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35"/>
  </p:notesMasterIdLst>
  <p:handoutMasterIdLst>
    <p:handoutMasterId r:id="rId36"/>
  </p:handoutMasterIdLst>
  <p:sldIdLst>
    <p:sldId id="304" r:id="rId5"/>
    <p:sldId id="306" r:id="rId6"/>
    <p:sldId id="307" r:id="rId7"/>
    <p:sldId id="308" r:id="rId8"/>
    <p:sldId id="309" r:id="rId9"/>
    <p:sldId id="311" r:id="rId10"/>
    <p:sldId id="310" r:id="rId11"/>
    <p:sldId id="312" r:id="rId12"/>
    <p:sldId id="314" r:id="rId13"/>
    <p:sldId id="315" r:id="rId14"/>
    <p:sldId id="337" r:id="rId15"/>
    <p:sldId id="316" r:id="rId16"/>
    <p:sldId id="317" r:id="rId17"/>
    <p:sldId id="318" r:id="rId18"/>
    <p:sldId id="321" r:id="rId19"/>
    <p:sldId id="320" r:id="rId20"/>
    <p:sldId id="319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1" r:id="rId30"/>
    <p:sldId id="330" r:id="rId31"/>
    <p:sldId id="332" r:id="rId32"/>
    <p:sldId id="334" r:id="rId33"/>
    <p:sldId id="333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8F33"/>
    <a:srgbClr val="BA7320"/>
    <a:srgbClr val="435058"/>
    <a:srgbClr val="4B5861"/>
    <a:srgbClr val="608E33"/>
    <a:srgbClr val="5C9033"/>
    <a:srgbClr val="333333"/>
    <a:srgbClr val="2C7BB6"/>
    <a:srgbClr val="D7191C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808CC4-8C16-43CD-AC2B-F4F5656DF5A5}" v="67" dt="2025-04-04T17:16:55.9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A9808CC4-8C16-43CD-AC2B-F4F5656DF5A5}"/>
    <pc:docChg chg="undo redo custSel addSld delSld modSld sldOrd">
      <pc:chgData name="Andrew D. Shroads, QEP" userId="1a0295e2-0dd9-4964-a391-491a1a3653ac" providerId="ADAL" clId="{A9808CC4-8C16-43CD-AC2B-F4F5656DF5A5}" dt="2025-04-14T19:43:56.954" v="6193" actId="2696"/>
      <pc:docMkLst>
        <pc:docMk/>
      </pc:docMkLst>
      <pc:sldChg chg="modSp mod">
        <pc:chgData name="Andrew D. Shroads, QEP" userId="1a0295e2-0dd9-4964-a391-491a1a3653ac" providerId="ADAL" clId="{A9808CC4-8C16-43CD-AC2B-F4F5656DF5A5}" dt="2025-04-04T17:17:01.706" v="6190" actId="20577"/>
        <pc:sldMkLst>
          <pc:docMk/>
          <pc:sldMk cId="3542304843" sldId="304"/>
        </pc:sldMkLst>
        <pc:spChg chg="mod">
          <ac:chgData name="Andrew D. Shroads, QEP" userId="1a0295e2-0dd9-4964-a391-491a1a3653ac" providerId="ADAL" clId="{A9808CC4-8C16-43CD-AC2B-F4F5656DF5A5}" dt="2025-04-04T17:17:01.706" v="6190" actId="20577"/>
          <ac:spMkLst>
            <pc:docMk/>
            <pc:sldMk cId="3542304843" sldId="304"/>
            <ac:spMk id="3" creationId="{05CABB51-D9B0-E6AE-192F-BC26DBFB966C}"/>
          </ac:spMkLst>
        </pc:spChg>
      </pc:sldChg>
      <pc:sldChg chg="modSp del mod">
        <pc:chgData name="Andrew D. Shroads, QEP" userId="1a0295e2-0dd9-4964-a391-491a1a3653ac" providerId="ADAL" clId="{A9808CC4-8C16-43CD-AC2B-F4F5656DF5A5}" dt="2025-04-14T19:43:56.954" v="6193" actId="2696"/>
        <pc:sldMkLst>
          <pc:docMk/>
          <pc:sldMk cId="364788074" sldId="305"/>
        </pc:sldMkLst>
      </pc:sldChg>
      <pc:sldChg chg="modSp mod">
        <pc:chgData name="Andrew D. Shroads, QEP" userId="1a0295e2-0dd9-4964-a391-491a1a3653ac" providerId="ADAL" clId="{A9808CC4-8C16-43CD-AC2B-F4F5656DF5A5}" dt="2025-04-04T17:16:55.958" v="6189"/>
        <pc:sldMkLst>
          <pc:docMk/>
          <pc:sldMk cId="523668012" sldId="306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523668012" sldId="306"/>
            <ac:spMk id="2" creationId="{F6505AEA-0091-9142-3D62-F7E1C83A20EA}"/>
          </ac:spMkLst>
        </pc:spChg>
        <pc:spChg chg="mod">
          <ac:chgData name="Andrew D. Shroads, QEP" userId="1a0295e2-0dd9-4964-a391-491a1a3653ac" providerId="ADAL" clId="{A9808CC4-8C16-43CD-AC2B-F4F5656DF5A5}" dt="2025-04-03T16:28:46.906" v="355" actId="6549"/>
          <ac:spMkLst>
            <pc:docMk/>
            <pc:sldMk cId="523668012" sldId="306"/>
            <ac:spMk id="3" creationId="{6671551C-6F70-7869-1483-0AAEF89B280C}"/>
          </ac:spMkLst>
        </pc:spChg>
      </pc:sldChg>
      <pc:sldChg chg="addSp modSp add mod">
        <pc:chgData name="Andrew D. Shroads, QEP" userId="1a0295e2-0dd9-4964-a391-491a1a3653ac" providerId="ADAL" clId="{A9808CC4-8C16-43CD-AC2B-F4F5656DF5A5}" dt="2025-04-04T17:16:55.958" v="6189"/>
        <pc:sldMkLst>
          <pc:docMk/>
          <pc:sldMk cId="2583179459" sldId="307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2583179459" sldId="307"/>
            <ac:spMk id="2" creationId="{4DCFDDF7-9E98-BF49-B7D4-CFD56A5F04A9}"/>
          </ac:spMkLst>
        </pc:spChg>
        <pc:spChg chg="mod">
          <ac:chgData name="Andrew D. Shroads, QEP" userId="1a0295e2-0dd9-4964-a391-491a1a3653ac" providerId="ADAL" clId="{A9808CC4-8C16-43CD-AC2B-F4F5656DF5A5}" dt="2025-04-03T16:56:41.672" v="1590" actId="6549"/>
          <ac:spMkLst>
            <pc:docMk/>
            <pc:sldMk cId="2583179459" sldId="307"/>
            <ac:spMk id="3" creationId="{0F9DFF0D-ACB7-0EDF-F68D-1193E95A6566}"/>
          </ac:spMkLst>
        </pc:spChg>
        <pc:spChg chg="mod">
          <ac:chgData name="Andrew D. Shroads, QEP" userId="1a0295e2-0dd9-4964-a391-491a1a3653ac" providerId="ADAL" clId="{A9808CC4-8C16-43CD-AC2B-F4F5656DF5A5}" dt="2025-04-03T16:57:01.076" v="1614" actId="20577"/>
          <ac:spMkLst>
            <pc:docMk/>
            <pc:sldMk cId="2583179459" sldId="307"/>
            <ac:spMk id="10" creationId="{E66DF951-9946-F8B9-739A-DD964F2BA99A}"/>
          </ac:spMkLst>
        </pc:spChg>
        <pc:spChg chg="mod">
          <ac:chgData name="Andrew D. Shroads, QEP" userId="1a0295e2-0dd9-4964-a391-491a1a3653ac" providerId="ADAL" clId="{A9808CC4-8C16-43CD-AC2B-F4F5656DF5A5}" dt="2025-04-03T16:56:16.048" v="1563"/>
          <ac:spMkLst>
            <pc:docMk/>
            <pc:sldMk cId="2583179459" sldId="307"/>
            <ac:spMk id="11" creationId="{A7DEA927-51E7-5A30-F650-4D49EA0B4722}"/>
          </ac:spMkLst>
        </pc:spChg>
        <pc:grpChg chg="add mod">
          <ac:chgData name="Andrew D. Shroads, QEP" userId="1a0295e2-0dd9-4964-a391-491a1a3653ac" providerId="ADAL" clId="{A9808CC4-8C16-43CD-AC2B-F4F5656DF5A5}" dt="2025-04-03T16:56:16.048" v="1563"/>
          <ac:grpSpMkLst>
            <pc:docMk/>
            <pc:sldMk cId="2583179459" sldId="307"/>
            <ac:grpSpMk id="9" creationId="{0A86D11F-C8E8-EEC9-ECF8-34C7FFBFD87C}"/>
          </ac:grpSpMkLst>
        </pc:grpChg>
        <pc:picChg chg="add mod">
          <ac:chgData name="Andrew D. Shroads, QEP" userId="1a0295e2-0dd9-4964-a391-491a1a3653ac" providerId="ADAL" clId="{A9808CC4-8C16-43CD-AC2B-F4F5656DF5A5}" dt="2025-04-03T16:56:44.995" v="1591" actId="1076"/>
          <ac:picMkLst>
            <pc:docMk/>
            <pc:sldMk cId="2583179459" sldId="307"/>
            <ac:picMk id="5" creationId="{E7D3CA78-8B6B-2FDE-5AF4-6E96731C143F}"/>
          </ac:picMkLst>
        </pc:picChg>
      </pc:sldChg>
      <pc:sldChg chg="addSp delSp modSp add mod ord modClrScheme chgLayout">
        <pc:chgData name="Andrew D. Shroads, QEP" userId="1a0295e2-0dd9-4964-a391-491a1a3653ac" providerId="ADAL" clId="{A9808CC4-8C16-43CD-AC2B-F4F5656DF5A5}" dt="2025-04-04T17:16:55.958" v="6189"/>
        <pc:sldMkLst>
          <pc:docMk/>
          <pc:sldMk cId="1042260831" sldId="308"/>
        </pc:sldMkLst>
        <pc:spChg chg="mod or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1042260831" sldId="308"/>
            <ac:spMk id="2" creationId="{B8C5697D-3478-0002-C4C4-7E66E9A55B2D}"/>
          </ac:spMkLst>
        </pc:spChg>
        <pc:spChg chg="mod ord">
          <ac:chgData name="Andrew D. Shroads, QEP" userId="1a0295e2-0dd9-4964-a391-491a1a3653ac" providerId="ADAL" clId="{A9808CC4-8C16-43CD-AC2B-F4F5656DF5A5}" dt="2025-04-03T16:33:39.249" v="422" actId="700"/>
          <ac:spMkLst>
            <pc:docMk/>
            <pc:sldMk cId="1042260831" sldId="308"/>
            <ac:spMk id="4" creationId="{4E9D2FE1-B746-BE54-DD06-47B569902D14}"/>
          </ac:spMkLst>
        </pc:spChg>
        <pc:spChg chg="add mod ord">
          <ac:chgData name="Andrew D. Shroads, QEP" userId="1a0295e2-0dd9-4964-a391-491a1a3653ac" providerId="ADAL" clId="{A9808CC4-8C16-43CD-AC2B-F4F5656DF5A5}" dt="2025-04-03T16:57:26.009" v="1639" actId="20577"/>
          <ac:spMkLst>
            <pc:docMk/>
            <pc:sldMk cId="1042260831" sldId="308"/>
            <ac:spMk id="5" creationId="{E314EB92-A132-BAD4-7245-3570365BC9AD}"/>
          </ac:spMkLst>
        </pc:spChg>
        <pc:spChg chg="add mod ord">
          <ac:chgData name="Andrew D. Shroads, QEP" userId="1a0295e2-0dd9-4964-a391-491a1a3653ac" providerId="ADAL" clId="{A9808CC4-8C16-43CD-AC2B-F4F5656DF5A5}" dt="2025-04-03T16:57:41.512" v="1647" actId="20577"/>
          <ac:spMkLst>
            <pc:docMk/>
            <pc:sldMk cId="1042260831" sldId="308"/>
            <ac:spMk id="6" creationId="{A0D85767-0CFE-8D95-EBD6-87C7054E27F0}"/>
          </ac:spMkLst>
        </pc:spChg>
        <pc:picChg chg="mod">
          <ac:chgData name="Andrew D. Shroads, QEP" userId="1a0295e2-0dd9-4964-a391-491a1a3653ac" providerId="ADAL" clId="{A9808CC4-8C16-43CD-AC2B-F4F5656DF5A5}" dt="2025-04-03T16:47:11.342" v="841" actId="1076"/>
          <ac:picMkLst>
            <pc:docMk/>
            <pc:sldMk cId="1042260831" sldId="308"/>
            <ac:picMk id="9" creationId="{BF2B267F-7839-7F96-432A-87E8672CC214}"/>
          </ac:picMkLst>
        </pc:picChg>
        <pc:picChg chg="mod">
          <ac:chgData name="Andrew D. Shroads, QEP" userId="1a0295e2-0dd9-4964-a391-491a1a3653ac" providerId="ADAL" clId="{A9808CC4-8C16-43CD-AC2B-F4F5656DF5A5}" dt="2025-04-03T16:47:28.075" v="846"/>
          <ac:picMkLst>
            <pc:docMk/>
            <pc:sldMk cId="1042260831" sldId="308"/>
            <ac:picMk id="10" creationId="{D681C1BB-504E-4179-51A3-C1E12768D204}"/>
          </ac:picMkLst>
        </pc:picChg>
      </pc:sldChg>
      <pc:sldChg chg="delSp modSp add mod">
        <pc:chgData name="Andrew D. Shroads, QEP" userId="1a0295e2-0dd9-4964-a391-491a1a3653ac" providerId="ADAL" clId="{A9808CC4-8C16-43CD-AC2B-F4F5656DF5A5}" dt="2025-04-04T17:16:55.958" v="6189"/>
        <pc:sldMkLst>
          <pc:docMk/>
          <pc:sldMk cId="3534130365" sldId="309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3534130365" sldId="309"/>
            <ac:spMk id="2" creationId="{8CC724A5-EC7C-4BE1-EF79-5804F48AF838}"/>
          </ac:spMkLst>
        </pc:spChg>
        <pc:spChg chg="mod">
          <ac:chgData name="Andrew D. Shroads, QEP" userId="1a0295e2-0dd9-4964-a391-491a1a3653ac" providerId="ADAL" clId="{A9808CC4-8C16-43CD-AC2B-F4F5656DF5A5}" dt="2025-04-03T16:50:17.727" v="948" actId="20577"/>
          <ac:spMkLst>
            <pc:docMk/>
            <pc:sldMk cId="3534130365" sldId="309"/>
            <ac:spMk id="3" creationId="{64E3E7E3-BF41-AF8E-95C6-2C211A1E5CDA}"/>
          </ac:spMkLst>
        </pc:spChg>
      </pc:sldChg>
      <pc:sldChg chg="addSp delSp modSp new mod">
        <pc:chgData name="Andrew D. Shroads, QEP" userId="1a0295e2-0dd9-4964-a391-491a1a3653ac" providerId="ADAL" clId="{A9808CC4-8C16-43CD-AC2B-F4F5656DF5A5}" dt="2025-04-04T17:16:55.958" v="6189"/>
        <pc:sldMkLst>
          <pc:docMk/>
          <pc:sldMk cId="2384410557" sldId="310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2384410557" sldId="310"/>
            <ac:spMk id="2" creationId="{CC40E6D6-AE2D-3BE1-EF48-8B3D790A77B5}"/>
          </ac:spMkLst>
        </pc:spChg>
        <pc:spChg chg="mod">
          <ac:chgData name="Andrew D. Shroads, QEP" userId="1a0295e2-0dd9-4964-a391-491a1a3653ac" providerId="ADAL" clId="{A9808CC4-8C16-43CD-AC2B-F4F5656DF5A5}" dt="2025-04-03T17:13:03.987" v="2198" actId="20577"/>
          <ac:spMkLst>
            <pc:docMk/>
            <pc:sldMk cId="2384410557" sldId="310"/>
            <ac:spMk id="3" creationId="{4F3169B5-9D51-D06F-1775-3D14B1E52427}"/>
          </ac:spMkLst>
        </pc:spChg>
        <pc:picChg chg="mod">
          <ac:chgData name="Andrew D. Shroads, QEP" userId="1a0295e2-0dd9-4964-a391-491a1a3653ac" providerId="ADAL" clId="{A9808CC4-8C16-43CD-AC2B-F4F5656DF5A5}" dt="2025-04-03T17:11:58.786" v="2051" actId="1076"/>
          <ac:picMkLst>
            <pc:docMk/>
            <pc:sldMk cId="2384410557" sldId="310"/>
            <ac:picMk id="12" creationId="{DC23529B-82E5-B5E2-65A7-C59202523E6E}"/>
          </ac:picMkLst>
        </pc:picChg>
      </pc:sldChg>
      <pc:sldChg chg="modSp new del mod">
        <pc:chgData name="Andrew D. Shroads, QEP" userId="1a0295e2-0dd9-4964-a391-491a1a3653ac" providerId="ADAL" clId="{A9808CC4-8C16-43CD-AC2B-F4F5656DF5A5}" dt="2025-04-03T17:11:37.824" v="2043" actId="680"/>
        <pc:sldMkLst>
          <pc:docMk/>
          <pc:sldMk cId="2460942702" sldId="311"/>
        </pc:sldMkLst>
      </pc:sldChg>
      <pc:sldChg chg="modSp new mod ord">
        <pc:chgData name="Andrew D. Shroads, QEP" userId="1a0295e2-0dd9-4964-a391-491a1a3653ac" providerId="ADAL" clId="{A9808CC4-8C16-43CD-AC2B-F4F5656DF5A5}" dt="2025-04-04T17:16:55.958" v="6189"/>
        <pc:sldMkLst>
          <pc:docMk/>
          <pc:sldMk cId="3164884441" sldId="311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3164884441" sldId="311"/>
            <ac:spMk id="2" creationId="{D6A9F66E-18BC-190B-7066-583EE12F47CD}"/>
          </ac:spMkLst>
        </pc:spChg>
        <pc:spChg chg="mod">
          <ac:chgData name="Andrew D. Shroads, QEP" userId="1a0295e2-0dd9-4964-a391-491a1a3653ac" providerId="ADAL" clId="{A9808CC4-8C16-43CD-AC2B-F4F5656DF5A5}" dt="2025-04-03T17:12:24.636" v="2129" actId="20577"/>
          <ac:spMkLst>
            <pc:docMk/>
            <pc:sldMk cId="3164884441" sldId="311"/>
            <ac:spMk id="3" creationId="{1BC6A118-645B-8580-111A-C56A9593EF27}"/>
          </ac:spMkLst>
        </pc:spChg>
      </pc:sldChg>
      <pc:sldChg chg="modSp new del mod">
        <pc:chgData name="Andrew D. Shroads, QEP" userId="1a0295e2-0dd9-4964-a391-491a1a3653ac" providerId="ADAL" clId="{A9808CC4-8C16-43CD-AC2B-F4F5656DF5A5}" dt="2025-04-03T17:11:34.097" v="2031" actId="680"/>
        <pc:sldMkLst>
          <pc:docMk/>
          <pc:sldMk cId="3097529666" sldId="312"/>
        </pc:sldMkLst>
      </pc:sldChg>
      <pc:sldChg chg="addSp delSp modSp new mod">
        <pc:chgData name="Andrew D. Shroads, QEP" userId="1a0295e2-0dd9-4964-a391-491a1a3653ac" providerId="ADAL" clId="{A9808CC4-8C16-43CD-AC2B-F4F5656DF5A5}" dt="2025-04-04T17:16:55.958" v="6189"/>
        <pc:sldMkLst>
          <pc:docMk/>
          <pc:sldMk cId="3176002753" sldId="312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3176002753" sldId="312"/>
            <ac:spMk id="2" creationId="{8299E037-F6C4-D888-81A8-FFDD8920BC24}"/>
          </ac:spMkLst>
        </pc:spChg>
        <pc:spChg chg="add mod">
          <ac:chgData name="Andrew D. Shroads, QEP" userId="1a0295e2-0dd9-4964-a391-491a1a3653ac" providerId="ADAL" clId="{A9808CC4-8C16-43CD-AC2B-F4F5656DF5A5}" dt="2025-04-03T17:19:46.102" v="2306" actId="1076"/>
          <ac:spMkLst>
            <pc:docMk/>
            <pc:sldMk cId="3176002753" sldId="312"/>
            <ac:spMk id="3" creationId="{E46BB018-104C-5F32-C158-23EAB2CB6BF7}"/>
          </ac:spMkLst>
        </pc:spChg>
        <pc:spChg chg="mod">
          <ac:chgData name="Andrew D. Shroads, QEP" userId="1a0295e2-0dd9-4964-a391-491a1a3653ac" providerId="ADAL" clId="{A9808CC4-8C16-43CD-AC2B-F4F5656DF5A5}" dt="2025-04-03T17:35:46.582" v="2601" actId="1076"/>
          <ac:spMkLst>
            <pc:docMk/>
            <pc:sldMk cId="3176002753" sldId="312"/>
            <ac:spMk id="100" creationId="{82044E6E-B744-9C25-3B91-938850C0363D}"/>
          </ac:spMkLst>
        </pc:spChg>
        <pc:spChg chg="mod">
          <ac:chgData name="Andrew D. Shroads, QEP" userId="1a0295e2-0dd9-4964-a391-491a1a3653ac" providerId="ADAL" clId="{A9808CC4-8C16-43CD-AC2B-F4F5656DF5A5}" dt="2025-04-03T17:18:34.146" v="2298" actId="14100"/>
          <ac:spMkLst>
            <pc:docMk/>
            <pc:sldMk cId="3176002753" sldId="312"/>
            <ac:spMk id="101" creationId="{0C6BE782-89E9-AF72-8FDD-C254D2CD95C4}"/>
          </ac:spMkLst>
        </pc:spChg>
        <pc:spChg chg="mod">
          <ac:chgData name="Andrew D. Shroads, QEP" userId="1a0295e2-0dd9-4964-a391-491a1a3653ac" providerId="ADAL" clId="{A9808CC4-8C16-43CD-AC2B-F4F5656DF5A5}" dt="2025-04-03T17:18:34.146" v="2298" actId="14100"/>
          <ac:spMkLst>
            <pc:docMk/>
            <pc:sldMk cId="3176002753" sldId="312"/>
            <ac:spMk id="102" creationId="{05CB32C7-30DA-14EB-7FE9-ED834BE606E3}"/>
          </ac:spMkLst>
        </pc:spChg>
        <pc:spChg chg="mod">
          <ac:chgData name="Andrew D. Shroads, QEP" userId="1a0295e2-0dd9-4964-a391-491a1a3653ac" providerId="ADAL" clId="{A9808CC4-8C16-43CD-AC2B-F4F5656DF5A5}" dt="2025-04-03T17:33:30.233" v="2544" actId="165"/>
          <ac:spMkLst>
            <pc:docMk/>
            <pc:sldMk cId="3176002753" sldId="312"/>
            <ac:spMk id="103" creationId="{5EC781FE-8447-E100-99C6-0AA0C57E35BA}"/>
          </ac:spMkLst>
        </pc:spChg>
        <pc:spChg chg="mod">
          <ac:chgData name="Andrew D. Shroads, QEP" userId="1a0295e2-0dd9-4964-a391-491a1a3653ac" providerId="ADAL" clId="{A9808CC4-8C16-43CD-AC2B-F4F5656DF5A5}" dt="2025-04-03T17:18:34.146" v="2298" actId="14100"/>
          <ac:spMkLst>
            <pc:docMk/>
            <pc:sldMk cId="3176002753" sldId="312"/>
            <ac:spMk id="104" creationId="{B6902732-F8BE-D71C-0A79-8B3727B9B17D}"/>
          </ac:spMkLst>
        </pc:spChg>
        <pc:spChg chg="mod">
          <ac:chgData name="Andrew D. Shroads, QEP" userId="1a0295e2-0dd9-4964-a391-491a1a3653ac" providerId="ADAL" clId="{A9808CC4-8C16-43CD-AC2B-F4F5656DF5A5}" dt="2025-04-03T17:18:34.146" v="2298" actId="14100"/>
          <ac:spMkLst>
            <pc:docMk/>
            <pc:sldMk cId="3176002753" sldId="312"/>
            <ac:spMk id="105" creationId="{577F0BB6-2F30-EDFF-CA22-E420D2EB9155}"/>
          </ac:spMkLst>
        </pc:spChg>
        <pc:spChg chg="mod">
          <ac:chgData name="Andrew D. Shroads, QEP" userId="1a0295e2-0dd9-4964-a391-491a1a3653ac" providerId="ADAL" clId="{A9808CC4-8C16-43CD-AC2B-F4F5656DF5A5}" dt="2025-04-03T17:33:30.233" v="2544" actId="165"/>
          <ac:spMkLst>
            <pc:docMk/>
            <pc:sldMk cId="3176002753" sldId="312"/>
            <ac:spMk id="106" creationId="{A9760847-7230-A2A9-5776-E0506F5F8641}"/>
          </ac:spMkLst>
        </pc:spChg>
        <pc:spChg chg="mod">
          <ac:chgData name="Andrew D. Shroads, QEP" userId="1a0295e2-0dd9-4964-a391-491a1a3653ac" providerId="ADAL" clId="{A9808CC4-8C16-43CD-AC2B-F4F5656DF5A5}" dt="2025-04-03T17:18:34.146" v="2298" actId="14100"/>
          <ac:spMkLst>
            <pc:docMk/>
            <pc:sldMk cId="3176002753" sldId="312"/>
            <ac:spMk id="107" creationId="{968F4738-F636-13FE-FF0B-B40014052C53}"/>
          </ac:spMkLst>
        </pc:spChg>
        <pc:spChg chg="mod">
          <ac:chgData name="Andrew D. Shroads, QEP" userId="1a0295e2-0dd9-4964-a391-491a1a3653ac" providerId="ADAL" clId="{A9808CC4-8C16-43CD-AC2B-F4F5656DF5A5}" dt="2025-04-03T17:18:34.146" v="2298" actId="14100"/>
          <ac:spMkLst>
            <pc:docMk/>
            <pc:sldMk cId="3176002753" sldId="312"/>
            <ac:spMk id="108" creationId="{0C7EBCBB-3E01-0333-50A5-821E9989B141}"/>
          </ac:spMkLst>
        </pc:spChg>
        <pc:spChg chg="mod">
          <ac:chgData name="Andrew D. Shroads, QEP" userId="1a0295e2-0dd9-4964-a391-491a1a3653ac" providerId="ADAL" clId="{A9808CC4-8C16-43CD-AC2B-F4F5656DF5A5}" dt="2025-04-03T17:33:30.233" v="2544" actId="165"/>
          <ac:spMkLst>
            <pc:docMk/>
            <pc:sldMk cId="3176002753" sldId="312"/>
            <ac:spMk id="109" creationId="{CCB691FF-F5DA-685C-DBBA-7D5F3D2F5758}"/>
          </ac:spMkLst>
        </pc:spChg>
        <pc:spChg chg="mod">
          <ac:chgData name="Andrew D. Shroads, QEP" userId="1a0295e2-0dd9-4964-a391-491a1a3653ac" providerId="ADAL" clId="{A9808CC4-8C16-43CD-AC2B-F4F5656DF5A5}" dt="2025-04-03T17:35:43.046" v="2600" actId="1076"/>
          <ac:spMkLst>
            <pc:docMk/>
            <pc:sldMk cId="3176002753" sldId="312"/>
            <ac:spMk id="113" creationId="{953BF1CE-8659-928B-C5F6-F1EC70757366}"/>
          </ac:spMkLst>
        </pc:spChg>
        <pc:spChg chg="mod">
          <ac:chgData name="Andrew D. Shroads, QEP" userId="1a0295e2-0dd9-4964-a391-491a1a3653ac" providerId="ADAL" clId="{A9808CC4-8C16-43CD-AC2B-F4F5656DF5A5}" dt="2025-04-03T17:22:38.374" v="2347" actId="1076"/>
          <ac:spMkLst>
            <pc:docMk/>
            <pc:sldMk cId="3176002753" sldId="312"/>
            <ac:spMk id="115" creationId="{6BA21A4E-4044-C6BB-3079-2E5361B7A43D}"/>
          </ac:spMkLst>
        </pc:spChg>
        <pc:spChg chg="mod">
          <ac:chgData name="Andrew D. Shroads, QEP" userId="1a0295e2-0dd9-4964-a391-491a1a3653ac" providerId="ADAL" clId="{A9808CC4-8C16-43CD-AC2B-F4F5656DF5A5}" dt="2025-04-03T17:22:38.374" v="2347" actId="1076"/>
          <ac:spMkLst>
            <pc:docMk/>
            <pc:sldMk cId="3176002753" sldId="312"/>
            <ac:spMk id="116" creationId="{AE624677-446E-D0CE-72BC-E722CA59EAE7}"/>
          </ac:spMkLst>
        </pc:spChg>
        <pc:spChg chg="mod">
          <ac:chgData name="Andrew D. Shroads, QEP" userId="1a0295e2-0dd9-4964-a391-491a1a3653ac" providerId="ADAL" clId="{A9808CC4-8C16-43CD-AC2B-F4F5656DF5A5}" dt="2025-04-03T17:21:19.306" v="2330" actId="14100"/>
          <ac:spMkLst>
            <pc:docMk/>
            <pc:sldMk cId="3176002753" sldId="312"/>
            <ac:spMk id="117" creationId="{7D696DA0-309D-FD2E-2468-DA4D522D15C7}"/>
          </ac:spMkLst>
        </pc:spChg>
        <pc:spChg chg="mod">
          <ac:chgData name="Andrew D. Shroads, QEP" userId="1a0295e2-0dd9-4964-a391-491a1a3653ac" providerId="ADAL" clId="{A9808CC4-8C16-43CD-AC2B-F4F5656DF5A5}" dt="2025-04-03T17:33:30.233" v="2544" actId="165"/>
          <ac:spMkLst>
            <pc:docMk/>
            <pc:sldMk cId="3176002753" sldId="312"/>
            <ac:spMk id="118" creationId="{8B0B3C27-6DF6-F39B-B77C-AC305DB6CFED}"/>
          </ac:spMkLst>
        </pc:spChg>
        <pc:spChg chg="mod">
          <ac:chgData name="Andrew D. Shroads, QEP" userId="1a0295e2-0dd9-4964-a391-491a1a3653ac" providerId="ADAL" clId="{A9808CC4-8C16-43CD-AC2B-F4F5656DF5A5}" dt="2025-04-03T17:21:19.306" v="2330" actId="14100"/>
          <ac:spMkLst>
            <pc:docMk/>
            <pc:sldMk cId="3176002753" sldId="312"/>
            <ac:spMk id="119" creationId="{9A8C33BC-FFD4-5274-D544-4B456BA4A396}"/>
          </ac:spMkLst>
        </pc:spChg>
        <pc:spChg chg="mod">
          <ac:chgData name="Andrew D. Shroads, QEP" userId="1a0295e2-0dd9-4964-a391-491a1a3653ac" providerId="ADAL" clId="{A9808CC4-8C16-43CD-AC2B-F4F5656DF5A5}" dt="2025-04-03T17:21:19.306" v="2330" actId="14100"/>
          <ac:spMkLst>
            <pc:docMk/>
            <pc:sldMk cId="3176002753" sldId="312"/>
            <ac:spMk id="120" creationId="{14C985E1-A65C-CE12-7331-D626251C360F}"/>
          </ac:spMkLst>
        </pc:spChg>
        <pc:spChg chg="mod">
          <ac:chgData name="Andrew D. Shroads, QEP" userId="1a0295e2-0dd9-4964-a391-491a1a3653ac" providerId="ADAL" clId="{A9808CC4-8C16-43CD-AC2B-F4F5656DF5A5}" dt="2025-04-03T17:26:34.167" v="2417" actId="3064"/>
          <ac:spMkLst>
            <pc:docMk/>
            <pc:sldMk cId="3176002753" sldId="312"/>
            <ac:spMk id="121" creationId="{FC0478E8-CA5C-441F-FAB1-26246C3FB900}"/>
          </ac:spMkLst>
        </pc:spChg>
        <pc:spChg chg="mod">
          <ac:chgData name="Andrew D. Shroads, QEP" userId="1a0295e2-0dd9-4964-a391-491a1a3653ac" providerId="ADAL" clId="{A9808CC4-8C16-43CD-AC2B-F4F5656DF5A5}" dt="2025-04-03T17:26:48.322" v="2419" actId="14100"/>
          <ac:spMkLst>
            <pc:docMk/>
            <pc:sldMk cId="3176002753" sldId="312"/>
            <ac:spMk id="122" creationId="{80C0EF12-2A39-644C-A091-FD84A317D411}"/>
          </ac:spMkLst>
        </pc:spChg>
        <pc:spChg chg="mod">
          <ac:chgData name="Andrew D. Shroads, QEP" userId="1a0295e2-0dd9-4964-a391-491a1a3653ac" providerId="ADAL" clId="{A9808CC4-8C16-43CD-AC2B-F4F5656DF5A5}" dt="2025-04-03T17:21:19.306" v="2330" actId="14100"/>
          <ac:spMkLst>
            <pc:docMk/>
            <pc:sldMk cId="3176002753" sldId="312"/>
            <ac:spMk id="123" creationId="{E82A0BDE-5E33-2D12-FA87-BA6EF7F12D8B}"/>
          </ac:spMkLst>
        </pc:spChg>
        <pc:spChg chg="mod">
          <ac:chgData name="Andrew D. Shroads, QEP" userId="1a0295e2-0dd9-4964-a391-491a1a3653ac" providerId="ADAL" clId="{A9808CC4-8C16-43CD-AC2B-F4F5656DF5A5}" dt="2025-04-03T17:21:19.306" v="2330" actId="14100"/>
          <ac:spMkLst>
            <pc:docMk/>
            <pc:sldMk cId="3176002753" sldId="312"/>
            <ac:spMk id="124" creationId="{1DC464CC-6708-E415-B212-CC6BB71EB192}"/>
          </ac:spMkLst>
        </pc:spChg>
        <pc:spChg chg="mod">
          <ac:chgData name="Andrew D. Shroads, QEP" userId="1a0295e2-0dd9-4964-a391-491a1a3653ac" providerId="ADAL" clId="{A9808CC4-8C16-43CD-AC2B-F4F5656DF5A5}" dt="2025-04-03T17:21:19.306" v="2330" actId="14100"/>
          <ac:spMkLst>
            <pc:docMk/>
            <pc:sldMk cId="3176002753" sldId="312"/>
            <ac:spMk id="125" creationId="{6DDCBFEF-C055-0C0F-B5E7-57E81B14D8F4}"/>
          </ac:spMkLst>
        </pc:spChg>
        <pc:spChg chg="mod">
          <ac:chgData name="Andrew D. Shroads, QEP" userId="1a0295e2-0dd9-4964-a391-491a1a3653ac" providerId="ADAL" clId="{A9808CC4-8C16-43CD-AC2B-F4F5656DF5A5}" dt="2025-04-03T17:21:19.306" v="2330" actId="14100"/>
          <ac:spMkLst>
            <pc:docMk/>
            <pc:sldMk cId="3176002753" sldId="312"/>
            <ac:spMk id="126" creationId="{B9FC781A-F0F6-4541-0411-29F0BE498692}"/>
          </ac:spMkLst>
        </pc:spChg>
        <pc:spChg chg="mod">
          <ac:chgData name="Andrew D. Shroads, QEP" userId="1a0295e2-0dd9-4964-a391-491a1a3653ac" providerId="ADAL" clId="{A9808CC4-8C16-43CD-AC2B-F4F5656DF5A5}" dt="2025-04-03T17:29:58.748" v="2461" actId="14100"/>
          <ac:spMkLst>
            <pc:docMk/>
            <pc:sldMk cId="3176002753" sldId="312"/>
            <ac:spMk id="128" creationId="{E5FA7912-1385-6605-5C0A-74D4242677BB}"/>
          </ac:spMkLst>
        </pc:spChg>
        <pc:spChg chg="mod">
          <ac:chgData name="Andrew D. Shroads, QEP" userId="1a0295e2-0dd9-4964-a391-491a1a3653ac" providerId="ADAL" clId="{A9808CC4-8C16-43CD-AC2B-F4F5656DF5A5}" dt="2025-04-03T17:29:58.748" v="2461" actId="14100"/>
          <ac:spMkLst>
            <pc:docMk/>
            <pc:sldMk cId="3176002753" sldId="312"/>
            <ac:spMk id="129" creationId="{24E973C5-FF9A-DAFC-192B-30B9F9CD712A}"/>
          </ac:spMkLst>
        </pc:spChg>
        <pc:spChg chg="mod">
          <ac:chgData name="Andrew D. Shroads, QEP" userId="1a0295e2-0dd9-4964-a391-491a1a3653ac" providerId="ADAL" clId="{A9808CC4-8C16-43CD-AC2B-F4F5656DF5A5}" dt="2025-04-03T17:29:58.748" v="2461" actId="14100"/>
          <ac:spMkLst>
            <pc:docMk/>
            <pc:sldMk cId="3176002753" sldId="312"/>
            <ac:spMk id="130" creationId="{49FC8D56-8121-4C9E-2DD4-3186D621C9B6}"/>
          </ac:spMkLst>
        </pc:spChg>
        <pc:spChg chg="mod">
          <ac:chgData name="Andrew D. Shroads, QEP" userId="1a0295e2-0dd9-4964-a391-491a1a3653ac" providerId="ADAL" clId="{A9808CC4-8C16-43CD-AC2B-F4F5656DF5A5}" dt="2025-04-03T17:29:58.748" v="2461" actId="14100"/>
          <ac:spMkLst>
            <pc:docMk/>
            <pc:sldMk cId="3176002753" sldId="312"/>
            <ac:spMk id="131" creationId="{BBC69E96-B153-CCA3-ED1B-036FD5ED298C}"/>
          </ac:spMkLst>
        </pc:spChg>
        <pc:spChg chg="mod">
          <ac:chgData name="Andrew D. Shroads, QEP" userId="1a0295e2-0dd9-4964-a391-491a1a3653ac" providerId="ADAL" clId="{A9808CC4-8C16-43CD-AC2B-F4F5656DF5A5}" dt="2025-04-03T17:29:58.748" v="2461" actId="14100"/>
          <ac:spMkLst>
            <pc:docMk/>
            <pc:sldMk cId="3176002753" sldId="312"/>
            <ac:spMk id="132" creationId="{AB75E1BA-4CA5-106A-3C0D-C641EBBDC2CE}"/>
          </ac:spMkLst>
        </pc:spChg>
        <pc:spChg chg="mod">
          <ac:chgData name="Andrew D. Shroads, QEP" userId="1a0295e2-0dd9-4964-a391-491a1a3653ac" providerId="ADAL" clId="{A9808CC4-8C16-43CD-AC2B-F4F5656DF5A5}" dt="2025-04-03T17:29:58.748" v="2461" actId="14100"/>
          <ac:spMkLst>
            <pc:docMk/>
            <pc:sldMk cId="3176002753" sldId="312"/>
            <ac:spMk id="133" creationId="{125E3619-EADB-38B7-2B4C-11FF4E467A4B}"/>
          </ac:spMkLst>
        </pc:spChg>
        <pc:spChg chg="mod">
          <ac:chgData name="Andrew D. Shroads, QEP" userId="1a0295e2-0dd9-4964-a391-491a1a3653ac" providerId="ADAL" clId="{A9808CC4-8C16-43CD-AC2B-F4F5656DF5A5}" dt="2025-04-03T17:36:00.979" v="2603" actId="1076"/>
          <ac:spMkLst>
            <pc:docMk/>
            <pc:sldMk cId="3176002753" sldId="312"/>
            <ac:spMk id="134" creationId="{AE7B7BFA-F47F-307E-8EEA-3283A14E42D2}"/>
          </ac:spMkLst>
        </pc:spChg>
        <pc:spChg chg="mod">
          <ac:chgData name="Andrew D. Shroads, QEP" userId="1a0295e2-0dd9-4964-a391-491a1a3653ac" providerId="ADAL" clId="{A9808CC4-8C16-43CD-AC2B-F4F5656DF5A5}" dt="2025-04-03T17:23:22.172" v="2379" actId="1037"/>
          <ac:spMkLst>
            <pc:docMk/>
            <pc:sldMk cId="3176002753" sldId="312"/>
            <ac:spMk id="136" creationId="{4C48669A-A6AC-1DED-56BF-3EE1D7A6174C}"/>
          </ac:spMkLst>
        </pc:spChg>
        <pc:spChg chg="mod">
          <ac:chgData name="Andrew D. Shroads, QEP" userId="1a0295e2-0dd9-4964-a391-491a1a3653ac" providerId="ADAL" clId="{A9808CC4-8C16-43CD-AC2B-F4F5656DF5A5}" dt="2025-04-03T17:35:38.529" v="2599" actId="1076"/>
          <ac:spMkLst>
            <pc:docMk/>
            <pc:sldMk cId="3176002753" sldId="312"/>
            <ac:spMk id="147" creationId="{959E6DD1-FA16-1337-2EB2-67434C64B5F7}"/>
          </ac:spMkLst>
        </pc:spChg>
        <pc:spChg chg="mod">
          <ac:chgData name="Andrew D. Shroads, QEP" userId="1a0295e2-0dd9-4964-a391-491a1a3653ac" providerId="ADAL" clId="{A9808CC4-8C16-43CD-AC2B-F4F5656DF5A5}" dt="2025-04-03T17:27:25.946" v="2426" actId="1076"/>
          <ac:spMkLst>
            <pc:docMk/>
            <pc:sldMk cId="3176002753" sldId="312"/>
            <ac:spMk id="148" creationId="{3CF409EA-8A19-EEC5-0A7F-0939E60F9947}"/>
          </ac:spMkLst>
        </pc:spChg>
        <pc:spChg chg="mod">
          <ac:chgData name="Andrew D. Shroads, QEP" userId="1a0295e2-0dd9-4964-a391-491a1a3653ac" providerId="ADAL" clId="{A9808CC4-8C16-43CD-AC2B-F4F5656DF5A5}" dt="2025-04-03T17:27:50.620" v="2431" actId="1076"/>
          <ac:spMkLst>
            <pc:docMk/>
            <pc:sldMk cId="3176002753" sldId="312"/>
            <ac:spMk id="149" creationId="{7051C5C0-E5F5-AEF2-4E6C-2074530A8883}"/>
          </ac:spMkLst>
        </pc:spChg>
        <pc:spChg chg="mod">
          <ac:chgData name="Andrew D. Shroads, QEP" userId="1a0295e2-0dd9-4964-a391-491a1a3653ac" providerId="ADAL" clId="{A9808CC4-8C16-43CD-AC2B-F4F5656DF5A5}" dt="2025-04-03T17:32:07.085" v="2518" actId="1037"/>
          <ac:spMkLst>
            <pc:docMk/>
            <pc:sldMk cId="3176002753" sldId="312"/>
            <ac:spMk id="150" creationId="{D8BA15F8-6266-5A07-FF96-ECE1A64C58FD}"/>
          </ac:spMkLst>
        </pc:spChg>
        <pc:spChg chg="mod">
          <ac:chgData name="Andrew D. Shroads, QEP" userId="1a0295e2-0dd9-4964-a391-491a1a3653ac" providerId="ADAL" clId="{A9808CC4-8C16-43CD-AC2B-F4F5656DF5A5}" dt="2025-04-03T17:32:07.085" v="2518" actId="1037"/>
          <ac:spMkLst>
            <pc:docMk/>
            <pc:sldMk cId="3176002753" sldId="312"/>
            <ac:spMk id="151" creationId="{6C0F60D1-D913-5575-5921-59CE165B8906}"/>
          </ac:spMkLst>
        </pc:spChg>
        <pc:spChg chg="mod">
          <ac:chgData name="Andrew D. Shroads, QEP" userId="1a0295e2-0dd9-4964-a391-491a1a3653ac" providerId="ADAL" clId="{A9808CC4-8C16-43CD-AC2B-F4F5656DF5A5}" dt="2025-04-03T17:33:30.233" v="2544" actId="165"/>
          <ac:spMkLst>
            <pc:docMk/>
            <pc:sldMk cId="3176002753" sldId="312"/>
            <ac:spMk id="152" creationId="{BD4DC7E5-AF54-DC37-EBCE-4C64A5F2E8DC}"/>
          </ac:spMkLst>
        </pc:spChg>
        <pc:spChg chg="mod">
          <ac:chgData name="Andrew D. Shroads, QEP" userId="1a0295e2-0dd9-4964-a391-491a1a3653ac" providerId="ADAL" clId="{A9808CC4-8C16-43CD-AC2B-F4F5656DF5A5}" dt="2025-04-03T17:32:07.085" v="2518" actId="1037"/>
          <ac:spMkLst>
            <pc:docMk/>
            <pc:sldMk cId="3176002753" sldId="312"/>
            <ac:spMk id="153" creationId="{7BDEC2BC-299E-9C0E-9721-96EC92EBEB40}"/>
          </ac:spMkLst>
        </pc:spChg>
        <pc:spChg chg="mod">
          <ac:chgData name="Andrew D. Shroads, QEP" userId="1a0295e2-0dd9-4964-a391-491a1a3653ac" providerId="ADAL" clId="{A9808CC4-8C16-43CD-AC2B-F4F5656DF5A5}" dt="2025-04-03T17:32:07.085" v="2518" actId="1037"/>
          <ac:spMkLst>
            <pc:docMk/>
            <pc:sldMk cId="3176002753" sldId="312"/>
            <ac:spMk id="154" creationId="{D93FBC14-AB17-1C05-FAE6-01B0297C4516}"/>
          </ac:spMkLst>
        </pc:spChg>
        <pc:spChg chg="mod">
          <ac:chgData name="Andrew D. Shroads, QEP" userId="1a0295e2-0dd9-4964-a391-491a1a3653ac" providerId="ADAL" clId="{A9808CC4-8C16-43CD-AC2B-F4F5656DF5A5}" dt="2025-04-03T17:33:30.233" v="2544" actId="165"/>
          <ac:spMkLst>
            <pc:docMk/>
            <pc:sldMk cId="3176002753" sldId="312"/>
            <ac:spMk id="155" creationId="{3C0CC245-0824-1E3D-39E6-2C359990BB65}"/>
          </ac:spMkLst>
        </pc:spChg>
        <pc:spChg chg="mod">
          <ac:chgData name="Andrew D. Shroads, QEP" userId="1a0295e2-0dd9-4964-a391-491a1a3653ac" providerId="ADAL" clId="{A9808CC4-8C16-43CD-AC2B-F4F5656DF5A5}" dt="2025-04-03T17:33:30.233" v="2544" actId="165"/>
          <ac:spMkLst>
            <pc:docMk/>
            <pc:sldMk cId="3176002753" sldId="312"/>
            <ac:spMk id="156" creationId="{0260805D-2A76-A340-4315-C47DD3DCADEF}"/>
          </ac:spMkLst>
        </pc:spChg>
        <pc:spChg chg="mod">
          <ac:chgData name="Andrew D. Shroads, QEP" userId="1a0295e2-0dd9-4964-a391-491a1a3653ac" providerId="ADAL" clId="{A9808CC4-8C16-43CD-AC2B-F4F5656DF5A5}" dt="2025-04-03T17:30:26.613" v="2483" actId="1037"/>
          <ac:spMkLst>
            <pc:docMk/>
            <pc:sldMk cId="3176002753" sldId="312"/>
            <ac:spMk id="157" creationId="{EE728CBD-A8C5-FB2D-019C-F21397040966}"/>
          </ac:spMkLst>
        </pc:spChg>
        <pc:spChg chg="mod">
          <ac:chgData name="Andrew D. Shroads, QEP" userId="1a0295e2-0dd9-4964-a391-491a1a3653ac" providerId="ADAL" clId="{A9808CC4-8C16-43CD-AC2B-F4F5656DF5A5}" dt="2025-04-03T17:32:07.085" v="2518" actId="1037"/>
          <ac:spMkLst>
            <pc:docMk/>
            <pc:sldMk cId="3176002753" sldId="312"/>
            <ac:spMk id="158" creationId="{BEE86B55-74F2-5CC8-84AA-58D42D2364F0}"/>
          </ac:spMkLst>
        </pc:spChg>
        <pc:spChg chg="add mod topLvl">
          <ac:chgData name="Andrew D. Shroads, QEP" userId="1a0295e2-0dd9-4964-a391-491a1a3653ac" providerId="ADAL" clId="{A9808CC4-8C16-43CD-AC2B-F4F5656DF5A5}" dt="2025-04-03T17:33:30.233" v="2544" actId="165"/>
          <ac:spMkLst>
            <pc:docMk/>
            <pc:sldMk cId="3176002753" sldId="312"/>
            <ac:spMk id="160" creationId="{999ED872-665B-BA51-9152-135B02B3C191}"/>
          </ac:spMkLst>
        </pc:spChg>
        <pc:spChg chg="mod">
          <ac:chgData name="Andrew D. Shroads, QEP" userId="1a0295e2-0dd9-4964-a391-491a1a3653ac" providerId="ADAL" clId="{A9808CC4-8C16-43CD-AC2B-F4F5656DF5A5}" dt="2025-04-03T17:23:44.063" v="2394" actId="1037"/>
          <ac:spMkLst>
            <pc:docMk/>
            <pc:sldMk cId="3176002753" sldId="312"/>
            <ac:spMk id="171" creationId="{04DC3626-4F51-9530-7234-5FA583832F76}"/>
          </ac:spMkLst>
        </pc:spChg>
        <pc:spChg chg="mod">
          <ac:chgData name="Andrew D. Shroads, QEP" userId="1a0295e2-0dd9-4964-a391-491a1a3653ac" providerId="ADAL" clId="{A9808CC4-8C16-43CD-AC2B-F4F5656DF5A5}" dt="2025-04-03T17:32:07.085" v="2518" actId="1037"/>
          <ac:spMkLst>
            <pc:docMk/>
            <pc:sldMk cId="3176002753" sldId="312"/>
            <ac:spMk id="173" creationId="{EAF5D758-5D05-1CAB-F6BB-AAC7214C8530}"/>
          </ac:spMkLst>
        </pc:spChg>
        <pc:spChg chg="mod">
          <ac:chgData name="Andrew D. Shroads, QEP" userId="1a0295e2-0dd9-4964-a391-491a1a3653ac" providerId="ADAL" clId="{A9808CC4-8C16-43CD-AC2B-F4F5656DF5A5}" dt="2025-04-03T17:23:08.409" v="2358" actId="1037"/>
          <ac:spMkLst>
            <pc:docMk/>
            <pc:sldMk cId="3176002753" sldId="312"/>
            <ac:spMk id="175" creationId="{AA4CC827-2402-FDD0-7AB7-C1472381106C}"/>
          </ac:spMkLst>
        </pc:spChg>
        <pc:spChg chg="mod">
          <ac:chgData name="Andrew D. Shroads, QEP" userId="1a0295e2-0dd9-4964-a391-491a1a3653ac" providerId="ADAL" clId="{A9808CC4-8C16-43CD-AC2B-F4F5656DF5A5}" dt="2025-04-03T17:33:30.233" v="2544" actId="165"/>
          <ac:spMkLst>
            <pc:docMk/>
            <pc:sldMk cId="3176002753" sldId="312"/>
            <ac:spMk id="177" creationId="{C06F8113-B71D-618B-0A45-D80B0D386C4B}"/>
          </ac:spMkLst>
        </pc:spChg>
        <pc:spChg chg="mod topLvl">
          <ac:chgData name="Andrew D. Shroads, QEP" userId="1a0295e2-0dd9-4964-a391-491a1a3653ac" providerId="ADAL" clId="{A9808CC4-8C16-43CD-AC2B-F4F5656DF5A5}" dt="2025-04-03T17:33:42.595" v="2545" actId="165"/>
          <ac:spMkLst>
            <pc:docMk/>
            <pc:sldMk cId="3176002753" sldId="312"/>
            <ac:spMk id="179" creationId="{B3E80BB9-96BD-3866-88F5-0440076E677B}"/>
          </ac:spMkLst>
        </pc:spChg>
        <pc:spChg chg="add mod">
          <ac:chgData name="Andrew D. Shroads, QEP" userId="1a0295e2-0dd9-4964-a391-491a1a3653ac" providerId="ADAL" clId="{A9808CC4-8C16-43CD-AC2B-F4F5656DF5A5}" dt="2025-04-03T17:34:59.628" v="2584" actId="14100"/>
          <ac:spMkLst>
            <pc:docMk/>
            <pc:sldMk cId="3176002753" sldId="312"/>
            <ac:spMk id="215" creationId="{A79CBFA5-BC85-2F7C-A2E0-6B69B4017B1E}"/>
          </ac:spMkLst>
        </pc:spChg>
        <pc:grpChg chg="mod">
          <ac:chgData name="Andrew D. Shroads, QEP" userId="1a0295e2-0dd9-4964-a391-491a1a3653ac" providerId="ADAL" clId="{A9808CC4-8C16-43CD-AC2B-F4F5656DF5A5}" dt="2025-04-03T17:17:43.006" v="2245" actId="164"/>
          <ac:grpSpMkLst>
            <pc:docMk/>
            <pc:sldMk cId="3176002753" sldId="312"/>
            <ac:grpSpMk id="99" creationId="{421B49F1-B4AE-1930-F2AB-765876770EB7}"/>
          </ac:grpSpMkLst>
        </pc:grpChg>
        <pc:grpChg chg="mod">
          <ac:chgData name="Andrew D. Shroads, QEP" userId="1a0295e2-0dd9-4964-a391-491a1a3653ac" providerId="ADAL" clId="{A9808CC4-8C16-43CD-AC2B-F4F5656DF5A5}" dt="2025-04-03T17:17:43.006" v="2245" actId="164"/>
          <ac:grpSpMkLst>
            <pc:docMk/>
            <pc:sldMk cId="3176002753" sldId="312"/>
            <ac:grpSpMk id="114" creationId="{6A946867-414C-9174-BBA6-BE9D09C4482A}"/>
          </ac:grpSpMkLst>
        </pc:grpChg>
        <pc:grpChg chg="mod">
          <ac:chgData name="Andrew D. Shroads, QEP" userId="1a0295e2-0dd9-4964-a391-491a1a3653ac" providerId="ADAL" clId="{A9808CC4-8C16-43CD-AC2B-F4F5656DF5A5}" dt="2025-04-03T17:17:43.006" v="2245" actId="164"/>
          <ac:grpSpMkLst>
            <pc:docMk/>
            <pc:sldMk cId="3176002753" sldId="312"/>
            <ac:grpSpMk id="127" creationId="{398176F0-CC8A-E6BB-D807-2BB9679370F5}"/>
          </ac:grpSpMkLst>
        </pc:grpChg>
        <pc:grpChg chg="mod">
          <ac:chgData name="Andrew D. Shroads, QEP" userId="1a0295e2-0dd9-4964-a391-491a1a3653ac" providerId="ADAL" clId="{A9808CC4-8C16-43CD-AC2B-F4F5656DF5A5}" dt="2025-04-03T17:17:27.096" v="2242" actId="1076"/>
          <ac:grpSpMkLst>
            <pc:docMk/>
            <pc:sldMk cId="3176002753" sldId="312"/>
            <ac:grpSpMk id="135" creationId="{5FC3F549-DED3-926C-1D9F-47B197A9628E}"/>
          </ac:grpSpMkLst>
        </pc:grpChg>
        <pc:grpChg chg="mod">
          <ac:chgData name="Andrew D. Shroads, QEP" userId="1a0295e2-0dd9-4964-a391-491a1a3653ac" providerId="ADAL" clId="{A9808CC4-8C16-43CD-AC2B-F4F5656DF5A5}" dt="2025-04-03T17:17:27.096" v="2242" actId="1076"/>
          <ac:grpSpMkLst>
            <pc:docMk/>
            <pc:sldMk cId="3176002753" sldId="312"/>
            <ac:grpSpMk id="146" creationId="{4B7109C8-9554-8B39-1B5E-A1BCA4695CF2}"/>
          </ac:grpSpMkLst>
        </pc:grpChg>
        <pc:grpChg chg="mod">
          <ac:chgData name="Andrew D. Shroads, QEP" userId="1a0295e2-0dd9-4964-a391-491a1a3653ac" providerId="ADAL" clId="{A9808CC4-8C16-43CD-AC2B-F4F5656DF5A5}" dt="2025-04-03T17:34:34.761" v="2578" actId="1076"/>
          <ac:grpSpMkLst>
            <pc:docMk/>
            <pc:sldMk cId="3176002753" sldId="312"/>
            <ac:grpSpMk id="174" creationId="{3498C924-309B-A891-C729-D7FAD8CF3D9D}"/>
          </ac:grpSpMkLst>
        </pc:grpChg>
        <pc:cxnChg chg="mod">
          <ac:chgData name="Andrew D. Shroads, QEP" userId="1a0295e2-0dd9-4964-a391-491a1a3653ac" providerId="ADAL" clId="{A9808CC4-8C16-43CD-AC2B-F4F5656DF5A5}" dt="2025-04-03T17:16:54.006" v="2238" actId="1076"/>
          <ac:cxnSpMkLst>
            <pc:docMk/>
            <pc:sldMk cId="3176002753" sldId="312"/>
            <ac:cxnSpMk id="137" creationId="{DB33109B-DAD8-714C-A983-6807ECACC000}"/>
          </ac:cxnSpMkLst>
        </pc:cxnChg>
        <pc:cxnChg chg="mod">
          <ac:chgData name="Andrew D. Shroads, QEP" userId="1a0295e2-0dd9-4964-a391-491a1a3653ac" providerId="ADAL" clId="{A9808CC4-8C16-43CD-AC2B-F4F5656DF5A5}" dt="2025-04-03T17:16:54.006" v="2238" actId="1076"/>
          <ac:cxnSpMkLst>
            <pc:docMk/>
            <pc:sldMk cId="3176002753" sldId="312"/>
            <ac:cxnSpMk id="138" creationId="{B88DDD97-D608-0F1A-6437-8BB38C9EFA53}"/>
          </ac:cxnSpMkLst>
        </pc:cxnChg>
        <pc:cxnChg chg="mod">
          <ac:chgData name="Andrew D. Shroads, QEP" userId="1a0295e2-0dd9-4964-a391-491a1a3653ac" providerId="ADAL" clId="{A9808CC4-8C16-43CD-AC2B-F4F5656DF5A5}" dt="2025-04-03T17:16:54.006" v="2238" actId="1076"/>
          <ac:cxnSpMkLst>
            <pc:docMk/>
            <pc:sldMk cId="3176002753" sldId="312"/>
            <ac:cxnSpMk id="139" creationId="{A8AF6A5E-D099-7657-52BE-B8A58DFD63B0}"/>
          </ac:cxnSpMkLst>
        </pc:cxnChg>
        <pc:cxnChg chg="mod">
          <ac:chgData name="Andrew D. Shroads, QEP" userId="1a0295e2-0dd9-4964-a391-491a1a3653ac" providerId="ADAL" clId="{A9808CC4-8C16-43CD-AC2B-F4F5656DF5A5}" dt="2025-04-03T17:16:54.006" v="2238" actId="1076"/>
          <ac:cxnSpMkLst>
            <pc:docMk/>
            <pc:sldMk cId="3176002753" sldId="312"/>
            <ac:cxnSpMk id="140" creationId="{9809E6D7-1145-8EDE-9EBF-A8555BA3CC61}"/>
          </ac:cxnSpMkLst>
        </pc:cxnChg>
        <pc:cxnChg chg="mod">
          <ac:chgData name="Andrew D. Shroads, QEP" userId="1a0295e2-0dd9-4964-a391-491a1a3653ac" providerId="ADAL" clId="{A9808CC4-8C16-43CD-AC2B-F4F5656DF5A5}" dt="2025-04-03T17:16:54.006" v="2238" actId="1076"/>
          <ac:cxnSpMkLst>
            <pc:docMk/>
            <pc:sldMk cId="3176002753" sldId="312"/>
            <ac:cxnSpMk id="141" creationId="{441CE385-9BA8-E0DE-FBDF-2506155052E6}"/>
          </ac:cxnSpMkLst>
        </pc:cxnChg>
        <pc:cxnChg chg="mod">
          <ac:chgData name="Andrew D. Shroads, QEP" userId="1a0295e2-0dd9-4964-a391-491a1a3653ac" providerId="ADAL" clId="{A9808CC4-8C16-43CD-AC2B-F4F5656DF5A5}" dt="2025-04-03T17:16:54.006" v="2238" actId="1076"/>
          <ac:cxnSpMkLst>
            <pc:docMk/>
            <pc:sldMk cId="3176002753" sldId="312"/>
            <ac:cxnSpMk id="142" creationId="{6B38269F-178B-2779-FF0F-92E7D4B8D588}"/>
          </ac:cxnSpMkLst>
        </pc:cxnChg>
        <pc:cxnChg chg="mod">
          <ac:chgData name="Andrew D. Shroads, QEP" userId="1a0295e2-0dd9-4964-a391-491a1a3653ac" providerId="ADAL" clId="{A9808CC4-8C16-43CD-AC2B-F4F5656DF5A5}" dt="2025-04-03T17:18:34.146" v="2298" actId="14100"/>
          <ac:cxnSpMkLst>
            <pc:docMk/>
            <pc:sldMk cId="3176002753" sldId="312"/>
            <ac:cxnSpMk id="143" creationId="{3962D7ED-CFA3-C7CA-578D-A3C485B20CF9}"/>
          </ac:cxnSpMkLst>
        </pc:cxnChg>
        <pc:cxnChg chg="mod">
          <ac:chgData name="Andrew D. Shroads, QEP" userId="1a0295e2-0dd9-4964-a391-491a1a3653ac" providerId="ADAL" clId="{A9808CC4-8C16-43CD-AC2B-F4F5656DF5A5}" dt="2025-04-03T17:17:27.096" v="2242" actId="1076"/>
          <ac:cxnSpMkLst>
            <pc:docMk/>
            <pc:sldMk cId="3176002753" sldId="312"/>
            <ac:cxnSpMk id="144" creationId="{DE5BF2A1-023D-40A9-E23A-EA46F6E68EB1}"/>
          </ac:cxnSpMkLst>
        </pc:cxnChg>
        <pc:cxnChg chg="mod">
          <ac:chgData name="Andrew D. Shroads, QEP" userId="1a0295e2-0dd9-4964-a391-491a1a3653ac" providerId="ADAL" clId="{A9808CC4-8C16-43CD-AC2B-F4F5656DF5A5}" dt="2025-04-03T17:16:54.006" v="2238" actId="1076"/>
          <ac:cxnSpMkLst>
            <pc:docMk/>
            <pc:sldMk cId="3176002753" sldId="312"/>
            <ac:cxnSpMk id="145" creationId="{5D07C064-AA6C-03FB-C698-07C391C66830}"/>
          </ac:cxnSpMkLst>
        </pc:cxnChg>
        <pc:cxnChg chg="mod">
          <ac:chgData name="Andrew D. Shroads, QEP" userId="1a0295e2-0dd9-4964-a391-491a1a3653ac" providerId="ADAL" clId="{A9808CC4-8C16-43CD-AC2B-F4F5656DF5A5}" dt="2025-04-03T17:32:11.184" v="2519" actId="14100"/>
          <ac:cxnSpMkLst>
            <pc:docMk/>
            <pc:sldMk cId="3176002753" sldId="312"/>
            <ac:cxnSpMk id="159" creationId="{F9E2280B-3E7F-DAE3-9C10-9EB5BBF281A3}"/>
          </ac:cxnSpMkLst>
        </pc:cxnChg>
        <pc:cxnChg chg="mod">
          <ac:chgData name="Andrew D. Shroads, QEP" userId="1a0295e2-0dd9-4964-a391-491a1a3653ac" providerId="ADAL" clId="{A9808CC4-8C16-43CD-AC2B-F4F5656DF5A5}" dt="2025-04-03T17:32:13.431" v="2520" actId="14100"/>
          <ac:cxnSpMkLst>
            <pc:docMk/>
            <pc:sldMk cId="3176002753" sldId="312"/>
            <ac:cxnSpMk id="161" creationId="{DDD7C8ED-7EEB-CCBA-CCDD-B1B16514B4A2}"/>
          </ac:cxnSpMkLst>
        </pc:cxnChg>
        <pc:cxnChg chg="mod">
          <ac:chgData name="Andrew D. Shroads, QEP" userId="1a0295e2-0dd9-4964-a391-491a1a3653ac" providerId="ADAL" clId="{A9808CC4-8C16-43CD-AC2B-F4F5656DF5A5}" dt="2025-04-03T17:32:18.215" v="2522" actId="14100"/>
          <ac:cxnSpMkLst>
            <pc:docMk/>
            <pc:sldMk cId="3176002753" sldId="312"/>
            <ac:cxnSpMk id="172" creationId="{761DC914-C3D8-9AD0-273C-9AD3B1E434EE}"/>
          </ac:cxnSpMkLst>
        </pc:cxnChg>
        <pc:cxnChg chg="mod">
          <ac:chgData name="Andrew D. Shroads, QEP" userId="1a0295e2-0dd9-4964-a391-491a1a3653ac" providerId="ADAL" clId="{A9808CC4-8C16-43CD-AC2B-F4F5656DF5A5}" dt="2025-04-03T17:32:15.934" v="2521" actId="14100"/>
          <ac:cxnSpMkLst>
            <pc:docMk/>
            <pc:sldMk cId="3176002753" sldId="312"/>
            <ac:cxnSpMk id="176" creationId="{A3F573D3-E488-22A7-97C7-12E4B39E509D}"/>
          </ac:cxnSpMkLst>
        </pc:cxnChg>
        <pc:cxnChg chg="mod topLvl">
          <ac:chgData name="Andrew D. Shroads, QEP" userId="1a0295e2-0dd9-4964-a391-491a1a3653ac" providerId="ADAL" clId="{A9808CC4-8C16-43CD-AC2B-F4F5656DF5A5}" dt="2025-04-03T17:35:07.523" v="2586" actId="14100"/>
          <ac:cxnSpMkLst>
            <pc:docMk/>
            <pc:sldMk cId="3176002753" sldId="312"/>
            <ac:cxnSpMk id="182" creationId="{F2FCFB6B-E46D-2165-1699-AA1D38C1848B}"/>
          </ac:cxnSpMkLst>
        </pc:cxnChg>
        <pc:cxnChg chg="add mod">
          <ac:chgData name="Andrew D. Shroads, QEP" userId="1a0295e2-0dd9-4964-a391-491a1a3653ac" providerId="ADAL" clId="{A9808CC4-8C16-43CD-AC2B-F4F5656DF5A5}" dt="2025-04-03T17:38:10.514" v="2630" actId="14100"/>
          <ac:cxnSpMkLst>
            <pc:docMk/>
            <pc:sldMk cId="3176002753" sldId="312"/>
            <ac:cxnSpMk id="226" creationId="{7E32B081-4C4F-F0FC-75CA-0BED51B7914C}"/>
          </ac:cxnSpMkLst>
        </pc:cxnChg>
      </pc:sldChg>
      <pc:sldChg chg="modSp add del mod">
        <pc:chgData name="Andrew D. Shroads, QEP" userId="1a0295e2-0dd9-4964-a391-491a1a3653ac" providerId="ADAL" clId="{A9808CC4-8C16-43CD-AC2B-F4F5656DF5A5}" dt="2025-04-03T17:36:15.567" v="2605" actId="2696"/>
        <pc:sldMkLst>
          <pc:docMk/>
          <pc:sldMk cId="1881155101" sldId="313"/>
        </pc:sldMkLst>
      </pc:sldChg>
      <pc:sldChg chg="addSp delSp modSp add mod">
        <pc:chgData name="Andrew D. Shroads, QEP" userId="1a0295e2-0dd9-4964-a391-491a1a3653ac" providerId="ADAL" clId="{A9808CC4-8C16-43CD-AC2B-F4F5656DF5A5}" dt="2025-04-04T17:16:55.958" v="6189"/>
        <pc:sldMkLst>
          <pc:docMk/>
          <pc:sldMk cId="3784707820" sldId="314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3784707820" sldId="314"/>
            <ac:spMk id="2" creationId="{21449C02-9A29-1434-3F12-F9A3EDA29998}"/>
          </ac:spMkLst>
        </pc:spChg>
        <pc:spChg chg="mod">
          <ac:chgData name="Andrew D. Shroads, QEP" userId="1a0295e2-0dd9-4964-a391-491a1a3653ac" providerId="ADAL" clId="{A9808CC4-8C16-43CD-AC2B-F4F5656DF5A5}" dt="2025-04-03T17:38:32.589" v="2649" actId="20577"/>
          <ac:spMkLst>
            <pc:docMk/>
            <pc:sldMk cId="3784707820" sldId="314"/>
            <ac:spMk id="3" creationId="{1FEAD2B2-A54A-F84F-9128-9D5B67F441BC}"/>
          </ac:spMkLst>
        </pc:spChg>
        <pc:spChg chg="add mod">
          <ac:chgData name="Andrew D. Shroads, QEP" userId="1a0295e2-0dd9-4964-a391-491a1a3653ac" providerId="ADAL" clId="{A9808CC4-8C16-43CD-AC2B-F4F5656DF5A5}" dt="2025-04-03T17:38:20.438" v="2631"/>
          <ac:spMkLst>
            <pc:docMk/>
            <pc:sldMk cId="3784707820" sldId="314"/>
            <ac:spMk id="6" creationId="{EA25324E-5F18-F88D-CF47-9D368518BCC6}"/>
          </ac:spMkLst>
        </pc:spChg>
        <pc:cxnChg chg="mod">
          <ac:chgData name="Andrew D. Shroads, QEP" userId="1a0295e2-0dd9-4964-a391-491a1a3653ac" providerId="ADAL" clId="{A9808CC4-8C16-43CD-AC2B-F4F5656DF5A5}" dt="2025-04-03T17:37:48.571" v="2623" actId="14100"/>
          <ac:cxnSpMkLst>
            <pc:docMk/>
            <pc:sldMk cId="3784707820" sldId="314"/>
            <ac:cxnSpMk id="217" creationId="{34514B70-11B1-84D2-D7FD-21469C381CBD}"/>
          </ac:cxnSpMkLst>
        </pc:cxnChg>
      </pc:sldChg>
      <pc:sldChg chg="modSp new mod">
        <pc:chgData name="Andrew D. Shroads, QEP" userId="1a0295e2-0dd9-4964-a391-491a1a3653ac" providerId="ADAL" clId="{A9808CC4-8C16-43CD-AC2B-F4F5656DF5A5}" dt="2025-04-04T17:16:55.958" v="6189"/>
        <pc:sldMkLst>
          <pc:docMk/>
          <pc:sldMk cId="2817242427" sldId="315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2817242427" sldId="315"/>
            <ac:spMk id="2" creationId="{D1A42D7C-B61F-4F42-2AC4-DC91E004AB3F}"/>
          </ac:spMkLst>
        </pc:spChg>
        <pc:spChg chg="mod">
          <ac:chgData name="Andrew D. Shroads, QEP" userId="1a0295e2-0dd9-4964-a391-491a1a3653ac" providerId="ADAL" clId="{A9808CC4-8C16-43CD-AC2B-F4F5656DF5A5}" dt="2025-04-03T17:41:57.099" v="2747" actId="5793"/>
          <ac:spMkLst>
            <pc:docMk/>
            <pc:sldMk cId="2817242427" sldId="315"/>
            <ac:spMk id="3" creationId="{7A75E529-AF24-2380-6516-94BBAA043FE4}"/>
          </ac:spMkLst>
        </pc:spChg>
      </pc:sldChg>
      <pc:sldChg chg="modSp new mod">
        <pc:chgData name="Andrew D. Shroads, QEP" userId="1a0295e2-0dd9-4964-a391-491a1a3653ac" providerId="ADAL" clId="{A9808CC4-8C16-43CD-AC2B-F4F5656DF5A5}" dt="2025-04-04T17:16:55.958" v="6189"/>
        <pc:sldMkLst>
          <pc:docMk/>
          <pc:sldMk cId="1909413157" sldId="316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1909413157" sldId="316"/>
            <ac:spMk id="2" creationId="{F0719053-18F0-F88D-63F9-64C625EFAFD1}"/>
          </ac:spMkLst>
        </pc:spChg>
        <pc:spChg chg="mod">
          <ac:chgData name="Andrew D. Shroads, QEP" userId="1a0295e2-0dd9-4964-a391-491a1a3653ac" providerId="ADAL" clId="{A9808CC4-8C16-43CD-AC2B-F4F5656DF5A5}" dt="2025-04-03T17:43:56.055" v="3051" actId="20577"/>
          <ac:spMkLst>
            <pc:docMk/>
            <pc:sldMk cId="1909413157" sldId="316"/>
            <ac:spMk id="3" creationId="{80111B1D-D6AA-2341-058C-B3E71FEFFF79}"/>
          </ac:spMkLst>
        </pc:spChg>
      </pc:sldChg>
      <pc:sldChg chg="addSp modSp add mod">
        <pc:chgData name="Andrew D. Shroads, QEP" userId="1a0295e2-0dd9-4964-a391-491a1a3653ac" providerId="ADAL" clId="{A9808CC4-8C16-43CD-AC2B-F4F5656DF5A5}" dt="2025-04-04T17:16:55.958" v="6189"/>
        <pc:sldMkLst>
          <pc:docMk/>
          <pc:sldMk cId="680858035" sldId="317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680858035" sldId="317"/>
            <ac:spMk id="2" creationId="{DC6FD0A2-35EF-3FAD-8AC5-9539C9ABD39C}"/>
          </ac:spMkLst>
        </pc:spChg>
        <pc:spChg chg="mod">
          <ac:chgData name="Andrew D. Shroads, QEP" userId="1a0295e2-0dd9-4964-a391-491a1a3653ac" providerId="ADAL" clId="{A9808CC4-8C16-43CD-AC2B-F4F5656DF5A5}" dt="2025-04-03T17:44:56.246" v="3107" actId="122"/>
          <ac:spMkLst>
            <pc:docMk/>
            <pc:sldMk cId="680858035" sldId="317"/>
            <ac:spMk id="3" creationId="{DF5E96B6-DE57-DFBD-48E7-4483DB41EA9B}"/>
          </ac:spMkLst>
        </pc:spChg>
        <pc:spChg chg="mod">
          <ac:chgData name="Andrew D. Shroads, QEP" userId="1a0295e2-0dd9-4964-a391-491a1a3653ac" providerId="ADAL" clId="{A9808CC4-8C16-43CD-AC2B-F4F5656DF5A5}" dt="2025-04-03T17:44:30.246" v="3054"/>
          <ac:spMkLst>
            <pc:docMk/>
            <pc:sldMk cId="680858035" sldId="317"/>
            <ac:spMk id="27" creationId="{B891A0B0-F633-B38A-4B76-7CF5ECEB133C}"/>
          </ac:spMkLst>
        </pc:spChg>
        <pc:spChg chg="mod">
          <ac:chgData name="Andrew D. Shroads, QEP" userId="1a0295e2-0dd9-4964-a391-491a1a3653ac" providerId="ADAL" clId="{A9808CC4-8C16-43CD-AC2B-F4F5656DF5A5}" dt="2025-04-03T17:44:30.246" v="3054"/>
          <ac:spMkLst>
            <pc:docMk/>
            <pc:sldMk cId="680858035" sldId="317"/>
            <ac:spMk id="41" creationId="{E35AD216-652E-55AC-CB3D-E80E7C1FE7AE}"/>
          </ac:spMkLst>
        </pc:spChg>
        <pc:spChg chg="mod">
          <ac:chgData name="Andrew D. Shroads, QEP" userId="1a0295e2-0dd9-4964-a391-491a1a3653ac" providerId="ADAL" clId="{A9808CC4-8C16-43CD-AC2B-F4F5656DF5A5}" dt="2025-04-03T17:44:30.246" v="3054"/>
          <ac:spMkLst>
            <pc:docMk/>
            <pc:sldMk cId="680858035" sldId="317"/>
            <ac:spMk id="45" creationId="{30842E1B-A24D-A7AD-EE12-E887A6BAB5EC}"/>
          </ac:spMkLst>
        </pc:spChg>
        <pc:spChg chg="mod">
          <ac:chgData name="Andrew D. Shroads, QEP" userId="1a0295e2-0dd9-4964-a391-491a1a3653ac" providerId="ADAL" clId="{A9808CC4-8C16-43CD-AC2B-F4F5656DF5A5}" dt="2025-04-03T17:44:41.559" v="3056" actId="1076"/>
          <ac:spMkLst>
            <pc:docMk/>
            <pc:sldMk cId="680858035" sldId="317"/>
            <ac:spMk id="46" creationId="{7304F13D-3324-111A-D346-F1098563A1EC}"/>
          </ac:spMkLst>
        </pc:spChg>
        <pc:spChg chg="mod">
          <ac:chgData name="Andrew D. Shroads, QEP" userId="1a0295e2-0dd9-4964-a391-491a1a3653ac" providerId="ADAL" clId="{A9808CC4-8C16-43CD-AC2B-F4F5656DF5A5}" dt="2025-04-03T17:44:41.559" v="3056" actId="1076"/>
          <ac:spMkLst>
            <pc:docMk/>
            <pc:sldMk cId="680858035" sldId="317"/>
            <ac:spMk id="47" creationId="{07FACF28-EDF0-E56F-449A-7FFA81FECBD6}"/>
          </ac:spMkLst>
        </pc:spChg>
        <pc:spChg chg="mod">
          <ac:chgData name="Andrew D. Shroads, QEP" userId="1a0295e2-0dd9-4964-a391-491a1a3653ac" providerId="ADAL" clId="{A9808CC4-8C16-43CD-AC2B-F4F5656DF5A5}" dt="2025-04-03T17:44:41.559" v="3056" actId="1076"/>
          <ac:spMkLst>
            <pc:docMk/>
            <pc:sldMk cId="680858035" sldId="317"/>
            <ac:spMk id="51" creationId="{FBC8FE6B-B5F2-CE0D-F6C9-224A22A1FC7A}"/>
          </ac:spMkLst>
        </pc:spChg>
        <pc:spChg chg="mod">
          <ac:chgData name="Andrew D. Shroads, QEP" userId="1a0295e2-0dd9-4964-a391-491a1a3653ac" providerId="ADAL" clId="{A9808CC4-8C16-43CD-AC2B-F4F5656DF5A5}" dt="2025-04-03T17:44:41.559" v="3056" actId="1076"/>
          <ac:spMkLst>
            <pc:docMk/>
            <pc:sldMk cId="680858035" sldId="317"/>
            <ac:spMk id="53" creationId="{39AB7D85-9D4E-AB41-5F24-8AE84523FEE8}"/>
          </ac:spMkLst>
        </pc:spChg>
        <pc:spChg chg="add mod">
          <ac:chgData name="Andrew D. Shroads, QEP" userId="1a0295e2-0dd9-4964-a391-491a1a3653ac" providerId="ADAL" clId="{A9808CC4-8C16-43CD-AC2B-F4F5656DF5A5}" dt="2025-04-03T17:44:41.559" v="3056" actId="1076"/>
          <ac:spMkLst>
            <pc:docMk/>
            <pc:sldMk cId="680858035" sldId="317"/>
            <ac:spMk id="54" creationId="{01837621-C177-DD73-7C1D-C53FFBF6B8ED}"/>
          </ac:spMkLst>
        </pc:spChg>
        <pc:spChg chg="add mod">
          <ac:chgData name="Andrew D. Shroads, QEP" userId="1a0295e2-0dd9-4964-a391-491a1a3653ac" providerId="ADAL" clId="{A9808CC4-8C16-43CD-AC2B-F4F5656DF5A5}" dt="2025-04-03T17:44:30.246" v="3054"/>
          <ac:spMkLst>
            <pc:docMk/>
            <pc:sldMk cId="680858035" sldId="317"/>
            <ac:spMk id="55" creationId="{48918ECC-A29B-8FF3-4DBF-469FD1F53957}"/>
          </ac:spMkLst>
        </pc:spChg>
        <pc:spChg chg="mod">
          <ac:chgData name="Andrew D. Shroads, QEP" userId="1a0295e2-0dd9-4964-a391-491a1a3653ac" providerId="ADAL" clId="{A9808CC4-8C16-43CD-AC2B-F4F5656DF5A5}" dt="2025-04-03T17:44:30.246" v="3054"/>
          <ac:spMkLst>
            <pc:docMk/>
            <pc:sldMk cId="680858035" sldId="317"/>
            <ac:spMk id="57" creationId="{504E3EF2-C0CB-D05D-58A5-835A4EC4C882}"/>
          </ac:spMkLst>
        </pc:spChg>
        <pc:spChg chg="mod">
          <ac:chgData name="Andrew D. Shroads, QEP" userId="1a0295e2-0dd9-4964-a391-491a1a3653ac" providerId="ADAL" clId="{A9808CC4-8C16-43CD-AC2B-F4F5656DF5A5}" dt="2025-04-03T17:44:30.246" v="3054"/>
          <ac:spMkLst>
            <pc:docMk/>
            <pc:sldMk cId="680858035" sldId="317"/>
            <ac:spMk id="58" creationId="{177F4E58-5ACF-68F6-9E11-5869C0ABDF0F}"/>
          </ac:spMkLst>
        </pc:spChg>
        <pc:spChg chg="mod">
          <ac:chgData name="Andrew D. Shroads, QEP" userId="1a0295e2-0dd9-4964-a391-491a1a3653ac" providerId="ADAL" clId="{A9808CC4-8C16-43CD-AC2B-F4F5656DF5A5}" dt="2025-04-03T17:44:30.246" v="3054"/>
          <ac:spMkLst>
            <pc:docMk/>
            <pc:sldMk cId="680858035" sldId="317"/>
            <ac:spMk id="61" creationId="{3B604E39-1CD9-8DDA-3006-13DEA9B36A9D}"/>
          </ac:spMkLst>
        </pc:spChg>
        <pc:spChg chg="add mod">
          <ac:chgData name="Andrew D. Shroads, QEP" userId="1a0295e2-0dd9-4964-a391-491a1a3653ac" providerId="ADAL" clId="{A9808CC4-8C16-43CD-AC2B-F4F5656DF5A5}" dt="2025-04-03T17:44:30.246" v="3054"/>
          <ac:spMkLst>
            <pc:docMk/>
            <pc:sldMk cId="680858035" sldId="317"/>
            <ac:spMk id="64" creationId="{3C263922-1CB9-E914-97B7-7102038E9C96}"/>
          </ac:spMkLst>
        </pc:spChg>
        <pc:spChg chg="mod">
          <ac:chgData name="Andrew D. Shroads, QEP" userId="1a0295e2-0dd9-4964-a391-491a1a3653ac" providerId="ADAL" clId="{A9808CC4-8C16-43CD-AC2B-F4F5656DF5A5}" dt="2025-04-03T17:44:41.559" v="3056" actId="1076"/>
          <ac:spMkLst>
            <pc:docMk/>
            <pc:sldMk cId="680858035" sldId="317"/>
            <ac:spMk id="65" creationId="{7ECAB2EB-9151-B33F-9BCD-D8C000F13266}"/>
          </ac:spMkLst>
        </pc:spChg>
        <pc:spChg chg="mod">
          <ac:chgData name="Andrew D. Shroads, QEP" userId="1a0295e2-0dd9-4964-a391-491a1a3653ac" providerId="ADAL" clId="{A9808CC4-8C16-43CD-AC2B-F4F5656DF5A5}" dt="2025-04-03T17:44:41.559" v="3056" actId="1076"/>
          <ac:spMkLst>
            <pc:docMk/>
            <pc:sldMk cId="680858035" sldId="317"/>
            <ac:spMk id="66" creationId="{AFC79BE4-C760-E111-A86A-2D97FB85C0A1}"/>
          </ac:spMkLst>
        </pc:spChg>
        <pc:spChg chg="mod">
          <ac:chgData name="Andrew D. Shroads, QEP" userId="1a0295e2-0dd9-4964-a391-491a1a3653ac" providerId="ADAL" clId="{A9808CC4-8C16-43CD-AC2B-F4F5656DF5A5}" dt="2025-04-03T17:44:41.559" v="3056" actId="1076"/>
          <ac:spMkLst>
            <pc:docMk/>
            <pc:sldMk cId="680858035" sldId="317"/>
            <ac:spMk id="68" creationId="{3CED5807-733C-1AF4-7098-258887B3CA3C}"/>
          </ac:spMkLst>
        </pc:spChg>
        <pc:spChg chg="mod">
          <ac:chgData name="Andrew D. Shroads, QEP" userId="1a0295e2-0dd9-4964-a391-491a1a3653ac" providerId="ADAL" clId="{A9808CC4-8C16-43CD-AC2B-F4F5656DF5A5}" dt="2025-04-03T17:44:41.559" v="3056" actId="1076"/>
          <ac:spMkLst>
            <pc:docMk/>
            <pc:sldMk cId="680858035" sldId="317"/>
            <ac:spMk id="74" creationId="{E7465B67-1B8E-DEBA-0F77-F5CEB57AF2FD}"/>
          </ac:spMkLst>
        </pc:spChg>
        <pc:spChg chg="add mod">
          <ac:chgData name="Andrew D. Shroads, QEP" userId="1a0295e2-0dd9-4964-a391-491a1a3653ac" providerId="ADAL" clId="{A9808CC4-8C16-43CD-AC2B-F4F5656DF5A5}" dt="2025-04-03T17:44:41.559" v="3056" actId="1076"/>
          <ac:spMkLst>
            <pc:docMk/>
            <pc:sldMk cId="680858035" sldId="317"/>
            <ac:spMk id="75" creationId="{161A5EC4-F7F4-CBF5-B643-31341E662933}"/>
          </ac:spMkLst>
        </pc:spChg>
        <pc:spChg chg="add mod">
          <ac:chgData name="Andrew D. Shroads, QEP" userId="1a0295e2-0dd9-4964-a391-491a1a3653ac" providerId="ADAL" clId="{A9808CC4-8C16-43CD-AC2B-F4F5656DF5A5}" dt="2025-04-03T17:47:11.618" v="3152" actId="207"/>
          <ac:spMkLst>
            <pc:docMk/>
            <pc:sldMk cId="680858035" sldId="317"/>
            <ac:spMk id="91" creationId="{7A2B1778-1BA5-E20B-DE22-2E140041D710}"/>
          </ac:spMkLst>
        </pc:spChg>
        <pc:spChg chg="add mod">
          <ac:chgData name="Andrew D. Shroads, QEP" userId="1a0295e2-0dd9-4964-a391-491a1a3653ac" providerId="ADAL" clId="{A9808CC4-8C16-43CD-AC2B-F4F5656DF5A5}" dt="2025-04-03T17:48:34.248" v="3183" actId="1076"/>
          <ac:spMkLst>
            <pc:docMk/>
            <pc:sldMk cId="680858035" sldId="317"/>
            <ac:spMk id="93" creationId="{1439AB5B-6A4F-25F1-21B6-3697B36F74B4}"/>
          </ac:spMkLst>
        </pc:spChg>
        <pc:spChg chg="add mod">
          <ac:chgData name="Andrew D. Shroads, QEP" userId="1a0295e2-0dd9-4964-a391-491a1a3653ac" providerId="ADAL" clId="{A9808CC4-8C16-43CD-AC2B-F4F5656DF5A5}" dt="2025-04-03T17:48:56.209" v="3186" actId="207"/>
          <ac:spMkLst>
            <pc:docMk/>
            <pc:sldMk cId="680858035" sldId="317"/>
            <ac:spMk id="94" creationId="{E5C959C6-953D-8620-41D1-546E95E7B12B}"/>
          </ac:spMkLst>
        </pc:spChg>
        <pc:spChg chg="add mod">
          <ac:chgData name="Andrew D. Shroads, QEP" userId="1a0295e2-0dd9-4964-a391-491a1a3653ac" providerId="ADAL" clId="{A9808CC4-8C16-43CD-AC2B-F4F5656DF5A5}" dt="2025-04-03T17:49:45.667" v="3200" actId="1076"/>
          <ac:spMkLst>
            <pc:docMk/>
            <pc:sldMk cId="680858035" sldId="317"/>
            <ac:spMk id="95" creationId="{D9870158-FB62-E42F-321C-B69BB2D9062A}"/>
          </ac:spMkLst>
        </pc:spChg>
      </pc:sldChg>
      <pc:sldChg chg="modSp new mod">
        <pc:chgData name="Andrew D. Shroads, QEP" userId="1a0295e2-0dd9-4964-a391-491a1a3653ac" providerId="ADAL" clId="{A9808CC4-8C16-43CD-AC2B-F4F5656DF5A5}" dt="2025-04-04T17:16:55.958" v="6189"/>
        <pc:sldMkLst>
          <pc:docMk/>
          <pc:sldMk cId="2128035722" sldId="318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2128035722" sldId="318"/>
            <ac:spMk id="2" creationId="{CBED80DB-7C97-0933-8622-466928943D68}"/>
          </ac:spMkLst>
        </pc:spChg>
        <pc:spChg chg="mod">
          <ac:chgData name="Andrew D. Shroads, QEP" userId="1a0295e2-0dd9-4964-a391-491a1a3653ac" providerId="ADAL" clId="{A9808CC4-8C16-43CD-AC2B-F4F5656DF5A5}" dt="2025-04-03T17:51:08.714" v="3224" actId="27636"/>
          <ac:spMkLst>
            <pc:docMk/>
            <pc:sldMk cId="2128035722" sldId="318"/>
            <ac:spMk id="3" creationId="{ED227180-60B5-4B0A-B19F-D7A624260722}"/>
          </ac:spMkLst>
        </pc:spChg>
      </pc:sldChg>
      <pc:sldChg chg="modSp add mod">
        <pc:chgData name="Andrew D. Shroads, QEP" userId="1a0295e2-0dd9-4964-a391-491a1a3653ac" providerId="ADAL" clId="{A9808CC4-8C16-43CD-AC2B-F4F5656DF5A5}" dt="2025-04-04T17:16:55.958" v="6189"/>
        <pc:sldMkLst>
          <pc:docMk/>
          <pc:sldMk cId="2269168551" sldId="319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2269168551" sldId="319"/>
            <ac:spMk id="2" creationId="{DEEDE190-7CF9-3E1B-EBA5-8ED80836D61B}"/>
          </ac:spMkLst>
        </pc:spChg>
        <pc:spChg chg="mod">
          <ac:chgData name="Andrew D. Shroads, QEP" userId="1a0295e2-0dd9-4964-a391-491a1a3653ac" providerId="ADAL" clId="{A9808CC4-8C16-43CD-AC2B-F4F5656DF5A5}" dt="2025-04-03T17:57:50.462" v="3352" actId="15"/>
          <ac:spMkLst>
            <pc:docMk/>
            <pc:sldMk cId="2269168551" sldId="319"/>
            <ac:spMk id="3" creationId="{23137960-3655-EA46-877E-689F3A92DB39}"/>
          </ac:spMkLst>
        </pc:spChg>
      </pc:sldChg>
      <pc:sldChg chg="modSp add ord">
        <pc:chgData name="Andrew D. Shroads, QEP" userId="1a0295e2-0dd9-4964-a391-491a1a3653ac" providerId="ADAL" clId="{A9808CC4-8C16-43CD-AC2B-F4F5656DF5A5}" dt="2025-04-04T17:16:55.958" v="6189"/>
        <pc:sldMkLst>
          <pc:docMk/>
          <pc:sldMk cId="3172039294" sldId="320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3172039294" sldId="320"/>
            <ac:spMk id="2" creationId="{9B94A46B-E9D1-2CF4-77CB-737E2C8B5D84}"/>
          </ac:spMkLst>
        </pc:spChg>
      </pc:sldChg>
      <pc:sldChg chg="addSp modSp add mod">
        <pc:chgData name="Andrew D. Shroads, QEP" userId="1a0295e2-0dd9-4964-a391-491a1a3653ac" providerId="ADAL" clId="{A9808CC4-8C16-43CD-AC2B-F4F5656DF5A5}" dt="2025-04-04T17:16:55.958" v="6189"/>
        <pc:sldMkLst>
          <pc:docMk/>
          <pc:sldMk cId="4019191193" sldId="321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4019191193" sldId="321"/>
            <ac:spMk id="2" creationId="{6CCABDE4-7802-3018-F6D9-EF7447B62083}"/>
          </ac:spMkLst>
        </pc:spChg>
        <pc:spChg chg="mod">
          <ac:chgData name="Andrew D. Shroads, QEP" userId="1a0295e2-0dd9-4964-a391-491a1a3653ac" providerId="ADAL" clId="{A9808CC4-8C16-43CD-AC2B-F4F5656DF5A5}" dt="2025-04-03T17:56:22.193" v="3309" actId="122"/>
          <ac:spMkLst>
            <pc:docMk/>
            <pc:sldMk cId="4019191193" sldId="321"/>
            <ac:spMk id="3" creationId="{81AFAC3B-DFE8-1E0F-7632-46921B4A09A9}"/>
          </ac:spMkLst>
        </pc:spChg>
        <pc:spChg chg="add mod">
          <ac:chgData name="Andrew D. Shroads, QEP" userId="1a0295e2-0dd9-4964-a391-491a1a3653ac" providerId="ADAL" clId="{A9808CC4-8C16-43CD-AC2B-F4F5656DF5A5}" dt="2025-04-03T17:56:51.550" v="3315" actId="3064"/>
          <ac:spMkLst>
            <pc:docMk/>
            <pc:sldMk cId="4019191193" sldId="321"/>
            <ac:spMk id="5" creationId="{8974E9B6-592F-9FC9-D8AC-ED342A0520EC}"/>
          </ac:spMkLst>
        </pc:spChg>
        <pc:spChg chg="add mod">
          <ac:chgData name="Andrew D. Shroads, QEP" userId="1a0295e2-0dd9-4964-a391-491a1a3653ac" providerId="ADAL" clId="{A9808CC4-8C16-43CD-AC2B-F4F5656DF5A5}" dt="2025-04-03T17:56:51.550" v="3315" actId="3064"/>
          <ac:spMkLst>
            <pc:docMk/>
            <pc:sldMk cId="4019191193" sldId="321"/>
            <ac:spMk id="6" creationId="{006675F3-3905-E9A4-22E0-152A0CC04DC5}"/>
          </ac:spMkLst>
        </pc:spChg>
        <pc:spChg chg="add mod">
          <ac:chgData name="Andrew D. Shroads, QEP" userId="1a0295e2-0dd9-4964-a391-491a1a3653ac" providerId="ADAL" clId="{A9808CC4-8C16-43CD-AC2B-F4F5656DF5A5}" dt="2025-04-03T17:56:51.550" v="3315" actId="3064"/>
          <ac:spMkLst>
            <pc:docMk/>
            <pc:sldMk cId="4019191193" sldId="321"/>
            <ac:spMk id="7" creationId="{96BBDD82-699A-7DE5-231C-10B6AC33A21A}"/>
          </ac:spMkLst>
        </pc:spChg>
        <pc:spChg chg="add mod">
          <ac:chgData name="Andrew D. Shroads, QEP" userId="1a0295e2-0dd9-4964-a391-491a1a3653ac" providerId="ADAL" clId="{A9808CC4-8C16-43CD-AC2B-F4F5656DF5A5}" dt="2025-04-03T17:56:51.550" v="3315" actId="3064"/>
          <ac:spMkLst>
            <pc:docMk/>
            <pc:sldMk cId="4019191193" sldId="321"/>
            <ac:spMk id="8" creationId="{08461731-450F-66A7-7334-66EBB7D58C45}"/>
          </ac:spMkLst>
        </pc:spChg>
        <pc:cxnChg chg="add mod">
          <ac:chgData name="Andrew D. Shroads, QEP" userId="1a0295e2-0dd9-4964-a391-491a1a3653ac" providerId="ADAL" clId="{A9808CC4-8C16-43CD-AC2B-F4F5656DF5A5}" dt="2025-04-03T17:56:08.358" v="3306" actId="1076"/>
          <ac:cxnSpMkLst>
            <pc:docMk/>
            <pc:sldMk cId="4019191193" sldId="321"/>
            <ac:cxnSpMk id="9" creationId="{7215AEA1-E56C-AC8B-CE16-A832ECE26047}"/>
          </ac:cxnSpMkLst>
        </pc:cxnChg>
        <pc:cxnChg chg="add mod">
          <ac:chgData name="Andrew D. Shroads, QEP" userId="1a0295e2-0dd9-4964-a391-491a1a3653ac" providerId="ADAL" clId="{A9808CC4-8C16-43CD-AC2B-F4F5656DF5A5}" dt="2025-04-03T17:56:08.358" v="3306" actId="1076"/>
          <ac:cxnSpMkLst>
            <pc:docMk/>
            <pc:sldMk cId="4019191193" sldId="321"/>
            <ac:cxnSpMk id="10" creationId="{9CDE7072-87C9-C08E-27CB-383C322B6641}"/>
          </ac:cxnSpMkLst>
        </pc:cxnChg>
        <pc:cxnChg chg="add mod">
          <ac:chgData name="Andrew D. Shroads, QEP" userId="1a0295e2-0dd9-4964-a391-491a1a3653ac" providerId="ADAL" clId="{A9808CC4-8C16-43CD-AC2B-F4F5656DF5A5}" dt="2025-04-03T17:56:08.358" v="3306" actId="1076"/>
          <ac:cxnSpMkLst>
            <pc:docMk/>
            <pc:sldMk cId="4019191193" sldId="321"/>
            <ac:cxnSpMk id="11" creationId="{B8A7F9FE-140B-61F5-8330-E93839FA3F91}"/>
          </ac:cxnSpMkLst>
        </pc:cxnChg>
        <pc:cxnChg chg="add mod">
          <ac:chgData name="Andrew D. Shroads, QEP" userId="1a0295e2-0dd9-4964-a391-491a1a3653ac" providerId="ADAL" clId="{A9808CC4-8C16-43CD-AC2B-F4F5656DF5A5}" dt="2025-04-03T17:56:08.358" v="3306" actId="1076"/>
          <ac:cxnSpMkLst>
            <pc:docMk/>
            <pc:sldMk cId="4019191193" sldId="321"/>
            <ac:cxnSpMk id="12" creationId="{FDB9B53A-264A-ADFF-A7D1-848DD5BAF378}"/>
          </ac:cxnSpMkLst>
        </pc:cxnChg>
      </pc:sldChg>
      <pc:sldChg chg="modSp add mod">
        <pc:chgData name="Andrew D. Shroads, QEP" userId="1a0295e2-0dd9-4964-a391-491a1a3653ac" providerId="ADAL" clId="{A9808CC4-8C16-43CD-AC2B-F4F5656DF5A5}" dt="2025-04-04T17:16:55.958" v="6189"/>
        <pc:sldMkLst>
          <pc:docMk/>
          <pc:sldMk cId="3925863219" sldId="322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3925863219" sldId="322"/>
            <ac:spMk id="2" creationId="{EC6DEF1D-2A60-AE0F-995F-699E6E9CD66D}"/>
          </ac:spMkLst>
        </pc:spChg>
        <pc:spChg chg="mod">
          <ac:chgData name="Andrew D. Shroads, QEP" userId="1a0295e2-0dd9-4964-a391-491a1a3653ac" providerId="ADAL" clId="{A9808CC4-8C16-43CD-AC2B-F4F5656DF5A5}" dt="2025-04-03T17:58:51.313" v="3371" actId="115"/>
          <ac:spMkLst>
            <pc:docMk/>
            <pc:sldMk cId="3925863219" sldId="322"/>
            <ac:spMk id="3" creationId="{231D53B6-AD9B-D5A9-7950-F5696772961B}"/>
          </ac:spMkLst>
        </pc:spChg>
      </pc:sldChg>
      <pc:sldChg chg="modSp add mod">
        <pc:chgData name="Andrew D. Shroads, QEP" userId="1a0295e2-0dd9-4964-a391-491a1a3653ac" providerId="ADAL" clId="{A9808CC4-8C16-43CD-AC2B-F4F5656DF5A5}" dt="2025-04-04T17:16:55.958" v="6189"/>
        <pc:sldMkLst>
          <pc:docMk/>
          <pc:sldMk cId="1217262567" sldId="323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1217262567" sldId="323"/>
            <ac:spMk id="2" creationId="{51A6402F-5FCC-062F-0B21-2AB51215439C}"/>
          </ac:spMkLst>
        </pc:spChg>
        <pc:spChg chg="mod">
          <ac:chgData name="Andrew D. Shroads, QEP" userId="1a0295e2-0dd9-4964-a391-491a1a3653ac" providerId="ADAL" clId="{A9808CC4-8C16-43CD-AC2B-F4F5656DF5A5}" dt="2025-04-03T18:04:28.543" v="3542" actId="20577"/>
          <ac:spMkLst>
            <pc:docMk/>
            <pc:sldMk cId="1217262567" sldId="323"/>
            <ac:spMk id="3" creationId="{C606996B-7AB3-9E88-25BB-FF5FC5A655AA}"/>
          </ac:spMkLst>
        </pc:spChg>
      </pc:sldChg>
      <pc:sldChg chg="modSp add mod">
        <pc:chgData name="Andrew D. Shroads, QEP" userId="1a0295e2-0dd9-4964-a391-491a1a3653ac" providerId="ADAL" clId="{A9808CC4-8C16-43CD-AC2B-F4F5656DF5A5}" dt="2025-04-04T17:16:55.958" v="6189"/>
        <pc:sldMkLst>
          <pc:docMk/>
          <pc:sldMk cId="2454957532" sldId="324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2454957532" sldId="324"/>
            <ac:spMk id="2" creationId="{0C8D3AE9-5486-EA8A-760F-BBAA5B47658A}"/>
          </ac:spMkLst>
        </pc:spChg>
        <pc:spChg chg="mod">
          <ac:chgData name="Andrew D. Shroads, QEP" userId="1a0295e2-0dd9-4964-a391-491a1a3653ac" providerId="ADAL" clId="{A9808CC4-8C16-43CD-AC2B-F4F5656DF5A5}" dt="2025-04-03T18:05:15.246" v="3678" actId="20577"/>
          <ac:spMkLst>
            <pc:docMk/>
            <pc:sldMk cId="2454957532" sldId="324"/>
            <ac:spMk id="3" creationId="{63F3D58C-8FDA-D12F-D5E4-42ED2968EA5B}"/>
          </ac:spMkLst>
        </pc:spChg>
      </pc:sldChg>
      <pc:sldChg chg="modSp new mod">
        <pc:chgData name="Andrew D. Shroads, QEP" userId="1a0295e2-0dd9-4964-a391-491a1a3653ac" providerId="ADAL" clId="{A9808CC4-8C16-43CD-AC2B-F4F5656DF5A5}" dt="2025-04-04T17:16:55.958" v="6189"/>
        <pc:sldMkLst>
          <pc:docMk/>
          <pc:sldMk cId="3017158314" sldId="325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3017158314" sldId="325"/>
            <ac:spMk id="2" creationId="{A4097B94-341C-2A0E-79E4-F3889CF7EE71}"/>
          </ac:spMkLst>
        </pc:spChg>
        <pc:spChg chg="mod">
          <ac:chgData name="Andrew D. Shroads, QEP" userId="1a0295e2-0dd9-4964-a391-491a1a3653ac" providerId="ADAL" clId="{A9808CC4-8C16-43CD-AC2B-F4F5656DF5A5}" dt="2025-04-03T18:08:20.213" v="3755" actId="20577"/>
          <ac:spMkLst>
            <pc:docMk/>
            <pc:sldMk cId="3017158314" sldId="325"/>
            <ac:spMk id="3" creationId="{762CE32D-F26D-C3C2-07C6-83ECF1327004}"/>
          </ac:spMkLst>
        </pc:spChg>
      </pc:sldChg>
      <pc:sldChg chg="addSp modSp add mod">
        <pc:chgData name="Andrew D. Shroads, QEP" userId="1a0295e2-0dd9-4964-a391-491a1a3653ac" providerId="ADAL" clId="{A9808CC4-8C16-43CD-AC2B-F4F5656DF5A5}" dt="2025-04-04T17:16:55.958" v="6189"/>
        <pc:sldMkLst>
          <pc:docMk/>
          <pc:sldMk cId="2658281971" sldId="326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2658281971" sldId="326"/>
            <ac:spMk id="2" creationId="{C3134C6F-C79A-6B5D-314F-15B9F9FF6BD8}"/>
          </ac:spMkLst>
        </pc:spChg>
        <pc:spChg chg="mod">
          <ac:chgData name="Andrew D. Shroads, QEP" userId="1a0295e2-0dd9-4964-a391-491a1a3653ac" providerId="ADAL" clId="{A9808CC4-8C16-43CD-AC2B-F4F5656DF5A5}" dt="2025-04-03T18:08:14.013" v="3738" actId="20577"/>
          <ac:spMkLst>
            <pc:docMk/>
            <pc:sldMk cId="2658281971" sldId="326"/>
            <ac:spMk id="3" creationId="{33CBAF9B-CCC7-9E38-F372-42D8207737FC}"/>
          </ac:spMkLst>
        </pc:spChg>
        <pc:spChg chg="add mod">
          <ac:chgData name="Andrew D. Shroads, QEP" userId="1a0295e2-0dd9-4964-a391-491a1a3653ac" providerId="ADAL" clId="{A9808CC4-8C16-43CD-AC2B-F4F5656DF5A5}" dt="2025-04-03T18:08:42.962" v="3759" actId="1076"/>
          <ac:spMkLst>
            <pc:docMk/>
            <pc:sldMk cId="2658281971" sldId="326"/>
            <ac:spMk id="5" creationId="{FC1A1ED4-9C5C-83D6-5E1E-A15938E85EA3}"/>
          </ac:spMkLst>
        </pc:spChg>
        <pc:spChg chg="add mod">
          <ac:chgData name="Andrew D. Shroads, QEP" userId="1a0295e2-0dd9-4964-a391-491a1a3653ac" providerId="ADAL" clId="{A9808CC4-8C16-43CD-AC2B-F4F5656DF5A5}" dt="2025-04-03T18:08:42.962" v="3759" actId="1076"/>
          <ac:spMkLst>
            <pc:docMk/>
            <pc:sldMk cId="2658281971" sldId="326"/>
            <ac:spMk id="6" creationId="{F67386A1-A8A5-A965-5615-01BA44F42BD2}"/>
          </ac:spMkLst>
        </pc:spChg>
        <pc:spChg chg="mod">
          <ac:chgData name="Andrew D. Shroads, QEP" userId="1a0295e2-0dd9-4964-a391-491a1a3653ac" providerId="ADAL" clId="{A9808CC4-8C16-43CD-AC2B-F4F5656DF5A5}" dt="2025-04-03T18:08:21.875" v="3756"/>
          <ac:spMkLst>
            <pc:docMk/>
            <pc:sldMk cId="2658281971" sldId="326"/>
            <ac:spMk id="8" creationId="{83E0F2C2-2535-E7D0-E21E-CD9C1264B4E6}"/>
          </ac:spMkLst>
        </pc:spChg>
        <pc:spChg chg="mod">
          <ac:chgData name="Andrew D. Shroads, QEP" userId="1a0295e2-0dd9-4964-a391-491a1a3653ac" providerId="ADAL" clId="{A9808CC4-8C16-43CD-AC2B-F4F5656DF5A5}" dt="2025-04-03T18:08:21.875" v="3756"/>
          <ac:spMkLst>
            <pc:docMk/>
            <pc:sldMk cId="2658281971" sldId="326"/>
            <ac:spMk id="9" creationId="{45241C86-D967-746C-5215-94815C9FE040}"/>
          </ac:spMkLst>
        </pc:spChg>
        <pc:spChg chg="add mod">
          <ac:chgData name="Andrew D. Shroads, QEP" userId="1a0295e2-0dd9-4964-a391-491a1a3653ac" providerId="ADAL" clId="{A9808CC4-8C16-43CD-AC2B-F4F5656DF5A5}" dt="2025-04-03T18:08:42.962" v="3759" actId="1076"/>
          <ac:spMkLst>
            <pc:docMk/>
            <pc:sldMk cId="2658281971" sldId="326"/>
            <ac:spMk id="10" creationId="{A594513B-EA4E-738F-C0AB-73D1C887ED08}"/>
          </ac:spMkLst>
        </pc:spChg>
        <pc:spChg chg="add mod">
          <ac:chgData name="Andrew D. Shroads, QEP" userId="1a0295e2-0dd9-4964-a391-491a1a3653ac" providerId="ADAL" clId="{A9808CC4-8C16-43CD-AC2B-F4F5656DF5A5}" dt="2025-04-03T18:08:42.962" v="3759" actId="1076"/>
          <ac:spMkLst>
            <pc:docMk/>
            <pc:sldMk cId="2658281971" sldId="326"/>
            <ac:spMk id="11" creationId="{8AD3BC0D-1DDC-649F-6814-0ADFBFF79BBF}"/>
          </ac:spMkLst>
        </pc:spChg>
        <pc:spChg chg="mod">
          <ac:chgData name="Andrew D. Shroads, QEP" userId="1a0295e2-0dd9-4964-a391-491a1a3653ac" providerId="ADAL" clId="{A9808CC4-8C16-43CD-AC2B-F4F5656DF5A5}" dt="2025-04-03T18:08:21.875" v="3756"/>
          <ac:spMkLst>
            <pc:docMk/>
            <pc:sldMk cId="2658281971" sldId="326"/>
            <ac:spMk id="13" creationId="{2C33C88E-CCB3-8C51-0A88-3EB38017B65C}"/>
          </ac:spMkLst>
        </pc:spChg>
        <pc:spChg chg="mod">
          <ac:chgData name="Andrew D. Shroads, QEP" userId="1a0295e2-0dd9-4964-a391-491a1a3653ac" providerId="ADAL" clId="{A9808CC4-8C16-43CD-AC2B-F4F5656DF5A5}" dt="2025-04-03T18:08:21.875" v="3756"/>
          <ac:spMkLst>
            <pc:docMk/>
            <pc:sldMk cId="2658281971" sldId="326"/>
            <ac:spMk id="14" creationId="{672360E4-D193-B57D-36F8-0F84C4A3E695}"/>
          </ac:spMkLst>
        </pc:spChg>
        <pc:grpChg chg="add mod">
          <ac:chgData name="Andrew D. Shroads, QEP" userId="1a0295e2-0dd9-4964-a391-491a1a3653ac" providerId="ADAL" clId="{A9808CC4-8C16-43CD-AC2B-F4F5656DF5A5}" dt="2025-04-03T18:08:42.962" v="3759" actId="1076"/>
          <ac:grpSpMkLst>
            <pc:docMk/>
            <pc:sldMk cId="2658281971" sldId="326"/>
            <ac:grpSpMk id="7" creationId="{0AFE0E66-B2BB-5C93-21B9-7D0451D48719}"/>
          </ac:grpSpMkLst>
        </pc:grpChg>
        <pc:grpChg chg="add mod">
          <ac:chgData name="Andrew D. Shroads, QEP" userId="1a0295e2-0dd9-4964-a391-491a1a3653ac" providerId="ADAL" clId="{A9808CC4-8C16-43CD-AC2B-F4F5656DF5A5}" dt="2025-04-03T18:08:42.962" v="3759" actId="1076"/>
          <ac:grpSpMkLst>
            <pc:docMk/>
            <pc:sldMk cId="2658281971" sldId="326"/>
            <ac:grpSpMk id="12" creationId="{56528E53-3673-3525-96BC-2FEA11C302FF}"/>
          </ac:grpSpMkLst>
        </pc:grpChg>
      </pc:sldChg>
      <pc:sldChg chg="addSp modSp add mod">
        <pc:chgData name="Andrew D. Shroads, QEP" userId="1a0295e2-0dd9-4964-a391-491a1a3653ac" providerId="ADAL" clId="{A9808CC4-8C16-43CD-AC2B-F4F5656DF5A5}" dt="2025-04-04T17:16:55.958" v="6189"/>
        <pc:sldMkLst>
          <pc:docMk/>
          <pc:sldMk cId="2458953078" sldId="327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2458953078" sldId="327"/>
            <ac:spMk id="2" creationId="{A74136E1-08F7-B815-1614-2C9B37819F94}"/>
          </ac:spMkLst>
        </pc:spChg>
        <pc:spChg chg="mod">
          <ac:chgData name="Andrew D. Shroads, QEP" userId="1a0295e2-0dd9-4964-a391-491a1a3653ac" providerId="ADAL" clId="{A9808CC4-8C16-43CD-AC2B-F4F5656DF5A5}" dt="2025-04-03T18:08:56.173" v="3762" actId="6549"/>
          <ac:spMkLst>
            <pc:docMk/>
            <pc:sldMk cId="2458953078" sldId="327"/>
            <ac:spMk id="8" creationId="{98F9CF41-B26E-C0D5-BB97-A5A6B2F23D6D}"/>
          </ac:spMkLst>
        </pc:spChg>
        <pc:spChg chg="mod">
          <ac:chgData name="Andrew D. Shroads, QEP" userId="1a0295e2-0dd9-4964-a391-491a1a3653ac" providerId="ADAL" clId="{A9808CC4-8C16-43CD-AC2B-F4F5656DF5A5}" dt="2025-04-03T18:08:58.160" v="3763" actId="6549"/>
          <ac:spMkLst>
            <pc:docMk/>
            <pc:sldMk cId="2458953078" sldId="327"/>
            <ac:spMk id="10" creationId="{618FC1EE-5AB7-FC7B-C72C-7B3299942C21}"/>
          </ac:spMkLst>
        </pc:spChg>
        <pc:spChg chg="mod">
          <ac:chgData name="Andrew D. Shroads, QEP" userId="1a0295e2-0dd9-4964-a391-491a1a3653ac" providerId="ADAL" clId="{A9808CC4-8C16-43CD-AC2B-F4F5656DF5A5}" dt="2025-04-03T18:08:53.815" v="3761" actId="6549"/>
          <ac:spMkLst>
            <pc:docMk/>
            <pc:sldMk cId="2458953078" sldId="327"/>
            <ac:spMk id="13" creationId="{58BCFFEA-3EFE-5764-82B5-18ECBC2C32D8}"/>
          </ac:spMkLst>
        </pc:spChg>
        <pc:spChg chg="mod">
          <ac:chgData name="Andrew D. Shroads, QEP" userId="1a0295e2-0dd9-4964-a391-491a1a3653ac" providerId="ADAL" clId="{A9808CC4-8C16-43CD-AC2B-F4F5656DF5A5}" dt="2025-04-03T18:10:06.356" v="3782" actId="1035"/>
          <ac:spMkLst>
            <pc:docMk/>
            <pc:sldMk cId="2458953078" sldId="327"/>
            <ac:spMk id="15" creationId="{46F143EA-B792-1130-C8E4-EFC503C4BC99}"/>
          </ac:spMkLst>
        </pc:spChg>
        <pc:spChg chg="mod">
          <ac:chgData name="Andrew D. Shroads, QEP" userId="1a0295e2-0dd9-4964-a391-491a1a3653ac" providerId="ADAL" clId="{A9808CC4-8C16-43CD-AC2B-F4F5656DF5A5}" dt="2025-04-03T18:11:15.743" v="3792" actId="1076"/>
          <ac:spMkLst>
            <pc:docMk/>
            <pc:sldMk cId="2458953078" sldId="327"/>
            <ac:spMk id="17" creationId="{4F40D160-4C51-059A-E53D-E45DB1654C6F}"/>
          </ac:spMkLst>
        </pc:spChg>
        <pc:spChg chg="mod">
          <ac:chgData name="Andrew D. Shroads, QEP" userId="1a0295e2-0dd9-4964-a391-491a1a3653ac" providerId="ADAL" clId="{A9808CC4-8C16-43CD-AC2B-F4F5656DF5A5}" dt="2025-04-03T18:09:29.613" v="3764"/>
          <ac:spMkLst>
            <pc:docMk/>
            <pc:sldMk cId="2458953078" sldId="327"/>
            <ac:spMk id="18" creationId="{E184A2F8-189C-6223-B2CD-52EEBDE84C62}"/>
          </ac:spMkLst>
        </pc:spChg>
        <pc:spChg chg="mod">
          <ac:chgData name="Andrew D. Shroads, QEP" userId="1a0295e2-0dd9-4964-a391-491a1a3653ac" providerId="ADAL" clId="{A9808CC4-8C16-43CD-AC2B-F4F5656DF5A5}" dt="2025-04-03T18:09:29.613" v="3764"/>
          <ac:spMkLst>
            <pc:docMk/>
            <pc:sldMk cId="2458953078" sldId="327"/>
            <ac:spMk id="23" creationId="{52BA1BE3-8357-90C2-6FDF-3C2B975AEB5B}"/>
          </ac:spMkLst>
        </pc:spChg>
        <pc:spChg chg="mod">
          <ac:chgData name="Andrew D. Shroads, QEP" userId="1a0295e2-0dd9-4964-a391-491a1a3653ac" providerId="ADAL" clId="{A9808CC4-8C16-43CD-AC2B-F4F5656DF5A5}" dt="2025-04-03T18:09:29.613" v="3764"/>
          <ac:spMkLst>
            <pc:docMk/>
            <pc:sldMk cId="2458953078" sldId="327"/>
            <ac:spMk id="25" creationId="{65DAFB36-B8C2-D5C7-21A9-102E55BEFD9F}"/>
          </ac:spMkLst>
        </pc:spChg>
        <pc:spChg chg="mod">
          <ac:chgData name="Andrew D. Shroads, QEP" userId="1a0295e2-0dd9-4964-a391-491a1a3653ac" providerId="ADAL" clId="{A9808CC4-8C16-43CD-AC2B-F4F5656DF5A5}" dt="2025-04-03T18:10:32.598" v="3784" actId="1076"/>
          <ac:spMkLst>
            <pc:docMk/>
            <pc:sldMk cId="2458953078" sldId="327"/>
            <ac:spMk id="31" creationId="{E63DEFD3-12DE-E0A5-D322-1DA635952D39}"/>
          </ac:spMkLst>
        </pc:spChg>
        <pc:spChg chg="mod">
          <ac:chgData name="Andrew D. Shroads, QEP" userId="1a0295e2-0dd9-4964-a391-491a1a3653ac" providerId="ADAL" clId="{A9808CC4-8C16-43CD-AC2B-F4F5656DF5A5}" dt="2025-04-03T18:09:29.613" v="3764"/>
          <ac:spMkLst>
            <pc:docMk/>
            <pc:sldMk cId="2458953078" sldId="327"/>
            <ac:spMk id="33" creationId="{E5317B67-3153-CCA8-1FF1-D7912648A8BE}"/>
          </ac:spMkLst>
        </pc:spChg>
        <pc:spChg chg="mod">
          <ac:chgData name="Andrew D. Shroads, QEP" userId="1a0295e2-0dd9-4964-a391-491a1a3653ac" providerId="ADAL" clId="{A9808CC4-8C16-43CD-AC2B-F4F5656DF5A5}" dt="2025-04-03T18:09:29.613" v="3764"/>
          <ac:spMkLst>
            <pc:docMk/>
            <pc:sldMk cId="2458953078" sldId="327"/>
            <ac:spMk id="44" creationId="{F34BC16C-CE33-CBCC-B743-605D2C45B2EE}"/>
          </ac:spMkLst>
        </pc:spChg>
        <pc:spChg chg="mod">
          <ac:chgData name="Andrew D. Shroads, QEP" userId="1a0295e2-0dd9-4964-a391-491a1a3653ac" providerId="ADAL" clId="{A9808CC4-8C16-43CD-AC2B-F4F5656DF5A5}" dt="2025-04-03T18:09:29.613" v="3764"/>
          <ac:spMkLst>
            <pc:docMk/>
            <pc:sldMk cId="2458953078" sldId="327"/>
            <ac:spMk id="48" creationId="{1B1CD23C-3B5D-0228-6B75-95424F0BE211}"/>
          </ac:spMkLst>
        </pc:spChg>
        <pc:spChg chg="mod">
          <ac:chgData name="Andrew D. Shroads, QEP" userId="1a0295e2-0dd9-4964-a391-491a1a3653ac" providerId="ADAL" clId="{A9808CC4-8C16-43CD-AC2B-F4F5656DF5A5}" dt="2025-04-03T18:09:29.613" v="3764"/>
          <ac:spMkLst>
            <pc:docMk/>
            <pc:sldMk cId="2458953078" sldId="327"/>
            <ac:spMk id="50" creationId="{BF36E234-398C-FEF0-C20F-F6E116412643}"/>
          </ac:spMkLst>
        </pc:spChg>
        <pc:spChg chg="add mod">
          <ac:chgData name="Andrew D. Shroads, QEP" userId="1a0295e2-0dd9-4964-a391-491a1a3653ac" providerId="ADAL" clId="{A9808CC4-8C16-43CD-AC2B-F4F5656DF5A5}" dt="2025-04-03T18:10:32.598" v="3784" actId="1076"/>
          <ac:spMkLst>
            <pc:docMk/>
            <pc:sldMk cId="2458953078" sldId="327"/>
            <ac:spMk id="51" creationId="{2DC40E26-6F25-1533-0D69-D7348FFE0C93}"/>
          </ac:spMkLst>
        </pc:spChg>
        <pc:spChg chg="mod">
          <ac:chgData name="Andrew D. Shroads, QEP" userId="1a0295e2-0dd9-4964-a391-491a1a3653ac" providerId="ADAL" clId="{A9808CC4-8C16-43CD-AC2B-F4F5656DF5A5}" dt="2025-04-03T18:09:29.613" v="3764"/>
          <ac:spMkLst>
            <pc:docMk/>
            <pc:sldMk cId="2458953078" sldId="327"/>
            <ac:spMk id="54" creationId="{BB98367D-CD8F-AA71-57EA-03D8EA4F016E}"/>
          </ac:spMkLst>
        </pc:spChg>
        <pc:spChg chg="add mod">
          <ac:chgData name="Andrew D. Shroads, QEP" userId="1a0295e2-0dd9-4964-a391-491a1a3653ac" providerId="ADAL" clId="{A9808CC4-8C16-43CD-AC2B-F4F5656DF5A5}" dt="2025-04-03T18:10:01.673" v="3779" actId="1036"/>
          <ac:spMkLst>
            <pc:docMk/>
            <pc:sldMk cId="2458953078" sldId="327"/>
            <ac:spMk id="62" creationId="{D75D4CEB-8738-22AD-D59D-60E44B781B2F}"/>
          </ac:spMkLst>
        </pc:spChg>
        <pc:grpChg chg="mod">
          <ac:chgData name="Andrew D. Shroads, QEP" userId="1a0295e2-0dd9-4964-a391-491a1a3653ac" providerId="ADAL" clId="{A9808CC4-8C16-43CD-AC2B-F4F5656DF5A5}" dt="2025-04-03T18:10:32.598" v="3784" actId="1076"/>
          <ac:grpSpMkLst>
            <pc:docMk/>
            <pc:sldMk cId="2458953078" sldId="327"/>
            <ac:grpSpMk id="16" creationId="{4B5EFAA6-D1C7-3F16-58B8-8613865A7189}"/>
          </ac:grpSpMkLst>
        </pc:grpChg>
        <pc:grpChg chg="mod">
          <ac:chgData name="Andrew D. Shroads, QEP" userId="1a0295e2-0dd9-4964-a391-491a1a3653ac" providerId="ADAL" clId="{A9808CC4-8C16-43CD-AC2B-F4F5656DF5A5}" dt="2025-04-03T18:10:47.620" v="3788" actId="14100"/>
          <ac:grpSpMkLst>
            <pc:docMk/>
            <pc:sldMk cId="2458953078" sldId="327"/>
            <ac:grpSpMk id="27" creationId="{999A8E29-1739-BE79-A20A-0C475770A73E}"/>
          </ac:grpSpMkLst>
        </pc:grpChg>
        <pc:grpChg chg="mod">
          <ac:chgData name="Andrew D. Shroads, QEP" userId="1a0295e2-0dd9-4964-a391-491a1a3653ac" providerId="ADAL" clId="{A9808CC4-8C16-43CD-AC2B-F4F5656DF5A5}" dt="2025-04-03T18:11:25.176" v="3793" actId="1076"/>
          <ac:grpSpMkLst>
            <pc:docMk/>
            <pc:sldMk cId="2458953078" sldId="327"/>
            <ac:grpSpMk id="32" creationId="{CAB28C02-C558-A236-41F4-ABE59D8EC99F}"/>
          </ac:grpSpMkLst>
        </pc:grpChg>
        <pc:grpChg chg="mod">
          <ac:chgData name="Andrew D. Shroads, QEP" userId="1a0295e2-0dd9-4964-a391-491a1a3653ac" providerId="ADAL" clId="{A9808CC4-8C16-43CD-AC2B-F4F5656DF5A5}" dt="2025-04-03T18:10:32.598" v="3784" actId="1076"/>
          <ac:grpSpMkLst>
            <pc:docMk/>
            <pc:sldMk cId="2458953078" sldId="327"/>
            <ac:grpSpMk id="52" creationId="{E54F7B99-A8AD-084F-126A-930E39C554D3}"/>
          </ac:grpSpMkLst>
        </pc:grpChg>
        <pc:grpChg chg="mod">
          <ac:chgData name="Andrew D. Shroads, QEP" userId="1a0295e2-0dd9-4964-a391-491a1a3653ac" providerId="ADAL" clId="{A9808CC4-8C16-43CD-AC2B-F4F5656DF5A5}" dt="2025-04-03T18:10:32.598" v="3784" actId="1076"/>
          <ac:grpSpMkLst>
            <pc:docMk/>
            <pc:sldMk cId="2458953078" sldId="327"/>
            <ac:grpSpMk id="56" creationId="{1C5FD488-C46E-6EE7-BFFE-D7534EF46076}"/>
          </ac:grpSpMkLst>
        </pc:grpChg>
        <pc:grpChg chg="mod">
          <ac:chgData name="Andrew D. Shroads, QEP" userId="1a0295e2-0dd9-4964-a391-491a1a3653ac" providerId="ADAL" clId="{A9808CC4-8C16-43CD-AC2B-F4F5656DF5A5}" dt="2025-04-03T18:10:32.598" v="3784" actId="1076"/>
          <ac:grpSpMkLst>
            <pc:docMk/>
            <pc:sldMk cId="2458953078" sldId="327"/>
            <ac:grpSpMk id="59" creationId="{AAE2586C-85C0-8413-8276-338461C15E51}"/>
          </ac:grpSpMkLst>
        </pc:grpChg>
        <pc:grpChg chg="mod">
          <ac:chgData name="Andrew D. Shroads, QEP" userId="1a0295e2-0dd9-4964-a391-491a1a3653ac" providerId="ADAL" clId="{A9808CC4-8C16-43CD-AC2B-F4F5656DF5A5}" dt="2025-04-03T18:11:30.254" v="3794" actId="1076"/>
          <ac:grpSpMkLst>
            <pc:docMk/>
            <pc:sldMk cId="2458953078" sldId="327"/>
            <ac:grpSpMk id="63" creationId="{E3722960-5B3A-C176-1163-775438E1B2EC}"/>
          </ac:grpSpMkLst>
        </pc:grpChg>
        <pc:cxnChg chg="mod">
          <ac:chgData name="Andrew D. Shroads, QEP" userId="1a0295e2-0dd9-4964-a391-491a1a3653ac" providerId="ADAL" clId="{A9808CC4-8C16-43CD-AC2B-F4F5656DF5A5}" dt="2025-04-03T18:10:32.598" v="3784" actId="1076"/>
          <ac:cxnSpMkLst>
            <pc:docMk/>
            <pc:sldMk cId="2458953078" sldId="327"/>
            <ac:cxnSpMk id="60" creationId="{84E8981E-EF02-DB83-289F-F054E5F17135}"/>
          </ac:cxnSpMkLst>
        </pc:cxnChg>
        <pc:cxnChg chg="mod">
          <ac:chgData name="Andrew D. Shroads, QEP" userId="1a0295e2-0dd9-4964-a391-491a1a3653ac" providerId="ADAL" clId="{A9808CC4-8C16-43CD-AC2B-F4F5656DF5A5}" dt="2025-04-03T18:10:32.598" v="3784" actId="1076"/>
          <ac:cxnSpMkLst>
            <pc:docMk/>
            <pc:sldMk cId="2458953078" sldId="327"/>
            <ac:cxnSpMk id="61" creationId="{E6CB52CB-BA7F-4B29-D1AA-54E88CEBE521}"/>
          </ac:cxnSpMkLst>
        </pc:cxnChg>
      </pc:sldChg>
      <pc:sldChg chg="modSp new mod">
        <pc:chgData name="Andrew D. Shroads, QEP" userId="1a0295e2-0dd9-4964-a391-491a1a3653ac" providerId="ADAL" clId="{A9808CC4-8C16-43CD-AC2B-F4F5656DF5A5}" dt="2025-04-04T17:16:55.958" v="6189"/>
        <pc:sldMkLst>
          <pc:docMk/>
          <pc:sldMk cId="2428792210" sldId="328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2428792210" sldId="328"/>
            <ac:spMk id="2" creationId="{B221161B-BD66-52B3-7149-CBF6860A9B47}"/>
          </ac:spMkLst>
        </pc:spChg>
        <pc:spChg chg="mod">
          <ac:chgData name="Andrew D. Shroads, QEP" userId="1a0295e2-0dd9-4964-a391-491a1a3653ac" providerId="ADAL" clId="{A9808CC4-8C16-43CD-AC2B-F4F5656DF5A5}" dt="2025-04-03T18:12:19.293" v="3814" actId="6549"/>
          <ac:spMkLst>
            <pc:docMk/>
            <pc:sldMk cId="2428792210" sldId="328"/>
            <ac:spMk id="3" creationId="{0CF984FA-FA9F-11B5-D379-21FE4D09B909}"/>
          </ac:spMkLst>
        </pc:spChg>
      </pc:sldChg>
      <pc:sldChg chg="addSp modSp add mod">
        <pc:chgData name="Andrew D. Shroads, QEP" userId="1a0295e2-0dd9-4964-a391-491a1a3653ac" providerId="ADAL" clId="{A9808CC4-8C16-43CD-AC2B-F4F5656DF5A5}" dt="2025-04-04T17:16:55.958" v="6189"/>
        <pc:sldMkLst>
          <pc:docMk/>
          <pc:sldMk cId="3749271721" sldId="329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3749271721" sldId="329"/>
            <ac:spMk id="2" creationId="{A72A38AA-139E-3A0D-2B82-BD9AC57C497A}"/>
          </ac:spMkLst>
        </pc:spChg>
        <pc:spChg chg="mod">
          <ac:chgData name="Andrew D. Shroads, QEP" userId="1a0295e2-0dd9-4964-a391-491a1a3653ac" providerId="ADAL" clId="{A9808CC4-8C16-43CD-AC2B-F4F5656DF5A5}" dt="2025-04-03T19:02:10.843" v="4260" actId="20577"/>
          <ac:spMkLst>
            <pc:docMk/>
            <pc:sldMk cId="3749271721" sldId="329"/>
            <ac:spMk id="3" creationId="{3E04C498-5609-F40D-8A2A-0AE944FEB2A8}"/>
          </ac:spMkLst>
        </pc:spChg>
        <pc:spChg chg="add mod">
          <ac:chgData name="Andrew D. Shroads, QEP" userId="1a0295e2-0dd9-4964-a391-491a1a3653ac" providerId="ADAL" clId="{A9808CC4-8C16-43CD-AC2B-F4F5656DF5A5}" dt="2025-04-03T18:15:03.853" v="3898" actId="122"/>
          <ac:spMkLst>
            <pc:docMk/>
            <pc:sldMk cId="3749271721" sldId="329"/>
            <ac:spMk id="7" creationId="{6B0A0D14-E46C-0ED0-AC14-3D6F048DC316}"/>
          </ac:spMkLst>
        </pc:spChg>
        <pc:cxnChg chg="add mod">
          <ac:chgData name="Andrew D. Shroads, QEP" userId="1a0295e2-0dd9-4964-a391-491a1a3653ac" providerId="ADAL" clId="{A9808CC4-8C16-43CD-AC2B-F4F5656DF5A5}" dt="2025-04-03T18:14:24.435" v="3851" actId="692"/>
          <ac:cxnSpMkLst>
            <pc:docMk/>
            <pc:sldMk cId="3749271721" sldId="329"/>
            <ac:cxnSpMk id="6" creationId="{2B718D03-746F-DEB3-F359-971AE422B122}"/>
          </ac:cxnSpMkLst>
        </pc:cxnChg>
      </pc:sldChg>
      <pc:sldChg chg="addSp delSp modSp add mod">
        <pc:chgData name="Andrew D. Shroads, QEP" userId="1a0295e2-0dd9-4964-a391-491a1a3653ac" providerId="ADAL" clId="{A9808CC4-8C16-43CD-AC2B-F4F5656DF5A5}" dt="2025-04-04T17:16:55.958" v="6189"/>
        <pc:sldMkLst>
          <pc:docMk/>
          <pc:sldMk cId="3612903239" sldId="330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3612903239" sldId="330"/>
            <ac:spMk id="2" creationId="{37454327-92A1-80C4-868D-6AFF0D71FBE0}"/>
          </ac:spMkLst>
        </pc:spChg>
        <pc:spChg chg="mod">
          <ac:chgData name="Andrew D. Shroads, QEP" userId="1a0295e2-0dd9-4964-a391-491a1a3653ac" providerId="ADAL" clId="{A9808CC4-8C16-43CD-AC2B-F4F5656DF5A5}" dt="2025-04-03T19:02:20.966" v="4293" actId="20577"/>
          <ac:spMkLst>
            <pc:docMk/>
            <pc:sldMk cId="3612903239" sldId="330"/>
            <ac:spMk id="3" creationId="{1A4C8913-0764-D215-B18C-F833FDD19977}"/>
          </ac:spMkLst>
        </pc:spChg>
        <pc:picChg chg="mod">
          <ac:chgData name="Andrew D. Shroads, QEP" userId="1a0295e2-0dd9-4964-a391-491a1a3653ac" providerId="ADAL" clId="{A9808CC4-8C16-43CD-AC2B-F4F5656DF5A5}" dt="2025-04-03T19:31:06.644" v="4899" actId="1076"/>
          <ac:picMkLst>
            <pc:docMk/>
            <pc:sldMk cId="3612903239" sldId="330"/>
            <ac:picMk id="9" creationId="{3F34C9CB-26F9-D434-5400-BCA673D86DC9}"/>
          </ac:picMkLst>
        </pc:picChg>
      </pc:sldChg>
      <pc:sldChg chg="addSp delSp modSp add mod ord">
        <pc:chgData name="Andrew D. Shroads, QEP" userId="1a0295e2-0dd9-4964-a391-491a1a3653ac" providerId="ADAL" clId="{A9808CC4-8C16-43CD-AC2B-F4F5656DF5A5}" dt="2025-04-04T17:16:55.958" v="6189"/>
        <pc:sldMkLst>
          <pc:docMk/>
          <pc:sldMk cId="440643018" sldId="331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440643018" sldId="331"/>
            <ac:spMk id="2" creationId="{D61B3D84-79BD-1E5D-7F6E-F6851FBD1AF8}"/>
          </ac:spMkLst>
        </pc:spChg>
        <pc:spChg chg="mod">
          <ac:chgData name="Andrew D. Shroads, QEP" userId="1a0295e2-0dd9-4964-a391-491a1a3653ac" providerId="ADAL" clId="{A9808CC4-8C16-43CD-AC2B-F4F5656DF5A5}" dt="2025-04-03T19:12:55.123" v="4729" actId="20577"/>
          <ac:spMkLst>
            <pc:docMk/>
            <pc:sldMk cId="440643018" sldId="331"/>
            <ac:spMk id="3" creationId="{D7C97969-6472-8801-E24C-DF7D2DD89DE6}"/>
          </ac:spMkLst>
        </pc:spChg>
        <pc:spChg chg="add mod">
          <ac:chgData name="Andrew D. Shroads, QEP" userId="1a0295e2-0dd9-4964-a391-491a1a3653ac" providerId="ADAL" clId="{A9808CC4-8C16-43CD-AC2B-F4F5656DF5A5}" dt="2025-04-03T19:09:21.759" v="4664" actId="1076"/>
          <ac:spMkLst>
            <pc:docMk/>
            <pc:sldMk cId="440643018" sldId="331"/>
            <ac:spMk id="6" creationId="{4522302C-858E-2038-64BA-46ACA71B11E9}"/>
          </ac:spMkLst>
        </pc:spChg>
        <pc:spChg chg="add mod">
          <ac:chgData name="Andrew D. Shroads, QEP" userId="1a0295e2-0dd9-4964-a391-491a1a3653ac" providerId="ADAL" clId="{A9808CC4-8C16-43CD-AC2B-F4F5656DF5A5}" dt="2025-04-03T19:10:32.037" v="4674" actId="1076"/>
          <ac:spMkLst>
            <pc:docMk/>
            <pc:sldMk cId="440643018" sldId="331"/>
            <ac:spMk id="7" creationId="{38A3EED6-19A0-4780-3A4C-7878031141B4}"/>
          </ac:spMkLst>
        </pc:spChg>
        <pc:spChg chg="add mod">
          <ac:chgData name="Andrew D. Shroads, QEP" userId="1a0295e2-0dd9-4964-a391-491a1a3653ac" providerId="ADAL" clId="{A9808CC4-8C16-43CD-AC2B-F4F5656DF5A5}" dt="2025-04-03T19:10:14.898" v="4673" actId="1076"/>
          <ac:spMkLst>
            <pc:docMk/>
            <pc:sldMk cId="440643018" sldId="331"/>
            <ac:spMk id="8" creationId="{0B0536FE-7F43-B49C-64B7-4B92AFF44323}"/>
          </ac:spMkLst>
        </pc:spChg>
        <pc:spChg chg="add mod">
          <ac:chgData name="Andrew D. Shroads, QEP" userId="1a0295e2-0dd9-4964-a391-491a1a3653ac" providerId="ADAL" clId="{A9808CC4-8C16-43CD-AC2B-F4F5656DF5A5}" dt="2025-04-03T19:12:46.718" v="4721" actId="1076"/>
          <ac:spMkLst>
            <pc:docMk/>
            <pc:sldMk cId="440643018" sldId="331"/>
            <ac:spMk id="16" creationId="{79E29693-1DDA-67EB-59B1-5EB784B79C5F}"/>
          </ac:spMkLst>
        </pc:spChg>
        <pc:spChg chg="add mod">
          <ac:chgData name="Andrew D. Shroads, QEP" userId="1a0295e2-0dd9-4964-a391-491a1a3653ac" providerId="ADAL" clId="{A9808CC4-8C16-43CD-AC2B-F4F5656DF5A5}" dt="2025-04-03T19:29:19.924" v="4879" actId="1035"/>
          <ac:spMkLst>
            <pc:docMk/>
            <pc:sldMk cId="440643018" sldId="331"/>
            <ac:spMk id="17" creationId="{CF2E0FF5-D663-DE18-2A04-4FBD50B59B1F}"/>
          </ac:spMkLst>
        </pc:spChg>
        <pc:cxnChg chg="add mod">
          <ac:chgData name="Andrew D. Shroads, QEP" userId="1a0295e2-0dd9-4964-a391-491a1a3653ac" providerId="ADAL" clId="{A9808CC4-8C16-43CD-AC2B-F4F5656DF5A5}" dt="2025-04-03T19:11:21.682" v="4679" actId="692"/>
          <ac:cxnSpMkLst>
            <pc:docMk/>
            <pc:sldMk cId="440643018" sldId="331"/>
            <ac:cxnSpMk id="12" creationId="{C7D0564C-B2E5-61DA-0939-769CB0E5B645}"/>
          </ac:cxnSpMkLst>
        </pc:cxnChg>
        <pc:cxnChg chg="add mod">
          <ac:chgData name="Andrew D. Shroads, QEP" userId="1a0295e2-0dd9-4964-a391-491a1a3653ac" providerId="ADAL" clId="{A9808CC4-8C16-43CD-AC2B-F4F5656DF5A5}" dt="2025-04-03T19:11:34.013" v="4684" actId="14100"/>
          <ac:cxnSpMkLst>
            <pc:docMk/>
            <pc:sldMk cId="440643018" sldId="331"/>
            <ac:cxnSpMk id="13" creationId="{B918ACB0-1CBF-A104-7544-DEEE68A4D496}"/>
          </ac:cxnSpMkLst>
        </pc:cxnChg>
        <pc:cxnChg chg="add mod">
          <ac:chgData name="Andrew D. Shroads, QEP" userId="1a0295e2-0dd9-4964-a391-491a1a3653ac" providerId="ADAL" clId="{A9808CC4-8C16-43CD-AC2B-F4F5656DF5A5}" dt="2025-04-03T19:29:51.005" v="4886" actId="692"/>
          <ac:cxnSpMkLst>
            <pc:docMk/>
            <pc:sldMk cId="440643018" sldId="331"/>
            <ac:cxnSpMk id="22" creationId="{0BD45054-ED64-83C3-8C7E-3C2B2F23766D}"/>
          </ac:cxnSpMkLst>
        </pc:cxnChg>
        <pc:cxnChg chg="add mod">
          <ac:chgData name="Andrew D. Shroads, QEP" userId="1a0295e2-0dd9-4964-a391-491a1a3653ac" providerId="ADAL" clId="{A9808CC4-8C16-43CD-AC2B-F4F5656DF5A5}" dt="2025-04-03T19:29:51.005" v="4886" actId="692"/>
          <ac:cxnSpMkLst>
            <pc:docMk/>
            <pc:sldMk cId="440643018" sldId="331"/>
            <ac:cxnSpMk id="24" creationId="{14FC6CBB-95D9-CC20-7C95-BA48C5AA38D5}"/>
          </ac:cxnSpMkLst>
        </pc:cxnChg>
      </pc:sldChg>
      <pc:sldChg chg="modSp new mod">
        <pc:chgData name="Andrew D. Shroads, QEP" userId="1a0295e2-0dd9-4964-a391-491a1a3653ac" providerId="ADAL" clId="{A9808CC4-8C16-43CD-AC2B-F4F5656DF5A5}" dt="2025-04-14T14:54:05.967" v="6192" actId="1035"/>
        <pc:sldMkLst>
          <pc:docMk/>
          <pc:sldMk cId="2049022839" sldId="332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2049022839" sldId="332"/>
            <ac:spMk id="2" creationId="{3CDE6B71-E2EB-0C2B-CB9C-01DF01C07DF5}"/>
          </ac:spMkLst>
        </pc:spChg>
        <pc:spChg chg="mod">
          <ac:chgData name="Andrew D. Shroads, QEP" userId="1a0295e2-0dd9-4964-a391-491a1a3653ac" providerId="ADAL" clId="{A9808CC4-8C16-43CD-AC2B-F4F5656DF5A5}" dt="2025-04-14T14:54:05.967" v="6192" actId="1035"/>
          <ac:spMkLst>
            <pc:docMk/>
            <pc:sldMk cId="2049022839" sldId="332"/>
            <ac:spMk id="3" creationId="{890EE84D-76B0-ABD2-577D-23842C712000}"/>
          </ac:spMkLst>
        </pc:spChg>
      </pc:sldChg>
      <pc:sldChg chg="modSp new mod">
        <pc:chgData name="Andrew D. Shroads, QEP" userId="1a0295e2-0dd9-4964-a391-491a1a3653ac" providerId="ADAL" clId="{A9808CC4-8C16-43CD-AC2B-F4F5656DF5A5}" dt="2025-04-04T17:16:55.958" v="6189"/>
        <pc:sldMkLst>
          <pc:docMk/>
          <pc:sldMk cId="1124682020" sldId="333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1124682020" sldId="333"/>
            <ac:spMk id="2" creationId="{525E9A6B-D12C-4D93-0E16-99BCFA273409}"/>
          </ac:spMkLst>
        </pc:spChg>
        <pc:spChg chg="mod">
          <ac:chgData name="Andrew D. Shroads, QEP" userId="1a0295e2-0dd9-4964-a391-491a1a3653ac" providerId="ADAL" clId="{A9808CC4-8C16-43CD-AC2B-F4F5656DF5A5}" dt="2025-04-03T19:55:13.916" v="5546" actId="20577"/>
          <ac:spMkLst>
            <pc:docMk/>
            <pc:sldMk cId="1124682020" sldId="333"/>
            <ac:spMk id="3" creationId="{3844A186-EDA5-D531-8E88-0DD5C419DF38}"/>
          </ac:spMkLst>
        </pc:spChg>
      </pc:sldChg>
      <pc:sldChg chg="addSp delSp modSp add mod ord">
        <pc:chgData name="Andrew D. Shroads, QEP" userId="1a0295e2-0dd9-4964-a391-491a1a3653ac" providerId="ADAL" clId="{A9808CC4-8C16-43CD-AC2B-F4F5656DF5A5}" dt="2025-04-04T17:16:55.958" v="6189"/>
        <pc:sldMkLst>
          <pc:docMk/>
          <pc:sldMk cId="378776131" sldId="334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378776131" sldId="334"/>
            <ac:spMk id="2" creationId="{99A78847-BDD5-3BB9-FC16-D0D1C46CC5C2}"/>
          </ac:spMkLst>
        </pc:spChg>
        <pc:spChg chg="add mod">
          <ac:chgData name="Andrew D. Shroads, QEP" userId="1a0295e2-0dd9-4964-a391-491a1a3653ac" providerId="ADAL" clId="{A9808CC4-8C16-43CD-AC2B-F4F5656DF5A5}" dt="2025-04-03T20:09:21.427" v="5601" actId="122"/>
          <ac:spMkLst>
            <pc:docMk/>
            <pc:sldMk cId="378776131" sldId="334"/>
            <ac:spMk id="7" creationId="{B4D70981-1428-EF34-DB64-A30738CC171F}"/>
          </ac:spMkLst>
        </pc:spChg>
        <pc:picChg chg="mod">
          <ac:chgData name="Andrew D. Shroads, QEP" userId="1a0295e2-0dd9-4964-a391-491a1a3653ac" providerId="ADAL" clId="{A9808CC4-8C16-43CD-AC2B-F4F5656DF5A5}" dt="2025-04-03T20:11:10.856" v="5612" actId="1037"/>
          <ac:picMkLst>
            <pc:docMk/>
            <pc:sldMk cId="378776131" sldId="334"/>
            <ac:picMk id="10" creationId="{9DB9F4CB-4646-6EBC-0A3F-413A306FCEB5}"/>
          </ac:picMkLst>
        </pc:picChg>
      </pc:sldChg>
      <pc:sldChg chg="addSp modSp add del mod">
        <pc:chgData name="Andrew D. Shroads, QEP" userId="1a0295e2-0dd9-4964-a391-491a1a3653ac" providerId="ADAL" clId="{A9808CC4-8C16-43CD-AC2B-F4F5656DF5A5}" dt="2025-04-04T17:17:25.273" v="6191" actId="2696"/>
        <pc:sldMkLst>
          <pc:docMk/>
          <pc:sldMk cId="3686448920" sldId="335"/>
        </pc:sldMkLst>
      </pc:sldChg>
      <pc:sldChg chg="delSp modSp add del mod">
        <pc:chgData name="Andrew D. Shroads, QEP" userId="1a0295e2-0dd9-4964-a391-491a1a3653ac" providerId="ADAL" clId="{A9808CC4-8C16-43CD-AC2B-F4F5656DF5A5}" dt="2025-04-04T17:17:25.273" v="6191" actId="2696"/>
        <pc:sldMkLst>
          <pc:docMk/>
          <pc:sldMk cId="101459021" sldId="336"/>
        </pc:sldMkLst>
      </pc:sldChg>
      <pc:sldChg chg="addSp modSp new mod ord">
        <pc:chgData name="Andrew D. Shroads, QEP" userId="1a0295e2-0dd9-4964-a391-491a1a3653ac" providerId="ADAL" clId="{A9808CC4-8C16-43CD-AC2B-F4F5656DF5A5}" dt="2025-04-04T17:16:55.958" v="6189"/>
        <pc:sldMkLst>
          <pc:docMk/>
          <pc:sldMk cId="3637566967" sldId="337"/>
        </pc:sldMkLst>
        <pc:spChg chg="mod">
          <ac:chgData name="Andrew D. Shroads, QEP" userId="1a0295e2-0dd9-4964-a391-491a1a3653ac" providerId="ADAL" clId="{A9808CC4-8C16-43CD-AC2B-F4F5656DF5A5}" dt="2025-04-04T17:16:55.958" v="6189"/>
          <ac:spMkLst>
            <pc:docMk/>
            <pc:sldMk cId="3637566967" sldId="337"/>
            <ac:spMk id="2" creationId="{574ED512-CCE1-4756-45BB-207AEE29BD2D}"/>
          </ac:spMkLst>
        </pc:spChg>
        <pc:spChg chg="mod">
          <ac:chgData name="Andrew D. Shroads, QEP" userId="1a0295e2-0dd9-4964-a391-491a1a3653ac" providerId="ADAL" clId="{A9808CC4-8C16-43CD-AC2B-F4F5656DF5A5}" dt="2025-04-03T20:21:21.922" v="6172" actId="20577"/>
          <ac:spMkLst>
            <pc:docMk/>
            <pc:sldMk cId="3637566967" sldId="337"/>
            <ac:spMk id="3" creationId="{FD55A2AA-BAFF-5D24-ABF8-6ABFD0A88B4E}"/>
          </ac:spMkLst>
        </pc:spChg>
        <pc:spChg chg="mod">
          <ac:chgData name="Andrew D. Shroads, QEP" userId="1a0295e2-0dd9-4964-a391-491a1a3653ac" providerId="ADAL" clId="{A9808CC4-8C16-43CD-AC2B-F4F5656DF5A5}" dt="2025-04-03T20:20:27.459" v="6089" actId="20577"/>
          <ac:spMkLst>
            <pc:docMk/>
            <pc:sldMk cId="3637566967" sldId="337"/>
            <ac:spMk id="6" creationId="{2330088E-DBD6-CA28-CBC3-05E9EC06A175}"/>
          </ac:spMkLst>
        </pc:spChg>
        <pc:spChg chg="mod">
          <ac:chgData name="Andrew D. Shroads, QEP" userId="1a0295e2-0dd9-4964-a391-491a1a3653ac" providerId="ADAL" clId="{A9808CC4-8C16-43CD-AC2B-F4F5656DF5A5}" dt="2025-04-03T20:19:31.621" v="6033"/>
          <ac:spMkLst>
            <pc:docMk/>
            <pc:sldMk cId="3637566967" sldId="337"/>
            <ac:spMk id="7" creationId="{AF4A09E4-5061-0AE3-4390-10C8AD367CB4}"/>
          </ac:spMkLst>
        </pc:spChg>
        <pc:grpChg chg="add mod">
          <ac:chgData name="Andrew D. Shroads, QEP" userId="1a0295e2-0dd9-4964-a391-491a1a3653ac" providerId="ADAL" clId="{A9808CC4-8C16-43CD-AC2B-F4F5656DF5A5}" dt="2025-04-03T20:19:31.621" v="6033"/>
          <ac:grpSpMkLst>
            <pc:docMk/>
            <pc:sldMk cId="3637566967" sldId="337"/>
            <ac:grpSpMk id="5" creationId="{33C8D245-FA4E-1DAF-DB06-AEDA9BC4D37D}"/>
          </ac:grpSpMkLst>
        </pc:gr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18" Type="http://schemas.openxmlformats.org/officeDocument/2006/relationships/image" Target="../media/image22.jpeg"/><Relationship Id="rId26" Type="http://schemas.openxmlformats.org/officeDocument/2006/relationships/image" Target="../media/image30.jpeg"/><Relationship Id="rId3" Type="http://schemas.openxmlformats.org/officeDocument/2006/relationships/image" Target="../media/image7.jpeg"/><Relationship Id="rId21" Type="http://schemas.openxmlformats.org/officeDocument/2006/relationships/image" Target="../media/image25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17" Type="http://schemas.openxmlformats.org/officeDocument/2006/relationships/image" Target="../media/image21.jpeg"/><Relationship Id="rId25" Type="http://schemas.openxmlformats.org/officeDocument/2006/relationships/image" Target="../media/image29.jpeg"/><Relationship Id="rId2" Type="http://schemas.openxmlformats.org/officeDocument/2006/relationships/image" Target="../media/image6.jpeg"/><Relationship Id="rId16" Type="http://schemas.openxmlformats.org/officeDocument/2006/relationships/image" Target="../media/image20.jpeg"/><Relationship Id="rId20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24" Type="http://schemas.openxmlformats.org/officeDocument/2006/relationships/image" Target="../media/image28.jpeg"/><Relationship Id="rId5" Type="http://schemas.openxmlformats.org/officeDocument/2006/relationships/image" Target="../media/image9.wmf"/><Relationship Id="rId15" Type="http://schemas.openxmlformats.org/officeDocument/2006/relationships/image" Target="../media/image19.jpeg"/><Relationship Id="rId23" Type="http://schemas.openxmlformats.org/officeDocument/2006/relationships/image" Target="../media/image27.jpeg"/><Relationship Id="rId10" Type="http://schemas.openxmlformats.org/officeDocument/2006/relationships/image" Target="../media/image14.jpeg"/><Relationship Id="rId19" Type="http://schemas.openxmlformats.org/officeDocument/2006/relationships/image" Target="../media/image23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Relationship Id="rId22" Type="http://schemas.openxmlformats.org/officeDocument/2006/relationships/image" Target="../media/image26.jpeg"/><Relationship Id="rId27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wmf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BBF40-A920-02F8-E541-84D2523FC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02432"/>
            <a:ext cx="8531352" cy="1477328"/>
          </a:xfrm>
        </p:spPr>
        <p:txBody>
          <a:bodyPr/>
          <a:lstStyle/>
          <a:p>
            <a:r>
              <a:rPr lang="en-US" sz="4800" dirty="0"/>
              <a:t>Air Toxics &amp; Regulating Hazardous Air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2E4D-C0DE-43C7-88E1-36F4191C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CABB51-D9B0-E6AE-192F-BC26DBFB96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TOXC102+ Chapter 4: Understanding </a:t>
            </a:r>
            <a:r>
              <a:rPr lang="en-US"/>
              <a:t>Risk Assessments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42D7C-B61F-4F42-2AC4-DC91E004A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5E529-AF24-2380-6516-94BBAA043F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What is a Risk Assessment?</a:t>
            </a:r>
          </a:p>
          <a:p>
            <a:pPr marL="0" indent="0">
              <a:buNone/>
            </a:pPr>
            <a:r>
              <a:rPr lang="en-US" i="1" dirty="0"/>
              <a:t>“Human health risk assessment is the process by which information is analyzed to determine if an environmental hazard might cause harm to exposed persons and ecosystems.”</a:t>
            </a:r>
          </a:p>
          <a:p>
            <a:pPr marL="968375" lvl="3" indent="-285750">
              <a:buFontTx/>
              <a:buChar char="-"/>
            </a:pPr>
            <a:r>
              <a:rPr lang="en-US" dirty="0"/>
              <a:t>National Academy of Sciences, 1983</a:t>
            </a:r>
          </a:p>
          <a:p>
            <a:pPr marL="682625" lvl="3" indent="0">
              <a:buNone/>
            </a:pPr>
            <a:endParaRPr lang="en-US" dirty="0"/>
          </a:p>
          <a:p>
            <a:r>
              <a:rPr lang="en-US" dirty="0"/>
              <a:t>A risk assessment is used to understand the fundamental processes that underlie human health problems that are caused by pollutants in the environment</a:t>
            </a:r>
          </a:p>
          <a:p>
            <a:r>
              <a:rPr lang="en-US" dirty="0"/>
              <a:t>Risk assessments address both questions of exposure and the adverse outcomes associated with exposure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52088-1667-2ACF-E459-5B6695B57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24242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4ED512-CCE1-4756-45BB-207AEE29B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5A2AA-BAFF-5D24-ABF8-6ABFD0A88B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Risk Assessment vs. Risk Management</a:t>
            </a:r>
          </a:p>
          <a:p>
            <a:r>
              <a:rPr lang="en-US" b="1" u="sng" dirty="0"/>
              <a:t>Risk Assessment</a:t>
            </a:r>
            <a:r>
              <a:rPr lang="en-US" b="1" dirty="0"/>
              <a:t>:</a:t>
            </a:r>
            <a:r>
              <a:rPr lang="en-US" dirty="0"/>
              <a:t> Tool used to support risk management decisions by providing quantitative and qualitative expressions of risk, along with attendant uncertainties</a:t>
            </a:r>
          </a:p>
          <a:p>
            <a:r>
              <a:rPr lang="en-US" b="1" u="sng" dirty="0"/>
              <a:t>Risk Management</a:t>
            </a:r>
            <a:r>
              <a:rPr lang="en-US" b="1" dirty="0"/>
              <a:t>: </a:t>
            </a:r>
            <a:r>
              <a:rPr lang="en-US" dirty="0"/>
              <a:t>Regulatory and other actions taken to limit or control exposures to a chemical</a:t>
            </a:r>
          </a:p>
          <a:p>
            <a:pPr lvl="1"/>
            <a:r>
              <a:rPr lang="en-US" dirty="0"/>
              <a:t>MACT / NESHAP standards</a:t>
            </a:r>
          </a:p>
          <a:p>
            <a:pPr lvl="1"/>
            <a:r>
              <a:rPr lang="en-US" dirty="0"/>
              <a:t>LST </a:t>
            </a:r>
            <a:r>
              <a:rPr lang="en-US"/>
              <a:t>air agency air </a:t>
            </a:r>
            <a:r>
              <a:rPr lang="en-US" dirty="0"/>
              <a:t>toxics management programs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95196D-15F3-F613-785B-F7027D01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3C8D245-FA4E-1DAF-DB06-AEDA9BC4D37D}"/>
              </a:ext>
            </a:extLst>
          </p:cNvPr>
          <p:cNvGrpSpPr/>
          <p:nvPr/>
        </p:nvGrpSpPr>
        <p:grpSpPr>
          <a:xfrm>
            <a:off x="1673352" y="5257798"/>
            <a:ext cx="8842248" cy="914402"/>
            <a:chOff x="2487441" y="4459740"/>
            <a:chExt cx="10562659" cy="929133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30088E-DBD6-CA28-CBC3-05E9EC06A175}"/>
                </a:ext>
              </a:extLst>
            </p:cNvPr>
            <p:cNvSpPr txBox="1"/>
            <p:nvPr/>
          </p:nvSpPr>
          <p:spPr>
            <a:xfrm>
              <a:off x="3154018" y="4459742"/>
              <a:ext cx="9896082" cy="929131"/>
            </a:xfrm>
            <a:prstGeom prst="rect">
              <a:avLst/>
            </a:prstGeom>
            <a:grpFill/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Risk assessments are used to identify risk and develop tools for risk management (reducing risk)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F4A09E4-5061-0AE3-4390-10C8AD367CB4}"/>
                </a:ext>
              </a:extLst>
            </p:cNvPr>
            <p:cNvSpPr txBox="1"/>
            <p:nvPr/>
          </p:nvSpPr>
          <p:spPr>
            <a:xfrm>
              <a:off x="2487441" y="4459740"/>
              <a:ext cx="666576" cy="929131"/>
            </a:xfrm>
            <a:prstGeom prst="rect">
              <a:avLst/>
            </a:prstGeom>
            <a:grpFill/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7566967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19053-18F0-F88D-63F9-64C625EFA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11B1D-D6AA-2341-058C-B3E71FEFFF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Conceptual Model</a:t>
            </a:r>
          </a:p>
          <a:p>
            <a:r>
              <a:rPr lang="en-US" dirty="0"/>
              <a:t>Risk assessment often use a conceptual model to illustrate generation, pathways, and endpoints for air toxics</a:t>
            </a:r>
          </a:p>
          <a:p>
            <a:pPr lvl="1"/>
            <a:r>
              <a:rPr lang="en-US" u="sng" dirty="0"/>
              <a:t>Major Pathway</a:t>
            </a:r>
            <a:r>
              <a:rPr lang="en-US" dirty="0"/>
              <a:t>: Inhalation</a:t>
            </a:r>
          </a:p>
          <a:p>
            <a:pPr lvl="1"/>
            <a:r>
              <a:rPr lang="en-US" u="sng" dirty="0"/>
              <a:t>Minor Pathway</a:t>
            </a:r>
            <a:r>
              <a:rPr lang="en-US" dirty="0"/>
              <a:t>: Ingestion, dermal contact from deposition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6C0BA-462D-7701-CA0C-7281051C9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413157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05CDD-75DC-6815-4AD8-C17D57C9DA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FD0A2-35EF-3FAD-8AC5-9539C9ABD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E96B6-DE57-DFBD-48E7-4483DB41E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Basic Conceptual Model for Air Toxics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62308C-CD3C-D54F-F927-0F39B64B8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1096">
            <a:extLst>
              <a:ext uri="{FF2B5EF4-FFF2-40B4-BE49-F238E27FC236}">
                <a16:creationId xmlns:a16="http://schemas.microsoft.com/office/drawing/2014/main" id="{DC8DB6C1-2CDB-23DD-7E98-510BD93EF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2338733" y="4887526"/>
            <a:ext cx="610465" cy="40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016FEF88-2F49-EAD2-2D30-4D369D9EB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30364" y="3133460"/>
            <a:ext cx="1066512" cy="697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66180275-69EE-DE81-C39B-7E32E6E82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31528" y="1764941"/>
            <a:ext cx="1799648" cy="1602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26" descr="NA00969_">
            <a:extLst>
              <a:ext uri="{FF2B5EF4-FFF2-40B4-BE49-F238E27FC236}">
                <a16:creationId xmlns:a16="http://schemas.microsoft.com/office/drawing/2014/main" id="{5092480B-A0BD-C4D9-4AE0-16C4BC2AA4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0963" y="1533821"/>
            <a:ext cx="1272886" cy="862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27">
            <a:extLst>
              <a:ext uri="{FF2B5EF4-FFF2-40B4-BE49-F238E27FC236}">
                <a16:creationId xmlns:a16="http://schemas.microsoft.com/office/drawing/2014/main" id="{72EA28AB-F084-2E1A-608C-6750D0539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51940" y="1990460"/>
            <a:ext cx="1929535" cy="1862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28">
            <a:extLst>
              <a:ext uri="{FF2B5EF4-FFF2-40B4-BE49-F238E27FC236}">
                <a16:creationId xmlns:a16="http://schemas.microsoft.com/office/drawing/2014/main" id="{81983A76-9F94-EB59-C3E8-A22998A9B9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79963" y="1762139"/>
            <a:ext cx="5358535" cy="206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29">
            <a:extLst>
              <a:ext uri="{FF2B5EF4-FFF2-40B4-BE49-F238E27FC236}">
                <a16:creationId xmlns:a16="http://schemas.microsoft.com/office/drawing/2014/main" id="{B2CC0DA6-0228-B882-463A-9078AD9A9E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30531" y="3602706"/>
            <a:ext cx="6946035" cy="965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30">
            <a:extLst>
              <a:ext uri="{FF2B5EF4-FFF2-40B4-BE49-F238E27FC236}">
                <a16:creationId xmlns:a16="http://schemas.microsoft.com/office/drawing/2014/main" id="{E1296780-470F-C194-4378-E8D1C75B9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9281" y="2980779"/>
            <a:ext cx="1049194" cy="106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31">
            <a:extLst>
              <a:ext uri="{FF2B5EF4-FFF2-40B4-BE49-F238E27FC236}">
                <a16:creationId xmlns:a16="http://schemas.microsoft.com/office/drawing/2014/main" id="{566F7DB1-8361-AB33-6255-D1E2797ABF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61986" y="3514461"/>
            <a:ext cx="474807" cy="609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32">
            <a:extLst>
              <a:ext uri="{FF2B5EF4-FFF2-40B4-BE49-F238E27FC236}">
                <a16:creationId xmlns:a16="http://schemas.microsoft.com/office/drawing/2014/main" id="{5CDBFE81-9B38-8A7E-1CA4-3FA5208FA4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95963" y="3634922"/>
            <a:ext cx="1004455" cy="502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033">
            <a:extLst>
              <a:ext uri="{FF2B5EF4-FFF2-40B4-BE49-F238E27FC236}">
                <a16:creationId xmlns:a16="http://schemas.microsoft.com/office/drawing/2014/main" id="{55BB8C39-41A2-02D9-38B6-C40E398A3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59770" y="2980779"/>
            <a:ext cx="997238" cy="1162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34">
            <a:extLst>
              <a:ext uri="{FF2B5EF4-FFF2-40B4-BE49-F238E27FC236}">
                <a16:creationId xmlns:a16="http://schemas.microsoft.com/office/drawing/2014/main" id="{EB73C4FA-65F9-D598-4C63-1E77DC8303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2985" y="3819821"/>
            <a:ext cx="1447512" cy="578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035">
            <a:extLst>
              <a:ext uri="{FF2B5EF4-FFF2-40B4-BE49-F238E27FC236}">
                <a16:creationId xmlns:a16="http://schemas.microsoft.com/office/drawing/2014/main" id="{5AA89127-D289-854B-5DFE-263EE3230C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34339" y="3367382"/>
            <a:ext cx="119062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Group 1036">
            <a:extLst>
              <a:ext uri="{FF2B5EF4-FFF2-40B4-BE49-F238E27FC236}">
                <a16:creationId xmlns:a16="http://schemas.microsoft.com/office/drawing/2014/main" id="{1BDA0378-A3C7-3093-9DDF-88CBC41D6A58}"/>
              </a:ext>
            </a:extLst>
          </p:cNvPr>
          <p:cNvGrpSpPr>
            <a:grpSpLocks/>
          </p:cNvGrpSpPr>
          <p:nvPr/>
        </p:nvGrpSpPr>
        <p:grpSpPr bwMode="auto">
          <a:xfrm>
            <a:off x="8309816" y="3286140"/>
            <a:ext cx="414193" cy="990320"/>
            <a:chOff x="4203" y="1200"/>
            <a:chExt cx="261" cy="624"/>
          </a:xfrm>
        </p:grpSpPr>
        <p:sp>
          <p:nvSpPr>
            <p:cNvPr id="19" name="Freeform 1037">
              <a:extLst>
                <a:ext uri="{FF2B5EF4-FFF2-40B4-BE49-F238E27FC236}">
                  <a16:creationId xmlns:a16="http://schemas.microsoft.com/office/drawing/2014/main" id="{6FAB6DAB-F95D-9BC1-160B-7761977C5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3" y="1213"/>
              <a:ext cx="40" cy="611"/>
            </a:xfrm>
            <a:custGeom>
              <a:avLst/>
              <a:gdLst>
                <a:gd name="T0" fmla="*/ 32 w 40"/>
                <a:gd name="T1" fmla="*/ 0 h 611"/>
                <a:gd name="T2" fmla="*/ 5 w 40"/>
                <a:gd name="T3" fmla="*/ 54 h 611"/>
                <a:gd name="T4" fmla="*/ 13 w 40"/>
                <a:gd name="T5" fmla="*/ 86 h 611"/>
                <a:gd name="T6" fmla="*/ 29 w 40"/>
                <a:gd name="T7" fmla="*/ 96 h 611"/>
                <a:gd name="T8" fmla="*/ 26 w 40"/>
                <a:gd name="T9" fmla="*/ 139 h 611"/>
                <a:gd name="T10" fmla="*/ 16 w 40"/>
                <a:gd name="T11" fmla="*/ 155 h 611"/>
                <a:gd name="T12" fmla="*/ 10 w 40"/>
                <a:gd name="T13" fmla="*/ 171 h 611"/>
                <a:gd name="T14" fmla="*/ 29 w 40"/>
                <a:gd name="T15" fmla="*/ 211 h 611"/>
                <a:gd name="T16" fmla="*/ 40 w 40"/>
                <a:gd name="T17" fmla="*/ 235 h 611"/>
                <a:gd name="T18" fmla="*/ 26 w 40"/>
                <a:gd name="T19" fmla="*/ 264 h 611"/>
                <a:gd name="T20" fmla="*/ 10 w 40"/>
                <a:gd name="T21" fmla="*/ 291 h 611"/>
                <a:gd name="T22" fmla="*/ 16 w 40"/>
                <a:gd name="T23" fmla="*/ 331 h 611"/>
                <a:gd name="T24" fmla="*/ 34 w 40"/>
                <a:gd name="T25" fmla="*/ 355 h 611"/>
                <a:gd name="T26" fmla="*/ 21 w 40"/>
                <a:gd name="T27" fmla="*/ 398 h 611"/>
                <a:gd name="T28" fmla="*/ 5 w 40"/>
                <a:gd name="T29" fmla="*/ 432 h 611"/>
                <a:gd name="T30" fmla="*/ 8 w 40"/>
                <a:gd name="T31" fmla="*/ 462 h 611"/>
                <a:gd name="T32" fmla="*/ 37 w 40"/>
                <a:gd name="T33" fmla="*/ 502 h 611"/>
                <a:gd name="T34" fmla="*/ 18 w 40"/>
                <a:gd name="T35" fmla="*/ 536 h 611"/>
                <a:gd name="T36" fmla="*/ 0 w 40"/>
                <a:gd name="T37" fmla="*/ 563 h 611"/>
                <a:gd name="T38" fmla="*/ 18 w 40"/>
                <a:gd name="T39" fmla="*/ 598 h 611"/>
                <a:gd name="T40" fmla="*/ 29 w 40"/>
                <a:gd name="T41" fmla="*/ 611 h 6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0"/>
                <a:gd name="T64" fmla="*/ 0 h 611"/>
                <a:gd name="T65" fmla="*/ 40 w 40"/>
                <a:gd name="T66" fmla="*/ 611 h 61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0" h="611">
                  <a:moveTo>
                    <a:pt x="32" y="0"/>
                  </a:moveTo>
                  <a:cubicBezTo>
                    <a:pt x="27" y="21"/>
                    <a:pt x="16" y="35"/>
                    <a:pt x="5" y="54"/>
                  </a:cubicBezTo>
                  <a:cubicBezTo>
                    <a:pt x="5" y="61"/>
                    <a:pt x="4" y="78"/>
                    <a:pt x="13" y="86"/>
                  </a:cubicBezTo>
                  <a:cubicBezTo>
                    <a:pt x="17" y="90"/>
                    <a:pt x="29" y="96"/>
                    <a:pt x="29" y="96"/>
                  </a:cubicBezTo>
                  <a:cubicBezTo>
                    <a:pt x="35" y="112"/>
                    <a:pt x="35" y="124"/>
                    <a:pt x="26" y="139"/>
                  </a:cubicBezTo>
                  <a:cubicBezTo>
                    <a:pt x="22" y="144"/>
                    <a:pt x="18" y="149"/>
                    <a:pt x="16" y="155"/>
                  </a:cubicBezTo>
                  <a:cubicBezTo>
                    <a:pt x="14" y="160"/>
                    <a:pt x="10" y="171"/>
                    <a:pt x="10" y="171"/>
                  </a:cubicBezTo>
                  <a:cubicBezTo>
                    <a:pt x="12" y="188"/>
                    <a:pt x="13" y="201"/>
                    <a:pt x="29" y="211"/>
                  </a:cubicBezTo>
                  <a:cubicBezTo>
                    <a:pt x="33" y="218"/>
                    <a:pt x="40" y="235"/>
                    <a:pt x="40" y="235"/>
                  </a:cubicBezTo>
                  <a:cubicBezTo>
                    <a:pt x="37" y="249"/>
                    <a:pt x="36" y="254"/>
                    <a:pt x="26" y="264"/>
                  </a:cubicBezTo>
                  <a:cubicBezTo>
                    <a:pt x="23" y="273"/>
                    <a:pt x="17" y="284"/>
                    <a:pt x="10" y="291"/>
                  </a:cubicBezTo>
                  <a:cubicBezTo>
                    <a:pt x="11" y="304"/>
                    <a:pt x="8" y="319"/>
                    <a:pt x="16" y="331"/>
                  </a:cubicBezTo>
                  <a:cubicBezTo>
                    <a:pt x="21" y="339"/>
                    <a:pt x="34" y="355"/>
                    <a:pt x="34" y="355"/>
                  </a:cubicBezTo>
                  <a:cubicBezTo>
                    <a:pt x="39" y="376"/>
                    <a:pt x="32" y="383"/>
                    <a:pt x="21" y="398"/>
                  </a:cubicBezTo>
                  <a:cubicBezTo>
                    <a:pt x="16" y="409"/>
                    <a:pt x="10" y="420"/>
                    <a:pt x="5" y="432"/>
                  </a:cubicBezTo>
                  <a:cubicBezTo>
                    <a:pt x="6" y="442"/>
                    <a:pt x="4" y="452"/>
                    <a:pt x="8" y="462"/>
                  </a:cubicBezTo>
                  <a:cubicBezTo>
                    <a:pt x="13" y="477"/>
                    <a:pt x="30" y="485"/>
                    <a:pt x="37" y="502"/>
                  </a:cubicBezTo>
                  <a:cubicBezTo>
                    <a:pt x="34" y="518"/>
                    <a:pt x="35" y="531"/>
                    <a:pt x="18" y="536"/>
                  </a:cubicBezTo>
                  <a:cubicBezTo>
                    <a:pt x="9" y="546"/>
                    <a:pt x="3" y="548"/>
                    <a:pt x="0" y="563"/>
                  </a:cubicBezTo>
                  <a:cubicBezTo>
                    <a:pt x="1" y="578"/>
                    <a:pt x="2" y="592"/>
                    <a:pt x="18" y="598"/>
                  </a:cubicBezTo>
                  <a:cubicBezTo>
                    <a:pt x="22" y="601"/>
                    <a:pt x="29" y="611"/>
                    <a:pt x="29" y="611"/>
                  </a:cubicBezTo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" name="Freeform 1038">
              <a:extLst>
                <a:ext uri="{FF2B5EF4-FFF2-40B4-BE49-F238E27FC236}">
                  <a16:creationId xmlns:a16="http://schemas.microsoft.com/office/drawing/2014/main" id="{451E31CB-FEE2-5504-8B46-E81F1F4387C2}"/>
                </a:ext>
              </a:extLst>
            </p:cNvPr>
            <p:cNvSpPr>
              <a:spLocks/>
            </p:cNvSpPr>
            <p:nvPr/>
          </p:nvSpPr>
          <p:spPr bwMode="auto">
            <a:xfrm rot="-10754483">
              <a:off x="4368" y="1200"/>
              <a:ext cx="40" cy="611"/>
            </a:xfrm>
            <a:custGeom>
              <a:avLst/>
              <a:gdLst>
                <a:gd name="T0" fmla="*/ 32 w 40"/>
                <a:gd name="T1" fmla="*/ 0 h 611"/>
                <a:gd name="T2" fmla="*/ 5 w 40"/>
                <a:gd name="T3" fmla="*/ 54 h 611"/>
                <a:gd name="T4" fmla="*/ 13 w 40"/>
                <a:gd name="T5" fmla="*/ 86 h 611"/>
                <a:gd name="T6" fmla="*/ 29 w 40"/>
                <a:gd name="T7" fmla="*/ 96 h 611"/>
                <a:gd name="T8" fmla="*/ 26 w 40"/>
                <a:gd name="T9" fmla="*/ 139 h 611"/>
                <a:gd name="T10" fmla="*/ 16 w 40"/>
                <a:gd name="T11" fmla="*/ 155 h 611"/>
                <a:gd name="T12" fmla="*/ 10 w 40"/>
                <a:gd name="T13" fmla="*/ 171 h 611"/>
                <a:gd name="T14" fmla="*/ 29 w 40"/>
                <a:gd name="T15" fmla="*/ 211 h 611"/>
                <a:gd name="T16" fmla="*/ 40 w 40"/>
                <a:gd name="T17" fmla="*/ 235 h 611"/>
                <a:gd name="T18" fmla="*/ 26 w 40"/>
                <a:gd name="T19" fmla="*/ 264 h 611"/>
                <a:gd name="T20" fmla="*/ 10 w 40"/>
                <a:gd name="T21" fmla="*/ 291 h 611"/>
                <a:gd name="T22" fmla="*/ 16 w 40"/>
                <a:gd name="T23" fmla="*/ 331 h 611"/>
                <a:gd name="T24" fmla="*/ 34 w 40"/>
                <a:gd name="T25" fmla="*/ 355 h 611"/>
                <a:gd name="T26" fmla="*/ 21 w 40"/>
                <a:gd name="T27" fmla="*/ 398 h 611"/>
                <a:gd name="T28" fmla="*/ 5 w 40"/>
                <a:gd name="T29" fmla="*/ 432 h 611"/>
                <a:gd name="T30" fmla="*/ 8 w 40"/>
                <a:gd name="T31" fmla="*/ 462 h 611"/>
                <a:gd name="T32" fmla="*/ 37 w 40"/>
                <a:gd name="T33" fmla="*/ 502 h 611"/>
                <a:gd name="T34" fmla="*/ 18 w 40"/>
                <a:gd name="T35" fmla="*/ 536 h 611"/>
                <a:gd name="T36" fmla="*/ 0 w 40"/>
                <a:gd name="T37" fmla="*/ 563 h 611"/>
                <a:gd name="T38" fmla="*/ 18 w 40"/>
                <a:gd name="T39" fmla="*/ 598 h 611"/>
                <a:gd name="T40" fmla="*/ 29 w 40"/>
                <a:gd name="T41" fmla="*/ 611 h 6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0"/>
                <a:gd name="T64" fmla="*/ 0 h 611"/>
                <a:gd name="T65" fmla="*/ 40 w 40"/>
                <a:gd name="T66" fmla="*/ 611 h 61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0" h="611">
                  <a:moveTo>
                    <a:pt x="32" y="0"/>
                  </a:moveTo>
                  <a:cubicBezTo>
                    <a:pt x="27" y="21"/>
                    <a:pt x="16" y="35"/>
                    <a:pt x="5" y="54"/>
                  </a:cubicBezTo>
                  <a:cubicBezTo>
                    <a:pt x="5" y="61"/>
                    <a:pt x="4" y="78"/>
                    <a:pt x="13" y="86"/>
                  </a:cubicBezTo>
                  <a:cubicBezTo>
                    <a:pt x="17" y="90"/>
                    <a:pt x="29" y="96"/>
                    <a:pt x="29" y="96"/>
                  </a:cubicBezTo>
                  <a:cubicBezTo>
                    <a:pt x="35" y="112"/>
                    <a:pt x="35" y="124"/>
                    <a:pt x="26" y="139"/>
                  </a:cubicBezTo>
                  <a:cubicBezTo>
                    <a:pt x="22" y="144"/>
                    <a:pt x="18" y="149"/>
                    <a:pt x="16" y="155"/>
                  </a:cubicBezTo>
                  <a:cubicBezTo>
                    <a:pt x="14" y="160"/>
                    <a:pt x="10" y="171"/>
                    <a:pt x="10" y="171"/>
                  </a:cubicBezTo>
                  <a:cubicBezTo>
                    <a:pt x="12" y="188"/>
                    <a:pt x="13" y="201"/>
                    <a:pt x="29" y="211"/>
                  </a:cubicBezTo>
                  <a:cubicBezTo>
                    <a:pt x="33" y="218"/>
                    <a:pt x="40" y="235"/>
                    <a:pt x="40" y="235"/>
                  </a:cubicBezTo>
                  <a:cubicBezTo>
                    <a:pt x="37" y="249"/>
                    <a:pt x="36" y="254"/>
                    <a:pt x="26" y="264"/>
                  </a:cubicBezTo>
                  <a:cubicBezTo>
                    <a:pt x="23" y="273"/>
                    <a:pt x="17" y="284"/>
                    <a:pt x="10" y="291"/>
                  </a:cubicBezTo>
                  <a:cubicBezTo>
                    <a:pt x="11" y="304"/>
                    <a:pt x="8" y="319"/>
                    <a:pt x="16" y="331"/>
                  </a:cubicBezTo>
                  <a:cubicBezTo>
                    <a:pt x="21" y="339"/>
                    <a:pt x="34" y="355"/>
                    <a:pt x="34" y="355"/>
                  </a:cubicBezTo>
                  <a:cubicBezTo>
                    <a:pt x="39" y="376"/>
                    <a:pt x="32" y="383"/>
                    <a:pt x="21" y="398"/>
                  </a:cubicBezTo>
                  <a:cubicBezTo>
                    <a:pt x="16" y="409"/>
                    <a:pt x="10" y="420"/>
                    <a:pt x="5" y="432"/>
                  </a:cubicBezTo>
                  <a:cubicBezTo>
                    <a:pt x="6" y="442"/>
                    <a:pt x="4" y="452"/>
                    <a:pt x="8" y="462"/>
                  </a:cubicBezTo>
                  <a:cubicBezTo>
                    <a:pt x="13" y="477"/>
                    <a:pt x="30" y="485"/>
                    <a:pt x="37" y="502"/>
                  </a:cubicBezTo>
                  <a:cubicBezTo>
                    <a:pt x="34" y="518"/>
                    <a:pt x="35" y="531"/>
                    <a:pt x="18" y="536"/>
                  </a:cubicBezTo>
                  <a:cubicBezTo>
                    <a:pt x="9" y="546"/>
                    <a:pt x="3" y="548"/>
                    <a:pt x="0" y="563"/>
                  </a:cubicBezTo>
                  <a:cubicBezTo>
                    <a:pt x="1" y="578"/>
                    <a:pt x="2" y="592"/>
                    <a:pt x="18" y="598"/>
                  </a:cubicBezTo>
                  <a:cubicBezTo>
                    <a:pt x="22" y="601"/>
                    <a:pt x="29" y="611"/>
                    <a:pt x="29" y="611"/>
                  </a:cubicBezTo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" name="Freeform 1039">
              <a:extLst>
                <a:ext uri="{FF2B5EF4-FFF2-40B4-BE49-F238E27FC236}">
                  <a16:creationId xmlns:a16="http://schemas.microsoft.com/office/drawing/2014/main" id="{966DA469-104E-80E1-0910-B33A0B55D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2" y="1296"/>
              <a:ext cx="43" cy="496"/>
            </a:xfrm>
            <a:custGeom>
              <a:avLst/>
              <a:gdLst>
                <a:gd name="T0" fmla="*/ 38 w 43"/>
                <a:gd name="T1" fmla="*/ 0 h 496"/>
                <a:gd name="T2" fmla="*/ 33 w 43"/>
                <a:gd name="T3" fmla="*/ 34 h 496"/>
                <a:gd name="T4" fmla="*/ 17 w 43"/>
                <a:gd name="T5" fmla="*/ 64 h 496"/>
                <a:gd name="T6" fmla="*/ 38 w 43"/>
                <a:gd name="T7" fmla="*/ 112 h 496"/>
                <a:gd name="T8" fmla="*/ 33 w 43"/>
                <a:gd name="T9" fmla="*/ 152 h 496"/>
                <a:gd name="T10" fmla="*/ 19 w 43"/>
                <a:gd name="T11" fmla="*/ 173 h 496"/>
                <a:gd name="T12" fmla="*/ 33 w 43"/>
                <a:gd name="T13" fmla="*/ 234 h 496"/>
                <a:gd name="T14" fmla="*/ 19 w 43"/>
                <a:gd name="T15" fmla="*/ 296 h 496"/>
                <a:gd name="T16" fmla="*/ 9 w 43"/>
                <a:gd name="T17" fmla="*/ 320 h 496"/>
                <a:gd name="T18" fmla="*/ 33 w 43"/>
                <a:gd name="T19" fmla="*/ 373 h 496"/>
                <a:gd name="T20" fmla="*/ 14 w 43"/>
                <a:gd name="T21" fmla="*/ 421 h 496"/>
                <a:gd name="T22" fmla="*/ 3 w 43"/>
                <a:gd name="T23" fmla="*/ 434 h 496"/>
                <a:gd name="T24" fmla="*/ 33 w 43"/>
                <a:gd name="T25" fmla="*/ 490 h 496"/>
                <a:gd name="T26" fmla="*/ 41 w 43"/>
                <a:gd name="T27" fmla="*/ 496 h 49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496"/>
                <a:gd name="T44" fmla="*/ 43 w 43"/>
                <a:gd name="T45" fmla="*/ 496 h 49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496">
                  <a:moveTo>
                    <a:pt x="38" y="0"/>
                  </a:moveTo>
                  <a:cubicBezTo>
                    <a:pt x="36" y="11"/>
                    <a:pt x="38" y="24"/>
                    <a:pt x="33" y="34"/>
                  </a:cubicBezTo>
                  <a:cubicBezTo>
                    <a:pt x="26" y="44"/>
                    <a:pt x="20" y="50"/>
                    <a:pt x="17" y="64"/>
                  </a:cubicBezTo>
                  <a:cubicBezTo>
                    <a:pt x="19" y="89"/>
                    <a:pt x="23" y="94"/>
                    <a:pt x="38" y="112"/>
                  </a:cubicBezTo>
                  <a:cubicBezTo>
                    <a:pt x="43" y="125"/>
                    <a:pt x="42" y="140"/>
                    <a:pt x="33" y="152"/>
                  </a:cubicBezTo>
                  <a:cubicBezTo>
                    <a:pt x="29" y="161"/>
                    <a:pt x="26" y="166"/>
                    <a:pt x="19" y="173"/>
                  </a:cubicBezTo>
                  <a:cubicBezTo>
                    <a:pt x="12" y="197"/>
                    <a:pt x="10" y="219"/>
                    <a:pt x="33" y="234"/>
                  </a:cubicBezTo>
                  <a:cubicBezTo>
                    <a:pt x="39" y="259"/>
                    <a:pt x="37" y="277"/>
                    <a:pt x="19" y="296"/>
                  </a:cubicBezTo>
                  <a:cubicBezTo>
                    <a:pt x="16" y="305"/>
                    <a:pt x="11" y="310"/>
                    <a:pt x="9" y="320"/>
                  </a:cubicBezTo>
                  <a:cubicBezTo>
                    <a:pt x="11" y="342"/>
                    <a:pt x="19" y="355"/>
                    <a:pt x="33" y="373"/>
                  </a:cubicBezTo>
                  <a:cubicBezTo>
                    <a:pt x="39" y="397"/>
                    <a:pt x="36" y="407"/>
                    <a:pt x="14" y="421"/>
                  </a:cubicBezTo>
                  <a:cubicBezTo>
                    <a:pt x="10" y="425"/>
                    <a:pt x="3" y="428"/>
                    <a:pt x="3" y="434"/>
                  </a:cubicBezTo>
                  <a:cubicBezTo>
                    <a:pt x="0" y="468"/>
                    <a:pt x="3" y="482"/>
                    <a:pt x="33" y="490"/>
                  </a:cubicBezTo>
                  <a:cubicBezTo>
                    <a:pt x="38" y="496"/>
                    <a:pt x="35" y="496"/>
                    <a:pt x="41" y="496"/>
                  </a:cubicBezTo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" name="Freeform 1040">
              <a:extLst>
                <a:ext uri="{FF2B5EF4-FFF2-40B4-BE49-F238E27FC236}">
                  <a16:creationId xmlns:a16="http://schemas.microsoft.com/office/drawing/2014/main" id="{FD875741-7B55-FDC2-9E8A-B0862DA33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" y="1331"/>
              <a:ext cx="37" cy="453"/>
            </a:xfrm>
            <a:custGeom>
              <a:avLst/>
              <a:gdLst>
                <a:gd name="T0" fmla="*/ 37 w 37"/>
                <a:gd name="T1" fmla="*/ 0 h 453"/>
                <a:gd name="T2" fmla="*/ 21 w 37"/>
                <a:gd name="T3" fmla="*/ 34 h 453"/>
                <a:gd name="T4" fmla="*/ 21 w 37"/>
                <a:gd name="T5" fmla="*/ 93 h 453"/>
                <a:gd name="T6" fmla="*/ 32 w 37"/>
                <a:gd name="T7" fmla="*/ 117 h 453"/>
                <a:gd name="T8" fmla="*/ 29 w 37"/>
                <a:gd name="T9" fmla="*/ 144 h 453"/>
                <a:gd name="T10" fmla="*/ 2 w 37"/>
                <a:gd name="T11" fmla="*/ 184 h 453"/>
                <a:gd name="T12" fmla="*/ 16 w 37"/>
                <a:gd name="T13" fmla="*/ 213 h 453"/>
                <a:gd name="T14" fmla="*/ 26 w 37"/>
                <a:gd name="T15" fmla="*/ 229 h 453"/>
                <a:gd name="T16" fmla="*/ 32 w 37"/>
                <a:gd name="T17" fmla="*/ 245 h 453"/>
                <a:gd name="T18" fmla="*/ 13 w 37"/>
                <a:gd name="T19" fmla="*/ 282 h 453"/>
                <a:gd name="T20" fmla="*/ 16 w 37"/>
                <a:gd name="T21" fmla="*/ 333 h 453"/>
                <a:gd name="T22" fmla="*/ 32 w 37"/>
                <a:gd name="T23" fmla="*/ 360 h 453"/>
                <a:gd name="T24" fmla="*/ 16 w 37"/>
                <a:gd name="T25" fmla="*/ 413 h 453"/>
                <a:gd name="T26" fmla="*/ 18 w 37"/>
                <a:gd name="T27" fmla="*/ 434 h 453"/>
                <a:gd name="T28" fmla="*/ 37 w 37"/>
                <a:gd name="T29" fmla="*/ 453 h 4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7"/>
                <a:gd name="T46" fmla="*/ 0 h 453"/>
                <a:gd name="T47" fmla="*/ 37 w 37"/>
                <a:gd name="T48" fmla="*/ 453 h 45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7" h="453">
                  <a:moveTo>
                    <a:pt x="37" y="0"/>
                  </a:moveTo>
                  <a:cubicBezTo>
                    <a:pt x="34" y="18"/>
                    <a:pt x="36" y="24"/>
                    <a:pt x="21" y="34"/>
                  </a:cubicBezTo>
                  <a:cubicBezTo>
                    <a:pt x="13" y="52"/>
                    <a:pt x="11" y="74"/>
                    <a:pt x="21" y="93"/>
                  </a:cubicBezTo>
                  <a:cubicBezTo>
                    <a:pt x="24" y="100"/>
                    <a:pt x="32" y="117"/>
                    <a:pt x="32" y="117"/>
                  </a:cubicBezTo>
                  <a:cubicBezTo>
                    <a:pt x="31" y="126"/>
                    <a:pt x="31" y="135"/>
                    <a:pt x="29" y="144"/>
                  </a:cubicBezTo>
                  <a:cubicBezTo>
                    <a:pt x="26" y="155"/>
                    <a:pt x="7" y="169"/>
                    <a:pt x="2" y="184"/>
                  </a:cubicBezTo>
                  <a:cubicBezTo>
                    <a:pt x="4" y="198"/>
                    <a:pt x="3" y="205"/>
                    <a:pt x="16" y="213"/>
                  </a:cubicBezTo>
                  <a:cubicBezTo>
                    <a:pt x="19" y="218"/>
                    <a:pt x="23" y="223"/>
                    <a:pt x="26" y="229"/>
                  </a:cubicBezTo>
                  <a:cubicBezTo>
                    <a:pt x="28" y="234"/>
                    <a:pt x="32" y="245"/>
                    <a:pt x="32" y="245"/>
                  </a:cubicBezTo>
                  <a:cubicBezTo>
                    <a:pt x="28" y="261"/>
                    <a:pt x="27" y="272"/>
                    <a:pt x="13" y="282"/>
                  </a:cubicBezTo>
                  <a:cubicBezTo>
                    <a:pt x="6" y="298"/>
                    <a:pt x="0" y="320"/>
                    <a:pt x="16" y="333"/>
                  </a:cubicBezTo>
                  <a:cubicBezTo>
                    <a:pt x="18" y="342"/>
                    <a:pt x="25" y="353"/>
                    <a:pt x="32" y="360"/>
                  </a:cubicBezTo>
                  <a:cubicBezTo>
                    <a:pt x="37" y="382"/>
                    <a:pt x="21" y="392"/>
                    <a:pt x="16" y="413"/>
                  </a:cubicBezTo>
                  <a:cubicBezTo>
                    <a:pt x="16" y="420"/>
                    <a:pt x="15" y="427"/>
                    <a:pt x="18" y="434"/>
                  </a:cubicBezTo>
                  <a:cubicBezTo>
                    <a:pt x="21" y="442"/>
                    <a:pt x="37" y="453"/>
                    <a:pt x="37" y="453"/>
                  </a:cubicBezTo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pic>
        <p:nvPicPr>
          <p:cNvPr id="23" name="Picture 1041">
            <a:extLst>
              <a:ext uri="{FF2B5EF4-FFF2-40B4-BE49-F238E27FC236}">
                <a16:creationId xmlns:a16="http://schemas.microsoft.com/office/drawing/2014/main" id="{621ABF02-6AC3-94A1-1769-E9D235E2D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5962" y="3936081"/>
            <a:ext cx="762000" cy="35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042">
            <a:extLst>
              <a:ext uri="{FF2B5EF4-FFF2-40B4-BE49-F238E27FC236}">
                <a16:creationId xmlns:a16="http://schemas.microsoft.com/office/drawing/2014/main" id="{39C93589-4B99-05CB-67AF-42F3BE5043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81963" y="1686501"/>
            <a:ext cx="2437535" cy="1102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" name="Group 1043">
            <a:extLst>
              <a:ext uri="{FF2B5EF4-FFF2-40B4-BE49-F238E27FC236}">
                <a16:creationId xmlns:a16="http://schemas.microsoft.com/office/drawing/2014/main" id="{9942ED4F-05B4-B079-A38A-29FE44E7CD55}"/>
              </a:ext>
            </a:extLst>
          </p:cNvPr>
          <p:cNvGrpSpPr>
            <a:grpSpLocks/>
          </p:cNvGrpSpPr>
          <p:nvPr/>
        </p:nvGrpSpPr>
        <p:grpSpPr bwMode="auto">
          <a:xfrm>
            <a:off x="5828986" y="2521339"/>
            <a:ext cx="2362489" cy="1602441"/>
            <a:chOff x="2640" y="718"/>
            <a:chExt cx="1488" cy="1010"/>
          </a:xfrm>
        </p:grpSpPr>
        <p:sp>
          <p:nvSpPr>
            <p:cNvPr id="26" name="Line 1044">
              <a:extLst>
                <a:ext uri="{FF2B5EF4-FFF2-40B4-BE49-F238E27FC236}">
                  <a16:creationId xmlns:a16="http://schemas.microsoft.com/office/drawing/2014/main" id="{BD8498CD-4DEF-9CB1-1813-AF823F1E9B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36" y="764"/>
              <a:ext cx="288" cy="551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7" name="Line 1045">
              <a:extLst>
                <a:ext uri="{FF2B5EF4-FFF2-40B4-BE49-F238E27FC236}">
                  <a16:creationId xmlns:a16="http://schemas.microsoft.com/office/drawing/2014/main" id="{B891A0B0-F633-B38A-4B76-7CF5ECEB133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24" y="856"/>
              <a:ext cx="288" cy="551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8" name="Line 1046">
              <a:extLst>
                <a:ext uri="{FF2B5EF4-FFF2-40B4-BE49-F238E27FC236}">
                  <a16:creationId xmlns:a16="http://schemas.microsoft.com/office/drawing/2014/main" id="{F0801275-E400-2FA6-9F15-7F21E17255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56" y="856"/>
              <a:ext cx="432" cy="826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9" name="Line 1047">
              <a:extLst>
                <a:ext uri="{FF2B5EF4-FFF2-40B4-BE49-F238E27FC236}">
                  <a16:creationId xmlns:a16="http://schemas.microsoft.com/office/drawing/2014/main" id="{8989C3E1-7A89-DC26-AF6A-9220CBB382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00" y="810"/>
              <a:ext cx="432" cy="826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" name="Line 1048">
              <a:extLst>
                <a:ext uri="{FF2B5EF4-FFF2-40B4-BE49-F238E27FC236}">
                  <a16:creationId xmlns:a16="http://schemas.microsoft.com/office/drawing/2014/main" id="{B279E687-261A-896F-8DF8-215A1F221E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96" y="810"/>
              <a:ext cx="432" cy="826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" name="Line 1049">
              <a:extLst>
                <a:ext uri="{FF2B5EF4-FFF2-40B4-BE49-F238E27FC236}">
                  <a16:creationId xmlns:a16="http://schemas.microsoft.com/office/drawing/2014/main" id="{92236487-2D5B-967B-0B14-51DB2D85AE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56" y="810"/>
              <a:ext cx="336" cy="643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2" name="Line 1050">
              <a:extLst>
                <a:ext uri="{FF2B5EF4-FFF2-40B4-BE49-F238E27FC236}">
                  <a16:creationId xmlns:a16="http://schemas.microsoft.com/office/drawing/2014/main" id="{C0CB4883-7B4C-8AB2-551E-B25D48FE9A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40" y="718"/>
              <a:ext cx="528" cy="101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3" name="Line 1051">
              <a:extLst>
                <a:ext uri="{FF2B5EF4-FFF2-40B4-BE49-F238E27FC236}">
                  <a16:creationId xmlns:a16="http://schemas.microsoft.com/office/drawing/2014/main" id="{BDC91B8B-6F2D-7CCA-354F-A45094E4E1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84" y="720"/>
              <a:ext cx="480" cy="96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" name="Line 1052">
              <a:extLst>
                <a:ext uri="{FF2B5EF4-FFF2-40B4-BE49-F238E27FC236}">
                  <a16:creationId xmlns:a16="http://schemas.microsoft.com/office/drawing/2014/main" id="{FF624DDB-13E3-325B-1F6C-E340AF8BE0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64" y="764"/>
              <a:ext cx="336" cy="643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5" name="Line 1053">
              <a:extLst>
                <a:ext uri="{FF2B5EF4-FFF2-40B4-BE49-F238E27FC236}">
                  <a16:creationId xmlns:a16="http://schemas.microsoft.com/office/drawing/2014/main" id="{2DAA3A30-A9C6-5105-E2B8-CBFB02646C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32" y="768"/>
              <a:ext cx="336" cy="643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6" name="Line 1054">
              <a:extLst>
                <a:ext uri="{FF2B5EF4-FFF2-40B4-BE49-F238E27FC236}">
                  <a16:creationId xmlns:a16="http://schemas.microsoft.com/office/drawing/2014/main" id="{04541B2E-A25A-C567-3819-089CE52BC5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60" y="856"/>
              <a:ext cx="288" cy="551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pic>
        <p:nvPicPr>
          <p:cNvPr id="37" name="Picture 1055">
            <a:extLst>
              <a:ext uri="{FF2B5EF4-FFF2-40B4-BE49-F238E27FC236}">
                <a16:creationId xmlns:a16="http://schemas.microsoft.com/office/drawing/2014/main" id="{17FC48E7-345C-F6F5-AEC1-7DCDE74CD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81963" y="1686500"/>
            <a:ext cx="913535" cy="797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056">
            <a:extLst>
              <a:ext uri="{FF2B5EF4-FFF2-40B4-BE49-F238E27FC236}">
                <a16:creationId xmlns:a16="http://schemas.microsoft.com/office/drawing/2014/main" id="{2BA8C94C-2032-9654-EE5A-9EF4BEB41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9963" y="4353500"/>
            <a:ext cx="2971512" cy="382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" name="Group 1057">
            <a:extLst>
              <a:ext uri="{FF2B5EF4-FFF2-40B4-BE49-F238E27FC236}">
                <a16:creationId xmlns:a16="http://schemas.microsoft.com/office/drawing/2014/main" id="{1688509F-A59D-DE0E-0A36-ECB4051FC5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367167" y="3431816"/>
            <a:ext cx="430068" cy="350184"/>
            <a:chOff x="2349" y="1292"/>
            <a:chExt cx="247" cy="200"/>
          </a:xfrm>
        </p:grpSpPr>
        <p:sp>
          <p:nvSpPr>
            <p:cNvPr id="40" name="Oval 1058">
              <a:extLst>
                <a:ext uri="{FF2B5EF4-FFF2-40B4-BE49-F238E27FC236}">
                  <a16:creationId xmlns:a16="http://schemas.microsoft.com/office/drawing/2014/main" id="{5BFC5B20-529D-4C9E-EE09-660F88EFEF1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349" y="1292"/>
              <a:ext cx="52" cy="52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" name="Oval 1059">
              <a:extLst>
                <a:ext uri="{FF2B5EF4-FFF2-40B4-BE49-F238E27FC236}">
                  <a16:creationId xmlns:a16="http://schemas.microsoft.com/office/drawing/2014/main" id="{E35AD216-652E-55AC-CB3D-E80E7C1FE7A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544" y="1392"/>
              <a:ext cx="52" cy="52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" name="Oval 1060">
              <a:extLst>
                <a:ext uri="{FF2B5EF4-FFF2-40B4-BE49-F238E27FC236}">
                  <a16:creationId xmlns:a16="http://schemas.microsoft.com/office/drawing/2014/main" id="{B1DD1BCA-0943-7D79-4047-DA7597077E0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396" y="1440"/>
              <a:ext cx="52" cy="52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43" name="Group 1082">
            <a:extLst>
              <a:ext uri="{FF2B5EF4-FFF2-40B4-BE49-F238E27FC236}">
                <a16:creationId xmlns:a16="http://schemas.microsoft.com/office/drawing/2014/main" id="{CDF782F8-9888-0657-23C3-57FD43546AE1}"/>
              </a:ext>
            </a:extLst>
          </p:cNvPr>
          <p:cNvGrpSpPr>
            <a:grpSpLocks/>
          </p:cNvGrpSpPr>
          <p:nvPr/>
        </p:nvGrpSpPr>
        <p:grpSpPr bwMode="auto">
          <a:xfrm>
            <a:off x="3238474" y="1609459"/>
            <a:ext cx="1855932" cy="253534"/>
            <a:chOff x="1109" y="163"/>
            <a:chExt cx="1286" cy="181"/>
          </a:xfrm>
        </p:grpSpPr>
        <p:sp>
          <p:nvSpPr>
            <p:cNvPr id="44" name="Text Box 1062">
              <a:extLst>
                <a:ext uri="{FF2B5EF4-FFF2-40B4-BE49-F238E27FC236}">
                  <a16:creationId xmlns:a16="http://schemas.microsoft.com/office/drawing/2014/main" id="{8B153C0B-33A3-C3CB-FCD0-44049E5401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9" y="163"/>
              <a:ext cx="105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3517" tIns="56758" rIns="113517" bIns="56758">
              <a:spAutoFit/>
            </a:bodyPr>
            <a:lstStyle/>
            <a:p>
              <a:pPr defTabSz="1018606">
                <a:spcBef>
                  <a:spcPct val="50000"/>
                </a:spcBef>
              </a:pPr>
              <a:r>
                <a:rPr lang="en-US" altLang="en-US" sz="900" b="1" dirty="0"/>
                <a:t>WIND DIRECTION</a:t>
              </a:r>
            </a:p>
          </p:txBody>
        </p:sp>
        <p:sp>
          <p:nvSpPr>
            <p:cNvPr id="45" name="Line 1063">
              <a:extLst>
                <a:ext uri="{FF2B5EF4-FFF2-40B4-BE49-F238E27FC236}">
                  <a16:creationId xmlns:a16="http://schemas.microsoft.com/office/drawing/2014/main" id="{30842E1B-A24D-A7AD-EE12-E887A6BAB5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0" y="240"/>
              <a:ext cx="475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lIns="113517" tIns="56758" rIns="113517" bIns="56758">
              <a:spAutoFit/>
            </a:bodyPr>
            <a:lstStyle/>
            <a:p>
              <a:endParaRPr lang="en-US" dirty="0"/>
            </a:p>
          </p:txBody>
        </p:sp>
      </p:grpSp>
      <p:sp>
        <p:nvSpPr>
          <p:cNvPr id="46" name="Text Box 1064">
            <a:extLst>
              <a:ext uri="{FF2B5EF4-FFF2-40B4-BE49-F238E27FC236}">
                <a16:creationId xmlns:a16="http://schemas.microsoft.com/office/drawing/2014/main" id="{7304F13D-3324-111A-D346-F1098563A1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6714" y="2239790"/>
            <a:ext cx="1440295" cy="241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870" tIns="50935" rIns="101870" bIns="50935">
            <a:spAutoFit/>
          </a:bodyPr>
          <a:lstStyle/>
          <a:p>
            <a:pPr defTabSz="1018606">
              <a:spcBef>
                <a:spcPct val="50000"/>
              </a:spcBef>
            </a:pPr>
            <a:r>
              <a:rPr lang="en-US" altLang="en-US" sz="900" b="1" dirty="0"/>
              <a:t>TRANSFORMATION</a:t>
            </a:r>
          </a:p>
        </p:txBody>
      </p:sp>
      <p:sp>
        <p:nvSpPr>
          <p:cNvPr id="47" name="Text Box 1065">
            <a:extLst>
              <a:ext uri="{FF2B5EF4-FFF2-40B4-BE49-F238E27FC236}">
                <a16:creationId xmlns:a16="http://schemas.microsoft.com/office/drawing/2014/main" id="{07FACF28-EDF0-E56F-449A-7FFA81FECB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7236" y="2706234"/>
            <a:ext cx="1752023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608">
              <a:spcBef>
                <a:spcPct val="50000"/>
              </a:spcBef>
            </a:pPr>
            <a:r>
              <a:rPr lang="en-US" altLang="en-US" sz="900" b="1" dirty="0"/>
              <a:t>DRY DEPOSITION</a:t>
            </a:r>
          </a:p>
        </p:txBody>
      </p:sp>
      <p:grpSp>
        <p:nvGrpSpPr>
          <p:cNvPr id="48" name="Group 1066">
            <a:extLst>
              <a:ext uri="{FF2B5EF4-FFF2-40B4-BE49-F238E27FC236}">
                <a16:creationId xmlns:a16="http://schemas.microsoft.com/office/drawing/2014/main" id="{27C22E15-34C3-D732-C0E9-912AA107B458}"/>
              </a:ext>
            </a:extLst>
          </p:cNvPr>
          <p:cNvGrpSpPr>
            <a:grpSpLocks/>
          </p:cNvGrpSpPr>
          <p:nvPr/>
        </p:nvGrpSpPr>
        <p:grpSpPr bwMode="auto">
          <a:xfrm>
            <a:off x="4984725" y="2990585"/>
            <a:ext cx="228023" cy="1067360"/>
            <a:chOff x="2160" y="1152"/>
            <a:chExt cx="144" cy="672"/>
          </a:xfrm>
        </p:grpSpPr>
        <p:sp>
          <p:nvSpPr>
            <p:cNvPr id="49" name="Line 1067">
              <a:extLst>
                <a:ext uri="{FF2B5EF4-FFF2-40B4-BE49-F238E27FC236}">
                  <a16:creationId xmlns:a16="http://schemas.microsoft.com/office/drawing/2014/main" id="{D7377B14-4E7C-F464-03A3-FE9D19EAF5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60" y="1152"/>
              <a:ext cx="0" cy="6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" name="Line 1068">
              <a:extLst>
                <a:ext uri="{FF2B5EF4-FFF2-40B4-BE49-F238E27FC236}">
                  <a16:creationId xmlns:a16="http://schemas.microsoft.com/office/drawing/2014/main" id="{B69698ED-D4E8-D98D-C432-D1AC54712C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0" y="1152"/>
              <a:ext cx="144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51" name="Line 1069">
            <a:extLst>
              <a:ext uri="{FF2B5EF4-FFF2-40B4-BE49-F238E27FC236}">
                <a16:creationId xmlns:a16="http://schemas.microsoft.com/office/drawing/2014/main" id="{FBC8FE6B-B5F2-CE0D-F6C9-224A22A1FC7A}"/>
              </a:ext>
            </a:extLst>
          </p:cNvPr>
          <p:cNvSpPr>
            <a:spLocks noChangeShapeType="1"/>
          </p:cNvSpPr>
          <p:nvPr/>
        </p:nvSpPr>
        <p:spPr bwMode="auto">
          <a:xfrm>
            <a:off x="4984724" y="2990585"/>
            <a:ext cx="2521238" cy="113319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</p:spPr>
        <p:txBody>
          <a:bodyPr wrap="none" lIns="82058" tIns="41029" rIns="82058" bIns="41029" anchor="ctr"/>
          <a:lstStyle/>
          <a:p>
            <a:endParaRPr lang="en-US" dirty="0"/>
          </a:p>
        </p:txBody>
      </p:sp>
      <p:sp>
        <p:nvSpPr>
          <p:cNvPr id="52" name="Text Box 1070">
            <a:extLst>
              <a:ext uri="{FF2B5EF4-FFF2-40B4-BE49-F238E27FC236}">
                <a16:creationId xmlns:a16="http://schemas.microsoft.com/office/drawing/2014/main" id="{3C772FEF-791F-0F0E-26E3-9E77FC09D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3985" y="2829499"/>
            <a:ext cx="190500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algn="ctr" defTabSz="914608">
              <a:spcBef>
                <a:spcPct val="50000"/>
              </a:spcBef>
            </a:pPr>
            <a:r>
              <a:rPr lang="en-US" altLang="en-US" sz="900" b="1" dirty="0"/>
              <a:t>EVAPORATION/</a:t>
            </a:r>
            <a:br>
              <a:rPr lang="en-US" altLang="en-US" sz="900" b="1" dirty="0"/>
            </a:br>
            <a:r>
              <a:rPr lang="en-US" altLang="en-US" sz="900" b="1" dirty="0"/>
              <a:t>REENTRAINMENT</a:t>
            </a:r>
          </a:p>
        </p:txBody>
      </p:sp>
      <p:sp>
        <p:nvSpPr>
          <p:cNvPr id="53" name="Text Box 1071">
            <a:extLst>
              <a:ext uri="{FF2B5EF4-FFF2-40B4-BE49-F238E27FC236}">
                <a16:creationId xmlns:a16="http://schemas.microsoft.com/office/drawing/2014/main" id="{39AB7D85-9D4E-AB41-5F24-8AE84523FE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9794" y="4719091"/>
            <a:ext cx="1753465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608">
              <a:spcBef>
                <a:spcPct val="50000"/>
              </a:spcBef>
            </a:pPr>
            <a:r>
              <a:rPr lang="en-US" altLang="en-US" sz="900" b="1" dirty="0"/>
              <a:t>BIOACCUMULATION</a:t>
            </a:r>
          </a:p>
        </p:txBody>
      </p:sp>
      <p:sp>
        <p:nvSpPr>
          <p:cNvPr id="54" name="Text Box 1072">
            <a:extLst>
              <a:ext uri="{FF2B5EF4-FFF2-40B4-BE49-F238E27FC236}">
                <a16:creationId xmlns:a16="http://schemas.microsoft.com/office/drawing/2014/main" id="{01837621-C177-DD73-7C1D-C53FFBF6B8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474" y="2249595"/>
            <a:ext cx="1184918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defTabSz="914608"/>
            <a:r>
              <a:rPr lang="en-US" altLang="en-US" sz="900" b="1" dirty="0"/>
              <a:t>WET DEPOSITION</a:t>
            </a:r>
          </a:p>
        </p:txBody>
      </p:sp>
      <p:sp>
        <p:nvSpPr>
          <p:cNvPr id="55" name="Text Box 1073">
            <a:extLst>
              <a:ext uri="{FF2B5EF4-FFF2-40B4-BE49-F238E27FC236}">
                <a16:creationId xmlns:a16="http://schemas.microsoft.com/office/drawing/2014/main" id="{48918ECC-A29B-8FF3-4DBF-469FD1F53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1259" y="2421886"/>
            <a:ext cx="1295977" cy="241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870" tIns="50935" rIns="101870" bIns="50935">
            <a:spAutoFit/>
          </a:bodyPr>
          <a:lstStyle/>
          <a:p>
            <a:pPr defTabSz="1018606">
              <a:spcBef>
                <a:spcPct val="50000"/>
              </a:spcBef>
            </a:pPr>
            <a:r>
              <a:rPr lang="en-US" altLang="en-US" sz="900" b="1" dirty="0"/>
              <a:t>DISPERSION</a:t>
            </a:r>
          </a:p>
        </p:txBody>
      </p:sp>
      <p:grpSp>
        <p:nvGrpSpPr>
          <p:cNvPr id="56" name="Group 1074">
            <a:extLst>
              <a:ext uri="{FF2B5EF4-FFF2-40B4-BE49-F238E27FC236}">
                <a16:creationId xmlns:a16="http://schemas.microsoft.com/office/drawing/2014/main" id="{B417E098-D344-E69B-BECC-51B55678DC97}"/>
              </a:ext>
            </a:extLst>
          </p:cNvPr>
          <p:cNvGrpSpPr>
            <a:grpSpLocks/>
          </p:cNvGrpSpPr>
          <p:nvPr/>
        </p:nvGrpSpPr>
        <p:grpSpPr bwMode="auto">
          <a:xfrm>
            <a:off x="3716167" y="2187963"/>
            <a:ext cx="685512" cy="686360"/>
            <a:chOff x="1392" y="576"/>
            <a:chExt cx="816" cy="480"/>
          </a:xfrm>
        </p:grpSpPr>
        <p:sp>
          <p:nvSpPr>
            <p:cNvPr id="57" name="Line 1075">
              <a:extLst>
                <a:ext uri="{FF2B5EF4-FFF2-40B4-BE49-F238E27FC236}">
                  <a16:creationId xmlns:a16="http://schemas.microsoft.com/office/drawing/2014/main" id="{504E3EF2-C0CB-D05D-58A5-835A4EC4C88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92" y="576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" name="Line 1076">
              <a:extLst>
                <a:ext uri="{FF2B5EF4-FFF2-40B4-BE49-F238E27FC236}">
                  <a16:creationId xmlns:a16="http://schemas.microsoft.com/office/drawing/2014/main" id="{177F4E58-5ACF-68F6-9E11-5869C0ABDF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24" y="816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9" name="Line 1077">
              <a:extLst>
                <a:ext uri="{FF2B5EF4-FFF2-40B4-BE49-F238E27FC236}">
                  <a16:creationId xmlns:a16="http://schemas.microsoft.com/office/drawing/2014/main" id="{D8543F04-AAA6-6763-BB52-B84C2AC414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" y="912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60" name="Group 1078">
            <a:extLst>
              <a:ext uri="{FF2B5EF4-FFF2-40B4-BE49-F238E27FC236}">
                <a16:creationId xmlns:a16="http://schemas.microsoft.com/office/drawing/2014/main" id="{A158D0BC-7976-62B4-3349-2944787C6678}"/>
              </a:ext>
            </a:extLst>
          </p:cNvPr>
          <p:cNvGrpSpPr>
            <a:grpSpLocks/>
          </p:cNvGrpSpPr>
          <p:nvPr/>
        </p:nvGrpSpPr>
        <p:grpSpPr bwMode="auto">
          <a:xfrm>
            <a:off x="4799997" y="2021277"/>
            <a:ext cx="822614" cy="265615"/>
            <a:chOff x="2118" y="342"/>
            <a:chExt cx="518" cy="167"/>
          </a:xfrm>
        </p:grpSpPr>
        <p:sp>
          <p:nvSpPr>
            <p:cNvPr id="61" name="Text Box 1079">
              <a:extLst>
                <a:ext uri="{FF2B5EF4-FFF2-40B4-BE49-F238E27FC236}">
                  <a16:creationId xmlns:a16="http://schemas.microsoft.com/office/drawing/2014/main" id="{3B604E39-1CD9-8DDA-3006-13DEA9B36A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0" y="342"/>
              <a:ext cx="206" cy="16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126481" tIns="63240" rIns="126481" bIns="63240">
              <a:spAutoFit/>
            </a:bodyPr>
            <a:lstStyle/>
            <a:p>
              <a:pPr defTabSz="1018606">
                <a:spcBef>
                  <a:spcPct val="50000"/>
                </a:spcBef>
              </a:pPr>
              <a:r>
                <a:rPr lang="en-US" altLang="en-US" sz="900" b="1" dirty="0"/>
                <a:t>B </a:t>
              </a:r>
            </a:p>
          </p:txBody>
        </p:sp>
        <p:sp>
          <p:nvSpPr>
            <p:cNvPr id="62" name="Text Box 1080">
              <a:extLst>
                <a:ext uri="{FF2B5EF4-FFF2-40B4-BE49-F238E27FC236}">
                  <a16:creationId xmlns:a16="http://schemas.microsoft.com/office/drawing/2014/main" id="{5D4AFB8B-6BF3-A01D-E4A0-7B0C9252D8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8" y="342"/>
              <a:ext cx="168" cy="16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126481" tIns="63240" rIns="126481" bIns="63240">
              <a:spAutoFit/>
            </a:bodyPr>
            <a:lstStyle/>
            <a:p>
              <a:pPr defTabSz="1018606">
                <a:spcBef>
                  <a:spcPct val="50000"/>
                </a:spcBef>
              </a:pPr>
              <a:r>
                <a:rPr lang="en-US" altLang="en-US" sz="900" b="1" dirty="0"/>
                <a:t>A</a:t>
              </a:r>
              <a:endParaRPr lang="en-US" altLang="en-US" sz="1000" b="1" dirty="0"/>
            </a:p>
          </p:txBody>
        </p:sp>
        <p:sp>
          <p:nvSpPr>
            <p:cNvPr id="63" name="Line 1081">
              <a:extLst>
                <a:ext uri="{FF2B5EF4-FFF2-40B4-BE49-F238E27FC236}">
                  <a16:creationId xmlns:a16="http://schemas.microsoft.com/office/drawing/2014/main" id="{4CA7B3E9-051F-D36F-032E-612229A300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432"/>
              <a:ext cx="14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lIns="126481" tIns="63240" rIns="126481" bIns="63240">
              <a:spAutoFit/>
            </a:bodyPr>
            <a:lstStyle/>
            <a:p>
              <a:endParaRPr lang="en-US" dirty="0"/>
            </a:p>
          </p:txBody>
        </p:sp>
      </p:grpSp>
      <p:sp>
        <p:nvSpPr>
          <p:cNvPr id="64" name="Text Box 49">
            <a:extLst>
              <a:ext uri="{FF2B5EF4-FFF2-40B4-BE49-F238E27FC236}">
                <a16:creationId xmlns:a16="http://schemas.microsoft.com/office/drawing/2014/main" id="{3C263922-1CB9-E914-97B7-7102038E9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4876" y="3438820"/>
            <a:ext cx="838488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608">
              <a:spcBef>
                <a:spcPct val="50000"/>
              </a:spcBef>
            </a:pPr>
            <a:r>
              <a:rPr lang="en-US" altLang="en-US" sz="900" b="1" dirty="0"/>
              <a:t>IN AIR</a:t>
            </a:r>
          </a:p>
        </p:txBody>
      </p:sp>
      <p:sp>
        <p:nvSpPr>
          <p:cNvPr id="65" name="Text Box 50">
            <a:extLst>
              <a:ext uri="{FF2B5EF4-FFF2-40B4-BE49-F238E27FC236}">
                <a16:creationId xmlns:a16="http://schemas.microsoft.com/office/drawing/2014/main" id="{7ECAB2EB-9151-B33F-9BCD-D8C000F132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3546" y="5800459"/>
            <a:ext cx="1371023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608">
              <a:spcBef>
                <a:spcPct val="50000"/>
              </a:spcBef>
            </a:pPr>
            <a:r>
              <a:rPr lang="en-US" altLang="en-US" sz="900" b="1" dirty="0"/>
              <a:t>INHALATION</a:t>
            </a:r>
          </a:p>
        </p:txBody>
      </p:sp>
      <p:sp>
        <p:nvSpPr>
          <p:cNvPr id="66" name="Line 51">
            <a:extLst>
              <a:ext uri="{FF2B5EF4-FFF2-40B4-BE49-F238E27FC236}">
                <a16:creationId xmlns:a16="http://schemas.microsoft.com/office/drawing/2014/main" id="{AFC79BE4-C760-E111-A86A-2D97FB85C0A1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9410" y="5114099"/>
            <a:ext cx="457489" cy="23392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med"/>
          </a:ln>
        </p:spPr>
        <p:txBody>
          <a:bodyPr wrap="none" lIns="82058" tIns="41029" rIns="82058" bIns="41029" anchor="ctr"/>
          <a:lstStyle/>
          <a:p>
            <a:endParaRPr lang="en-US" dirty="0"/>
          </a:p>
        </p:txBody>
      </p:sp>
      <p:sp>
        <p:nvSpPr>
          <p:cNvPr id="67" name="Text Box 52">
            <a:extLst>
              <a:ext uri="{FF2B5EF4-FFF2-40B4-BE49-F238E27FC236}">
                <a16:creationId xmlns:a16="http://schemas.microsoft.com/office/drawing/2014/main" id="{195A7B7A-8418-CA2F-2A64-0C1B18B451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6898" y="5800459"/>
            <a:ext cx="1143000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608">
              <a:spcBef>
                <a:spcPct val="50000"/>
              </a:spcBef>
            </a:pPr>
            <a:r>
              <a:rPr lang="en-US" altLang="en-US" sz="900" b="1" dirty="0"/>
              <a:t>INGESTION</a:t>
            </a:r>
          </a:p>
        </p:txBody>
      </p:sp>
      <p:sp>
        <p:nvSpPr>
          <p:cNvPr id="68" name="Line 53">
            <a:extLst>
              <a:ext uri="{FF2B5EF4-FFF2-40B4-BE49-F238E27FC236}">
                <a16:creationId xmlns:a16="http://schemas.microsoft.com/office/drawing/2014/main" id="{3CED5807-733C-1AF4-7098-258887B3CA3C}"/>
              </a:ext>
            </a:extLst>
          </p:cNvPr>
          <p:cNvSpPr>
            <a:spLocks noChangeShapeType="1"/>
          </p:cNvSpPr>
          <p:nvPr/>
        </p:nvSpPr>
        <p:spPr bwMode="auto">
          <a:xfrm>
            <a:off x="8496386" y="4429140"/>
            <a:ext cx="0" cy="53368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med"/>
          </a:ln>
        </p:spPr>
        <p:txBody>
          <a:bodyPr wrap="none" lIns="82058" tIns="41029" rIns="82058" bIns="41029" anchor="ctr"/>
          <a:lstStyle/>
          <a:p>
            <a:endParaRPr lang="en-US" dirty="0"/>
          </a:p>
        </p:txBody>
      </p:sp>
      <p:sp>
        <p:nvSpPr>
          <p:cNvPr id="69" name="Text Box 54">
            <a:extLst>
              <a:ext uri="{FF2B5EF4-FFF2-40B4-BE49-F238E27FC236}">
                <a16:creationId xmlns:a16="http://schemas.microsoft.com/office/drawing/2014/main" id="{64FC8ABB-40D1-49CD-1419-1F0D187410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0422" y="5800459"/>
            <a:ext cx="991465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608">
              <a:spcBef>
                <a:spcPct val="50000"/>
              </a:spcBef>
            </a:pPr>
            <a:r>
              <a:rPr lang="en-US" altLang="en-US" sz="900" b="1" dirty="0"/>
              <a:t>DERMAL</a:t>
            </a:r>
            <a:endParaRPr lang="en-US" altLang="en-US" sz="1000" dirty="0"/>
          </a:p>
        </p:txBody>
      </p:sp>
      <p:pic>
        <p:nvPicPr>
          <p:cNvPr id="70" name="Picture 55">
            <a:extLst>
              <a:ext uri="{FF2B5EF4-FFF2-40B4-BE49-F238E27FC236}">
                <a16:creationId xmlns:a16="http://schemas.microsoft.com/office/drawing/2014/main" id="{5596CA38-B509-BCCF-79BD-8EE69E44E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9222308" y="5021652"/>
            <a:ext cx="800965" cy="776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56">
            <a:extLst>
              <a:ext uri="{FF2B5EF4-FFF2-40B4-BE49-F238E27FC236}">
                <a16:creationId xmlns:a16="http://schemas.microsoft.com/office/drawing/2014/main" id="{14C0A6F8-4851-66E0-F5F2-E72EBFE48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343410" y="5035660"/>
            <a:ext cx="613353" cy="76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57">
            <a:extLst>
              <a:ext uri="{FF2B5EF4-FFF2-40B4-BE49-F238E27FC236}">
                <a16:creationId xmlns:a16="http://schemas.microsoft.com/office/drawing/2014/main" id="{AE7B7A75-BA0F-454A-849A-179CD606DE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7356272" y="5263978"/>
            <a:ext cx="572944" cy="51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" name="Text Box 59">
            <a:extLst>
              <a:ext uri="{FF2B5EF4-FFF2-40B4-BE49-F238E27FC236}">
                <a16:creationId xmlns:a16="http://schemas.microsoft.com/office/drawing/2014/main" id="{B9FBC9EC-EF12-479A-2C11-A3D06DCA8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7069" y="4877374"/>
            <a:ext cx="1148773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14" tIns="45714" rIns="91429" bIns="45714">
            <a:spAutoFit/>
          </a:bodyPr>
          <a:lstStyle/>
          <a:p>
            <a:pPr defTabSz="914608">
              <a:spcBef>
                <a:spcPct val="50000"/>
              </a:spcBef>
            </a:pPr>
            <a:r>
              <a:rPr lang="en-US" altLang="en-US" sz="900" b="1" dirty="0"/>
              <a:t>IN FOOD</a:t>
            </a:r>
          </a:p>
        </p:txBody>
      </p:sp>
      <p:sp>
        <p:nvSpPr>
          <p:cNvPr id="74" name="Line 69">
            <a:extLst>
              <a:ext uri="{FF2B5EF4-FFF2-40B4-BE49-F238E27FC236}">
                <a16:creationId xmlns:a16="http://schemas.microsoft.com/office/drawing/2014/main" id="{E7465B67-1B8E-DEBA-0F77-F5CEB57AF2FD}"/>
              </a:ext>
            </a:extLst>
          </p:cNvPr>
          <p:cNvSpPr>
            <a:spLocks noChangeShapeType="1"/>
          </p:cNvSpPr>
          <p:nvPr/>
        </p:nvSpPr>
        <p:spPr bwMode="auto">
          <a:xfrm>
            <a:off x="9639386" y="3895460"/>
            <a:ext cx="0" cy="106736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med"/>
          </a:ln>
        </p:spPr>
        <p:txBody>
          <a:bodyPr wrap="none" lIns="82058" tIns="41029" rIns="82058" bIns="41029" anchor="ctr"/>
          <a:lstStyle/>
          <a:p>
            <a:endParaRPr lang="en-US" dirty="0"/>
          </a:p>
        </p:txBody>
      </p:sp>
      <p:sp>
        <p:nvSpPr>
          <p:cNvPr id="75" name="Line 73">
            <a:extLst>
              <a:ext uri="{FF2B5EF4-FFF2-40B4-BE49-F238E27FC236}">
                <a16:creationId xmlns:a16="http://schemas.microsoft.com/office/drawing/2014/main" id="{161A5EC4-F7F4-CBF5-B643-31341E66293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29216" y="4429139"/>
            <a:ext cx="506556" cy="79561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med"/>
          </a:ln>
        </p:spPr>
        <p:txBody>
          <a:bodyPr wrap="none" lIns="82058" tIns="41029" rIns="82058" bIns="41029" anchor="ctr"/>
          <a:lstStyle/>
          <a:p>
            <a:endParaRPr lang="en-US" dirty="0"/>
          </a:p>
        </p:txBody>
      </p:sp>
      <p:sp>
        <p:nvSpPr>
          <p:cNvPr id="76" name="AutoShape 1094">
            <a:extLst>
              <a:ext uri="{FF2B5EF4-FFF2-40B4-BE49-F238E27FC236}">
                <a16:creationId xmlns:a16="http://schemas.microsoft.com/office/drawing/2014/main" id="{D180D1C7-1993-CA90-3131-6EFF25CC2EF7}"/>
              </a:ext>
            </a:extLst>
          </p:cNvPr>
          <p:cNvSpPr>
            <a:spLocks noChangeArrowheads="1"/>
          </p:cNvSpPr>
          <p:nvPr/>
        </p:nvSpPr>
        <p:spPr bwMode="auto">
          <a:xfrm rot="-5356859">
            <a:off x="3369740" y="4583172"/>
            <a:ext cx="1622794" cy="1329176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gradFill rotWithShape="0">
            <a:gsLst>
              <a:gs pos="0">
                <a:srgbClr val="D8F7E8"/>
              </a:gs>
              <a:gs pos="100000">
                <a:srgbClr val="00CC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lIns="82058" tIns="41029" rIns="82058" bIns="41029" anchor="ctr"/>
          <a:lstStyle/>
          <a:p>
            <a:endParaRPr lang="en-US" dirty="0"/>
          </a:p>
        </p:txBody>
      </p:sp>
      <p:pic>
        <p:nvPicPr>
          <p:cNvPr id="77" name="Picture 1095">
            <a:extLst>
              <a:ext uri="{FF2B5EF4-FFF2-40B4-BE49-F238E27FC236}">
                <a16:creationId xmlns:a16="http://schemas.microsoft.com/office/drawing/2014/main" id="{E5DC08DE-2C63-9644-DACB-3D9166F0FD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56615" y="4350699"/>
            <a:ext cx="722691" cy="1799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Picture 1096">
            <a:extLst>
              <a:ext uri="{FF2B5EF4-FFF2-40B4-BE49-F238E27FC236}">
                <a16:creationId xmlns:a16="http://schemas.microsoft.com/office/drawing/2014/main" id="{049F6511-2DEF-DD14-1211-DA5CE8D5D5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2559" y="5369036"/>
            <a:ext cx="610465" cy="40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Picture 1098">
            <a:extLst>
              <a:ext uri="{FF2B5EF4-FFF2-40B4-BE49-F238E27FC236}">
                <a16:creationId xmlns:a16="http://schemas.microsoft.com/office/drawing/2014/main" id="{D6806B1B-BCEB-1C93-0489-53BC53941E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25364" y="5869566"/>
            <a:ext cx="3048000" cy="323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0" name="Group 1099">
            <a:extLst>
              <a:ext uri="{FF2B5EF4-FFF2-40B4-BE49-F238E27FC236}">
                <a16:creationId xmlns:a16="http://schemas.microsoft.com/office/drawing/2014/main" id="{3A5EDC78-97B4-36C5-DC51-8A5F28A34C78}"/>
              </a:ext>
            </a:extLst>
          </p:cNvPr>
          <p:cNvGrpSpPr>
            <a:grpSpLocks/>
          </p:cNvGrpSpPr>
          <p:nvPr/>
        </p:nvGrpSpPr>
        <p:grpSpPr bwMode="auto">
          <a:xfrm>
            <a:off x="4597132" y="4490730"/>
            <a:ext cx="672523" cy="1581430"/>
            <a:chOff x="3552" y="3024"/>
            <a:chExt cx="423" cy="1044"/>
          </a:xfrm>
        </p:grpSpPr>
        <p:sp>
          <p:nvSpPr>
            <p:cNvPr id="81" name="Oval 1100">
              <a:extLst>
                <a:ext uri="{FF2B5EF4-FFF2-40B4-BE49-F238E27FC236}">
                  <a16:creationId xmlns:a16="http://schemas.microsoft.com/office/drawing/2014/main" id="{C16FE1E9-4D9D-1C7B-33D4-86CFC7C763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9" y="3312"/>
              <a:ext cx="48" cy="1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82" name="Group 1101">
              <a:extLst>
                <a:ext uri="{FF2B5EF4-FFF2-40B4-BE49-F238E27FC236}">
                  <a16:creationId xmlns:a16="http://schemas.microsoft.com/office/drawing/2014/main" id="{3FE7A7A4-A836-0660-810B-235771E019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52" y="3024"/>
              <a:ext cx="423" cy="1044"/>
              <a:chOff x="3552" y="3024"/>
              <a:chExt cx="423" cy="1044"/>
            </a:xfrm>
          </p:grpSpPr>
          <p:sp>
            <p:nvSpPr>
              <p:cNvPr id="83" name="Freeform 1102">
                <a:extLst>
                  <a:ext uri="{FF2B5EF4-FFF2-40B4-BE49-F238E27FC236}">
                    <a16:creationId xmlns:a16="http://schemas.microsoft.com/office/drawing/2014/main" id="{902EF4A6-E4B8-BA1A-33B6-CF5095910269}"/>
                  </a:ext>
                </a:extLst>
              </p:cNvPr>
              <p:cNvSpPr>
                <a:spLocks/>
              </p:cNvSpPr>
              <p:nvPr/>
            </p:nvSpPr>
            <p:spPr bwMode="auto">
              <a:xfrm rot="232704">
                <a:off x="3600" y="3215"/>
                <a:ext cx="96" cy="384"/>
              </a:xfrm>
              <a:custGeom>
                <a:avLst/>
                <a:gdLst>
                  <a:gd name="T0" fmla="*/ 10 w 128"/>
                  <a:gd name="T1" fmla="*/ 0 h 392"/>
                  <a:gd name="T2" fmla="*/ 2 w 128"/>
                  <a:gd name="T3" fmla="*/ 40 h 392"/>
                  <a:gd name="T4" fmla="*/ 2 w 128"/>
                  <a:gd name="T5" fmla="*/ 162 h 392"/>
                  <a:gd name="T6" fmla="*/ 2 w 128"/>
                  <a:gd name="T7" fmla="*/ 325 h 392"/>
                  <a:gd name="T8" fmla="*/ 6 w 128"/>
                  <a:gd name="T9" fmla="*/ 204 h 392"/>
                  <a:gd name="T10" fmla="*/ 6 w 128"/>
                  <a:gd name="T11" fmla="*/ 80 h 392"/>
                  <a:gd name="T12" fmla="*/ 10 w 128"/>
                  <a:gd name="T13" fmla="*/ 40 h 392"/>
                  <a:gd name="T14" fmla="*/ 10 w 128"/>
                  <a:gd name="T15" fmla="*/ 0 h 3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8"/>
                  <a:gd name="T25" fmla="*/ 0 h 392"/>
                  <a:gd name="T26" fmla="*/ 128 w 128"/>
                  <a:gd name="T27" fmla="*/ 392 h 39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8" h="392">
                    <a:moveTo>
                      <a:pt x="112" y="0"/>
                    </a:moveTo>
                    <a:cubicBezTo>
                      <a:pt x="96" y="0"/>
                      <a:pt x="32" y="16"/>
                      <a:pt x="16" y="48"/>
                    </a:cubicBezTo>
                    <a:cubicBezTo>
                      <a:pt x="0" y="80"/>
                      <a:pt x="16" y="136"/>
                      <a:pt x="16" y="192"/>
                    </a:cubicBezTo>
                    <a:cubicBezTo>
                      <a:pt x="16" y="248"/>
                      <a:pt x="8" y="376"/>
                      <a:pt x="16" y="384"/>
                    </a:cubicBezTo>
                    <a:cubicBezTo>
                      <a:pt x="24" y="392"/>
                      <a:pt x="56" y="288"/>
                      <a:pt x="64" y="240"/>
                    </a:cubicBezTo>
                    <a:cubicBezTo>
                      <a:pt x="72" y="192"/>
                      <a:pt x="55" y="128"/>
                      <a:pt x="64" y="96"/>
                    </a:cubicBezTo>
                    <a:cubicBezTo>
                      <a:pt x="72" y="63"/>
                      <a:pt x="104" y="63"/>
                      <a:pt x="112" y="48"/>
                    </a:cubicBezTo>
                    <a:cubicBezTo>
                      <a:pt x="119" y="32"/>
                      <a:pt x="128" y="0"/>
                      <a:pt x="1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pic>
            <p:nvPicPr>
              <p:cNvPr id="84" name="Picture 1103">
                <a:extLst>
                  <a:ext uri="{FF2B5EF4-FFF2-40B4-BE49-F238E27FC236}">
                    <a16:creationId xmlns:a16="http://schemas.microsoft.com/office/drawing/2014/main" id="{3A96DE2A-05FB-C722-E8DC-1F540C9E33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552" y="3024"/>
                <a:ext cx="423" cy="10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85" name="Text Box 1104">
            <a:extLst>
              <a:ext uri="{FF2B5EF4-FFF2-40B4-BE49-F238E27FC236}">
                <a16:creationId xmlns:a16="http://schemas.microsoft.com/office/drawing/2014/main" id="{057C2593-ED38-3EFA-5CB8-6F35793764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3627" y="6052569"/>
            <a:ext cx="1447511" cy="211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algn="ctr" defTabSz="914608">
              <a:lnSpc>
                <a:spcPct val="85000"/>
              </a:lnSpc>
            </a:pPr>
            <a:r>
              <a:rPr lang="en-US" altLang="en-US" sz="900" b="1" dirty="0"/>
              <a:t>INTAKE/UPTAKE</a:t>
            </a:r>
          </a:p>
        </p:txBody>
      </p:sp>
      <p:sp>
        <p:nvSpPr>
          <p:cNvPr id="86" name="Text Box 1105">
            <a:extLst>
              <a:ext uri="{FF2B5EF4-FFF2-40B4-BE49-F238E27FC236}">
                <a16:creationId xmlns:a16="http://schemas.microsoft.com/office/drawing/2014/main" id="{8BB4A825-32CF-CC09-4C23-2EA5EC60CA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4149" y="5839683"/>
            <a:ext cx="1082386" cy="21107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algn="ctr" defTabSz="914608">
              <a:lnSpc>
                <a:spcPct val="85000"/>
              </a:lnSpc>
            </a:pPr>
            <a:r>
              <a:rPr lang="en-US" altLang="en-US" sz="900" b="1" dirty="0"/>
              <a:t>EXCRETION</a:t>
            </a:r>
          </a:p>
        </p:txBody>
      </p:sp>
      <p:pic>
        <p:nvPicPr>
          <p:cNvPr id="87" name="Picture 1106">
            <a:extLst>
              <a:ext uri="{FF2B5EF4-FFF2-40B4-BE49-F238E27FC236}">
                <a16:creationId xmlns:a16="http://schemas.microsoft.com/office/drawing/2014/main" id="{BD223F5C-53B6-6896-4FC7-F739C58F28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73955" y="4613198"/>
            <a:ext cx="1219489" cy="12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Picture 1107">
            <a:extLst>
              <a:ext uri="{FF2B5EF4-FFF2-40B4-BE49-F238E27FC236}">
                <a16:creationId xmlns:a16="http://schemas.microsoft.com/office/drawing/2014/main" id="{C34B7853-B2A4-FFDB-7B28-7F41070468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2909" y="4903150"/>
            <a:ext cx="838489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CE1EA5B8-4ED5-86E9-9293-072C5D5BB1CC}"/>
              </a:ext>
            </a:extLst>
          </p:cNvPr>
          <p:cNvCxnSpPr>
            <a:stCxn id="79" idx="2"/>
            <a:endCxn id="84" idx="3"/>
          </p:cNvCxnSpPr>
          <p:nvPr/>
        </p:nvCxnSpPr>
        <p:spPr>
          <a:xfrm rot="5400000" flipH="1">
            <a:off x="6503664" y="4047437"/>
            <a:ext cx="911691" cy="3379709"/>
          </a:xfrm>
          <a:prstGeom prst="bentConnector4">
            <a:avLst>
              <a:gd name="adj1" fmla="val -269"/>
              <a:gd name="adj2" fmla="val 72546"/>
            </a:avLst>
          </a:prstGeom>
          <a:ln w="38100">
            <a:solidFill>
              <a:srgbClr val="49148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0" name="Picture 84">
            <a:extLst>
              <a:ext uri="{FF2B5EF4-FFF2-40B4-BE49-F238E27FC236}">
                <a16:creationId xmlns:a16="http://schemas.microsoft.com/office/drawing/2014/main" id="{CE6B6BE0-DAAE-7A89-6C97-478242B49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1718748" y="4246595"/>
            <a:ext cx="645195" cy="81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7A2B1778-1BA5-E20B-DE22-2E140041D710}"/>
              </a:ext>
            </a:extLst>
          </p:cNvPr>
          <p:cNvSpPr txBox="1"/>
          <p:nvPr/>
        </p:nvSpPr>
        <p:spPr>
          <a:xfrm>
            <a:off x="2821665" y="3797697"/>
            <a:ext cx="1307409" cy="461665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none" lIns="45720" tIns="45720" rIns="45720" bIns="45720" rtlCol="0">
            <a:spAutoFit/>
          </a:bodyPr>
          <a:lstStyle/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Sources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439AB5B-6A4F-25F1-21B6-3697B36F74B4}"/>
              </a:ext>
            </a:extLst>
          </p:cNvPr>
          <p:cNvSpPr txBox="1"/>
          <p:nvPr/>
        </p:nvSpPr>
        <p:spPr>
          <a:xfrm>
            <a:off x="8005082" y="4010841"/>
            <a:ext cx="2175414" cy="830997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lIns="45720" tIns="45720" rIns="45720" bIns="45720" rtlCol="0">
            <a:spAutoFit/>
          </a:bodyPr>
          <a:lstStyle/>
          <a:p>
            <a:pPr algn="ctr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Exposure Pathways</a:t>
            </a:r>
          </a:p>
        </p:txBody>
      </p:sp>
      <p:sp>
        <p:nvSpPr>
          <p:cNvPr id="94" name="Text Box 90">
            <a:extLst>
              <a:ext uri="{FF2B5EF4-FFF2-40B4-BE49-F238E27FC236}">
                <a16:creationId xmlns:a16="http://schemas.microsoft.com/office/drawing/2014/main" id="{E5C959C6-953D-8620-41D1-546E95E7B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7649" y="5059470"/>
            <a:ext cx="966443" cy="235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608">
              <a:lnSpc>
                <a:spcPct val="85000"/>
              </a:lnSpc>
            </a:pPr>
            <a:r>
              <a:rPr lang="en-US" altLang="en-US" sz="900" b="1" dirty="0"/>
              <a:t>TARGET ORGAN/TISSUE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D9870158-FB62-E42F-321C-B69BB2D9062A}"/>
              </a:ext>
            </a:extLst>
          </p:cNvPr>
          <p:cNvSpPr txBox="1"/>
          <p:nvPr/>
        </p:nvSpPr>
        <p:spPr>
          <a:xfrm>
            <a:off x="3569420" y="5614874"/>
            <a:ext cx="1306967" cy="461665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lIns="45720" tIns="45720" rIns="45720" bIns="45720" rtlCol="0">
            <a:spAutoFit/>
          </a:bodyPr>
          <a:lstStyle/>
          <a:p>
            <a:pPr algn="ctr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Impacts</a:t>
            </a:r>
          </a:p>
        </p:txBody>
      </p:sp>
    </p:spTree>
    <p:extLst>
      <p:ext uri="{BB962C8B-B14F-4D97-AF65-F5344CB8AC3E}">
        <p14:creationId xmlns:p14="http://schemas.microsoft.com/office/powerpoint/2010/main" val="680858035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D80DB-7C97-0933-8622-466928943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227180-60B5-4B0A-B19F-D7A6242607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Risk Assessment Process</a:t>
            </a:r>
          </a:p>
          <a:p>
            <a:r>
              <a:rPr lang="en-US" dirty="0"/>
              <a:t>Data organization and analysis to determine if an environmental chemical might cause harm to exposed persons and ecosystems</a:t>
            </a:r>
          </a:p>
          <a:p>
            <a:r>
              <a:rPr lang="en-US" dirty="0"/>
              <a:t>Four primary, interrelated steps: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Hazard Assessment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Dose-response Assessment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Exposure Assessment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Risk Characterization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29C423-145A-5CB5-EF5C-B5B58E9E0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035722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E7781-E59C-0D0B-835B-09D9B5CC1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ABDE4-7802-3018-F6D9-EF7447B62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AFAC3B-DFE8-1E0F-7632-46921B4A0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Risk Assessment Process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F8C0DB-BF90-2AD1-6C67-583D8C9A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74E9B6-592F-9FC9-D8AC-ED342A0520EC}"/>
              </a:ext>
            </a:extLst>
          </p:cNvPr>
          <p:cNvSpPr/>
          <p:nvPr/>
        </p:nvSpPr>
        <p:spPr>
          <a:xfrm>
            <a:off x="914400" y="2923032"/>
            <a:ext cx="3200400" cy="1828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anchor="ctr"/>
          <a:lstStyle/>
          <a:p>
            <a:pPr>
              <a:spcAft>
                <a:spcPts val="60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1. Hazard Identification</a:t>
            </a: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Review key research to identify any potential health problems that a chemical can cause.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6675F3-3905-E9A4-22E0-152A0CC04DC5}"/>
              </a:ext>
            </a:extLst>
          </p:cNvPr>
          <p:cNvSpPr/>
          <p:nvPr/>
        </p:nvSpPr>
        <p:spPr>
          <a:xfrm>
            <a:off x="4494276" y="3886200"/>
            <a:ext cx="3200400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anchor="ctr"/>
          <a:lstStyle/>
          <a:p>
            <a:pPr>
              <a:spcAft>
                <a:spcPts val="60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3. Exposure Assessment</a:t>
            </a: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Determine the amount, duration, and pattern of exposure.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BBDD82-699A-7DE5-231C-10B6AC33A21A}"/>
              </a:ext>
            </a:extLst>
          </p:cNvPr>
          <p:cNvSpPr/>
          <p:nvPr/>
        </p:nvSpPr>
        <p:spPr>
          <a:xfrm>
            <a:off x="4494276" y="1498313"/>
            <a:ext cx="3200400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anchor="ctr"/>
          <a:lstStyle/>
          <a:p>
            <a:pPr>
              <a:spcAft>
                <a:spcPts val="60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2. Dose-Response  Assessment</a:t>
            </a: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Estimate how much of the chemical it would take to cause varying degrees of health effects that could lead to illnesses.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461731-450F-66A7-7334-66EBB7D58C45}"/>
              </a:ext>
            </a:extLst>
          </p:cNvPr>
          <p:cNvSpPr/>
          <p:nvPr/>
        </p:nvSpPr>
        <p:spPr>
          <a:xfrm>
            <a:off x="8074152" y="2923032"/>
            <a:ext cx="3200400" cy="1828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anchor="ctr"/>
          <a:lstStyle/>
          <a:p>
            <a:pPr>
              <a:spcAft>
                <a:spcPts val="60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4. Risk Characterization</a:t>
            </a: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Assess the risk for the chemical to cause cancer or other illnesses in the general population.</a:t>
            </a:r>
          </a:p>
        </p:txBody>
      </p: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7215AEA1-E56C-AC8B-CE16-A832ECE26047}"/>
              </a:ext>
            </a:extLst>
          </p:cNvPr>
          <p:cNvCxnSpPr>
            <a:stCxn id="5" idx="3"/>
            <a:endCxn id="7" idx="1"/>
          </p:cNvCxnSpPr>
          <p:nvPr/>
        </p:nvCxnSpPr>
        <p:spPr>
          <a:xfrm flipV="1">
            <a:off x="4114800" y="2641313"/>
            <a:ext cx="379476" cy="1196119"/>
          </a:xfrm>
          <a:prstGeom prst="bentConnector3">
            <a:avLst>
              <a:gd name="adj1" fmla="val 50000"/>
            </a:avLst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9CDE7072-87C9-C08E-27CB-383C322B6641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4114800" y="3837432"/>
            <a:ext cx="379476" cy="1191768"/>
          </a:xfrm>
          <a:prstGeom prst="bentConnector3">
            <a:avLst>
              <a:gd name="adj1" fmla="val 50000"/>
            </a:avLst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B8A7F9FE-140B-61F5-8330-E93839FA3F91}"/>
              </a:ext>
            </a:extLst>
          </p:cNvPr>
          <p:cNvCxnSpPr>
            <a:stCxn id="6" idx="3"/>
            <a:endCxn id="8" idx="1"/>
          </p:cNvCxnSpPr>
          <p:nvPr/>
        </p:nvCxnSpPr>
        <p:spPr>
          <a:xfrm flipV="1">
            <a:off x="7694676" y="3837432"/>
            <a:ext cx="379476" cy="1191768"/>
          </a:xfrm>
          <a:prstGeom prst="bentConnector3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FDB9B53A-264A-ADFF-A7D1-848DD5BAF378}"/>
              </a:ext>
            </a:extLst>
          </p:cNvPr>
          <p:cNvCxnSpPr>
            <a:stCxn id="7" idx="3"/>
            <a:endCxn id="8" idx="1"/>
          </p:cNvCxnSpPr>
          <p:nvPr/>
        </p:nvCxnSpPr>
        <p:spPr>
          <a:xfrm>
            <a:off x="7694676" y="2641313"/>
            <a:ext cx="379476" cy="1196119"/>
          </a:xfrm>
          <a:prstGeom prst="bentConnector3">
            <a:avLst>
              <a:gd name="adj1" fmla="val 50000"/>
            </a:avLst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9191193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ECAB8B-1E7B-2981-758D-B26A62D17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4A46B-E9D1-2CF4-77CB-737E2C8B5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B62592-D30D-D52A-B9E5-08067E21B8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Questions the Risk Assessment Process Answers:</a:t>
            </a:r>
          </a:p>
          <a:p>
            <a:r>
              <a:rPr lang="en-US" dirty="0"/>
              <a:t>Who is exposed to the air toxics?</a:t>
            </a:r>
          </a:p>
          <a:p>
            <a:r>
              <a:rPr lang="en-US" dirty="0"/>
              <a:t>What air toxics are they exposed to?</a:t>
            </a:r>
          </a:p>
          <a:p>
            <a:r>
              <a:rPr lang="en-US" dirty="0"/>
              <a:t>How are they exposed?</a:t>
            </a:r>
          </a:p>
          <a:p>
            <a:r>
              <a:rPr lang="en-US" dirty="0"/>
              <a:t>How toxic are the agents they are exposed to?</a:t>
            </a:r>
          </a:p>
          <a:p>
            <a:r>
              <a:rPr lang="en-US" dirty="0"/>
              <a:t>What is the likelihood that harm will occur?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2CD603-576A-94C2-FEAB-95E2C25CB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039294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A21FB1-F4EE-D731-4373-9E73636DA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DE190-7CF9-3E1B-EBA5-8ED80836D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137960-3655-EA46-877E-689F3A92DB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1. Hazard Identification</a:t>
            </a:r>
          </a:p>
          <a:p>
            <a:r>
              <a:rPr lang="en-US" dirty="0"/>
              <a:t>Determine whether the air toxics of concern can be causally linked to the health effects in question</a:t>
            </a:r>
          </a:p>
          <a:p>
            <a:r>
              <a:rPr lang="en-US" dirty="0"/>
              <a:t>Factors contributing to a strong hazard identification include:</a:t>
            </a:r>
          </a:p>
          <a:p>
            <a:pPr lvl="1"/>
            <a:r>
              <a:rPr lang="en-US" dirty="0"/>
              <a:t>Route of exposure</a:t>
            </a:r>
          </a:p>
          <a:p>
            <a:pPr lvl="1"/>
            <a:r>
              <a:rPr lang="en-US" dirty="0"/>
              <a:t>Type and quality of the effects</a:t>
            </a:r>
          </a:p>
          <a:p>
            <a:pPr lvl="1"/>
            <a:r>
              <a:rPr lang="en-US" dirty="0"/>
              <a:t>Biological plausibility of findings</a:t>
            </a:r>
          </a:p>
          <a:p>
            <a:pPr lvl="1"/>
            <a:r>
              <a:rPr lang="en-US" dirty="0"/>
              <a:t>Consistency of findings across studies</a:t>
            </a:r>
          </a:p>
          <a:p>
            <a:pPr lvl="1"/>
            <a:r>
              <a:rPr lang="en-US" dirty="0"/>
              <a:t>Potential for bioaccumulation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1B48FF-50BF-C78D-EAF9-A1874225D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168551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FE5FA-0DA7-A1A7-1060-E0C5F0571C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DEF1D-2A60-AE0F-995F-699E6E9CD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1D53B6-AD9B-D5A9-7950-F56967729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2. Dose-Response Assessment</a:t>
            </a:r>
          </a:p>
          <a:p>
            <a:r>
              <a:rPr lang="en-US" dirty="0"/>
              <a:t>Quantify relationship between concentration, exposure, or dose of a pollutant and the resultant health effects</a:t>
            </a:r>
          </a:p>
          <a:p>
            <a:r>
              <a:rPr lang="en-US" dirty="0"/>
              <a:t>Typical end-products of dose-response assessments:</a:t>
            </a:r>
          </a:p>
          <a:p>
            <a:pPr lvl="1"/>
            <a:r>
              <a:rPr lang="en-US" u="sng" dirty="0"/>
              <a:t>Non-cancer</a:t>
            </a:r>
            <a:r>
              <a:rPr lang="en-US" dirty="0"/>
              <a:t>: Identification of a sub-threshold dose or exposure level that humans could experience daily for a lifetime without appreciable probability of ill effect</a:t>
            </a:r>
          </a:p>
          <a:p>
            <a:pPr lvl="1"/>
            <a:r>
              <a:rPr lang="en-US" u="sng" dirty="0"/>
              <a:t>Cancer</a:t>
            </a:r>
            <a:r>
              <a:rPr lang="en-US" dirty="0"/>
              <a:t>: Estimation of a full dose-response curve for low exposures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6363AE-E3C0-BC25-625C-AE51B0699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863219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7BAC49-CE99-3A43-7625-293387554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6402F-5FCC-062F-0B21-2AB512154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6996B-7AB3-9E88-25BB-FF5FC5A65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3. Exposure Assessment</a:t>
            </a:r>
          </a:p>
          <a:p>
            <a:r>
              <a:rPr lang="en-US" dirty="0"/>
              <a:t>Analyze the magnitude, frequency, duration, and route of exposure</a:t>
            </a:r>
          </a:p>
          <a:p>
            <a:r>
              <a:rPr lang="en-US" dirty="0"/>
              <a:t>Four major components of an exposure assessment: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Emissions characterization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Environmental fate and transport analysis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Characterization of the study population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Exposure characterization for inhalation </a:t>
            </a:r>
            <a:r>
              <a:rPr lang="en-US" b="1" u="sng" dirty="0"/>
              <a:t>and</a:t>
            </a:r>
            <a:r>
              <a:rPr lang="en-US" dirty="0"/>
              <a:t> non-inhalation pathways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2A58FB-238C-5AEF-EDF7-C0FB8DC83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262567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3F1A7-D657-DB82-21F5-93121BD714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05AEA-0091-9142-3D62-F7E1C83A2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1551C-6F70-7869-1483-0AAEF89B28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What is Risk?</a:t>
            </a:r>
          </a:p>
          <a:p>
            <a:r>
              <a:rPr lang="en-US" dirty="0"/>
              <a:t>Probability of loss or injury to people, property, or the environment</a:t>
            </a:r>
          </a:p>
          <a:p>
            <a:pPr lvl="1"/>
            <a:r>
              <a:rPr lang="en-US" dirty="0"/>
              <a:t>Air toxics are a source of risk, since they present a potential for harm</a:t>
            </a:r>
          </a:p>
          <a:p>
            <a:r>
              <a:rPr lang="en-US" dirty="0"/>
              <a:t>Risk is expressed in a probability fraction (no units)</a:t>
            </a:r>
          </a:p>
          <a:p>
            <a:pPr lvl="1"/>
            <a:r>
              <a:rPr lang="en-US" dirty="0"/>
              <a:t>0: No risk of the event occurring</a:t>
            </a:r>
          </a:p>
          <a:p>
            <a:pPr lvl="1"/>
            <a:r>
              <a:rPr lang="en-US" dirty="0"/>
              <a:t>1.0: Absolute certainty that the event will occur</a:t>
            </a:r>
          </a:p>
          <a:p>
            <a:r>
              <a:rPr lang="en-US" dirty="0"/>
              <a:t>For air toxics management programs, agencies must identify the source, probability of harm, and mitigation factors</a:t>
            </a:r>
          </a:p>
          <a:p>
            <a:pPr lvl="1"/>
            <a:r>
              <a:rPr lang="en-US" dirty="0"/>
              <a:t>These influence public and environmental exposure to chemical risks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8EA14B-71CF-DB3D-6B9A-06E07E195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668012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BB700-39C8-B082-883E-A3C04C0F0E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D3AE9-5486-EA8A-760F-BBAA5B4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3D58C-8FDA-D12F-D5E4-42ED2968EA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4. Risk Characterization</a:t>
            </a:r>
          </a:p>
          <a:p>
            <a:r>
              <a:rPr lang="en-US" dirty="0"/>
              <a:t>Combine the information from the three previous steps</a:t>
            </a:r>
          </a:p>
          <a:p>
            <a:r>
              <a:rPr lang="en-US" dirty="0"/>
              <a:t>Include descriptions of uncertainties and variables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AAFB1C-18E6-608C-B351-5EFE703FF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957532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97B94-341C-2A0E-79E4-F3889CF7E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2CE32D-F26D-C3C2-07C6-83ECF13270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EPA Risk Assessment Framework</a:t>
            </a:r>
          </a:p>
          <a:p>
            <a:pPr marL="0" indent="0">
              <a:buNone/>
            </a:pPr>
            <a:r>
              <a:rPr lang="en-US" dirty="0"/>
              <a:t>EPA has developed a general framework for a human health risk assessment with the following four components: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Hazard Identification: Planning and scoping (data evaluation)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Exposure Assessment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Dose-Response Assessment: Toxicity Assessment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Risk Characterization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4917F9-86DA-E765-BABE-676350572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158314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72706-039E-0468-2EF1-BE857AB3C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34C6F-C79A-6B5D-314F-15B9F9FF6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BAF9B-CCC7-9E38-F372-42D820773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EPA Risk Assessment Framework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CE37FF-AA92-86E2-A502-4B2BD6E86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C1A1ED4-9C5C-83D6-5E1E-A15938E85E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874520"/>
            <a:ext cx="9144000" cy="429768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2048" tIns="41025" rIns="82048" bIns="41025" anchor="ctr"/>
          <a:lstStyle/>
          <a:p>
            <a:pPr algn="ctr" defTabSz="820642"/>
            <a:endParaRPr lang="en-US" altLang="en-US" sz="1600" dirty="0"/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F67386A1-A8A5-A965-5615-01BA44F42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554480"/>
            <a:ext cx="9144000" cy="32004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82048" tIns="41025" rIns="82048" bIns="41025">
            <a:noAutofit/>
          </a:bodyPr>
          <a:lstStyle/>
          <a:p>
            <a:pPr algn="ctr" defTabSz="820642"/>
            <a:r>
              <a:rPr lang="en-US" altLang="en-US" sz="1600" b="1" dirty="0">
                <a:solidFill>
                  <a:srgbClr val="FFFFFF"/>
                </a:solidFill>
              </a:rPr>
              <a:t>Planning and Scoping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AFE0E66-B2BB-5C93-21B9-7D0451D48719}"/>
              </a:ext>
            </a:extLst>
          </p:cNvPr>
          <p:cNvGrpSpPr/>
          <p:nvPr/>
        </p:nvGrpSpPr>
        <p:grpSpPr>
          <a:xfrm>
            <a:off x="7897814" y="2011680"/>
            <a:ext cx="2544633" cy="2374393"/>
            <a:chOff x="6083172" y="990602"/>
            <a:chExt cx="4114800" cy="2374393"/>
          </a:xfrm>
        </p:grpSpPr>
        <p:sp>
          <p:nvSpPr>
            <p:cNvPr id="8" name="Rectangle 4">
              <a:extLst>
                <a:ext uri="{FF2B5EF4-FFF2-40B4-BE49-F238E27FC236}">
                  <a16:creationId xmlns:a16="http://schemas.microsoft.com/office/drawing/2014/main" id="{83E0F2C2-2535-E7D0-E21E-CD9C1264B4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3172" y="1307595"/>
              <a:ext cx="4114800" cy="2057400"/>
            </a:xfrm>
            <a:prstGeom prst="rect">
              <a:avLst/>
            </a:prstGeom>
            <a:solidFill>
              <a:srgbClr val="FF5B5B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/>
            <a:lstStyle/>
            <a:p>
              <a:r>
                <a:rPr lang="en-US" altLang="en-US" b="1" dirty="0"/>
                <a:t>Is a chemical toxic?</a:t>
              </a:r>
            </a:p>
            <a:p>
              <a:endParaRPr lang="en-US" altLang="en-US" b="1" dirty="0"/>
            </a:p>
            <a:p>
              <a:r>
                <a:rPr lang="en-US" altLang="en-US" b="1" dirty="0"/>
                <a:t>What is the relation-ship between the dose of a chemical and the response that results?</a:t>
              </a:r>
              <a:endParaRPr lang="en-US" dirty="0"/>
            </a:p>
            <a:p>
              <a:endParaRPr lang="en-US" dirty="0"/>
            </a:p>
          </p:txBody>
        </p:sp>
        <p:sp>
          <p:nvSpPr>
            <p:cNvPr id="9" name="Text Box 5">
              <a:extLst>
                <a:ext uri="{FF2B5EF4-FFF2-40B4-BE49-F238E27FC236}">
                  <a16:creationId xmlns:a16="http://schemas.microsoft.com/office/drawing/2014/main" id="{45241C86-D967-746C-5215-94815C9FE0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83172" y="990602"/>
              <a:ext cx="4114800" cy="32004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 anchorCtr="0">
              <a:noAutofit/>
            </a:bodyPr>
            <a:lstStyle/>
            <a:p>
              <a:pPr defTabSz="820642"/>
              <a:r>
                <a:rPr lang="en-US" altLang="en-US" sz="1600" b="1" dirty="0">
                  <a:solidFill>
                    <a:srgbClr val="FFFFFF"/>
                  </a:solidFill>
                </a:rPr>
                <a:t>Toxicity Assessment</a:t>
              </a:r>
            </a:p>
          </p:txBody>
        </p:sp>
      </p:grpSp>
      <p:sp>
        <p:nvSpPr>
          <p:cNvPr id="10" name="Rectangle 6">
            <a:extLst>
              <a:ext uri="{FF2B5EF4-FFF2-40B4-BE49-F238E27FC236}">
                <a16:creationId xmlns:a16="http://schemas.microsoft.com/office/drawing/2014/main" id="{A594513B-EA4E-738F-C0AB-73D1C887ED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4846320"/>
            <a:ext cx="8686800" cy="11430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45720" tIns="0" rIns="45720" bIns="0" anchor="ctr"/>
          <a:lstStyle/>
          <a:p>
            <a:r>
              <a:rPr lang="en-US" altLang="en-US" b="1" dirty="0">
                <a:solidFill>
                  <a:srgbClr val="FFFFFF"/>
                </a:solidFill>
              </a:rPr>
              <a:t>What is the likelihood that the exposure will result in an adverse health effect?</a:t>
            </a:r>
          </a:p>
          <a:p>
            <a:endParaRPr lang="en-US" altLang="en-US" b="1" dirty="0">
              <a:solidFill>
                <a:srgbClr val="FFFFFF"/>
              </a:solidFill>
            </a:endParaRPr>
          </a:p>
          <a:p>
            <a:r>
              <a:rPr lang="en-US" altLang="en-US" b="1" dirty="0">
                <a:solidFill>
                  <a:srgbClr val="FFFFFF"/>
                </a:solidFill>
              </a:rPr>
              <a:t>How sure are we our answers are correct?</a:t>
            </a: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8AD3BC0D-1DDC-649F-6814-0ADFBFF79B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4526280"/>
            <a:ext cx="8686800" cy="32004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45720" tIns="41025" rIns="45720" bIns="41025">
            <a:noAutofit/>
          </a:bodyPr>
          <a:lstStyle/>
          <a:p>
            <a:pPr algn="ctr" defTabSz="820642"/>
            <a:r>
              <a:rPr lang="en-US" altLang="en-US" sz="1600" b="1" dirty="0">
                <a:solidFill>
                  <a:srgbClr val="FFFFFF"/>
                </a:solidFill>
              </a:rPr>
              <a:t>Risk Characterization</a:t>
            </a:r>
            <a:endParaRPr lang="en-US" altLang="en-US" sz="1600" b="1" dirty="0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6528E53-3673-3525-96BC-2FEA11C302FF}"/>
              </a:ext>
            </a:extLst>
          </p:cNvPr>
          <p:cNvGrpSpPr/>
          <p:nvPr/>
        </p:nvGrpSpPr>
        <p:grpSpPr>
          <a:xfrm>
            <a:off x="1752599" y="2011680"/>
            <a:ext cx="5919661" cy="2374390"/>
            <a:chOff x="2057400" y="990602"/>
            <a:chExt cx="4114802" cy="2374390"/>
          </a:xfrm>
        </p:grpSpPr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2C33C88E-CCB3-8C51-0A88-3EB38017B6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402" y="1307592"/>
              <a:ext cx="4114800" cy="2057400"/>
            </a:xfrm>
            <a:prstGeom prst="rect">
              <a:avLst/>
            </a:prstGeom>
            <a:solidFill>
              <a:srgbClr val="11D39C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/>
            <a:lstStyle/>
            <a:p>
              <a:r>
                <a:rPr lang="en-US" altLang="en-US" b="1" dirty="0"/>
                <a:t>Who is exposed?</a:t>
              </a:r>
            </a:p>
            <a:p>
              <a:endParaRPr lang="en-US" altLang="en-US" b="1" dirty="0"/>
            </a:p>
            <a:p>
              <a:r>
                <a:rPr lang="en-US" b="1" dirty="0"/>
                <a:t>What chemicals are the exposed to?</a:t>
              </a:r>
            </a:p>
            <a:p>
              <a:endParaRPr lang="en-US" b="1" dirty="0"/>
            </a:p>
            <a:p>
              <a:r>
                <a:rPr lang="en-US" b="1" dirty="0"/>
                <a:t>How does the exposure occur?</a:t>
              </a:r>
            </a:p>
          </p:txBody>
        </p:sp>
        <p:sp>
          <p:nvSpPr>
            <p:cNvPr id="14" name="Text Box 11">
              <a:extLst>
                <a:ext uri="{FF2B5EF4-FFF2-40B4-BE49-F238E27FC236}">
                  <a16:creationId xmlns:a16="http://schemas.microsoft.com/office/drawing/2014/main" id="{672360E4-D193-B57D-36F8-0F84C4A3E6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7400" y="990602"/>
              <a:ext cx="4114800" cy="32004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41025" rIns="45720" bIns="41025">
              <a:noAutofit/>
            </a:bodyPr>
            <a:lstStyle/>
            <a:p>
              <a:pPr defTabSz="820642"/>
              <a:r>
                <a:rPr lang="en-US" altLang="en-US" sz="1600" b="1" dirty="0">
                  <a:solidFill>
                    <a:srgbClr val="FFFFFF"/>
                  </a:solidFill>
                </a:rPr>
                <a:t>Exposure Assessment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8281971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11BF9-979D-BF15-47A6-38139FCAF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136E1-08F7-B815-1614-2C9B37819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B53DD-163B-AEAB-1E08-1059F68B7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EPA Risk Assessment Framework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DAB737-C4EC-80D2-68EF-E3C95AB59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8C39C75-EFCD-E24C-4934-C6198EA37B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874520"/>
            <a:ext cx="9144000" cy="429768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2048" tIns="41025" rIns="82048" bIns="41025" anchor="ctr"/>
          <a:lstStyle/>
          <a:p>
            <a:pPr algn="ctr" defTabSz="820642"/>
            <a:endParaRPr lang="en-US" altLang="en-US" sz="1600" dirty="0"/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416D2209-3570-072C-E9D3-440CAA565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554480"/>
            <a:ext cx="9144000" cy="32004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82048" tIns="41025" rIns="82048" bIns="41025">
            <a:noAutofit/>
          </a:bodyPr>
          <a:lstStyle/>
          <a:p>
            <a:pPr algn="ctr" defTabSz="820642"/>
            <a:r>
              <a:rPr lang="en-US" altLang="en-US" sz="1600" b="1" dirty="0">
                <a:solidFill>
                  <a:srgbClr val="FFFFFF"/>
                </a:solidFill>
              </a:rPr>
              <a:t>Planning and Scoping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7CF3517-0D1F-8F2C-35F2-805839A935A8}"/>
              </a:ext>
            </a:extLst>
          </p:cNvPr>
          <p:cNvGrpSpPr/>
          <p:nvPr/>
        </p:nvGrpSpPr>
        <p:grpSpPr>
          <a:xfrm>
            <a:off x="7897814" y="2011680"/>
            <a:ext cx="2544633" cy="2374393"/>
            <a:chOff x="6083172" y="990602"/>
            <a:chExt cx="4114800" cy="2374393"/>
          </a:xfrm>
        </p:grpSpPr>
        <p:sp>
          <p:nvSpPr>
            <p:cNvPr id="8" name="Rectangle 4">
              <a:extLst>
                <a:ext uri="{FF2B5EF4-FFF2-40B4-BE49-F238E27FC236}">
                  <a16:creationId xmlns:a16="http://schemas.microsoft.com/office/drawing/2014/main" id="{98F9CF41-B26E-C0D5-BB97-A5A6B2F23D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3172" y="1307595"/>
              <a:ext cx="4114800" cy="2057400"/>
            </a:xfrm>
            <a:prstGeom prst="rect">
              <a:avLst/>
            </a:prstGeom>
            <a:solidFill>
              <a:srgbClr val="FF5B5B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/>
            <a:lstStyle/>
            <a:p>
              <a:endParaRPr lang="en-US" dirty="0"/>
            </a:p>
          </p:txBody>
        </p:sp>
        <p:sp>
          <p:nvSpPr>
            <p:cNvPr id="9" name="Text Box 5">
              <a:extLst>
                <a:ext uri="{FF2B5EF4-FFF2-40B4-BE49-F238E27FC236}">
                  <a16:creationId xmlns:a16="http://schemas.microsoft.com/office/drawing/2014/main" id="{8D9B9C7D-DC37-2DE0-A7A1-1A78636579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83172" y="990602"/>
              <a:ext cx="4114800" cy="32004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 anchorCtr="0">
              <a:noAutofit/>
            </a:bodyPr>
            <a:lstStyle/>
            <a:p>
              <a:pPr defTabSz="820642"/>
              <a:r>
                <a:rPr lang="en-US" altLang="en-US" sz="1600" b="1" dirty="0">
                  <a:solidFill>
                    <a:srgbClr val="FFFFFF"/>
                  </a:solidFill>
                </a:rPr>
                <a:t>Toxicity Assessment</a:t>
              </a:r>
            </a:p>
          </p:txBody>
        </p:sp>
      </p:grpSp>
      <p:sp>
        <p:nvSpPr>
          <p:cNvPr id="10" name="Rectangle 6">
            <a:extLst>
              <a:ext uri="{FF2B5EF4-FFF2-40B4-BE49-F238E27FC236}">
                <a16:creationId xmlns:a16="http://schemas.microsoft.com/office/drawing/2014/main" id="{618FC1EE-5AB7-FC7B-C72C-7B3299942C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4846320"/>
            <a:ext cx="8686800" cy="11430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45720" tIns="0" rIns="45720" bIns="0" anchor="ctr"/>
          <a:lstStyle/>
          <a:p>
            <a:endParaRPr lang="en-US" altLang="en-US" b="1" dirty="0">
              <a:solidFill>
                <a:srgbClr val="FFFFFF"/>
              </a:solidFill>
            </a:endParaRP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46133254-7503-5B29-1CEF-20523204DC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4526280"/>
            <a:ext cx="8686800" cy="32004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45720" tIns="41025" rIns="45720" bIns="41025">
            <a:noAutofit/>
          </a:bodyPr>
          <a:lstStyle/>
          <a:p>
            <a:pPr algn="ctr" defTabSz="820642"/>
            <a:r>
              <a:rPr lang="en-US" altLang="en-US" sz="1600" b="1" dirty="0">
                <a:solidFill>
                  <a:srgbClr val="FFFFFF"/>
                </a:solidFill>
              </a:rPr>
              <a:t>Risk Characterization</a:t>
            </a:r>
            <a:endParaRPr lang="en-US" altLang="en-US" sz="1600" b="1" dirty="0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D2812B6-87E9-0928-4783-8A76ABD80796}"/>
              </a:ext>
            </a:extLst>
          </p:cNvPr>
          <p:cNvGrpSpPr/>
          <p:nvPr/>
        </p:nvGrpSpPr>
        <p:grpSpPr>
          <a:xfrm>
            <a:off x="1752599" y="2011680"/>
            <a:ext cx="5919661" cy="2374390"/>
            <a:chOff x="2057400" y="990602"/>
            <a:chExt cx="4114802" cy="2374390"/>
          </a:xfrm>
        </p:grpSpPr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58BCFFEA-3EFE-5764-82B5-18ECBC2C3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402" y="1307592"/>
              <a:ext cx="4114800" cy="2057400"/>
            </a:xfrm>
            <a:prstGeom prst="rect">
              <a:avLst/>
            </a:prstGeom>
            <a:solidFill>
              <a:srgbClr val="11D39C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/>
            <a:lstStyle/>
            <a:p>
              <a:endParaRPr lang="en-US" b="1" dirty="0"/>
            </a:p>
          </p:txBody>
        </p:sp>
        <p:sp>
          <p:nvSpPr>
            <p:cNvPr id="14" name="Text Box 11">
              <a:extLst>
                <a:ext uri="{FF2B5EF4-FFF2-40B4-BE49-F238E27FC236}">
                  <a16:creationId xmlns:a16="http://schemas.microsoft.com/office/drawing/2014/main" id="{D06DB93B-F92F-296D-9A57-ED9B99F787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7400" y="990602"/>
              <a:ext cx="4114800" cy="32004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41025" rIns="45720" bIns="41025">
              <a:noAutofit/>
            </a:bodyPr>
            <a:lstStyle/>
            <a:p>
              <a:pPr defTabSz="820642"/>
              <a:r>
                <a:rPr lang="en-US" altLang="en-US" sz="1600" b="1" dirty="0">
                  <a:solidFill>
                    <a:srgbClr val="FFFFFF"/>
                  </a:solidFill>
                </a:rPr>
                <a:t>Exposure Assessment</a:t>
              </a:r>
            </a:p>
          </p:txBody>
        </p:sp>
      </p:grpSp>
      <p:sp>
        <p:nvSpPr>
          <p:cNvPr id="15" name="Text Box 16">
            <a:extLst>
              <a:ext uri="{FF2B5EF4-FFF2-40B4-BE49-F238E27FC236}">
                <a16:creationId xmlns:a16="http://schemas.microsoft.com/office/drawing/2014/main" id="{46F143EA-B792-1130-C8E4-EFC503C4B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4621" y="5648046"/>
            <a:ext cx="6472237" cy="32907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2048" tIns="41025" rIns="82048" bIns="41025">
            <a:spAutoFit/>
          </a:bodyPr>
          <a:lstStyle/>
          <a:p>
            <a:pPr algn="ctr" defTabSz="820642"/>
            <a:r>
              <a:rPr lang="en-US" altLang="en-US" sz="1600" b="1" dirty="0"/>
              <a:t>Quantitative and Qualitative Expressions of Risk/Uncertainty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B5EFAA6-D1C7-3F16-58B8-8613865A7189}"/>
              </a:ext>
            </a:extLst>
          </p:cNvPr>
          <p:cNvGrpSpPr/>
          <p:nvPr/>
        </p:nvGrpSpPr>
        <p:grpSpPr>
          <a:xfrm>
            <a:off x="5514252" y="3610373"/>
            <a:ext cx="1990725" cy="594419"/>
            <a:chOff x="5754965" y="837406"/>
            <a:chExt cx="1990725" cy="594419"/>
          </a:xfrm>
        </p:grpSpPr>
        <p:sp>
          <p:nvSpPr>
            <p:cNvPr id="17" name="Text Box 19">
              <a:extLst>
                <a:ext uri="{FF2B5EF4-FFF2-40B4-BE49-F238E27FC236}">
                  <a16:creationId xmlns:a16="http://schemas.microsoft.com/office/drawing/2014/main" id="{4F40D160-4C51-059A-E53D-E45DB1654C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4965" y="1293326"/>
              <a:ext cx="1990725" cy="13849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>
              <a:spAutoFit/>
            </a:bodyPr>
            <a:lstStyle/>
            <a:p>
              <a:pPr algn="ctr" defTabSz="825403">
                <a:spcAft>
                  <a:spcPct val="15000"/>
                </a:spcAft>
              </a:pPr>
              <a:r>
                <a:rPr lang="en-US" altLang="en-US" sz="900" b="1" dirty="0">
                  <a:solidFill>
                    <a:srgbClr val="000000"/>
                  </a:solidFill>
                </a:rPr>
                <a:t>POPULATION CHARACTERISTICS</a:t>
              </a:r>
              <a:endParaRPr lang="en-US" alt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Oval 21">
              <a:extLst>
                <a:ext uri="{FF2B5EF4-FFF2-40B4-BE49-F238E27FC236}">
                  <a16:creationId xmlns:a16="http://schemas.microsoft.com/office/drawing/2014/main" id="{E184A2F8-189C-6223-B2CD-52EEBDE84C6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666272" y="837406"/>
              <a:ext cx="85621" cy="60989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dirty="0"/>
            </a:p>
          </p:txBody>
        </p:sp>
        <p:sp>
          <p:nvSpPr>
            <p:cNvPr id="19" name="Oval 22">
              <a:extLst>
                <a:ext uri="{FF2B5EF4-FFF2-40B4-BE49-F238E27FC236}">
                  <a16:creationId xmlns:a16="http://schemas.microsoft.com/office/drawing/2014/main" id="{5DD2C8DF-44A1-EBE7-FAC1-3A747374915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928404" y="837406"/>
              <a:ext cx="85621" cy="60989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dirty="0"/>
            </a:p>
          </p:txBody>
        </p:sp>
        <p:sp>
          <p:nvSpPr>
            <p:cNvPr id="20" name="Oval 23">
              <a:extLst>
                <a:ext uri="{FF2B5EF4-FFF2-40B4-BE49-F238E27FC236}">
                  <a16:creationId xmlns:a16="http://schemas.microsoft.com/office/drawing/2014/main" id="{0D4A5B0D-FAFD-358C-0827-37FF4A3D28E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492396" y="1032957"/>
              <a:ext cx="57959" cy="43563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dirty="0"/>
            </a:p>
          </p:txBody>
        </p:sp>
        <p:grpSp>
          <p:nvGrpSpPr>
            <p:cNvPr id="21" name="Group 24">
              <a:extLst>
                <a:ext uri="{FF2B5EF4-FFF2-40B4-BE49-F238E27FC236}">
                  <a16:creationId xmlns:a16="http://schemas.microsoft.com/office/drawing/2014/main" id="{A114D940-D370-A232-EF24-9272FCE3D7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72637" y="905171"/>
              <a:ext cx="736340" cy="346571"/>
              <a:chOff x="2755" y="3381"/>
              <a:chExt cx="559" cy="358"/>
            </a:xfrm>
          </p:grpSpPr>
          <p:sp>
            <p:nvSpPr>
              <p:cNvPr id="23" name="Freeform 25">
                <a:extLst>
                  <a:ext uri="{FF2B5EF4-FFF2-40B4-BE49-F238E27FC236}">
                    <a16:creationId xmlns:a16="http://schemas.microsoft.com/office/drawing/2014/main" id="{52BA1BE3-8357-90C2-6FDF-3C2B975AEB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4" y="3384"/>
                <a:ext cx="201" cy="355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35" y="37"/>
                  </a:cxn>
                  <a:cxn ang="0">
                    <a:pos x="35" y="38"/>
                  </a:cxn>
                  <a:cxn ang="0">
                    <a:pos x="3" y="147"/>
                  </a:cxn>
                  <a:cxn ang="0">
                    <a:pos x="3" y="147"/>
                  </a:cxn>
                  <a:cxn ang="0">
                    <a:pos x="24" y="151"/>
                  </a:cxn>
                  <a:cxn ang="0">
                    <a:pos x="23" y="152"/>
                  </a:cxn>
                  <a:cxn ang="0">
                    <a:pos x="61" y="51"/>
                  </a:cxn>
                  <a:cxn ang="0">
                    <a:pos x="62" y="51"/>
                  </a:cxn>
                  <a:cxn ang="0">
                    <a:pos x="66" y="51"/>
                  </a:cxn>
                  <a:cxn ang="0">
                    <a:pos x="22" y="219"/>
                  </a:cxn>
                  <a:cxn ang="0">
                    <a:pos x="68" y="219"/>
                  </a:cxn>
                  <a:cxn ang="0">
                    <a:pos x="69" y="339"/>
                  </a:cxn>
                  <a:cxn ang="0">
                    <a:pos x="96" y="339"/>
                  </a:cxn>
                  <a:cxn ang="0">
                    <a:pos x="96" y="218"/>
                  </a:cxn>
                  <a:cxn ang="0">
                    <a:pos x="96" y="219"/>
                  </a:cxn>
                  <a:cxn ang="0">
                    <a:pos x="101" y="219"/>
                  </a:cxn>
                  <a:cxn ang="0">
                    <a:pos x="105" y="219"/>
                  </a:cxn>
                  <a:cxn ang="0">
                    <a:pos x="105" y="339"/>
                  </a:cxn>
                  <a:cxn ang="0">
                    <a:pos x="133" y="339"/>
                  </a:cxn>
                  <a:cxn ang="0">
                    <a:pos x="133" y="219"/>
                  </a:cxn>
                  <a:cxn ang="0">
                    <a:pos x="180" y="219"/>
                  </a:cxn>
                  <a:cxn ang="0">
                    <a:pos x="134" y="51"/>
                  </a:cxn>
                  <a:cxn ang="0">
                    <a:pos x="139" y="51"/>
                  </a:cxn>
                  <a:cxn ang="0">
                    <a:pos x="140" y="51"/>
                  </a:cxn>
                  <a:cxn ang="0">
                    <a:pos x="178" y="152"/>
                  </a:cxn>
                  <a:cxn ang="0">
                    <a:pos x="178" y="151"/>
                  </a:cxn>
                  <a:cxn ang="0">
                    <a:pos x="198" y="147"/>
                  </a:cxn>
                  <a:cxn ang="0">
                    <a:pos x="198" y="147"/>
                  </a:cxn>
                  <a:cxn ang="0">
                    <a:pos x="166" y="38"/>
                  </a:cxn>
                  <a:cxn ang="0">
                    <a:pos x="166" y="37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01" y="0"/>
                  </a:cxn>
                  <a:cxn ang="0">
                    <a:pos x="100" y="0"/>
                  </a:cxn>
                </a:cxnLst>
                <a:rect l="0" t="0" r="r" b="b"/>
                <a:pathLst>
                  <a:path w="201" h="355">
                    <a:moveTo>
                      <a:pt x="74" y="0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53" y="5"/>
                      <a:pt x="52" y="6"/>
                      <a:pt x="35" y="37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" y="147"/>
                      <a:pt x="3" y="147"/>
                      <a:pt x="3" y="147"/>
                    </a:cubicBezTo>
                    <a:cubicBezTo>
                      <a:pt x="3" y="147"/>
                      <a:pt x="3" y="147"/>
                      <a:pt x="3" y="147"/>
                    </a:cubicBezTo>
                    <a:cubicBezTo>
                      <a:pt x="0" y="169"/>
                      <a:pt x="20" y="164"/>
                      <a:pt x="24" y="151"/>
                    </a:cubicBezTo>
                    <a:cubicBezTo>
                      <a:pt x="23" y="152"/>
                      <a:pt x="23" y="152"/>
                      <a:pt x="23" y="152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22" y="219"/>
                      <a:pt x="22" y="219"/>
                      <a:pt x="22" y="21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69" y="339"/>
                      <a:pt x="69" y="339"/>
                      <a:pt x="69" y="339"/>
                    </a:cubicBezTo>
                    <a:cubicBezTo>
                      <a:pt x="69" y="355"/>
                      <a:pt x="95" y="355"/>
                      <a:pt x="96" y="339"/>
                    </a:cubicBezTo>
                    <a:cubicBezTo>
                      <a:pt x="96" y="218"/>
                      <a:pt x="96" y="218"/>
                      <a:pt x="96" y="218"/>
                    </a:cubicBezTo>
                    <a:cubicBezTo>
                      <a:pt x="96" y="219"/>
                      <a:pt x="96" y="219"/>
                      <a:pt x="96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5" y="219"/>
                      <a:pt x="105" y="219"/>
                      <a:pt x="105" y="219"/>
                    </a:cubicBezTo>
                    <a:cubicBezTo>
                      <a:pt x="105" y="339"/>
                      <a:pt x="105" y="339"/>
                      <a:pt x="105" y="339"/>
                    </a:cubicBezTo>
                    <a:cubicBezTo>
                      <a:pt x="108" y="355"/>
                      <a:pt x="132" y="355"/>
                      <a:pt x="133" y="339"/>
                    </a:cubicBezTo>
                    <a:cubicBezTo>
                      <a:pt x="133" y="219"/>
                      <a:pt x="133" y="219"/>
                      <a:pt x="133" y="219"/>
                    </a:cubicBezTo>
                    <a:cubicBezTo>
                      <a:pt x="180" y="219"/>
                      <a:pt x="180" y="219"/>
                      <a:pt x="180" y="219"/>
                    </a:cubicBezTo>
                    <a:cubicBezTo>
                      <a:pt x="134" y="51"/>
                      <a:pt x="134" y="51"/>
                      <a:pt x="134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0" y="51"/>
                      <a:pt x="140" y="51"/>
                      <a:pt x="140" y="51"/>
                    </a:cubicBezTo>
                    <a:cubicBezTo>
                      <a:pt x="178" y="152"/>
                      <a:pt x="178" y="152"/>
                      <a:pt x="178" y="152"/>
                    </a:cubicBezTo>
                    <a:cubicBezTo>
                      <a:pt x="178" y="151"/>
                      <a:pt x="178" y="151"/>
                      <a:pt x="178" y="151"/>
                    </a:cubicBezTo>
                    <a:cubicBezTo>
                      <a:pt x="181" y="164"/>
                      <a:pt x="201" y="169"/>
                      <a:pt x="198" y="147"/>
                    </a:cubicBezTo>
                    <a:cubicBezTo>
                      <a:pt x="198" y="147"/>
                      <a:pt x="198" y="147"/>
                      <a:pt x="198" y="147"/>
                    </a:cubicBezTo>
                    <a:cubicBezTo>
                      <a:pt x="166" y="38"/>
                      <a:pt x="166" y="38"/>
                      <a:pt x="166" y="38"/>
                    </a:cubicBezTo>
                    <a:cubicBezTo>
                      <a:pt x="166" y="37"/>
                      <a:pt x="166" y="37"/>
                      <a:pt x="166" y="37"/>
                    </a:cubicBezTo>
                    <a:cubicBezTo>
                      <a:pt x="149" y="6"/>
                      <a:pt x="147" y="5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100" y="0"/>
                      <a:pt x="10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dirty="0"/>
              </a:p>
            </p:txBody>
          </p:sp>
          <p:sp>
            <p:nvSpPr>
              <p:cNvPr id="24" name="Freeform 26">
                <a:extLst>
                  <a:ext uri="{FF2B5EF4-FFF2-40B4-BE49-F238E27FC236}">
                    <a16:creationId xmlns:a16="http://schemas.microsoft.com/office/drawing/2014/main" id="{FAEB0CC5-6FC6-0EC1-8CE8-4D775247BE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1" y="3381"/>
                <a:ext cx="164" cy="358"/>
              </a:xfrm>
              <a:custGeom>
                <a:avLst/>
                <a:gdLst/>
                <a:ahLst/>
                <a:cxnLst>
                  <a:cxn ang="0">
                    <a:pos x="81" y="170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87" y="172"/>
                  </a:cxn>
                  <a:cxn ang="0">
                    <a:pos x="87" y="336"/>
                  </a:cxn>
                  <a:cxn ang="0">
                    <a:pos x="87" y="337"/>
                  </a:cxn>
                  <a:cxn ang="0">
                    <a:pos x="125" y="337"/>
                  </a:cxn>
                  <a:cxn ang="0">
                    <a:pos x="125" y="334"/>
                  </a:cxn>
                  <a:cxn ang="0">
                    <a:pos x="125" y="61"/>
                  </a:cxn>
                  <a:cxn ang="0">
                    <a:pos x="132" y="61"/>
                  </a:cxn>
                  <a:cxn ang="0">
                    <a:pos x="132" y="161"/>
                  </a:cxn>
                  <a:cxn ang="0">
                    <a:pos x="164" y="160"/>
                  </a:cxn>
                  <a:cxn ang="0">
                    <a:pos x="163" y="41"/>
                  </a:cxn>
                  <a:cxn ang="0">
                    <a:pos x="163" y="41"/>
                  </a:cxn>
                  <a:cxn ang="0">
                    <a:pos x="163" y="41"/>
                  </a:cxn>
                  <a:cxn ang="0">
                    <a:pos x="130" y="2"/>
                  </a:cxn>
                  <a:cxn ang="0">
                    <a:pos x="123" y="0"/>
                  </a:cxn>
                  <a:cxn ang="0">
                    <a:pos x="123" y="0"/>
                  </a:cxn>
                  <a:cxn ang="0">
                    <a:pos x="87" y="0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38" y="2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160"/>
                  </a:cxn>
                  <a:cxn ang="0">
                    <a:pos x="31" y="161"/>
                  </a:cxn>
                  <a:cxn ang="0">
                    <a:pos x="31" y="61"/>
                  </a:cxn>
                  <a:cxn ang="0">
                    <a:pos x="38" y="61"/>
                  </a:cxn>
                  <a:cxn ang="0">
                    <a:pos x="38" y="334"/>
                  </a:cxn>
                  <a:cxn ang="0">
                    <a:pos x="38" y="337"/>
                  </a:cxn>
                  <a:cxn ang="0">
                    <a:pos x="75" y="337"/>
                  </a:cxn>
                  <a:cxn ang="0">
                    <a:pos x="75" y="336"/>
                  </a:cxn>
                  <a:cxn ang="0">
                    <a:pos x="75" y="172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75" y="172"/>
                  </a:cxn>
                  <a:cxn ang="0">
                    <a:pos x="75" y="336"/>
                  </a:cxn>
                  <a:cxn ang="0">
                    <a:pos x="76" y="172"/>
                  </a:cxn>
                </a:cxnLst>
                <a:rect l="0" t="0" r="r" b="b"/>
                <a:pathLst>
                  <a:path w="164" h="358">
                    <a:moveTo>
                      <a:pt x="81" y="170"/>
                    </a:move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87" y="336"/>
                      <a:pt x="87" y="336"/>
                      <a:pt x="87" y="336"/>
                    </a:cubicBezTo>
                    <a:cubicBezTo>
                      <a:pt x="87" y="337"/>
                      <a:pt x="87" y="337"/>
                      <a:pt x="87" y="337"/>
                    </a:cubicBezTo>
                    <a:cubicBezTo>
                      <a:pt x="89" y="358"/>
                      <a:pt x="123" y="358"/>
                      <a:pt x="125" y="337"/>
                    </a:cubicBezTo>
                    <a:cubicBezTo>
                      <a:pt x="125" y="334"/>
                      <a:pt x="125" y="334"/>
                      <a:pt x="125" y="334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32" y="61"/>
                      <a:pt x="132" y="61"/>
                      <a:pt x="132" y="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3" y="177"/>
                      <a:pt x="162" y="177"/>
                      <a:pt x="164" y="160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2" y="20"/>
                      <a:pt x="149" y="3"/>
                      <a:pt x="130" y="2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18" y="3"/>
                      <a:pt x="1" y="20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1" y="177"/>
                      <a:pt x="30" y="177"/>
                      <a:pt x="31" y="1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334"/>
                      <a:pt x="38" y="334"/>
                      <a:pt x="38" y="334"/>
                    </a:cubicBezTo>
                    <a:cubicBezTo>
                      <a:pt x="38" y="337"/>
                      <a:pt x="38" y="337"/>
                      <a:pt x="38" y="337"/>
                    </a:cubicBezTo>
                    <a:cubicBezTo>
                      <a:pt x="40" y="358"/>
                      <a:pt x="73" y="358"/>
                      <a:pt x="75" y="337"/>
                    </a:cubicBezTo>
                    <a:cubicBezTo>
                      <a:pt x="75" y="336"/>
                      <a:pt x="75" y="336"/>
                      <a:pt x="75" y="336"/>
                    </a:cubicBezTo>
                    <a:cubicBezTo>
                      <a:pt x="75" y="172"/>
                      <a:pt x="75" y="172"/>
                      <a:pt x="75" y="172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75" y="172"/>
                      <a:pt x="75" y="172"/>
                      <a:pt x="75" y="172"/>
                    </a:cubicBezTo>
                    <a:cubicBezTo>
                      <a:pt x="75" y="336"/>
                      <a:pt x="75" y="336"/>
                      <a:pt x="75" y="336"/>
                    </a:cubicBezTo>
                    <a:cubicBezTo>
                      <a:pt x="76" y="172"/>
                      <a:pt x="76" y="172"/>
                      <a:pt x="76" y="1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dirty="0"/>
              </a:p>
            </p:txBody>
          </p:sp>
          <p:sp>
            <p:nvSpPr>
              <p:cNvPr id="25" name="Freeform 27">
                <a:extLst>
                  <a:ext uri="{FF2B5EF4-FFF2-40B4-BE49-F238E27FC236}">
                    <a16:creationId xmlns:a16="http://schemas.microsoft.com/office/drawing/2014/main" id="{65DAFB36-B8C2-D5C7-21A9-102E55BEFD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5" y="3563"/>
                <a:ext cx="76" cy="173"/>
              </a:xfrm>
              <a:custGeom>
                <a:avLst/>
                <a:gdLst/>
                <a:ahLst/>
                <a:cxnLst>
                  <a:cxn ang="0">
                    <a:pos x="36" y="82"/>
                  </a:cxn>
                  <a:cxn ang="0">
                    <a:pos x="36" y="82"/>
                  </a:cxn>
                  <a:cxn ang="0">
                    <a:pos x="37" y="81"/>
                  </a:cxn>
                  <a:cxn ang="0">
                    <a:pos x="37" y="82"/>
                  </a:cxn>
                  <a:cxn ang="0">
                    <a:pos x="40" y="82"/>
                  </a:cxn>
                  <a:cxn ang="0">
                    <a:pos x="40" y="163"/>
                  </a:cxn>
                  <a:cxn ang="0">
                    <a:pos x="40" y="164"/>
                  </a:cxn>
                  <a:cxn ang="0">
                    <a:pos x="57" y="164"/>
                  </a:cxn>
                  <a:cxn ang="0">
                    <a:pos x="57" y="162"/>
                  </a:cxn>
                  <a:cxn ang="0">
                    <a:pos x="57" y="29"/>
                  </a:cxn>
                  <a:cxn ang="0">
                    <a:pos x="60" y="29"/>
                  </a:cxn>
                  <a:cxn ang="0">
                    <a:pos x="60" y="77"/>
                  </a:cxn>
                  <a:cxn ang="0">
                    <a:pos x="76" y="77"/>
                  </a:cxn>
                  <a:cxn ang="0">
                    <a:pos x="76" y="19"/>
                  </a:cxn>
                  <a:cxn ang="0">
                    <a:pos x="76" y="19"/>
                  </a:cxn>
                  <a:cxn ang="0">
                    <a:pos x="76" y="19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40" y="1"/>
                  </a:cxn>
                  <a:cxn ang="0">
                    <a:pos x="3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0" y="77"/>
                  </a:cxn>
                  <a:cxn ang="0">
                    <a:pos x="11" y="77"/>
                  </a:cxn>
                  <a:cxn ang="0">
                    <a:pos x="11" y="29"/>
                  </a:cxn>
                  <a:cxn ang="0">
                    <a:pos x="17" y="29"/>
                  </a:cxn>
                  <a:cxn ang="0">
                    <a:pos x="17" y="162"/>
                  </a:cxn>
                  <a:cxn ang="0">
                    <a:pos x="17" y="164"/>
                  </a:cxn>
                  <a:cxn ang="0">
                    <a:pos x="34" y="164"/>
                  </a:cxn>
                  <a:cxn ang="0">
                    <a:pos x="34" y="163"/>
                  </a:cxn>
                  <a:cxn ang="0">
                    <a:pos x="34" y="82"/>
                  </a:cxn>
                  <a:cxn ang="0">
                    <a:pos x="36" y="82"/>
                  </a:cxn>
                  <a:cxn ang="0">
                    <a:pos x="36" y="82"/>
                  </a:cxn>
                  <a:cxn ang="0">
                    <a:pos x="34" y="82"/>
                  </a:cxn>
                  <a:cxn ang="0">
                    <a:pos x="34" y="163"/>
                  </a:cxn>
                  <a:cxn ang="0">
                    <a:pos x="34" y="82"/>
                  </a:cxn>
                </a:cxnLst>
                <a:rect l="0" t="0" r="r" b="b"/>
                <a:pathLst>
                  <a:path w="76" h="173">
                    <a:moveTo>
                      <a:pt x="36" y="82"/>
                    </a:moveTo>
                    <a:cubicBezTo>
                      <a:pt x="36" y="82"/>
                      <a:pt x="36" y="82"/>
                      <a:pt x="36" y="82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0" y="163"/>
                      <a:pt x="40" y="163"/>
                      <a:pt x="40" y="163"/>
                    </a:cubicBezTo>
                    <a:cubicBezTo>
                      <a:pt x="40" y="164"/>
                      <a:pt x="40" y="164"/>
                      <a:pt x="40" y="164"/>
                    </a:cubicBezTo>
                    <a:cubicBezTo>
                      <a:pt x="40" y="173"/>
                      <a:pt x="57" y="173"/>
                      <a:pt x="57" y="164"/>
                    </a:cubicBezTo>
                    <a:cubicBezTo>
                      <a:pt x="57" y="162"/>
                      <a:pt x="57" y="162"/>
                      <a:pt x="57" y="16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86"/>
                      <a:pt x="75" y="86"/>
                      <a:pt x="76" y="77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5" y="9"/>
                      <a:pt x="68" y="1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6" y="1"/>
                      <a:pt x="0" y="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6"/>
                      <a:pt x="11" y="86"/>
                      <a:pt x="11" y="77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162"/>
                      <a:pt x="17" y="162"/>
                      <a:pt x="17" y="162"/>
                    </a:cubicBezTo>
                    <a:cubicBezTo>
                      <a:pt x="17" y="164"/>
                      <a:pt x="17" y="164"/>
                      <a:pt x="17" y="164"/>
                    </a:cubicBezTo>
                    <a:cubicBezTo>
                      <a:pt x="17" y="173"/>
                      <a:pt x="34" y="173"/>
                      <a:pt x="34" y="164"/>
                    </a:cubicBezTo>
                    <a:cubicBezTo>
                      <a:pt x="34" y="163"/>
                      <a:pt x="34" y="163"/>
                      <a:pt x="34" y="163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4" y="163"/>
                      <a:pt x="34" y="163"/>
                      <a:pt x="34" y="163"/>
                    </a:cubicBezTo>
                    <a:cubicBezTo>
                      <a:pt x="34" y="82"/>
                      <a:pt x="34" y="82"/>
                      <a:pt x="34" y="8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dirty="0"/>
              </a:p>
            </p:txBody>
          </p:sp>
          <p:sp>
            <p:nvSpPr>
              <p:cNvPr id="26" name="Freeform 28">
                <a:extLst>
                  <a:ext uri="{FF2B5EF4-FFF2-40B4-BE49-F238E27FC236}">
                    <a16:creationId xmlns:a16="http://schemas.microsoft.com/office/drawing/2014/main" id="{554CFDA3-7321-5E1B-26C6-D23AA2FC5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7" y="3563"/>
                <a:ext cx="97" cy="173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5" y="0"/>
                  </a:cxn>
                  <a:cxn ang="0">
                    <a:pos x="35" y="1"/>
                  </a:cxn>
                  <a:cxn ang="0">
                    <a:pos x="17" y="18"/>
                  </a:cxn>
                  <a:cxn ang="0">
                    <a:pos x="17" y="19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12" y="74"/>
                  </a:cxn>
                  <a:cxn ang="0">
                    <a:pos x="12" y="74"/>
                  </a:cxn>
                  <a:cxn ang="0">
                    <a:pos x="29" y="25"/>
                  </a:cxn>
                  <a:cxn ang="0">
                    <a:pos x="29" y="25"/>
                  </a:cxn>
                  <a:cxn ang="0">
                    <a:pos x="33" y="25"/>
                  </a:cxn>
                  <a:cxn ang="0">
                    <a:pos x="10" y="106"/>
                  </a:cxn>
                  <a:cxn ang="0">
                    <a:pos x="33" y="107"/>
                  </a:cxn>
                  <a:cxn ang="0">
                    <a:pos x="33" y="166"/>
                  </a:cxn>
                  <a:cxn ang="0">
                    <a:pos x="47" y="166"/>
                  </a:cxn>
                  <a:cxn ang="0">
                    <a:pos x="46" y="106"/>
                  </a:cxn>
                  <a:cxn ang="0">
                    <a:pos x="46" y="106"/>
                  </a:cxn>
                  <a:cxn ang="0">
                    <a:pos x="49" y="107"/>
                  </a:cxn>
                  <a:cxn ang="0">
                    <a:pos x="52" y="107"/>
                  </a:cxn>
                  <a:cxn ang="0">
                    <a:pos x="52" y="166"/>
                  </a:cxn>
                  <a:cxn ang="0">
                    <a:pos x="65" y="166"/>
                  </a:cxn>
                  <a:cxn ang="0">
                    <a:pos x="65" y="107"/>
                  </a:cxn>
                  <a:cxn ang="0">
                    <a:pos x="88" y="106"/>
                  </a:cxn>
                  <a:cxn ang="0">
                    <a:pos x="66" y="25"/>
                  </a:cxn>
                  <a:cxn ang="0">
                    <a:pos x="69" y="25"/>
                  </a:cxn>
                  <a:cxn ang="0">
                    <a:pos x="69" y="25"/>
                  </a:cxn>
                  <a:cxn ang="0">
                    <a:pos x="86" y="74"/>
                  </a:cxn>
                  <a:cxn ang="0">
                    <a:pos x="86" y="74"/>
                  </a:cxn>
                  <a:cxn ang="0">
                    <a:pos x="97" y="72"/>
                  </a:cxn>
                  <a:cxn ang="0">
                    <a:pos x="97" y="71"/>
                  </a:cxn>
                  <a:cxn ang="0">
                    <a:pos x="80" y="19"/>
                  </a:cxn>
                  <a:cxn ang="0">
                    <a:pos x="80" y="18"/>
                  </a:cxn>
                  <a:cxn ang="0">
                    <a:pos x="62" y="1"/>
                  </a:cxn>
                  <a:cxn ang="0">
                    <a:pos x="62" y="0"/>
                  </a:cxn>
                  <a:cxn ang="0">
                    <a:pos x="49" y="0"/>
                  </a:cxn>
                  <a:cxn ang="0">
                    <a:pos x="49" y="0"/>
                  </a:cxn>
                </a:cxnLst>
                <a:rect l="0" t="0" r="r" b="b"/>
                <a:pathLst>
                  <a:path w="97" h="173"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26" y="2"/>
                      <a:pt x="24" y="3"/>
                      <a:pt x="17" y="18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82"/>
                      <a:pt x="9" y="80"/>
                      <a:pt x="12" y="74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10" y="106"/>
                      <a:pt x="10" y="106"/>
                      <a:pt x="10" y="106"/>
                    </a:cubicBezTo>
                    <a:cubicBezTo>
                      <a:pt x="33" y="107"/>
                      <a:pt x="33" y="107"/>
                      <a:pt x="33" y="107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5" y="173"/>
                      <a:pt x="46" y="173"/>
                      <a:pt x="47" y="16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52" y="107"/>
                      <a:pt x="52" y="107"/>
                      <a:pt x="52" y="107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73"/>
                      <a:pt x="64" y="173"/>
                      <a:pt x="65" y="166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88" y="106"/>
                      <a:pt x="88" y="106"/>
                      <a:pt x="88" y="106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8" y="80"/>
                      <a:pt x="97" y="82"/>
                      <a:pt x="97" y="72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73" y="3"/>
                      <a:pt x="72" y="2"/>
                      <a:pt x="62" y="1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dirty="0"/>
              </a:p>
            </p:txBody>
          </p:sp>
        </p:grpSp>
        <p:sp>
          <p:nvSpPr>
            <p:cNvPr id="22" name="Oval 29">
              <a:extLst>
                <a:ext uri="{FF2B5EF4-FFF2-40B4-BE49-F238E27FC236}">
                  <a16:creationId xmlns:a16="http://schemas.microsoft.com/office/drawing/2014/main" id="{19648176-9175-5298-2A4F-22F148DC7A1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115453" y="1032957"/>
              <a:ext cx="59276" cy="43563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99A8E29-1739-BE79-A20A-0C475770A73E}"/>
              </a:ext>
            </a:extLst>
          </p:cNvPr>
          <p:cNvGrpSpPr/>
          <p:nvPr/>
        </p:nvGrpSpPr>
        <p:grpSpPr>
          <a:xfrm>
            <a:off x="2042702" y="3452675"/>
            <a:ext cx="1587500" cy="1366895"/>
            <a:chOff x="219076" y="2658481"/>
            <a:chExt cx="1587500" cy="1366895"/>
          </a:xfrm>
        </p:grpSpPr>
        <p:sp>
          <p:nvSpPr>
            <p:cNvPr id="28" name="AutoShape 31">
              <a:extLst>
                <a:ext uri="{FF2B5EF4-FFF2-40B4-BE49-F238E27FC236}">
                  <a16:creationId xmlns:a16="http://schemas.microsoft.com/office/drawing/2014/main" id="{AE264EAF-4AF0-E0ED-B846-D1AB79ED5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076" y="2658481"/>
              <a:ext cx="1587500" cy="1366895"/>
            </a:xfrm>
            <a:prstGeom prst="downArrowCallout">
              <a:avLst>
                <a:gd name="adj1" fmla="val 25000"/>
                <a:gd name="adj2" fmla="val 25000"/>
                <a:gd name="adj3" fmla="val 32845"/>
                <a:gd name="adj4" fmla="val 68250"/>
              </a:avLst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9" name="Text Box 32">
              <a:extLst>
                <a:ext uri="{FF2B5EF4-FFF2-40B4-BE49-F238E27FC236}">
                  <a16:creationId xmlns:a16="http://schemas.microsoft.com/office/drawing/2014/main" id="{3B924E36-52F9-F7AD-13F3-99CAB922CC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714" y="2705984"/>
              <a:ext cx="1506538" cy="168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0642"/>
              <a:r>
                <a:rPr lang="en-US" altLang="en-US" sz="1100" b="1" dirty="0"/>
                <a:t>Measures of Exposure</a:t>
              </a:r>
              <a:endParaRPr lang="en-US" altLang="en-US" sz="1100" b="1" u="sng" dirty="0">
                <a:solidFill>
                  <a:srgbClr val="FF0000"/>
                </a:solidFill>
              </a:endParaRPr>
            </a:p>
          </p:txBody>
        </p:sp>
        <p:pic>
          <p:nvPicPr>
            <p:cNvPr id="30" name="Picture 33" descr="j0078805">
              <a:extLst>
                <a:ext uri="{FF2B5EF4-FFF2-40B4-BE49-F238E27FC236}">
                  <a16:creationId xmlns:a16="http://schemas.microsoft.com/office/drawing/2014/main" id="{F25A73A9-B060-65E2-2AAE-DF772C55AE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6755" y="2926646"/>
              <a:ext cx="689498" cy="642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1" name="Text Box 34">
            <a:extLst>
              <a:ext uri="{FF2B5EF4-FFF2-40B4-BE49-F238E27FC236}">
                <a16:creationId xmlns:a16="http://schemas.microsoft.com/office/drawing/2014/main" id="{E63DEFD3-12DE-E0A5-D322-1DA635952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1733" y="2543141"/>
            <a:ext cx="1562100" cy="90646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6666FF"/>
              </a:gs>
            </a:gsLst>
            <a:lin ang="0" scaled="1"/>
          </a:gra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lIns="0" tIns="91429" rIns="0" bIns="0" anchor="ctr" anchorCtr="1"/>
          <a:lstStyle/>
          <a:p>
            <a:pPr algn="ctr">
              <a:spcAft>
                <a:spcPct val="15000"/>
              </a:spcAft>
            </a:pPr>
            <a:r>
              <a:rPr lang="en-US" altLang="en-US" sz="1100" b="1" dirty="0"/>
              <a:t>CHEMICAL</a:t>
            </a:r>
          </a:p>
          <a:p>
            <a:pPr algn="ctr">
              <a:spcAft>
                <a:spcPct val="15000"/>
              </a:spcAft>
            </a:pPr>
            <a:r>
              <a:rPr lang="en-US" altLang="en-US" sz="1100" b="1" dirty="0"/>
              <a:t>CONCENTRATIONS</a:t>
            </a:r>
          </a:p>
          <a:p>
            <a:pPr algn="ctr">
              <a:spcAft>
                <a:spcPct val="15000"/>
              </a:spcAft>
            </a:pPr>
            <a:r>
              <a:rPr lang="en-US" altLang="en-US" sz="1100" b="1" dirty="0"/>
              <a:t>Air, Soil, Water, Food</a:t>
            </a:r>
          </a:p>
          <a:p>
            <a:pPr algn="ctr">
              <a:spcAft>
                <a:spcPct val="15000"/>
              </a:spcAft>
            </a:pPr>
            <a:r>
              <a:rPr lang="en-US" altLang="en-US" sz="1100" b="1" dirty="0"/>
              <a:t>(monitor/model)</a:t>
            </a:r>
          </a:p>
          <a:p>
            <a:pPr algn="ctr"/>
            <a:endParaRPr lang="en-US" altLang="en-US" sz="1000" b="1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AB28C02-C558-A236-41F4-ABE59D8EC99F}"/>
              </a:ext>
            </a:extLst>
          </p:cNvPr>
          <p:cNvGrpSpPr/>
          <p:nvPr/>
        </p:nvGrpSpPr>
        <p:grpSpPr>
          <a:xfrm>
            <a:off x="8439086" y="3462016"/>
            <a:ext cx="1462088" cy="1366895"/>
            <a:chOff x="8488040" y="3809097"/>
            <a:chExt cx="1462088" cy="1366895"/>
          </a:xfrm>
        </p:grpSpPr>
        <p:sp>
          <p:nvSpPr>
            <p:cNvPr id="33" name="AutoShape 37">
              <a:extLst>
                <a:ext uri="{FF2B5EF4-FFF2-40B4-BE49-F238E27FC236}">
                  <a16:creationId xmlns:a16="http://schemas.microsoft.com/office/drawing/2014/main" id="{E5317B67-3153-CCA8-1FF1-D7912648A8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8040" y="3809097"/>
              <a:ext cx="1462088" cy="1366895"/>
            </a:xfrm>
            <a:prstGeom prst="downArrowCallout">
              <a:avLst>
                <a:gd name="adj1" fmla="val 25000"/>
                <a:gd name="adj2" fmla="val 25000"/>
                <a:gd name="adj3" fmla="val 33477"/>
                <a:gd name="adj4" fmla="val 67546"/>
              </a:avLst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" name="Text Box 38">
              <a:extLst>
                <a:ext uri="{FF2B5EF4-FFF2-40B4-BE49-F238E27FC236}">
                  <a16:creationId xmlns:a16="http://schemas.microsoft.com/office/drawing/2014/main" id="{46D2975C-0DA6-6CB1-9D3D-8ECA9F1F5F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15028" y="3809097"/>
              <a:ext cx="1425575" cy="65200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 lIns="82058" tIns="41029" rIns="82058" bIns="41029">
              <a:spAutoFit/>
            </a:bodyPr>
            <a:lstStyle/>
            <a:p>
              <a:pPr algn="ctr" defTabSz="820642"/>
              <a:r>
                <a:rPr lang="en-US" altLang="en-US" sz="1100" b="1" dirty="0"/>
                <a:t>Dose/ Response Assessment</a:t>
              </a:r>
              <a:r>
                <a:rPr lang="en-US" altLang="en-US" sz="1300" b="1" u="sng" dirty="0">
                  <a:solidFill>
                    <a:srgbClr val="FF0000"/>
                  </a:solidFill>
                </a:rPr>
                <a:t> </a:t>
              </a:r>
            </a:p>
            <a:p>
              <a:pPr algn="ctr" defTabSz="820642"/>
              <a:endParaRPr lang="en-US" altLang="en-US" sz="1300" b="1" u="sng" dirty="0">
                <a:solidFill>
                  <a:srgbClr val="FF0000"/>
                </a:solidFill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73DFD47-0D55-F3C7-4761-5178962EC8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35463" y="4192069"/>
              <a:ext cx="812952" cy="619290"/>
              <a:chOff x="4302" y="2291"/>
              <a:chExt cx="592" cy="548"/>
            </a:xfrm>
          </p:grpSpPr>
          <p:sp>
            <p:nvSpPr>
              <p:cNvPr id="36" name="Line 40">
                <a:extLst>
                  <a:ext uri="{FF2B5EF4-FFF2-40B4-BE49-F238E27FC236}">
                    <a16:creationId xmlns:a16="http://schemas.microsoft.com/office/drawing/2014/main" id="{4ECF026C-3091-BF71-0CFC-E07F83C891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1" y="2291"/>
                <a:ext cx="0" cy="42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dirty="0"/>
              </a:p>
            </p:txBody>
          </p:sp>
          <p:sp>
            <p:nvSpPr>
              <p:cNvPr id="37" name="Line 41">
                <a:extLst>
                  <a:ext uri="{FF2B5EF4-FFF2-40B4-BE49-F238E27FC236}">
                    <a16:creationId xmlns:a16="http://schemas.microsoft.com/office/drawing/2014/main" id="{7DA61DFE-BD2C-4A5B-121C-983420A633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75" y="2316"/>
                <a:ext cx="394" cy="37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dirty="0"/>
              </a:p>
            </p:txBody>
          </p:sp>
          <p:sp>
            <p:nvSpPr>
              <p:cNvPr id="38" name="Line 42">
                <a:extLst>
                  <a:ext uri="{FF2B5EF4-FFF2-40B4-BE49-F238E27FC236}">
                    <a16:creationId xmlns:a16="http://schemas.microsoft.com/office/drawing/2014/main" id="{4E710055-DAAA-16F4-0B0D-20937B7420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16200000">
                <a:off x="4683" y="2494"/>
                <a:ext cx="0" cy="42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dirty="0"/>
              </a:p>
            </p:txBody>
          </p:sp>
          <p:sp>
            <p:nvSpPr>
              <p:cNvPr id="39" name="Text Box 43">
                <a:extLst>
                  <a:ext uri="{FF2B5EF4-FFF2-40B4-BE49-F238E27FC236}">
                    <a16:creationId xmlns:a16="http://schemas.microsoft.com/office/drawing/2014/main" id="{5D44C089-FFBE-8988-AB1A-D736FC158B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02" y="2385"/>
                <a:ext cx="131" cy="1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en-US" sz="800" dirty="0"/>
                  <a:t>Y</a:t>
                </a:r>
              </a:p>
            </p:txBody>
          </p:sp>
          <p:sp>
            <p:nvSpPr>
              <p:cNvPr id="40" name="Text Box 44">
                <a:extLst>
                  <a:ext uri="{FF2B5EF4-FFF2-40B4-BE49-F238E27FC236}">
                    <a16:creationId xmlns:a16="http://schemas.microsoft.com/office/drawing/2014/main" id="{8040CD75-3C40-8F82-22E7-6736E449B99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84" y="2697"/>
                <a:ext cx="153" cy="1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en-US" sz="800" dirty="0"/>
                  <a:t>X</a:t>
                </a:r>
              </a:p>
            </p:txBody>
          </p:sp>
          <p:sp>
            <p:nvSpPr>
              <p:cNvPr id="41" name="Line 45">
                <a:extLst>
                  <a:ext uri="{FF2B5EF4-FFF2-40B4-BE49-F238E27FC236}">
                    <a16:creationId xmlns:a16="http://schemas.microsoft.com/office/drawing/2014/main" id="{91F9DF91-278D-01E4-A656-DAD310267E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799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2" name="Line 46">
                <a:extLst>
                  <a:ext uri="{FF2B5EF4-FFF2-40B4-BE49-F238E27FC236}">
                    <a16:creationId xmlns:a16="http://schemas.microsoft.com/office/drawing/2014/main" id="{7AA0DC91-F526-188E-103E-701C36C64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652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3" name="Line 47">
                <a:extLst>
                  <a:ext uri="{FF2B5EF4-FFF2-40B4-BE49-F238E27FC236}">
                    <a16:creationId xmlns:a16="http://schemas.microsoft.com/office/drawing/2014/main" id="{A97D85C0-F542-18A6-C6B6-B5AA2808DB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580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" name="Line 48">
                <a:extLst>
                  <a:ext uri="{FF2B5EF4-FFF2-40B4-BE49-F238E27FC236}">
                    <a16:creationId xmlns:a16="http://schemas.microsoft.com/office/drawing/2014/main" id="{F34BC16C-CE33-CBCC-B743-605D2C45B2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724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5" name="Line 49">
                <a:extLst>
                  <a:ext uri="{FF2B5EF4-FFF2-40B4-BE49-F238E27FC236}">
                    <a16:creationId xmlns:a16="http://schemas.microsoft.com/office/drawing/2014/main" id="{7C136234-64DB-660B-45A2-855910037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868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6" name="Line 50">
                <a:extLst>
                  <a:ext uri="{FF2B5EF4-FFF2-40B4-BE49-F238E27FC236}">
                    <a16:creationId xmlns:a16="http://schemas.microsoft.com/office/drawing/2014/main" id="{E208940F-FC0E-3C43-D7C3-0E735B77DE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570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7" name="Line 51">
                <a:extLst>
                  <a:ext uri="{FF2B5EF4-FFF2-40B4-BE49-F238E27FC236}">
                    <a16:creationId xmlns:a16="http://schemas.microsoft.com/office/drawing/2014/main" id="{F4C69795-89E7-156B-ADC9-972864BD6D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432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8" name="Line 52">
                <a:extLst>
                  <a:ext uri="{FF2B5EF4-FFF2-40B4-BE49-F238E27FC236}">
                    <a16:creationId xmlns:a16="http://schemas.microsoft.com/office/drawing/2014/main" id="{1B1CD23C-3B5D-0228-6B75-95424F0BE2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366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9" name="Line 53">
                <a:extLst>
                  <a:ext uri="{FF2B5EF4-FFF2-40B4-BE49-F238E27FC236}">
                    <a16:creationId xmlns:a16="http://schemas.microsoft.com/office/drawing/2014/main" id="{035BB204-19F7-902E-61D7-C410099E5A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498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" name="Line 54">
                <a:extLst>
                  <a:ext uri="{FF2B5EF4-FFF2-40B4-BE49-F238E27FC236}">
                    <a16:creationId xmlns:a16="http://schemas.microsoft.com/office/drawing/2014/main" id="{BF36E234-398C-FEF0-C20F-F6E1164126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29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</p:grpSp>
      <p:sp>
        <p:nvSpPr>
          <p:cNvPr id="51" name="AutoShape 60">
            <a:extLst>
              <a:ext uri="{FF2B5EF4-FFF2-40B4-BE49-F238E27FC236}">
                <a16:creationId xmlns:a16="http://schemas.microsoft.com/office/drawing/2014/main" id="{2DC40E26-6F25-1533-0D69-D7348FFE0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7418" y="2550731"/>
            <a:ext cx="1014413" cy="827087"/>
          </a:xfrm>
          <a:prstGeom prst="rightArrow">
            <a:avLst>
              <a:gd name="adj1" fmla="val 50000"/>
              <a:gd name="adj2" fmla="val 30662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45720" tIns="0" rIns="45720" bIns="0" anchor="ctr"/>
          <a:lstStyle/>
          <a:p>
            <a:r>
              <a:rPr lang="en-US" altLang="en-US" sz="1200" b="1" dirty="0"/>
              <a:t>Chemical</a:t>
            </a:r>
          </a:p>
          <a:p>
            <a:r>
              <a:rPr lang="en-US" altLang="en-US" sz="1200" b="1" dirty="0"/>
              <a:t>Release</a:t>
            </a:r>
            <a:endParaRPr lang="en-US" sz="1200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54F7B99-A8AD-084F-126A-930E39C554D3}"/>
              </a:ext>
            </a:extLst>
          </p:cNvPr>
          <p:cNvGrpSpPr/>
          <p:nvPr/>
        </p:nvGrpSpPr>
        <p:grpSpPr>
          <a:xfrm>
            <a:off x="3686383" y="2341336"/>
            <a:ext cx="1870364" cy="1243013"/>
            <a:chOff x="4190534" y="2679734"/>
            <a:chExt cx="2057400" cy="1243013"/>
          </a:xfrm>
        </p:grpSpPr>
        <p:pic>
          <p:nvPicPr>
            <p:cNvPr id="53" name="Picture 52" descr="fateandtransport">
              <a:extLst>
                <a:ext uri="{FF2B5EF4-FFF2-40B4-BE49-F238E27FC236}">
                  <a16:creationId xmlns:a16="http://schemas.microsoft.com/office/drawing/2014/main" id="{BD8B6779-6541-2BDF-9245-8400849D5F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0786" r="31705" b="18959"/>
            <a:stretch>
              <a:fillRect/>
            </a:stretch>
          </p:blipFill>
          <p:spPr bwMode="auto">
            <a:xfrm>
              <a:off x="4190534" y="2679734"/>
              <a:ext cx="2057400" cy="124301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</p:pic>
        <p:sp>
          <p:nvSpPr>
            <p:cNvPr id="54" name="Text Box 64">
              <a:extLst>
                <a:ext uri="{FF2B5EF4-FFF2-40B4-BE49-F238E27FC236}">
                  <a16:creationId xmlns:a16="http://schemas.microsoft.com/office/drawing/2014/main" id="{BB98367D-CD8F-AA71-57EA-03D8EA4F01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66734" y="3552859"/>
              <a:ext cx="838200" cy="22225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lIns="82444" tIns="41222" rIns="82444" bIns="41222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altLang="en-US" sz="900" b="1" dirty="0"/>
                <a:t>SOURCES</a:t>
              </a:r>
              <a:endParaRPr lang="en-US" altLang="en-US" sz="600" b="1" dirty="0"/>
            </a:p>
          </p:txBody>
        </p:sp>
        <p:sp>
          <p:nvSpPr>
            <p:cNvPr id="55" name="Text Box 65">
              <a:extLst>
                <a:ext uri="{FF2B5EF4-FFF2-40B4-BE49-F238E27FC236}">
                  <a16:creationId xmlns:a16="http://schemas.microsoft.com/office/drawing/2014/main" id="{4FAFCFDC-DAA4-D7D3-8497-64788D45FB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0534" y="2730534"/>
              <a:ext cx="2057400" cy="13849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altLang="en-US" sz="900" b="1" dirty="0"/>
                <a:t>FATE AND TRANSPORT ANALYSIS</a:t>
              </a:r>
              <a:endParaRPr lang="en-US" altLang="en-US" sz="600" b="1" dirty="0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C5FD488-C46E-6EE7-BFFE-D7534EF46076}"/>
              </a:ext>
            </a:extLst>
          </p:cNvPr>
          <p:cNvGrpSpPr/>
          <p:nvPr/>
        </p:nvGrpSpPr>
        <p:grpSpPr>
          <a:xfrm>
            <a:off x="1847359" y="2381753"/>
            <a:ext cx="1572439" cy="992253"/>
            <a:chOff x="1924159" y="2767898"/>
            <a:chExt cx="1572439" cy="992253"/>
          </a:xfrm>
        </p:grpSpPr>
        <p:sp>
          <p:nvSpPr>
            <p:cNvPr id="57" name="Text Box 97">
              <a:extLst>
                <a:ext uri="{FF2B5EF4-FFF2-40B4-BE49-F238E27FC236}">
                  <a16:creationId xmlns:a16="http://schemas.microsoft.com/office/drawing/2014/main" id="{E98594FF-4190-1D14-313F-BF84DEAF00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4159" y="2767898"/>
              <a:ext cx="1572439" cy="138499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altLang="en-US" sz="900" b="1" dirty="0"/>
                <a:t>SOURCE  IDENTIFICATION</a:t>
              </a:r>
              <a:endParaRPr lang="en-US" altLang="en-US" sz="800" b="1" dirty="0"/>
            </a:p>
          </p:txBody>
        </p:sp>
        <p:pic>
          <p:nvPicPr>
            <p:cNvPr id="58" name="Picture 57" descr="colorfactorysmoke">
              <a:extLst>
                <a:ext uri="{FF2B5EF4-FFF2-40B4-BE49-F238E27FC236}">
                  <a16:creationId xmlns:a16="http://schemas.microsoft.com/office/drawing/2014/main" id="{F0D9CE91-C7BF-314F-5669-FEF7EB5FAC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308" r="87085" b="62816"/>
            <a:stretch>
              <a:fillRect/>
            </a:stretch>
          </p:blipFill>
          <p:spPr bwMode="auto">
            <a:xfrm>
              <a:off x="1924160" y="2937826"/>
              <a:ext cx="677863" cy="822325"/>
            </a:xfrm>
            <a:prstGeom prst="rect">
              <a:avLst/>
            </a:prstGeom>
            <a:noFill/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AE2586C-85C0-8413-8276-338461C15E51}"/>
              </a:ext>
            </a:extLst>
          </p:cNvPr>
          <p:cNvGrpSpPr/>
          <p:nvPr/>
        </p:nvGrpSpPr>
        <p:grpSpPr>
          <a:xfrm>
            <a:off x="3651831" y="2996372"/>
            <a:ext cx="2580169" cy="857975"/>
            <a:chOff x="3651831" y="2996372"/>
            <a:chExt cx="2580169" cy="857975"/>
          </a:xfrm>
        </p:grpSpPr>
        <p:cxnSp>
          <p:nvCxnSpPr>
            <p:cNvPr id="60" name="Connector: Elbow 59">
              <a:extLst>
                <a:ext uri="{FF2B5EF4-FFF2-40B4-BE49-F238E27FC236}">
                  <a16:creationId xmlns:a16="http://schemas.microsoft.com/office/drawing/2014/main" id="{84E8981E-EF02-DB83-289F-F054E5F17135}"/>
                </a:ext>
              </a:extLst>
            </p:cNvPr>
            <p:cNvCxnSpPr>
              <a:cxnSpLocks/>
              <a:stCxn id="31" idx="1"/>
            </p:cNvCxnSpPr>
            <p:nvPr/>
          </p:nvCxnSpPr>
          <p:spPr>
            <a:xfrm rot="10800000" flipV="1">
              <a:off x="5735707" y="2996372"/>
              <a:ext cx="216027" cy="843686"/>
            </a:xfrm>
            <a:prstGeom prst="bentConnector2">
              <a:avLst/>
            </a:prstGeom>
            <a:ln w="381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E6CB52CB-BA7F-4B29-D1AA-54E88CEBE521}"/>
                </a:ext>
              </a:extLst>
            </p:cNvPr>
            <p:cNvCxnSpPr>
              <a:cxnSpLocks/>
              <a:stCxn id="25" idx="13"/>
            </p:cNvCxnSpPr>
            <p:nvPr/>
          </p:nvCxnSpPr>
          <p:spPr>
            <a:xfrm flipH="1">
              <a:off x="3651831" y="3854347"/>
              <a:ext cx="2580169" cy="0"/>
            </a:xfrm>
            <a:prstGeom prst="straightConnector1">
              <a:avLst/>
            </a:prstGeom>
            <a:ln w="38100">
              <a:solidFill>
                <a:srgbClr val="FF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AutoShape 78">
            <a:extLst>
              <a:ext uri="{FF2B5EF4-FFF2-40B4-BE49-F238E27FC236}">
                <a16:creationId xmlns:a16="http://schemas.microsoft.com/office/drawing/2014/main" id="{D75D4CEB-8738-22AD-D59D-60E44B781B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9752" y="4854659"/>
            <a:ext cx="7936908" cy="780885"/>
          </a:xfrm>
          <a:prstGeom prst="downArrowCallout">
            <a:avLst>
              <a:gd name="adj1" fmla="val 54094"/>
              <a:gd name="adj2" fmla="val 98485"/>
              <a:gd name="adj3" fmla="val 14847"/>
              <a:gd name="adj4" fmla="val 60259"/>
            </a:avLst>
          </a:prstGeom>
          <a:gradFill rotWithShape="0">
            <a:gsLst>
              <a:gs pos="0">
                <a:srgbClr val="5BFFD4"/>
              </a:gs>
              <a:gs pos="100000">
                <a:srgbClr val="FF9595"/>
              </a:gs>
            </a:gsLst>
            <a:lin ang="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lIns="45720" tIns="0" rIns="45720" bIns="0" anchor="ctr"/>
          <a:lstStyle/>
          <a:p>
            <a:pPr>
              <a:tabLst>
                <a:tab pos="7772400" algn="r"/>
              </a:tabLst>
            </a:pPr>
            <a:r>
              <a:rPr lang="en-US" altLang="en-US" b="1" dirty="0"/>
              <a:t>EXPOSURE informatio</a:t>
            </a:r>
            <a:r>
              <a:rPr lang="en-US" altLang="en-US" dirty="0"/>
              <a:t>n</a:t>
            </a:r>
            <a:r>
              <a:rPr lang="en-US" altLang="en-US" b="1" dirty="0"/>
              <a:t>	DOSE/RESPONSE information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E3722960-5B3A-C176-1163-775438E1B2EC}"/>
              </a:ext>
            </a:extLst>
          </p:cNvPr>
          <p:cNvGrpSpPr/>
          <p:nvPr/>
        </p:nvGrpSpPr>
        <p:grpSpPr>
          <a:xfrm>
            <a:off x="8361906" y="2438398"/>
            <a:ext cx="1519595" cy="944601"/>
            <a:chOff x="8835053" y="684886"/>
            <a:chExt cx="1519595" cy="944601"/>
          </a:xfrm>
        </p:grpSpPr>
        <p:sp>
          <p:nvSpPr>
            <p:cNvPr id="64" name="Rectangle 69">
              <a:extLst>
                <a:ext uri="{FF2B5EF4-FFF2-40B4-BE49-F238E27FC236}">
                  <a16:creationId xmlns:a16="http://schemas.microsoft.com/office/drawing/2014/main" id="{5DC69DDD-3DB1-12F5-D216-8F4017D620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5053" y="684886"/>
              <a:ext cx="1519595" cy="1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sz="1100" b="1" dirty="0"/>
                <a:t>Hazard Identification</a:t>
              </a:r>
              <a:endParaRPr lang="en-US" altLang="en-US" sz="900" b="1" dirty="0"/>
            </a:p>
          </p:txBody>
        </p:sp>
        <p:pic>
          <p:nvPicPr>
            <p:cNvPr id="65" name="Picture 70" descr="IN00647_">
              <a:extLst>
                <a:ext uri="{FF2B5EF4-FFF2-40B4-BE49-F238E27FC236}">
                  <a16:creationId xmlns:a16="http://schemas.microsoft.com/office/drawing/2014/main" id="{F2406026-000B-AB73-6046-7ED513E09C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flipH="1">
              <a:off x="9337676" y="889712"/>
              <a:ext cx="514350" cy="73977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458953078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1161B-BD66-52B3-7149-CBF6860A9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F984FA-FA9F-11B5-D379-21FE4D09B9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Tiered Approach</a:t>
            </a:r>
          </a:p>
          <a:p>
            <a:r>
              <a:rPr lang="en-US" dirty="0"/>
              <a:t>EPA cannot perform a time and resource-intensive risk assessment for every situation and decision</a:t>
            </a:r>
          </a:p>
          <a:p>
            <a:pPr lvl="1"/>
            <a:r>
              <a:rPr lang="en-US" dirty="0"/>
              <a:t>EPA selects an approach for each risk assessment that is consistent with the nature and scope of the decision being made</a:t>
            </a:r>
          </a:p>
          <a:p>
            <a:pPr lvl="1"/>
            <a:r>
              <a:rPr lang="en-US" dirty="0"/>
              <a:t>Appropriate approach depends on the needs of the decision maker and/or the role that risk information plays in the decision</a:t>
            </a:r>
          </a:p>
          <a:p>
            <a:pPr lvl="1"/>
            <a:r>
              <a:rPr lang="en-US" dirty="0"/>
              <a:t>Appropriate approach balances uncertainty and resources</a:t>
            </a:r>
          </a:p>
          <a:p>
            <a:r>
              <a:rPr lang="en-US" dirty="0"/>
              <a:t>Uncertainty is </a:t>
            </a:r>
            <a:r>
              <a:rPr lang="en-US" b="1" i="1" u="sng" dirty="0"/>
              <a:t>ALWAYS</a:t>
            </a:r>
            <a:r>
              <a:rPr lang="en-US" dirty="0"/>
              <a:t> inherent in the process</a:t>
            </a:r>
          </a:p>
          <a:p>
            <a:pPr lvl="1"/>
            <a:r>
              <a:rPr lang="en-US" dirty="0"/>
              <a:t>Better data may reduce uncertainty, but it cannot be eliminated completely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8830FB-965D-05D6-7670-10039109F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792210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CED4BA-4B1E-2A3A-00AB-C76628E21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A38AA-139E-3A0D-2B82-BD9AC57C4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04C498-5609-F40D-8A2A-0AE944FEB2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Tiered Approach for Risk Assessments</a:t>
            </a:r>
          </a:p>
          <a:p>
            <a:pPr marL="0" indent="0">
              <a:buNone/>
            </a:pPr>
            <a:r>
              <a:rPr lang="en-US" dirty="0"/>
              <a:t>Each successive tier represents a more characterization of variability and/or uncertainty and a corresponding increase in complexity and resource requirements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Tier 1</a:t>
            </a:r>
            <a:r>
              <a:rPr lang="en-US" b="1" dirty="0"/>
              <a:t>:</a:t>
            </a:r>
            <a:r>
              <a:rPr lang="en-US" dirty="0"/>
              <a:t> Simple screening-level analysis using conservative exposure assumptions and relatively simple modeling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Tier 2</a:t>
            </a:r>
            <a:r>
              <a:rPr lang="en-US" b="1" dirty="0"/>
              <a:t>:</a:t>
            </a:r>
            <a:r>
              <a:rPr lang="en-US" dirty="0"/>
              <a:t> Intermediate-level analysis using more realistic exposure assumptions and more detailed modeling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Tier 3</a:t>
            </a:r>
            <a:r>
              <a:rPr lang="en-US" b="1" dirty="0"/>
              <a:t>:</a:t>
            </a:r>
            <a:r>
              <a:rPr lang="en-US" dirty="0"/>
              <a:t> Advanced analysis using probabilistic techniques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20EE8E-6BD1-DCD3-714A-70BBF9907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</a:t>
            </a:fld>
            <a:endParaRPr lang="en-US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B718D03-746F-DEB3-F359-971AE422B122}"/>
              </a:ext>
            </a:extLst>
          </p:cNvPr>
          <p:cNvCxnSpPr/>
          <p:nvPr/>
        </p:nvCxnSpPr>
        <p:spPr>
          <a:xfrm>
            <a:off x="10833100" y="2984500"/>
            <a:ext cx="0" cy="2133600"/>
          </a:xfrm>
          <a:prstGeom prst="straightConnector1">
            <a:avLst/>
          </a:prstGeom>
          <a:ln w="1270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6B0A0D14-E46C-0ED0-AC14-3D6F048DC316}"/>
              </a:ext>
            </a:extLst>
          </p:cNvPr>
          <p:cNvSpPr txBox="1"/>
          <p:nvPr/>
        </p:nvSpPr>
        <p:spPr>
          <a:xfrm rot="5400000">
            <a:off x="10207750" y="3728135"/>
            <a:ext cx="2133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Increasing Cost</a:t>
            </a:r>
          </a:p>
          <a:p>
            <a:pPr algn="ctr"/>
            <a:r>
              <a:rPr lang="en-US" dirty="0"/>
              <a:t>and Complexity</a:t>
            </a:r>
          </a:p>
        </p:txBody>
      </p:sp>
    </p:spTree>
    <p:extLst>
      <p:ext uri="{BB962C8B-B14F-4D97-AF65-F5344CB8AC3E}">
        <p14:creationId xmlns:p14="http://schemas.microsoft.com/office/powerpoint/2010/main" val="3749271721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9AEB2-5AE7-BEA5-0D62-4C3B75A9F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B3D84-79BD-1E5D-7F6E-F6851FBD1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C97969-6472-8801-E24C-DF7D2DD89D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Risk Assessments Tiered Approach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3E69AB-42F2-CAE3-8D2D-9C59FE282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22302C-858E-2038-64BA-46ACA71B11E9}"/>
              </a:ext>
            </a:extLst>
          </p:cNvPr>
          <p:cNvSpPr/>
          <p:nvPr/>
        </p:nvSpPr>
        <p:spPr>
          <a:xfrm>
            <a:off x="7388352" y="1005840"/>
            <a:ext cx="3886200" cy="1600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anchor="ctr"/>
          <a:lstStyle/>
          <a:p>
            <a:pPr>
              <a:spcAft>
                <a:spcPts val="60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Tier 1: Simple Screening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Exposure = maximum offsite level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Simple modeling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Low cost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A3EED6-19A0-4780-3A4C-7878031141B4}"/>
              </a:ext>
            </a:extLst>
          </p:cNvPr>
          <p:cNvSpPr/>
          <p:nvPr/>
        </p:nvSpPr>
        <p:spPr>
          <a:xfrm>
            <a:off x="4837176" y="2803527"/>
            <a:ext cx="3886200" cy="15709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anchor="ctr"/>
          <a:lstStyle/>
          <a:p>
            <a:pPr>
              <a:spcAft>
                <a:spcPts val="60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Tier 2: Intermediate Level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Exposure = residential air level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More detailed modeling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Moderate cost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B0536FE-7F43-B49C-64B7-4B92AFF44323}"/>
              </a:ext>
            </a:extLst>
          </p:cNvPr>
          <p:cNvSpPr/>
          <p:nvPr/>
        </p:nvSpPr>
        <p:spPr>
          <a:xfrm>
            <a:off x="2130552" y="4572000"/>
            <a:ext cx="3886200" cy="1600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anchor="ctr"/>
          <a:lstStyle/>
          <a:p>
            <a:pPr>
              <a:spcAft>
                <a:spcPts val="60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Tier 3: Advanced Level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Complex exposure assessment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Detailed site-specific modeling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High cost</a:t>
            </a:r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C7D0564C-B2E5-61DA-0939-769CB0E5B645}"/>
              </a:ext>
            </a:extLst>
          </p:cNvPr>
          <p:cNvCxnSpPr>
            <a:stCxn id="6" idx="2"/>
            <a:endCxn id="7" idx="3"/>
          </p:cNvCxnSpPr>
          <p:nvPr/>
        </p:nvCxnSpPr>
        <p:spPr>
          <a:xfrm rot="5400000">
            <a:off x="8535924" y="2793492"/>
            <a:ext cx="982980" cy="608076"/>
          </a:xfrm>
          <a:prstGeom prst="bentConnector2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B918ACB0-1CBF-A104-7544-DEEE68A4D496}"/>
              </a:ext>
            </a:extLst>
          </p:cNvPr>
          <p:cNvCxnSpPr>
            <a:cxnSpLocks/>
            <a:stCxn id="7" idx="2"/>
            <a:endCxn id="8" idx="3"/>
          </p:cNvCxnSpPr>
          <p:nvPr/>
        </p:nvCxnSpPr>
        <p:spPr>
          <a:xfrm rot="5400000">
            <a:off x="5899721" y="4491544"/>
            <a:ext cx="997587" cy="763524"/>
          </a:xfrm>
          <a:prstGeom prst="bentConnector2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Down 15">
            <a:extLst>
              <a:ext uri="{FF2B5EF4-FFF2-40B4-BE49-F238E27FC236}">
                <a16:creationId xmlns:a16="http://schemas.microsoft.com/office/drawing/2014/main" id="{79E29693-1DDA-67EB-59B1-5EB784B79C5F}"/>
              </a:ext>
            </a:extLst>
          </p:cNvPr>
          <p:cNvSpPr/>
          <p:nvPr/>
        </p:nvSpPr>
        <p:spPr>
          <a:xfrm>
            <a:off x="2130552" y="1631312"/>
            <a:ext cx="1371600" cy="27432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b="1" dirty="0"/>
              <a:t>Increasing Complexity / Cost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2E0FF5-D663-DE18-2A04-4FBD50B59B1F}"/>
              </a:ext>
            </a:extLst>
          </p:cNvPr>
          <p:cNvSpPr txBox="1"/>
          <p:nvPr/>
        </p:nvSpPr>
        <p:spPr>
          <a:xfrm>
            <a:off x="7794752" y="4756150"/>
            <a:ext cx="3073400" cy="1206500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Decision Point:</a:t>
            </a:r>
            <a:r>
              <a:rPr lang="en-US" dirty="0"/>
              <a:t> Evaluate the adequacy of the existing risk assessment and value of additional complexity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BD45054-ED64-83C3-8C7E-3C2B2F23766D}"/>
              </a:ext>
            </a:extLst>
          </p:cNvPr>
          <p:cNvCxnSpPr>
            <a:cxnSpLocks/>
            <a:stCxn id="17" idx="0"/>
          </p:cNvCxnSpPr>
          <p:nvPr/>
        </p:nvCxnSpPr>
        <p:spPr>
          <a:xfrm flipV="1">
            <a:off x="9331452" y="3576320"/>
            <a:ext cx="0" cy="1179830"/>
          </a:xfrm>
          <a:prstGeom prst="straightConnector1">
            <a:avLst/>
          </a:prstGeom>
          <a:ln w="50800">
            <a:solidFill>
              <a:schemeClr val="accent1"/>
            </a:solidFill>
            <a:prstDash val="dash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4FC6CBB-95D9-CC20-7C95-BA48C5AA38D5}"/>
              </a:ext>
            </a:extLst>
          </p:cNvPr>
          <p:cNvCxnSpPr>
            <a:cxnSpLocks/>
            <a:stCxn id="17" idx="1"/>
          </p:cNvCxnSpPr>
          <p:nvPr/>
        </p:nvCxnSpPr>
        <p:spPr>
          <a:xfrm flipH="1">
            <a:off x="6797802" y="5359400"/>
            <a:ext cx="996950" cy="0"/>
          </a:xfrm>
          <a:prstGeom prst="straightConnector1">
            <a:avLst/>
          </a:prstGeom>
          <a:ln w="50800">
            <a:solidFill>
              <a:schemeClr val="accent1"/>
            </a:solidFill>
            <a:prstDash val="dash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0643018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F2F7AD-02BD-A99A-81C6-A09919E5D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54327-92A1-80C4-868D-6AFF0D71F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C8913-0764-D215-B18C-F833FDD199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Tiered Approach for Modeling Risk Assessments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Tier 1</a:t>
            </a:r>
            <a:r>
              <a:rPr lang="en-US" b="1" dirty="0"/>
              <a:t>:</a:t>
            </a:r>
            <a:r>
              <a:rPr lang="en-US" dirty="0"/>
              <a:t> Receptors are located within the area of highest estimated concentration with generic (conservative) inputs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Tier 2</a:t>
            </a:r>
            <a:r>
              <a:rPr lang="en-US" b="1" dirty="0"/>
              <a:t>:</a:t>
            </a:r>
            <a:r>
              <a:rPr lang="en-US" dirty="0"/>
              <a:t> Actual receptor grid and site-specific inputs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Tier 3</a:t>
            </a:r>
            <a:r>
              <a:rPr lang="en-US" b="1" dirty="0"/>
              <a:t>:</a:t>
            </a:r>
            <a:r>
              <a:rPr lang="en-US" dirty="0"/>
              <a:t> Advanced model with probabilistic techniques (Monte Carlo analysis) with calculations to determine probability from each data input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6EC15F-1631-FC1F-A3E6-F69221900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F34C9CB-26F9-D434-5400-BCA673D86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4343400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903239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E6B71-E2EB-0C2B-CB9C-01DF01C0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0EE84D-76B0-ABD2-577D-23842C712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987179"/>
            <a:ext cx="1036015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Examples of Risk Assessments</a:t>
            </a:r>
          </a:p>
          <a:p>
            <a:r>
              <a:rPr lang="en-US" dirty="0"/>
              <a:t>2014 National Air Toxics Assessment (NATA)</a:t>
            </a:r>
          </a:p>
          <a:p>
            <a:pPr lvl="1"/>
            <a:r>
              <a:rPr lang="en-US" dirty="0"/>
              <a:t>Characterization of air toxics across the nation</a:t>
            </a:r>
          </a:p>
          <a:p>
            <a:r>
              <a:rPr lang="en-US" dirty="0"/>
              <a:t>EPA Residual Risk Assessments</a:t>
            </a:r>
          </a:p>
          <a:p>
            <a:pPr lvl="1"/>
            <a:r>
              <a:rPr lang="en-US" dirty="0"/>
              <a:t>100 reviews planned; 88 completed (2005-2024)</a:t>
            </a:r>
          </a:p>
          <a:p>
            <a:r>
              <a:rPr lang="en-US" dirty="0"/>
              <a:t>Regional Air Toxics Assessments</a:t>
            </a:r>
          </a:p>
          <a:p>
            <a:pPr lvl="1"/>
            <a:r>
              <a:rPr lang="en-US" dirty="0"/>
              <a:t>2012 Portland, OR Air Toxics Solution</a:t>
            </a:r>
          </a:p>
          <a:p>
            <a:pPr lvl="1"/>
            <a:r>
              <a:rPr lang="en-US" dirty="0"/>
              <a:t>2017 California Air Toxics Assessment</a:t>
            </a:r>
          </a:p>
          <a:p>
            <a:pPr lvl="1"/>
            <a:r>
              <a:rPr lang="en-US" dirty="0"/>
              <a:t>2020 / 2024 Hopedale, OH Air Monitoring Mid-Stream Natural Gas Processing Facility</a:t>
            </a:r>
          </a:p>
          <a:p>
            <a:pPr lvl="1"/>
            <a:r>
              <a:rPr lang="en-US" dirty="0"/>
              <a:t>2023 Tacoma / Seattle, WA Air Toxics Study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60D717-DA9A-0E54-0BF8-B964B1976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022839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415549-6DDB-82AB-5A51-BC0CD05F2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78847-BDD5-3BB9-FC16-D0D1C46CC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402650-FD8A-1F48-7719-CBB42DF39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4D70981-1428-EF34-DB64-A30738CC17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Conceptual Model for Air Toxics Risk Assessments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DB9F4CB-4646-6EBC-0A3F-413A306FCE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2368" y="1426464"/>
            <a:ext cx="7802880" cy="536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76131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DCBD06-33D5-07E3-3EDD-9887F5077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FDDF7-9E98-BF49-B7D4-CFD56A5F0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DFF0D-ACB7-0EDF-F68D-1193E95A6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Risk Formula</a:t>
            </a:r>
          </a:p>
          <a:p>
            <a:pPr marL="0" indent="0">
              <a:buNone/>
            </a:pPr>
            <a:r>
              <a:rPr lang="en-US" dirty="0"/>
              <a:t>The likelihood that injury or disease may occur from exposure to air toxics can be described by combining: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An estimate of the toxic properties of the chemical; and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An estimate of public / environmental exposure to a chemical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400" i="1" dirty="0"/>
              <a:t>“All things are poison and nothing [is] without poison. Solely the dose                  determines that a thing is not a poison.” - Paracelsus (1493-1541)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1B718C-E1D3-34A3-7F82-88D82566F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D3CA78-8B6B-2FDE-5AF4-6E96731C1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8752" y="3589020"/>
            <a:ext cx="1371600" cy="13716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A86D11F-C8E8-EEC9-ECF8-34C7FFBFD87C}"/>
              </a:ext>
            </a:extLst>
          </p:cNvPr>
          <p:cNvGrpSpPr/>
          <p:nvPr/>
        </p:nvGrpSpPr>
        <p:grpSpPr>
          <a:xfrm>
            <a:off x="1673352" y="5257798"/>
            <a:ext cx="8842248" cy="914402"/>
            <a:chOff x="2487441" y="4459740"/>
            <a:chExt cx="10562659" cy="929133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66DF951-9946-F8B9-739A-DD964F2BA99A}"/>
                </a:ext>
              </a:extLst>
            </p:cNvPr>
            <p:cNvSpPr txBox="1"/>
            <p:nvPr/>
          </p:nvSpPr>
          <p:spPr>
            <a:xfrm>
              <a:off x="3154018" y="4459742"/>
              <a:ext cx="9896082" cy="929131"/>
            </a:xfrm>
            <a:prstGeom prst="rect">
              <a:avLst/>
            </a:prstGeom>
            <a:grpFill/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Air toxics are managed by developing risk assessments and determining effective controls for abating risk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7DEA927-51E7-5A30-F650-4D49EA0B4722}"/>
                </a:ext>
              </a:extLst>
            </p:cNvPr>
            <p:cNvSpPr txBox="1"/>
            <p:nvPr/>
          </p:nvSpPr>
          <p:spPr>
            <a:xfrm>
              <a:off x="2487441" y="4459740"/>
              <a:ext cx="666576" cy="929131"/>
            </a:xfrm>
            <a:prstGeom prst="rect">
              <a:avLst/>
            </a:prstGeom>
            <a:grpFill/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3179459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E9A6B-D12C-4D93-0E16-99BCFA273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44A186-EDA5-D531-8E88-0DD5C419D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§112(f): Residual Risk Assessment</a:t>
            </a:r>
          </a:p>
          <a:p>
            <a:r>
              <a:rPr lang="en-US" dirty="0"/>
              <a:t>8-year review of MACT standards to provide an ample margin of safety to protect public health</a:t>
            </a:r>
          </a:p>
          <a:p>
            <a:r>
              <a:rPr lang="en-US" dirty="0"/>
              <a:t>3-tier screening approach used to answer following questions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How much of a stressor (air toxics) is present in an environmental media (air) over a geographical area?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How much contact (exposure) between a receptor and stressor (air toxics) in contaminated media (air)?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How does air toxics exposure affect human health (toxicity) and/or ecological receptors?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6DA60F-2A0E-9605-1EDC-8D008CCB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682020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418F7-66B9-3387-3EB5-B2E709932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5697D-3478-0002-C4C4-7E66E9A55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314EB92-A132-BAD4-7245-3570365BC9A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u="sng" dirty="0"/>
              <a:t>Dihydrogen Monoxide</a:t>
            </a:r>
          </a:p>
          <a:p>
            <a:r>
              <a:rPr lang="en-US" dirty="0"/>
              <a:t>Toxicity – Low</a:t>
            </a:r>
          </a:p>
          <a:p>
            <a:r>
              <a:rPr lang="en-US" dirty="0"/>
              <a:t>Exposure – High</a:t>
            </a:r>
          </a:p>
          <a:p>
            <a:r>
              <a:rPr lang="en-US" dirty="0"/>
              <a:t>&gt;4,500 drowning deaths in U.S. annually (12 per day)</a:t>
            </a:r>
          </a:p>
          <a:p>
            <a:r>
              <a:rPr lang="en-US" dirty="0"/>
              <a:t>Leading cause of death for children ages 1-4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D85767-0CFE-8D95-EBD6-87C7054E27F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u="sng" dirty="0"/>
              <a:t>Alpha Radiation</a:t>
            </a:r>
          </a:p>
          <a:p>
            <a:r>
              <a:rPr lang="en-US" dirty="0"/>
              <a:t>Toxicity – Very High</a:t>
            </a:r>
          </a:p>
          <a:p>
            <a:r>
              <a:rPr lang="en-US" dirty="0"/>
              <a:t>Exposure – Very Low</a:t>
            </a:r>
          </a:p>
          <a:p>
            <a:r>
              <a:rPr lang="en-US" dirty="0"/>
              <a:t>~21,000 lung cancer deaths in U.S. annually</a:t>
            </a:r>
          </a:p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highest cause of lung cancer behind cigarettes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9D2FE1-B746-BE54-DD06-47B569902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F2B267F-7839-7F96-432A-87E8672CC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530" y="4571999"/>
            <a:ext cx="3025140" cy="1828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681C1BB-504E-4179-51A3-C1E12768D2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8976" y="4571999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26083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CFBC8B-4DBF-E5B6-740E-6042163BA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724A5-EC7C-4BE1-EF79-5804F48AF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E3E7E3-BF41-AF8E-95C6-2C211A1E5C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Estimating Risk</a:t>
            </a:r>
          </a:p>
          <a:p>
            <a:pPr marL="0" indent="0">
              <a:buNone/>
            </a:pPr>
            <a:r>
              <a:rPr lang="en-US" dirty="0"/>
              <a:t>If approximately 40,000 deaths occur from automobile accidents each year in the U.S., how many fatalities could occur in a city with a population of 2 million during a 3-day weekend?</a:t>
            </a:r>
          </a:p>
          <a:p>
            <a:pPr marL="228600" lvl="1" indent="0">
              <a:buNone/>
            </a:pPr>
            <a:r>
              <a:rPr lang="en-US" dirty="0"/>
              <a:t>F = 40,000 death/year ÷ 3.272×10</a:t>
            </a:r>
            <a:r>
              <a:rPr lang="en-US" baseline="30000" dirty="0"/>
              <a:t>8</a:t>
            </a:r>
            <a:r>
              <a:rPr lang="en-US" dirty="0"/>
              <a:t> person = 1.22×10</a:t>
            </a:r>
            <a:r>
              <a:rPr lang="en-US" baseline="30000" dirty="0"/>
              <a:t>-4</a:t>
            </a:r>
            <a:r>
              <a:rPr lang="en-US" dirty="0"/>
              <a:t> death/person-year</a:t>
            </a:r>
          </a:p>
          <a:p>
            <a:pPr marL="228600" lvl="1" indent="0">
              <a:buNone/>
            </a:pPr>
            <a:r>
              <a:rPr lang="en-US" dirty="0" err="1"/>
              <a:t>F</a:t>
            </a:r>
            <a:r>
              <a:rPr lang="en-US" baseline="-25000" dirty="0" err="1"/>
              <a:t>p</a:t>
            </a:r>
            <a:r>
              <a:rPr lang="en-US" dirty="0"/>
              <a:t> = 1.22×10</a:t>
            </a:r>
            <a:r>
              <a:rPr lang="en-US" baseline="30000" dirty="0"/>
              <a:t>-4</a:t>
            </a:r>
            <a:r>
              <a:rPr lang="en-US" dirty="0"/>
              <a:t> death/person-year × 2.0×10</a:t>
            </a:r>
            <a:r>
              <a:rPr lang="en-US" baseline="30000" dirty="0"/>
              <a:t>6</a:t>
            </a:r>
            <a:r>
              <a:rPr lang="en-US" dirty="0"/>
              <a:t> person = 244.5 death/year</a:t>
            </a:r>
          </a:p>
          <a:p>
            <a:pPr marL="228600" lvl="1" indent="0">
              <a:buNone/>
            </a:pPr>
            <a:r>
              <a:rPr lang="en-US" dirty="0" err="1"/>
              <a:t>F</a:t>
            </a:r>
            <a:r>
              <a:rPr lang="en-US" baseline="-25000" dirty="0" err="1"/>
              <a:t>p</a:t>
            </a:r>
            <a:r>
              <a:rPr lang="en-US" dirty="0"/>
              <a:t> = 244.5 death/year ÷ 365 days/year × 3-day weekend</a:t>
            </a:r>
          </a:p>
          <a:p>
            <a:pPr marL="228600" lvl="1" indent="0">
              <a:buNone/>
            </a:pPr>
            <a:r>
              <a:rPr lang="en-US" dirty="0" err="1"/>
              <a:t>F</a:t>
            </a:r>
            <a:r>
              <a:rPr lang="en-US" baseline="-25000" dirty="0" err="1"/>
              <a:t>p</a:t>
            </a:r>
            <a:r>
              <a:rPr lang="en-US" dirty="0"/>
              <a:t> = </a:t>
            </a:r>
            <a:r>
              <a:rPr lang="en-US" b="1" dirty="0"/>
              <a:t>2.0 deaths expected over 3-day weekend in 2 million population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D0F2E8-C29F-0B3D-8B50-D6907F50C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130365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9F66E-18BC-190B-7066-583EE12F4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C6A118-645B-8580-111A-C56A9593EF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How is the public / environmental exposed to air toxics?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441F06-4B4C-16FC-7412-3F1172598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884441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E6D6-AE2D-3BE1-EF48-8B3D790A7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3169B5-9D51-D06F-1775-3D14B1E52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Exposures to Air Toxics</a:t>
            </a:r>
          </a:p>
          <a:p>
            <a:r>
              <a:rPr lang="en-US" dirty="0"/>
              <a:t>Breathing contaminated air (aerosol)</a:t>
            </a:r>
          </a:p>
          <a:p>
            <a:r>
              <a:rPr lang="en-US" dirty="0"/>
              <a:t>Eating contaminated food products (deposition)</a:t>
            </a:r>
          </a:p>
          <a:p>
            <a:r>
              <a:rPr lang="en-US" dirty="0"/>
              <a:t>Drinking contaminated water (deposition)</a:t>
            </a:r>
          </a:p>
          <a:p>
            <a:r>
              <a:rPr lang="en-US" dirty="0"/>
              <a:t>Skin contact with contaminated materials (deposition)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6DA08B-F6F6-F9CC-271A-43884115A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C23529B-82E5-B5E2-65A7-C59202523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4023360"/>
            <a:ext cx="103632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410557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9E037-F6C4-D888-81A8-FFDD8920B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6BB018-104C-5F32-C158-23EAB2CB6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How Stressors Lead to Negative Outcomes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F720FA-BA26-F03E-4044-7E24ABE55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421B49F1-B4AE-1930-F2AB-765876770EB7}"/>
              </a:ext>
            </a:extLst>
          </p:cNvPr>
          <p:cNvGrpSpPr/>
          <p:nvPr/>
        </p:nvGrpSpPr>
        <p:grpSpPr>
          <a:xfrm>
            <a:off x="914399" y="1457587"/>
            <a:ext cx="2057400" cy="4709160"/>
            <a:chOff x="2734055" y="1872615"/>
            <a:chExt cx="2057400" cy="4709160"/>
          </a:xfrm>
        </p:grpSpPr>
        <p:sp>
          <p:nvSpPr>
            <p:cNvPr id="100" name="Text Box 14">
              <a:extLst>
                <a:ext uri="{FF2B5EF4-FFF2-40B4-BE49-F238E27FC236}">
                  <a16:creationId xmlns:a16="http://schemas.microsoft.com/office/drawing/2014/main" id="{82044E6E-B744-9C25-3B91-938850C036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48499" y="1872615"/>
              <a:ext cx="1828511" cy="502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sz="1600" b="1" dirty="0">
                  <a:solidFill>
                    <a:schemeClr val="accent2"/>
                  </a:solidFill>
                </a:rPr>
                <a:t>Stressors</a:t>
              </a:r>
            </a:p>
          </p:txBody>
        </p:sp>
        <p:sp>
          <p:nvSpPr>
            <p:cNvPr id="101" name="Text Box 15">
              <a:extLst>
                <a:ext uri="{FF2B5EF4-FFF2-40B4-BE49-F238E27FC236}">
                  <a16:creationId xmlns:a16="http://schemas.microsoft.com/office/drawing/2014/main" id="{0C6BE782-89E9-AF72-8FDD-C254D2CD95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2466975"/>
              <a:ext cx="2057400" cy="45720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Inorganic Chemicals</a:t>
              </a:r>
            </a:p>
          </p:txBody>
        </p:sp>
        <p:sp>
          <p:nvSpPr>
            <p:cNvPr id="102" name="Text Box 16">
              <a:extLst>
                <a:ext uri="{FF2B5EF4-FFF2-40B4-BE49-F238E27FC236}">
                  <a16:creationId xmlns:a16="http://schemas.microsoft.com/office/drawing/2014/main" id="{05CB32C7-30DA-14EB-7FE9-ED834BE606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30156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Organic Chemicals</a:t>
              </a:r>
            </a:p>
          </p:txBody>
        </p:sp>
        <p:sp>
          <p:nvSpPr>
            <p:cNvPr id="103" name="Text Box 17">
              <a:extLst>
                <a:ext uri="{FF2B5EF4-FFF2-40B4-BE49-F238E27FC236}">
                  <a16:creationId xmlns:a16="http://schemas.microsoft.com/office/drawing/2014/main" id="{5EC781FE-8447-E100-99C6-0AA0C57E35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34728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Erosion Sediments</a:t>
              </a:r>
            </a:p>
          </p:txBody>
        </p:sp>
        <p:sp>
          <p:nvSpPr>
            <p:cNvPr id="104" name="Text Box 18">
              <a:extLst>
                <a:ext uri="{FF2B5EF4-FFF2-40B4-BE49-F238E27FC236}">
                  <a16:creationId xmlns:a16="http://schemas.microsoft.com/office/drawing/2014/main" id="{B6902732-F8BE-D71C-0A79-8B3727B9B1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39300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Habitat Alteration</a:t>
              </a:r>
            </a:p>
          </p:txBody>
        </p:sp>
        <p:sp>
          <p:nvSpPr>
            <p:cNvPr id="105" name="Text Box 19">
              <a:extLst>
                <a:ext uri="{FF2B5EF4-FFF2-40B4-BE49-F238E27FC236}">
                  <a16:creationId xmlns:a16="http://schemas.microsoft.com/office/drawing/2014/main" id="{577F0BB6-2F30-EDFF-CA22-E420D2EB91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43872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Groundwater Loss</a:t>
              </a:r>
            </a:p>
          </p:txBody>
        </p:sp>
        <p:sp>
          <p:nvSpPr>
            <p:cNvPr id="106" name="Text Box 21">
              <a:extLst>
                <a:ext uri="{FF2B5EF4-FFF2-40B4-BE49-F238E27FC236}">
                  <a16:creationId xmlns:a16="http://schemas.microsoft.com/office/drawing/2014/main" id="{A9760847-7230-A2A9-5776-E0506F5F86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48444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Nutrients</a:t>
              </a:r>
            </a:p>
          </p:txBody>
        </p:sp>
        <p:sp>
          <p:nvSpPr>
            <p:cNvPr id="107" name="Text Box 22">
              <a:extLst>
                <a:ext uri="{FF2B5EF4-FFF2-40B4-BE49-F238E27FC236}">
                  <a16:creationId xmlns:a16="http://schemas.microsoft.com/office/drawing/2014/main" id="{968F4738-F636-13FE-FF0B-B40014052C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53016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Noise, Odor</a:t>
              </a:r>
            </a:p>
          </p:txBody>
        </p:sp>
        <p:sp>
          <p:nvSpPr>
            <p:cNvPr id="108" name="Text Box 23">
              <a:extLst>
                <a:ext uri="{FF2B5EF4-FFF2-40B4-BE49-F238E27FC236}">
                  <a16:creationId xmlns:a16="http://schemas.microsoft.com/office/drawing/2014/main" id="{0C7EBCBB-3E01-0333-50A5-821E9989B1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57588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Exotic Species</a:t>
              </a:r>
            </a:p>
          </p:txBody>
        </p:sp>
        <p:sp>
          <p:nvSpPr>
            <p:cNvPr id="109" name="Text Box 24">
              <a:extLst>
                <a:ext uri="{FF2B5EF4-FFF2-40B4-BE49-F238E27FC236}">
                  <a16:creationId xmlns:a16="http://schemas.microsoft.com/office/drawing/2014/main" id="{CCB691FF-F5DA-685C-DBBA-7D5F3D2F57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62160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Pathogens</a:t>
              </a:r>
            </a:p>
          </p:txBody>
        </p:sp>
      </p:grpSp>
      <p:sp>
        <p:nvSpPr>
          <p:cNvPr id="113" name="Text Box 46">
            <a:extLst>
              <a:ext uri="{FF2B5EF4-FFF2-40B4-BE49-F238E27FC236}">
                <a16:creationId xmlns:a16="http://schemas.microsoft.com/office/drawing/2014/main" id="{953BF1CE-8659-928B-C5F6-F1EC707573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6286" y="1457587"/>
            <a:ext cx="1828800" cy="502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0" rIns="45720" bIns="0" anchor="ctr" anchorCtr="0">
            <a:noAutofit/>
          </a:bodyPr>
          <a:lstStyle/>
          <a:p>
            <a:pPr algn="ctr"/>
            <a:r>
              <a:rPr lang="en-US" altLang="en-US" b="1" dirty="0">
                <a:solidFill>
                  <a:srgbClr val="FF3300"/>
                </a:solidFill>
              </a:rPr>
              <a:t>Endpoints</a:t>
            </a: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6A946867-414C-9174-BBA6-BE9D09C4482A}"/>
              </a:ext>
            </a:extLst>
          </p:cNvPr>
          <p:cNvGrpSpPr/>
          <p:nvPr/>
        </p:nvGrpSpPr>
        <p:grpSpPr>
          <a:xfrm>
            <a:off x="8851395" y="2047984"/>
            <a:ext cx="2425063" cy="4124216"/>
            <a:chOff x="10671051" y="2463012"/>
            <a:chExt cx="2425063" cy="4124216"/>
          </a:xfrm>
        </p:grpSpPr>
        <p:sp>
          <p:nvSpPr>
            <p:cNvPr id="115" name="Text Box 48">
              <a:extLst>
                <a:ext uri="{FF2B5EF4-FFF2-40B4-BE49-F238E27FC236}">
                  <a16:creationId xmlns:a16="http://schemas.microsoft.com/office/drawing/2014/main" id="{6BA21A4E-4044-C6BB-3079-2E5361B7A4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2727807"/>
              <a:ext cx="2425062" cy="36576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Condition of Ecosystem</a:t>
              </a:r>
            </a:p>
          </p:txBody>
        </p:sp>
        <p:sp>
          <p:nvSpPr>
            <p:cNvPr id="116" name="Text Box 49">
              <a:extLst>
                <a:ext uri="{FF2B5EF4-FFF2-40B4-BE49-F238E27FC236}">
                  <a16:creationId xmlns:a16="http://schemas.microsoft.com/office/drawing/2014/main" id="{AE624677-446E-D0CE-72BC-E722CA59EA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3180418"/>
              <a:ext cx="2425062" cy="2822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Critical Species</a:t>
              </a:r>
            </a:p>
          </p:txBody>
        </p:sp>
        <p:sp>
          <p:nvSpPr>
            <p:cNvPr id="117" name="Text Box 50">
              <a:extLst>
                <a:ext uri="{FF2B5EF4-FFF2-40B4-BE49-F238E27FC236}">
                  <a16:creationId xmlns:a16="http://schemas.microsoft.com/office/drawing/2014/main" id="{7D696DA0-309D-FD2E-2468-DA4D522D15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374713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Cancer</a:t>
              </a:r>
            </a:p>
          </p:txBody>
        </p:sp>
        <p:sp>
          <p:nvSpPr>
            <p:cNvPr id="118" name="Text Box 51">
              <a:extLst>
                <a:ext uri="{FF2B5EF4-FFF2-40B4-BE49-F238E27FC236}">
                  <a16:creationId xmlns:a16="http://schemas.microsoft.com/office/drawing/2014/main" id="{8B0B3C27-6DF6-F39B-B77C-AC305DB6CF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411289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Noncancer diseases</a:t>
              </a:r>
            </a:p>
          </p:txBody>
        </p:sp>
        <p:sp>
          <p:nvSpPr>
            <p:cNvPr id="119" name="Text Box 52">
              <a:extLst>
                <a:ext uri="{FF2B5EF4-FFF2-40B4-BE49-F238E27FC236}">
                  <a16:creationId xmlns:a16="http://schemas.microsoft.com/office/drawing/2014/main" id="{9A8C33BC-FFD4-5274-D544-4B456BA4A3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447865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Psychological Condition</a:t>
              </a:r>
            </a:p>
          </p:txBody>
        </p:sp>
        <p:sp>
          <p:nvSpPr>
            <p:cNvPr id="120" name="Text Box 53">
              <a:extLst>
                <a:ext uri="{FF2B5EF4-FFF2-40B4-BE49-F238E27FC236}">
                  <a16:creationId xmlns:a16="http://schemas.microsoft.com/office/drawing/2014/main" id="{14C985E1-A65C-CE12-7331-D626251C36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484441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Demographic Change</a:t>
              </a:r>
            </a:p>
          </p:txBody>
        </p:sp>
        <p:sp>
          <p:nvSpPr>
            <p:cNvPr id="121" name="Text Box 62">
              <a:extLst>
                <a:ext uri="{FF2B5EF4-FFF2-40B4-BE49-F238E27FC236}">
                  <a16:creationId xmlns:a16="http://schemas.microsoft.com/office/drawing/2014/main" id="{FC0478E8-CA5C-441F-FAB1-26246C3FB9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2463012"/>
              <a:ext cx="2418582" cy="2849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noAutofit/>
            </a:bodyPr>
            <a:lstStyle/>
            <a:p>
              <a:pPr algn="ctr"/>
              <a:r>
                <a:rPr lang="en-US" altLang="en-US" sz="1600" i="1" dirty="0"/>
                <a:t>Ecological</a:t>
              </a:r>
            </a:p>
          </p:txBody>
        </p:sp>
        <p:sp>
          <p:nvSpPr>
            <p:cNvPr id="122" name="Text Box 63">
              <a:extLst>
                <a:ext uri="{FF2B5EF4-FFF2-40B4-BE49-F238E27FC236}">
                  <a16:creationId xmlns:a16="http://schemas.microsoft.com/office/drawing/2014/main" id="{80C0EF12-2A39-644C-A091-FD84A317D4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3472815"/>
              <a:ext cx="2418582" cy="264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sz="1600" i="1" dirty="0"/>
                <a:t>Human/Societal</a:t>
              </a:r>
            </a:p>
          </p:txBody>
        </p:sp>
        <p:sp>
          <p:nvSpPr>
            <p:cNvPr id="123" name="Text Box 66">
              <a:extLst>
                <a:ext uri="{FF2B5EF4-FFF2-40B4-BE49-F238E27FC236}">
                  <a16:creationId xmlns:a16="http://schemas.microsoft.com/office/drawing/2014/main" id="{E82A0BDE-5E33-2D12-FA87-BA6EF7F12D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2" y="521017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Community Infrastructure</a:t>
              </a:r>
            </a:p>
          </p:txBody>
        </p:sp>
        <p:sp>
          <p:nvSpPr>
            <p:cNvPr id="124" name="Text Box 67">
              <a:extLst>
                <a:ext uri="{FF2B5EF4-FFF2-40B4-BE49-F238E27FC236}">
                  <a16:creationId xmlns:a16="http://schemas.microsoft.com/office/drawing/2014/main" id="{1DC464CC-6708-E415-B212-CC6BB71EB1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557593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Aesthetics</a:t>
              </a:r>
            </a:p>
          </p:txBody>
        </p:sp>
        <p:sp>
          <p:nvSpPr>
            <p:cNvPr id="125" name="Text Box 68">
              <a:extLst>
                <a:ext uri="{FF2B5EF4-FFF2-40B4-BE49-F238E27FC236}">
                  <a16:creationId xmlns:a16="http://schemas.microsoft.com/office/drawing/2014/main" id="{6DDCBFEF-C055-0C0F-B5E7-57E81B14D8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2" y="594169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Loss of recreation</a:t>
              </a:r>
            </a:p>
          </p:txBody>
        </p:sp>
        <p:sp>
          <p:nvSpPr>
            <p:cNvPr id="126" name="Text Box 69">
              <a:extLst>
                <a:ext uri="{FF2B5EF4-FFF2-40B4-BE49-F238E27FC236}">
                  <a16:creationId xmlns:a16="http://schemas.microsoft.com/office/drawing/2014/main" id="{B9FC781A-F0F6-4541-0411-29F0BE4986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6312908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Property Values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398176F0-CC8A-E6BB-D807-2BB9679370F5}"/>
              </a:ext>
            </a:extLst>
          </p:cNvPr>
          <p:cNvGrpSpPr/>
          <p:nvPr/>
        </p:nvGrpSpPr>
        <p:grpSpPr>
          <a:xfrm>
            <a:off x="3346703" y="1457587"/>
            <a:ext cx="1934339" cy="4706688"/>
            <a:chOff x="5166359" y="1872615"/>
            <a:chExt cx="1934339" cy="4706688"/>
          </a:xfrm>
        </p:grpSpPr>
        <p:sp>
          <p:nvSpPr>
            <p:cNvPr id="128" name="Text Box 77">
              <a:extLst>
                <a:ext uri="{FF2B5EF4-FFF2-40B4-BE49-F238E27FC236}">
                  <a16:creationId xmlns:a16="http://schemas.microsoft.com/office/drawing/2014/main" id="{E5FA7912-1385-6605-5C0A-74D4242677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2466975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Surface Water</a:t>
              </a:r>
            </a:p>
            <a:p>
              <a:r>
                <a:rPr lang="en-US" altLang="en-US" sz="1600" i="1" dirty="0">
                  <a:solidFill>
                    <a:schemeClr val="bg1"/>
                  </a:solidFill>
                </a:rPr>
                <a:t>Ingestion / Dermal</a:t>
              </a:r>
            </a:p>
          </p:txBody>
        </p:sp>
        <p:sp>
          <p:nvSpPr>
            <p:cNvPr id="129" name="Text Box 78">
              <a:extLst>
                <a:ext uri="{FF2B5EF4-FFF2-40B4-BE49-F238E27FC236}">
                  <a16:creationId xmlns:a16="http://schemas.microsoft.com/office/drawing/2014/main" id="{24E973C5-FF9A-DAFC-192B-30B9F9CD71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3152775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Inside / Outside Air </a:t>
              </a:r>
              <a:r>
                <a:rPr lang="en-US" altLang="en-US" sz="1600" i="1" dirty="0">
                  <a:solidFill>
                    <a:schemeClr val="bg1"/>
                  </a:solidFill>
                </a:rPr>
                <a:t>Inhalation</a:t>
              </a:r>
            </a:p>
          </p:txBody>
        </p:sp>
        <p:sp>
          <p:nvSpPr>
            <p:cNvPr id="130" name="Text Box 79">
              <a:extLst>
                <a:ext uri="{FF2B5EF4-FFF2-40B4-BE49-F238E27FC236}">
                  <a16:creationId xmlns:a16="http://schemas.microsoft.com/office/drawing/2014/main" id="{49FC8D56-8121-4C9E-2DD4-3186D621C9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3838575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Soil Contamination</a:t>
              </a:r>
            </a:p>
            <a:p>
              <a:r>
                <a:rPr lang="en-US" altLang="en-US" sz="1600" i="1" dirty="0">
                  <a:solidFill>
                    <a:schemeClr val="bg1"/>
                  </a:solidFill>
                </a:rPr>
                <a:t>Ingestion / Dermal</a:t>
              </a:r>
            </a:p>
          </p:txBody>
        </p:sp>
        <p:sp>
          <p:nvSpPr>
            <p:cNvPr id="131" name="Text Box 80">
              <a:extLst>
                <a:ext uri="{FF2B5EF4-FFF2-40B4-BE49-F238E27FC236}">
                  <a16:creationId xmlns:a16="http://schemas.microsoft.com/office/drawing/2014/main" id="{BBC69E96-B153-CCA3-ED1B-036FD5ED29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4524375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Terrestrial Landscape</a:t>
              </a:r>
            </a:p>
          </p:txBody>
        </p:sp>
        <p:sp>
          <p:nvSpPr>
            <p:cNvPr id="132" name="Text Box 81">
              <a:extLst>
                <a:ext uri="{FF2B5EF4-FFF2-40B4-BE49-F238E27FC236}">
                  <a16:creationId xmlns:a16="http://schemas.microsoft.com/office/drawing/2014/main" id="{AB75E1BA-4CA5-106A-3C0D-C641EBBDC2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5164455"/>
              <a:ext cx="1934339" cy="7772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Groundwater</a:t>
              </a:r>
            </a:p>
            <a:p>
              <a:r>
                <a:rPr lang="en-US" altLang="en-US" sz="1600" i="1" dirty="0">
                  <a:solidFill>
                    <a:schemeClr val="bg1"/>
                  </a:solidFill>
                </a:rPr>
                <a:t>Ingestion / Dermal / Inhalation</a:t>
              </a:r>
            </a:p>
          </p:txBody>
        </p:sp>
        <p:sp>
          <p:nvSpPr>
            <p:cNvPr id="133" name="Text Box 88">
              <a:extLst>
                <a:ext uri="{FF2B5EF4-FFF2-40B4-BE49-F238E27FC236}">
                  <a16:creationId xmlns:a16="http://schemas.microsoft.com/office/drawing/2014/main" id="{125E3619-EADB-38B7-2B4C-11FF4E467A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6030663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Uptake into food</a:t>
              </a:r>
            </a:p>
            <a:p>
              <a:r>
                <a:rPr lang="en-US" altLang="en-US" sz="1600" i="1" dirty="0">
                  <a:solidFill>
                    <a:schemeClr val="bg1"/>
                  </a:solidFill>
                </a:rPr>
                <a:t>Ingestion</a:t>
              </a:r>
            </a:p>
          </p:txBody>
        </p:sp>
        <p:sp>
          <p:nvSpPr>
            <p:cNvPr id="134" name="Text Box 76">
              <a:extLst>
                <a:ext uri="{FF2B5EF4-FFF2-40B4-BE49-F238E27FC236}">
                  <a16:creationId xmlns:a16="http://schemas.microsoft.com/office/drawing/2014/main" id="{AE7B7BFA-F47F-307E-8EEA-3283A14E42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19128" y="1872615"/>
              <a:ext cx="1828800" cy="502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sz="1600" b="1" dirty="0">
                  <a:solidFill>
                    <a:srgbClr val="CC00CC"/>
                  </a:solidFill>
                </a:rPr>
                <a:t>Pathways/</a:t>
              </a:r>
            </a:p>
            <a:p>
              <a:pPr algn="ctr"/>
              <a:r>
                <a:rPr lang="en-US" altLang="en-US" sz="1600" b="1" dirty="0">
                  <a:solidFill>
                    <a:srgbClr val="CC00CC"/>
                  </a:solidFill>
                </a:rPr>
                <a:t>Exposure Routes</a:t>
              </a: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5FC3F549-DED3-926C-1D9F-47B197A9628E}"/>
              </a:ext>
            </a:extLst>
          </p:cNvPr>
          <p:cNvGrpSpPr/>
          <p:nvPr/>
        </p:nvGrpSpPr>
        <p:grpSpPr>
          <a:xfrm>
            <a:off x="2971799" y="2051947"/>
            <a:ext cx="283176" cy="4114800"/>
            <a:chOff x="4791455" y="2466975"/>
            <a:chExt cx="283176" cy="4114800"/>
          </a:xfrm>
        </p:grpSpPr>
        <p:sp>
          <p:nvSpPr>
            <p:cNvPr id="136" name="Line 25">
              <a:extLst>
                <a:ext uri="{FF2B5EF4-FFF2-40B4-BE49-F238E27FC236}">
                  <a16:creationId xmlns:a16="http://schemas.microsoft.com/office/drawing/2014/main" id="{4C48669A-A6AC-1DED-56BF-3EE1D7A617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44440" y="2466975"/>
              <a:ext cx="0" cy="41148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id="{DB33109B-DAD8-714C-A983-6807ECACC000}"/>
                </a:ext>
              </a:extLst>
            </p:cNvPr>
            <p:cNvCxnSpPr>
              <a:cxnSpLocks/>
              <a:stCxn id="101" idx="3"/>
            </p:cNvCxnSpPr>
            <p:nvPr/>
          </p:nvCxnSpPr>
          <p:spPr>
            <a:xfrm>
              <a:off x="4791455" y="2695575"/>
              <a:ext cx="283176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Arrow Connector 137">
              <a:extLst>
                <a:ext uri="{FF2B5EF4-FFF2-40B4-BE49-F238E27FC236}">
                  <a16:creationId xmlns:a16="http://schemas.microsoft.com/office/drawing/2014/main" id="{B88DDD97-D608-0F1A-6437-8BB38C9EFA53}"/>
                </a:ext>
              </a:extLst>
            </p:cNvPr>
            <p:cNvCxnSpPr>
              <a:cxnSpLocks/>
              <a:stCxn id="102" idx="3"/>
            </p:cNvCxnSpPr>
            <p:nvPr/>
          </p:nvCxnSpPr>
          <p:spPr>
            <a:xfrm flipV="1">
              <a:off x="4791455" y="3196023"/>
              <a:ext cx="283176" cy="2472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Arrow Connector 138">
              <a:extLst>
                <a:ext uri="{FF2B5EF4-FFF2-40B4-BE49-F238E27FC236}">
                  <a16:creationId xmlns:a16="http://schemas.microsoft.com/office/drawing/2014/main" id="{A8AF6A5E-D099-7657-52BE-B8A58DFD63B0}"/>
                </a:ext>
              </a:extLst>
            </p:cNvPr>
            <p:cNvCxnSpPr>
              <a:cxnSpLocks/>
              <a:stCxn id="103" idx="3"/>
            </p:cNvCxnSpPr>
            <p:nvPr/>
          </p:nvCxnSpPr>
          <p:spPr>
            <a:xfrm>
              <a:off x="4791455" y="3655695"/>
              <a:ext cx="283176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Arrow Connector 139">
              <a:extLst>
                <a:ext uri="{FF2B5EF4-FFF2-40B4-BE49-F238E27FC236}">
                  <a16:creationId xmlns:a16="http://schemas.microsoft.com/office/drawing/2014/main" id="{9809E6D7-1145-8EDE-9EBF-A8555BA3CC61}"/>
                </a:ext>
              </a:extLst>
            </p:cNvPr>
            <p:cNvCxnSpPr>
              <a:cxnSpLocks/>
              <a:stCxn id="104" idx="3"/>
            </p:cNvCxnSpPr>
            <p:nvPr/>
          </p:nvCxnSpPr>
          <p:spPr>
            <a:xfrm>
              <a:off x="4791455" y="4112895"/>
              <a:ext cx="283176" cy="6384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Arrow Connector 140">
              <a:extLst>
                <a:ext uri="{FF2B5EF4-FFF2-40B4-BE49-F238E27FC236}">
                  <a16:creationId xmlns:a16="http://schemas.microsoft.com/office/drawing/2014/main" id="{441CE385-9BA8-E0DE-FBDF-2506155052E6}"/>
                </a:ext>
              </a:extLst>
            </p:cNvPr>
            <p:cNvCxnSpPr>
              <a:cxnSpLocks/>
              <a:stCxn id="105" idx="3"/>
            </p:cNvCxnSpPr>
            <p:nvPr/>
          </p:nvCxnSpPr>
          <p:spPr>
            <a:xfrm>
              <a:off x="4791455" y="4570095"/>
              <a:ext cx="283176" cy="6384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Arrow Connector 141">
              <a:extLst>
                <a:ext uri="{FF2B5EF4-FFF2-40B4-BE49-F238E27FC236}">
                  <a16:creationId xmlns:a16="http://schemas.microsoft.com/office/drawing/2014/main" id="{6B38269F-178B-2779-FF0F-92E7D4B8D588}"/>
                </a:ext>
              </a:extLst>
            </p:cNvPr>
            <p:cNvCxnSpPr>
              <a:cxnSpLocks/>
              <a:stCxn id="106" idx="3"/>
            </p:cNvCxnSpPr>
            <p:nvPr/>
          </p:nvCxnSpPr>
          <p:spPr>
            <a:xfrm>
              <a:off x="4791455" y="5027295"/>
              <a:ext cx="283176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3962D7ED-CFA3-C7CA-578D-A3C485B20CF9}"/>
                </a:ext>
              </a:extLst>
            </p:cNvPr>
            <p:cNvCxnSpPr>
              <a:cxnSpLocks/>
              <a:stCxn id="107" idx="3"/>
            </p:cNvCxnSpPr>
            <p:nvPr/>
          </p:nvCxnSpPr>
          <p:spPr>
            <a:xfrm>
              <a:off x="4791455" y="5484495"/>
              <a:ext cx="283176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DE5BF2A1-023D-40A9-E23A-EA46F6E68EB1}"/>
                </a:ext>
              </a:extLst>
            </p:cNvPr>
            <p:cNvCxnSpPr>
              <a:cxnSpLocks/>
              <a:stCxn id="108" idx="3"/>
            </p:cNvCxnSpPr>
            <p:nvPr/>
          </p:nvCxnSpPr>
          <p:spPr>
            <a:xfrm flipV="1">
              <a:off x="4791455" y="5939223"/>
              <a:ext cx="283176" cy="2472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5D07C064-AA6C-03FB-C698-07C391C66830}"/>
                </a:ext>
              </a:extLst>
            </p:cNvPr>
            <p:cNvCxnSpPr>
              <a:cxnSpLocks/>
              <a:stCxn id="109" idx="3"/>
            </p:cNvCxnSpPr>
            <p:nvPr/>
          </p:nvCxnSpPr>
          <p:spPr>
            <a:xfrm>
              <a:off x="4791455" y="6398895"/>
              <a:ext cx="283176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4B7109C8-9554-8B39-1B5E-A1BCA4695CF2}"/>
              </a:ext>
            </a:extLst>
          </p:cNvPr>
          <p:cNvGrpSpPr/>
          <p:nvPr/>
        </p:nvGrpSpPr>
        <p:grpSpPr>
          <a:xfrm>
            <a:off x="5866921" y="1457587"/>
            <a:ext cx="2363820" cy="4313895"/>
            <a:chOff x="7686577" y="1872615"/>
            <a:chExt cx="2363820" cy="4313895"/>
          </a:xfrm>
        </p:grpSpPr>
        <p:sp>
          <p:nvSpPr>
            <p:cNvPr id="147" name="Text Box 30">
              <a:extLst>
                <a:ext uri="{FF2B5EF4-FFF2-40B4-BE49-F238E27FC236}">
                  <a16:creationId xmlns:a16="http://schemas.microsoft.com/office/drawing/2014/main" id="{959E6DD1-FA16-1337-2EB2-67434C64B5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68998" y="1872615"/>
              <a:ext cx="1828800" cy="502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b="1" dirty="0">
                  <a:solidFill>
                    <a:srgbClr val="000066"/>
                  </a:solidFill>
                </a:rPr>
                <a:t>Receptors</a:t>
              </a:r>
            </a:p>
          </p:txBody>
        </p:sp>
        <p:sp>
          <p:nvSpPr>
            <p:cNvPr id="148" name="Text Box 32">
              <a:extLst>
                <a:ext uri="{FF2B5EF4-FFF2-40B4-BE49-F238E27FC236}">
                  <a16:creationId xmlns:a16="http://schemas.microsoft.com/office/drawing/2014/main" id="{3CF409EA-8A19-EEC5-0A7F-0939E60F99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8" y="2713244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Aquatic Ecosystem</a:t>
              </a:r>
            </a:p>
          </p:txBody>
        </p:sp>
        <p:sp>
          <p:nvSpPr>
            <p:cNvPr id="149" name="Text Box 33">
              <a:extLst>
                <a:ext uri="{FF2B5EF4-FFF2-40B4-BE49-F238E27FC236}">
                  <a16:creationId xmlns:a16="http://schemas.microsoft.com/office/drawing/2014/main" id="{7051C5C0-E5F5-AEF2-4E6C-2074530A88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7" y="3161122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Wetland Ecosystem</a:t>
              </a:r>
            </a:p>
          </p:txBody>
        </p:sp>
        <p:sp>
          <p:nvSpPr>
            <p:cNvPr id="150" name="Text Box 34">
              <a:extLst>
                <a:ext uri="{FF2B5EF4-FFF2-40B4-BE49-F238E27FC236}">
                  <a16:creationId xmlns:a16="http://schemas.microsoft.com/office/drawing/2014/main" id="{D8BA15F8-6266-5A07-FF96-ECE1A64C58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7" y="3626549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Terrestrial Ecosystem</a:t>
              </a:r>
            </a:p>
          </p:txBody>
        </p:sp>
        <p:sp>
          <p:nvSpPr>
            <p:cNvPr id="151" name="Text Box 36">
              <a:extLst>
                <a:ext uri="{FF2B5EF4-FFF2-40B4-BE49-F238E27FC236}">
                  <a16:creationId xmlns:a16="http://schemas.microsoft.com/office/drawing/2014/main" id="{6C0F60D1-D913-5575-5921-59CE165B89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9" y="4458309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Sensitive Populations</a:t>
              </a:r>
            </a:p>
          </p:txBody>
        </p:sp>
        <p:sp>
          <p:nvSpPr>
            <p:cNvPr id="152" name="Text Box 37">
              <a:extLst>
                <a:ext uri="{FF2B5EF4-FFF2-40B4-BE49-F238E27FC236}">
                  <a16:creationId xmlns:a16="http://schemas.microsoft.com/office/drawing/2014/main" id="{BD4DC7E5-AF54-DC37-EBCE-4C64A5F2E8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80" y="4911733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Occupational</a:t>
              </a:r>
            </a:p>
          </p:txBody>
        </p:sp>
        <p:sp>
          <p:nvSpPr>
            <p:cNvPr id="153" name="Text Box 38">
              <a:extLst>
                <a:ext uri="{FF2B5EF4-FFF2-40B4-BE49-F238E27FC236}">
                  <a16:creationId xmlns:a16="http://schemas.microsoft.com/office/drawing/2014/main" id="{7BDEC2BC-299E-9C0E-9721-96EC92EBEB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7" y="5370195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General Population</a:t>
              </a:r>
            </a:p>
          </p:txBody>
        </p:sp>
        <p:sp>
          <p:nvSpPr>
            <p:cNvPr id="154" name="Text Box 39">
              <a:extLst>
                <a:ext uri="{FF2B5EF4-FFF2-40B4-BE49-F238E27FC236}">
                  <a16:creationId xmlns:a16="http://schemas.microsoft.com/office/drawing/2014/main" id="{D93FBC14-AB17-1C05-FAE6-01B0297C45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95052" y="5820750"/>
              <a:ext cx="2355345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Disproportionate Impact</a:t>
              </a:r>
            </a:p>
          </p:txBody>
        </p:sp>
        <p:sp>
          <p:nvSpPr>
            <p:cNvPr id="155" name="Text Box 42">
              <a:extLst>
                <a:ext uri="{FF2B5EF4-FFF2-40B4-BE49-F238E27FC236}">
                  <a16:creationId xmlns:a16="http://schemas.microsoft.com/office/drawing/2014/main" id="{3C0CC245-0824-1E3D-39E6-2C359990BB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92245" y="2463403"/>
              <a:ext cx="233600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algn="ctr"/>
              <a:r>
                <a:rPr lang="en-US" altLang="en-US" sz="1600" i="1" dirty="0"/>
                <a:t>Ecological</a:t>
              </a:r>
            </a:p>
          </p:txBody>
        </p:sp>
        <p:sp>
          <p:nvSpPr>
            <p:cNvPr id="156" name="Text Box 42">
              <a:extLst>
                <a:ext uri="{FF2B5EF4-FFF2-40B4-BE49-F238E27FC236}">
                  <a16:creationId xmlns:a16="http://schemas.microsoft.com/office/drawing/2014/main" id="{0260805D-2A76-A340-4315-C47DD3DCAD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95110" y="4222351"/>
              <a:ext cx="2347333" cy="230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sz="1600" i="1" dirty="0"/>
                <a:t>Human Health</a:t>
              </a:r>
            </a:p>
          </p:txBody>
        </p:sp>
      </p:grpSp>
      <p:sp>
        <p:nvSpPr>
          <p:cNvPr id="157" name="Line 25">
            <a:extLst>
              <a:ext uri="{FF2B5EF4-FFF2-40B4-BE49-F238E27FC236}">
                <a16:creationId xmlns:a16="http://schemas.microsoft.com/office/drawing/2014/main" id="{EE728CBD-A8C5-FB2D-019C-F21397040966}"/>
              </a:ext>
            </a:extLst>
          </p:cNvPr>
          <p:cNvSpPr>
            <a:spLocks noChangeShapeType="1"/>
          </p:cNvSpPr>
          <p:nvPr/>
        </p:nvSpPr>
        <p:spPr bwMode="auto">
          <a:xfrm>
            <a:off x="5745001" y="2297121"/>
            <a:ext cx="0" cy="128016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square" lIns="45720" tIns="0" rIns="45720" bIns="0" anchor="ctr" anchorCtr="0"/>
          <a:lstStyle/>
          <a:p>
            <a:endParaRPr lang="en-US" sz="1600" dirty="0"/>
          </a:p>
        </p:txBody>
      </p:sp>
      <p:sp>
        <p:nvSpPr>
          <p:cNvPr id="158" name="Line 25">
            <a:extLst>
              <a:ext uri="{FF2B5EF4-FFF2-40B4-BE49-F238E27FC236}">
                <a16:creationId xmlns:a16="http://schemas.microsoft.com/office/drawing/2014/main" id="{BEE86B55-74F2-5CC8-84AA-58D42D2364F0}"/>
              </a:ext>
            </a:extLst>
          </p:cNvPr>
          <p:cNvSpPr>
            <a:spLocks noChangeShapeType="1"/>
          </p:cNvSpPr>
          <p:nvPr/>
        </p:nvSpPr>
        <p:spPr bwMode="auto">
          <a:xfrm>
            <a:off x="5745001" y="4063627"/>
            <a:ext cx="0" cy="170785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square" lIns="45720" tIns="0" rIns="45720" bIns="0" anchor="ctr" anchorCtr="0"/>
          <a:lstStyle/>
          <a:p>
            <a:endParaRPr lang="en-US" sz="1600" dirty="0"/>
          </a:p>
        </p:txBody>
      </p:sp>
      <p:cxnSp>
        <p:nvCxnSpPr>
          <p:cNvPr id="159" name="Straight Arrow Connector 158">
            <a:extLst>
              <a:ext uri="{FF2B5EF4-FFF2-40B4-BE49-F238E27FC236}">
                <a16:creationId xmlns:a16="http://schemas.microsoft.com/office/drawing/2014/main" id="{F9E2280B-3E7F-DAE3-9C10-9EB5BBF281A3}"/>
              </a:ext>
            </a:extLst>
          </p:cNvPr>
          <p:cNvCxnSpPr>
            <a:cxnSpLocks/>
          </p:cNvCxnSpPr>
          <p:nvPr/>
        </p:nvCxnSpPr>
        <p:spPr>
          <a:xfrm>
            <a:off x="5388864" y="2782214"/>
            <a:ext cx="35613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Line 25">
            <a:extLst>
              <a:ext uri="{FF2B5EF4-FFF2-40B4-BE49-F238E27FC236}">
                <a16:creationId xmlns:a16="http://schemas.microsoft.com/office/drawing/2014/main" id="{999ED872-665B-BA51-9152-135B02B3C191}"/>
              </a:ext>
            </a:extLst>
          </p:cNvPr>
          <p:cNvSpPr>
            <a:spLocks noChangeShapeType="1"/>
          </p:cNvSpPr>
          <p:nvPr/>
        </p:nvSpPr>
        <p:spPr bwMode="auto">
          <a:xfrm>
            <a:off x="5388864" y="2051947"/>
            <a:ext cx="0" cy="411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square" lIns="45720" tIns="0" rIns="45720" bIns="0" anchor="ctr" anchorCtr="0"/>
          <a:lstStyle/>
          <a:p>
            <a:endParaRPr lang="en-US" sz="1600" dirty="0"/>
          </a:p>
        </p:txBody>
      </p: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DDD7C8ED-7EEB-CCBA-CCDD-B1B16514B4A2}"/>
              </a:ext>
            </a:extLst>
          </p:cNvPr>
          <p:cNvCxnSpPr>
            <a:cxnSpLocks/>
          </p:cNvCxnSpPr>
          <p:nvPr/>
        </p:nvCxnSpPr>
        <p:spPr>
          <a:xfrm>
            <a:off x="5388864" y="5069467"/>
            <a:ext cx="35613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952774F2-B803-1156-F32B-1C83D12DF93F}"/>
              </a:ext>
            </a:extLst>
          </p:cNvPr>
          <p:cNvGrpSpPr/>
          <p:nvPr/>
        </p:nvGrpSpPr>
        <p:grpSpPr>
          <a:xfrm>
            <a:off x="8358464" y="2312778"/>
            <a:ext cx="371011" cy="1261977"/>
            <a:chOff x="10187645" y="2727806"/>
            <a:chExt cx="371011" cy="1261977"/>
          </a:xfrm>
        </p:grpSpPr>
        <p:sp>
          <p:nvSpPr>
            <p:cNvPr id="171" name="Line 25">
              <a:extLst>
                <a:ext uri="{FF2B5EF4-FFF2-40B4-BE49-F238E27FC236}">
                  <a16:creationId xmlns:a16="http://schemas.microsoft.com/office/drawing/2014/main" id="{04DC3626-4F51-9530-7234-5FA583832F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58656" y="2727807"/>
              <a:ext cx="0" cy="73485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  <p:cxnSp>
          <p:nvCxnSpPr>
            <p:cNvPr id="172" name="Straight Arrow Connector 171">
              <a:extLst>
                <a:ext uri="{FF2B5EF4-FFF2-40B4-BE49-F238E27FC236}">
                  <a16:creationId xmlns:a16="http://schemas.microsoft.com/office/drawing/2014/main" id="{761DC914-C3D8-9AD0-273C-9AD3B1E434EE}"/>
                </a:ext>
              </a:extLst>
            </p:cNvPr>
            <p:cNvCxnSpPr>
              <a:cxnSpLocks/>
            </p:cNvCxnSpPr>
            <p:nvPr/>
          </p:nvCxnSpPr>
          <p:spPr>
            <a:xfrm>
              <a:off x="10187645" y="3152775"/>
              <a:ext cx="368725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Line 25">
              <a:extLst>
                <a:ext uri="{FF2B5EF4-FFF2-40B4-BE49-F238E27FC236}">
                  <a16:creationId xmlns:a16="http://schemas.microsoft.com/office/drawing/2014/main" id="{EAF5D758-5D05-1CAB-F6BB-AAC7214C85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87645" y="2727806"/>
              <a:ext cx="0" cy="126197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3498C924-309B-A891-C729-D7FAD8CF3D9D}"/>
              </a:ext>
            </a:extLst>
          </p:cNvPr>
          <p:cNvGrpSpPr/>
          <p:nvPr/>
        </p:nvGrpSpPr>
        <p:grpSpPr>
          <a:xfrm>
            <a:off x="8358464" y="3334012"/>
            <a:ext cx="368725" cy="2437470"/>
            <a:chOff x="10184215" y="2004060"/>
            <a:chExt cx="368725" cy="2437470"/>
          </a:xfrm>
        </p:grpSpPr>
        <p:sp>
          <p:nvSpPr>
            <p:cNvPr id="175" name="Line 25">
              <a:extLst>
                <a:ext uri="{FF2B5EF4-FFF2-40B4-BE49-F238E27FC236}">
                  <a16:creationId xmlns:a16="http://schemas.microsoft.com/office/drawing/2014/main" id="{AA4CC827-2402-FDD0-7AB7-C147238110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52940" y="2004060"/>
              <a:ext cx="0" cy="1371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  <p:cxnSp>
          <p:nvCxnSpPr>
            <p:cNvPr id="176" name="Straight Arrow Connector 175">
              <a:extLst>
                <a:ext uri="{FF2B5EF4-FFF2-40B4-BE49-F238E27FC236}">
                  <a16:creationId xmlns:a16="http://schemas.microsoft.com/office/drawing/2014/main" id="{A3F573D3-E488-22A7-97C7-12E4B39E509D}"/>
                </a:ext>
              </a:extLst>
            </p:cNvPr>
            <p:cNvCxnSpPr>
              <a:cxnSpLocks/>
            </p:cNvCxnSpPr>
            <p:nvPr/>
          </p:nvCxnSpPr>
          <p:spPr>
            <a:xfrm>
              <a:off x="10184215" y="3577090"/>
              <a:ext cx="368725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Line 25">
              <a:extLst>
                <a:ext uri="{FF2B5EF4-FFF2-40B4-BE49-F238E27FC236}">
                  <a16:creationId xmlns:a16="http://schemas.microsoft.com/office/drawing/2014/main" id="{C06F8113-B71D-618B-0A45-D80B0D386C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86504" y="2710815"/>
              <a:ext cx="0" cy="173071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</p:grpSp>
      <p:sp>
        <p:nvSpPr>
          <p:cNvPr id="179" name="Line 25">
            <a:extLst>
              <a:ext uri="{FF2B5EF4-FFF2-40B4-BE49-F238E27FC236}">
                <a16:creationId xmlns:a16="http://schemas.microsoft.com/office/drawing/2014/main" id="{B3E80BB9-96BD-3866-88F5-0440076E677B}"/>
              </a:ext>
            </a:extLst>
          </p:cNvPr>
          <p:cNvSpPr>
            <a:spLocks noChangeShapeType="1"/>
          </p:cNvSpPr>
          <p:nvPr/>
        </p:nvSpPr>
        <p:spPr bwMode="auto">
          <a:xfrm>
            <a:off x="8727189" y="4795146"/>
            <a:ext cx="0" cy="137705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square" lIns="45720" tIns="0" rIns="45720" bIns="0" anchor="ctr" anchorCtr="0"/>
          <a:lstStyle/>
          <a:p>
            <a:endParaRPr lang="en-US" sz="1600" dirty="0"/>
          </a:p>
        </p:txBody>
      </p:sp>
      <p:cxnSp>
        <p:nvCxnSpPr>
          <p:cNvPr id="182" name="Connector: Elbow 181">
            <a:extLst>
              <a:ext uri="{FF2B5EF4-FFF2-40B4-BE49-F238E27FC236}">
                <a16:creationId xmlns:a16="http://schemas.microsoft.com/office/drawing/2014/main" id="{F2FCFB6B-E46D-2165-1699-AA1D38C1848B}"/>
              </a:ext>
            </a:extLst>
          </p:cNvPr>
          <p:cNvCxnSpPr>
            <a:cxnSpLocks/>
            <a:endCxn id="215" idx="1"/>
          </p:cNvCxnSpPr>
          <p:nvPr/>
        </p:nvCxnSpPr>
        <p:spPr>
          <a:xfrm rot="5400000">
            <a:off x="5804465" y="3266973"/>
            <a:ext cx="2819639" cy="2659854"/>
          </a:xfrm>
          <a:prstGeom prst="bentConnector4">
            <a:avLst>
              <a:gd name="adj1" fmla="val 19153"/>
              <a:gd name="adj2" fmla="val 112261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 Box 37">
            <a:extLst>
              <a:ext uri="{FF2B5EF4-FFF2-40B4-BE49-F238E27FC236}">
                <a16:creationId xmlns:a16="http://schemas.microsoft.com/office/drawing/2014/main" id="{A79CBFA5-BC85-2F7C-A2E0-6B69B4017B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4357" y="5852159"/>
            <a:ext cx="2347339" cy="3091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45720" tIns="0" rIns="45720" bIns="0" anchor="ctr" anchorCtr="0">
            <a:noAutofit/>
          </a:bodyPr>
          <a:lstStyle/>
          <a:p>
            <a:r>
              <a:rPr lang="en-US" altLang="en-US" sz="1600" b="1" dirty="0"/>
              <a:t>Quality of Life Concern</a:t>
            </a:r>
          </a:p>
        </p:txBody>
      </p:sp>
      <p:cxnSp>
        <p:nvCxnSpPr>
          <p:cNvPr id="226" name="Straight Arrow Connector 225">
            <a:extLst>
              <a:ext uri="{FF2B5EF4-FFF2-40B4-BE49-F238E27FC236}">
                <a16:creationId xmlns:a16="http://schemas.microsoft.com/office/drawing/2014/main" id="{7E32B081-4C4F-F0FC-75CA-0BED51B7914C}"/>
              </a:ext>
            </a:extLst>
          </p:cNvPr>
          <p:cNvCxnSpPr>
            <a:cxnSpLocks/>
            <a:stCxn id="215" idx="3"/>
          </p:cNvCxnSpPr>
          <p:nvPr/>
        </p:nvCxnSpPr>
        <p:spPr>
          <a:xfrm>
            <a:off x="8231696" y="6006720"/>
            <a:ext cx="495493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6002753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9AF85A-8990-41C4-9C8F-1189096A6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49C02-9A29-1434-3F12-F9A3EDA29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AD2B2-A54A-F84F-9128-9D5B67F441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How Air Toxics Lead to Negative Outcomes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803B17-E799-6392-6101-F2C68CC74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17C24907-8A8D-0736-8975-4AFBCC5EF81E}"/>
              </a:ext>
            </a:extLst>
          </p:cNvPr>
          <p:cNvGrpSpPr/>
          <p:nvPr/>
        </p:nvGrpSpPr>
        <p:grpSpPr>
          <a:xfrm>
            <a:off x="914399" y="1457587"/>
            <a:ext cx="2057400" cy="3794760"/>
            <a:chOff x="2734055" y="1872615"/>
            <a:chExt cx="2057400" cy="3794760"/>
          </a:xfrm>
        </p:grpSpPr>
        <p:sp>
          <p:nvSpPr>
            <p:cNvPr id="100" name="Text Box 14">
              <a:extLst>
                <a:ext uri="{FF2B5EF4-FFF2-40B4-BE49-F238E27FC236}">
                  <a16:creationId xmlns:a16="http://schemas.microsoft.com/office/drawing/2014/main" id="{7F72207B-EB2E-3FA3-CED6-CD73CF2392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48499" y="1872615"/>
              <a:ext cx="1828511" cy="502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sz="1600" b="1" dirty="0">
                  <a:solidFill>
                    <a:schemeClr val="accent2"/>
                  </a:solidFill>
                </a:rPr>
                <a:t>Stressors</a:t>
              </a:r>
            </a:p>
          </p:txBody>
        </p:sp>
        <p:sp>
          <p:nvSpPr>
            <p:cNvPr id="101" name="Text Box 15">
              <a:extLst>
                <a:ext uri="{FF2B5EF4-FFF2-40B4-BE49-F238E27FC236}">
                  <a16:creationId xmlns:a16="http://schemas.microsoft.com/office/drawing/2014/main" id="{03730B76-6FC7-9380-493B-E28C67643F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2466975"/>
              <a:ext cx="2057400" cy="45720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Inorganic Chemicals</a:t>
              </a:r>
            </a:p>
          </p:txBody>
        </p:sp>
        <p:sp>
          <p:nvSpPr>
            <p:cNvPr id="102" name="Text Box 16">
              <a:extLst>
                <a:ext uri="{FF2B5EF4-FFF2-40B4-BE49-F238E27FC236}">
                  <a16:creationId xmlns:a16="http://schemas.microsoft.com/office/drawing/2014/main" id="{7FB36ACE-DC04-9714-081B-70958006FA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30156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Organic Chemicals</a:t>
              </a:r>
            </a:p>
          </p:txBody>
        </p:sp>
        <p:sp>
          <p:nvSpPr>
            <p:cNvPr id="107" name="Text Box 22">
              <a:extLst>
                <a:ext uri="{FF2B5EF4-FFF2-40B4-BE49-F238E27FC236}">
                  <a16:creationId xmlns:a16="http://schemas.microsoft.com/office/drawing/2014/main" id="{AEC8E71D-2A74-0F78-592B-DB522EED6E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53016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Noise, Odor</a:t>
              </a:r>
            </a:p>
          </p:txBody>
        </p:sp>
      </p:grpSp>
      <p:sp>
        <p:nvSpPr>
          <p:cNvPr id="113" name="Text Box 46">
            <a:extLst>
              <a:ext uri="{FF2B5EF4-FFF2-40B4-BE49-F238E27FC236}">
                <a16:creationId xmlns:a16="http://schemas.microsoft.com/office/drawing/2014/main" id="{A19DA104-1E1D-AF64-1257-9BD1D9FAB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6286" y="1457587"/>
            <a:ext cx="1828800" cy="502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0" rIns="45720" bIns="0" anchor="ctr" anchorCtr="0">
            <a:noAutofit/>
          </a:bodyPr>
          <a:lstStyle/>
          <a:p>
            <a:pPr algn="ctr"/>
            <a:r>
              <a:rPr lang="en-US" altLang="en-US" b="1" dirty="0">
                <a:solidFill>
                  <a:srgbClr val="FF3300"/>
                </a:solidFill>
              </a:rPr>
              <a:t>Endpoints</a:t>
            </a: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0CA02B6C-9BED-7D26-6E0D-9326F1BE03EE}"/>
              </a:ext>
            </a:extLst>
          </p:cNvPr>
          <p:cNvGrpSpPr/>
          <p:nvPr/>
        </p:nvGrpSpPr>
        <p:grpSpPr>
          <a:xfrm>
            <a:off x="8851395" y="2047984"/>
            <a:ext cx="2425062" cy="4124216"/>
            <a:chOff x="10671051" y="2463012"/>
            <a:chExt cx="2425062" cy="4124216"/>
          </a:xfrm>
        </p:grpSpPr>
        <p:sp>
          <p:nvSpPr>
            <p:cNvPr id="115" name="Text Box 48">
              <a:extLst>
                <a:ext uri="{FF2B5EF4-FFF2-40B4-BE49-F238E27FC236}">
                  <a16:creationId xmlns:a16="http://schemas.microsoft.com/office/drawing/2014/main" id="{E1A7F261-172B-837B-DF01-5ACDFFF019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2727807"/>
              <a:ext cx="2425062" cy="36576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Condition of Ecosystem</a:t>
              </a:r>
            </a:p>
          </p:txBody>
        </p:sp>
        <p:sp>
          <p:nvSpPr>
            <p:cNvPr id="116" name="Text Box 49">
              <a:extLst>
                <a:ext uri="{FF2B5EF4-FFF2-40B4-BE49-F238E27FC236}">
                  <a16:creationId xmlns:a16="http://schemas.microsoft.com/office/drawing/2014/main" id="{0BA20C7D-EB57-3368-C650-AE58BF6F35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3180418"/>
              <a:ext cx="2425062" cy="2822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Critical Species</a:t>
              </a:r>
            </a:p>
          </p:txBody>
        </p:sp>
        <p:sp>
          <p:nvSpPr>
            <p:cNvPr id="117" name="Text Box 50">
              <a:extLst>
                <a:ext uri="{FF2B5EF4-FFF2-40B4-BE49-F238E27FC236}">
                  <a16:creationId xmlns:a16="http://schemas.microsoft.com/office/drawing/2014/main" id="{DDEE4445-4E5A-C46A-54CF-1E375782AC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374713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Cancer</a:t>
              </a:r>
            </a:p>
          </p:txBody>
        </p:sp>
        <p:sp>
          <p:nvSpPr>
            <p:cNvPr id="118" name="Text Box 51">
              <a:extLst>
                <a:ext uri="{FF2B5EF4-FFF2-40B4-BE49-F238E27FC236}">
                  <a16:creationId xmlns:a16="http://schemas.microsoft.com/office/drawing/2014/main" id="{FFD9F992-E2E8-5538-5459-4029A1F5E2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411289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Noncancer diseases</a:t>
              </a:r>
            </a:p>
          </p:txBody>
        </p:sp>
        <p:sp>
          <p:nvSpPr>
            <p:cNvPr id="121" name="Text Box 62">
              <a:extLst>
                <a:ext uri="{FF2B5EF4-FFF2-40B4-BE49-F238E27FC236}">
                  <a16:creationId xmlns:a16="http://schemas.microsoft.com/office/drawing/2014/main" id="{F07CB3B5-2D52-906A-04DF-8E4FB9804C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2463012"/>
              <a:ext cx="2418582" cy="2849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noAutofit/>
            </a:bodyPr>
            <a:lstStyle/>
            <a:p>
              <a:pPr algn="ctr"/>
              <a:r>
                <a:rPr lang="en-US" altLang="en-US" sz="1600" i="1" dirty="0"/>
                <a:t>Ecological</a:t>
              </a:r>
            </a:p>
          </p:txBody>
        </p:sp>
        <p:sp>
          <p:nvSpPr>
            <p:cNvPr id="122" name="Text Box 63">
              <a:extLst>
                <a:ext uri="{FF2B5EF4-FFF2-40B4-BE49-F238E27FC236}">
                  <a16:creationId xmlns:a16="http://schemas.microsoft.com/office/drawing/2014/main" id="{81A6437C-C38E-F24F-F6DD-DF346BE453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3472815"/>
              <a:ext cx="2418582" cy="264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sz="1600" i="1" dirty="0"/>
                <a:t>Human/Societal</a:t>
              </a:r>
            </a:p>
          </p:txBody>
        </p:sp>
        <p:sp>
          <p:nvSpPr>
            <p:cNvPr id="124" name="Text Box 67">
              <a:extLst>
                <a:ext uri="{FF2B5EF4-FFF2-40B4-BE49-F238E27FC236}">
                  <a16:creationId xmlns:a16="http://schemas.microsoft.com/office/drawing/2014/main" id="{FD9E3F05-D442-FB83-B14D-A7CDAABECC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557593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Aesthetics</a:t>
              </a:r>
            </a:p>
          </p:txBody>
        </p:sp>
        <p:sp>
          <p:nvSpPr>
            <p:cNvPr id="126" name="Text Box 69">
              <a:extLst>
                <a:ext uri="{FF2B5EF4-FFF2-40B4-BE49-F238E27FC236}">
                  <a16:creationId xmlns:a16="http://schemas.microsoft.com/office/drawing/2014/main" id="{90461153-5BE5-15FD-9008-F6189B4E69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6312908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Property Values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BDF40795-99B6-A1D8-6DD9-155F7F1A72AD}"/>
              </a:ext>
            </a:extLst>
          </p:cNvPr>
          <p:cNvGrpSpPr/>
          <p:nvPr/>
        </p:nvGrpSpPr>
        <p:grpSpPr>
          <a:xfrm>
            <a:off x="3346703" y="1457587"/>
            <a:ext cx="1934339" cy="4706688"/>
            <a:chOff x="5166359" y="1872615"/>
            <a:chExt cx="1934339" cy="4706688"/>
          </a:xfrm>
        </p:grpSpPr>
        <p:sp>
          <p:nvSpPr>
            <p:cNvPr id="128" name="Text Box 77">
              <a:extLst>
                <a:ext uri="{FF2B5EF4-FFF2-40B4-BE49-F238E27FC236}">
                  <a16:creationId xmlns:a16="http://schemas.microsoft.com/office/drawing/2014/main" id="{088A8C15-5C69-106E-ED2D-811F2EFB99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2466975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Surface Water</a:t>
              </a:r>
            </a:p>
            <a:p>
              <a:r>
                <a:rPr lang="en-US" altLang="en-US" sz="1600" i="1" dirty="0">
                  <a:solidFill>
                    <a:schemeClr val="bg1"/>
                  </a:solidFill>
                </a:rPr>
                <a:t>Ingestion / Dermal</a:t>
              </a:r>
            </a:p>
          </p:txBody>
        </p:sp>
        <p:sp>
          <p:nvSpPr>
            <p:cNvPr id="129" name="Text Box 78">
              <a:extLst>
                <a:ext uri="{FF2B5EF4-FFF2-40B4-BE49-F238E27FC236}">
                  <a16:creationId xmlns:a16="http://schemas.microsoft.com/office/drawing/2014/main" id="{84A851E3-F558-9096-5840-A09C89ADC4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3152775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Inside / Outside Air </a:t>
              </a:r>
              <a:r>
                <a:rPr lang="en-US" altLang="en-US" sz="1600" i="1" dirty="0">
                  <a:solidFill>
                    <a:schemeClr val="bg1"/>
                  </a:solidFill>
                </a:rPr>
                <a:t>Inhalation</a:t>
              </a:r>
            </a:p>
          </p:txBody>
        </p:sp>
        <p:sp>
          <p:nvSpPr>
            <p:cNvPr id="130" name="Text Box 79">
              <a:extLst>
                <a:ext uri="{FF2B5EF4-FFF2-40B4-BE49-F238E27FC236}">
                  <a16:creationId xmlns:a16="http://schemas.microsoft.com/office/drawing/2014/main" id="{79D5CF66-F2DD-D8C1-67BF-0306A4F8F6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3838575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Soil Contamination</a:t>
              </a:r>
            </a:p>
            <a:p>
              <a:r>
                <a:rPr lang="en-US" altLang="en-US" sz="1600" i="1" dirty="0">
                  <a:solidFill>
                    <a:schemeClr val="bg1"/>
                  </a:solidFill>
                </a:rPr>
                <a:t>Ingestion / Dermal</a:t>
              </a:r>
            </a:p>
          </p:txBody>
        </p:sp>
        <p:sp>
          <p:nvSpPr>
            <p:cNvPr id="133" name="Text Box 88">
              <a:extLst>
                <a:ext uri="{FF2B5EF4-FFF2-40B4-BE49-F238E27FC236}">
                  <a16:creationId xmlns:a16="http://schemas.microsoft.com/office/drawing/2014/main" id="{69CE7283-29E1-B378-D735-B3693F4DC0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6030663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Uptake into food</a:t>
              </a:r>
            </a:p>
            <a:p>
              <a:r>
                <a:rPr lang="en-US" altLang="en-US" sz="1600" i="1" dirty="0">
                  <a:solidFill>
                    <a:schemeClr val="bg1"/>
                  </a:solidFill>
                </a:rPr>
                <a:t>Ingestion</a:t>
              </a:r>
            </a:p>
          </p:txBody>
        </p:sp>
        <p:sp>
          <p:nvSpPr>
            <p:cNvPr id="134" name="Text Box 76">
              <a:extLst>
                <a:ext uri="{FF2B5EF4-FFF2-40B4-BE49-F238E27FC236}">
                  <a16:creationId xmlns:a16="http://schemas.microsoft.com/office/drawing/2014/main" id="{C92131ED-8929-FE06-14E8-E5FBE4A0FA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19128" y="1872615"/>
              <a:ext cx="1828800" cy="502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sz="1600" b="1" dirty="0">
                  <a:solidFill>
                    <a:srgbClr val="CC00CC"/>
                  </a:solidFill>
                </a:rPr>
                <a:t>Pathways/</a:t>
              </a:r>
            </a:p>
            <a:p>
              <a:pPr algn="ctr"/>
              <a:r>
                <a:rPr lang="en-US" altLang="en-US" sz="1600" b="1" dirty="0">
                  <a:solidFill>
                    <a:srgbClr val="CC00CC"/>
                  </a:solidFill>
                </a:rPr>
                <a:t>Exposure Routes</a:t>
              </a: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A5E58E3C-B352-C967-A905-C41C22B3E883}"/>
              </a:ext>
            </a:extLst>
          </p:cNvPr>
          <p:cNvGrpSpPr/>
          <p:nvPr/>
        </p:nvGrpSpPr>
        <p:grpSpPr>
          <a:xfrm>
            <a:off x="2971799" y="2051947"/>
            <a:ext cx="283176" cy="4114800"/>
            <a:chOff x="4791455" y="2466975"/>
            <a:chExt cx="283176" cy="4114800"/>
          </a:xfrm>
        </p:grpSpPr>
        <p:sp>
          <p:nvSpPr>
            <p:cNvPr id="136" name="Line 25">
              <a:extLst>
                <a:ext uri="{FF2B5EF4-FFF2-40B4-BE49-F238E27FC236}">
                  <a16:creationId xmlns:a16="http://schemas.microsoft.com/office/drawing/2014/main" id="{E6461755-D4AF-73E8-71F6-9BAABCC0E0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44440" y="2466975"/>
              <a:ext cx="0" cy="41148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id="{8204C326-70A1-9F65-3D23-3E4FF8F24CE2}"/>
                </a:ext>
              </a:extLst>
            </p:cNvPr>
            <p:cNvCxnSpPr>
              <a:cxnSpLocks/>
              <a:stCxn id="101" idx="3"/>
            </p:cNvCxnSpPr>
            <p:nvPr/>
          </p:nvCxnSpPr>
          <p:spPr>
            <a:xfrm>
              <a:off x="4791455" y="2695575"/>
              <a:ext cx="283176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Arrow Connector 137">
              <a:extLst>
                <a:ext uri="{FF2B5EF4-FFF2-40B4-BE49-F238E27FC236}">
                  <a16:creationId xmlns:a16="http://schemas.microsoft.com/office/drawing/2014/main" id="{74686712-FD69-42CC-A99B-408BDF6E1F14}"/>
                </a:ext>
              </a:extLst>
            </p:cNvPr>
            <p:cNvCxnSpPr>
              <a:cxnSpLocks/>
              <a:stCxn id="102" idx="3"/>
            </p:cNvCxnSpPr>
            <p:nvPr/>
          </p:nvCxnSpPr>
          <p:spPr>
            <a:xfrm flipV="1">
              <a:off x="4791455" y="3196023"/>
              <a:ext cx="283176" cy="2472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A52B416E-F87A-09DA-475E-673D85369900}"/>
                </a:ext>
              </a:extLst>
            </p:cNvPr>
            <p:cNvCxnSpPr>
              <a:cxnSpLocks/>
              <a:stCxn id="107" idx="3"/>
            </p:cNvCxnSpPr>
            <p:nvPr/>
          </p:nvCxnSpPr>
          <p:spPr>
            <a:xfrm>
              <a:off x="4791455" y="5484495"/>
              <a:ext cx="283176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3F05978E-DE4F-BE90-95DE-63298E6C2C8D}"/>
              </a:ext>
            </a:extLst>
          </p:cNvPr>
          <p:cNvGrpSpPr/>
          <p:nvPr/>
        </p:nvGrpSpPr>
        <p:grpSpPr>
          <a:xfrm>
            <a:off x="5866921" y="1457587"/>
            <a:ext cx="2363820" cy="4313895"/>
            <a:chOff x="7686577" y="1872615"/>
            <a:chExt cx="2363820" cy="4313895"/>
          </a:xfrm>
        </p:grpSpPr>
        <p:sp>
          <p:nvSpPr>
            <p:cNvPr id="147" name="Text Box 30">
              <a:extLst>
                <a:ext uri="{FF2B5EF4-FFF2-40B4-BE49-F238E27FC236}">
                  <a16:creationId xmlns:a16="http://schemas.microsoft.com/office/drawing/2014/main" id="{9787F44F-1579-C32B-CB16-443EF89C65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68998" y="1872615"/>
              <a:ext cx="1828800" cy="502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b="1" dirty="0">
                  <a:solidFill>
                    <a:srgbClr val="000066"/>
                  </a:solidFill>
                </a:rPr>
                <a:t>Receptors</a:t>
              </a:r>
            </a:p>
          </p:txBody>
        </p:sp>
        <p:sp>
          <p:nvSpPr>
            <p:cNvPr id="148" name="Text Box 32">
              <a:extLst>
                <a:ext uri="{FF2B5EF4-FFF2-40B4-BE49-F238E27FC236}">
                  <a16:creationId xmlns:a16="http://schemas.microsoft.com/office/drawing/2014/main" id="{6034C430-53F9-694B-BA5D-5285B4AF9E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8" y="2713244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Aquatic Ecosystem</a:t>
              </a:r>
            </a:p>
          </p:txBody>
        </p:sp>
        <p:sp>
          <p:nvSpPr>
            <p:cNvPr id="149" name="Text Box 33">
              <a:extLst>
                <a:ext uri="{FF2B5EF4-FFF2-40B4-BE49-F238E27FC236}">
                  <a16:creationId xmlns:a16="http://schemas.microsoft.com/office/drawing/2014/main" id="{877C0CDD-1E30-2B68-36C3-17EFDF2108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7" y="3161122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Wetland Ecosystem</a:t>
              </a:r>
            </a:p>
          </p:txBody>
        </p:sp>
        <p:sp>
          <p:nvSpPr>
            <p:cNvPr id="150" name="Text Box 34">
              <a:extLst>
                <a:ext uri="{FF2B5EF4-FFF2-40B4-BE49-F238E27FC236}">
                  <a16:creationId xmlns:a16="http://schemas.microsoft.com/office/drawing/2014/main" id="{380CA6D7-A054-F688-36C3-346DB3B958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7" y="3626549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Terrestrial Ecosystem</a:t>
              </a:r>
            </a:p>
          </p:txBody>
        </p:sp>
        <p:sp>
          <p:nvSpPr>
            <p:cNvPr id="151" name="Text Box 36">
              <a:extLst>
                <a:ext uri="{FF2B5EF4-FFF2-40B4-BE49-F238E27FC236}">
                  <a16:creationId xmlns:a16="http://schemas.microsoft.com/office/drawing/2014/main" id="{F2357049-21F2-02CB-2B1B-E8A151F6EF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9" y="4458309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Sensitive Populations</a:t>
              </a:r>
            </a:p>
          </p:txBody>
        </p:sp>
        <p:sp>
          <p:nvSpPr>
            <p:cNvPr id="152" name="Text Box 37">
              <a:extLst>
                <a:ext uri="{FF2B5EF4-FFF2-40B4-BE49-F238E27FC236}">
                  <a16:creationId xmlns:a16="http://schemas.microsoft.com/office/drawing/2014/main" id="{9D9855FF-1FC2-D798-50AF-23A7432E6F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80" y="4911733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Occupational</a:t>
              </a:r>
            </a:p>
          </p:txBody>
        </p:sp>
        <p:sp>
          <p:nvSpPr>
            <p:cNvPr id="153" name="Text Box 38">
              <a:extLst>
                <a:ext uri="{FF2B5EF4-FFF2-40B4-BE49-F238E27FC236}">
                  <a16:creationId xmlns:a16="http://schemas.microsoft.com/office/drawing/2014/main" id="{E2EF6F78-F843-7CD6-B71E-5C069ED5CD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7" y="5370195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General Population</a:t>
              </a:r>
            </a:p>
          </p:txBody>
        </p:sp>
        <p:sp>
          <p:nvSpPr>
            <p:cNvPr id="154" name="Text Box 39">
              <a:extLst>
                <a:ext uri="{FF2B5EF4-FFF2-40B4-BE49-F238E27FC236}">
                  <a16:creationId xmlns:a16="http://schemas.microsoft.com/office/drawing/2014/main" id="{B2D4BDB0-9026-AACC-B812-93256ED14E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95052" y="5820750"/>
              <a:ext cx="2355345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Disproportionate Impact</a:t>
              </a:r>
            </a:p>
          </p:txBody>
        </p:sp>
        <p:sp>
          <p:nvSpPr>
            <p:cNvPr id="155" name="Text Box 42">
              <a:extLst>
                <a:ext uri="{FF2B5EF4-FFF2-40B4-BE49-F238E27FC236}">
                  <a16:creationId xmlns:a16="http://schemas.microsoft.com/office/drawing/2014/main" id="{869E705B-3DD2-A092-4739-1C6E19A963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92245" y="2463403"/>
              <a:ext cx="233600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algn="ctr"/>
              <a:r>
                <a:rPr lang="en-US" altLang="en-US" sz="1600" i="1" dirty="0"/>
                <a:t>Ecological</a:t>
              </a:r>
            </a:p>
          </p:txBody>
        </p:sp>
        <p:sp>
          <p:nvSpPr>
            <p:cNvPr id="156" name="Text Box 42">
              <a:extLst>
                <a:ext uri="{FF2B5EF4-FFF2-40B4-BE49-F238E27FC236}">
                  <a16:creationId xmlns:a16="http://schemas.microsoft.com/office/drawing/2014/main" id="{6E1D6B0C-455A-D4DF-F188-0E70DBDCED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95110" y="4222351"/>
              <a:ext cx="2347333" cy="230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sz="1600" i="1" dirty="0"/>
                <a:t>Human Health</a:t>
              </a:r>
            </a:p>
          </p:txBody>
        </p:sp>
      </p:grpSp>
      <p:sp>
        <p:nvSpPr>
          <p:cNvPr id="157" name="Line 25">
            <a:extLst>
              <a:ext uri="{FF2B5EF4-FFF2-40B4-BE49-F238E27FC236}">
                <a16:creationId xmlns:a16="http://schemas.microsoft.com/office/drawing/2014/main" id="{8DB3D7C4-BD77-9730-8465-C6B7F751777D}"/>
              </a:ext>
            </a:extLst>
          </p:cNvPr>
          <p:cNvSpPr>
            <a:spLocks noChangeShapeType="1"/>
          </p:cNvSpPr>
          <p:nvPr/>
        </p:nvSpPr>
        <p:spPr bwMode="auto">
          <a:xfrm>
            <a:off x="5745001" y="2297121"/>
            <a:ext cx="0" cy="128016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square" lIns="45720" tIns="0" rIns="45720" bIns="0" anchor="ctr" anchorCtr="0"/>
          <a:lstStyle/>
          <a:p>
            <a:endParaRPr lang="en-US" sz="1600" dirty="0"/>
          </a:p>
        </p:txBody>
      </p:sp>
      <p:sp>
        <p:nvSpPr>
          <p:cNvPr id="158" name="Line 25">
            <a:extLst>
              <a:ext uri="{FF2B5EF4-FFF2-40B4-BE49-F238E27FC236}">
                <a16:creationId xmlns:a16="http://schemas.microsoft.com/office/drawing/2014/main" id="{E4E83F60-2BEA-8DBC-2D00-C9BAB4D5BC9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45001" y="4063627"/>
            <a:ext cx="0" cy="170785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square" lIns="45720" tIns="0" rIns="45720" bIns="0" anchor="ctr" anchorCtr="0"/>
          <a:lstStyle/>
          <a:p>
            <a:endParaRPr lang="en-US" sz="1600" dirty="0"/>
          </a:p>
        </p:txBody>
      </p:sp>
      <p:cxnSp>
        <p:nvCxnSpPr>
          <p:cNvPr id="159" name="Straight Arrow Connector 158">
            <a:extLst>
              <a:ext uri="{FF2B5EF4-FFF2-40B4-BE49-F238E27FC236}">
                <a16:creationId xmlns:a16="http://schemas.microsoft.com/office/drawing/2014/main" id="{91513E24-60F8-FD86-979B-4F204E6022D9}"/>
              </a:ext>
            </a:extLst>
          </p:cNvPr>
          <p:cNvCxnSpPr>
            <a:cxnSpLocks/>
          </p:cNvCxnSpPr>
          <p:nvPr/>
        </p:nvCxnSpPr>
        <p:spPr>
          <a:xfrm>
            <a:off x="5388864" y="2782214"/>
            <a:ext cx="35613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Line 25">
            <a:extLst>
              <a:ext uri="{FF2B5EF4-FFF2-40B4-BE49-F238E27FC236}">
                <a16:creationId xmlns:a16="http://schemas.microsoft.com/office/drawing/2014/main" id="{AD212955-A47E-AABE-F788-AD849DB45846}"/>
              </a:ext>
            </a:extLst>
          </p:cNvPr>
          <p:cNvSpPr>
            <a:spLocks noChangeShapeType="1"/>
          </p:cNvSpPr>
          <p:nvPr/>
        </p:nvSpPr>
        <p:spPr bwMode="auto">
          <a:xfrm>
            <a:off x="5388864" y="2051947"/>
            <a:ext cx="0" cy="411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square" lIns="45720" tIns="0" rIns="45720" bIns="0" anchor="ctr" anchorCtr="0"/>
          <a:lstStyle/>
          <a:p>
            <a:endParaRPr lang="en-US" sz="1600" dirty="0"/>
          </a:p>
        </p:txBody>
      </p: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8D9CD6B0-9E74-1E3F-0012-E5261AEDC013}"/>
              </a:ext>
            </a:extLst>
          </p:cNvPr>
          <p:cNvCxnSpPr>
            <a:cxnSpLocks/>
          </p:cNvCxnSpPr>
          <p:nvPr/>
        </p:nvCxnSpPr>
        <p:spPr>
          <a:xfrm>
            <a:off x="5388864" y="5069467"/>
            <a:ext cx="35613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41412A2C-4473-68A4-3D54-8D7D516400D6}"/>
              </a:ext>
            </a:extLst>
          </p:cNvPr>
          <p:cNvGrpSpPr/>
          <p:nvPr/>
        </p:nvGrpSpPr>
        <p:grpSpPr>
          <a:xfrm>
            <a:off x="8358464" y="2312778"/>
            <a:ext cx="371011" cy="1261977"/>
            <a:chOff x="10187645" y="2727806"/>
            <a:chExt cx="371011" cy="1261977"/>
          </a:xfrm>
        </p:grpSpPr>
        <p:sp>
          <p:nvSpPr>
            <p:cNvPr id="171" name="Line 25">
              <a:extLst>
                <a:ext uri="{FF2B5EF4-FFF2-40B4-BE49-F238E27FC236}">
                  <a16:creationId xmlns:a16="http://schemas.microsoft.com/office/drawing/2014/main" id="{17FB9668-9F74-8B88-3EF6-A91D6F4CB0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58656" y="2727807"/>
              <a:ext cx="0" cy="73485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  <p:cxnSp>
          <p:nvCxnSpPr>
            <p:cNvPr id="172" name="Straight Arrow Connector 171">
              <a:extLst>
                <a:ext uri="{FF2B5EF4-FFF2-40B4-BE49-F238E27FC236}">
                  <a16:creationId xmlns:a16="http://schemas.microsoft.com/office/drawing/2014/main" id="{2C8D94CD-9085-A284-84C6-04EE4B0FDA37}"/>
                </a:ext>
              </a:extLst>
            </p:cNvPr>
            <p:cNvCxnSpPr>
              <a:cxnSpLocks/>
            </p:cNvCxnSpPr>
            <p:nvPr/>
          </p:nvCxnSpPr>
          <p:spPr>
            <a:xfrm>
              <a:off x="10187645" y="3152775"/>
              <a:ext cx="368725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Line 25">
              <a:extLst>
                <a:ext uri="{FF2B5EF4-FFF2-40B4-BE49-F238E27FC236}">
                  <a16:creationId xmlns:a16="http://schemas.microsoft.com/office/drawing/2014/main" id="{8804E5FA-E38F-93CE-7A8A-7E1613584E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87645" y="2727806"/>
              <a:ext cx="0" cy="126197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2FE2919F-7837-9960-BB57-BE42EA73887B}"/>
              </a:ext>
            </a:extLst>
          </p:cNvPr>
          <p:cNvGrpSpPr/>
          <p:nvPr/>
        </p:nvGrpSpPr>
        <p:grpSpPr>
          <a:xfrm>
            <a:off x="8358464" y="3334012"/>
            <a:ext cx="368725" cy="2437470"/>
            <a:chOff x="10184215" y="2004060"/>
            <a:chExt cx="368725" cy="2437470"/>
          </a:xfrm>
        </p:grpSpPr>
        <p:sp>
          <p:nvSpPr>
            <p:cNvPr id="175" name="Line 25">
              <a:extLst>
                <a:ext uri="{FF2B5EF4-FFF2-40B4-BE49-F238E27FC236}">
                  <a16:creationId xmlns:a16="http://schemas.microsoft.com/office/drawing/2014/main" id="{1EEB9396-487D-EC84-0859-6C1468EBF6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52940" y="2004060"/>
              <a:ext cx="0" cy="1371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  <p:cxnSp>
          <p:nvCxnSpPr>
            <p:cNvPr id="176" name="Straight Arrow Connector 175">
              <a:extLst>
                <a:ext uri="{FF2B5EF4-FFF2-40B4-BE49-F238E27FC236}">
                  <a16:creationId xmlns:a16="http://schemas.microsoft.com/office/drawing/2014/main" id="{74AC3948-82CC-B8E1-1A32-195B33971CDC}"/>
                </a:ext>
              </a:extLst>
            </p:cNvPr>
            <p:cNvCxnSpPr>
              <a:cxnSpLocks/>
            </p:cNvCxnSpPr>
            <p:nvPr/>
          </p:nvCxnSpPr>
          <p:spPr>
            <a:xfrm>
              <a:off x="10184215" y="3577090"/>
              <a:ext cx="368725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Line 25">
              <a:extLst>
                <a:ext uri="{FF2B5EF4-FFF2-40B4-BE49-F238E27FC236}">
                  <a16:creationId xmlns:a16="http://schemas.microsoft.com/office/drawing/2014/main" id="{6B670E18-132D-15CF-E579-C4EE03861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86504" y="2710815"/>
              <a:ext cx="0" cy="173071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</p:grpSp>
      <p:sp>
        <p:nvSpPr>
          <p:cNvPr id="179" name="Line 25">
            <a:extLst>
              <a:ext uri="{FF2B5EF4-FFF2-40B4-BE49-F238E27FC236}">
                <a16:creationId xmlns:a16="http://schemas.microsoft.com/office/drawing/2014/main" id="{CE546BB7-0BBC-5ACF-4F42-05F29FCAC28D}"/>
              </a:ext>
            </a:extLst>
          </p:cNvPr>
          <p:cNvSpPr>
            <a:spLocks noChangeShapeType="1"/>
          </p:cNvSpPr>
          <p:nvPr/>
        </p:nvSpPr>
        <p:spPr bwMode="auto">
          <a:xfrm>
            <a:off x="8727189" y="4795146"/>
            <a:ext cx="0" cy="137705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square" lIns="45720" tIns="0" rIns="45720" bIns="0" anchor="ctr" anchorCtr="0"/>
          <a:lstStyle/>
          <a:p>
            <a:endParaRPr lang="en-US" sz="1600" dirty="0"/>
          </a:p>
        </p:txBody>
      </p:sp>
      <p:cxnSp>
        <p:nvCxnSpPr>
          <p:cNvPr id="182" name="Connector: Elbow 181">
            <a:extLst>
              <a:ext uri="{FF2B5EF4-FFF2-40B4-BE49-F238E27FC236}">
                <a16:creationId xmlns:a16="http://schemas.microsoft.com/office/drawing/2014/main" id="{286F9B47-3802-4653-657F-6AB4D01BDAB4}"/>
              </a:ext>
            </a:extLst>
          </p:cNvPr>
          <p:cNvCxnSpPr>
            <a:cxnSpLocks/>
            <a:endCxn id="215" idx="1"/>
          </p:cNvCxnSpPr>
          <p:nvPr/>
        </p:nvCxnSpPr>
        <p:spPr>
          <a:xfrm rot="5400000">
            <a:off x="5804465" y="3266973"/>
            <a:ext cx="2819639" cy="2659854"/>
          </a:xfrm>
          <a:prstGeom prst="bentConnector4">
            <a:avLst>
              <a:gd name="adj1" fmla="val 19153"/>
              <a:gd name="adj2" fmla="val 112261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 Box 37">
            <a:extLst>
              <a:ext uri="{FF2B5EF4-FFF2-40B4-BE49-F238E27FC236}">
                <a16:creationId xmlns:a16="http://schemas.microsoft.com/office/drawing/2014/main" id="{C16D094B-C698-8C8F-5B1E-8BEFA7F3E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4357" y="5852159"/>
            <a:ext cx="2347339" cy="3091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45720" tIns="0" rIns="45720" bIns="0" anchor="ctr" anchorCtr="0">
            <a:noAutofit/>
          </a:bodyPr>
          <a:lstStyle/>
          <a:p>
            <a:r>
              <a:rPr lang="en-US" altLang="en-US" sz="1600" b="1" dirty="0"/>
              <a:t>Quality of Life Concern</a:t>
            </a:r>
          </a:p>
        </p:txBody>
      </p:sp>
      <p:cxnSp>
        <p:nvCxnSpPr>
          <p:cNvPr id="217" name="Straight Arrow Connector 216">
            <a:extLst>
              <a:ext uri="{FF2B5EF4-FFF2-40B4-BE49-F238E27FC236}">
                <a16:creationId xmlns:a16="http://schemas.microsoft.com/office/drawing/2014/main" id="{34514B70-11B1-84D2-D7FD-21469C381CBD}"/>
              </a:ext>
            </a:extLst>
          </p:cNvPr>
          <p:cNvCxnSpPr>
            <a:cxnSpLocks/>
            <a:stCxn id="215" idx="3"/>
          </p:cNvCxnSpPr>
          <p:nvPr/>
        </p:nvCxnSpPr>
        <p:spPr>
          <a:xfrm>
            <a:off x="8231696" y="6006720"/>
            <a:ext cx="495493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66">
            <a:extLst>
              <a:ext uri="{FF2B5EF4-FFF2-40B4-BE49-F238E27FC236}">
                <a16:creationId xmlns:a16="http://schemas.microsoft.com/office/drawing/2014/main" id="{EA25324E-5F18-F88D-CF47-9D368518BC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1396" y="4795147"/>
            <a:ext cx="2425062" cy="27432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45720" tIns="0" rIns="45720" bIns="0" anchor="ctr" anchorCtr="0">
            <a:noAutofit/>
          </a:bodyPr>
          <a:lstStyle/>
          <a:p>
            <a:r>
              <a:rPr lang="en-US" altLang="en-US" sz="1600" dirty="0">
                <a:solidFill>
                  <a:schemeClr val="bg1"/>
                </a:solidFill>
              </a:rPr>
              <a:t>Community Infrastructure</a:t>
            </a:r>
          </a:p>
        </p:txBody>
      </p:sp>
    </p:spTree>
    <p:extLst>
      <p:ext uri="{BB962C8B-B14F-4D97-AF65-F5344CB8AC3E}">
        <p14:creationId xmlns:p14="http://schemas.microsoft.com/office/powerpoint/2010/main" val="3784707820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customXml/itemProps3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334</TotalTime>
  <Words>2127</Words>
  <Application>Microsoft Office PowerPoint</Application>
  <PresentationFormat>Widescreen</PresentationFormat>
  <Paragraphs>358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Aptos</vt:lpstr>
      <vt:lpstr>Arial</vt:lpstr>
      <vt:lpstr>Arial Black</vt:lpstr>
      <vt:lpstr>Calibri</vt:lpstr>
      <vt:lpstr>Office Theme</vt:lpstr>
      <vt:lpstr>Air Toxics &amp; Regulating Hazardous Air Pollutants</vt:lpstr>
      <vt:lpstr>TOXC102+ Chapter 4: Understanding Risk Assessments Understanding Risk</vt:lpstr>
      <vt:lpstr>TOXC102+ Chapter 4: Understanding Risk Assessments Understanding Risk</vt:lpstr>
      <vt:lpstr>TOXC102+ Chapter 4: Understanding Risk Assessments Understanding Risk</vt:lpstr>
      <vt:lpstr>TOXC102+ Chapter 4: Understanding Risk Assessments Understanding Risk</vt:lpstr>
      <vt:lpstr>TOXC102+ Chapter 4: Understanding Risk Assessments Question</vt:lpstr>
      <vt:lpstr>TOXC102+ Chapter 4: Understanding Risk Assessments Understanding Risk</vt:lpstr>
      <vt:lpstr>TOXC102+ Chapter 4: Understanding Risk Assessments Understanding Risk</vt:lpstr>
      <vt:lpstr>TOXC102+ Chapter 4: Understanding Risk Assessments Understanding Risk</vt:lpstr>
      <vt:lpstr>TOXC102+ Chapter 4: Understanding Risk Assessments Understanding Risk Assessments</vt:lpstr>
      <vt:lpstr>TOXC102+ Chapter 4: Understanding Risk Assessments Understanding Risk</vt:lpstr>
      <vt:lpstr>TOXC102+ Chapter 4: Understanding Risk Assessments Understanding Risk Assessments</vt:lpstr>
      <vt:lpstr>TOXC102+ Chapter 4: Understanding Risk Assessments Understanding Risk Assessments</vt:lpstr>
      <vt:lpstr>TOXC102+ Chapter 4: Understanding Risk Assessments Understanding Risk Assessments</vt:lpstr>
      <vt:lpstr>TOXC102+ Chapter 4: Understanding Risk Assessments Understanding Risk Assessments</vt:lpstr>
      <vt:lpstr>TOXC102+ Chapter 4: Understanding Risk Assessments Understanding Risk Assessments</vt:lpstr>
      <vt:lpstr>TOXC102+ Chapter 4: Understanding Risk Assessments Understanding Risk Assessments</vt:lpstr>
      <vt:lpstr>TOXC102+ Chapter 4: Understanding Risk Assessments Understanding Risk Assessments</vt:lpstr>
      <vt:lpstr>TOXC102+ Chapter 4: Understanding Risk Assessments Understanding Risk Assessments</vt:lpstr>
      <vt:lpstr>TOXC102+ Chapter 4: Understanding Risk Assessments Understanding Risk Assessments</vt:lpstr>
      <vt:lpstr>TOXC102+ Chapter 4: Understanding Risk Assessments Understanding EPA Risk Assessments</vt:lpstr>
      <vt:lpstr>TOXC102+ Chapter 4: Understanding Risk Assessments Understanding EPA Risk Assessments</vt:lpstr>
      <vt:lpstr>TOXC102+ Chapter 4: Understanding Risk Assessments Understanding EPA Risk Assessments</vt:lpstr>
      <vt:lpstr>TOXC102+ Chapter 4: Understanding Risk Assessments Understanding EPA Risk Assessments</vt:lpstr>
      <vt:lpstr>TOXC102+ Chapter 4: Understanding Risk Assessments Understanding EPA Risk Assessments</vt:lpstr>
      <vt:lpstr>TOXC102+ Chapter 4: Understanding Risk Assessments Understanding EPA Risk Assessments</vt:lpstr>
      <vt:lpstr>TOXC102+ Chapter 4: Understanding Risk Assessments Understanding EPA Risk Assessments</vt:lpstr>
      <vt:lpstr>TOXC102+ Chapter 4: Understanding Risk Assessments Understanding EPA Risk Assessments</vt:lpstr>
      <vt:lpstr>TOXC102+ Chapter 4: Understanding Risk Assessments Understanding EPA Risk Assessments</vt:lpstr>
      <vt:lpstr>TOXC102+ Chapter 4: Understanding Risk Assessments Understanding EPA Risk Assessments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1</cp:revision>
  <dcterms:created xsi:type="dcterms:W3CDTF">2025-02-03T16:40:51Z</dcterms:created>
  <dcterms:modified xsi:type="dcterms:W3CDTF">2025-04-14T19:43:58Z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