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45"/>
  </p:notesMasterIdLst>
  <p:handoutMasterIdLst>
    <p:handoutMasterId r:id="rId146"/>
  </p:handoutMasterIdLst>
  <p:sldIdLst>
    <p:sldId id="304" r:id="rId5"/>
    <p:sldId id="338" r:id="rId6"/>
    <p:sldId id="339" r:id="rId7"/>
    <p:sldId id="327" r:id="rId8"/>
    <p:sldId id="340" r:id="rId9"/>
    <p:sldId id="716" r:id="rId10"/>
    <p:sldId id="715" r:id="rId11"/>
    <p:sldId id="434" r:id="rId12"/>
    <p:sldId id="724" r:id="rId13"/>
    <p:sldId id="349" r:id="rId14"/>
    <p:sldId id="351" r:id="rId15"/>
    <p:sldId id="725" r:id="rId16"/>
    <p:sldId id="350" r:id="rId17"/>
    <p:sldId id="354" r:id="rId18"/>
    <p:sldId id="352" r:id="rId19"/>
    <p:sldId id="355" r:id="rId20"/>
    <p:sldId id="358" r:id="rId21"/>
    <p:sldId id="675" r:id="rId22"/>
    <p:sldId id="695" r:id="rId23"/>
    <p:sldId id="696" r:id="rId24"/>
    <p:sldId id="676" r:id="rId25"/>
    <p:sldId id="416" r:id="rId26"/>
    <p:sldId id="700" r:id="rId27"/>
    <p:sldId id="307" r:id="rId28"/>
    <p:sldId id="353" r:id="rId29"/>
    <p:sldId id="697" r:id="rId30"/>
    <p:sldId id="699" r:id="rId31"/>
    <p:sldId id="403" r:id="rId32"/>
    <p:sldId id="698" r:id="rId33"/>
    <p:sldId id="672" r:id="rId34"/>
    <p:sldId id="713" r:id="rId35"/>
    <p:sldId id="679" r:id="rId36"/>
    <p:sldId id="677" r:id="rId37"/>
    <p:sldId id="692" r:id="rId38"/>
    <p:sldId id="693" r:id="rId39"/>
    <p:sldId id="694" r:id="rId40"/>
    <p:sldId id="678" r:id="rId41"/>
    <p:sldId id="681" r:id="rId42"/>
    <p:sldId id="689" r:id="rId43"/>
    <p:sldId id="690" r:id="rId44"/>
    <p:sldId id="682" r:id="rId45"/>
    <p:sldId id="372" r:id="rId46"/>
    <p:sldId id="364" r:id="rId47"/>
    <p:sldId id="422" r:id="rId48"/>
    <p:sldId id="423" r:id="rId49"/>
    <p:sldId id="683" r:id="rId50"/>
    <p:sldId id="688" r:id="rId51"/>
    <p:sldId id="684" r:id="rId52"/>
    <p:sldId id="685" r:id="rId53"/>
    <p:sldId id="393" r:id="rId54"/>
    <p:sldId id="701" r:id="rId55"/>
    <p:sldId id="702" r:id="rId56"/>
    <p:sldId id="691" r:id="rId57"/>
    <p:sldId id="703" r:id="rId58"/>
    <p:sldId id="704" r:id="rId59"/>
    <p:sldId id="714" r:id="rId60"/>
    <p:sldId id="359" r:id="rId61"/>
    <p:sldId id="360" r:id="rId62"/>
    <p:sldId id="437" r:id="rId63"/>
    <p:sldId id="503" r:id="rId64"/>
    <p:sldId id="436" r:id="rId65"/>
    <p:sldId id="729" r:id="rId66"/>
    <p:sldId id="438" r:id="rId67"/>
    <p:sldId id="494" r:id="rId68"/>
    <p:sldId id="734" r:id="rId69"/>
    <p:sldId id="731" r:id="rId70"/>
    <p:sldId id="732" r:id="rId71"/>
    <p:sldId id="730" r:id="rId72"/>
    <p:sldId id="509" r:id="rId73"/>
    <p:sldId id="511" r:id="rId74"/>
    <p:sldId id="495" r:id="rId75"/>
    <p:sldId id="513" r:id="rId76"/>
    <p:sldId id="736" r:id="rId77"/>
    <p:sldId id="510" r:id="rId78"/>
    <p:sldId id="512" r:id="rId79"/>
    <p:sldId id="514" r:id="rId80"/>
    <p:sldId id="515" r:id="rId81"/>
    <p:sldId id="517" r:id="rId82"/>
    <p:sldId id="518" r:id="rId83"/>
    <p:sldId id="519" r:id="rId84"/>
    <p:sldId id="735" r:id="rId85"/>
    <p:sldId id="520" r:id="rId86"/>
    <p:sldId id="516" r:id="rId87"/>
    <p:sldId id="521" r:id="rId88"/>
    <p:sldId id="523" r:id="rId89"/>
    <p:sldId id="542" r:id="rId90"/>
    <p:sldId id="536" r:id="rId91"/>
    <p:sldId id="528" r:id="rId92"/>
    <p:sldId id="539" r:id="rId93"/>
    <p:sldId id="540" r:id="rId94"/>
    <p:sldId id="541" r:id="rId95"/>
    <p:sldId id="543" r:id="rId96"/>
    <p:sldId id="705" r:id="rId97"/>
    <p:sldId id="686" r:id="rId98"/>
    <p:sldId id="680" r:id="rId99"/>
    <p:sldId id="356" r:id="rId100"/>
    <p:sldId id="712" r:id="rId101"/>
    <p:sldId id="726" r:id="rId102"/>
    <p:sldId id="357" r:id="rId103"/>
    <p:sldId id="481" r:id="rId104"/>
    <p:sldId id="717" r:id="rId105"/>
    <p:sldId id="706" r:id="rId106"/>
    <p:sldId id="687" r:id="rId107"/>
    <p:sldId id="674" r:id="rId108"/>
    <p:sldId id="707" r:id="rId109"/>
    <p:sldId id="718" r:id="rId110"/>
    <p:sldId id="723" r:id="rId111"/>
    <p:sldId id="484" r:id="rId112"/>
    <p:sldId id="445" r:id="rId113"/>
    <p:sldId id="708" r:id="rId114"/>
    <p:sldId id="709" r:id="rId115"/>
    <p:sldId id="710" r:id="rId116"/>
    <p:sldId id="720" r:id="rId117"/>
    <p:sldId id="485" r:id="rId118"/>
    <p:sldId id="486" r:id="rId119"/>
    <p:sldId id="487" r:id="rId120"/>
    <p:sldId id="488" r:id="rId121"/>
    <p:sldId id="454" r:id="rId122"/>
    <p:sldId id="453" r:id="rId123"/>
    <p:sldId id="489" r:id="rId124"/>
    <p:sldId id="490" r:id="rId125"/>
    <p:sldId id="727" r:id="rId126"/>
    <p:sldId id="492" r:id="rId127"/>
    <p:sldId id="465" r:id="rId128"/>
    <p:sldId id="468" r:id="rId129"/>
    <p:sldId id="388" r:id="rId130"/>
    <p:sldId id="469" r:id="rId131"/>
    <p:sldId id="470" r:id="rId132"/>
    <p:sldId id="476" r:id="rId133"/>
    <p:sldId id="477" r:id="rId134"/>
    <p:sldId id="479" r:id="rId135"/>
    <p:sldId id="478" r:id="rId136"/>
    <p:sldId id="480" r:id="rId137"/>
    <p:sldId id="391" r:id="rId138"/>
    <p:sldId id="728" r:id="rId139"/>
    <p:sldId id="406" r:id="rId140"/>
    <p:sldId id="471" r:id="rId141"/>
    <p:sldId id="472" r:id="rId142"/>
    <p:sldId id="473" r:id="rId143"/>
    <p:sldId id="475" r:id="rId1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8862B-4F0B-6395-9791-FBC9471D6228}" name="Nanishka Albaladejo" initials="NA" userId="S::nalbaladejo@scainc.com::991dff6f-7fe1-4ac6-b23b-1299f9d2ef4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FFFF"/>
    <a:srgbClr val="A5FF5A"/>
    <a:srgbClr val="435058"/>
    <a:srgbClr val="FA7D7E"/>
    <a:srgbClr val="608F33"/>
    <a:srgbClr val="BA7320"/>
    <a:srgbClr val="4B5861"/>
    <a:srgbClr val="608E33"/>
    <a:srgbClr val="5C9033"/>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932C7E-90A2-496D-9344-61F58285DF65}" v="473" dt="2025-04-14T17:40:53.0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9" d="100"/>
          <a:sy n="79" d="100"/>
        </p:scale>
        <p:origin x="120" y="684"/>
      </p:cViewPr>
      <p:guideLst/>
    </p:cSldViewPr>
  </p:slideViewPr>
  <p:notesTextViewPr>
    <p:cViewPr>
      <p:scale>
        <a:sx n="1" d="1"/>
        <a:sy n="1" d="1"/>
      </p:scale>
      <p:origin x="0" y="0"/>
    </p:cViewPr>
  </p:notesTextViewPr>
  <p:notesViewPr>
    <p:cSldViewPr snapToGrid="0">
      <p:cViewPr varScale="1">
        <p:scale>
          <a:sx n="78" d="100"/>
          <a:sy n="78" d="100"/>
        </p:scale>
        <p:origin x="2046" y="10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theme" Target="theme/theme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tableStyles" Target="tableStyle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6/11/relationships/changesInfo" Target="changesInfos/changesInfo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5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microsoft.com/office/2018/10/relationships/authors" Target="author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D. Shroads, QEP" userId="1a0295e2-0dd9-4964-a391-491a1a3653ac" providerId="ADAL" clId="{A1932C7E-90A2-496D-9344-61F58285DF65}"/>
    <pc:docChg chg="undo redo custSel addSld delSld modSld sldOrd">
      <pc:chgData name="Andrew D. Shroads, QEP" userId="1a0295e2-0dd9-4964-a391-491a1a3653ac" providerId="ADAL" clId="{A1932C7E-90A2-496D-9344-61F58285DF65}" dt="2025-04-14T19:44:08.410" v="13951" actId="2696"/>
      <pc:docMkLst>
        <pc:docMk/>
      </pc:docMkLst>
      <pc:sldChg chg="modSp mod">
        <pc:chgData name="Andrew D. Shroads, QEP" userId="1a0295e2-0dd9-4964-a391-491a1a3653ac" providerId="ADAL" clId="{A1932C7E-90A2-496D-9344-61F58285DF65}" dt="2025-04-11T18:25:32.827" v="6489" actId="790"/>
        <pc:sldMkLst>
          <pc:docMk/>
          <pc:sldMk cId="3542304843" sldId="304"/>
        </pc:sldMkLst>
        <pc:spChg chg="mod">
          <ac:chgData name="Andrew D. Shroads, QEP" userId="1a0295e2-0dd9-4964-a391-491a1a3653ac" providerId="ADAL" clId="{A1932C7E-90A2-496D-9344-61F58285DF65}" dt="2025-04-11T18:25:32.827" v="6489" actId="790"/>
          <ac:spMkLst>
            <pc:docMk/>
            <pc:sldMk cId="3542304843" sldId="304"/>
            <ac:spMk id="2" creationId="{83DBBF40-A920-02F8-E541-84D2523FCDE8}"/>
          </ac:spMkLst>
        </pc:spChg>
        <pc:spChg chg="mod">
          <ac:chgData name="Andrew D. Shroads, QEP" userId="1a0295e2-0dd9-4964-a391-491a1a3653ac" providerId="ADAL" clId="{A1932C7E-90A2-496D-9344-61F58285DF65}" dt="2025-04-11T18:25:32.827" v="6489" actId="790"/>
          <ac:spMkLst>
            <pc:docMk/>
            <pc:sldMk cId="3542304843" sldId="304"/>
            <ac:spMk id="3" creationId="{05CABB51-D9B0-E6AE-192F-BC26DBFB966C}"/>
          </ac:spMkLst>
        </pc:spChg>
        <pc:spChg chg="mod">
          <ac:chgData name="Andrew D. Shroads, QEP" userId="1a0295e2-0dd9-4964-a391-491a1a3653ac" providerId="ADAL" clId="{A1932C7E-90A2-496D-9344-61F58285DF65}" dt="2025-04-11T18:25:32.827" v="6489" actId="790"/>
          <ac:spMkLst>
            <pc:docMk/>
            <pc:sldMk cId="3542304843" sldId="304"/>
            <ac:spMk id="4" creationId="{C9292E4D-C0DE-43C7-88E1-36F4191C9231}"/>
          </ac:spMkLst>
        </pc:spChg>
      </pc:sldChg>
      <pc:sldChg chg="modSp del mod">
        <pc:chgData name="Andrew D. Shroads, QEP" userId="1a0295e2-0dd9-4964-a391-491a1a3653ac" providerId="ADAL" clId="{A1932C7E-90A2-496D-9344-61F58285DF65}" dt="2025-04-14T19:44:08.410" v="13951" actId="2696"/>
        <pc:sldMkLst>
          <pc:docMk/>
          <pc:sldMk cId="364788074" sldId="305"/>
        </pc:sldMkLst>
      </pc:sldChg>
      <pc:sldChg chg="modSp del">
        <pc:chgData name="Andrew D. Shroads, QEP" userId="1a0295e2-0dd9-4964-a391-491a1a3653ac" providerId="ADAL" clId="{A1932C7E-90A2-496D-9344-61F58285DF65}" dt="2025-04-04T17:17:50.298" v="17" actId="47"/>
        <pc:sldMkLst>
          <pc:docMk/>
          <pc:sldMk cId="523668012" sldId="306"/>
        </pc:sldMkLst>
      </pc:sldChg>
      <pc:sldChg chg="addSp delSp modSp add mod modClrScheme chgLayout">
        <pc:chgData name="Andrew D. Shroads, QEP" userId="1a0295e2-0dd9-4964-a391-491a1a3653ac" providerId="ADAL" clId="{A1932C7E-90A2-496D-9344-61F58285DF65}" dt="2025-04-14T14:57:11.841" v="12174" actId="255"/>
        <pc:sldMkLst>
          <pc:docMk/>
          <pc:sldMk cId="0" sldId="307"/>
        </pc:sldMkLst>
        <pc:spChg chg="mod ord">
          <ac:chgData name="Andrew D. Shroads, QEP" userId="1a0295e2-0dd9-4964-a391-491a1a3653ac" providerId="ADAL" clId="{A1932C7E-90A2-496D-9344-61F58285DF65}" dt="2025-04-11T18:36:29.097" v="6738" actId="20577"/>
          <ac:spMkLst>
            <pc:docMk/>
            <pc:sldMk cId="0" sldId="307"/>
            <ac:spMk id="2" creationId="{18F65518-43E5-4BB8-81E6-0B12DDE52097}"/>
          </ac:spMkLst>
        </pc:spChg>
        <pc:spChg chg="mod ord">
          <ac:chgData name="Andrew D. Shroads, QEP" userId="1a0295e2-0dd9-4964-a391-491a1a3653ac" providerId="ADAL" clId="{A1932C7E-90A2-496D-9344-61F58285DF65}" dt="2025-04-11T18:35:05.040" v="6696" actId="700"/>
          <ac:spMkLst>
            <pc:docMk/>
            <pc:sldMk cId="0" sldId="307"/>
            <ac:spMk id="3" creationId="{6BF815B3-9F1B-4233-AFE7-7DC80EDC88EC}"/>
          </ac:spMkLst>
        </pc:spChg>
        <pc:spChg chg="mod ord">
          <ac:chgData name="Andrew D. Shroads, QEP" userId="1a0295e2-0dd9-4964-a391-491a1a3653ac" providerId="ADAL" clId="{A1932C7E-90A2-496D-9344-61F58285DF65}" dt="2025-04-14T14:57:11.841" v="12174" actId="255"/>
          <ac:spMkLst>
            <pc:docMk/>
            <pc:sldMk cId="0" sldId="307"/>
            <ac:spMk id="4" creationId="{00000000-0000-0000-0000-000000000000}"/>
          </ac:spMkLst>
        </pc:spChg>
        <pc:picChg chg="mod">
          <ac:chgData name="Andrew D. Shroads, QEP" userId="1a0295e2-0dd9-4964-a391-491a1a3653ac" providerId="ADAL" clId="{A1932C7E-90A2-496D-9344-61F58285DF65}" dt="2025-04-11T18:35:18.369" v="6700"/>
          <ac:picMkLst>
            <pc:docMk/>
            <pc:sldMk cId="0" sldId="307"/>
            <ac:picMk id="7" creationId="{6AE54972-5DAB-B981-97EF-1E5E98BF56BC}"/>
          </ac:picMkLst>
        </pc:picChg>
      </pc:sldChg>
      <pc:sldChg chg="modSp del">
        <pc:chgData name="Andrew D. Shroads, QEP" userId="1a0295e2-0dd9-4964-a391-491a1a3653ac" providerId="ADAL" clId="{A1932C7E-90A2-496D-9344-61F58285DF65}" dt="2025-04-04T17:17:50.298" v="17" actId="47"/>
        <pc:sldMkLst>
          <pc:docMk/>
          <pc:sldMk cId="2583179459" sldId="307"/>
        </pc:sldMkLst>
      </pc:sldChg>
      <pc:sldChg chg="modSp del">
        <pc:chgData name="Andrew D. Shroads, QEP" userId="1a0295e2-0dd9-4964-a391-491a1a3653ac" providerId="ADAL" clId="{A1932C7E-90A2-496D-9344-61F58285DF65}" dt="2025-04-04T17:17:50.298" v="17" actId="47"/>
        <pc:sldMkLst>
          <pc:docMk/>
          <pc:sldMk cId="1042260831" sldId="308"/>
        </pc:sldMkLst>
      </pc:sldChg>
      <pc:sldChg chg="modSp del">
        <pc:chgData name="Andrew D. Shroads, QEP" userId="1a0295e2-0dd9-4964-a391-491a1a3653ac" providerId="ADAL" clId="{A1932C7E-90A2-496D-9344-61F58285DF65}" dt="2025-04-04T17:17:50.298" v="17" actId="47"/>
        <pc:sldMkLst>
          <pc:docMk/>
          <pc:sldMk cId="3534130365" sldId="309"/>
        </pc:sldMkLst>
      </pc:sldChg>
      <pc:sldChg chg="modSp del">
        <pc:chgData name="Andrew D. Shroads, QEP" userId="1a0295e2-0dd9-4964-a391-491a1a3653ac" providerId="ADAL" clId="{A1932C7E-90A2-496D-9344-61F58285DF65}" dt="2025-04-04T17:17:50.298" v="17" actId="47"/>
        <pc:sldMkLst>
          <pc:docMk/>
          <pc:sldMk cId="2384410557" sldId="310"/>
        </pc:sldMkLst>
      </pc:sldChg>
      <pc:sldChg chg="modSp del">
        <pc:chgData name="Andrew D. Shroads, QEP" userId="1a0295e2-0dd9-4964-a391-491a1a3653ac" providerId="ADAL" clId="{A1932C7E-90A2-496D-9344-61F58285DF65}" dt="2025-04-04T17:17:50.298" v="17" actId="47"/>
        <pc:sldMkLst>
          <pc:docMk/>
          <pc:sldMk cId="3164884441" sldId="311"/>
        </pc:sldMkLst>
      </pc:sldChg>
      <pc:sldChg chg="modSp del">
        <pc:chgData name="Andrew D. Shroads, QEP" userId="1a0295e2-0dd9-4964-a391-491a1a3653ac" providerId="ADAL" clId="{A1932C7E-90A2-496D-9344-61F58285DF65}" dt="2025-04-04T17:17:50.298" v="17" actId="47"/>
        <pc:sldMkLst>
          <pc:docMk/>
          <pc:sldMk cId="3176002753" sldId="312"/>
        </pc:sldMkLst>
      </pc:sldChg>
      <pc:sldChg chg="modSp del">
        <pc:chgData name="Andrew D. Shroads, QEP" userId="1a0295e2-0dd9-4964-a391-491a1a3653ac" providerId="ADAL" clId="{A1932C7E-90A2-496D-9344-61F58285DF65}" dt="2025-04-04T17:17:50.298" v="17" actId="47"/>
        <pc:sldMkLst>
          <pc:docMk/>
          <pc:sldMk cId="3784707820" sldId="314"/>
        </pc:sldMkLst>
      </pc:sldChg>
      <pc:sldChg chg="modSp del">
        <pc:chgData name="Andrew D. Shroads, QEP" userId="1a0295e2-0dd9-4964-a391-491a1a3653ac" providerId="ADAL" clId="{A1932C7E-90A2-496D-9344-61F58285DF65}" dt="2025-04-04T17:17:50.298" v="17" actId="47"/>
        <pc:sldMkLst>
          <pc:docMk/>
          <pc:sldMk cId="2817242427" sldId="315"/>
        </pc:sldMkLst>
      </pc:sldChg>
      <pc:sldChg chg="modSp del">
        <pc:chgData name="Andrew D. Shroads, QEP" userId="1a0295e2-0dd9-4964-a391-491a1a3653ac" providerId="ADAL" clId="{A1932C7E-90A2-496D-9344-61F58285DF65}" dt="2025-04-04T17:17:50.298" v="17" actId="47"/>
        <pc:sldMkLst>
          <pc:docMk/>
          <pc:sldMk cId="1909413157" sldId="316"/>
        </pc:sldMkLst>
      </pc:sldChg>
      <pc:sldChg chg="modSp del">
        <pc:chgData name="Andrew D. Shroads, QEP" userId="1a0295e2-0dd9-4964-a391-491a1a3653ac" providerId="ADAL" clId="{A1932C7E-90A2-496D-9344-61F58285DF65}" dt="2025-04-04T17:17:50.298" v="17" actId="47"/>
        <pc:sldMkLst>
          <pc:docMk/>
          <pc:sldMk cId="680858035" sldId="317"/>
        </pc:sldMkLst>
      </pc:sldChg>
      <pc:sldChg chg="modSp del">
        <pc:chgData name="Andrew D. Shroads, QEP" userId="1a0295e2-0dd9-4964-a391-491a1a3653ac" providerId="ADAL" clId="{A1932C7E-90A2-496D-9344-61F58285DF65}" dt="2025-04-04T17:17:50.298" v="17" actId="47"/>
        <pc:sldMkLst>
          <pc:docMk/>
          <pc:sldMk cId="2128035722" sldId="318"/>
        </pc:sldMkLst>
      </pc:sldChg>
      <pc:sldChg chg="modSp del">
        <pc:chgData name="Andrew D. Shroads, QEP" userId="1a0295e2-0dd9-4964-a391-491a1a3653ac" providerId="ADAL" clId="{A1932C7E-90A2-496D-9344-61F58285DF65}" dt="2025-04-04T17:17:50.298" v="17" actId="47"/>
        <pc:sldMkLst>
          <pc:docMk/>
          <pc:sldMk cId="2269168551" sldId="319"/>
        </pc:sldMkLst>
      </pc:sldChg>
      <pc:sldChg chg="modSp del">
        <pc:chgData name="Andrew D. Shroads, QEP" userId="1a0295e2-0dd9-4964-a391-491a1a3653ac" providerId="ADAL" clId="{A1932C7E-90A2-496D-9344-61F58285DF65}" dt="2025-04-04T17:17:50.298" v="17" actId="47"/>
        <pc:sldMkLst>
          <pc:docMk/>
          <pc:sldMk cId="3172039294" sldId="320"/>
        </pc:sldMkLst>
      </pc:sldChg>
      <pc:sldChg chg="modSp del">
        <pc:chgData name="Andrew D. Shroads, QEP" userId="1a0295e2-0dd9-4964-a391-491a1a3653ac" providerId="ADAL" clId="{A1932C7E-90A2-496D-9344-61F58285DF65}" dt="2025-04-04T17:17:50.298" v="17" actId="47"/>
        <pc:sldMkLst>
          <pc:docMk/>
          <pc:sldMk cId="4019191193" sldId="321"/>
        </pc:sldMkLst>
      </pc:sldChg>
      <pc:sldChg chg="modSp del">
        <pc:chgData name="Andrew D. Shroads, QEP" userId="1a0295e2-0dd9-4964-a391-491a1a3653ac" providerId="ADAL" clId="{A1932C7E-90A2-496D-9344-61F58285DF65}" dt="2025-04-04T17:17:50.298" v="17" actId="47"/>
        <pc:sldMkLst>
          <pc:docMk/>
          <pc:sldMk cId="3925863219" sldId="322"/>
        </pc:sldMkLst>
      </pc:sldChg>
      <pc:sldChg chg="modSp del">
        <pc:chgData name="Andrew D. Shroads, QEP" userId="1a0295e2-0dd9-4964-a391-491a1a3653ac" providerId="ADAL" clId="{A1932C7E-90A2-496D-9344-61F58285DF65}" dt="2025-04-04T17:17:50.298" v="17" actId="47"/>
        <pc:sldMkLst>
          <pc:docMk/>
          <pc:sldMk cId="1217262567" sldId="323"/>
        </pc:sldMkLst>
      </pc:sldChg>
      <pc:sldChg chg="modSp del">
        <pc:chgData name="Andrew D. Shroads, QEP" userId="1a0295e2-0dd9-4964-a391-491a1a3653ac" providerId="ADAL" clId="{A1932C7E-90A2-496D-9344-61F58285DF65}" dt="2025-04-04T17:17:50.298" v="17" actId="47"/>
        <pc:sldMkLst>
          <pc:docMk/>
          <pc:sldMk cId="2454957532" sldId="324"/>
        </pc:sldMkLst>
      </pc:sldChg>
      <pc:sldChg chg="modSp del">
        <pc:chgData name="Andrew D. Shroads, QEP" userId="1a0295e2-0dd9-4964-a391-491a1a3653ac" providerId="ADAL" clId="{A1932C7E-90A2-496D-9344-61F58285DF65}" dt="2025-04-04T17:17:50.298" v="17" actId="47"/>
        <pc:sldMkLst>
          <pc:docMk/>
          <pc:sldMk cId="3017158314" sldId="325"/>
        </pc:sldMkLst>
      </pc:sldChg>
      <pc:sldChg chg="modSp del">
        <pc:chgData name="Andrew D. Shroads, QEP" userId="1a0295e2-0dd9-4964-a391-491a1a3653ac" providerId="ADAL" clId="{A1932C7E-90A2-496D-9344-61F58285DF65}" dt="2025-04-04T17:17:50.298" v="17" actId="47"/>
        <pc:sldMkLst>
          <pc:docMk/>
          <pc:sldMk cId="2658281971" sldId="326"/>
        </pc:sldMkLst>
      </pc:sldChg>
      <pc:sldChg chg="addSp delSp modSp del mod">
        <pc:chgData name="Andrew D. Shroads, QEP" userId="1a0295e2-0dd9-4964-a391-491a1a3653ac" providerId="ADAL" clId="{A1932C7E-90A2-496D-9344-61F58285DF65}" dt="2025-04-12T22:07:09.142" v="12041" actId="478"/>
        <pc:sldMkLst>
          <pc:docMk/>
          <pc:sldMk cId="2458953078" sldId="327"/>
        </pc:sldMkLst>
        <pc:spChg chg="mod">
          <ac:chgData name="Andrew D. Shroads, QEP" userId="1a0295e2-0dd9-4964-a391-491a1a3653ac" providerId="ADAL" clId="{A1932C7E-90A2-496D-9344-61F58285DF65}" dt="2025-04-11T18:25:32.827" v="6489" actId="790"/>
          <ac:spMkLst>
            <pc:docMk/>
            <pc:sldMk cId="2458953078" sldId="327"/>
            <ac:spMk id="2" creationId="{A74136E1-08F7-B815-1614-2C9B37819F94}"/>
          </ac:spMkLst>
        </pc:spChg>
        <pc:spChg chg="mod">
          <ac:chgData name="Andrew D. Shroads, QEP" userId="1a0295e2-0dd9-4964-a391-491a1a3653ac" providerId="ADAL" clId="{A1932C7E-90A2-496D-9344-61F58285DF65}" dt="2025-04-11T18:25:32.827" v="6489" actId="790"/>
          <ac:spMkLst>
            <pc:docMk/>
            <pc:sldMk cId="2458953078" sldId="327"/>
            <ac:spMk id="3" creationId="{19FB53DD-163B-AEAB-1E08-1059F68B7D47}"/>
          </ac:spMkLst>
        </pc:spChg>
        <pc:spChg chg="mod">
          <ac:chgData name="Andrew D. Shroads, QEP" userId="1a0295e2-0dd9-4964-a391-491a1a3653ac" providerId="ADAL" clId="{A1932C7E-90A2-496D-9344-61F58285DF65}" dt="2025-04-11T18:25:32.827" v="6489" actId="790"/>
          <ac:spMkLst>
            <pc:docMk/>
            <pc:sldMk cId="2458953078" sldId="327"/>
            <ac:spMk id="5" creationId="{F8C39C75-EFCD-E24C-4934-C6198EA37BB5}"/>
          </ac:spMkLst>
        </pc:spChg>
        <pc:spChg chg="mod">
          <ac:chgData name="Andrew D. Shroads, QEP" userId="1a0295e2-0dd9-4964-a391-491a1a3653ac" providerId="ADAL" clId="{A1932C7E-90A2-496D-9344-61F58285DF65}" dt="2025-04-11T18:25:32.827" v="6489" actId="790"/>
          <ac:spMkLst>
            <pc:docMk/>
            <pc:sldMk cId="2458953078" sldId="327"/>
            <ac:spMk id="6" creationId="{416D2209-3570-072C-E9D3-440CAA565719}"/>
          </ac:spMkLst>
        </pc:spChg>
        <pc:spChg chg="mod">
          <ac:chgData name="Andrew D. Shroads, QEP" userId="1a0295e2-0dd9-4964-a391-491a1a3653ac" providerId="ADAL" clId="{A1932C7E-90A2-496D-9344-61F58285DF65}" dt="2025-04-04T17:30:50.247" v="513" actId="1035"/>
          <ac:spMkLst>
            <pc:docMk/>
            <pc:sldMk cId="2458953078" sldId="327"/>
            <ac:spMk id="15" creationId="{46F143EA-B792-1130-C8E4-EFC503C4BC99}"/>
          </ac:spMkLst>
        </pc:spChg>
        <pc:spChg chg="mod">
          <ac:chgData name="Andrew D. Shroads, QEP" userId="1a0295e2-0dd9-4964-a391-491a1a3653ac" providerId="ADAL" clId="{A1932C7E-90A2-496D-9344-61F58285DF65}" dt="2025-04-11T18:25:32.827" v="6489" actId="790"/>
          <ac:spMkLst>
            <pc:docMk/>
            <pc:sldMk cId="2458953078" sldId="327"/>
            <ac:spMk id="29" creationId="{3B924E36-52F9-F7AD-13F3-99CAB922CC74}"/>
          </ac:spMkLst>
        </pc:spChg>
        <pc:spChg chg="mod">
          <ac:chgData name="Andrew D. Shroads, QEP" userId="1a0295e2-0dd9-4964-a391-491a1a3653ac" providerId="ADAL" clId="{A1932C7E-90A2-496D-9344-61F58285DF65}" dt="2025-04-04T17:29:00.793" v="477" actId="207"/>
          <ac:spMkLst>
            <pc:docMk/>
            <pc:sldMk cId="2458953078" sldId="327"/>
            <ac:spMk id="33" creationId="{E5317B67-3153-CCA8-1FF1-D7912648A8BE}"/>
          </ac:spMkLst>
        </pc:spChg>
        <pc:spChg chg="mod">
          <ac:chgData name="Andrew D. Shroads, QEP" userId="1a0295e2-0dd9-4964-a391-491a1a3653ac" providerId="ADAL" clId="{A1932C7E-90A2-496D-9344-61F58285DF65}" dt="2025-04-04T17:29:00.074" v="476" actId="207"/>
          <ac:spMkLst>
            <pc:docMk/>
            <pc:sldMk cId="2458953078" sldId="327"/>
            <ac:spMk id="34" creationId="{46D2975C-0DA6-6CB1-9D3D-8ECA9F1F5F7B}"/>
          </ac:spMkLst>
        </pc:spChg>
        <pc:spChg chg="mod">
          <ac:chgData name="Andrew D. Shroads, QEP" userId="1a0295e2-0dd9-4964-a391-491a1a3653ac" providerId="ADAL" clId="{A1932C7E-90A2-496D-9344-61F58285DF65}" dt="2025-04-04T17:28:58.956" v="471" actId="207"/>
          <ac:spMkLst>
            <pc:docMk/>
            <pc:sldMk cId="2458953078" sldId="327"/>
            <ac:spMk id="37" creationId="{7DA61DFE-BD2C-4A5B-121C-983420A63303}"/>
          </ac:spMkLst>
        </pc:spChg>
        <pc:spChg chg="mod">
          <ac:chgData name="Andrew D. Shroads, QEP" userId="1a0295e2-0dd9-4964-a391-491a1a3653ac" providerId="ADAL" clId="{A1932C7E-90A2-496D-9344-61F58285DF65}" dt="2025-04-11T18:25:32.827" v="6489" actId="790"/>
          <ac:spMkLst>
            <pc:docMk/>
            <pc:sldMk cId="2458953078" sldId="327"/>
            <ac:spMk id="38" creationId="{4E710055-DAAA-16F4-0B0D-20937B74206B}"/>
          </ac:spMkLst>
        </pc:spChg>
        <pc:spChg chg="mod">
          <ac:chgData name="Andrew D. Shroads, QEP" userId="1a0295e2-0dd9-4964-a391-491a1a3653ac" providerId="ADAL" clId="{A1932C7E-90A2-496D-9344-61F58285DF65}" dt="2025-04-04T17:28:58.956" v="471" actId="207"/>
          <ac:spMkLst>
            <pc:docMk/>
            <pc:sldMk cId="2458953078" sldId="327"/>
            <ac:spMk id="39" creationId="{5D44C089-FFBE-8988-AB1A-D736FC158B6E}"/>
          </ac:spMkLst>
        </pc:spChg>
        <pc:spChg chg="mod">
          <ac:chgData name="Andrew D. Shroads, QEP" userId="1a0295e2-0dd9-4964-a391-491a1a3653ac" providerId="ADAL" clId="{A1932C7E-90A2-496D-9344-61F58285DF65}" dt="2025-04-04T17:28:58.956" v="471" actId="207"/>
          <ac:spMkLst>
            <pc:docMk/>
            <pc:sldMk cId="2458953078" sldId="327"/>
            <ac:spMk id="40" creationId="{8040CD75-3C40-8F82-22E7-6736E449B995}"/>
          </ac:spMkLst>
        </pc:spChg>
        <pc:spChg chg="mod">
          <ac:chgData name="Andrew D. Shroads, QEP" userId="1a0295e2-0dd9-4964-a391-491a1a3653ac" providerId="ADAL" clId="{A1932C7E-90A2-496D-9344-61F58285DF65}" dt="2025-04-04T17:28:58.956" v="471" actId="207"/>
          <ac:spMkLst>
            <pc:docMk/>
            <pc:sldMk cId="2458953078" sldId="327"/>
            <ac:spMk id="41" creationId="{91F9DF91-278D-01E4-A656-DAD310267E85}"/>
          </ac:spMkLst>
        </pc:spChg>
        <pc:spChg chg="mod">
          <ac:chgData name="Andrew D. Shroads, QEP" userId="1a0295e2-0dd9-4964-a391-491a1a3653ac" providerId="ADAL" clId="{A1932C7E-90A2-496D-9344-61F58285DF65}" dt="2025-04-04T17:28:58.956" v="471" actId="207"/>
          <ac:spMkLst>
            <pc:docMk/>
            <pc:sldMk cId="2458953078" sldId="327"/>
            <ac:spMk id="45" creationId="{7C136234-64DB-660B-45A2-855910037052}"/>
          </ac:spMkLst>
        </pc:spChg>
        <pc:spChg chg="mod">
          <ac:chgData name="Andrew D. Shroads, QEP" userId="1a0295e2-0dd9-4964-a391-491a1a3653ac" providerId="ADAL" clId="{A1932C7E-90A2-496D-9344-61F58285DF65}" dt="2025-04-04T17:28:58.956" v="471" actId="207"/>
          <ac:spMkLst>
            <pc:docMk/>
            <pc:sldMk cId="2458953078" sldId="327"/>
            <ac:spMk id="46" creationId="{E208940F-FC0E-3C43-D7C3-0E735B77DE15}"/>
          </ac:spMkLst>
        </pc:spChg>
        <pc:spChg chg="mod">
          <ac:chgData name="Andrew D. Shroads, QEP" userId="1a0295e2-0dd9-4964-a391-491a1a3653ac" providerId="ADAL" clId="{A1932C7E-90A2-496D-9344-61F58285DF65}" dt="2025-04-04T17:28:58.956" v="471" actId="207"/>
          <ac:spMkLst>
            <pc:docMk/>
            <pc:sldMk cId="2458953078" sldId="327"/>
            <ac:spMk id="47" creationId="{F4C69795-89E7-156B-ADC9-972864BD6D84}"/>
          </ac:spMkLst>
        </pc:spChg>
        <pc:spChg chg="mod">
          <ac:chgData name="Andrew D. Shroads, QEP" userId="1a0295e2-0dd9-4964-a391-491a1a3653ac" providerId="ADAL" clId="{A1932C7E-90A2-496D-9344-61F58285DF65}" dt="2025-04-04T17:28:58.956" v="471" actId="207"/>
          <ac:spMkLst>
            <pc:docMk/>
            <pc:sldMk cId="2458953078" sldId="327"/>
            <ac:spMk id="49" creationId="{035BB204-19F7-902E-61D7-C410099E5A34}"/>
          </ac:spMkLst>
        </pc:spChg>
        <pc:spChg chg="mod">
          <ac:chgData name="Andrew D. Shroads, QEP" userId="1a0295e2-0dd9-4964-a391-491a1a3653ac" providerId="ADAL" clId="{A1932C7E-90A2-496D-9344-61F58285DF65}" dt="2025-04-11T18:25:32.827" v="6489" actId="790"/>
          <ac:spMkLst>
            <pc:docMk/>
            <pc:sldMk cId="2458953078" sldId="327"/>
            <ac:spMk id="62" creationId="{D75D4CEB-8738-22AD-D59D-60E44B781B2F}"/>
          </ac:spMkLst>
        </pc:spChg>
        <pc:spChg chg="mod topLvl">
          <ac:chgData name="Andrew D. Shroads, QEP" userId="1a0295e2-0dd9-4964-a391-491a1a3653ac" providerId="ADAL" clId="{A1932C7E-90A2-496D-9344-61F58285DF65}" dt="2025-04-11T18:25:32.827" v="6489" actId="790"/>
          <ac:spMkLst>
            <pc:docMk/>
            <pc:sldMk cId="2458953078" sldId="327"/>
            <ac:spMk id="64" creationId="{5DC69DDD-3DB1-12F5-D216-8F4017D62052}"/>
          </ac:spMkLst>
        </pc:spChg>
        <pc:spChg chg="add del mod topLvl">
          <ac:chgData name="Andrew D. Shroads, QEP" userId="1a0295e2-0dd9-4964-a391-491a1a3653ac" providerId="ADAL" clId="{A1932C7E-90A2-496D-9344-61F58285DF65}" dt="2025-04-12T22:07:09.142" v="12041" actId="478"/>
          <ac:spMkLst>
            <pc:docMk/>
            <pc:sldMk cId="2458953078" sldId="327"/>
            <ac:spMk id="69" creationId="{E3C73F5C-6399-BD0C-DD11-AC63535110FE}"/>
          </ac:spMkLst>
        </pc:spChg>
        <pc:spChg chg="mod topLvl">
          <ac:chgData name="Andrew D. Shroads, QEP" userId="1a0295e2-0dd9-4964-a391-491a1a3653ac" providerId="ADAL" clId="{A1932C7E-90A2-496D-9344-61F58285DF65}" dt="2025-04-12T22:07:09.142" v="12041" actId="478"/>
          <ac:spMkLst>
            <pc:docMk/>
            <pc:sldMk cId="2458953078" sldId="327"/>
            <ac:spMk id="70" creationId="{A0AE0BBA-2A4D-9A2E-8763-1CD3CE059232}"/>
          </ac:spMkLst>
        </pc:spChg>
        <pc:spChg chg="add mod">
          <ac:chgData name="Andrew D. Shroads, QEP" userId="1a0295e2-0dd9-4964-a391-491a1a3653ac" providerId="ADAL" clId="{A1932C7E-90A2-496D-9344-61F58285DF65}" dt="2025-04-11T18:25:32.827" v="6489" actId="790"/>
          <ac:spMkLst>
            <pc:docMk/>
            <pc:sldMk cId="2458953078" sldId="327"/>
            <ac:spMk id="71" creationId="{977A071E-E3AA-F590-E9D1-CC4DA5A6D4B4}"/>
          </ac:spMkLst>
        </pc:spChg>
        <pc:spChg chg="add mod">
          <ac:chgData name="Andrew D. Shroads, QEP" userId="1a0295e2-0dd9-4964-a391-491a1a3653ac" providerId="ADAL" clId="{A1932C7E-90A2-496D-9344-61F58285DF65}" dt="2025-04-12T22:05:42.137" v="12037" actId="14100"/>
          <ac:spMkLst>
            <pc:docMk/>
            <pc:sldMk cId="2458953078" sldId="327"/>
            <ac:spMk id="73" creationId="{EB183D58-2E55-D3FA-7893-130735015F8B}"/>
          </ac:spMkLst>
        </pc:spChg>
        <pc:spChg chg="add mod">
          <ac:chgData name="Andrew D. Shroads, QEP" userId="1a0295e2-0dd9-4964-a391-491a1a3653ac" providerId="ADAL" clId="{A1932C7E-90A2-496D-9344-61F58285DF65}" dt="2025-04-04T17:32:11.092" v="534" actId="14100"/>
          <ac:spMkLst>
            <pc:docMk/>
            <pc:sldMk cId="2458953078" sldId="327"/>
            <ac:spMk id="74" creationId="{9F6BCF15-D1E1-F3A6-D2C7-2573069A52C7}"/>
          </ac:spMkLst>
        </pc:spChg>
        <pc:grpChg chg="add del">
          <ac:chgData name="Andrew D. Shroads, QEP" userId="1a0295e2-0dd9-4964-a391-491a1a3653ac" providerId="ADAL" clId="{A1932C7E-90A2-496D-9344-61F58285DF65}" dt="2025-04-04T17:29:16.419" v="481" actId="478"/>
          <ac:grpSpMkLst>
            <pc:docMk/>
            <pc:sldMk cId="2458953078" sldId="327"/>
            <ac:grpSpMk id="63" creationId="{E3722960-5B3A-C176-1163-775438E1B2EC}"/>
          </ac:grpSpMkLst>
        </pc:grpChg>
        <pc:grpChg chg="add del mod">
          <ac:chgData name="Andrew D. Shroads, QEP" userId="1a0295e2-0dd9-4964-a391-491a1a3653ac" providerId="ADAL" clId="{A1932C7E-90A2-496D-9344-61F58285DF65}" dt="2025-04-12T22:07:09.142" v="12041" actId="478"/>
          <ac:grpSpMkLst>
            <pc:docMk/>
            <pc:sldMk cId="2458953078" sldId="327"/>
            <ac:grpSpMk id="68" creationId="{0D05711C-D5D6-2AE6-CBA3-85EB2C4ED274}"/>
          </ac:grpSpMkLst>
        </pc:grpChg>
        <pc:picChg chg="add del mod topLvl">
          <ac:chgData name="Andrew D. Shroads, QEP" userId="1a0295e2-0dd9-4964-a391-491a1a3653ac" providerId="ADAL" clId="{A1932C7E-90A2-496D-9344-61F58285DF65}" dt="2025-04-04T17:29:16.419" v="481" actId="478"/>
          <ac:picMkLst>
            <pc:docMk/>
            <pc:sldMk cId="2458953078" sldId="327"/>
            <ac:picMk id="65" creationId="{F2406026-000B-AB73-6046-7ED513E09C70}"/>
          </ac:picMkLst>
        </pc:picChg>
      </pc:sldChg>
      <pc:sldChg chg="modSp del">
        <pc:chgData name="Andrew D. Shroads, QEP" userId="1a0295e2-0dd9-4964-a391-491a1a3653ac" providerId="ADAL" clId="{A1932C7E-90A2-496D-9344-61F58285DF65}" dt="2025-04-04T17:17:50.298" v="17" actId="47"/>
        <pc:sldMkLst>
          <pc:docMk/>
          <pc:sldMk cId="2428792210" sldId="328"/>
        </pc:sldMkLst>
      </pc:sldChg>
      <pc:sldChg chg="modSp del">
        <pc:chgData name="Andrew D. Shroads, QEP" userId="1a0295e2-0dd9-4964-a391-491a1a3653ac" providerId="ADAL" clId="{A1932C7E-90A2-496D-9344-61F58285DF65}" dt="2025-04-04T17:17:50.298" v="17" actId="47"/>
        <pc:sldMkLst>
          <pc:docMk/>
          <pc:sldMk cId="3749271721" sldId="329"/>
        </pc:sldMkLst>
      </pc:sldChg>
      <pc:sldChg chg="modSp del">
        <pc:chgData name="Andrew D. Shroads, QEP" userId="1a0295e2-0dd9-4964-a391-491a1a3653ac" providerId="ADAL" clId="{A1932C7E-90A2-496D-9344-61F58285DF65}" dt="2025-04-04T17:17:50.298" v="17" actId="47"/>
        <pc:sldMkLst>
          <pc:docMk/>
          <pc:sldMk cId="3612903239" sldId="330"/>
        </pc:sldMkLst>
      </pc:sldChg>
      <pc:sldChg chg="modSp del">
        <pc:chgData name="Andrew D. Shroads, QEP" userId="1a0295e2-0dd9-4964-a391-491a1a3653ac" providerId="ADAL" clId="{A1932C7E-90A2-496D-9344-61F58285DF65}" dt="2025-04-04T17:17:50.298" v="17" actId="47"/>
        <pc:sldMkLst>
          <pc:docMk/>
          <pc:sldMk cId="440643018" sldId="331"/>
        </pc:sldMkLst>
      </pc:sldChg>
      <pc:sldChg chg="modSp del">
        <pc:chgData name="Andrew D. Shroads, QEP" userId="1a0295e2-0dd9-4964-a391-491a1a3653ac" providerId="ADAL" clId="{A1932C7E-90A2-496D-9344-61F58285DF65}" dt="2025-04-04T17:17:50.298" v="17" actId="47"/>
        <pc:sldMkLst>
          <pc:docMk/>
          <pc:sldMk cId="2049022839" sldId="332"/>
        </pc:sldMkLst>
      </pc:sldChg>
      <pc:sldChg chg="modSp del">
        <pc:chgData name="Andrew D. Shroads, QEP" userId="1a0295e2-0dd9-4964-a391-491a1a3653ac" providerId="ADAL" clId="{A1932C7E-90A2-496D-9344-61F58285DF65}" dt="2025-04-04T17:17:50.298" v="17" actId="47"/>
        <pc:sldMkLst>
          <pc:docMk/>
          <pc:sldMk cId="1124682020" sldId="333"/>
        </pc:sldMkLst>
      </pc:sldChg>
      <pc:sldChg chg="modSp del">
        <pc:chgData name="Andrew D. Shroads, QEP" userId="1a0295e2-0dd9-4964-a391-491a1a3653ac" providerId="ADAL" clId="{A1932C7E-90A2-496D-9344-61F58285DF65}" dt="2025-04-04T17:17:50.298" v="17" actId="47"/>
        <pc:sldMkLst>
          <pc:docMk/>
          <pc:sldMk cId="378776131" sldId="334"/>
        </pc:sldMkLst>
      </pc:sldChg>
      <pc:sldChg chg="modSp del">
        <pc:chgData name="Andrew D. Shroads, QEP" userId="1a0295e2-0dd9-4964-a391-491a1a3653ac" providerId="ADAL" clId="{A1932C7E-90A2-496D-9344-61F58285DF65}" dt="2025-04-04T17:17:50.298" v="17" actId="47"/>
        <pc:sldMkLst>
          <pc:docMk/>
          <pc:sldMk cId="3686448920" sldId="335"/>
        </pc:sldMkLst>
      </pc:sldChg>
      <pc:sldChg chg="modSp del">
        <pc:chgData name="Andrew D. Shroads, QEP" userId="1a0295e2-0dd9-4964-a391-491a1a3653ac" providerId="ADAL" clId="{A1932C7E-90A2-496D-9344-61F58285DF65}" dt="2025-04-04T17:17:50.298" v="17" actId="47"/>
        <pc:sldMkLst>
          <pc:docMk/>
          <pc:sldMk cId="101459021" sldId="336"/>
        </pc:sldMkLst>
      </pc:sldChg>
      <pc:sldChg chg="modSp del">
        <pc:chgData name="Andrew D. Shroads, QEP" userId="1a0295e2-0dd9-4964-a391-491a1a3653ac" providerId="ADAL" clId="{A1932C7E-90A2-496D-9344-61F58285DF65}" dt="2025-04-04T17:17:50.298" v="17" actId="47"/>
        <pc:sldMkLst>
          <pc:docMk/>
          <pc:sldMk cId="3637566967" sldId="337"/>
        </pc:sldMkLst>
      </pc:sldChg>
      <pc:sldChg chg="modSp mod">
        <pc:chgData name="Andrew D. Shroads, QEP" userId="1a0295e2-0dd9-4964-a391-491a1a3653ac" providerId="ADAL" clId="{A1932C7E-90A2-496D-9344-61F58285DF65}" dt="2025-04-11T18:25:32.827" v="6489" actId="790"/>
        <pc:sldMkLst>
          <pc:docMk/>
          <pc:sldMk cId="3831382247" sldId="338"/>
        </pc:sldMkLst>
        <pc:spChg chg="mod">
          <ac:chgData name="Andrew D. Shroads, QEP" userId="1a0295e2-0dd9-4964-a391-491a1a3653ac" providerId="ADAL" clId="{A1932C7E-90A2-496D-9344-61F58285DF65}" dt="2025-04-11T18:25:32.827" v="6489" actId="790"/>
          <ac:spMkLst>
            <pc:docMk/>
            <pc:sldMk cId="3831382247" sldId="338"/>
            <ac:spMk id="2" creationId="{D6145762-E6FC-2F6F-2FF3-83EEB0C61C80}"/>
          </ac:spMkLst>
        </pc:spChg>
        <pc:spChg chg="mod">
          <ac:chgData name="Andrew D. Shroads, QEP" userId="1a0295e2-0dd9-4964-a391-491a1a3653ac" providerId="ADAL" clId="{A1932C7E-90A2-496D-9344-61F58285DF65}" dt="2025-04-11T18:25:32.827" v="6489" actId="790"/>
          <ac:spMkLst>
            <pc:docMk/>
            <pc:sldMk cId="3831382247" sldId="338"/>
            <ac:spMk id="3" creationId="{208AE2D8-BF45-5543-E853-B5B3144DB9C9}"/>
          </ac:spMkLst>
        </pc:spChg>
        <pc:spChg chg="mod">
          <ac:chgData name="Andrew D. Shroads, QEP" userId="1a0295e2-0dd9-4964-a391-491a1a3653ac" providerId="ADAL" clId="{A1932C7E-90A2-496D-9344-61F58285DF65}" dt="2025-04-11T18:25:32.827" v="6489" actId="790"/>
          <ac:spMkLst>
            <pc:docMk/>
            <pc:sldMk cId="3831382247" sldId="338"/>
            <ac:spMk id="4" creationId="{BBB6BAE2-9485-D310-DA2D-33AC2612C8BE}"/>
          </ac:spMkLst>
        </pc:spChg>
      </pc:sldChg>
      <pc:sldChg chg="modSp mod">
        <pc:chgData name="Andrew D. Shroads, QEP" userId="1a0295e2-0dd9-4964-a391-491a1a3653ac" providerId="ADAL" clId="{A1932C7E-90A2-496D-9344-61F58285DF65}" dt="2025-04-11T18:25:32.827" v="6489" actId="790"/>
        <pc:sldMkLst>
          <pc:docMk/>
          <pc:sldMk cId="3565372677" sldId="339"/>
        </pc:sldMkLst>
        <pc:spChg chg="mod">
          <ac:chgData name="Andrew D. Shroads, QEP" userId="1a0295e2-0dd9-4964-a391-491a1a3653ac" providerId="ADAL" clId="{A1932C7E-90A2-496D-9344-61F58285DF65}" dt="2025-04-11T18:25:32.827" v="6489" actId="790"/>
          <ac:spMkLst>
            <pc:docMk/>
            <pc:sldMk cId="3565372677" sldId="339"/>
            <ac:spMk id="2" creationId="{665BFC8F-BD84-2A22-F79C-9086378F26E9}"/>
          </ac:spMkLst>
        </pc:spChg>
        <pc:spChg chg="mod">
          <ac:chgData name="Andrew D. Shroads, QEP" userId="1a0295e2-0dd9-4964-a391-491a1a3653ac" providerId="ADAL" clId="{A1932C7E-90A2-496D-9344-61F58285DF65}" dt="2025-04-11T18:25:32.827" v="6489" actId="790"/>
          <ac:spMkLst>
            <pc:docMk/>
            <pc:sldMk cId="3565372677" sldId="339"/>
            <ac:spMk id="3" creationId="{EFA00BB4-DF10-2568-83CF-F7CC739C6122}"/>
          </ac:spMkLst>
        </pc:spChg>
        <pc:spChg chg="mod">
          <ac:chgData name="Andrew D. Shroads, QEP" userId="1a0295e2-0dd9-4964-a391-491a1a3653ac" providerId="ADAL" clId="{A1932C7E-90A2-496D-9344-61F58285DF65}" dt="2025-04-11T18:25:32.827" v="6489" actId="790"/>
          <ac:spMkLst>
            <pc:docMk/>
            <pc:sldMk cId="3565372677" sldId="339"/>
            <ac:spMk id="4" creationId="{057E4545-DBDB-688D-CB4A-AFEEF373C241}"/>
          </ac:spMkLst>
        </pc:spChg>
      </pc:sldChg>
      <pc:sldChg chg="addSp delSp modSp add mod ord">
        <pc:chgData name="Andrew D. Shroads, QEP" userId="1a0295e2-0dd9-4964-a391-491a1a3653ac" providerId="ADAL" clId="{A1932C7E-90A2-496D-9344-61F58285DF65}" dt="2025-04-11T18:26:43.098" v="6508" actId="6549"/>
        <pc:sldMkLst>
          <pc:docMk/>
          <pc:sldMk cId="542832221" sldId="340"/>
        </pc:sldMkLst>
        <pc:spChg chg="mod">
          <ac:chgData name="Andrew D. Shroads, QEP" userId="1a0295e2-0dd9-4964-a391-491a1a3653ac" providerId="ADAL" clId="{A1932C7E-90A2-496D-9344-61F58285DF65}" dt="2025-04-11T18:25:32.827" v="6489" actId="790"/>
          <ac:spMkLst>
            <pc:docMk/>
            <pc:sldMk cId="542832221" sldId="340"/>
            <ac:spMk id="2" creationId="{B6A66FF1-BE8F-D5D0-2704-A4B7A7D0A04F}"/>
          </ac:spMkLst>
        </pc:spChg>
        <pc:spChg chg="mod">
          <ac:chgData name="Andrew D. Shroads, QEP" userId="1a0295e2-0dd9-4964-a391-491a1a3653ac" providerId="ADAL" clId="{A1932C7E-90A2-496D-9344-61F58285DF65}" dt="2025-04-11T18:26:43.098" v="6508" actId="6549"/>
          <ac:spMkLst>
            <pc:docMk/>
            <pc:sldMk cId="542832221" sldId="340"/>
            <ac:spMk id="3" creationId="{0BDFC500-4EAD-B68F-FB72-D842D67AA66B}"/>
          </ac:spMkLst>
        </pc:spChg>
        <pc:spChg chg="mod">
          <ac:chgData name="Andrew D. Shroads, QEP" userId="1a0295e2-0dd9-4964-a391-491a1a3653ac" providerId="ADAL" clId="{A1932C7E-90A2-496D-9344-61F58285DF65}" dt="2025-04-11T18:25:32.827" v="6489" actId="790"/>
          <ac:spMkLst>
            <pc:docMk/>
            <pc:sldMk cId="542832221" sldId="340"/>
            <ac:spMk id="4" creationId="{DCC30A8B-CBAD-D316-2959-65C255FBB73C}"/>
          </ac:spMkLst>
        </pc:spChg>
        <pc:spChg chg="mod">
          <ac:chgData name="Andrew D. Shroads, QEP" userId="1a0295e2-0dd9-4964-a391-491a1a3653ac" providerId="ADAL" clId="{A1932C7E-90A2-496D-9344-61F58285DF65}" dt="2025-04-11T18:25:32.827" v="6489" actId="790"/>
          <ac:spMkLst>
            <pc:docMk/>
            <pc:sldMk cId="542832221" sldId="340"/>
            <ac:spMk id="6" creationId="{087757E1-9B20-76F0-B104-EE229A861129}"/>
          </ac:spMkLst>
        </pc:spChg>
        <pc:spChg chg="mod">
          <ac:chgData name="Andrew D. Shroads, QEP" userId="1a0295e2-0dd9-4964-a391-491a1a3653ac" providerId="ADAL" clId="{A1932C7E-90A2-496D-9344-61F58285DF65}" dt="2025-04-11T18:25:32.827" v="6489" actId="790"/>
          <ac:spMkLst>
            <pc:docMk/>
            <pc:sldMk cId="542832221" sldId="340"/>
            <ac:spMk id="8" creationId="{E7156C11-423D-0806-5DE4-3940BDCA781B}"/>
          </ac:spMkLst>
        </pc:spChg>
        <pc:grpChg chg="add mod">
          <ac:chgData name="Andrew D. Shroads, QEP" userId="1a0295e2-0dd9-4964-a391-491a1a3653ac" providerId="ADAL" clId="{A1932C7E-90A2-496D-9344-61F58285DF65}" dt="2025-04-04T17:22:11.788" v="136"/>
          <ac:grpSpMkLst>
            <pc:docMk/>
            <pc:sldMk cId="542832221" sldId="340"/>
            <ac:grpSpMk id="5" creationId="{1C928C8F-05E8-E0EC-F9FC-2586E8063906}"/>
          </ac:grpSpMkLst>
        </pc:grpChg>
      </pc:sldChg>
      <pc:sldChg chg="addSp modSp new del mod modClrScheme chgLayout">
        <pc:chgData name="Andrew D. Shroads, QEP" userId="1a0295e2-0dd9-4964-a391-491a1a3653ac" providerId="ADAL" clId="{A1932C7E-90A2-496D-9344-61F58285DF65}" dt="2025-04-04T17:38:29.500" v="739" actId="2696"/>
        <pc:sldMkLst>
          <pc:docMk/>
          <pc:sldMk cId="838497399" sldId="341"/>
        </pc:sldMkLst>
      </pc:sldChg>
      <pc:sldChg chg="modSp mod">
        <pc:chgData name="Andrew D. Shroads, QEP" userId="1a0295e2-0dd9-4964-a391-491a1a3653ac" providerId="ADAL" clId="{A1932C7E-90A2-496D-9344-61F58285DF65}" dt="2025-04-14T14:56:04.541" v="12113" actId="20577"/>
        <pc:sldMkLst>
          <pc:docMk/>
          <pc:sldMk cId="3868395236" sldId="349"/>
        </pc:sldMkLst>
        <pc:spChg chg="mod">
          <ac:chgData name="Andrew D. Shroads, QEP" userId="1a0295e2-0dd9-4964-a391-491a1a3653ac" providerId="ADAL" clId="{A1932C7E-90A2-496D-9344-61F58285DF65}" dt="2025-04-14T14:56:04.541" v="12113" actId="20577"/>
          <ac:spMkLst>
            <pc:docMk/>
            <pc:sldMk cId="3868395236" sldId="349"/>
            <ac:spMk id="2" creationId="{8A3DBB7D-4628-793C-A19E-6C6191BC9BE0}"/>
          </ac:spMkLst>
        </pc:spChg>
        <pc:spChg chg="mod">
          <ac:chgData name="Andrew D. Shroads, QEP" userId="1a0295e2-0dd9-4964-a391-491a1a3653ac" providerId="ADAL" clId="{A1932C7E-90A2-496D-9344-61F58285DF65}" dt="2025-04-11T18:25:32.827" v="6489" actId="790"/>
          <ac:spMkLst>
            <pc:docMk/>
            <pc:sldMk cId="3868395236" sldId="349"/>
            <ac:spMk id="4" creationId="{309029C5-CC3E-1E35-7810-F45E31AB008E}"/>
          </ac:spMkLst>
        </pc:spChg>
        <pc:spChg chg="mod">
          <ac:chgData name="Andrew D. Shroads, QEP" userId="1a0295e2-0dd9-4964-a391-491a1a3653ac" providerId="ADAL" clId="{A1932C7E-90A2-496D-9344-61F58285DF65}" dt="2025-04-11T18:25:32.827" v="6489" actId="790"/>
          <ac:spMkLst>
            <pc:docMk/>
            <pc:sldMk cId="3868395236" sldId="349"/>
            <ac:spMk id="6" creationId="{FB79A93B-813C-3976-F989-F9B25DCF9DCF}"/>
          </ac:spMkLst>
        </pc:spChg>
        <pc:spChg chg="mod">
          <ac:chgData name="Andrew D. Shroads, QEP" userId="1a0295e2-0dd9-4964-a391-491a1a3653ac" providerId="ADAL" clId="{A1932C7E-90A2-496D-9344-61F58285DF65}" dt="2025-04-11T18:25:32.827" v="6489" actId="790"/>
          <ac:spMkLst>
            <pc:docMk/>
            <pc:sldMk cId="3868395236" sldId="349"/>
            <ac:spMk id="7" creationId="{8DD7688D-8FC1-DB58-05C2-A77CC622A5B1}"/>
          </ac:spMkLst>
        </pc:spChg>
      </pc:sldChg>
      <pc:sldChg chg="addSp delSp modSp add mod ord modClrScheme chgLayout">
        <pc:chgData name="Andrew D. Shroads, QEP" userId="1a0295e2-0dd9-4964-a391-491a1a3653ac" providerId="ADAL" clId="{A1932C7E-90A2-496D-9344-61F58285DF65}" dt="2025-04-14T14:56:30.321" v="12160" actId="20577"/>
        <pc:sldMkLst>
          <pc:docMk/>
          <pc:sldMk cId="2073666189" sldId="350"/>
        </pc:sldMkLst>
        <pc:spChg chg="mod ord">
          <ac:chgData name="Andrew D. Shroads, QEP" userId="1a0295e2-0dd9-4964-a391-491a1a3653ac" providerId="ADAL" clId="{A1932C7E-90A2-496D-9344-61F58285DF65}" dt="2025-04-14T14:56:30.321" v="12160" actId="20577"/>
          <ac:spMkLst>
            <pc:docMk/>
            <pc:sldMk cId="2073666189" sldId="350"/>
            <ac:spMk id="2" creationId="{0106BEF1-B1D3-9DB0-90AB-252F513BE9CD}"/>
          </ac:spMkLst>
        </pc:spChg>
        <pc:spChg chg="mod ord">
          <ac:chgData name="Andrew D. Shroads, QEP" userId="1a0295e2-0dd9-4964-a391-491a1a3653ac" providerId="ADAL" clId="{A1932C7E-90A2-496D-9344-61F58285DF65}" dt="2025-04-11T18:27:18.118" v="6532" actId="20577"/>
          <ac:spMkLst>
            <pc:docMk/>
            <pc:sldMk cId="2073666189" sldId="350"/>
            <ac:spMk id="3" creationId="{280536C4-7F79-579F-606A-F69292F3A967}"/>
          </ac:spMkLst>
        </pc:spChg>
        <pc:spChg chg="mod ord">
          <ac:chgData name="Andrew D. Shroads, QEP" userId="1a0295e2-0dd9-4964-a391-491a1a3653ac" providerId="ADAL" clId="{A1932C7E-90A2-496D-9344-61F58285DF65}" dt="2025-04-04T17:43:39.660" v="897" actId="700"/>
          <ac:spMkLst>
            <pc:docMk/>
            <pc:sldMk cId="2073666189" sldId="350"/>
            <ac:spMk id="4" creationId="{0FCB8CCB-2CCE-4DD4-8ECD-0ABB0605B40F}"/>
          </ac:spMkLst>
        </pc:spChg>
        <pc:spChg chg="mod">
          <ac:chgData name="Andrew D. Shroads, QEP" userId="1a0295e2-0dd9-4964-a391-491a1a3653ac" providerId="ADAL" clId="{A1932C7E-90A2-496D-9344-61F58285DF65}" dt="2025-04-11T18:25:32.827" v="6489" actId="790"/>
          <ac:spMkLst>
            <pc:docMk/>
            <pc:sldMk cId="2073666189" sldId="350"/>
            <ac:spMk id="21" creationId="{6A3E8E6A-A6D7-3A4F-944B-94CBD5870B0E}"/>
          </ac:spMkLst>
        </pc:spChg>
        <pc:spChg chg="mod">
          <ac:chgData name="Andrew D. Shroads, QEP" userId="1a0295e2-0dd9-4964-a391-491a1a3653ac" providerId="ADAL" clId="{A1932C7E-90A2-496D-9344-61F58285DF65}" dt="2025-04-11T18:25:32.827" v="6489" actId="790"/>
          <ac:spMkLst>
            <pc:docMk/>
            <pc:sldMk cId="2073666189" sldId="350"/>
            <ac:spMk id="23" creationId="{C402D740-3005-7F43-6F03-F98F63C19D78}"/>
          </ac:spMkLst>
        </pc:spChg>
        <pc:spChg chg="mod">
          <ac:chgData name="Andrew D. Shroads, QEP" userId="1a0295e2-0dd9-4964-a391-491a1a3653ac" providerId="ADAL" clId="{A1932C7E-90A2-496D-9344-61F58285DF65}" dt="2025-04-04T17:42:21.932" v="872"/>
          <ac:spMkLst>
            <pc:docMk/>
            <pc:sldMk cId="2073666189" sldId="350"/>
            <ac:spMk id="24" creationId="{C84D116E-BB9E-9F8F-DBA9-A8398F93801D}"/>
          </ac:spMkLst>
        </pc:spChg>
        <pc:spChg chg="mod">
          <ac:chgData name="Andrew D. Shroads, QEP" userId="1a0295e2-0dd9-4964-a391-491a1a3653ac" providerId="ADAL" clId="{A1932C7E-90A2-496D-9344-61F58285DF65}" dt="2025-04-11T18:25:32.827" v="6489" actId="790"/>
          <ac:spMkLst>
            <pc:docMk/>
            <pc:sldMk cId="2073666189" sldId="350"/>
            <ac:spMk id="28" creationId="{857C0B6B-0A30-A58A-FF94-210A501E6612}"/>
          </ac:spMkLst>
        </pc:spChg>
        <pc:spChg chg="mod">
          <ac:chgData name="Andrew D. Shroads, QEP" userId="1a0295e2-0dd9-4964-a391-491a1a3653ac" providerId="ADAL" clId="{A1932C7E-90A2-496D-9344-61F58285DF65}" dt="2025-04-04T17:42:21.932" v="872"/>
          <ac:spMkLst>
            <pc:docMk/>
            <pc:sldMk cId="2073666189" sldId="350"/>
            <ac:spMk id="37" creationId="{3C0AEAE8-53AF-8D3A-427D-43B4C4054763}"/>
          </ac:spMkLst>
        </pc:spChg>
        <pc:spChg chg="mod">
          <ac:chgData name="Andrew D. Shroads, QEP" userId="1a0295e2-0dd9-4964-a391-491a1a3653ac" providerId="ADAL" clId="{A1932C7E-90A2-496D-9344-61F58285DF65}" dt="2025-04-04T17:42:21.932" v="872"/>
          <ac:spMkLst>
            <pc:docMk/>
            <pc:sldMk cId="2073666189" sldId="350"/>
            <ac:spMk id="38" creationId="{69A3A18E-698C-5E9F-6AC6-FC3BCC196643}"/>
          </ac:spMkLst>
        </pc:spChg>
        <pc:spChg chg="mod">
          <ac:chgData name="Andrew D. Shroads, QEP" userId="1a0295e2-0dd9-4964-a391-491a1a3653ac" providerId="ADAL" clId="{A1932C7E-90A2-496D-9344-61F58285DF65}" dt="2025-04-11T18:25:32.827" v="6489" actId="790"/>
          <ac:spMkLst>
            <pc:docMk/>
            <pc:sldMk cId="2073666189" sldId="350"/>
            <ac:spMk id="46" creationId="{501F2AC4-AC75-FF82-D32B-10C1D4F08F91}"/>
          </ac:spMkLst>
        </pc:spChg>
        <pc:spChg chg="mod">
          <ac:chgData name="Andrew D. Shroads, QEP" userId="1a0295e2-0dd9-4964-a391-491a1a3653ac" providerId="ADAL" clId="{A1932C7E-90A2-496D-9344-61F58285DF65}" dt="2025-04-11T18:25:32.827" v="6489" actId="790"/>
          <ac:spMkLst>
            <pc:docMk/>
            <pc:sldMk cId="2073666189" sldId="350"/>
            <ac:spMk id="47" creationId="{5701A599-B8FE-BCC1-3CB6-D2A022436F28}"/>
          </ac:spMkLst>
        </pc:spChg>
        <pc:spChg chg="add mod">
          <ac:chgData name="Andrew D. Shroads, QEP" userId="1a0295e2-0dd9-4964-a391-491a1a3653ac" providerId="ADAL" clId="{A1932C7E-90A2-496D-9344-61F58285DF65}" dt="2025-04-04T17:42:40.310" v="876" actId="1076"/>
          <ac:spMkLst>
            <pc:docMk/>
            <pc:sldMk cId="2073666189" sldId="350"/>
            <ac:spMk id="48" creationId="{62AC5E34-35B7-5AD1-E6BE-98BC166B35FD}"/>
          </ac:spMkLst>
        </pc:spChg>
        <pc:spChg chg="mod">
          <ac:chgData name="Andrew D. Shroads, QEP" userId="1a0295e2-0dd9-4964-a391-491a1a3653ac" providerId="ADAL" clId="{A1932C7E-90A2-496D-9344-61F58285DF65}" dt="2025-04-11T18:25:32.827" v="6489" actId="790"/>
          <ac:spMkLst>
            <pc:docMk/>
            <pc:sldMk cId="2073666189" sldId="350"/>
            <ac:spMk id="52" creationId="{FDA8B0B4-4412-C3EA-B254-34CF876AF4C7}"/>
          </ac:spMkLst>
        </pc:spChg>
        <pc:spChg chg="add mod">
          <ac:chgData name="Andrew D. Shroads, QEP" userId="1a0295e2-0dd9-4964-a391-491a1a3653ac" providerId="ADAL" clId="{A1932C7E-90A2-496D-9344-61F58285DF65}" dt="2025-04-04T17:42:40.310" v="876" actId="1076"/>
          <ac:spMkLst>
            <pc:docMk/>
            <pc:sldMk cId="2073666189" sldId="350"/>
            <ac:spMk id="53" creationId="{6DFE92D4-EB53-45B7-0F33-871BA4A4B630}"/>
          </ac:spMkLst>
        </pc:spChg>
        <pc:spChg chg="add mod">
          <ac:chgData name="Andrew D. Shroads, QEP" userId="1a0295e2-0dd9-4964-a391-491a1a3653ac" providerId="ADAL" clId="{A1932C7E-90A2-496D-9344-61F58285DF65}" dt="2025-04-11T18:25:32.827" v="6489" actId="790"/>
          <ac:spMkLst>
            <pc:docMk/>
            <pc:sldMk cId="2073666189" sldId="350"/>
            <ac:spMk id="54" creationId="{1DD60EA6-2CF2-ECA9-9CBB-59B4F8F3B29A}"/>
          </ac:spMkLst>
        </pc:spChg>
        <pc:spChg chg="mod">
          <ac:chgData name="Andrew D. Shroads, QEP" userId="1a0295e2-0dd9-4964-a391-491a1a3653ac" providerId="ADAL" clId="{A1932C7E-90A2-496D-9344-61F58285DF65}" dt="2025-04-04T17:42:40.310" v="876" actId="1076"/>
          <ac:spMkLst>
            <pc:docMk/>
            <pc:sldMk cId="2073666189" sldId="350"/>
            <ac:spMk id="55" creationId="{95F01039-50C6-A79D-B682-CC74C6560352}"/>
          </ac:spMkLst>
        </pc:spChg>
        <pc:spChg chg="mod">
          <ac:chgData name="Andrew D. Shroads, QEP" userId="1a0295e2-0dd9-4964-a391-491a1a3653ac" providerId="ADAL" clId="{A1932C7E-90A2-496D-9344-61F58285DF65}" dt="2025-04-04T17:42:40.310" v="876" actId="1076"/>
          <ac:spMkLst>
            <pc:docMk/>
            <pc:sldMk cId="2073666189" sldId="350"/>
            <ac:spMk id="56" creationId="{238F29EB-839A-FC20-1502-27A4BBAE61C3}"/>
          </ac:spMkLst>
        </pc:spChg>
        <pc:spChg chg="mod">
          <ac:chgData name="Andrew D. Shroads, QEP" userId="1a0295e2-0dd9-4964-a391-491a1a3653ac" providerId="ADAL" clId="{A1932C7E-90A2-496D-9344-61F58285DF65}" dt="2025-04-04T17:42:40.310" v="876" actId="1076"/>
          <ac:spMkLst>
            <pc:docMk/>
            <pc:sldMk cId="2073666189" sldId="350"/>
            <ac:spMk id="57" creationId="{9B74AAB6-52E8-B355-95A2-D6BA5E9984F4}"/>
          </ac:spMkLst>
        </pc:spChg>
        <pc:spChg chg="mod">
          <ac:chgData name="Andrew D. Shroads, QEP" userId="1a0295e2-0dd9-4964-a391-491a1a3653ac" providerId="ADAL" clId="{A1932C7E-90A2-496D-9344-61F58285DF65}" dt="2025-04-04T17:42:21.932" v="872"/>
          <ac:spMkLst>
            <pc:docMk/>
            <pc:sldMk cId="2073666189" sldId="350"/>
            <ac:spMk id="63" creationId="{C9950BAB-BD8A-4713-917A-7CA639A90161}"/>
          </ac:spMkLst>
        </pc:spChg>
        <pc:spChg chg="mod">
          <ac:chgData name="Andrew D. Shroads, QEP" userId="1a0295e2-0dd9-4964-a391-491a1a3653ac" providerId="ADAL" clId="{A1932C7E-90A2-496D-9344-61F58285DF65}" dt="2025-04-11T18:25:32.827" v="6489" actId="790"/>
          <ac:spMkLst>
            <pc:docMk/>
            <pc:sldMk cId="2073666189" sldId="350"/>
            <ac:spMk id="64" creationId="{F43765B8-8602-4760-F358-1A62A7A2A341}"/>
          </ac:spMkLst>
        </pc:spChg>
        <pc:spChg chg="mod">
          <ac:chgData name="Andrew D. Shroads, QEP" userId="1a0295e2-0dd9-4964-a391-491a1a3653ac" providerId="ADAL" clId="{A1932C7E-90A2-496D-9344-61F58285DF65}" dt="2025-04-11T18:25:32.827" v="6489" actId="790"/>
          <ac:spMkLst>
            <pc:docMk/>
            <pc:sldMk cId="2073666189" sldId="350"/>
            <ac:spMk id="65" creationId="{74719182-DD46-EEBE-89A6-79BE15B1526E}"/>
          </ac:spMkLst>
        </pc:spChg>
        <pc:spChg chg="mod">
          <ac:chgData name="Andrew D. Shroads, QEP" userId="1a0295e2-0dd9-4964-a391-491a1a3653ac" providerId="ADAL" clId="{A1932C7E-90A2-496D-9344-61F58285DF65}" dt="2025-04-04T17:42:40.310" v="876" actId="1076"/>
          <ac:spMkLst>
            <pc:docMk/>
            <pc:sldMk cId="2073666189" sldId="350"/>
            <ac:spMk id="66" creationId="{95A0F068-F063-E95A-7899-9D951E56526D}"/>
          </ac:spMkLst>
        </pc:spChg>
        <pc:spChg chg="add mod">
          <ac:chgData name="Andrew D. Shroads, QEP" userId="1a0295e2-0dd9-4964-a391-491a1a3653ac" providerId="ADAL" clId="{A1932C7E-90A2-496D-9344-61F58285DF65}" dt="2025-04-04T17:42:40.310" v="876" actId="1076"/>
          <ac:spMkLst>
            <pc:docMk/>
            <pc:sldMk cId="2073666189" sldId="350"/>
            <ac:spMk id="67" creationId="{BF31A162-894E-D9D0-05F7-866870C9F257}"/>
          </ac:spMkLst>
        </pc:spChg>
        <pc:spChg chg="mod">
          <ac:chgData name="Andrew D. Shroads, QEP" userId="1a0295e2-0dd9-4964-a391-491a1a3653ac" providerId="ADAL" clId="{A1932C7E-90A2-496D-9344-61F58285DF65}" dt="2025-04-04T17:42:40.310" v="876" actId="1076"/>
          <ac:spMkLst>
            <pc:docMk/>
            <pc:sldMk cId="2073666189" sldId="350"/>
            <ac:spMk id="69" creationId="{CB050A83-A121-2757-3044-57A2F7BCD67C}"/>
          </ac:spMkLst>
        </pc:spChg>
        <pc:spChg chg="mod">
          <ac:chgData name="Andrew D. Shroads, QEP" userId="1a0295e2-0dd9-4964-a391-491a1a3653ac" providerId="ADAL" clId="{A1932C7E-90A2-496D-9344-61F58285DF65}" dt="2025-04-11T18:25:32.827" v="6489" actId="790"/>
          <ac:spMkLst>
            <pc:docMk/>
            <pc:sldMk cId="2073666189" sldId="350"/>
            <ac:spMk id="70" creationId="{63C366B1-80BE-477C-E6C8-D94DAFCF51F0}"/>
          </ac:spMkLst>
        </pc:spChg>
        <pc:spChg chg="mod">
          <ac:chgData name="Andrew D. Shroads, QEP" userId="1a0295e2-0dd9-4964-a391-491a1a3653ac" providerId="ADAL" clId="{A1932C7E-90A2-496D-9344-61F58285DF65}" dt="2025-04-04T17:42:40.310" v="876" actId="1076"/>
          <ac:spMkLst>
            <pc:docMk/>
            <pc:sldMk cId="2073666189" sldId="350"/>
            <ac:spMk id="75" creationId="{7CDA4957-4AA7-9B76-D1D4-7C450407C7DD}"/>
          </ac:spMkLst>
        </pc:spChg>
        <pc:spChg chg="add mod ord">
          <ac:chgData name="Andrew D. Shroads, QEP" userId="1a0295e2-0dd9-4964-a391-491a1a3653ac" providerId="ADAL" clId="{A1932C7E-90A2-496D-9344-61F58285DF65}" dt="2025-04-04T17:47:31.383" v="1215" actId="6549"/>
          <ac:spMkLst>
            <pc:docMk/>
            <pc:sldMk cId="2073666189" sldId="350"/>
            <ac:spMk id="78" creationId="{07106433-028F-6F99-54D8-1C608E719CEC}"/>
          </ac:spMkLst>
        </pc:spChg>
      </pc:sldChg>
      <pc:sldChg chg="modSp add mod">
        <pc:chgData name="Andrew D. Shroads, QEP" userId="1a0295e2-0dd9-4964-a391-491a1a3653ac" providerId="ADAL" clId="{A1932C7E-90A2-496D-9344-61F58285DF65}" dt="2025-04-14T14:56:16.769" v="12132" actId="20577"/>
        <pc:sldMkLst>
          <pc:docMk/>
          <pc:sldMk cId="378434478" sldId="351"/>
        </pc:sldMkLst>
        <pc:spChg chg="mod">
          <ac:chgData name="Andrew D. Shroads, QEP" userId="1a0295e2-0dd9-4964-a391-491a1a3653ac" providerId="ADAL" clId="{A1932C7E-90A2-496D-9344-61F58285DF65}" dt="2025-04-14T14:56:16.769" v="12132" actId="20577"/>
          <ac:spMkLst>
            <pc:docMk/>
            <pc:sldMk cId="378434478" sldId="351"/>
            <ac:spMk id="2" creationId="{48B5CF2E-D214-87B5-2979-ED8F7A21FC28}"/>
          </ac:spMkLst>
        </pc:spChg>
        <pc:spChg chg="mod">
          <ac:chgData name="Andrew D. Shroads, QEP" userId="1a0295e2-0dd9-4964-a391-491a1a3653ac" providerId="ADAL" clId="{A1932C7E-90A2-496D-9344-61F58285DF65}" dt="2025-04-11T18:27:04.839" v="6520" actId="20577"/>
          <ac:spMkLst>
            <pc:docMk/>
            <pc:sldMk cId="378434478" sldId="351"/>
            <ac:spMk id="3" creationId="{E59CB476-1733-15CD-B2D0-05BDFA643510}"/>
          </ac:spMkLst>
        </pc:spChg>
        <pc:spChg chg="mod">
          <ac:chgData name="Andrew D. Shroads, QEP" userId="1a0295e2-0dd9-4964-a391-491a1a3653ac" providerId="ADAL" clId="{A1932C7E-90A2-496D-9344-61F58285DF65}" dt="2025-04-11T18:25:32.827" v="6489" actId="790"/>
          <ac:spMkLst>
            <pc:docMk/>
            <pc:sldMk cId="378434478" sldId="351"/>
            <ac:spMk id="4" creationId="{B745791D-35FF-D35A-8FC8-6BF56AF4A005}"/>
          </ac:spMkLst>
        </pc:spChg>
      </pc:sldChg>
      <pc:sldChg chg="addSp modSp add mod ord">
        <pc:chgData name="Andrew D. Shroads, QEP" userId="1a0295e2-0dd9-4964-a391-491a1a3653ac" providerId="ADAL" clId="{A1932C7E-90A2-496D-9344-61F58285DF65}" dt="2025-04-14T14:56:36.257" v="12162"/>
        <pc:sldMkLst>
          <pc:docMk/>
          <pc:sldMk cId="3908958979" sldId="352"/>
        </pc:sldMkLst>
        <pc:spChg chg="mod">
          <ac:chgData name="Andrew D. Shroads, QEP" userId="1a0295e2-0dd9-4964-a391-491a1a3653ac" providerId="ADAL" clId="{A1932C7E-90A2-496D-9344-61F58285DF65}" dt="2025-04-14T14:56:36.257" v="12162"/>
          <ac:spMkLst>
            <pc:docMk/>
            <pc:sldMk cId="3908958979" sldId="352"/>
            <ac:spMk id="2" creationId="{5F4933EF-DCF5-0736-8934-0793E5AD01E9}"/>
          </ac:spMkLst>
        </pc:spChg>
        <pc:spChg chg="mod">
          <ac:chgData name="Andrew D. Shroads, QEP" userId="1a0295e2-0dd9-4964-a391-491a1a3653ac" providerId="ADAL" clId="{A1932C7E-90A2-496D-9344-61F58285DF65}" dt="2025-04-11T18:25:32.827" v="6489" actId="790"/>
          <ac:spMkLst>
            <pc:docMk/>
            <pc:sldMk cId="3908958979" sldId="352"/>
            <ac:spMk id="3" creationId="{139FB76A-FF5E-81E9-CC46-C7E59590BB8B}"/>
          </ac:spMkLst>
        </pc:spChg>
        <pc:spChg chg="mod">
          <ac:chgData name="Andrew D. Shroads, QEP" userId="1a0295e2-0dd9-4964-a391-491a1a3653ac" providerId="ADAL" clId="{A1932C7E-90A2-496D-9344-61F58285DF65}" dt="2025-04-11T18:25:32.827" v="6489" actId="790"/>
          <ac:spMkLst>
            <pc:docMk/>
            <pc:sldMk cId="3908958979" sldId="352"/>
            <ac:spMk id="4" creationId="{0AB0EB1E-F8C9-A4E2-20F4-39168C630324}"/>
          </ac:spMkLst>
        </pc:spChg>
        <pc:spChg chg="add mod">
          <ac:chgData name="Andrew D. Shroads, QEP" userId="1a0295e2-0dd9-4964-a391-491a1a3653ac" providerId="ADAL" clId="{A1932C7E-90A2-496D-9344-61F58285DF65}" dt="2025-04-04T20:36:41.705" v="2028"/>
          <ac:spMkLst>
            <pc:docMk/>
            <pc:sldMk cId="3908958979" sldId="352"/>
            <ac:spMk id="5" creationId="{34C400D5-E647-9EEC-7F36-D2E8B75E42B7}"/>
          </ac:spMkLst>
        </pc:spChg>
        <pc:spChg chg="add mod">
          <ac:chgData name="Andrew D. Shroads, QEP" userId="1a0295e2-0dd9-4964-a391-491a1a3653ac" providerId="ADAL" clId="{A1932C7E-90A2-496D-9344-61F58285DF65}" dt="2025-04-11T18:25:32.827" v="6489" actId="790"/>
          <ac:spMkLst>
            <pc:docMk/>
            <pc:sldMk cId="3908958979" sldId="352"/>
            <ac:spMk id="6" creationId="{1F9C0AA9-5B81-2E3A-7FE0-65A002A53029}"/>
          </ac:spMkLst>
        </pc:spChg>
        <pc:spChg chg="add mod">
          <ac:chgData name="Andrew D. Shroads, QEP" userId="1a0295e2-0dd9-4964-a391-491a1a3653ac" providerId="ADAL" clId="{A1932C7E-90A2-496D-9344-61F58285DF65}" dt="2025-04-04T20:36:41.705" v="2028"/>
          <ac:spMkLst>
            <pc:docMk/>
            <pc:sldMk cId="3908958979" sldId="352"/>
            <ac:spMk id="7" creationId="{7D554090-4C30-689E-2E7B-D0E21B5E73C2}"/>
          </ac:spMkLst>
        </pc:spChg>
        <pc:spChg chg="add mod">
          <ac:chgData name="Andrew D. Shroads, QEP" userId="1a0295e2-0dd9-4964-a391-491a1a3653ac" providerId="ADAL" clId="{A1932C7E-90A2-496D-9344-61F58285DF65}" dt="2025-04-11T18:25:32.827" v="6489" actId="790"/>
          <ac:spMkLst>
            <pc:docMk/>
            <pc:sldMk cId="3908958979" sldId="352"/>
            <ac:spMk id="8" creationId="{00070615-A738-D2DE-7B8C-CC7D6B0391B4}"/>
          </ac:spMkLst>
        </pc:spChg>
        <pc:spChg chg="add mod">
          <ac:chgData name="Andrew D. Shroads, QEP" userId="1a0295e2-0dd9-4964-a391-491a1a3653ac" providerId="ADAL" clId="{A1932C7E-90A2-496D-9344-61F58285DF65}" dt="2025-04-11T18:25:32.827" v="6489" actId="790"/>
          <ac:spMkLst>
            <pc:docMk/>
            <pc:sldMk cId="3908958979" sldId="352"/>
            <ac:spMk id="9" creationId="{8AEE86BD-53F5-9AF3-637B-0AB37794A0CF}"/>
          </ac:spMkLst>
        </pc:spChg>
        <pc:spChg chg="add mod">
          <ac:chgData name="Andrew D. Shroads, QEP" userId="1a0295e2-0dd9-4964-a391-491a1a3653ac" providerId="ADAL" clId="{A1932C7E-90A2-496D-9344-61F58285DF65}" dt="2025-04-11T18:25:32.827" v="6489" actId="790"/>
          <ac:spMkLst>
            <pc:docMk/>
            <pc:sldMk cId="3908958979" sldId="352"/>
            <ac:spMk id="10" creationId="{1C89DA33-33BD-045B-1328-E7FB22F86C6D}"/>
          </ac:spMkLst>
        </pc:spChg>
        <pc:spChg chg="add mod">
          <ac:chgData name="Andrew D. Shroads, QEP" userId="1a0295e2-0dd9-4964-a391-491a1a3653ac" providerId="ADAL" clId="{A1932C7E-90A2-496D-9344-61F58285DF65}" dt="2025-04-11T18:25:32.827" v="6489" actId="790"/>
          <ac:spMkLst>
            <pc:docMk/>
            <pc:sldMk cId="3908958979" sldId="352"/>
            <ac:spMk id="11" creationId="{4FFAE73A-EAE8-D30F-BE54-5C481C03636B}"/>
          </ac:spMkLst>
        </pc:spChg>
        <pc:spChg chg="mod">
          <ac:chgData name="Andrew D. Shroads, QEP" userId="1a0295e2-0dd9-4964-a391-491a1a3653ac" providerId="ADAL" clId="{A1932C7E-90A2-496D-9344-61F58285DF65}" dt="2025-04-04T20:36:47.384" v="2029"/>
          <ac:spMkLst>
            <pc:docMk/>
            <pc:sldMk cId="3908958979" sldId="352"/>
            <ac:spMk id="14" creationId="{73DD072E-2FD5-3ABB-EB59-DECE8E5A1394}"/>
          </ac:spMkLst>
        </pc:spChg>
        <pc:spChg chg="mod">
          <ac:chgData name="Andrew D. Shroads, QEP" userId="1a0295e2-0dd9-4964-a391-491a1a3653ac" providerId="ADAL" clId="{A1932C7E-90A2-496D-9344-61F58285DF65}" dt="2025-04-04T20:36:47.384" v="2029"/>
          <ac:spMkLst>
            <pc:docMk/>
            <pc:sldMk cId="3908958979" sldId="352"/>
            <ac:spMk id="15" creationId="{54E7D1DE-CD28-4CE5-6630-3363DDBC9009}"/>
          </ac:spMkLst>
        </pc:spChg>
        <pc:spChg chg="mod">
          <ac:chgData name="Andrew D. Shroads, QEP" userId="1a0295e2-0dd9-4964-a391-491a1a3653ac" providerId="ADAL" clId="{A1932C7E-90A2-496D-9344-61F58285DF65}" dt="2025-04-11T18:25:32.827" v="6489" actId="790"/>
          <ac:spMkLst>
            <pc:docMk/>
            <pc:sldMk cId="3908958979" sldId="352"/>
            <ac:spMk id="16" creationId="{3A429904-A54C-0735-92F9-2D3DA1EC5257}"/>
          </ac:spMkLst>
        </pc:spChg>
        <pc:spChg chg="mod">
          <ac:chgData name="Andrew D. Shroads, QEP" userId="1a0295e2-0dd9-4964-a391-491a1a3653ac" providerId="ADAL" clId="{A1932C7E-90A2-496D-9344-61F58285DF65}" dt="2025-04-11T18:25:32.827" v="6489" actId="790"/>
          <ac:spMkLst>
            <pc:docMk/>
            <pc:sldMk cId="3908958979" sldId="352"/>
            <ac:spMk id="17" creationId="{6D8F6E61-D0A2-27C2-FC0A-0BA6E030E9AD}"/>
          </ac:spMkLst>
        </pc:spChg>
        <pc:spChg chg="mod">
          <ac:chgData name="Andrew D. Shroads, QEP" userId="1a0295e2-0dd9-4964-a391-491a1a3653ac" providerId="ADAL" clId="{A1932C7E-90A2-496D-9344-61F58285DF65}" dt="2025-04-11T18:25:32.827" v="6489" actId="790"/>
          <ac:spMkLst>
            <pc:docMk/>
            <pc:sldMk cId="3908958979" sldId="352"/>
            <ac:spMk id="18" creationId="{5CF3F2C0-86F2-B018-8C06-AA3712EA0305}"/>
          </ac:spMkLst>
        </pc:spChg>
        <pc:grpChg chg="add mod ord">
          <ac:chgData name="Andrew D. Shroads, QEP" userId="1a0295e2-0dd9-4964-a391-491a1a3653ac" providerId="ADAL" clId="{A1932C7E-90A2-496D-9344-61F58285DF65}" dt="2025-04-04T20:36:49.959" v="2030" actId="167"/>
          <ac:grpSpMkLst>
            <pc:docMk/>
            <pc:sldMk cId="3908958979" sldId="352"/>
            <ac:grpSpMk id="12" creationId="{5E9B96BB-3DE1-7E85-0360-F07314BF0F2C}"/>
          </ac:grpSpMkLst>
        </pc:grpChg>
        <pc:picChg chg="mod">
          <ac:chgData name="Andrew D. Shroads, QEP" userId="1a0295e2-0dd9-4964-a391-491a1a3653ac" providerId="ADAL" clId="{A1932C7E-90A2-496D-9344-61F58285DF65}" dt="2025-04-04T20:36:47.384" v="2029"/>
          <ac:picMkLst>
            <pc:docMk/>
            <pc:sldMk cId="3908958979" sldId="352"/>
            <ac:picMk id="13" creationId="{6A8591CA-3160-7A6F-6AF8-F539369AED1D}"/>
          </ac:picMkLst>
        </pc:picChg>
      </pc:sldChg>
      <pc:sldChg chg="addSp delSp modSp add mod ord">
        <pc:chgData name="Andrew D. Shroads, QEP" userId="1a0295e2-0dd9-4964-a391-491a1a3653ac" providerId="ADAL" clId="{A1932C7E-90A2-496D-9344-61F58285DF65}" dt="2025-04-14T14:57:00.559" v="12171"/>
        <pc:sldMkLst>
          <pc:docMk/>
          <pc:sldMk cId="2682295778" sldId="353"/>
        </pc:sldMkLst>
        <pc:spChg chg="mod">
          <ac:chgData name="Andrew D. Shroads, QEP" userId="1a0295e2-0dd9-4964-a391-491a1a3653ac" providerId="ADAL" clId="{A1932C7E-90A2-496D-9344-61F58285DF65}" dt="2025-04-14T14:57:00.559" v="12171"/>
          <ac:spMkLst>
            <pc:docMk/>
            <pc:sldMk cId="2682295778" sldId="353"/>
            <ac:spMk id="2" creationId="{B9BFAFF3-2F17-A0A0-C7FD-E90009836F22}"/>
          </ac:spMkLst>
        </pc:spChg>
        <pc:spChg chg="mod">
          <ac:chgData name="Andrew D. Shroads, QEP" userId="1a0295e2-0dd9-4964-a391-491a1a3653ac" providerId="ADAL" clId="{A1932C7E-90A2-496D-9344-61F58285DF65}" dt="2025-04-11T18:46:09.628" v="6913" actId="5793"/>
          <ac:spMkLst>
            <pc:docMk/>
            <pc:sldMk cId="2682295778" sldId="353"/>
            <ac:spMk id="3" creationId="{092F5597-1939-E441-CE7D-59FD7D92EF31}"/>
          </ac:spMkLst>
        </pc:spChg>
        <pc:spChg chg="mod">
          <ac:chgData name="Andrew D. Shroads, QEP" userId="1a0295e2-0dd9-4964-a391-491a1a3653ac" providerId="ADAL" clId="{A1932C7E-90A2-496D-9344-61F58285DF65}" dt="2025-04-11T18:25:32.827" v="6489" actId="790"/>
          <ac:spMkLst>
            <pc:docMk/>
            <pc:sldMk cId="2682295778" sldId="353"/>
            <ac:spMk id="4" creationId="{1C2A7FCC-75CB-19EE-DFC2-532B3C44D6FB}"/>
          </ac:spMkLst>
        </pc:spChg>
        <pc:picChg chg="mod">
          <ac:chgData name="Andrew D. Shroads, QEP" userId="1a0295e2-0dd9-4964-a391-491a1a3653ac" providerId="ADAL" clId="{A1932C7E-90A2-496D-9344-61F58285DF65}" dt="2025-04-08T17:39:28.036" v="3591" actId="1076"/>
          <ac:picMkLst>
            <pc:docMk/>
            <pc:sldMk cId="2682295778" sldId="353"/>
            <ac:picMk id="10" creationId="{D9E9BBAF-D453-8907-044D-CB179A857299}"/>
          </ac:picMkLst>
        </pc:picChg>
      </pc:sldChg>
      <pc:sldChg chg="addSp delSp modSp add mod ord">
        <pc:chgData name="Andrew D. Shroads, QEP" userId="1a0295e2-0dd9-4964-a391-491a1a3653ac" providerId="ADAL" clId="{A1932C7E-90A2-496D-9344-61F58285DF65}" dt="2025-04-14T14:56:34.446" v="12161"/>
        <pc:sldMkLst>
          <pc:docMk/>
          <pc:sldMk cId="2074639197" sldId="354"/>
        </pc:sldMkLst>
        <pc:spChg chg="mod">
          <ac:chgData name="Andrew D. Shroads, QEP" userId="1a0295e2-0dd9-4964-a391-491a1a3653ac" providerId="ADAL" clId="{A1932C7E-90A2-496D-9344-61F58285DF65}" dt="2025-04-14T14:56:34.446" v="12161"/>
          <ac:spMkLst>
            <pc:docMk/>
            <pc:sldMk cId="2074639197" sldId="354"/>
            <ac:spMk id="2" creationId="{E706DEA7-3E3E-55D5-B412-46D0FCBC8A8F}"/>
          </ac:spMkLst>
        </pc:spChg>
        <pc:spChg chg="mod">
          <ac:chgData name="Andrew D. Shroads, QEP" userId="1a0295e2-0dd9-4964-a391-491a1a3653ac" providerId="ADAL" clId="{A1932C7E-90A2-496D-9344-61F58285DF65}" dt="2025-04-11T21:25:30.942" v="11714" actId="6549"/>
          <ac:spMkLst>
            <pc:docMk/>
            <pc:sldMk cId="2074639197" sldId="354"/>
            <ac:spMk id="3" creationId="{D67C8AAE-469E-54AC-761F-7691AE216253}"/>
          </ac:spMkLst>
        </pc:spChg>
        <pc:spChg chg="mod">
          <ac:chgData name="Andrew D. Shroads, QEP" userId="1a0295e2-0dd9-4964-a391-491a1a3653ac" providerId="ADAL" clId="{A1932C7E-90A2-496D-9344-61F58285DF65}" dt="2025-04-11T18:25:32.827" v="6489" actId="790"/>
          <ac:spMkLst>
            <pc:docMk/>
            <pc:sldMk cId="2074639197" sldId="354"/>
            <ac:spMk id="4" creationId="{C1FE88BF-FB56-FD2E-17CF-72CC07153822}"/>
          </ac:spMkLst>
        </pc:spChg>
        <pc:spChg chg="add mod">
          <ac:chgData name="Andrew D. Shroads, QEP" userId="1a0295e2-0dd9-4964-a391-491a1a3653ac" providerId="ADAL" clId="{A1932C7E-90A2-496D-9344-61F58285DF65}" dt="2025-04-11T18:25:32.827" v="6489" actId="790"/>
          <ac:spMkLst>
            <pc:docMk/>
            <pc:sldMk cId="2074639197" sldId="354"/>
            <ac:spMk id="6" creationId="{68F143A4-E77A-C762-0D8E-26A8CED5A51D}"/>
          </ac:spMkLst>
        </pc:spChg>
        <pc:spChg chg="add mod">
          <ac:chgData name="Andrew D. Shroads, QEP" userId="1a0295e2-0dd9-4964-a391-491a1a3653ac" providerId="ADAL" clId="{A1932C7E-90A2-496D-9344-61F58285DF65}" dt="2025-04-04T20:07:43.699" v="1393" actId="3064"/>
          <ac:spMkLst>
            <pc:docMk/>
            <pc:sldMk cId="2074639197" sldId="354"/>
            <ac:spMk id="9" creationId="{A9F29340-ABD3-D782-628C-199DBDFDEC6F}"/>
          </ac:spMkLst>
        </pc:spChg>
        <pc:spChg chg="add mod">
          <ac:chgData name="Andrew D. Shroads, QEP" userId="1a0295e2-0dd9-4964-a391-491a1a3653ac" providerId="ADAL" clId="{A1932C7E-90A2-496D-9344-61F58285DF65}" dt="2025-04-04T20:11:51.880" v="1497" actId="1076"/>
          <ac:spMkLst>
            <pc:docMk/>
            <pc:sldMk cId="2074639197" sldId="354"/>
            <ac:spMk id="12" creationId="{891E8EB4-D2D2-25C7-8440-D880654E9AA0}"/>
          </ac:spMkLst>
        </pc:spChg>
        <pc:spChg chg="add mod">
          <ac:chgData name="Andrew D. Shroads, QEP" userId="1a0295e2-0dd9-4964-a391-491a1a3653ac" providerId="ADAL" clId="{A1932C7E-90A2-496D-9344-61F58285DF65}" dt="2025-04-04T20:34:58.670" v="1877" actId="1035"/>
          <ac:spMkLst>
            <pc:docMk/>
            <pc:sldMk cId="2074639197" sldId="354"/>
            <ac:spMk id="13" creationId="{470A1210-A2EC-C77C-5EA5-E8E0B871B8A5}"/>
          </ac:spMkLst>
        </pc:spChg>
        <pc:spChg chg="add mod">
          <ac:chgData name="Andrew D. Shroads, QEP" userId="1a0295e2-0dd9-4964-a391-491a1a3653ac" providerId="ADAL" clId="{A1932C7E-90A2-496D-9344-61F58285DF65}" dt="2025-04-11T18:25:32.827" v="6489" actId="790"/>
          <ac:spMkLst>
            <pc:docMk/>
            <pc:sldMk cId="2074639197" sldId="354"/>
            <ac:spMk id="14" creationId="{B4401C6C-0A54-4CF3-525A-DD4CC33826B1}"/>
          </ac:spMkLst>
        </pc:spChg>
        <pc:spChg chg="add mod">
          <ac:chgData name="Andrew D. Shroads, QEP" userId="1a0295e2-0dd9-4964-a391-491a1a3653ac" providerId="ADAL" clId="{A1932C7E-90A2-496D-9344-61F58285DF65}" dt="2025-04-04T20:34:58.670" v="1877" actId="1035"/>
          <ac:spMkLst>
            <pc:docMk/>
            <pc:sldMk cId="2074639197" sldId="354"/>
            <ac:spMk id="15" creationId="{3467FAEA-4643-186B-D310-134390B86D98}"/>
          </ac:spMkLst>
        </pc:spChg>
        <pc:spChg chg="add mod">
          <ac:chgData name="Andrew D. Shroads, QEP" userId="1a0295e2-0dd9-4964-a391-491a1a3653ac" providerId="ADAL" clId="{A1932C7E-90A2-496D-9344-61F58285DF65}" dt="2025-04-11T18:25:32.827" v="6489" actId="790"/>
          <ac:spMkLst>
            <pc:docMk/>
            <pc:sldMk cId="2074639197" sldId="354"/>
            <ac:spMk id="16" creationId="{1C1BF198-11DA-080C-6FDD-803F0D699B8D}"/>
          </ac:spMkLst>
        </pc:spChg>
        <pc:spChg chg="add mod">
          <ac:chgData name="Andrew D. Shroads, QEP" userId="1a0295e2-0dd9-4964-a391-491a1a3653ac" providerId="ADAL" clId="{A1932C7E-90A2-496D-9344-61F58285DF65}" dt="2025-04-11T18:25:32.827" v="6489" actId="790"/>
          <ac:spMkLst>
            <pc:docMk/>
            <pc:sldMk cId="2074639197" sldId="354"/>
            <ac:spMk id="17" creationId="{2CC3A853-873E-0EB2-A2A1-C4CC3272C22D}"/>
          </ac:spMkLst>
        </pc:spChg>
        <pc:spChg chg="add mod">
          <ac:chgData name="Andrew D. Shroads, QEP" userId="1a0295e2-0dd9-4964-a391-491a1a3653ac" providerId="ADAL" clId="{A1932C7E-90A2-496D-9344-61F58285DF65}" dt="2025-04-04T20:33:57.226" v="1866" actId="1035"/>
          <ac:spMkLst>
            <pc:docMk/>
            <pc:sldMk cId="2074639197" sldId="354"/>
            <ac:spMk id="18" creationId="{CB480DDB-9B9E-D406-D622-25AD90CD4488}"/>
          </ac:spMkLst>
        </pc:spChg>
        <pc:spChg chg="add mod">
          <ac:chgData name="Andrew D. Shroads, QEP" userId="1a0295e2-0dd9-4964-a391-491a1a3653ac" providerId="ADAL" clId="{A1932C7E-90A2-496D-9344-61F58285DF65}" dt="2025-04-04T20:34:58.670" v="1877" actId="1035"/>
          <ac:spMkLst>
            <pc:docMk/>
            <pc:sldMk cId="2074639197" sldId="354"/>
            <ac:spMk id="72" creationId="{83224DEA-30B5-73CF-96E2-A3E1B1ABF94B}"/>
          </ac:spMkLst>
        </pc:spChg>
        <pc:spChg chg="add mod">
          <ac:chgData name="Andrew D. Shroads, QEP" userId="1a0295e2-0dd9-4964-a391-491a1a3653ac" providerId="ADAL" clId="{A1932C7E-90A2-496D-9344-61F58285DF65}" dt="2025-04-11T18:25:32.827" v="6489" actId="790"/>
          <ac:spMkLst>
            <pc:docMk/>
            <pc:sldMk cId="2074639197" sldId="354"/>
            <ac:spMk id="103" creationId="{22F69613-9EFD-0D84-D924-D482EFB9FE94}"/>
          </ac:spMkLst>
        </pc:spChg>
        <pc:spChg chg="add mod">
          <ac:chgData name="Andrew D. Shroads, QEP" userId="1a0295e2-0dd9-4964-a391-491a1a3653ac" providerId="ADAL" clId="{A1932C7E-90A2-496D-9344-61F58285DF65}" dt="2025-04-04T20:26:14.579" v="1691" actId="1076"/>
          <ac:spMkLst>
            <pc:docMk/>
            <pc:sldMk cId="2074639197" sldId="354"/>
            <ac:spMk id="108" creationId="{A5089E10-3554-2EA3-4F86-EBBC6250DF19}"/>
          </ac:spMkLst>
        </pc:spChg>
        <pc:spChg chg="add mod">
          <ac:chgData name="Andrew D. Shroads, QEP" userId="1a0295e2-0dd9-4964-a391-491a1a3653ac" providerId="ADAL" clId="{A1932C7E-90A2-496D-9344-61F58285DF65}" dt="2025-04-04T20:27:37.010" v="1732" actId="207"/>
          <ac:spMkLst>
            <pc:docMk/>
            <pc:sldMk cId="2074639197" sldId="354"/>
            <ac:spMk id="121" creationId="{F7E47A84-0018-CE22-4712-CF50954E5CE5}"/>
          </ac:spMkLst>
        </pc:spChg>
        <pc:spChg chg="add mod">
          <ac:chgData name="Andrew D. Shroads, QEP" userId="1a0295e2-0dd9-4964-a391-491a1a3653ac" providerId="ADAL" clId="{A1932C7E-90A2-496D-9344-61F58285DF65}" dt="2025-04-11T18:25:32.827" v="6489" actId="790"/>
          <ac:spMkLst>
            <pc:docMk/>
            <pc:sldMk cId="2074639197" sldId="354"/>
            <ac:spMk id="122" creationId="{2999212A-3A30-DB0D-11D0-75EFE9034D46}"/>
          </ac:spMkLst>
        </pc:spChg>
        <pc:spChg chg="add mod">
          <ac:chgData name="Andrew D. Shroads, QEP" userId="1a0295e2-0dd9-4964-a391-491a1a3653ac" providerId="ADAL" clId="{A1932C7E-90A2-496D-9344-61F58285DF65}" dt="2025-04-11T18:25:32.827" v="6489" actId="790"/>
          <ac:spMkLst>
            <pc:docMk/>
            <pc:sldMk cId="2074639197" sldId="354"/>
            <ac:spMk id="131" creationId="{BD95836A-74D2-F541-716D-8B126F337937}"/>
          </ac:spMkLst>
        </pc:spChg>
        <pc:spChg chg="add mod">
          <ac:chgData name="Andrew D. Shroads, QEP" userId="1a0295e2-0dd9-4964-a391-491a1a3653ac" providerId="ADAL" clId="{A1932C7E-90A2-496D-9344-61F58285DF65}" dt="2025-04-04T20:34:58.670" v="1877" actId="1035"/>
          <ac:spMkLst>
            <pc:docMk/>
            <pc:sldMk cId="2074639197" sldId="354"/>
            <ac:spMk id="132" creationId="{E89C32CB-F209-0F8C-EC64-98B3C01E4BAF}"/>
          </ac:spMkLst>
        </pc:spChg>
        <pc:cxnChg chg="add mod">
          <ac:chgData name="Andrew D. Shroads, QEP" userId="1a0295e2-0dd9-4964-a391-491a1a3653ac" providerId="ADAL" clId="{A1932C7E-90A2-496D-9344-61F58285DF65}" dt="2025-04-11T18:29:25.136" v="6559" actId="692"/>
          <ac:cxnSpMkLst>
            <pc:docMk/>
            <pc:sldMk cId="2074639197" sldId="354"/>
            <ac:cxnSpMk id="5" creationId="{7E7BF171-9C04-42FA-4F44-40FF8EEAF73E}"/>
          </ac:cxnSpMkLst>
        </pc:cxnChg>
        <pc:cxnChg chg="add mod">
          <ac:chgData name="Andrew D. Shroads, QEP" userId="1a0295e2-0dd9-4964-a391-491a1a3653ac" providerId="ADAL" clId="{A1932C7E-90A2-496D-9344-61F58285DF65}" dt="2025-04-04T20:08:03.810" v="1397" actId="14100"/>
          <ac:cxnSpMkLst>
            <pc:docMk/>
            <pc:sldMk cId="2074639197" sldId="354"/>
            <ac:cxnSpMk id="8" creationId="{99B9DE97-1F0F-6FFB-C6BA-80E86D3206B1}"/>
          </ac:cxnSpMkLst>
        </pc:cxnChg>
        <pc:cxnChg chg="add mod">
          <ac:chgData name="Andrew D. Shroads, QEP" userId="1a0295e2-0dd9-4964-a391-491a1a3653ac" providerId="ADAL" clId="{A1932C7E-90A2-496D-9344-61F58285DF65}" dt="2025-04-04T20:19:27.218" v="1587" actId="14100"/>
          <ac:cxnSpMkLst>
            <pc:docMk/>
            <pc:sldMk cId="2074639197" sldId="354"/>
            <ac:cxnSpMk id="23" creationId="{6ABFC27A-EB9A-E506-8ED3-B1FFAC8E7F57}"/>
          </ac:cxnSpMkLst>
        </pc:cxnChg>
        <pc:cxnChg chg="add mod">
          <ac:chgData name="Andrew D. Shroads, QEP" userId="1a0295e2-0dd9-4964-a391-491a1a3653ac" providerId="ADAL" clId="{A1932C7E-90A2-496D-9344-61F58285DF65}" dt="2025-04-04T20:16:13.019" v="1556" actId="1076"/>
          <ac:cxnSpMkLst>
            <pc:docMk/>
            <pc:sldMk cId="2074639197" sldId="354"/>
            <ac:cxnSpMk id="25" creationId="{B1E6B5E5-C25B-74F4-1B88-8675E8AF221A}"/>
          </ac:cxnSpMkLst>
        </pc:cxnChg>
        <pc:cxnChg chg="add mod">
          <ac:chgData name="Andrew D. Shroads, QEP" userId="1a0295e2-0dd9-4964-a391-491a1a3653ac" providerId="ADAL" clId="{A1932C7E-90A2-496D-9344-61F58285DF65}" dt="2025-04-11T18:29:25.136" v="6559" actId="692"/>
          <ac:cxnSpMkLst>
            <pc:docMk/>
            <pc:sldMk cId="2074639197" sldId="354"/>
            <ac:cxnSpMk id="28" creationId="{1B78AC44-ABE6-99A8-42B7-D871DFA23B17}"/>
          </ac:cxnSpMkLst>
        </pc:cxnChg>
        <pc:cxnChg chg="add mod">
          <ac:chgData name="Andrew D. Shroads, QEP" userId="1a0295e2-0dd9-4964-a391-491a1a3653ac" providerId="ADAL" clId="{A1932C7E-90A2-496D-9344-61F58285DF65}" dt="2025-04-04T20:16:56.326" v="1561" actId="14100"/>
          <ac:cxnSpMkLst>
            <pc:docMk/>
            <pc:sldMk cId="2074639197" sldId="354"/>
            <ac:cxnSpMk id="29" creationId="{B9640493-19E7-3204-FA82-ADF1C902C672}"/>
          </ac:cxnSpMkLst>
        </pc:cxnChg>
        <pc:cxnChg chg="add mod">
          <ac:chgData name="Andrew D. Shroads, QEP" userId="1a0295e2-0dd9-4964-a391-491a1a3653ac" providerId="ADAL" clId="{A1932C7E-90A2-496D-9344-61F58285DF65}" dt="2025-04-04T20:17:34.718" v="1570" actId="14100"/>
          <ac:cxnSpMkLst>
            <pc:docMk/>
            <pc:sldMk cId="2074639197" sldId="354"/>
            <ac:cxnSpMk id="32" creationId="{0D5D83A8-84EE-A9B8-3514-1FEF0EF36FFE}"/>
          </ac:cxnSpMkLst>
        </pc:cxnChg>
        <pc:cxnChg chg="add mod">
          <ac:chgData name="Andrew D. Shroads, QEP" userId="1a0295e2-0dd9-4964-a391-491a1a3653ac" providerId="ADAL" clId="{A1932C7E-90A2-496D-9344-61F58285DF65}" dt="2025-04-04T20:19:03.849" v="1584" actId="1076"/>
          <ac:cxnSpMkLst>
            <pc:docMk/>
            <pc:sldMk cId="2074639197" sldId="354"/>
            <ac:cxnSpMk id="36" creationId="{54568B0B-7CDD-DE6A-8D81-785B1FA13159}"/>
          </ac:cxnSpMkLst>
        </pc:cxnChg>
        <pc:cxnChg chg="add mod">
          <ac:chgData name="Andrew D. Shroads, QEP" userId="1a0295e2-0dd9-4964-a391-491a1a3653ac" providerId="ADAL" clId="{A1932C7E-90A2-496D-9344-61F58285DF65}" dt="2025-04-04T20:33:57.226" v="1866" actId="1035"/>
          <ac:cxnSpMkLst>
            <pc:docMk/>
            <pc:sldMk cId="2074639197" sldId="354"/>
            <ac:cxnSpMk id="39" creationId="{8FE1A324-3FCD-ED54-7313-535108606097}"/>
          </ac:cxnSpMkLst>
        </pc:cxnChg>
        <pc:cxnChg chg="add mod">
          <ac:chgData name="Andrew D. Shroads, QEP" userId="1a0295e2-0dd9-4964-a391-491a1a3653ac" providerId="ADAL" clId="{A1932C7E-90A2-496D-9344-61F58285DF65}" dt="2025-04-04T20:33:57.226" v="1866" actId="1035"/>
          <ac:cxnSpMkLst>
            <pc:docMk/>
            <pc:sldMk cId="2074639197" sldId="354"/>
            <ac:cxnSpMk id="42" creationId="{143C7729-635A-1CEB-BE42-889FE12324E0}"/>
          </ac:cxnSpMkLst>
        </pc:cxnChg>
        <pc:cxnChg chg="add mod">
          <ac:chgData name="Andrew D. Shroads, QEP" userId="1a0295e2-0dd9-4964-a391-491a1a3653ac" providerId="ADAL" clId="{A1932C7E-90A2-496D-9344-61F58285DF65}" dt="2025-04-04T20:19:39.833" v="1588" actId="14100"/>
          <ac:cxnSpMkLst>
            <pc:docMk/>
            <pc:sldMk cId="2074639197" sldId="354"/>
            <ac:cxnSpMk id="45" creationId="{4217E67E-8A5B-E098-ED0C-E1D7AD2F881A}"/>
          </ac:cxnSpMkLst>
        </pc:cxnChg>
        <pc:cxnChg chg="add mod">
          <ac:chgData name="Andrew D. Shroads, QEP" userId="1a0295e2-0dd9-4964-a391-491a1a3653ac" providerId="ADAL" clId="{A1932C7E-90A2-496D-9344-61F58285DF65}" dt="2025-04-04T20:33:57.226" v="1866" actId="1035"/>
          <ac:cxnSpMkLst>
            <pc:docMk/>
            <pc:sldMk cId="2074639197" sldId="354"/>
            <ac:cxnSpMk id="51" creationId="{0D88A816-B712-494B-D629-9882BD07CB5F}"/>
          </ac:cxnSpMkLst>
        </pc:cxnChg>
        <pc:cxnChg chg="add mod">
          <ac:chgData name="Andrew D. Shroads, QEP" userId="1a0295e2-0dd9-4964-a391-491a1a3653ac" providerId="ADAL" clId="{A1932C7E-90A2-496D-9344-61F58285DF65}" dt="2025-04-04T20:17:27.252" v="1569" actId="14100"/>
          <ac:cxnSpMkLst>
            <pc:docMk/>
            <pc:sldMk cId="2074639197" sldId="354"/>
            <ac:cxnSpMk id="59" creationId="{5B995E89-F4D2-299B-E5CD-FA67DE8D91E8}"/>
          </ac:cxnSpMkLst>
        </pc:cxnChg>
        <pc:cxnChg chg="add mod">
          <ac:chgData name="Andrew D. Shroads, QEP" userId="1a0295e2-0dd9-4964-a391-491a1a3653ac" providerId="ADAL" clId="{A1932C7E-90A2-496D-9344-61F58285DF65}" dt="2025-04-04T20:21:25.890" v="1612" actId="692"/>
          <ac:cxnSpMkLst>
            <pc:docMk/>
            <pc:sldMk cId="2074639197" sldId="354"/>
            <ac:cxnSpMk id="73" creationId="{60141F3F-9B67-78FF-E77A-5739BE1120C5}"/>
          </ac:cxnSpMkLst>
        </pc:cxnChg>
        <pc:cxnChg chg="add mod">
          <ac:chgData name="Andrew D. Shroads, QEP" userId="1a0295e2-0dd9-4964-a391-491a1a3653ac" providerId="ADAL" clId="{A1932C7E-90A2-496D-9344-61F58285DF65}" dt="2025-04-04T20:21:32.021" v="1615" actId="14100"/>
          <ac:cxnSpMkLst>
            <pc:docMk/>
            <pc:sldMk cId="2074639197" sldId="354"/>
            <ac:cxnSpMk id="76" creationId="{F42518BA-3150-CF14-83EA-C2B6610B9205}"/>
          </ac:cxnSpMkLst>
        </pc:cxnChg>
        <pc:cxnChg chg="add del mod">
          <ac:chgData name="Andrew D. Shroads, QEP" userId="1a0295e2-0dd9-4964-a391-491a1a3653ac" providerId="ADAL" clId="{A1932C7E-90A2-496D-9344-61F58285DF65}" dt="2025-04-11T18:29:25.136" v="6559" actId="692"/>
          <ac:cxnSpMkLst>
            <pc:docMk/>
            <pc:sldMk cId="2074639197" sldId="354"/>
            <ac:cxnSpMk id="87" creationId="{B9547651-9F93-AEDB-456E-E514D5DC8592}"/>
          </ac:cxnSpMkLst>
        </pc:cxnChg>
        <pc:cxnChg chg="add mod">
          <ac:chgData name="Andrew D. Shroads, QEP" userId="1a0295e2-0dd9-4964-a391-491a1a3653ac" providerId="ADAL" clId="{A1932C7E-90A2-496D-9344-61F58285DF65}" dt="2025-04-04T20:23:27.487" v="1645" actId="14100"/>
          <ac:cxnSpMkLst>
            <pc:docMk/>
            <pc:sldMk cId="2074639197" sldId="354"/>
            <ac:cxnSpMk id="100" creationId="{2F4408B8-086A-DBC6-47AE-91F0EAA0E3D4}"/>
          </ac:cxnSpMkLst>
        </pc:cxnChg>
        <pc:cxnChg chg="add mod">
          <ac:chgData name="Andrew D. Shroads, QEP" userId="1a0295e2-0dd9-4964-a391-491a1a3653ac" providerId="ADAL" clId="{A1932C7E-90A2-496D-9344-61F58285DF65}" dt="2025-04-04T20:26:33.979" v="1697" actId="14100"/>
          <ac:cxnSpMkLst>
            <pc:docMk/>
            <pc:sldMk cId="2074639197" sldId="354"/>
            <ac:cxnSpMk id="115" creationId="{C7F60BB6-C3F2-5A53-094F-077F7C2E3CA4}"/>
          </ac:cxnSpMkLst>
        </pc:cxnChg>
        <pc:cxnChg chg="add mod">
          <ac:chgData name="Andrew D. Shroads, QEP" userId="1a0295e2-0dd9-4964-a391-491a1a3653ac" providerId="ADAL" clId="{A1932C7E-90A2-496D-9344-61F58285DF65}" dt="2025-04-04T20:26:45.732" v="1701" actId="14100"/>
          <ac:cxnSpMkLst>
            <pc:docMk/>
            <pc:sldMk cId="2074639197" sldId="354"/>
            <ac:cxnSpMk id="118" creationId="{3628B626-1398-D2F1-EDAC-5E52C19B1E42}"/>
          </ac:cxnSpMkLst>
        </pc:cxnChg>
        <pc:cxnChg chg="add mod">
          <ac:chgData name="Andrew D. Shroads, QEP" userId="1a0295e2-0dd9-4964-a391-491a1a3653ac" providerId="ADAL" clId="{A1932C7E-90A2-496D-9344-61F58285DF65}" dt="2025-04-04T20:28:32.259" v="1743" actId="14100"/>
          <ac:cxnSpMkLst>
            <pc:docMk/>
            <pc:sldMk cId="2074639197" sldId="354"/>
            <ac:cxnSpMk id="125" creationId="{36E2C2FD-6262-81CB-A56C-4832680BF35E}"/>
          </ac:cxnSpMkLst>
        </pc:cxnChg>
        <pc:cxnChg chg="add mod">
          <ac:chgData name="Andrew D. Shroads, QEP" userId="1a0295e2-0dd9-4964-a391-491a1a3653ac" providerId="ADAL" clId="{A1932C7E-90A2-496D-9344-61F58285DF65}" dt="2025-04-04T20:28:41.030" v="1746" actId="14100"/>
          <ac:cxnSpMkLst>
            <pc:docMk/>
            <pc:sldMk cId="2074639197" sldId="354"/>
            <ac:cxnSpMk id="128" creationId="{6C1BE3BB-03B5-26F8-7191-647C857DE834}"/>
          </ac:cxnSpMkLst>
        </pc:cxnChg>
        <pc:cxnChg chg="add mod">
          <ac:chgData name="Andrew D. Shroads, QEP" userId="1a0295e2-0dd9-4964-a391-491a1a3653ac" providerId="ADAL" clId="{A1932C7E-90A2-496D-9344-61F58285DF65}" dt="2025-04-04T20:31:10.880" v="1816" actId="14100"/>
          <ac:cxnSpMkLst>
            <pc:docMk/>
            <pc:sldMk cId="2074639197" sldId="354"/>
            <ac:cxnSpMk id="133" creationId="{23A7C327-BA9A-9865-6013-F4DE7EFBAE4D}"/>
          </ac:cxnSpMkLst>
        </pc:cxnChg>
        <pc:cxnChg chg="add mod">
          <ac:chgData name="Andrew D. Shroads, QEP" userId="1a0295e2-0dd9-4964-a391-491a1a3653ac" providerId="ADAL" clId="{A1932C7E-90A2-496D-9344-61F58285DF65}" dt="2025-04-04T20:31:27.643" v="1820" actId="14100"/>
          <ac:cxnSpMkLst>
            <pc:docMk/>
            <pc:sldMk cId="2074639197" sldId="354"/>
            <ac:cxnSpMk id="137" creationId="{99D9E6C3-16F3-530A-C4D3-BFE8C3098C59}"/>
          </ac:cxnSpMkLst>
        </pc:cxnChg>
        <pc:cxnChg chg="add mod">
          <ac:chgData name="Andrew D. Shroads, QEP" userId="1a0295e2-0dd9-4964-a391-491a1a3653ac" providerId="ADAL" clId="{A1932C7E-90A2-496D-9344-61F58285DF65}" dt="2025-04-04T20:34:17.119" v="1867" actId="14100"/>
          <ac:cxnSpMkLst>
            <pc:docMk/>
            <pc:sldMk cId="2074639197" sldId="354"/>
            <ac:cxnSpMk id="148" creationId="{A846B447-EE97-0D52-7D22-668354E8F72E}"/>
          </ac:cxnSpMkLst>
        </pc:cxnChg>
        <pc:cxnChg chg="add mod">
          <ac:chgData name="Andrew D. Shroads, QEP" userId="1a0295e2-0dd9-4964-a391-491a1a3653ac" providerId="ADAL" clId="{A1932C7E-90A2-496D-9344-61F58285DF65}" dt="2025-04-04T20:32:45.970" v="1839" actId="14100"/>
          <ac:cxnSpMkLst>
            <pc:docMk/>
            <pc:sldMk cId="2074639197" sldId="354"/>
            <ac:cxnSpMk id="151" creationId="{6F3339B6-0617-BC6D-8A9B-19CCB530D61B}"/>
          </ac:cxnSpMkLst>
        </pc:cxnChg>
        <pc:cxnChg chg="add mod">
          <ac:chgData name="Andrew D. Shroads, QEP" userId="1a0295e2-0dd9-4964-a391-491a1a3653ac" providerId="ADAL" clId="{A1932C7E-90A2-496D-9344-61F58285DF65}" dt="2025-04-04T20:33:01.586" v="1843" actId="14100"/>
          <ac:cxnSpMkLst>
            <pc:docMk/>
            <pc:sldMk cId="2074639197" sldId="354"/>
            <ac:cxnSpMk id="155" creationId="{5B1A61FB-6237-096A-BEE8-94A14D59325A}"/>
          </ac:cxnSpMkLst>
        </pc:cxnChg>
        <pc:cxnChg chg="add mod">
          <ac:chgData name="Andrew D. Shroads, QEP" userId="1a0295e2-0dd9-4964-a391-491a1a3653ac" providerId="ADAL" clId="{A1932C7E-90A2-496D-9344-61F58285DF65}" dt="2025-04-04T20:33:13.389" v="1849" actId="1037"/>
          <ac:cxnSpMkLst>
            <pc:docMk/>
            <pc:sldMk cId="2074639197" sldId="354"/>
            <ac:cxnSpMk id="158" creationId="{EED3EB33-C16D-BBED-D092-9843C0368BCC}"/>
          </ac:cxnSpMkLst>
        </pc:cxnChg>
        <pc:cxnChg chg="add mod">
          <ac:chgData name="Andrew D. Shroads, QEP" userId="1a0295e2-0dd9-4964-a391-491a1a3653ac" providerId="ADAL" clId="{A1932C7E-90A2-496D-9344-61F58285DF65}" dt="2025-04-04T20:33:27.798" v="1852" actId="14100"/>
          <ac:cxnSpMkLst>
            <pc:docMk/>
            <pc:sldMk cId="2074639197" sldId="354"/>
            <ac:cxnSpMk id="161" creationId="{B68FD46F-A6B1-0530-F8DB-62C7698237F8}"/>
          </ac:cxnSpMkLst>
        </pc:cxnChg>
        <pc:cxnChg chg="add mod">
          <ac:chgData name="Andrew D. Shroads, QEP" userId="1a0295e2-0dd9-4964-a391-491a1a3653ac" providerId="ADAL" clId="{A1932C7E-90A2-496D-9344-61F58285DF65}" dt="2025-04-04T20:33:34.591" v="1855" actId="14100"/>
          <ac:cxnSpMkLst>
            <pc:docMk/>
            <pc:sldMk cId="2074639197" sldId="354"/>
            <ac:cxnSpMk id="164" creationId="{04EED750-5B4C-8082-C0B8-CD4D2631B8E6}"/>
          </ac:cxnSpMkLst>
        </pc:cxnChg>
      </pc:sldChg>
      <pc:sldChg chg="modSp add mod ord">
        <pc:chgData name="Andrew D. Shroads, QEP" userId="1a0295e2-0dd9-4964-a391-491a1a3653ac" providerId="ADAL" clId="{A1932C7E-90A2-496D-9344-61F58285DF65}" dt="2025-04-14T14:56:38.248" v="12163"/>
        <pc:sldMkLst>
          <pc:docMk/>
          <pc:sldMk cId="329133401" sldId="355"/>
        </pc:sldMkLst>
        <pc:spChg chg="mod">
          <ac:chgData name="Andrew D. Shroads, QEP" userId="1a0295e2-0dd9-4964-a391-491a1a3653ac" providerId="ADAL" clId="{A1932C7E-90A2-496D-9344-61F58285DF65}" dt="2025-04-14T14:56:38.248" v="12163"/>
          <ac:spMkLst>
            <pc:docMk/>
            <pc:sldMk cId="329133401" sldId="355"/>
            <ac:spMk id="2" creationId="{E265E201-0695-E13D-38FB-2D6FE59EAF0D}"/>
          </ac:spMkLst>
        </pc:spChg>
        <pc:spChg chg="mod">
          <ac:chgData name="Andrew D. Shroads, QEP" userId="1a0295e2-0dd9-4964-a391-491a1a3653ac" providerId="ADAL" clId="{A1932C7E-90A2-496D-9344-61F58285DF65}" dt="2025-04-11T18:25:32.827" v="6489" actId="790"/>
          <ac:spMkLst>
            <pc:docMk/>
            <pc:sldMk cId="329133401" sldId="355"/>
            <ac:spMk id="3" creationId="{1CE80C45-AC37-E504-9466-1C5B2705BF98}"/>
          </ac:spMkLst>
        </pc:spChg>
        <pc:spChg chg="mod">
          <ac:chgData name="Andrew D. Shroads, QEP" userId="1a0295e2-0dd9-4964-a391-491a1a3653ac" providerId="ADAL" clId="{A1932C7E-90A2-496D-9344-61F58285DF65}" dt="2025-04-11T18:25:32.827" v="6489" actId="790"/>
          <ac:spMkLst>
            <pc:docMk/>
            <pc:sldMk cId="329133401" sldId="355"/>
            <ac:spMk id="4" creationId="{E5D2019B-4775-A8D5-EFF0-421582D16566}"/>
          </ac:spMkLst>
        </pc:spChg>
      </pc:sldChg>
      <pc:sldChg chg="modSp add mod ord">
        <pc:chgData name="Andrew D. Shroads, QEP" userId="1a0295e2-0dd9-4964-a391-491a1a3653ac" providerId="ADAL" clId="{A1932C7E-90A2-496D-9344-61F58285DF65}" dt="2025-04-14T14:59:28.767" v="12226"/>
        <pc:sldMkLst>
          <pc:docMk/>
          <pc:sldMk cId="1971989346" sldId="356"/>
        </pc:sldMkLst>
        <pc:spChg chg="mod">
          <ac:chgData name="Andrew D. Shroads, QEP" userId="1a0295e2-0dd9-4964-a391-491a1a3653ac" providerId="ADAL" clId="{A1932C7E-90A2-496D-9344-61F58285DF65}" dt="2025-04-14T14:59:28.767" v="12226"/>
          <ac:spMkLst>
            <pc:docMk/>
            <pc:sldMk cId="1971989346" sldId="356"/>
            <ac:spMk id="2" creationId="{3AD53BF1-B6FF-2BAA-36F0-DC64E72DB6AF}"/>
          </ac:spMkLst>
        </pc:spChg>
        <pc:spChg chg="mod">
          <ac:chgData name="Andrew D. Shroads, QEP" userId="1a0295e2-0dd9-4964-a391-491a1a3653ac" providerId="ADAL" clId="{A1932C7E-90A2-496D-9344-61F58285DF65}" dt="2025-04-11T18:25:32.827" v="6489" actId="790"/>
          <ac:spMkLst>
            <pc:docMk/>
            <pc:sldMk cId="1971989346" sldId="356"/>
            <ac:spMk id="3" creationId="{25E8FEB0-BF8E-E13A-5D85-B42FA881A3DE}"/>
          </ac:spMkLst>
        </pc:spChg>
        <pc:spChg chg="mod">
          <ac:chgData name="Andrew D. Shroads, QEP" userId="1a0295e2-0dd9-4964-a391-491a1a3653ac" providerId="ADAL" clId="{A1932C7E-90A2-496D-9344-61F58285DF65}" dt="2025-04-11T18:25:32.827" v="6489" actId="790"/>
          <ac:spMkLst>
            <pc:docMk/>
            <pc:sldMk cId="1971989346" sldId="356"/>
            <ac:spMk id="4" creationId="{5D01F22B-EBD3-6CE6-D135-547C5821A9C8}"/>
          </ac:spMkLst>
        </pc:spChg>
      </pc:sldChg>
      <pc:sldChg chg="modSp add mod ord">
        <pc:chgData name="Andrew D. Shroads, QEP" userId="1a0295e2-0dd9-4964-a391-491a1a3653ac" providerId="ADAL" clId="{A1932C7E-90A2-496D-9344-61F58285DF65}" dt="2025-04-14T14:59:41.397" v="12240" actId="20577"/>
        <pc:sldMkLst>
          <pc:docMk/>
          <pc:sldMk cId="1835651979" sldId="357"/>
        </pc:sldMkLst>
        <pc:spChg chg="mod">
          <ac:chgData name="Andrew D. Shroads, QEP" userId="1a0295e2-0dd9-4964-a391-491a1a3653ac" providerId="ADAL" clId="{A1932C7E-90A2-496D-9344-61F58285DF65}" dt="2025-04-14T14:59:41.397" v="12240" actId="20577"/>
          <ac:spMkLst>
            <pc:docMk/>
            <pc:sldMk cId="1835651979" sldId="357"/>
            <ac:spMk id="2" creationId="{E65321D1-430D-42E8-CE84-31CEDC5BBDAF}"/>
          </ac:spMkLst>
        </pc:spChg>
        <pc:spChg chg="mod">
          <ac:chgData name="Andrew D. Shroads, QEP" userId="1a0295e2-0dd9-4964-a391-491a1a3653ac" providerId="ADAL" clId="{A1932C7E-90A2-496D-9344-61F58285DF65}" dt="2025-04-11T21:04:49.239" v="11098" actId="6549"/>
          <ac:spMkLst>
            <pc:docMk/>
            <pc:sldMk cId="1835651979" sldId="357"/>
            <ac:spMk id="3" creationId="{ED5C9873-CD00-BDF9-3772-BF142606AE51}"/>
          </ac:spMkLst>
        </pc:spChg>
        <pc:spChg chg="mod">
          <ac:chgData name="Andrew D. Shroads, QEP" userId="1a0295e2-0dd9-4964-a391-491a1a3653ac" providerId="ADAL" clId="{A1932C7E-90A2-496D-9344-61F58285DF65}" dt="2025-04-11T18:25:32.827" v="6489" actId="790"/>
          <ac:spMkLst>
            <pc:docMk/>
            <pc:sldMk cId="1835651979" sldId="357"/>
            <ac:spMk id="4" creationId="{032C8885-4ECB-6AAA-2947-17EC3ACA4B03}"/>
          </ac:spMkLst>
        </pc:spChg>
        <pc:picChg chg="mod">
          <ac:chgData name="Andrew D. Shroads, QEP" userId="1a0295e2-0dd9-4964-a391-491a1a3653ac" providerId="ADAL" clId="{A1932C7E-90A2-496D-9344-61F58285DF65}" dt="2025-04-11T21:04:17.838" v="11072"/>
          <ac:picMkLst>
            <pc:docMk/>
            <pc:sldMk cId="1835651979" sldId="357"/>
            <ac:picMk id="5" creationId="{10AE80CD-E5B7-A0BD-9236-9BBE4376722B}"/>
          </ac:picMkLst>
        </pc:picChg>
      </pc:sldChg>
      <pc:sldChg chg="modSp add mod">
        <pc:chgData name="Andrew D. Shroads, QEP" userId="1a0295e2-0dd9-4964-a391-491a1a3653ac" providerId="ADAL" clId="{A1932C7E-90A2-496D-9344-61F58285DF65}" dt="2025-04-11T18:25:32.827" v="6489" actId="790"/>
        <pc:sldMkLst>
          <pc:docMk/>
          <pc:sldMk cId="2400847947" sldId="358"/>
        </pc:sldMkLst>
        <pc:spChg chg="mod">
          <ac:chgData name="Andrew D. Shroads, QEP" userId="1a0295e2-0dd9-4964-a391-491a1a3653ac" providerId="ADAL" clId="{A1932C7E-90A2-496D-9344-61F58285DF65}" dt="2025-04-11T18:25:32.827" v="6489" actId="790"/>
          <ac:spMkLst>
            <pc:docMk/>
            <pc:sldMk cId="2400847947" sldId="358"/>
            <ac:spMk id="2" creationId="{CB082E5F-10BB-26CE-E3EA-F274F135C316}"/>
          </ac:spMkLst>
        </pc:spChg>
        <pc:spChg chg="mod">
          <ac:chgData name="Andrew D. Shroads, QEP" userId="1a0295e2-0dd9-4964-a391-491a1a3653ac" providerId="ADAL" clId="{A1932C7E-90A2-496D-9344-61F58285DF65}" dt="2025-04-11T18:25:32.827" v="6489" actId="790"/>
          <ac:spMkLst>
            <pc:docMk/>
            <pc:sldMk cId="2400847947" sldId="358"/>
            <ac:spMk id="3" creationId="{55758AE0-7265-BEF3-FE2A-340E6918F260}"/>
          </ac:spMkLst>
        </pc:spChg>
        <pc:spChg chg="mod">
          <ac:chgData name="Andrew D. Shroads, QEP" userId="1a0295e2-0dd9-4964-a391-491a1a3653ac" providerId="ADAL" clId="{A1932C7E-90A2-496D-9344-61F58285DF65}" dt="2025-04-11T18:25:32.827" v="6489" actId="790"/>
          <ac:spMkLst>
            <pc:docMk/>
            <pc:sldMk cId="2400847947" sldId="358"/>
            <ac:spMk id="4" creationId="{1F063B04-DB25-5EA2-A35C-41C05CB9B669}"/>
          </ac:spMkLst>
        </pc:spChg>
      </pc:sldChg>
      <pc:sldChg chg="delSp modSp add mod ord">
        <pc:chgData name="Andrew D. Shroads, QEP" userId="1a0295e2-0dd9-4964-a391-491a1a3653ac" providerId="ADAL" clId="{A1932C7E-90A2-496D-9344-61F58285DF65}" dt="2025-04-14T17:42:53.061" v="13950"/>
        <pc:sldMkLst>
          <pc:docMk/>
          <pc:sldMk cId="1344990780" sldId="359"/>
        </pc:sldMkLst>
        <pc:spChg chg="mod">
          <ac:chgData name="Andrew D. Shroads, QEP" userId="1a0295e2-0dd9-4964-a391-491a1a3653ac" providerId="ADAL" clId="{A1932C7E-90A2-496D-9344-61F58285DF65}" dt="2025-04-14T14:59:17.820" v="12222"/>
          <ac:spMkLst>
            <pc:docMk/>
            <pc:sldMk cId="1344990780" sldId="359"/>
            <ac:spMk id="2" creationId="{25BA99D0-2E46-567E-E70E-A1FABECA7ABB}"/>
          </ac:spMkLst>
        </pc:spChg>
        <pc:spChg chg="mod">
          <ac:chgData name="Andrew D. Shroads, QEP" userId="1a0295e2-0dd9-4964-a391-491a1a3653ac" providerId="ADAL" clId="{A1932C7E-90A2-496D-9344-61F58285DF65}" dt="2025-04-11T18:25:32.827" v="6489" actId="790"/>
          <ac:spMkLst>
            <pc:docMk/>
            <pc:sldMk cId="1344990780" sldId="359"/>
            <ac:spMk id="3" creationId="{B133F747-BCC8-543C-0B78-A4318C3BC126}"/>
          </ac:spMkLst>
        </pc:spChg>
        <pc:spChg chg="mod">
          <ac:chgData name="Andrew D. Shroads, QEP" userId="1a0295e2-0dd9-4964-a391-491a1a3653ac" providerId="ADAL" clId="{A1932C7E-90A2-496D-9344-61F58285DF65}" dt="2025-04-11T18:25:32.827" v="6489" actId="790"/>
          <ac:spMkLst>
            <pc:docMk/>
            <pc:sldMk cId="1344990780" sldId="359"/>
            <ac:spMk id="4" creationId="{7F493EBD-00B4-7E5C-4887-5DAA07DE50FA}"/>
          </ac:spMkLst>
        </pc:spChg>
        <pc:picChg chg="mod ord">
          <ac:chgData name="Andrew D. Shroads, QEP" userId="1a0295e2-0dd9-4964-a391-491a1a3653ac" providerId="ADAL" clId="{A1932C7E-90A2-496D-9344-61F58285DF65}" dt="2025-04-04T20:46:25.073" v="2250" actId="167"/>
          <ac:picMkLst>
            <pc:docMk/>
            <pc:sldMk cId="1344990780" sldId="359"/>
            <ac:picMk id="6" creationId="{40D29287-F333-850C-12CD-E7F620580F87}"/>
          </ac:picMkLst>
        </pc:picChg>
      </pc:sldChg>
      <pc:sldChg chg="modSp add mod ord">
        <pc:chgData name="Andrew D. Shroads, QEP" userId="1a0295e2-0dd9-4964-a391-491a1a3653ac" providerId="ADAL" clId="{A1932C7E-90A2-496D-9344-61F58285DF65}" dt="2025-04-14T14:59:01.038" v="12211"/>
        <pc:sldMkLst>
          <pc:docMk/>
          <pc:sldMk cId="1481166673" sldId="360"/>
        </pc:sldMkLst>
        <pc:spChg chg="mod">
          <ac:chgData name="Andrew D. Shroads, QEP" userId="1a0295e2-0dd9-4964-a391-491a1a3653ac" providerId="ADAL" clId="{A1932C7E-90A2-496D-9344-61F58285DF65}" dt="2025-04-14T14:59:01.038" v="12211"/>
          <ac:spMkLst>
            <pc:docMk/>
            <pc:sldMk cId="1481166673" sldId="360"/>
            <ac:spMk id="2" creationId="{81184993-85AD-EFC1-E90D-75CE1F70BA73}"/>
          </ac:spMkLst>
        </pc:spChg>
        <pc:spChg chg="mod">
          <ac:chgData name="Andrew D. Shroads, QEP" userId="1a0295e2-0dd9-4964-a391-491a1a3653ac" providerId="ADAL" clId="{A1932C7E-90A2-496D-9344-61F58285DF65}" dt="2025-04-11T20:45:43.103" v="10344" actId="6549"/>
          <ac:spMkLst>
            <pc:docMk/>
            <pc:sldMk cId="1481166673" sldId="360"/>
            <ac:spMk id="3" creationId="{526374C6-57C5-5239-4A3C-6DB5D449568D}"/>
          </ac:spMkLst>
        </pc:spChg>
        <pc:spChg chg="mod">
          <ac:chgData name="Andrew D. Shroads, QEP" userId="1a0295e2-0dd9-4964-a391-491a1a3653ac" providerId="ADAL" clId="{A1932C7E-90A2-496D-9344-61F58285DF65}" dt="2025-04-11T18:25:32.827" v="6489" actId="790"/>
          <ac:spMkLst>
            <pc:docMk/>
            <pc:sldMk cId="1481166673" sldId="360"/>
            <ac:spMk id="4" creationId="{DB866A1E-2E4D-FE55-03F2-890B2BB64C28}"/>
          </ac:spMkLst>
        </pc:spChg>
        <pc:picChg chg="mod ord">
          <ac:chgData name="Andrew D. Shroads, QEP" userId="1a0295e2-0dd9-4964-a391-491a1a3653ac" providerId="ADAL" clId="{A1932C7E-90A2-496D-9344-61F58285DF65}" dt="2025-04-11T20:45:55.920" v="10347" actId="167"/>
          <ac:picMkLst>
            <pc:docMk/>
            <pc:sldMk cId="1481166673" sldId="360"/>
            <ac:picMk id="5" creationId="{AFBC55E3-2BB3-B24B-8E1A-930748F589E1}"/>
          </ac:picMkLst>
        </pc:picChg>
      </pc:sldChg>
      <pc:sldChg chg="addSp delSp modSp new del mod">
        <pc:chgData name="Andrew D. Shroads, QEP" userId="1a0295e2-0dd9-4964-a391-491a1a3653ac" providerId="ADAL" clId="{A1932C7E-90A2-496D-9344-61F58285DF65}" dt="2025-04-11T21:44:28.388" v="12036" actId="2696"/>
        <pc:sldMkLst>
          <pc:docMk/>
          <pc:sldMk cId="3997001910" sldId="361"/>
        </pc:sldMkLst>
      </pc:sldChg>
      <pc:sldChg chg="addSp modSp new del mod ord">
        <pc:chgData name="Andrew D. Shroads, QEP" userId="1a0295e2-0dd9-4964-a391-491a1a3653ac" providerId="ADAL" clId="{A1932C7E-90A2-496D-9344-61F58285DF65}" dt="2025-04-11T21:44:28.388" v="12036" actId="2696"/>
        <pc:sldMkLst>
          <pc:docMk/>
          <pc:sldMk cId="1354366191" sldId="362"/>
        </pc:sldMkLst>
      </pc:sldChg>
      <pc:sldChg chg="modSp add del mod">
        <pc:chgData name="Andrew D. Shroads, QEP" userId="1a0295e2-0dd9-4964-a391-491a1a3653ac" providerId="ADAL" clId="{A1932C7E-90A2-496D-9344-61F58285DF65}" dt="2025-04-11T21:44:28.388" v="12036" actId="2696"/>
        <pc:sldMkLst>
          <pc:docMk/>
          <pc:sldMk cId="2772109974" sldId="363"/>
        </pc:sldMkLst>
      </pc:sldChg>
      <pc:sldChg chg="addSp delSp modSp add mod ord modClrScheme chgLayout">
        <pc:chgData name="Andrew D. Shroads, QEP" userId="1a0295e2-0dd9-4964-a391-491a1a3653ac" providerId="ADAL" clId="{A1932C7E-90A2-496D-9344-61F58285DF65}" dt="2025-04-14T14:58:22.309" v="12197"/>
        <pc:sldMkLst>
          <pc:docMk/>
          <pc:sldMk cId="66847871" sldId="364"/>
        </pc:sldMkLst>
        <pc:spChg chg="mod ord">
          <ac:chgData name="Andrew D. Shroads, QEP" userId="1a0295e2-0dd9-4964-a391-491a1a3653ac" providerId="ADAL" clId="{A1932C7E-90A2-496D-9344-61F58285DF65}" dt="2025-04-14T14:58:22.309" v="12197"/>
          <ac:spMkLst>
            <pc:docMk/>
            <pc:sldMk cId="66847871" sldId="364"/>
            <ac:spMk id="2" creationId="{F7165C1F-B3FE-49A7-AD54-A8879C9BFDF7}"/>
          </ac:spMkLst>
        </pc:spChg>
        <pc:spChg chg="add del mod ord">
          <ac:chgData name="Andrew D. Shroads, QEP" userId="1a0295e2-0dd9-4964-a391-491a1a3653ac" providerId="ADAL" clId="{A1932C7E-90A2-496D-9344-61F58285DF65}" dt="2025-04-11T18:25:32.827" v="6489" actId="790"/>
          <ac:spMkLst>
            <pc:docMk/>
            <pc:sldMk cId="66847871" sldId="364"/>
            <ac:spMk id="3" creationId="{DC06AAB8-21C2-0446-0D0B-D26882A9E629}"/>
          </ac:spMkLst>
        </pc:spChg>
        <pc:spChg chg="mod ord">
          <ac:chgData name="Andrew D. Shroads, QEP" userId="1a0295e2-0dd9-4964-a391-491a1a3653ac" providerId="ADAL" clId="{A1932C7E-90A2-496D-9344-61F58285DF65}" dt="2025-04-11T18:25:32.827" v="6489" actId="790"/>
          <ac:spMkLst>
            <pc:docMk/>
            <pc:sldMk cId="66847871" sldId="364"/>
            <ac:spMk id="4" creationId="{3FED2365-85B4-4668-B13C-463EB41D00D2}"/>
          </ac:spMkLst>
        </pc:spChg>
        <pc:spChg chg="mod">
          <ac:chgData name="Andrew D. Shroads, QEP" userId="1a0295e2-0dd9-4964-a391-491a1a3653ac" providerId="ADAL" clId="{A1932C7E-90A2-496D-9344-61F58285DF65}" dt="2025-04-11T18:25:32.827" v="6489" actId="790"/>
          <ac:spMkLst>
            <pc:docMk/>
            <pc:sldMk cId="66847871" sldId="364"/>
            <ac:spMk id="7" creationId="{F94A89AE-5326-4ECF-801D-AC677B4056FC}"/>
          </ac:spMkLst>
        </pc:spChg>
        <pc:spChg chg="mod">
          <ac:chgData name="Andrew D. Shroads, QEP" userId="1a0295e2-0dd9-4964-a391-491a1a3653ac" providerId="ADAL" clId="{A1932C7E-90A2-496D-9344-61F58285DF65}" dt="2025-04-11T18:25:32.827" v="6489" actId="790"/>
          <ac:spMkLst>
            <pc:docMk/>
            <pc:sldMk cId="66847871" sldId="364"/>
            <ac:spMk id="8" creationId="{08B1F946-DCAD-4439-8386-8E8975CAF12E}"/>
          </ac:spMkLst>
        </pc:spChg>
        <pc:spChg chg="mod">
          <ac:chgData name="Andrew D. Shroads, QEP" userId="1a0295e2-0dd9-4964-a391-491a1a3653ac" providerId="ADAL" clId="{A1932C7E-90A2-496D-9344-61F58285DF65}" dt="2025-04-11T18:25:32.827" v="6489" actId="790"/>
          <ac:spMkLst>
            <pc:docMk/>
            <pc:sldMk cId="66847871" sldId="364"/>
            <ac:spMk id="9" creationId="{0FA088A1-4F45-43FD-9260-4A3A6843F9F7}"/>
          </ac:spMkLst>
        </pc:spChg>
        <pc:spChg chg="mod">
          <ac:chgData name="Andrew D. Shroads, QEP" userId="1a0295e2-0dd9-4964-a391-491a1a3653ac" providerId="ADAL" clId="{A1932C7E-90A2-496D-9344-61F58285DF65}" dt="2025-04-11T18:25:32.827" v="6489" actId="790"/>
          <ac:spMkLst>
            <pc:docMk/>
            <pc:sldMk cId="66847871" sldId="364"/>
            <ac:spMk id="10" creationId="{6E0A667F-06DA-4CBF-BA25-A3DDF857D489}"/>
          </ac:spMkLst>
        </pc:spChg>
      </pc:sldChg>
      <pc:sldChg chg="modSp add mod ord">
        <pc:chgData name="Andrew D. Shroads, QEP" userId="1a0295e2-0dd9-4964-a391-491a1a3653ac" providerId="ADAL" clId="{A1932C7E-90A2-496D-9344-61F58285DF65}" dt="2025-04-14T14:58:20.082" v="12196"/>
        <pc:sldMkLst>
          <pc:docMk/>
          <pc:sldMk cId="3523828224" sldId="372"/>
        </pc:sldMkLst>
        <pc:spChg chg="mod">
          <ac:chgData name="Andrew D. Shroads, QEP" userId="1a0295e2-0dd9-4964-a391-491a1a3653ac" providerId="ADAL" clId="{A1932C7E-90A2-496D-9344-61F58285DF65}" dt="2025-04-14T14:58:20.082" v="12196"/>
          <ac:spMkLst>
            <pc:docMk/>
            <pc:sldMk cId="3523828224" sldId="372"/>
            <ac:spMk id="2" creationId="{0C8DC0E2-96E4-DD45-BD28-89DB68239D50}"/>
          </ac:spMkLst>
        </pc:spChg>
        <pc:spChg chg="mod">
          <ac:chgData name="Andrew D. Shroads, QEP" userId="1a0295e2-0dd9-4964-a391-491a1a3653ac" providerId="ADAL" clId="{A1932C7E-90A2-496D-9344-61F58285DF65}" dt="2025-04-11T18:25:32.827" v="6489" actId="790"/>
          <ac:spMkLst>
            <pc:docMk/>
            <pc:sldMk cId="3523828224" sldId="372"/>
            <ac:spMk id="4" creationId="{5A1B609C-3CC6-B580-6F87-3CFA6B2B4ACD}"/>
          </ac:spMkLst>
        </pc:spChg>
        <pc:spChg chg="mod">
          <ac:chgData name="Andrew D. Shroads, QEP" userId="1a0295e2-0dd9-4964-a391-491a1a3653ac" providerId="ADAL" clId="{A1932C7E-90A2-496D-9344-61F58285DF65}" dt="2025-04-11T18:25:32.827" v="6489" actId="790"/>
          <ac:spMkLst>
            <pc:docMk/>
            <pc:sldMk cId="3523828224" sldId="372"/>
            <ac:spMk id="5" creationId="{CC19D9C8-1B0E-A7DA-1993-2429CC79A3BC}"/>
          </ac:spMkLst>
        </pc:spChg>
        <pc:spChg chg="mod">
          <ac:chgData name="Andrew D. Shroads, QEP" userId="1a0295e2-0dd9-4964-a391-491a1a3653ac" providerId="ADAL" clId="{A1932C7E-90A2-496D-9344-61F58285DF65}" dt="2025-04-11T18:25:32.827" v="6489" actId="790"/>
          <ac:spMkLst>
            <pc:docMk/>
            <pc:sldMk cId="3523828224" sldId="372"/>
            <ac:spMk id="6" creationId="{35007254-4B27-8D9A-580B-C7C4478673EF}"/>
          </ac:spMkLst>
        </pc:spChg>
        <pc:spChg chg="mod">
          <ac:chgData name="Andrew D. Shroads, QEP" userId="1a0295e2-0dd9-4964-a391-491a1a3653ac" providerId="ADAL" clId="{A1932C7E-90A2-496D-9344-61F58285DF65}" dt="2025-04-11T18:25:32.827" v="6489" actId="790"/>
          <ac:spMkLst>
            <pc:docMk/>
            <pc:sldMk cId="3523828224" sldId="372"/>
            <ac:spMk id="8" creationId="{3B469BCC-D761-D058-2A65-73EB38F2CCD4}"/>
          </ac:spMkLst>
        </pc:spChg>
        <pc:spChg chg="mod">
          <ac:chgData name="Andrew D. Shroads, QEP" userId="1a0295e2-0dd9-4964-a391-491a1a3653ac" providerId="ADAL" clId="{A1932C7E-90A2-496D-9344-61F58285DF65}" dt="2025-04-11T18:25:32.827" v="6489" actId="790"/>
          <ac:spMkLst>
            <pc:docMk/>
            <pc:sldMk cId="3523828224" sldId="372"/>
            <ac:spMk id="10" creationId="{36B9B958-F6A7-7EB3-BA80-0C4BB902C9AA}"/>
          </ac:spMkLst>
        </pc:spChg>
      </pc:sldChg>
      <pc:sldChg chg="modSp add mod">
        <pc:chgData name="Andrew D. Shroads, QEP" userId="1a0295e2-0dd9-4964-a391-491a1a3653ac" providerId="ADAL" clId="{A1932C7E-90A2-496D-9344-61F58285DF65}" dt="2025-04-14T15:01:01.813" v="12270"/>
        <pc:sldMkLst>
          <pc:docMk/>
          <pc:sldMk cId="0" sldId="388"/>
        </pc:sldMkLst>
        <pc:spChg chg="mod">
          <ac:chgData name="Andrew D. Shroads, QEP" userId="1a0295e2-0dd9-4964-a391-491a1a3653ac" providerId="ADAL" clId="{A1932C7E-90A2-496D-9344-61F58285DF65}" dt="2025-04-14T15:01:01.813" v="12270"/>
          <ac:spMkLst>
            <pc:docMk/>
            <pc:sldMk cId="0" sldId="388"/>
            <ac:spMk id="3" creationId="{417B5D58-AF9B-4F37-9022-2EAAAB4A284B}"/>
          </ac:spMkLst>
        </pc:spChg>
        <pc:picChg chg="mod">
          <ac:chgData name="Andrew D. Shroads, QEP" userId="1a0295e2-0dd9-4964-a391-491a1a3653ac" providerId="ADAL" clId="{A1932C7E-90A2-496D-9344-61F58285DF65}" dt="2025-04-11T21:39:30.138" v="11888"/>
          <ac:picMkLst>
            <pc:docMk/>
            <pc:sldMk cId="0" sldId="388"/>
            <ac:picMk id="4" creationId="{A5C8AFFF-87F2-46A5-B7DF-EB149869D236}"/>
          </ac:picMkLst>
        </pc:picChg>
        <pc:picChg chg="mod">
          <ac:chgData name="Andrew D. Shroads, QEP" userId="1a0295e2-0dd9-4964-a391-491a1a3653ac" providerId="ADAL" clId="{A1932C7E-90A2-496D-9344-61F58285DF65}" dt="2025-04-11T21:39:42.345" v="11889"/>
          <ac:picMkLst>
            <pc:docMk/>
            <pc:sldMk cId="0" sldId="388"/>
            <ac:picMk id="64518" creationId="{00000000-0000-0000-0000-000000000000}"/>
          </ac:picMkLst>
        </pc:picChg>
      </pc:sldChg>
      <pc:sldChg chg="addSp delSp modSp add mod modClrScheme chgLayout">
        <pc:chgData name="Andrew D. Shroads, QEP" userId="1a0295e2-0dd9-4964-a391-491a1a3653ac" providerId="ADAL" clId="{A1932C7E-90A2-496D-9344-61F58285DF65}" dt="2025-04-14T15:01:21.666" v="12280"/>
        <pc:sldMkLst>
          <pc:docMk/>
          <pc:sldMk cId="0" sldId="391"/>
        </pc:sldMkLst>
        <pc:spChg chg="mod ord">
          <ac:chgData name="Andrew D. Shroads, QEP" userId="1a0295e2-0dd9-4964-a391-491a1a3653ac" providerId="ADAL" clId="{A1932C7E-90A2-496D-9344-61F58285DF65}" dt="2025-04-11T21:42:51.110" v="12008" actId="700"/>
          <ac:spMkLst>
            <pc:docMk/>
            <pc:sldMk cId="0" sldId="391"/>
            <ac:spMk id="2" creationId="{66936716-BA6A-4C84-ADF2-6ED84F6DBF0B}"/>
          </ac:spMkLst>
        </pc:spChg>
        <pc:spChg chg="mod ord">
          <ac:chgData name="Andrew D. Shroads, QEP" userId="1a0295e2-0dd9-4964-a391-491a1a3653ac" providerId="ADAL" clId="{A1932C7E-90A2-496D-9344-61F58285DF65}" dt="2025-04-14T15:01:21.666" v="12280"/>
          <ac:spMkLst>
            <pc:docMk/>
            <pc:sldMk cId="0" sldId="391"/>
            <ac:spMk id="4" creationId="{4C3192EA-C5E4-4F1D-B2DB-8CCB599DAB63}"/>
          </ac:spMkLst>
        </pc:spChg>
      </pc:sldChg>
      <pc:sldChg chg="modSp add mod ord">
        <pc:chgData name="Andrew D. Shroads, QEP" userId="1a0295e2-0dd9-4964-a391-491a1a3653ac" providerId="ADAL" clId="{A1932C7E-90A2-496D-9344-61F58285DF65}" dt="2025-04-14T14:58:43.717" v="12204"/>
        <pc:sldMkLst>
          <pc:docMk/>
          <pc:sldMk cId="1478438146" sldId="393"/>
        </pc:sldMkLst>
        <pc:spChg chg="mod">
          <ac:chgData name="Andrew D. Shroads, QEP" userId="1a0295e2-0dd9-4964-a391-491a1a3653ac" providerId="ADAL" clId="{A1932C7E-90A2-496D-9344-61F58285DF65}" dt="2025-04-14T14:58:43.717" v="12204"/>
          <ac:spMkLst>
            <pc:docMk/>
            <pc:sldMk cId="1478438146" sldId="393"/>
            <ac:spMk id="2" creationId="{8956E123-112E-C945-F263-D8B096D8207D}"/>
          </ac:spMkLst>
        </pc:spChg>
        <pc:spChg chg="mod">
          <ac:chgData name="Andrew D. Shroads, QEP" userId="1a0295e2-0dd9-4964-a391-491a1a3653ac" providerId="ADAL" clId="{A1932C7E-90A2-496D-9344-61F58285DF65}" dt="2025-04-11T18:25:32.827" v="6489" actId="790"/>
          <ac:spMkLst>
            <pc:docMk/>
            <pc:sldMk cId="1478438146" sldId="393"/>
            <ac:spMk id="3" creationId="{F058DEEF-676E-1BAC-148D-120D96DCB9B4}"/>
          </ac:spMkLst>
        </pc:spChg>
        <pc:spChg chg="mod">
          <ac:chgData name="Andrew D. Shroads, QEP" userId="1a0295e2-0dd9-4964-a391-491a1a3653ac" providerId="ADAL" clId="{A1932C7E-90A2-496D-9344-61F58285DF65}" dt="2025-04-11T18:25:32.827" v="6489" actId="790"/>
          <ac:spMkLst>
            <pc:docMk/>
            <pc:sldMk cId="1478438146" sldId="393"/>
            <ac:spMk id="4" creationId="{A22D3DD2-EA07-AFC8-6F43-F8D6B089C693}"/>
          </ac:spMkLst>
        </pc:spChg>
      </pc:sldChg>
      <pc:sldChg chg="add del">
        <pc:chgData name="Andrew D. Shroads, QEP" userId="1a0295e2-0dd9-4964-a391-491a1a3653ac" providerId="ADAL" clId="{A1932C7E-90A2-496D-9344-61F58285DF65}" dt="2025-04-10T13:56:23.417" v="4468" actId="2696"/>
        <pc:sldMkLst>
          <pc:docMk/>
          <pc:sldMk cId="2500921204" sldId="399"/>
        </pc:sldMkLst>
      </pc:sldChg>
      <pc:sldChg chg="addSp delSp modSp add mod modClrScheme chgLayout">
        <pc:chgData name="Andrew D. Shroads, QEP" userId="1a0295e2-0dd9-4964-a391-491a1a3653ac" providerId="ADAL" clId="{A1932C7E-90A2-496D-9344-61F58285DF65}" dt="2025-04-14T14:57:41.036" v="12180" actId="255"/>
        <pc:sldMkLst>
          <pc:docMk/>
          <pc:sldMk cId="3491751818" sldId="403"/>
        </pc:sldMkLst>
        <pc:spChg chg="mod ord">
          <ac:chgData name="Andrew D. Shroads, QEP" userId="1a0295e2-0dd9-4964-a391-491a1a3653ac" providerId="ADAL" clId="{A1932C7E-90A2-496D-9344-61F58285DF65}" dt="2025-04-11T18:43:56.249" v="6843" actId="20577"/>
          <ac:spMkLst>
            <pc:docMk/>
            <pc:sldMk cId="3491751818" sldId="403"/>
            <ac:spMk id="2" creationId="{18F65518-43E5-4BB8-81E6-0B12DDE52097}"/>
          </ac:spMkLst>
        </pc:spChg>
        <pc:spChg chg="mod ord">
          <ac:chgData name="Andrew D. Shroads, QEP" userId="1a0295e2-0dd9-4964-a391-491a1a3653ac" providerId="ADAL" clId="{A1932C7E-90A2-496D-9344-61F58285DF65}" dt="2025-04-14T14:57:41.036" v="12180" actId="255"/>
          <ac:spMkLst>
            <pc:docMk/>
            <pc:sldMk cId="3491751818" sldId="403"/>
            <ac:spMk id="4" creationId="{00000000-0000-0000-0000-000000000000}"/>
          </ac:spMkLst>
        </pc:spChg>
        <pc:spChg chg="mod ord">
          <ac:chgData name="Andrew D. Shroads, QEP" userId="1a0295e2-0dd9-4964-a391-491a1a3653ac" providerId="ADAL" clId="{A1932C7E-90A2-496D-9344-61F58285DF65}" dt="2025-04-11T18:41:32.587" v="6789" actId="700"/>
          <ac:spMkLst>
            <pc:docMk/>
            <pc:sldMk cId="3491751818" sldId="403"/>
            <ac:spMk id="5" creationId="{78A6E98D-A7E5-4EF7-B4F7-9353597E7E69}"/>
          </ac:spMkLst>
        </pc:spChg>
        <pc:picChg chg="mod">
          <ac:chgData name="Andrew D. Shroads, QEP" userId="1a0295e2-0dd9-4964-a391-491a1a3653ac" providerId="ADAL" clId="{A1932C7E-90A2-496D-9344-61F58285DF65}" dt="2025-04-11T18:43:36.287" v="6824" actId="14100"/>
          <ac:picMkLst>
            <pc:docMk/>
            <pc:sldMk cId="3491751818" sldId="403"/>
            <ac:picMk id="7" creationId="{C28165D2-7F24-2726-289E-B028D2F36A9A}"/>
          </ac:picMkLst>
        </pc:picChg>
      </pc:sldChg>
      <pc:sldChg chg="addSp delSp modSp add mod">
        <pc:chgData name="Andrew D. Shroads, QEP" userId="1a0295e2-0dd9-4964-a391-491a1a3653ac" providerId="ADAL" clId="{A1932C7E-90A2-496D-9344-61F58285DF65}" dt="2025-04-14T15:04:18.016" v="12374" actId="255"/>
        <pc:sldMkLst>
          <pc:docMk/>
          <pc:sldMk cId="0" sldId="406"/>
        </pc:sldMkLst>
        <pc:spChg chg="mod">
          <ac:chgData name="Andrew D. Shroads, QEP" userId="1a0295e2-0dd9-4964-a391-491a1a3653ac" providerId="ADAL" clId="{A1932C7E-90A2-496D-9344-61F58285DF65}" dt="2025-04-14T15:04:18.016" v="12374" actId="255"/>
          <ac:spMkLst>
            <pc:docMk/>
            <pc:sldMk cId="0" sldId="406"/>
            <ac:spMk id="3" creationId="{B1A75F9A-2D73-4A05-8653-200DC7585FC8}"/>
          </ac:spMkLst>
        </pc:spChg>
        <pc:graphicFrameChg chg="add mod modGraphic">
          <ac:chgData name="Andrew D. Shroads, QEP" userId="1a0295e2-0dd9-4964-a391-491a1a3653ac" providerId="ADAL" clId="{A1932C7E-90A2-496D-9344-61F58285DF65}" dt="2025-04-14T15:04:01.389" v="12371" actId="14734"/>
          <ac:graphicFrameMkLst>
            <pc:docMk/>
            <pc:sldMk cId="0" sldId="406"/>
            <ac:graphicFrameMk id="6" creationId="{D4B84C28-B6AD-4D8F-99CB-D39C950D0249}"/>
          </ac:graphicFrameMkLst>
        </pc:graphicFrameChg>
      </pc:sldChg>
      <pc:sldChg chg="modSp add mod">
        <pc:chgData name="Andrew D. Shroads, QEP" userId="1a0295e2-0dd9-4964-a391-491a1a3653ac" providerId="ADAL" clId="{A1932C7E-90A2-496D-9344-61F58285DF65}" dt="2025-04-14T14:56:53.199" v="12168"/>
        <pc:sldMkLst>
          <pc:docMk/>
          <pc:sldMk cId="3239842647" sldId="416"/>
        </pc:sldMkLst>
        <pc:spChg chg="mod">
          <ac:chgData name="Andrew D. Shroads, QEP" userId="1a0295e2-0dd9-4964-a391-491a1a3653ac" providerId="ADAL" clId="{A1932C7E-90A2-496D-9344-61F58285DF65}" dt="2025-04-14T14:56:53.199" v="12168"/>
          <ac:spMkLst>
            <pc:docMk/>
            <pc:sldMk cId="3239842647" sldId="416"/>
            <ac:spMk id="2" creationId="{D6EB5E71-49C9-4E10-B54C-23E3064A44F1}"/>
          </ac:spMkLst>
        </pc:spChg>
        <pc:spChg chg="mod">
          <ac:chgData name="Andrew D. Shroads, QEP" userId="1a0295e2-0dd9-4964-a391-491a1a3653ac" providerId="ADAL" clId="{A1932C7E-90A2-496D-9344-61F58285DF65}" dt="2025-04-11T18:34:50.564" v="6690"/>
          <ac:spMkLst>
            <pc:docMk/>
            <pc:sldMk cId="3239842647" sldId="416"/>
            <ac:spMk id="3" creationId="{BC2FCDB7-211F-4F70-920D-30060C844D34}"/>
          </ac:spMkLst>
        </pc:spChg>
      </pc:sldChg>
      <pc:sldChg chg="addSp modSp add mod ord modClrScheme chgLayout">
        <pc:chgData name="Andrew D. Shroads, QEP" userId="1a0295e2-0dd9-4964-a391-491a1a3653ac" providerId="ADAL" clId="{A1932C7E-90A2-496D-9344-61F58285DF65}" dt="2025-04-14T14:58:24.510" v="12198"/>
        <pc:sldMkLst>
          <pc:docMk/>
          <pc:sldMk cId="3054407902" sldId="422"/>
        </pc:sldMkLst>
        <pc:spChg chg="mod ord">
          <ac:chgData name="Andrew D. Shroads, QEP" userId="1a0295e2-0dd9-4964-a391-491a1a3653ac" providerId="ADAL" clId="{A1932C7E-90A2-496D-9344-61F58285DF65}" dt="2025-04-14T14:58:24.510" v="12198"/>
          <ac:spMkLst>
            <pc:docMk/>
            <pc:sldMk cId="3054407902" sldId="422"/>
            <ac:spMk id="2" creationId="{F7165C1F-B3FE-49A7-AD54-A8879C9BFDF7}"/>
          </ac:spMkLst>
        </pc:spChg>
        <pc:spChg chg="add mod ord">
          <ac:chgData name="Andrew D. Shroads, QEP" userId="1a0295e2-0dd9-4964-a391-491a1a3653ac" providerId="ADAL" clId="{A1932C7E-90A2-496D-9344-61F58285DF65}" dt="2025-04-11T18:25:32.827" v="6489" actId="790"/>
          <ac:spMkLst>
            <pc:docMk/>
            <pc:sldMk cId="3054407902" sldId="422"/>
            <ac:spMk id="3" creationId="{291CB787-AD9D-7F0B-1640-7E9B9C880EE2}"/>
          </ac:spMkLst>
        </pc:spChg>
        <pc:spChg chg="mod ord">
          <ac:chgData name="Andrew D. Shroads, QEP" userId="1a0295e2-0dd9-4964-a391-491a1a3653ac" providerId="ADAL" clId="{A1932C7E-90A2-496D-9344-61F58285DF65}" dt="2025-04-11T18:25:32.827" v="6489" actId="790"/>
          <ac:spMkLst>
            <pc:docMk/>
            <pc:sldMk cId="3054407902" sldId="422"/>
            <ac:spMk id="4" creationId="{3FED2365-85B4-4668-B13C-463EB41D00D2}"/>
          </ac:spMkLst>
        </pc:spChg>
        <pc:picChg chg="mod">
          <ac:chgData name="Andrew D. Shroads, QEP" userId="1a0295e2-0dd9-4964-a391-491a1a3653ac" providerId="ADAL" clId="{A1932C7E-90A2-496D-9344-61F58285DF65}" dt="2025-04-10T20:17:08.621" v="5987" actId="1076"/>
          <ac:picMkLst>
            <pc:docMk/>
            <pc:sldMk cId="3054407902" sldId="422"/>
            <ac:picMk id="15" creationId="{4201EF0E-3E60-1792-B679-F3AA73BE4E4E}"/>
          </ac:picMkLst>
        </pc:picChg>
      </pc:sldChg>
      <pc:sldChg chg="addSp modSp add mod ord modClrScheme chgLayout">
        <pc:chgData name="Andrew D. Shroads, QEP" userId="1a0295e2-0dd9-4964-a391-491a1a3653ac" providerId="ADAL" clId="{A1932C7E-90A2-496D-9344-61F58285DF65}" dt="2025-04-14T14:58:26.500" v="12199"/>
        <pc:sldMkLst>
          <pc:docMk/>
          <pc:sldMk cId="2192346935" sldId="423"/>
        </pc:sldMkLst>
        <pc:spChg chg="mod ord">
          <ac:chgData name="Andrew D. Shroads, QEP" userId="1a0295e2-0dd9-4964-a391-491a1a3653ac" providerId="ADAL" clId="{A1932C7E-90A2-496D-9344-61F58285DF65}" dt="2025-04-14T14:58:26.500" v="12199"/>
          <ac:spMkLst>
            <pc:docMk/>
            <pc:sldMk cId="2192346935" sldId="423"/>
            <ac:spMk id="2" creationId="{B3776179-D385-8BB7-CDD1-F12F8EB6245C}"/>
          </ac:spMkLst>
        </pc:spChg>
        <pc:spChg chg="mod ord">
          <ac:chgData name="Andrew D. Shroads, QEP" userId="1a0295e2-0dd9-4964-a391-491a1a3653ac" providerId="ADAL" clId="{A1932C7E-90A2-496D-9344-61F58285DF65}" dt="2025-04-11T18:25:32.827" v="6489" actId="790"/>
          <ac:spMkLst>
            <pc:docMk/>
            <pc:sldMk cId="2192346935" sldId="423"/>
            <ac:spMk id="3" creationId="{A2C8489B-9594-763B-AB68-39D0238251B6}"/>
          </ac:spMkLst>
        </pc:spChg>
        <pc:spChg chg="add mod ord">
          <ac:chgData name="Andrew D. Shroads, QEP" userId="1a0295e2-0dd9-4964-a391-491a1a3653ac" providerId="ADAL" clId="{A1932C7E-90A2-496D-9344-61F58285DF65}" dt="2025-04-11T18:25:32.827" v="6489" actId="790"/>
          <ac:spMkLst>
            <pc:docMk/>
            <pc:sldMk cId="2192346935" sldId="423"/>
            <ac:spMk id="5" creationId="{D81937C8-C7B3-A575-C3C4-C66ECC80642E}"/>
          </ac:spMkLst>
        </pc:spChg>
        <pc:picChg chg="mod">
          <ac:chgData name="Andrew D. Shroads, QEP" userId="1a0295e2-0dd9-4964-a391-491a1a3653ac" providerId="ADAL" clId="{A1932C7E-90A2-496D-9344-61F58285DF65}" dt="2025-04-10T20:21:32.965" v="6079" actId="1076"/>
          <ac:picMkLst>
            <pc:docMk/>
            <pc:sldMk cId="2192346935" sldId="423"/>
            <ac:picMk id="4" creationId="{24AA42E1-D724-D78A-59CA-70A154588EB7}"/>
          </ac:picMkLst>
        </pc:picChg>
      </pc:sldChg>
      <pc:sldChg chg="modSp add del mod">
        <pc:chgData name="Andrew D. Shroads, QEP" userId="1a0295e2-0dd9-4964-a391-491a1a3653ac" providerId="ADAL" clId="{A1932C7E-90A2-496D-9344-61F58285DF65}" dt="2025-04-11T21:23:55.905" v="11692" actId="2696"/>
        <pc:sldMkLst>
          <pc:docMk/>
          <pc:sldMk cId="0" sldId="434"/>
        </pc:sldMkLst>
      </pc:sldChg>
      <pc:sldChg chg="modSp add mod">
        <pc:chgData name="Andrew D. Shroads, QEP" userId="1a0295e2-0dd9-4964-a391-491a1a3653ac" providerId="ADAL" clId="{A1932C7E-90A2-496D-9344-61F58285DF65}" dt="2025-04-14T14:55:28.281" v="12070" actId="20577"/>
        <pc:sldMkLst>
          <pc:docMk/>
          <pc:sldMk cId="4254161220" sldId="434"/>
        </pc:sldMkLst>
        <pc:spChg chg="mod">
          <ac:chgData name="Andrew D. Shroads, QEP" userId="1a0295e2-0dd9-4964-a391-491a1a3653ac" providerId="ADAL" clId="{A1932C7E-90A2-496D-9344-61F58285DF65}" dt="2025-04-14T14:55:28.281" v="12070" actId="20577"/>
          <ac:spMkLst>
            <pc:docMk/>
            <pc:sldMk cId="4254161220" sldId="434"/>
            <ac:spMk id="2" creationId="{00000000-0000-0000-0000-000000000000}"/>
          </ac:spMkLst>
        </pc:spChg>
      </pc:sldChg>
      <pc:sldChg chg="modSp add mod">
        <pc:chgData name="Andrew D. Shroads, QEP" userId="1a0295e2-0dd9-4964-a391-491a1a3653ac" providerId="ADAL" clId="{A1932C7E-90A2-496D-9344-61F58285DF65}" dt="2025-04-14T15:37:37.083" v="13120" actId="6549"/>
        <pc:sldMkLst>
          <pc:docMk/>
          <pc:sldMk cId="2787864123" sldId="436"/>
        </pc:sldMkLst>
        <pc:spChg chg="mod">
          <ac:chgData name="Andrew D. Shroads, QEP" userId="1a0295e2-0dd9-4964-a391-491a1a3653ac" providerId="ADAL" clId="{A1932C7E-90A2-496D-9344-61F58285DF65}" dt="2025-04-14T14:59:08.806" v="12216" actId="27636"/>
          <ac:spMkLst>
            <pc:docMk/>
            <pc:sldMk cId="2787864123" sldId="436"/>
            <ac:spMk id="2" creationId="{86C519C3-7CCF-4121-8562-BE991AF6A5BF}"/>
          </ac:spMkLst>
        </pc:spChg>
        <pc:spChg chg="mod">
          <ac:chgData name="Andrew D. Shroads, QEP" userId="1a0295e2-0dd9-4964-a391-491a1a3653ac" providerId="ADAL" clId="{A1932C7E-90A2-496D-9344-61F58285DF65}" dt="2025-04-14T15:37:37.083" v="13120" actId="6549"/>
          <ac:spMkLst>
            <pc:docMk/>
            <pc:sldMk cId="2787864123" sldId="436"/>
            <ac:spMk id="3" creationId="{7A796DDA-AD48-4557-9560-F82234E5B142}"/>
          </ac:spMkLst>
        </pc:spChg>
      </pc:sldChg>
      <pc:sldChg chg="modSp add mod">
        <pc:chgData name="Andrew D. Shroads, QEP" userId="1a0295e2-0dd9-4964-a391-491a1a3653ac" providerId="ADAL" clId="{A1932C7E-90A2-496D-9344-61F58285DF65}" dt="2025-04-14T15:08:57.057" v="12462" actId="114"/>
        <pc:sldMkLst>
          <pc:docMk/>
          <pc:sldMk cId="3501847063" sldId="437"/>
        </pc:sldMkLst>
        <pc:spChg chg="mod">
          <ac:chgData name="Andrew D. Shroads, QEP" userId="1a0295e2-0dd9-4964-a391-491a1a3653ac" providerId="ADAL" clId="{A1932C7E-90A2-496D-9344-61F58285DF65}" dt="2025-04-14T14:59:03.246" v="12212"/>
          <ac:spMkLst>
            <pc:docMk/>
            <pc:sldMk cId="3501847063" sldId="437"/>
            <ac:spMk id="2" creationId="{86C519C3-7CCF-4121-8562-BE991AF6A5BF}"/>
          </ac:spMkLst>
        </pc:spChg>
        <pc:spChg chg="mod">
          <ac:chgData name="Andrew D. Shroads, QEP" userId="1a0295e2-0dd9-4964-a391-491a1a3653ac" providerId="ADAL" clId="{A1932C7E-90A2-496D-9344-61F58285DF65}" dt="2025-04-14T15:08:57.057" v="12462" actId="114"/>
          <ac:spMkLst>
            <pc:docMk/>
            <pc:sldMk cId="3501847063" sldId="437"/>
            <ac:spMk id="3" creationId="{7A796DDA-AD48-4557-9560-F82234E5B142}"/>
          </ac:spMkLst>
        </pc:spChg>
      </pc:sldChg>
      <pc:sldChg chg="modSp add del mod modClrScheme chgLayout">
        <pc:chgData name="Andrew D. Shroads, QEP" userId="1a0295e2-0dd9-4964-a391-491a1a3653ac" providerId="ADAL" clId="{A1932C7E-90A2-496D-9344-61F58285DF65}" dt="2025-04-11T21:09:50.265" v="11270" actId="2696"/>
        <pc:sldMkLst>
          <pc:docMk/>
          <pc:sldMk cId="781531183" sldId="438"/>
        </pc:sldMkLst>
      </pc:sldChg>
      <pc:sldChg chg="addSp delSp modSp add mod">
        <pc:chgData name="Andrew D. Shroads, QEP" userId="1a0295e2-0dd9-4964-a391-491a1a3653ac" providerId="ADAL" clId="{A1932C7E-90A2-496D-9344-61F58285DF65}" dt="2025-04-14T15:16:47.986" v="12538" actId="20577"/>
        <pc:sldMkLst>
          <pc:docMk/>
          <pc:sldMk cId="2455137350" sldId="438"/>
        </pc:sldMkLst>
        <pc:spChg chg="mod">
          <ac:chgData name="Andrew D. Shroads, QEP" userId="1a0295e2-0dd9-4964-a391-491a1a3653ac" providerId="ADAL" clId="{A1932C7E-90A2-496D-9344-61F58285DF65}" dt="2025-04-14T14:59:10.866" v="12218" actId="27636"/>
          <ac:spMkLst>
            <pc:docMk/>
            <pc:sldMk cId="2455137350" sldId="438"/>
            <ac:spMk id="2" creationId="{86C519C3-7CCF-4121-8562-BE991AF6A5BF}"/>
          </ac:spMkLst>
        </pc:spChg>
        <pc:spChg chg="add mod">
          <ac:chgData name="Andrew D. Shroads, QEP" userId="1a0295e2-0dd9-4964-a391-491a1a3653ac" providerId="ADAL" clId="{A1932C7E-90A2-496D-9344-61F58285DF65}" dt="2025-04-14T15:15:32.627" v="12511"/>
          <ac:spMkLst>
            <pc:docMk/>
            <pc:sldMk cId="2455137350" sldId="438"/>
            <ac:spMk id="3" creationId="{7A796DDA-AD48-4557-9560-F82234E5B142}"/>
          </ac:spMkLst>
        </pc:spChg>
        <pc:spChg chg="add mod">
          <ac:chgData name="Andrew D. Shroads, QEP" userId="1a0295e2-0dd9-4964-a391-491a1a3653ac" providerId="ADAL" clId="{A1932C7E-90A2-496D-9344-61F58285DF65}" dt="2025-04-14T15:15:37.186" v="12512" actId="21"/>
          <ac:spMkLst>
            <pc:docMk/>
            <pc:sldMk cId="2455137350" sldId="438"/>
            <ac:spMk id="10" creationId="{CF54C2B4-FC4B-EAFC-8040-7EE36BB70049}"/>
          </ac:spMkLst>
        </pc:spChg>
        <pc:spChg chg="add mod">
          <ac:chgData name="Andrew D. Shroads, QEP" userId="1a0295e2-0dd9-4964-a391-491a1a3653ac" providerId="ADAL" clId="{A1932C7E-90A2-496D-9344-61F58285DF65}" dt="2025-04-14T15:16:47.986" v="12538" actId="20577"/>
          <ac:spMkLst>
            <pc:docMk/>
            <pc:sldMk cId="2455137350" sldId="438"/>
            <ac:spMk id="13" creationId="{58FA4D09-B6A9-4DD5-E272-70DD8337EAA0}"/>
          </ac:spMkLst>
        </pc:spChg>
        <pc:picChg chg="mod">
          <ac:chgData name="Andrew D. Shroads, QEP" userId="1a0295e2-0dd9-4964-a391-491a1a3653ac" providerId="ADAL" clId="{A1932C7E-90A2-496D-9344-61F58285DF65}" dt="2025-04-14T15:11:41.723" v="12509"/>
          <ac:picMkLst>
            <pc:docMk/>
            <pc:sldMk cId="2455137350" sldId="438"/>
            <ac:picMk id="5" creationId="{90BBE0D7-749C-7746-A69B-A227D6C88B4A}"/>
          </ac:picMkLst>
        </pc:picChg>
        <pc:picChg chg="mod">
          <ac:chgData name="Andrew D. Shroads, QEP" userId="1a0295e2-0dd9-4964-a391-491a1a3653ac" providerId="ADAL" clId="{A1932C7E-90A2-496D-9344-61F58285DF65}" dt="2025-04-14T15:11:59.416" v="12510"/>
          <ac:picMkLst>
            <pc:docMk/>
            <pc:sldMk cId="2455137350" sldId="438"/>
            <ac:picMk id="6" creationId="{1211E4AD-734B-CF99-44E0-4483DF27E2B1}"/>
          </ac:picMkLst>
        </pc:picChg>
        <pc:picChg chg="mod">
          <ac:chgData name="Andrew D. Shroads, QEP" userId="1a0295e2-0dd9-4964-a391-491a1a3653ac" providerId="ADAL" clId="{A1932C7E-90A2-496D-9344-61F58285DF65}" dt="2025-04-14T15:15:32.627" v="12511"/>
          <ac:picMkLst>
            <pc:docMk/>
            <pc:sldMk cId="2455137350" sldId="438"/>
            <ac:picMk id="7" creationId="{6102BEAF-1C7E-898A-14CE-84136703859B}"/>
          </ac:picMkLst>
        </pc:picChg>
        <pc:picChg chg="del">
          <ac:chgData name="Andrew D. Shroads, QEP" userId="1a0295e2-0dd9-4964-a391-491a1a3653ac" providerId="ADAL" clId="{A1932C7E-90A2-496D-9344-61F58285DF65}" dt="2025-04-14T15:15:37.186" v="12512" actId="21"/>
          <ac:picMkLst>
            <pc:docMk/>
            <pc:sldMk cId="2455137350" sldId="438"/>
            <ac:picMk id="8" creationId="{98C63A59-42D7-DF6B-2780-B80A56F6363A}"/>
          </ac:picMkLst>
        </pc:picChg>
        <pc:picChg chg="del mod">
          <ac:chgData name="Andrew D. Shroads, QEP" userId="1a0295e2-0dd9-4964-a391-491a1a3653ac" providerId="ADAL" clId="{A1932C7E-90A2-496D-9344-61F58285DF65}" dt="2025-04-14T15:16:24.192" v="12514" actId="21"/>
          <ac:picMkLst>
            <pc:docMk/>
            <pc:sldMk cId="2455137350" sldId="438"/>
            <ac:picMk id="11" creationId="{A5EA2E86-0F99-4F14-72D3-DDC680FF3503}"/>
          </ac:picMkLst>
        </pc:picChg>
        <pc:picChg chg="add mod ord">
          <ac:chgData name="Andrew D. Shroads, QEP" userId="1a0295e2-0dd9-4964-a391-491a1a3653ac" providerId="ADAL" clId="{A1932C7E-90A2-496D-9344-61F58285DF65}" dt="2025-04-14T15:16:44.785" v="12531" actId="167"/>
          <ac:picMkLst>
            <pc:docMk/>
            <pc:sldMk cId="2455137350" sldId="438"/>
            <ac:picMk id="14" creationId="{A5EA2E86-0F99-4F14-72D3-DDC680FF3503}"/>
          </ac:picMkLst>
        </pc:picChg>
      </pc:sldChg>
      <pc:sldChg chg="modSp add mod ord">
        <pc:chgData name="Andrew D. Shroads, QEP" userId="1a0295e2-0dd9-4964-a391-491a1a3653ac" providerId="ADAL" clId="{A1932C7E-90A2-496D-9344-61F58285DF65}" dt="2025-04-14T15:00:08.326" v="12252"/>
        <pc:sldMkLst>
          <pc:docMk/>
          <pc:sldMk cId="1067660364" sldId="445"/>
        </pc:sldMkLst>
        <pc:spChg chg="mod">
          <ac:chgData name="Andrew D. Shroads, QEP" userId="1a0295e2-0dd9-4964-a391-491a1a3653ac" providerId="ADAL" clId="{A1932C7E-90A2-496D-9344-61F58285DF65}" dt="2025-04-14T15:00:08.326" v="12252"/>
          <ac:spMkLst>
            <pc:docMk/>
            <pc:sldMk cId="1067660364" sldId="445"/>
            <ac:spMk id="2" creationId="{0A747FD7-4A97-4808-83B3-4A6D69D23582}"/>
          </ac:spMkLst>
        </pc:spChg>
      </pc:sldChg>
      <pc:sldChg chg="modSp add mod">
        <pc:chgData name="Andrew D. Shroads, QEP" userId="1a0295e2-0dd9-4964-a391-491a1a3653ac" providerId="ADAL" clId="{A1932C7E-90A2-496D-9344-61F58285DF65}" dt="2025-04-14T15:00:30.968" v="12262"/>
        <pc:sldMkLst>
          <pc:docMk/>
          <pc:sldMk cId="1401928930" sldId="453"/>
        </pc:sldMkLst>
        <pc:spChg chg="mod">
          <ac:chgData name="Andrew D. Shroads, QEP" userId="1a0295e2-0dd9-4964-a391-491a1a3653ac" providerId="ADAL" clId="{A1932C7E-90A2-496D-9344-61F58285DF65}" dt="2025-04-14T15:00:30.968" v="12262"/>
          <ac:spMkLst>
            <pc:docMk/>
            <pc:sldMk cId="1401928930" sldId="453"/>
            <ac:spMk id="5" creationId="{7BA3C302-D699-46DE-869E-FA455C8A21CD}"/>
          </ac:spMkLst>
        </pc:spChg>
      </pc:sldChg>
      <pc:sldChg chg="modSp add mod">
        <pc:chgData name="Andrew D. Shroads, QEP" userId="1a0295e2-0dd9-4964-a391-491a1a3653ac" providerId="ADAL" clId="{A1932C7E-90A2-496D-9344-61F58285DF65}" dt="2025-04-14T15:00:28.727" v="12261"/>
        <pc:sldMkLst>
          <pc:docMk/>
          <pc:sldMk cId="478969263" sldId="454"/>
        </pc:sldMkLst>
        <pc:spChg chg="mod">
          <ac:chgData name="Andrew D. Shroads, QEP" userId="1a0295e2-0dd9-4964-a391-491a1a3653ac" providerId="ADAL" clId="{A1932C7E-90A2-496D-9344-61F58285DF65}" dt="2025-04-14T15:00:28.727" v="12261"/>
          <ac:spMkLst>
            <pc:docMk/>
            <pc:sldMk cId="478969263" sldId="454"/>
            <ac:spMk id="5" creationId="{7BA3C302-D699-46DE-869E-FA455C8A21CD}"/>
          </ac:spMkLst>
        </pc:spChg>
        <pc:grpChg chg="mod">
          <ac:chgData name="Andrew D. Shroads, QEP" userId="1a0295e2-0dd9-4964-a391-491a1a3653ac" providerId="ADAL" clId="{A1932C7E-90A2-496D-9344-61F58285DF65}" dt="2025-04-11T21:34:09.267" v="11840"/>
          <ac:grpSpMkLst>
            <pc:docMk/>
            <pc:sldMk cId="478969263" sldId="454"/>
            <ac:grpSpMk id="2" creationId="{00000000-0000-0000-0000-000000000000}"/>
          </ac:grpSpMkLst>
        </pc:grpChg>
      </pc:sldChg>
      <pc:sldChg chg="modSp add mod">
        <pc:chgData name="Andrew D. Shroads, QEP" userId="1a0295e2-0dd9-4964-a391-491a1a3653ac" providerId="ADAL" clId="{A1932C7E-90A2-496D-9344-61F58285DF65}" dt="2025-04-14T15:00:56.201" v="12268"/>
        <pc:sldMkLst>
          <pc:docMk/>
          <pc:sldMk cId="2788942067" sldId="465"/>
        </pc:sldMkLst>
        <pc:spChg chg="mod">
          <ac:chgData name="Andrew D. Shroads, QEP" userId="1a0295e2-0dd9-4964-a391-491a1a3653ac" providerId="ADAL" clId="{A1932C7E-90A2-496D-9344-61F58285DF65}" dt="2025-04-14T15:00:56.201" v="12268"/>
          <ac:spMkLst>
            <pc:docMk/>
            <pc:sldMk cId="2788942067" sldId="465"/>
            <ac:spMk id="2" creationId="{44A62C7F-AE5D-4C1E-AFE4-B993D20B5530}"/>
          </ac:spMkLst>
        </pc:spChg>
      </pc:sldChg>
      <pc:sldChg chg="addSp delSp modSp add mod modClrScheme chgLayout">
        <pc:chgData name="Andrew D. Shroads, QEP" userId="1a0295e2-0dd9-4964-a391-491a1a3653ac" providerId="ADAL" clId="{A1932C7E-90A2-496D-9344-61F58285DF65}" dt="2025-04-14T15:00:58.399" v="12269"/>
        <pc:sldMkLst>
          <pc:docMk/>
          <pc:sldMk cId="705106489" sldId="468"/>
        </pc:sldMkLst>
        <pc:spChg chg="mod ord">
          <ac:chgData name="Andrew D. Shroads, QEP" userId="1a0295e2-0dd9-4964-a391-491a1a3653ac" providerId="ADAL" clId="{A1932C7E-90A2-496D-9344-61F58285DF65}" dt="2025-04-14T15:00:58.399" v="12269"/>
          <ac:spMkLst>
            <pc:docMk/>
            <pc:sldMk cId="705106489" sldId="468"/>
            <ac:spMk id="2" creationId="{44A62C7F-AE5D-4C1E-AFE4-B993D20B5530}"/>
          </ac:spMkLst>
        </pc:spChg>
        <pc:spChg chg="mod ord">
          <ac:chgData name="Andrew D. Shroads, QEP" userId="1a0295e2-0dd9-4964-a391-491a1a3653ac" providerId="ADAL" clId="{A1932C7E-90A2-496D-9344-61F58285DF65}" dt="2025-04-11T21:39:15.688" v="11884" actId="27636"/>
          <ac:spMkLst>
            <pc:docMk/>
            <pc:sldMk cId="705106489" sldId="468"/>
            <ac:spMk id="3" creationId="{34AE5CA1-D033-49F2-AC27-337F4B968B61}"/>
          </ac:spMkLst>
        </pc:spChg>
        <pc:spChg chg="mod ord">
          <ac:chgData name="Andrew D. Shroads, QEP" userId="1a0295e2-0dd9-4964-a391-491a1a3653ac" providerId="ADAL" clId="{A1932C7E-90A2-496D-9344-61F58285DF65}" dt="2025-04-11T21:39:15.665" v="11883" actId="700"/>
          <ac:spMkLst>
            <pc:docMk/>
            <pc:sldMk cId="705106489" sldId="468"/>
            <ac:spMk id="4" creationId="{93B1AC17-5F1A-49BF-A178-7E521318A23A}"/>
          </ac:spMkLst>
        </pc:spChg>
      </pc:sldChg>
      <pc:sldChg chg="addSp delSp modSp add mod modClrScheme chgLayout">
        <pc:chgData name="Andrew D. Shroads, QEP" userId="1a0295e2-0dd9-4964-a391-491a1a3653ac" providerId="ADAL" clId="{A1932C7E-90A2-496D-9344-61F58285DF65}" dt="2025-04-14T15:01:04.116" v="12271"/>
        <pc:sldMkLst>
          <pc:docMk/>
          <pc:sldMk cId="232082361" sldId="469"/>
        </pc:sldMkLst>
        <pc:spChg chg="mod ord">
          <ac:chgData name="Andrew D. Shroads, QEP" userId="1a0295e2-0dd9-4964-a391-491a1a3653ac" providerId="ADAL" clId="{A1932C7E-90A2-496D-9344-61F58285DF65}" dt="2025-04-14T15:01:04.116" v="12271"/>
          <ac:spMkLst>
            <pc:docMk/>
            <pc:sldMk cId="232082361" sldId="469"/>
            <ac:spMk id="2" creationId="{44A62C7F-AE5D-4C1E-AFE4-B993D20B5530}"/>
          </ac:spMkLst>
        </pc:spChg>
        <pc:spChg chg="mod ord">
          <ac:chgData name="Andrew D. Shroads, QEP" userId="1a0295e2-0dd9-4964-a391-491a1a3653ac" providerId="ADAL" clId="{A1932C7E-90A2-496D-9344-61F58285DF65}" dt="2025-04-11T21:39:55.298" v="11892" actId="122"/>
          <ac:spMkLst>
            <pc:docMk/>
            <pc:sldMk cId="232082361" sldId="469"/>
            <ac:spMk id="3" creationId="{34AE5CA1-D033-49F2-AC27-337F4B968B61}"/>
          </ac:spMkLst>
        </pc:spChg>
        <pc:spChg chg="mod">
          <ac:chgData name="Andrew D. Shroads, QEP" userId="1a0295e2-0dd9-4964-a391-491a1a3653ac" providerId="ADAL" clId="{A1932C7E-90A2-496D-9344-61F58285DF65}" dt="2025-04-11T21:40:35.446" v="11898" actId="207"/>
          <ac:spMkLst>
            <pc:docMk/>
            <pc:sldMk cId="232082361" sldId="469"/>
            <ac:spMk id="5" creationId="{C0DE5C51-4045-4380-9755-E9BF63137CE3}"/>
          </ac:spMkLst>
        </pc:spChg>
        <pc:spChg chg="mod">
          <ac:chgData name="Andrew D. Shroads, QEP" userId="1a0295e2-0dd9-4964-a391-491a1a3653ac" providerId="ADAL" clId="{A1932C7E-90A2-496D-9344-61F58285DF65}" dt="2025-04-11T21:40:42.951" v="11899" actId="207"/>
          <ac:spMkLst>
            <pc:docMk/>
            <pc:sldMk cId="232082361" sldId="469"/>
            <ac:spMk id="7" creationId="{5A0E06D8-6A88-475E-A8A5-573C4493B625}"/>
          </ac:spMkLst>
        </pc:spChg>
        <pc:spChg chg="mod">
          <ac:chgData name="Andrew D. Shroads, QEP" userId="1a0295e2-0dd9-4964-a391-491a1a3653ac" providerId="ADAL" clId="{A1932C7E-90A2-496D-9344-61F58285DF65}" dt="2025-04-11T21:40:45.337" v="11900" actId="207"/>
          <ac:spMkLst>
            <pc:docMk/>
            <pc:sldMk cId="232082361" sldId="469"/>
            <ac:spMk id="8" creationId="{1AA45B0C-CDF5-4ACB-A371-2724AE78086B}"/>
          </ac:spMkLst>
        </pc:spChg>
        <pc:spChg chg="mod">
          <ac:chgData name="Andrew D. Shroads, QEP" userId="1a0295e2-0dd9-4964-a391-491a1a3653ac" providerId="ADAL" clId="{A1932C7E-90A2-496D-9344-61F58285DF65}" dt="2025-04-11T21:40:30.616" v="11897" actId="207"/>
          <ac:spMkLst>
            <pc:docMk/>
            <pc:sldMk cId="232082361" sldId="469"/>
            <ac:spMk id="11" creationId="{67E8C50D-9D77-4A28-8855-9568A005DE4A}"/>
          </ac:spMkLst>
        </pc:spChg>
        <pc:spChg chg="mod">
          <ac:chgData name="Andrew D. Shroads, QEP" userId="1a0295e2-0dd9-4964-a391-491a1a3653ac" providerId="ADAL" clId="{A1932C7E-90A2-496D-9344-61F58285DF65}" dt="2025-04-11T21:40:48.429" v="11901" actId="207"/>
          <ac:spMkLst>
            <pc:docMk/>
            <pc:sldMk cId="232082361" sldId="469"/>
            <ac:spMk id="14" creationId="{6CD6C91D-3000-4C12-946A-782E2EA46B5A}"/>
          </ac:spMkLst>
        </pc:spChg>
        <pc:spChg chg="mod">
          <ac:chgData name="Andrew D. Shroads, QEP" userId="1a0295e2-0dd9-4964-a391-491a1a3653ac" providerId="ADAL" clId="{A1932C7E-90A2-496D-9344-61F58285DF65}" dt="2025-04-11T21:40:53.796" v="11903" actId="207"/>
          <ac:spMkLst>
            <pc:docMk/>
            <pc:sldMk cId="232082361" sldId="469"/>
            <ac:spMk id="51" creationId="{7D6DA1EF-842A-4145-99E0-48019B8E620F}"/>
          </ac:spMkLst>
        </pc:spChg>
        <pc:spChg chg="mod">
          <ac:chgData name="Andrew D. Shroads, QEP" userId="1a0295e2-0dd9-4964-a391-491a1a3653ac" providerId="ADAL" clId="{A1932C7E-90A2-496D-9344-61F58285DF65}" dt="2025-04-11T21:40:50.838" v="11902" actId="207"/>
          <ac:spMkLst>
            <pc:docMk/>
            <pc:sldMk cId="232082361" sldId="469"/>
            <ac:spMk id="52" creationId="{17F0CEE4-3151-44B8-B38C-B264557F6574}"/>
          </ac:spMkLst>
        </pc:spChg>
        <pc:spChg chg="mod ord">
          <ac:chgData name="Andrew D. Shroads, QEP" userId="1a0295e2-0dd9-4964-a391-491a1a3653ac" providerId="ADAL" clId="{A1932C7E-90A2-496D-9344-61F58285DF65}" dt="2025-04-11T21:39:52.909" v="11891" actId="700"/>
          <ac:spMkLst>
            <pc:docMk/>
            <pc:sldMk cId="232082361" sldId="469"/>
            <ac:spMk id="63" creationId="{A4454ECB-EFCF-43AC-951F-AB188379F038}"/>
          </ac:spMkLst>
        </pc:spChg>
        <pc:grpChg chg="mod">
          <ac:chgData name="Andrew D. Shroads, QEP" userId="1a0295e2-0dd9-4964-a391-491a1a3653ac" providerId="ADAL" clId="{A1932C7E-90A2-496D-9344-61F58285DF65}" dt="2025-04-11T21:40:01.427" v="11893" actId="1076"/>
          <ac:grpSpMkLst>
            <pc:docMk/>
            <pc:sldMk cId="232082361" sldId="469"/>
            <ac:grpSpMk id="62" creationId="{5F5E7435-C64F-4931-AEC7-25272F5DF7F7}"/>
          </ac:grpSpMkLst>
        </pc:grpChg>
      </pc:sldChg>
      <pc:sldChg chg="modSp add mod">
        <pc:chgData name="Andrew D. Shroads, QEP" userId="1a0295e2-0dd9-4964-a391-491a1a3653ac" providerId="ADAL" clId="{A1932C7E-90A2-496D-9344-61F58285DF65}" dt="2025-04-14T15:01:06.742" v="12273"/>
        <pc:sldMkLst>
          <pc:docMk/>
          <pc:sldMk cId="2492675048" sldId="470"/>
        </pc:sldMkLst>
        <pc:spChg chg="mod">
          <ac:chgData name="Andrew D. Shroads, QEP" userId="1a0295e2-0dd9-4964-a391-491a1a3653ac" providerId="ADAL" clId="{A1932C7E-90A2-496D-9344-61F58285DF65}" dt="2025-04-14T15:01:06.742" v="12273"/>
          <ac:spMkLst>
            <pc:docMk/>
            <pc:sldMk cId="2492675048" sldId="470"/>
            <ac:spMk id="2" creationId="{44A62C7F-AE5D-4C1E-AFE4-B993D20B5530}"/>
          </ac:spMkLst>
        </pc:spChg>
        <pc:spChg chg="mod">
          <ac:chgData name="Andrew D. Shroads, QEP" userId="1a0295e2-0dd9-4964-a391-491a1a3653ac" providerId="ADAL" clId="{A1932C7E-90A2-496D-9344-61F58285DF65}" dt="2025-04-11T21:41:42.558" v="11931" actId="27636"/>
          <ac:spMkLst>
            <pc:docMk/>
            <pc:sldMk cId="2492675048" sldId="470"/>
            <ac:spMk id="3" creationId="{34AE5CA1-D033-49F2-AC27-337F4B968B61}"/>
          </ac:spMkLst>
        </pc:spChg>
      </pc:sldChg>
      <pc:sldChg chg="modSp add mod">
        <pc:chgData name="Andrew D. Shroads, QEP" userId="1a0295e2-0dd9-4964-a391-491a1a3653ac" providerId="ADAL" clId="{A1932C7E-90A2-496D-9344-61F58285DF65}" dt="2025-04-14T15:04:34.167" v="12380" actId="20577"/>
        <pc:sldMkLst>
          <pc:docMk/>
          <pc:sldMk cId="3365365206" sldId="471"/>
        </pc:sldMkLst>
        <pc:spChg chg="mod">
          <ac:chgData name="Andrew D. Shroads, QEP" userId="1a0295e2-0dd9-4964-a391-491a1a3653ac" providerId="ADAL" clId="{A1932C7E-90A2-496D-9344-61F58285DF65}" dt="2025-04-14T15:04:27.807" v="12377"/>
          <ac:spMkLst>
            <pc:docMk/>
            <pc:sldMk cId="3365365206" sldId="471"/>
            <ac:spMk id="2" creationId="{44A62C7F-AE5D-4C1E-AFE4-B993D20B5530}"/>
          </ac:spMkLst>
        </pc:spChg>
        <pc:spChg chg="mod">
          <ac:chgData name="Andrew D. Shroads, QEP" userId="1a0295e2-0dd9-4964-a391-491a1a3653ac" providerId="ADAL" clId="{A1932C7E-90A2-496D-9344-61F58285DF65}" dt="2025-04-14T15:04:34.167" v="12380" actId="20577"/>
          <ac:spMkLst>
            <pc:docMk/>
            <pc:sldMk cId="3365365206" sldId="471"/>
            <ac:spMk id="3" creationId="{34AE5CA1-D033-49F2-AC27-337F4B968B61}"/>
          </ac:spMkLst>
        </pc:spChg>
      </pc:sldChg>
      <pc:sldChg chg="modSp add mod">
        <pc:chgData name="Andrew D. Shroads, QEP" userId="1a0295e2-0dd9-4964-a391-491a1a3653ac" providerId="ADAL" clId="{A1932C7E-90A2-496D-9344-61F58285DF65}" dt="2025-04-14T15:04:39.621" v="12381"/>
        <pc:sldMkLst>
          <pc:docMk/>
          <pc:sldMk cId="4014562590" sldId="472"/>
        </pc:sldMkLst>
        <pc:spChg chg="mod">
          <ac:chgData name="Andrew D. Shroads, QEP" userId="1a0295e2-0dd9-4964-a391-491a1a3653ac" providerId="ADAL" clId="{A1932C7E-90A2-496D-9344-61F58285DF65}" dt="2025-04-14T15:04:39.621" v="12381"/>
          <ac:spMkLst>
            <pc:docMk/>
            <pc:sldMk cId="4014562590" sldId="472"/>
            <ac:spMk id="2" creationId="{44A62C7F-AE5D-4C1E-AFE4-B993D20B5530}"/>
          </ac:spMkLst>
        </pc:spChg>
      </pc:sldChg>
      <pc:sldChg chg="modSp add mod chgLayout">
        <pc:chgData name="Andrew D. Shroads, QEP" userId="1a0295e2-0dd9-4964-a391-491a1a3653ac" providerId="ADAL" clId="{A1932C7E-90A2-496D-9344-61F58285DF65}" dt="2025-04-14T15:04:42.881" v="12382"/>
        <pc:sldMkLst>
          <pc:docMk/>
          <pc:sldMk cId="3717532082" sldId="473"/>
        </pc:sldMkLst>
        <pc:spChg chg="mod ord">
          <ac:chgData name="Andrew D. Shroads, QEP" userId="1a0295e2-0dd9-4964-a391-491a1a3653ac" providerId="ADAL" clId="{A1932C7E-90A2-496D-9344-61F58285DF65}" dt="2025-04-14T15:04:42.881" v="12382"/>
          <ac:spMkLst>
            <pc:docMk/>
            <pc:sldMk cId="3717532082" sldId="473"/>
            <ac:spMk id="2" creationId="{44A62C7F-AE5D-4C1E-AFE4-B993D20B5530}"/>
          </ac:spMkLst>
        </pc:spChg>
        <pc:spChg chg="mod ord">
          <ac:chgData name="Andrew D. Shroads, QEP" userId="1a0295e2-0dd9-4964-a391-491a1a3653ac" providerId="ADAL" clId="{A1932C7E-90A2-496D-9344-61F58285DF65}" dt="2025-04-11T21:44:09.935" v="12031" actId="14100"/>
          <ac:spMkLst>
            <pc:docMk/>
            <pc:sldMk cId="3717532082" sldId="473"/>
            <ac:spMk id="3" creationId="{34AE5CA1-D033-49F2-AC27-337F4B968B61}"/>
          </ac:spMkLst>
        </pc:spChg>
        <pc:spChg chg="mod ord">
          <ac:chgData name="Andrew D. Shroads, QEP" userId="1a0295e2-0dd9-4964-a391-491a1a3653ac" providerId="ADAL" clId="{A1932C7E-90A2-496D-9344-61F58285DF65}" dt="2025-04-11T21:44:06.296" v="12030" actId="700"/>
          <ac:spMkLst>
            <pc:docMk/>
            <pc:sldMk cId="3717532082" sldId="473"/>
            <ac:spMk id="4" creationId="{97D1673B-DDC6-4DE2-8921-E9A956E13A9F}"/>
          </ac:spMkLst>
        </pc:spChg>
        <pc:picChg chg="mod">
          <ac:chgData name="Andrew D. Shroads, QEP" userId="1a0295e2-0dd9-4964-a391-491a1a3653ac" providerId="ADAL" clId="{A1932C7E-90A2-496D-9344-61F58285DF65}" dt="2025-04-11T21:44:11.688" v="12032" actId="1076"/>
          <ac:picMkLst>
            <pc:docMk/>
            <pc:sldMk cId="3717532082" sldId="473"/>
            <ac:picMk id="6" creationId="{2168D08D-FBCB-4D63-8ECB-D831CF9FD6AB}"/>
          </ac:picMkLst>
        </pc:picChg>
      </pc:sldChg>
      <pc:sldChg chg="modSp add mod chgLayout">
        <pc:chgData name="Andrew D. Shroads, QEP" userId="1a0295e2-0dd9-4964-a391-491a1a3653ac" providerId="ADAL" clId="{A1932C7E-90A2-496D-9344-61F58285DF65}" dt="2025-04-14T15:04:44.975" v="12383"/>
        <pc:sldMkLst>
          <pc:docMk/>
          <pc:sldMk cId="4170643701" sldId="475"/>
        </pc:sldMkLst>
        <pc:spChg chg="mod ord">
          <ac:chgData name="Andrew D. Shroads, QEP" userId="1a0295e2-0dd9-4964-a391-491a1a3653ac" providerId="ADAL" clId="{A1932C7E-90A2-496D-9344-61F58285DF65}" dt="2025-04-14T15:04:44.975" v="12383"/>
          <ac:spMkLst>
            <pc:docMk/>
            <pc:sldMk cId="4170643701" sldId="475"/>
            <ac:spMk id="2" creationId="{44A62C7F-AE5D-4C1E-AFE4-B993D20B5530}"/>
          </ac:spMkLst>
        </pc:spChg>
        <pc:spChg chg="mod ord">
          <ac:chgData name="Andrew D. Shroads, QEP" userId="1a0295e2-0dd9-4964-a391-491a1a3653ac" providerId="ADAL" clId="{A1932C7E-90A2-496D-9344-61F58285DF65}" dt="2025-04-11T21:44:21.009" v="12035" actId="700"/>
          <ac:spMkLst>
            <pc:docMk/>
            <pc:sldMk cId="4170643701" sldId="475"/>
            <ac:spMk id="3" creationId="{34AE5CA1-D033-49F2-AC27-337F4B968B61}"/>
          </ac:spMkLst>
        </pc:spChg>
        <pc:spChg chg="mod ord">
          <ac:chgData name="Andrew D. Shroads, QEP" userId="1a0295e2-0dd9-4964-a391-491a1a3653ac" providerId="ADAL" clId="{A1932C7E-90A2-496D-9344-61F58285DF65}" dt="2025-04-11T21:44:21.009" v="12035" actId="700"/>
          <ac:spMkLst>
            <pc:docMk/>
            <pc:sldMk cId="4170643701" sldId="475"/>
            <ac:spMk id="4" creationId="{65A6D19B-1042-4363-B625-AD023E4FB65A}"/>
          </ac:spMkLst>
        </pc:spChg>
      </pc:sldChg>
      <pc:sldChg chg="modSp add mod chgLayout">
        <pc:chgData name="Andrew D. Shroads, QEP" userId="1a0295e2-0dd9-4964-a391-491a1a3653ac" providerId="ADAL" clId="{A1932C7E-90A2-496D-9344-61F58285DF65}" dt="2025-04-14T15:01:09.266" v="12274"/>
        <pc:sldMkLst>
          <pc:docMk/>
          <pc:sldMk cId="2877727731" sldId="476"/>
        </pc:sldMkLst>
        <pc:spChg chg="mod ord">
          <ac:chgData name="Andrew D. Shroads, QEP" userId="1a0295e2-0dd9-4964-a391-491a1a3653ac" providerId="ADAL" clId="{A1932C7E-90A2-496D-9344-61F58285DF65}" dt="2025-04-14T15:01:09.266" v="12274"/>
          <ac:spMkLst>
            <pc:docMk/>
            <pc:sldMk cId="2877727731" sldId="476"/>
            <ac:spMk id="2" creationId="{44A62C7F-AE5D-4C1E-AFE4-B993D20B5530}"/>
          </ac:spMkLst>
        </pc:spChg>
        <pc:spChg chg="mod ord">
          <ac:chgData name="Andrew D. Shroads, QEP" userId="1a0295e2-0dd9-4964-a391-491a1a3653ac" providerId="ADAL" clId="{A1932C7E-90A2-496D-9344-61F58285DF65}" dt="2025-04-11T21:41:56.607" v="11934" actId="700"/>
          <ac:spMkLst>
            <pc:docMk/>
            <pc:sldMk cId="2877727731" sldId="476"/>
            <ac:spMk id="3" creationId="{34AE5CA1-D033-49F2-AC27-337F4B968B61}"/>
          </ac:spMkLst>
        </pc:spChg>
        <pc:spChg chg="mod ord">
          <ac:chgData name="Andrew D. Shroads, QEP" userId="1a0295e2-0dd9-4964-a391-491a1a3653ac" providerId="ADAL" clId="{A1932C7E-90A2-496D-9344-61F58285DF65}" dt="2025-04-11T21:41:56.607" v="11934" actId="700"/>
          <ac:spMkLst>
            <pc:docMk/>
            <pc:sldMk cId="2877727731" sldId="476"/>
            <ac:spMk id="4" creationId="{43EEBD6D-A00E-4718-AF54-3C8E5D2D9969}"/>
          </ac:spMkLst>
        </pc:spChg>
      </pc:sldChg>
      <pc:sldChg chg="modSp add mod chgLayout">
        <pc:chgData name="Andrew D. Shroads, QEP" userId="1a0295e2-0dd9-4964-a391-491a1a3653ac" providerId="ADAL" clId="{A1932C7E-90A2-496D-9344-61F58285DF65}" dt="2025-04-14T15:01:11.183" v="12275"/>
        <pc:sldMkLst>
          <pc:docMk/>
          <pc:sldMk cId="1210835501" sldId="477"/>
        </pc:sldMkLst>
        <pc:spChg chg="mod ord">
          <ac:chgData name="Andrew D. Shroads, QEP" userId="1a0295e2-0dd9-4964-a391-491a1a3653ac" providerId="ADAL" clId="{A1932C7E-90A2-496D-9344-61F58285DF65}" dt="2025-04-14T15:01:11.183" v="12275"/>
          <ac:spMkLst>
            <pc:docMk/>
            <pc:sldMk cId="1210835501" sldId="477"/>
            <ac:spMk id="2" creationId="{44A62C7F-AE5D-4C1E-AFE4-B993D20B5530}"/>
          </ac:spMkLst>
        </pc:spChg>
        <pc:spChg chg="mod ord">
          <ac:chgData name="Andrew D. Shroads, QEP" userId="1a0295e2-0dd9-4964-a391-491a1a3653ac" providerId="ADAL" clId="{A1932C7E-90A2-496D-9344-61F58285DF65}" dt="2025-04-11T21:42:09.865" v="11937" actId="700"/>
          <ac:spMkLst>
            <pc:docMk/>
            <pc:sldMk cId="1210835501" sldId="477"/>
            <ac:spMk id="3" creationId="{34AE5CA1-D033-49F2-AC27-337F4B968B61}"/>
          </ac:spMkLst>
        </pc:spChg>
        <pc:spChg chg="mod ord">
          <ac:chgData name="Andrew D. Shroads, QEP" userId="1a0295e2-0dd9-4964-a391-491a1a3653ac" providerId="ADAL" clId="{A1932C7E-90A2-496D-9344-61F58285DF65}" dt="2025-04-11T21:42:09.865" v="11937" actId="700"/>
          <ac:spMkLst>
            <pc:docMk/>
            <pc:sldMk cId="1210835501" sldId="477"/>
            <ac:spMk id="4" creationId="{F7F5F785-83CA-44C5-AD67-078603432A3B}"/>
          </ac:spMkLst>
        </pc:spChg>
      </pc:sldChg>
      <pc:sldChg chg="modSp add mod chgLayout">
        <pc:chgData name="Andrew D. Shroads, QEP" userId="1a0295e2-0dd9-4964-a391-491a1a3653ac" providerId="ADAL" clId="{A1932C7E-90A2-496D-9344-61F58285DF65}" dt="2025-04-14T15:01:16.926" v="12278"/>
        <pc:sldMkLst>
          <pc:docMk/>
          <pc:sldMk cId="3429377244" sldId="478"/>
        </pc:sldMkLst>
        <pc:spChg chg="mod ord">
          <ac:chgData name="Andrew D. Shroads, QEP" userId="1a0295e2-0dd9-4964-a391-491a1a3653ac" providerId="ADAL" clId="{A1932C7E-90A2-496D-9344-61F58285DF65}" dt="2025-04-14T15:01:16.926" v="12278"/>
          <ac:spMkLst>
            <pc:docMk/>
            <pc:sldMk cId="3429377244" sldId="478"/>
            <ac:spMk id="2" creationId="{44A62C7F-AE5D-4C1E-AFE4-B993D20B5530}"/>
          </ac:spMkLst>
        </pc:spChg>
        <pc:spChg chg="mod ord">
          <ac:chgData name="Andrew D. Shroads, QEP" userId="1a0295e2-0dd9-4964-a391-491a1a3653ac" providerId="ADAL" clId="{A1932C7E-90A2-496D-9344-61F58285DF65}" dt="2025-04-11T21:42:34.662" v="12001" actId="20577"/>
          <ac:spMkLst>
            <pc:docMk/>
            <pc:sldMk cId="3429377244" sldId="478"/>
            <ac:spMk id="3" creationId="{34AE5CA1-D033-49F2-AC27-337F4B968B61}"/>
          </ac:spMkLst>
        </pc:spChg>
        <pc:spChg chg="mod ord">
          <ac:chgData name="Andrew D. Shroads, QEP" userId="1a0295e2-0dd9-4964-a391-491a1a3653ac" providerId="ADAL" clId="{A1932C7E-90A2-496D-9344-61F58285DF65}" dt="2025-04-11T21:42:21.206" v="11943" actId="700"/>
          <ac:spMkLst>
            <pc:docMk/>
            <pc:sldMk cId="3429377244" sldId="478"/>
            <ac:spMk id="5" creationId="{1B075B45-8A01-4BA3-9C41-6CADDD4B5240}"/>
          </ac:spMkLst>
        </pc:spChg>
      </pc:sldChg>
      <pc:sldChg chg="modSp add mod chgLayout">
        <pc:chgData name="Andrew D. Shroads, QEP" userId="1a0295e2-0dd9-4964-a391-491a1a3653ac" providerId="ADAL" clId="{A1932C7E-90A2-496D-9344-61F58285DF65}" dt="2025-04-14T15:01:14.251" v="12277"/>
        <pc:sldMkLst>
          <pc:docMk/>
          <pc:sldMk cId="3777945192" sldId="479"/>
        </pc:sldMkLst>
        <pc:spChg chg="mod ord">
          <ac:chgData name="Andrew D. Shroads, QEP" userId="1a0295e2-0dd9-4964-a391-491a1a3653ac" providerId="ADAL" clId="{A1932C7E-90A2-496D-9344-61F58285DF65}" dt="2025-04-14T15:01:14.251" v="12277"/>
          <ac:spMkLst>
            <pc:docMk/>
            <pc:sldMk cId="3777945192" sldId="479"/>
            <ac:spMk id="2" creationId="{44A62C7F-AE5D-4C1E-AFE4-B993D20B5530}"/>
          </ac:spMkLst>
        </pc:spChg>
        <pc:spChg chg="mod ord">
          <ac:chgData name="Andrew D. Shroads, QEP" userId="1a0295e2-0dd9-4964-a391-491a1a3653ac" providerId="ADAL" clId="{A1932C7E-90A2-496D-9344-61F58285DF65}" dt="2025-04-11T21:42:14.995" v="11940" actId="700"/>
          <ac:spMkLst>
            <pc:docMk/>
            <pc:sldMk cId="3777945192" sldId="479"/>
            <ac:spMk id="3" creationId="{34AE5CA1-D033-49F2-AC27-337F4B968B61}"/>
          </ac:spMkLst>
        </pc:spChg>
        <pc:spChg chg="mod ord">
          <ac:chgData name="Andrew D. Shroads, QEP" userId="1a0295e2-0dd9-4964-a391-491a1a3653ac" providerId="ADAL" clId="{A1932C7E-90A2-496D-9344-61F58285DF65}" dt="2025-04-11T21:42:14.995" v="11940" actId="700"/>
          <ac:spMkLst>
            <pc:docMk/>
            <pc:sldMk cId="3777945192" sldId="479"/>
            <ac:spMk id="4" creationId="{BAEDA3DF-0C62-41F3-85D5-783866F1C227}"/>
          </ac:spMkLst>
        </pc:spChg>
      </pc:sldChg>
      <pc:sldChg chg="modSp add mod chgLayout">
        <pc:chgData name="Andrew D. Shroads, QEP" userId="1a0295e2-0dd9-4964-a391-491a1a3653ac" providerId="ADAL" clId="{A1932C7E-90A2-496D-9344-61F58285DF65}" dt="2025-04-14T15:01:19.408" v="12279"/>
        <pc:sldMkLst>
          <pc:docMk/>
          <pc:sldMk cId="3801436647" sldId="480"/>
        </pc:sldMkLst>
        <pc:spChg chg="mod ord">
          <ac:chgData name="Andrew D. Shroads, QEP" userId="1a0295e2-0dd9-4964-a391-491a1a3653ac" providerId="ADAL" clId="{A1932C7E-90A2-496D-9344-61F58285DF65}" dt="2025-04-14T15:01:19.408" v="12279"/>
          <ac:spMkLst>
            <pc:docMk/>
            <pc:sldMk cId="3801436647" sldId="480"/>
            <ac:spMk id="2" creationId="{44A62C7F-AE5D-4C1E-AFE4-B993D20B5530}"/>
          </ac:spMkLst>
        </pc:spChg>
        <pc:spChg chg="mod ord">
          <ac:chgData name="Andrew D. Shroads, QEP" userId="1a0295e2-0dd9-4964-a391-491a1a3653ac" providerId="ADAL" clId="{A1932C7E-90A2-496D-9344-61F58285DF65}" dt="2025-04-11T21:42:40.852" v="12004" actId="700"/>
          <ac:spMkLst>
            <pc:docMk/>
            <pc:sldMk cId="3801436647" sldId="480"/>
            <ac:spMk id="3" creationId="{34AE5CA1-D033-49F2-AC27-337F4B968B61}"/>
          </ac:spMkLst>
        </pc:spChg>
        <pc:spChg chg="mod ord">
          <ac:chgData name="Andrew D. Shroads, QEP" userId="1a0295e2-0dd9-4964-a391-491a1a3653ac" providerId="ADAL" clId="{A1932C7E-90A2-496D-9344-61F58285DF65}" dt="2025-04-11T21:42:40.852" v="12004" actId="700"/>
          <ac:spMkLst>
            <pc:docMk/>
            <pc:sldMk cId="3801436647" sldId="480"/>
            <ac:spMk id="4" creationId="{CD73EF61-292F-419A-A014-2CC5B31C3A95}"/>
          </ac:spMkLst>
        </pc:spChg>
      </pc:sldChg>
      <pc:sldChg chg="modSp add mod">
        <pc:chgData name="Andrew D. Shroads, QEP" userId="1a0295e2-0dd9-4964-a391-491a1a3653ac" providerId="ADAL" clId="{A1932C7E-90A2-496D-9344-61F58285DF65}" dt="2025-04-14T14:59:44.952" v="12241"/>
        <pc:sldMkLst>
          <pc:docMk/>
          <pc:sldMk cId="2794077753" sldId="481"/>
        </pc:sldMkLst>
        <pc:spChg chg="mod">
          <ac:chgData name="Andrew D. Shroads, QEP" userId="1a0295e2-0dd9-4964-a391-491a1a3653ac" providerId="ADAL" clId="{A1932C7E-90A2-496D-9344-61F58285DF65}" dt="2025-04-14T14:59:44.952" v="12241"/>
          <ac:spMkLst>
            <pc:docMk/>
            <pc:sldMk cId="2794077753" sldId="481"/>
            <ac:spMk id="2" creationId="{C260CF3A-5AB5-4AC6-940B-620804B0FDF4}"/>
          </ac:spMkLst>
        </pc:spChg>
      </pc:sldChg>
      <pc:sldChg chg="modSp add mod">
        <pc:chgData name="Andrew D. Shroads, QEP" userId="1a0295e2-0dd9-4964-a391-491a1a3653ac" providerId="ADAL" clId="{A1932C7E-90A2-496D-9344-61F58285DF65}" dt="2025-04-14T15:00:05.266" v="12251"/>
        <pc:sldMkLst>
          <pc:docMk/>
          <pc:sldMk cId="3646613543" sldId="484"/>
        </pc:sldMkLst>
        <pc:spChg chg="mod">
          <ac:chgData name="Andrew D. Shroads, QEP" userId="1a0295e2-0dd9-4964-a391-491a1a3653ac" providerId="ADAL" clId="{A1932C7E-90A2-496D-9344-61F58285DF65}" dt="2025-04-14T15:00:05.266" v="12251"/>
          <ac:spMkLst>
            <pc:docMk/>
            <pc:sldMk cId="3646613543" sldId="484"/>
            <ac:spMk id="2" creationId="{D6628B43-D474-4E20-ADE3-0CA47BBE1725}"/>
          </ac:spMkLst>
        </pc:spChg>
        <pc:spChg chg="mod">
          <ac:chgData name="Andrew D. Shroads, QEP" userId="1a0295e2-0dd9-4964-a391-491a1a3653ac" providerId="ADAL" clId="{A1932C7E-90A2-496D-9344-61F58285DF65}" dt="2025-04-11T21:20:34.070" v="11668" actId="255"/>
          <ac:spMkLst>
            <pc:docMk/>
            <pc:sldMk cId="3646613543" sldId="484"/>
            <ac:spMk id="3" creationId="{01C3D478-78A2-4D63-9B7A-7C2A3D7D5A7F}"/>
          </ac:spMkLst>
        </pc:spChg>
        <pc:graphicFrameChg chg="mod modGraphic">
          <ac:chgData name="Andrew D. Shroads, QEP" userId="1a0295e2-0dd9-4964-a391-491a1a3653ac" providerId="ADAL" clId="{A1932C7E-90A2-496D-9344-61F58285DF65}" dt="2025-04-11T21:20:19.510" v="11664" actId="14734"/>
          <ac:graphicFrameMkLst>
            <pc:docMk/>
            <pc:sldMk cId="3646613543" sldId="484"/>
            <ac:graphicFrameMk id="4" creationId="{A5F6F0EC-56B8-4265-AA5C-EF1F78CD6BB8}"/>
          </ac:graphicFrameMkLst>
        </pc:graphicFrameChg>
      </pc:sldChg>
      <pc:sldChg chg="modSp add mod">
        <pc:chgData name="Andrew D. Shroads, QEP" userId="1a0295e2-0dd9-4964-a391-491a1a3653ac" providerId="ADAL" clId="{A1932C7E-90A2-496D-9344-61F58285DF65}" dt="2025-04-14T15:00:19.886" v="12257"/>
        <pc:sldMkLst>
          <pc:docMk/>
          <pc:sldMk cId="116627403" sldId="485"/>
        </pc:sldMkLst>
        <pc:spChg chg="mod">
          <ac:chgData name="Andrew D. Shroads, QEP" userId="1a0295e2-0dd9-4964-a391-491a1a3653ac" providerId="ADAL" clId="{A1932C7E-90A2-496D-9344-61F58285DF65}" dt="2025-04-14T15:00:19.886" v="12257"/>
          <ac:spMkLst>
            <pc:docMk/>
            <pc:sldMk cId="116627403" sldId="485"/>
            <ac:spMk id="2" creationId="{4C839C7D-D705-4B53-A966-BEC41DE534DB}"/>
          </ac:spMkLst>
        </pc:spChg>
      </pc:sldChg>
      <pc:sldChg chg="modSp add mod ord">
        <pc:chgData name="Andrew D. Shroads, QEP" userId="1a0295e2-0dd9-4964-a391-491a1a3653ac" providerId="ADAL" clId="{A1932C7E-90A2-496D-9344-61F58285DF65}" dt="2025-04-14T15:00:22.149" v="12258"/>
        <pc:sldMkLst>
          <pc:docMk/>
          <pc:sldMk cId="422925910" sldId="486"/>
        </pc:sldMkLst>
        <pc:spChg chg="mod">
          <ac:chgData name="Andrew D. Shroads, QEP" userId="1a0295e2-0dd9-4964-a391-491a1a3653ac" providerId="ADAL" clId="{A1932C7E-90A2-496D-9344-61F58285DF65}" dt="2025-04-14T15:00:22.149" v="12258"/>
          <ac:spMkLst>
            <pc:docMk/>
            <pc:sldMk cId="422925910" sldId="486"/>
            <ac:spMk id="2" creationId="{3D6743C8-2C72-4CB8-B3EC-73E963E5EB1F}"/>
          </ac:spMkLst>
        </pc:spChg>
      </pc:sldChg>
      <pc:sldChg chg="modSp add mod">
        <pc:chgData name="Andrew D. Shroads, QEP" userId="1a0295e2-0dd9-4964-a391-491a1a3653ac" providerId="ADAL" clId="{A1932C7E-90A2-496D-9344-61F58285DF65}" dt="2025-04-14T15:00:24.281" v="12259"/>
        <pc:sldMkLst>
          <pc:docMk/>
          <pc:sldMk cId="818604584" sldId="487"/>
        </pc:sldMkLst>
        <pc:spChg chg="mod">
          <ac:chgData name="Andrew D. Shroads, QEP" userId="1a0295e2-0dd9-4964-a391-491a1a3653ac" providerId="ADAL" clId="{A1932C7E-90A2-496D-9344-61F58285DF65}" dt="2025-04-14T15:00:24.281" v="12259"/>
          <ac:spMkLst>
            <pc:docMk/>
            <pc:sldMk cId="818604584" sldId="487"/>
            <ac:spMk id="2" creationId="{3D6743C8-2C72-4CB8-B3EC-73E963E5EB1F}"/>
          </ac:spMkLst>
        </pc:spChg>
        <pc:spChg chg="mod">
          <ac:chgData name="Andrew D. Shroads, QEP" userId="1a0295e2-0dd9-4964-a391-491a1a3653ac" providerId="ADAL" clId="{A1932C7E-90A2-496D-9344-61F58285DF65}" dt="2025-04-11T21:33:22.295" v="11835" actId="20577"/>
          <ac:spMkLst>
            <pc:docMk/>
            <pc:sldMk cId="818604584" sldId="487"/>
            <ac:spMk id="3" creationId="{4E8147D4-1843-4B47-A95D-4EBC680F66FC}"/>
          </ac:spMkLst>
        </pc:spChg>
      </pc:sldChg>
      <pc:sldChg chg="modSp add mod">
        <pc:chgData name="Andrew D. Shroads, QEP" userId="1a0295e2-0dd9-4964-a391-491a1a3653ac" providerId="ADAL" clId="{A1932C7E-90A2-496D-9344-61F58285DF65}" dt="2025-04-14T15:00:26.107" v="12260"/>
        <pc:sldMkLst>
          <pc:docMk/>
          <pc:sldMk cId="3159633584" sldId="488"/>
        </pc:sldMkLst>
        <pc:spChg chg="mod">
          <ac:chgData name="Andrew D. Shroads, QEP" userId="1a0295e2-0dd9-4964-a391-491a1a3653ac" providerId="ADAL" clId="{A1932C7E-90A2-496D-9344-61F58285DF65}" dt="2025-04-14T15:00:26.107" v="12260"/>
          <ac:spMkLst>
            <pc:docMk/>
            <pc:sldMk cId="3159633584" sldId="488"/>
            <ac:spMk id="2" creationId="{3D6743C8-2C72-4CB8-B3EC-73E963E5EB1F}"/>
          </ac:spMkLst>
        </pc:spChg>
        <pc:spChg chg="mod">
          <ac:chgData name="Andrew D. Shroads, QEP" userId="1a0295e2-0dd9-4964-a391-491a1a3653ac" providerId="ADAL" clId="{A1932C7E-90A2-496D-9344-61F58285DF65}" dt="2025-04-11T21:33:27.697" v="11836" actId="5793"/>
          <ac:spMkLst>
            <pc:docMk/>
            <pc:sldMk cId="3159633584" sldId="488"/>
            <ac:spMk id="3" creationId="{4E8147D4-1843-4B47-A95D-4EBC680F66FC}"/>
          </ac:spMkLst>
        </pc:spChg>
      </pc:sldChg>
      <pc:sldChg chg="modSp add mod">
        <pc:chgData name="Andrew D. Shroads, QEP" userId="1a0295e2-0dd9-4964-a391-491a1a3653ac" providerId="ADAL" clId="{A1932C7E-90A2-496D-9344-61F58285DF65}" dt="2025-04-14T15:00:33.416" v="12263"/>
        <pc:sldMkLst>
          <pc:docMk/>
          <pc:sldMk cId="3972887060" sldId="489"/>
        </pc:sldMkLst>
        <pc:spChg chg="mod">
          <ac:chgData name="Andrew D. Shroads, QEP" userId="1a0295e2-0dd9-4964-a391-491a1a3653ac" providerId="ADAL" clId="{A1932C7E-90A2-496D-9344-61F58285DF65}" dt="2025-04-14T15:00:33.416" v="12263"/>
          <ac:spMkLst>
            <pc:docMk/>
            <pc:sldMk cId="3972887060" sldId="489"/>
            <ac:spMk id="2" creationId="{FF0ACA1F-83D5-4787-B253-6BC5AC7E6DC9}"/>
          </ac:spMkLst>
        </pc:spChg>
      </pc:sldChg>
      <pc:sldChg chg="modSp add mod">
        <pc:chgData name="Andrew D. Shroads, QEP" userId="1a0295e2-0dd9-4964-a391-491a1a3653ac" providerId="ADAL" clId="{A1932C7E-90A2-496D-9344-61F58285DF65}" dt="2025-04-14T15:00:35.716" v="12264"/>
        <pc:sldMkLst>
          <pc:docMk/>
          <pc:sldMk cId="1777671327" sldId="490"/>
        </pc:sldMkLst>
        <pc:spChg chg="mod">
          <ac:chgData name="Andrew D. Shroads, QEP" userId="1a0295e2-0dd9-4964-a391-491a1a3653ac" providerId="ADAL" clId="{A1932C7E-90A2-496D-9344-61F58285DF65}" dt="2025-04-14T15:00:35.716" v="12264"/>
          <ac:spMkLst>
            <pc:docMk/>
            <pc:sldMk cId="1777671327" sldId="490"/>
            <ac:spMk id="2" creationId="{A6C1E1E5-A6F9-4706-99D9-EB02B839F354}"/>
          </ac:spMkLst>
        </pc:spChg>
      </pc:sldChg>
      <pc:sldChg chg="modSp add del mod modClrScheme chgLayout">
        <pc:chgData name="Andrew D. Shroads, QEP" userId="1a0295e2-0dd9-4964-a391-491a1a3653ac" providerId="ADAL" clId="{A1932C7E-90A2-496D-9344-61F58285DF65}" dt="2025-04-11T21:37:49.040" v="11870" actId="2696"/>
        <pc:sldMkLst>
          <pc:docMk/>
          <pc:sldMk cId="839237277" sldId="491"/>
        </pc:sldMkLst>
      </pc:sldChg>
      <pc:sldChg chg="modSp add mod">
        <pc:chgData name="Andrew D. Shroads, QEP" userId="1a0295e2-0dd9-4964-a391-491a1a3653ac" providerId="ADAL" clId="{A1932C7E-90A2-496D-9344-61F58285DF65}" dt="2025-04-14T15:00:53.919" v="12267"/>
        <pc:sldMkLst>
          <pc:docMk/>
          <pc:sldMk cId="1382798925" sldId="492"/>
        </pc:sldMkLst>
        <pc:spChg chg="mod">
          <ac:chgData name="Andrew D. Shroads, QEP" userId="1a0295e2-0dd9-4964-a391-491a1a3653ac" providerId="ADAL" clId="{A1932C7E-90A2-496D-9344-61F58285DF65}" dt="2025-04-14T15:00:53.919" v="12267"/>
          <ac:spMkLst>
            <pc:docMk/>
            <pc:sldMk cId="1382798925" sldId="492"/>
            <ac:spMk id="5" creationId="{708F8140-7EEB-428C-A8A6-AA2B28955D31}"/>
          </ac:spMkLst>
        </pc:spChg>
        <pc:spChg chg="mod">
          <ac:chgData name="Andrew D. Shroads, QEP" userId="1a0295e2-0dd9-4964-a391-491a1a3653ac" providerId="ADAL" clId="{A1932C7E-90A2-496D-9344-61F58285DF65}" dt="2025-04-11T21:35:03.875" v="11856" actId="20577"/>
          <ac:spMkLst>
            <pc:docMk/>
            <pc:sldMk cId="1382798925" sldId="492"/>
            <ac:spMk id="6" creationId="{1442C7DF-F588-4630-8782-200F4DCF8DBA}"/>
          </ac:spMkLst>
        </pc:spChg>
      </pc:sldChg>
      <pc:sldChg chg="modSp add mod chgLayout">
        <pc:chgData name="Andrew D. Shroads, QEP" userId="1a0295e2-0dd9-4964-a391-491a1a3653ac" providerId="ADAL" clId="{A1932C7E-90A2-496D-9344-61F58285DF65}" dt="2025-04-14T15:29:39.887" v="12826" actId="20577"/>
        <pc:sldMkLst>
          <pc:docMk/>
          <pc:sldMk cId="367165106" sldId="494"/>
        </pc:sldMkLst>
        <pc:spChg chg="mod ord">
          <ac:chgData name="Andrew D. Shroads, QEP" userId="1a0295e2-0dd9-4964-a391-491a1a3653ac" providerId="ADAL" clId="{A1932C7E-90A2-496D-9344-61F58285DF65}" dt="2025-04-14T15:29:39.887" v="12826" actId="20577"/>
          <ac:spMkLst>
            <pc:docMk/>
            <pc:sldMk cId="367165106" sldId="494"/>
            <ac:spMk id="2" creationId="{86C519C3-7CCF-4121-8562-BE991AF6A5BF}"/>
          </ac:spMkLst>
        </pc:spChg>
        <pc:spChg chg="mod ord">
          <ac:chgData name="Andrew D. Shroads, QEP" userId="1a0295e2-0dd9-4964-a391-491a1a3653ac" providerId="ADAL" clId="{A1932C7E-90A2-496D-9344-61F58285DF65}" dt="2025-04-14T15:20:41.678" v="12786" actId="700"/>
          <ac:spMkLst>
            <pc:docMk/>
            <pc:sldMk cId="367165106" sldId="494"/>
            <ac:spMk id="3" creationId="{E202C936-0FC9-423E-8A66-60390A4FFA80}"/>
          </ac:spMkLst>
        </pc:spChg>
        <pc:graphicFrameChg chg="mod ord modGraphic">
          <ac:chgData name="Andrew D. Shroads, QEP" userId="1a0295e2-0dd9-4964-a391-491a1a3653ac" providerId="ADAL" clId="{A1932C7E-90A2-496D-9344-61F58285DF65}" dt="2025-04-14T15:26:16.093" v="12822"/>
          <ac:graphicFrameMkLst>
            <pc:docMk/>
            <pc:sldMk cId="367165106" sldId="494"/>
            <ac:graphicFrameMk id="6" creationId="{65AF414E-30B7-4E02-960F-EDA7A7499165}"/>
          </ac:graphicFrameMkLst>
        </pc:graphicFrameChg>
      </pc:sldChg>
      <pc:sldChg chg="modSp add mod">
        <pc:chgData name="Andrew D. Shroads, QEP" userId="1a0295e2-0dd9-4964-a391-491a1a3653ac" providerId="ADAL" clId="{A1932C7E-90A2-496D-9344-61F58285DF65}" dt="2025-04-14T16:01:38.659" v="13479" actId="20577"/>
        <pc:sldMkLst>
          <pc:docMk/>
          <pc:sldMk cId="1814035518" sldId="495"/>
        </pc:sldMkLst>
        <pc:spChg chg="mod">
          <ac:chgData name="Andrew D. Shroads, QEP" userId="1a0295e2-0dd9-4964-a391-491a1a3653ac" providerId="ADAL" clId="{A1932C7E-90A2-496D-9344-61F58285DF65}" dt="2025-04-14T16:00:22.251" v="13375" actId="27636"/>
          <ac:spMkLst>
            <pc:docMk/>
            <pc:sldMk cId="1814035518" sldId="495"/>
            <ac:spMk id="2" creationId="{86C519C3-7CCF-4121-8562-BE991AF6A5BF}"/>
          </ac:spMkLst>
        </pc:spChg>
        <pc:spChg chg="mod">
          <ac:chgData name="Andrew D. Shroads, QEP" userId="1a0295e2-0dd9-4964-a391-491a1a3653ac" providerId="ADAL" clId="{A1932C7E-90A2-496D-9344-61F58285DF65}" dt="2025-04-14T16:01:38.659" v="13479" actId="20577"/>
          <ac:spMkLst>
            <pc:docMk/>
            <pc:sldMk cId="1814035518" sldId="495"/>
            <ac:spMk id="3" creationId="{7A796DDA-AD48-4557-9560-F82234E5B142}"/>
          </ac:spMkLst>
        </pc:spChg>
      </pc:sldChg>
      <pc:sldChg chg="modSp add mod">
        <pc:chgData name="Andrew D. Shroads, QEP" userId="1a0295e2-0dd9-4964-a391-491a1a3653ac" providerId="ADAL" clId="{A1932C7E-90A2-496D-9344-61F58285DF65}" dt="2025-04-14T14:59:06.510" v="12214" actId="27636"/>
        <pc:sldMkLst>
          <pc:docMk/>
          <pc:sldMk cId="1396336763" sldId="503"/>
        </pc:sldMkLst>
        <pc:spChg chg="mod">
          <ac:chgData name="Andrew D. Shroads, QEP" userId="1a0295e2-0dd9-4964-a391-491a1a3653ac" providerId="ADAL" clId="{A1932C7E-90A2-496D-9344-61F58285DF65}" dt="2025-04-14T14:59:06.510" v="12214" actId="27636"/>
          <ac:spMkLst>
            <pc:docMk/>
            <pc:sldMk cId="1396336763" sldId="503"/>
            <ac:spMk id="2" creationId="{9532DB7A-E783-41D1-B8AF-E64C9BA73740}"/>
          </ac:spMkLst>
        </pc:spChg>
      </pc:sldChg>
      <pc:sldChg chg="modSp add mod">
        <pc:chgData name="Andrew D. Shroads, QEP" userId="1a0295e2-0dd9-4964-a391-491a1a3653ac" providerId="ADAL" clId="{A1932C7E-90A2-496D-9344-61F58285DF65}" dt="2025-04-14T15:59:50.241" v="13371" actId="20577"/>
        <pc:sldMkLst>
          <pc:docMk/>
          <pc:sldMk cId="2377754105" sldId="509"/>
        </pc:sldMkLst>
        <pc:spChg chg="mod">
          <ac:chgData name="Andrew D. Shroads, QEP" userId="1a0295e2-0dd9-4964-a391-491a1a3653ac" providerId="ADAL" clId="{A1932C7E-90A2-496D-9344-61F58285DF65}" dt="2025-04-14T15:58:52.810" v="13291" actId="27636"/>
          <ac:spMkLst>
            <pc:docMk/>
            <pc:sldMk cId="2377754105" sldId="509"/>
            <ac:spMk id="2" creationId="{86C519C3-7CCF-4121-8562-BE991AF6A5BF}"/>
          </ac:spMkLst>
        </pc:spChg>
        <pc:spChg chg="mod">
          <ac:chgData name="Andrew D. Shroads, QEP" userId="1a0295e2-0dd9-4964-a391-491a1a3653ac" providerId="ADAL" clId="{A1932C7E-90A2-496D-9344-61F58285DF65}" dt="2025-04-14T15:59:50.241" v="13371" actId="20577"/>
          <ac:spMkLst>
            <pc:docMk/>
            <pc:sldMk cId="2377754105" sldId="509"/>
            <ac:spMk id="3" creationId="{7A796DDA-AD48-4557-9560-F82234E5B142}"/>
          </ac:spMkLst>
        </pc:spChg>
      </pc:sldChg>
      <pc:sldChg chg="modSp add mod">
        <pc:chgData name="Andrew D. Shroads, QEP" userId="1a0295e2-0dd9-4964-a391-491a1a3653ac" providerId="ADAL" clId="{A1932C7E-90A2-496D-9344-61F58285DF65}" dt="2025-04-14T16:03:25.851" v="13534" actId="6549"/>
        <pc:sldMkLst>
          <pc:docMk/>
          <pc:sldMk cId="3240371436" sldId="510"/>
        </pc:sldMkLst>
        <pc:spChg chg="mod">
          <ac:chgData name="Andrew D. Shroads, QEP" userId="1a0295e2-0dd9-4964-a391-491a1a3653ac" providerId="ADAL" clId="{A1932C7E-90A2-496D-9344-61F58285DF65}" dt="2025-04-14T16:02:22.963" v="13489" actId="27636"/>
          <ac:spMkLst>
            <pc:docMk/>
            <pc:sldMk cId="3240371436" sldId="510"/>
            <ac:spMk id="2" creationId="{86C519C3-7CCF-4121-8562-BE991AF6A5BF}"/>
          </ac:spMkLst>
        </pc:spChg>
        <pc:spChg chg="mod">
          <ac:chgData name="Andrew D. Shroads, QEP" userId="1a0295e2-0dd9-4964-a391-491a1a3653ac" providerId="ADAL" clId="{A1932C7E-90A2-496D-9344-61F58285DF65}" dt="2025-04-14T16:03:25.851" v="13534" actId="6549"/>
          <ac:spMkLst>
            <pc:docMk/>
            <pc:sldMk cId="3240371436" sldId="510"/>
            <ac:spMk id="3" creationId="{7A796DDA-AD48-4557-9560-F82234E5B142}"/>
          </ac:spMkLst>
        </pc:spChg>
      </pc:sldChg>
      <pc:sldChg chg="modSp add mod">
        <pc:chgData name="Andrew D. Shroads, QEP" userId="1a0295e2-0dd9-4964-a391-491a1a3653ac" providerId="ADAL" clId="{A1932C7E-90A2-496D-9344-61F58285DF65}" dt="2025-04-14T15:59:56.267" v="13373" actId="27636"/>
        <pc:sldMkLst>
          <pc:docMk/>
          <pc:sldMk cId="783583221" sldId="511"/>
        </pc:sldMkLst>
        <pc:spChg chg="mod">
          <ac:chgData name="Andrew D. Shroads, QEP" userId="1a0295e2-0dd9-4964-a391-491a1a3653ac" providerId="ADAL" clId="{A1932C7E-90A2-496D-9344-61F58285DF65}" dt="2025-04-14T15:59:56.267" v="13373" actId="27636"/>
          <ac:spMkLst>
            <pc:docMk/>
            <pc:sldMk cId="783583221" sldId="511"/>
            <ac:spMk id="2" creationId="{86C519C3-7CCF-4121-8562-BE991AF6A5BF}"/>
          </ac:spMkLst>
        </pc:spChg>
      </pc:sldChg>
      <pc:sldChg chg="modSp add mod chgLayout">
        <pc:chgData name="Andrew D. Shroads, QEP" userId="1a0295e2-0dd9-4964-a391-491a1a3653ac" providerId="ADAL" clId="{A1932C7E-90A2-496D-9344-61F58285DF65}" dt="2025-04-14T16:05:20.275" v="13624" actId="20577"/>
        <pc:sldMkLst>
          <pc:docMk/>
          <pc:sldMk cId="3858217026" sldId="512"/>
        </pc:sldMkLst>
        <pc:spChg chg="mod ord">
          <ac:chgData name="Andrew D. Shroads, QEP" userId="1a0295e2-0dd9-4964-a391-491a1a3653ac" providerId="ADAL" clId="{A1932C7E-90A2-496D-9344-61F58285DF65}" dt="2025-04-14T16:03:32.127" v="13535" actId="700"/>
          <ac:spMkLst>
            <pc:docMk/>
            <pc:sldMk cId="3858217026" sldId="512"/>
            <ac:spMk id="2" creationId="{86C519C3-7CCF-4121-8562-BE991AF6A5BF}"/>
          </ac:spMkLst>
        </pc:spChg>
        <pc:spChg chg="mod ord">
          <ac:chgData name="Andrew D. Shroads, QEP" userId="1a0295e2-0dd9-4964-a391-491a1a3653ac" providerId="ADAL" clId="{A1932C7E-90A2-496D-9344-61F58285DF65}" dt="2025-04-14T16:05:20.275" v="13624" actId="20577"/>
          <ac:spMkLst>
            <pc:docMk/>
            <pc:sldMk cId="3858217026" sldId="512"/>
            <ac:spMk id="3" creationId="{7A796DDA-AD48-4557-9560-F82234E5B142}"/>
          </ac:spMkLst>
        </pc:spChg>
        <pc:spChg chg="mod ord">
          <ac:chgData name="Andrew D. Shroads, QEP" userId="1a0295e2-0dd9-4964-a391-491a1a3653ac" providerId="ADAL" clId="{A1932C7E-90A2-496D-9344-61F58285DF65}" dt="2025-04-14T16:03:32.127" v="13535" actId="700"/>
          <ac:spMkLst>
            <pc:docMk/>
            <pc:sldMk cId="3858217026" sldId="512"/>
            <ac:spMk id="4" creationId="{95590E36-69C6-4FD1-A92D-AD20F77B8B46}"/>
          </ac:spMkLst>
        </pc:spChg>
      </pc:sldChg>
      <pc:sldChg chg="modSp add mod">
        <pc:chgData name="Andrew D. Shroads, QEP" userId="1a0295e2-0dd9-4964-a391-491a1a3653ac" providerId="ADAL" clId="{A1932C7E-90A2-496D-9344-61F58285DF65}" dt="2025-04-14T16:02:20.780" v="13487" actId="27636"/>
        <pc:sldMkLst>
          <pc:docMk/>
          <pc:sldMk cId="561144512" sldId="513"/>
        </pc:sldMkLst>
        <pc:spChg chg="mod">
          <ac:chgData name="Andrew D. Shroads, QEP" userId="1a0295e2-0dd9-4964-a391-491a1a3653ac" providerId="ADAL" clId="{A1932C7E-90A2-496D-9344-61F58285DF65}" dt="2025-04-14T16:02:20.780" v="13487" actId="27636"/>
          <ac:spMkLst>
            <pc:docMk/>
            <pc:sldMk cId="561144512" sldId="513"/>
            <ac:spMk id="2" creationId="{86C519C3-7CCF-4121-8562-BE991AF6A5BF}"/>
          </ac:spMkLst>
        </pc:spChg>
        <pc:spChg chg="mod">
          <ac:chgData name="Andrew D. Shroads, QEP" userId="1a0295e2-0dd9-4964-a391-491a1a3653ac" providerId="ADAL" clId="{A1932C7E-90A2-496D-9344-61F58285DF65}" dt="2025-04-14T16:01:58.261" v="13483" actId="114"/>
          <ac:spMkLst>
            <pc:docMk/>
            <pc:sldMk cId="561144512" sldId="513"/>
            <ac:spMk id="3" creationId="{7A796DDA-AD48-4557-9560-F82234E5B142}"/>
          </ac:spMkLst>
        </pc:spChg>
      </pc:sldChg>
      <pc:sldChg chg="delSp modSp add mod">
        <pc:chgData name="Andrew D. Shroads, QEP" userId="1a0295e2-0dd9-4964-a391-491a1a3653ac" providerId="ADAL" clId="{A1932C7E-90A2-496D-9344-61F58285DF65}" dt="2025-04-14T17:40:57.098" v="13944" actId="167"/>
        <pc:sldMkLst>
          <pc:docMk/>
          <pc:sldMk cId="3573021934" sldId="514"/>
        </pc:sldMkLst>
        <pc:spChg chg="mod">
          <ac:chgData name="Andrew D. Shroads, QEP" userId="1a0295e2-0dd9-4964-a391-491a1a3653ac" providerId="ADAL" clId="{A1932C7E-90A2-496D-9344-61F58285DF65}" dt="2025-04-14T16:02:26.717" v="13493" actId="27636"/>
          <ac:spMkLst>
            <pc:docMk/>
            <pc:sldMk cId="3573021934" sldId="514"/>
            <ac:spMk id="2" creationId="{86C519C3-7CCF-4121-8562-BE991AF6A5BF}"/>
          </ac:spMkLst>
        </pc:spChg>
        <pc:spChg chg="mod">
          <ac:chgData name="Andrew D. Shroads, QEP" userId="1a0295e2-0dd9-4964-a391-491a1a3653ac" providerId="ADAL" clId="{A1932C7E-90A2-496D-9344-61F58285DF65}" dt="2025-04-14T17:40:41.520" v="13938" actId="6549"/>
          <ac:spMkLst>
            <pc:docMk/>
            <pc:sldMk cId="3573021934" sldId="514"/>
            <ac:spMk id="3" creationId="{7A796DDA-AD48-4557-9560-F82234E5B142}"/>
          </ac:spMkLst>
        </pc:spChg>
        <pc:picChg chg="del mod ord">
          <ac:chgData name="Andrew D. Shroads, QEP" userId="1a0295e2-0dd9-4964-a391-491a1a3653ac" providerId="ADAL" clId="{A1932C7E-90A2-496D-9344-61F58285DF65}" dt="2025-04-14T17:40:51.303" v="13942" actId="21"/>
          <ac:picMkLst>
            <pc:docMk/>
            <pc:sldMk cId="3573021934" sldId="514"/>
            <ac:picMk id="5" creationId="{752D1F1C-98DF-1F16-4C67-830C9E73D252}"/>
          </ac:picMkLst>
        </pc:picChg>
        <pc:picChg chg="mod ord">
          <ac:chgData name="Andrew D. Shroads, QEP" userId="1a0295e2-0dd9-4964-a391-491a1a3653ac" providerId="ADAL" clId="{A1932C7E-90A2-496D-9344-61F58285DF65}" dt="2025-04-14T17:40:57.098" v="13944" actId="167"/>
          <ac:picMkLst>
            <pc:docMk/>
            <pc:sldMk cId="3573021934" sldId="514"/>
            <ac:picMk id="6" creationId="{6A0A79C4-4EAB-0A6B-EBBF-A322BB673A50}"/>
          </ac:picMkLst>
        </pc:picChg>
      </pc:sldChg>
      <pc:sldChg chg="modSp add mod">
        <pc:chgData name="Andrew D. Shroads, QEP" userId="1a0295e2-0dd9-4964-a391-491a1a3653ac" providerId="ADAL" clId="{A1932C7E-90A2-496D-9344-61F58285DF65}" dt="2025-04-14T16:06:57.240" v="13662" actId="20577"/>
        <pc:sldMkLst>
          <pc:docMk/>
          <pc:sldMk cId="3072199176" sldId="515"/>
        </pc:sldMkLst>
        <pc:spChg chg="mod">
          <ac:chgData name="Andrew D. Shroads, QEP" userId="1a0295e2-0dd9-4964-a391-491a1a3653ac" providerId="ADAL" clId="{A1932C7E-90A2-496D-9344-61F58285DF65}" dt="2025-04-14T16:02:28.981" v="13495" actId="27636"/>
          <ac:spMkLst>
            <pc:docMk/>
            <pc:sldMk cId="3072199176" sldId="515"/>
            <ac:spMk id="2" creationId="{86C519C3-7CCF-4121-8562-BE991AF6A5BF}"/>
          </ac:spMkLst>
        </pc:spChg>
        <pc:spChg chg="mod">
          <ac:chgData name="Andrew D. Shroads, QEP" userId="1a0295e2-0dd9-4964-a391-491a1a3653ac" providerId="ADAL" clId="{A1932C7E-90A2-496D-9344-61F58285DF65}" dt="2025-04-14T16:06:57.240" v="13662" actId="20577"/>
          <ac:spMkLst>
            <pc:docMk/>
            <pc:sldMk cId="3072199176" sldId="515"/>
            <ac:spMk id="3" creationId="{7A796DDA-AD48-4557-9560-F82234E5B142}"/>
          </ac:spMkLst>
        </pc:spChg>
      </pc:sldChg>
      <pc:sldChg chg="modSp add mod">
        <pc:chgData name="Andrew D. Shroads, QEP" userId="1a0295e2-0dd9-4964-a391-491a1a3653ac" providerId="ADAL" clId="{A1932C7E-90A2-496D-9344-61F58285DF65}" dt="2025-04-14T16:02:38.817" v="13505" actId="27636"/>
        <pc:sldMkLst>
          <pc:docMk/>
          <pc:sldMk cId="4113392082" sldId="516"/>
        </pc:sldMkLst>
        <pc:spChg chg="mod">
          <ac:chgData name="Andrew D. Shroads, QEP" userId="1a0295e2-0dd9-4964-a391-491a1a3653ac" providerId="ADAL" clId="{A1932C7E-90A2-496D-9344-61F58285DF65}" dt="2025-04-14T16:02:38.817" v="13505" actId="27636"/>
          <ac:spMkLst>
            <pc:docMk/>
            <pc:sldMk cId="4113392082" sldId="516"/>
            <ac:spMk id="2" creationId="{86C519C3-7CCF-4121-8562-BE991AF6A5BF}"/>
          </ac:spMkLst>
        </pc:spChg>
      </pc:sldChg>
      <pc:sldChg chg="addSp modSp add mod chgLayout">
        <pc:chgData name="Andrew D. Shroads, QEP" userId="1a0295e2-0dd9-4964-a391-491a1a3653ac" providerId="ADAL" clId="{A1932C7E-90A2-496D-9344-61F58285DF65}" dt="2025-04-14T16:09:58.958" v="13700" actId="207"/>
        <pc:sldMkLst>
          <pc:docMk/>
          <pc:sldMk cId="3216400348" sldId="517"/>
        </pc:sldMkLst>
        <pc:spChg chg="mod ord">
          <ac:chgData name="Andrew D. Shroads, QEP" userId="1a0295e2-0dd9-4964-a391-491a1a3653ac" providerId="ADAL" clId="{A1932C7E-90A2-496D-9344-61F58285DF65}" dt="2025-04-14T16:07:10.737" v="13663" actId="700"/>
          <ac:spMkLst>
            <pc:docMk/>
            <pc:sldMk cId="3216400348" sldId="517"/>
            <ac:spMk id="2" creationId="{86C519C3-7CCF-4121-8562-BE991AF6A5BF}"/>
          </ac:spMkLst>
        </pc:spChg>
        <pc:spChg chg="mod ord">
          <ac:chgData name="Andrew D. Shroads, QEP" userId="1a0295e2-0dd9-4964-a391-491a1a3653ac" providerId="ADAL" clId="{A1932C7E-90A2-496D-9344-61F58285DF65}" dt="2025-04-14T16:07:10.737" v="13663" actId="700"/>
          <ac:spMkLst>
            <pc:docMk/>
            <pc:sldMk cId="3216400348" sldId="517"/>
            <ac:spMk id="3" creationId="{7A796DDA-AD48-4557-9560-F82234E5B142}"/>
          </ac:spMkLst>
        </pc:spChg>
        <pc:spChg chg="mod">
          <ac:chgData name="Andrew D. Shroads, QEP" userId="1a0295e2-0dd9-4964-a391-491a1a3653ac" providerId="ADAL" clId="{A1932C7E-90A2-496D-9344-61F58285DF65}" dt="2025-04-14T16:09:55.397" v="13699" actId="207"/>
          <ac:spMkLst>
            <pc:docMk/>
            <pc:sldMk cId="3216400348" sldId="517"/>
            <ac:spMk id="4" creationId="{723EBA55-FAA1-4327-8A94-03B0EA3203D2}"/>
          </ac:spMkLst>
        </pc:spChg>
        <pc:spChg chg="mod ord">
          <ac:chgData name="Andrew D. Shroads, QEP" userId="1a0295e2-0dd9-4964-a391-491a1a3653ac" providerId="ADAL" clId="{A1932C7E-90A2-496D-9344-61F58285DF65}" dt="2025-04-14T16:07:10.737" v="13663" actId="700"/>
          <ac:spMkLst>
            <pc:docMk/>
            <pc:sldMk cId="3216400348" sldId="517"/>
            <ac:spMk id="5" creationId="{C49895AC-7B77-4141-AC70-7E46CC50040B}"/>
          </ac:spMkLst>
        </pc:spChg>
        <pc:spChg chg="mod">
          <ac:chgData name="Andrew D. Shroads, QEP" userId="1a0295e2-0dd9-4964-a391-491a1a3653ac" providerId="ADAL" clId="{A1932C7E-90A2-496D-9344-61F58285DF65}" dt="2025-04-14T16:09:45.269" v="13696" actId="14861"/>
          <ac:spMkLst>
            <pc:docMk/>
            <pc:sldMk cId="3216400348" sldId="517"/>
            <ac:spMk id="8" creationId="{8651B773-F1BD-4495-81A3-038313B77429}"/>
          </ac:spMkLst>
        </pc:spChg>
        <pc:spChg chg="mod">
          <ac:chgData name="Andrew D. Shroads, QEP" userId="1a0295e2-0dd9-4964-a391-491a1a3653ac" providerId="ADAL" clId="{A1932C7E-90A2-496D-9344-61F58285DF65}" dt="2025-04-14T16:09:45.269" v="13696" actId="14861"/>
          <ac:spMkLst>
            <pc:docMk/>
            <pc:sldMk cId="3216400348" sldId="517"/>
            <ac:spMk id="13" creationId="{3C73D668-3E46-4164-853D-1562E1FB918A}"/>
          </ac:spMkLst>
        </pc:spChg>
        <pc:spChg chg="mod">
          <ac:chgData name="Andrew D. Shroads, QEP" userId="1a0295e2-0dd9-4964-a391-491a1a3653ac" providerId="ADAL" clId="{A1932C7E-90A2-496D-9344-61F58285DF65}" dt="2025-04-14T16:09:45.269" v="13696" actId="14861"/>
          <ac:spMkLst>
            <pc:docMk/>
            <pc:sldMk cId="3216400348" sldId="517"/>
            <ac:spMk id="14" creationId="{C33C3A1D-1732-46E9-BDB2-17EAC3AB6DDE}"/>
          </ac:spMkLst>
        </pc:spChg>
        <pc:spChg chg="mod">
          <ac:chgData name="Andrew D. Shroads, QEP" userId="1a0295e2-0dd9-4964-a391-491a1a3653ac" providerId="ADAL" clId="{A1932C7E-90A2-496D-9344-61F58285DF65}" dt="2025-04-14T16:09:58.958" v="13700" actId="207"/>
          <ac:spMkLst>
            <pc:docMk/>
            <pc:sldMk cId="3216400348" sldId="517"/>
            <ac:spMk id="15" creationId="{74C30303-F249-42B0-935D-BC9F02203BEA}"/>
          </ac:spMkLst>
        </pc:spChg>
        <pc:spChg chg="mod">
          <ac:chgData name="Andrew D. Shroads, QEP" userId="1a0295e2-0dd9-4964-a391-491a1a3653ac" providerId="ADAL" clId="{A1932C7E-90A2-496D-9344-61F58285DF65}" dt="2025-04-14T16:07:29.430" v="13668" actId="1076"/>
          <ac:spMkLst>
            <pc:docMk/>
            <pc:sldMk cId="3216400348" sldId="517"/>
            <ac:spMk id="16" creationId="{430E6ECF-E0BD-40CE-95B2-F61546905322}"/>
          </ac:spMkLst>
        </pc:spChg>
        <pc:spChg chg="mod">
          <ac:chgData name="Andrew D. Shroads, QEP" userId="1a0295e2-0dd9-4964-a391-491a1a3653ac" providerId="ADAL" clId="{A1932C7E-90A2-496D-9344-61F58285DF65}" dt="2025-04-14T16:09:18.493" v="13688" actId="1076"/>
          <ac:spMkLst>
            <pc:docMk/>
            <pc:sldMk cId="3216400348" sldId="517"/>
            <ac:spMk id="22" creationId="{F7EF7CFE-C11F-435F-B2F9-02F0793876FE}"/>
          </ac:spMkLst>
        </pc:spChg>
        <pc:spChg chg="mod">
          <ac:chgData name="Andrew D. Shroads, QEP" userId="1a0295e2-0dd9-4964-a391-491a1a3653ac" providerId="ADAL" clId="{A1932C7E-90A2-496D-9344-61F58285DF65}" dt="2025-04-14T16:09:27.037" v="13690" actId="1076"/>
          <ac:spMkLst>
            <pc:docMk/>
            <pc:sldMk cId="3216400348" sldId="517"/>
            <ac:spMk id="43" creationId="{2AAB7130-649B-4908-9B69-64EE1D446028}"/>
          </ac:spMkLst>
        </pc:spChg>
        <pc:spChg chg="add mod">
          <ac:chgData name="Andrew D. Shroads, QEP" userId="1a0295e2-0dd9-4964-a391-491a1a3653ac" providerId="ADAL" clId="{A1932C7E-90A2-496D-9344-61F58285DF65}" dt="2025-04-14T16:09:40.937" v="13695" actId="571"/>
          <ac:spMkLst>
            <pc:docMk/>
            <pc:sldMk cId="3216400348" sldId="517"/>
            <ac:spMk id="46" creationId="{1A424B43-6DD4-1E54-68CF-7AF3F6D9C9AA}"/>
          </ac:spMkLst>
        </pc:spChg>
        <pc:spChg chg="add mod">
          <ac:chgData name="Andrew D. Shroads, QEP" userId="1a0295e2-0dd9-4964-a391-491a1a3653ac" providerId="ADAL" clId="{A1932C7E-90A2-496D-9344-61F58285DF65}" dt="2025-04-14T16:09:40.937" v="13695" actId="571"/>
          <ac:spMkLst>
            <pc:docMk/>
            <pc:sldMk cId="3216400348" sldId="517"/>
            <ac:spMk id="47" creationId="{480334FE-39D3-7C4E-AE04-28B5A5BD4F8D}"/>
          </ac:spMkLst>
        </pc:spChg>
        <pc:spChg chg="add mod">
          <ac:chgData name="Andrew D. Shroads, QEP" userId="1a0295e2-0dd9-4964-a391-491a1a3653ac" providerId="ADAL" clId="{A1932C7E-90A2-496D-9344-61F58285DF65}" dt="2025-04-14T16:09:40.937" v="13695" actId="571"/>
          <ac:spMkLst>
            <pc:docMk/>
            <pc:sldMk cId="3216400348" sldId="517"/>
            <ac:spMk id="48" creationId="{216DB06D-D9AD-A9EF-FDCD-D8939E470EDC}"/>
          </ac:spMkLst>
        </pc:spChg>
        <pc:spChg chg="add mod">
          <ac:chgData name="Andrew D. Shroads, QEP" userId="1a0295e2-0dd9-4964-a391-491a1a3653ac" providerId="ADAL" clId="{A1932C7E-90A2-496D-9344-61F58285DF65}" dt="2025-04-14T16:09:40.937" v="13695" actId="571"/>
          <ac:spMkLst>
            <pc:docMk/>
            <pc:sldMk cId="3216400348" sldId="517"/>
            <ac:spMk id="49" creationId="{5D71B528-73BE-44AE-2565-D799D8720A4E}"/>
          </ac:spMkLst>
        </pc:spChg>
        <pc:spChg chg="add mod">
          <ac:chgData name="Andrew D. Shroads, QEP" userId="1a0295e2-0dd9-4964-a391-491a1a3653ac" providerId="ADAL" clId="{A1932C7E-90A2-496D-9344-61F58285DF65}" dt="2025-04-14T16:09:40.937" v="13695" actId="571"/>
          <ac:spMkLst>
            <pc:docMk/>
            <pc:sldMk cId="3216400348" sldId="517"/>
            <ac:spMk id="50" creationId="{70F9F9C4-B5BB-51ED-C6EF-FE25BC65B795}"/>
          </ac:spMkLst>
        </pc:spChg>
        <pc:cxnChg chg="mod">
          <ac:chgData name="Andrew D. Shroads, QEP" userId="1a0295e2-0dd9-4964-a391-491a1a3653ac" providerId="ADAL" clId="{A1932C7E-90A2-496D-9344-61F58285DF65}" dt="2025-04-14T16:09:47.748" v="13698" actId="1076"/>
          <ac:cxnSpMkLst>
            <pc:docMk/>
            <pc:sldMk cId="3216400348" sldId="517"/>
            <ac:cxnSpMk id="24" creationId="{905DAD97-55E8-4590-8F0D-5D0C4DF8AF00}"/>
          </ac:cxnSpMkLst>
        </pc:cxnChg>
        <pc:cxnChg chg="mod">
          <ac:chgData name="Andrew D. Shroads, QEP" userId="1a0295e2-0dd9-4964-a391-491a1a3653ac" providerId="ADAL" clId="{A1932C7E-90A2-496D-9344-61F58285DF65}" dt="2025-04-14T16:09:22.597" v="13689" actId="14100"/>
          <ac:cxnSpMkLst>
            <pc:docMk/>
            <pc:sldMk cId="3216400348" sldId="517"/>
            <ac:cxnSpMk id="25" creationId="{F9960560-32ED-4E11-802D-1E4328A7222B}"/>
          </ac:cxnSpMkLst>
        </pc:cxnChg>
        <pc:cxnChg chg="mod">
          <ac:chgData name="Andrew D. Shroads, QEP" userId="1a0295e2-0dd9-4964-a391-491a1a3653ac" providerId="ADAL" clId="{A1932C7E-90A2-496D-9344-61F58285DF65}" dt="2025-04-14T16:09:13.434" v="13687" actId="1076"/>
          <ac:cxnSpMkLst>
            <pc:docMk/>
            <pc:sldMk cId="3216400348" sldId="517"/>
            <ac:cxnSpMk id="28" creationId="{1879B30E-8895-4099-B099-95ABB2FC91F3}"/>
          </ac:cxnSpMkLst>
        </pc:cxnChg>
        <pc:cxnChg chg="mod">
          <ac:chgData name="Andrew D. Shroads, QEP" userId="1a0295e2-0dd9-4964-a391-491a1a3653ac" providerId="ADAL" clId="{A1932C7E-90A2-496D-9344-61F58285DF65}" dt="2025-04-14T16:09:32.267" v="13692" actId="14100"/>
          <ac:cxnSpMkLst>
            <pc:docMk/>
            <pc:sldMk cId="3216400348" sldId="517"/>
            <ac:cxnSpMk id="32" creationId="{54E78F9A-3C06-4592-8CCE-AF7FE6D30709}"/>
          </ac:cxnSpMkLst>
        </pc:cxnChg>
      </pc:sldChg>
      <pc:sldChg chg="modSp add mod">
        <pc:chgData name="Andrew D. Shroads, QEP" userId="1a0295e2-0dd9-4964-a391-491a1a3653ac" providerId="ADAL" clId="{A1932C7E-90A2-496D-9344-61F58285DF65}" dt="2025-04-14T16:11:24.907" v="13731" actId="1076"/>
        <pc:sldMkLst>
          <pc:docMk/>
          <pc:sldMk cId="2920193649" sldId="518"/>
        </pc:sldMkLst>
        <pc:spChg chg="mod">
          <ac:chgData name="Andrew D. Shroads, QEP" userId="1a0295e2-0dd9-4964-a391-491a1a3653ac" providerId="ADAL" clId="{A1932C7E-90A2-496D-9344-61F58285DF65}" dt="2025-04-14T16:02:33.137" v="13499" actId="27636"/>
          <ac:spMkLst>
            <pc:docMk/>
            <pc:sldMk cId="2920193649" sldId="518"/>
            <ac:spMk id="2" creationId="{86C519C3-7CCF-4121-8562-BE991AF6A5BF}"/>
          </ac:spMkLst>
        </pc:spChg>
        <pc:spChg chg="mod">
          <ac:chgData name="Andrew D. Shroads, QEP" userId="1a0295e2-0dd9-4964-a391-491a1a3653ac" providerId="ADAL" clId="{A1932C7E-90A2-496D-9344-61F58285DF65}" dt="2025-04-14T16:11:16.011" v="13728" actId="207"/>
          <ac:spMkLst>
            <pc:docMk/>
            <pc:sldMk cId="2920193649" sldId="518"/>
            <ac:spMk id="4" creationId="{723EBA55-FAA1-4327-8A94-03B0EA3203D2}"/>
          </ac:spMkLst>
        </pc:spChg>
        <pc:spChg chg="mod">
          <ac:chgData name="Andrew D. Shroads, QEP" userId="1a0295e2-0dd9-4964-a391-491a1a3653ac" providerId="ADAL" clId="{A1932C7E-90A2-496D-9344-61F58285DF65}" dt="2025-04-14T16:11:04.528" v="13727" actId="14861"/>
          <ac:spMkLst>
            <pc:docMk/>
            <pc:sldMk cId="2920193649" sldId="518"/>
            <ac:spMk id="8" creationId="{8651B773-F1BD-4495-81A3-038313B77429}"/>
          </ac:spMkLst>
        </pc:spChg>
        <pc:spChg chg="mod">
          <ac:chgData name="Andrew D. Shroads, QEP" userId="1a0295e2-0dd9-4964-a391-491a1a3653ac" providerId="ADAL" clId="{A1932C7E-90A2-496D-9344-61F58285DF65}" dt="2025-04-14T16:11:04.528" v="13727" actId="14861"/>
          <ac:spMkLst>
            <pc:docMk/>
            <pc:sldMk cId="2920193649" sldId="518"/>
            <ac:spMk id="13" creationId="{3C73D668-3E46-4164-853D-1562E1FB918A}"/>
          </ac:spMkLst>
        </pc:spChg>
        <pc:spChg chg="mod">
          <ac:chgData name="Andrew D. Shroads, QEP" userId="1a0295e2-0dd9-4964-a391-491a1a3653ac" providerId="ADAL" clId="{A1932C7E-90A2-496D-9344-61F58285DF65}" dt="2025-04-14T16:11:04.528" v="13727" actId="14861"/>
          <ac:spMkLst>
            <pc:docMk/>
            <pc:sldMk cId="2920193649" sldId="518"/>
            <ac:spMk id="14" creationId="{C33C3A1D-1732-46E9-BDB2-17EAC3AB6DDE}"/>
          </ac:spMkLst>
        </pc:spChg>
        <pc:spChg chg="mod">
          <ac:chgData name="Andrew D. Shroads, QEP" userId="1a0295e2-0dd9-4964-a391-491a1a3653ac" providerId="ADAL" clId="{A1932C7E-90A2-496D-9344-61F58285DF65}" dt="2025-04-14T16:11:24.907" v="13731" actId="1076"/>
          <ac:spMkLst>
            <pc:docMk/>
            <pc:sldMk cId="2920193649" sldId="518"/>
            <ac:spMk id="15" creationId="{74C30303-F249-42B0-935D-BC9F02203BEA}"/>
          </ac:spMkLst>
        </pc:spChg>
        <pc:spChg chg="mod">
          <ac:chgData name="Andrew D. Shroads, QEP" userId="1a0295e2-0dd9-4964-a391-491a1a3653ac" providerId="ADAL" clId="{A1932C7E-90A2-496D-9344-61F58285DF65}" dt="2025-04-14T16:11:04.528" v="13727" actId="14861"/>
          <ac:spMkLst>
            <pc:docMk/>
            <pc:sldMk cId="2920193649" sldId="518"/>
            <ac:spMk id="31" creationId="{007BC094-2656-4211-9613-3EC3CBB9FC11}"/>
          </ac:spMkLst>
        </pc:spChg>
        <pc:cxnChg chg="mod">
          <ac:chgData name="Andrew D. Shroads, QEP" userId="1a0295e2-0dd9-4964-a391-491a1a3653ac" providerId="ADAL" clId="{A1932C7E-90A2-496D-9344-61F58285DF65}" dt="2025-04-14T16:10:49.949" v="13725" actId="1076"/>
          <ac:cxnSpMkLst>
            <pc:docMk/>
            <pc:sldMk cId="2920193649" sldId="518"/>
            <ac:cxnSpMk id="20" creationId="{B42D27A2-927E-40C0-A457-E79C47000CF5}"/>
          </ac:cxnSpMkLst>
        </pc:cxnChg>
        <pc:cxnChg chg="mod">
          <ac:chgData name="Andrew D. Shroads, QEP" userId="1a0295e2-0dd9-4964-a391-491a1a3653ac" providerId="ADAL" clId="{A1932C7E-90A2-496D-9344-61F58285DF65}" dt="2025-04-14T16:10:49.949" v="13725" actId="1076"/>
          <ac:cxnSpMkLst>
            <pc:docMk/>
            <pc:sldMk cId="2920193649" sldId="518"/>
            <ac:cxnSpMk id="24" creationId="{905DAD97-55E8-4590-8F0D-5D0C4DF8AF00}"/>
          </ac:cxnSpMkLst>
        </pc:cxnChg>
        <pc:cxnChg chg="mod">
          <ac:chgData name="Andrew D. Shroads, QEP" userId="1a0295e2-0dd9-4964-a391-491a1a3653ac" providerId="ADAL" clId="{A1932C7E-90A2-496D-9344-61F58285DF65}" dt="2025-04-14T16:10:49.949" v="13725" actId="1076"/>
          <ac:cxnSpMkLst>
            <pc:docMk/>
            <pc:sldMk cId="2920193649" sldId="518"/>
            <ac:cxnSpMk id="33" creationId="{923E3AA9-B538-4660-8C5E-F58ADAB99A6A}"/>
          </ac:cxnSpMkLst>
        </pc:cxnChg>
        <pc:cxnChg chg="mod">
          <ac:chgData name="Andrew D. Shroads, QEP" userId="1a0295e2-0dd9-4964-a391-491a1a3653ac" providerId="ADAL" clId="{A1932C7E-90A2-496D-9344-61F58285DF65}" dt="2025-04-14T16:11:24.907" v="13731" actId="1076"/>
          <ac:cxnSpMkLst>
            <pc:docMk/>
            <pc:sldMk cId="2920193649" sldId="518"/>
            <ac:cxnSpMk id="41" creationId="{0B0D9369-4910-4E3D-AE92-738AFED07673}"/>
          </ac:cxnSpMkLst>
        </pc:cxnChg>
        <pc:cxnChg chg="mod">
          <ac:chgData name="Andrew D. Shroads, QEP" userId="1a0295e2-0dd9-4964-a391-491a1a3653ac" providerId="ADAL" clId="{A1932C7E-90A2-496D-9344-61F58285DF65}" dt="2025-04-14T16:10:46.864" v="13724" actId="1076"/>
          <ac:cxnSpMkLst>
            <pc:docMk/>
            <pc:sldMk cId="2920193649" sldId="518"/>
            <ac:cxnSpMk id="50" creationId="{C7A97246-8D63-427C-8A4A-FC9C7E0C183C}"/>
          </ac:cxnSpMkLst>
        </pc:cxnChg>
        <pc:cxnChg chg="mod">
          <ac:chgData name="Andrew D. Shroads, QEP" userId="1a0295e2-0dd9-4964-a391-491a1a3653ac" providerId="ADAL" clId="{A1932C7E-90A2-496D-9344-61F58285DF65}" dt="2025-04-14T16:10:46.864" v="13724" actId="1076"/>
          <ac:cxnSpMkLst>
            <pc:docMk/>
            <pc:sldMk cId="2920193649" sldId="518"/>
            <ac:cxnSpMk id="53" creationId="{6F3EC3B5-36EC-4581-9E54-98FBC650F939}"/>
          </ac:cxnSpMkLst>
        </pc:cxnChg>
      </pc:sldChg>
      <pc:sldChg chg="modSp add mod">
        <pc:chgData name="Andrew D. Shroads, QEP" userId="1a0295e2-0dd9-4964-a391-491a1a3653ac" providerId="ADAL" clId="{A1932C7E-90A2-496D-9344-61F58285DF65}" dt="2025-04-14T16:12:14.420" v="13736" actId="12"/>
        <pc:sldMkLst>
          <pc:docMk/>
          <pc:sldMk cId="1343438342" sldId="519"/>
        </pc:sldMkLst>
        <pc:spChg chg="mod">
          <ac:chgData name="Andrew D. Shroads, QEP" userId="1a0295e2-0dd9-4964-a391-491a1a3653ac" providerId="ADAL" clId="{A1932C7E-90A2-496D-9344-61F58285DF65}" dt="2025-04-14T16:02:35.027" v="13501" actId="27636"/>
          <ac:spMkLst>
            <pc:docMk/>
            <pc:sldMk cId="1343438342" sldId="519"/>
            <ac:spMk id="2" creationId="{86C519C3-7CCF-4121-8562-BE991AF6A5BF}"/>
          </ac:spMkLst>
        </pc:spChg>
        <pc:spChg chg="mod">
          <ac:chgData name="Andrew D. Shroads, QEP" userId="1a0295e2-0dd9-4964-a391-491a1a3653ac" providerId="ADAL" clId="{A1932C7E-90A2-496D-9344-61F58285DF65}" dt="2025-04-14T16:12:14.420" v="13736" actId="12"/>
          <ac:spMkLst>
            <pc:docMk/>
            <pc:sldMk cId="1343438342" sldId="519"/>
            <ac:spMk id="3" creationId="{7A796DDA-AD48-4557-9560-F82234E5B142}"/>
          </ac:spMkLst>
        </pc:spChg>
      </pc:sldChg>
      <pc:sldChg chg="modSp add mod chgLayout">
        <pc:chgData name="Andrew D. Shroads, QEP" userId="1a0295e2-0dd9-4964-a391-491a1a3653ac" providerId="ADAL" clId="{A1932C7E-90A2-496D-9344-61F58285DF65}" dt="2025-04-14T17:15:06.972" v="13795" actId="255"/>
        <pc:sldMkLst>
          <pc:docMk/>
          <pc:sldMk cId="519370007" sldId="520"/>
        </pc:sldMkLst>
        <pc:spChg chg="mod ord">
          <ac:chgData name="Andrew D. Shroads, QEP" userId="1a0295e2-0dd9-4964-a391-491a1a3653ac" providerId="ADAL" clId="{A1932C7E-90A2-496D-9344-61F58285DF65}" dt="2025-04-14T17:13:12.458" v="13770" actId="700"/>
          <ac:spMkLst>
            <pc:docMk/>
            <pc:sldMk cId="519370007" sldId="520"/>
            <ac:spMk id="2" creationId="{86C519C3-7CCF-4121-8562-BE991AF6A5BF}"/>
          </ac:spMkLst>
        </pc:spChg>
        <pc:spChg chg="mod ord">
          <ac:chgData name="Andrew D. Shroads, QEP" userId="1a0295e2-0dd9-4964-a391-491a1a3653ac" providerId="ADAL" clId="{A1932C7E-90A2-496D-9344-61F58285DF65}" dt="2025-04-14T17:13:12.458" v="13770" actId="700"/>
          <ac:spMkLst>
            <pc:docMk/>
            <pc:sldMk cId="519370007" sldId="520"/>
            <ac:spMk id="3" creationId="{93ABC616-6C67-4888-9755-3161461A01C4}"/>
          </ac:spMkLst>
        </pc:spChg>
        <pc:graphicFrameChg chg="mod ord modGraphic">
          <ac:chgData name="Andrew D. Shroads, QEP" userId="1a0295e2-0dd9-4964-a391-491a1a3653ac" providerId="ADAL" clId="{A1932C7E-90A2-496D-9344-61F58285DF65}" dt="2025-04-14T17:15:06.972" v="13795" actId="255"/>
          <ac:graphicFrameMkLst>
            <pc:docMk/>
            <pc:sldMk cId="519370007" sldId="520"/>
            <ac:graphicFrameMk id="4" creationId="{498A4E7A-290D-4398-891A-50F9E210D76C}"/>
          </ac:graphicFrameMkLst>
        </pc:graphicFrameChg>
      </pc:sldChg>
      <pc:sldChg chg="modSp add mod">
        <pc:chgData name="Andrew D. Shroads, QEP" userId="1a0295e2-0dd9-4964-a391-491a1a3653ac" providerId="ADAL" clId="{A1932C7E-90A2-496D-9344-61F58285DF65}" dt="2025-04-14T16:02:41.207" v="13507" actId="27636"/>
        <pc:sldMkLst>
          <pc:docMk/>
          <pc:sldMk cId="617906032" sldId="521"/>
        </pc:sldMkLst>
        <pc:spChg chg="mod">
          <ac:chgData name="Andrew D. Shroads, QEP" userId="1a0295e2-0dd9-4964-a391-491a1a3653ac" providerId="ADAL" clId="{A1932C7E-90A2-496D-9344-61F58285DF65}" dt="2025-04-14T16:02:41.207" v="13507" actId="27636"/>
          <ac:spMkLst>
            <pc:docMk/>
            <pc:sldMk cId="617906032" sldId="521"/>
            <ac:spMk id="2" creationId="{86C519C3-7CCF-4121-8562-BE991AF6A5BF}"/>
          </ac:spMkLst>
        </pc:spChg>
      </pc:sldChg>
      <pc:sldChg chg="modSp add mod">
        <pc:chgData name="Andrew D. Shroads, QEP" userId="1a0295e2-0dd9-4964-a391-491a1a3653ac" providerId="ADAL" clId="{A1932C7E-90A2-496D-9344-61F58285DF65}" dt="2025-04-14T17:16:02.130" v="13798" actId="27636"/>
        <pc:sldMkLst>
          <pc:docMk/>
          <pc:sldMk cId="1512369769" sldId="523"/>
        </pc:sldMkLst>
        <pc:spChg chg="mod">
          <ac:chgData name="Andrew D. Shroads, QEP" userId="1a0295e2-0dd9-4964-a391-491a1a3653ac" providerId="ADAL" clId="{A1932C7E-90A2-496D-9344-61F58285DF65}" dt="2025-04-14T17:16:02.130" v="13798" actId="27636"/>
          <ac:spMkLst>
            <pc:docMk/>
            <pc:sldMk cId="1512369769" sldId="523"/>
            <ac:spMk id="2" creationId="{86C519C3-7CCF-4121-8562-BE991AF6A5BF}"/>
          </ac:spMkLst>
        </pc:spChg>
      </pc:sldChg>
      <pc:sldChg chg="modSp add mod">
        <pc:chgData name="Andrew D. Shroads, QEP" userId="1a0295e2-0dd9-4964-a391-491a1a3653ac" providerId="ADAL" clId="{A1932C7E-90A2-496D-9344-61F58285DF65}" dt="2025-04-14T17:17:11.193" v="13810" actId="27636"/>
        <pc:sldMkLst>
          <pc:docMk/>
          <pc:sldMk cId="2290983231" sldId="528"/>
        </pc:sldMkLst>
        <pc:spChg chg="mod">
          <ac:chgData name="Andrew D. Shroads, QEP" userId="1a0295e2-0dd9-4964-a391-491a1a3653ac" providerId="ADAL" clId="{A1932C7E-90A2-496D-9344-61F58285DF65}" dt="2025-04-14T17:17:11.193" v="13810" actId="27636"/>
          <ac:spMkLst>
            <pc:docMk/>
            <pc:sldMk cId="2290983231" sldId="528"/>
            <ac:spMk id="2" creationId="{86C519C3-7CCF-4121-8562-BE991AF6A5BF}"/>
          </ac:spMkLst>
        </pc:spChg>
        <pc:spChg chg="mod">
          <ac:chgData name="Andrew D. Shroads, QEP" userId="1a0295e2-0dd9-4964-a391-491a1a3653ac" providerId="ADAL" clId="{A1932C7E-90A2-496D-9344-61F58285DF65}" dt="2025-04-14T17:17:06.791" v="13806" actId="27636"/>
          <ac:spMkLst>
            <pc:docMk/>
            <pc:sldMk cId="2290983231" sldId="528"/>
            <ac:spMk id="3" creationId="{7A796DDA-AD48-4557-9560-F82234E5B142}"/>
          </ac:spMkLst>
        </pc:spChg>
      </pc:sldChg>
      <pc:sldChg chg="modSp add mod">
        <pc:chgData name="Andrew D. Shroads, QEP" userId="1a0295e2-0dd9-4964-a391-491a1a3653ac" providerId="ADAL" clId="{A1932C7E-90A2-496D-9344-61F58285DF65}" dt="2025-04-14T17:16:52.847" v="13804" actId="27636"/>
        <pc:sldMkLst>
          <pc:docMk/>
          <pc:sldMk cId="1857766491" sldId="536"/>
        </pc:sldMkLst>
        <pc:spChg chg="mod">
          <ac:chgData name="Andrew D. Shroads, QEP" userId="1a0295e2-0dd9-4964-a391-491a1a3653ac" providerId="ADAL" clId="{A1932C7E-90A2-496D-9344-61F58285DF65}" dt="2025-04-14T17:16:52.847" v="13804" actId="27636"/>
          <ac:spMkLst>
            <pc:docMk/>
            <pc:sldMk cId="1857766491" sldId="536"/>
            <ac:spMk id="4" creationId="{B4D24CEF-3DF3-46B2-9293-04E9EA7A0395}"/>
          </ac:spMkLst>
        </pc:spChg>
      </pc:sldChg>
      <pc:sldChg chg="modSp add mod">
        <pc:chgData name="Andrew D. Shroads, QEP" userId="1a0295e2-0dd9-4964-a391-491a1a3653ac" providerId="ADAL" clId="{A1932C7E-90A2-496D-9344-61F58285DF65}" dt="2025-04-14T17:17:13.397" v="13812" actId="27636"/>
        <pc:sldMkLst>
          <pc:docMk/>
          <pc:sldMk cId="1907977221" sldId="539"/>
        </pc:sldMkLst>
        <pc:spChg chg="mod">
          <ac:chgData name="Andrew D. Shroads, QEP" userId="1a0295e2-0dd9-4964-a391-491a1a3653ac" providerId="ADAL" clId="{A1932C7E-90A2-496D-9344-61F58285DF65}" dt="2025-04-14T17:17:13.397" v="13812" actId="27636"/>
          <ac:spMkLst>
            <pc:docMk/>
            <pc:sldMk cId="1907977221" sldId="539"/>
            <ac:spMk id="2" creationId="{ED26C591-E5FB-4B2A-A55E-91557C57BA55}"/>
          </ac:spMkLst>
        </pc:spChg>
        <pc:spChg chg="mod">
          <ac:chgData name="Andrew D. Shroads, QEP" userId="1a0295e2-0dd9-4964-a391-491a1a3653ac" providerId="ADAL" clId="{A1932C7E-90A2-496D-9344-61F58285DF65}" dt="2025-04-14T17:17:06.833" v="13807" actId="27636"/>
          <ac:spMkLst>
            <pc:docMk/>
            <pc:sldMk cId="1907977221" sldId="539"/>
            <ac:spMk id="3" creationId="{F77808D9-77D4-4AE3-A28C-D6E0B89F4352}"/>
          </ac:spMkLst>
        </pc:spChg>
      </pc:sldChg>
      <pc:sldChg chg="modSp add mod">
        <pc:chgData name="Andrew D. Shroads, QEP" userId="1a0295e2-0dd9-4964-a391-491a1a3653ac" providerId="ADAL" clId="{A1932C7E-90A2-496D-9344-61F58285DF65}" dt="2025-04-14T17:17:16.409" v="13814" actId="27636"/>
        <pc:sldMkLst>
          <pc:docMk/>
          <pc:sldMk cId="2343294057" sldId="540"/>
        </pc:sldMkLst>
        <pc:spChg chg="mod">
          <ac:chgData name="Andrew D. Shroads, QEP" userId="1a0295e2-0dd9-4964-a391-491a1a3653ac" providerId="ADAL" clId="{A1932C7E-90A2-496D-9344-61F58285DF65}" dt="2025-04-14T17:17:16.409" v="13814" actId="27636"/>
          <ac:spMkLst>
            <pc:docMk/>
            <pc:sldMk cId="2343294057" sldId="540"/>
            <ac:spMk id="2" creationId="{ED26C591-E5FB-4B2A-A55E-91557C57BA55}"/>
          </ac:spMkLst>
        </pc:spChg>
        <pc:spChg chg="mod">
          <ac:chgData name="Andrew D. Shroads, QEP" userId="1a0295e2-0dd9-4964-a391-491a1a3653ac" providerId="ADAL" clId="{A1932C7E-90A2-496D-9344-61F58285DF65}" dt="2025-04-14T17:17:06.861" v="13808" actId="27636"/>
          <ac:spMkLst>
            <pc:docMk/>
            <pc:sldMk cId="2343294057" sldId="540"/>
            <ac:spMk id="3" creationId="{F77808D9-77D4-4AE3-A28C-D6E0B89F4352}"/>
          </ac:spMkLst>
        </pc:spChg>
      </pc:sldChg>
      <pc:sldChg chg="addSp delSp modSp add mod">
        <pc:chgData name="Andrew D. Shroads, QEP" userId="1a0295e2-0dd9-4964-a391-491a1a3653ac" providerId="ADAL" clId="{A1932C7E-90A2-496D-9344-61F58285DF65}" dt="2025-04-14T17:18:21.268" v="13829" actId="1076"/>
        <pc:sldMkLst>
          <pc:docMk/>
          <pc:sldMk cId="3247188703" sldId="541"/>
        </pc:sldMkLst>
        <pc:spChg chg="mod">
          <ac:chgData name="Andrew D. Shroads, QEP" userId="1a0295e2-0dd9-4964-a391-491a1a3653ac" providerId="ADAL" clId="{A1932C7E-90A2-496D-9344-61F58285DF65}" dt="2025-04-14T17:17:18.817" v="13816" actId="27636"/>
          <ac:spMkLst>
            <pc:docMk/>
            <pc:sldMk cId="3247188703" sldId="541"/>
            <ac:spMk id="4" creationId="{39B9E85F-5E89-4F1D-A3AB-32BCF913D729}"/>
          </ac:spMkLst>
        </pc:spChg>
        <pc:spChg chg="mod topLvl">
          <ac:chgData name="Andrew D. Shroads, QEP" userId="1a0295e2-0dd9-4964-a391-491a1a3653ac" providerId="ADAL" clId="{A1932C7E-90A2-496D-9344-61F58285DF65}" dt="2025-04-14T17:17:57.104" v="13823" actId="1076"/>
          <ac:spMkLst>
            <pc:docMk/>
            <pc:sldMk cId="3247188703" sldId="541"/>
            <ac:spMk id="8" creationId="{259D0CDC-909E-47EA-8F47-E38444E26C14}"/>
          </ac:spMkLst>
        </pc:spChg>
        <pc:spChg chg="mod">
          <ac:chgData name="Andrew D. Shroads, QEP" userId="1a0295e2-0dd9-4964-a391-491a1a3653ac" providerId="ADAL" clId="{A1932C7E-90A2-496D-9344-61F58285DF65}" dt="2025-04-14T17:18:18.203" v="13828" actId="164"/>
          <ac:spMkLst>
            <pc:docMk/>
            <pc:sldMk cId="3247188703" sldId="541"/>
            <ac:spMk id="20" creationId="{F8DC3AF5-2768-4660-B27D-1352A4D9F158}"/>
          </ac:spMkLst>
        </pc:spChg>
        <pc:grpChg chg="add mod">
          <ac:chgData name="Andrew D. Shroads, QEP" userId="1a0295e2-0dd9-4964-a391-491a1a3653ac" providerId="ADAL" clId="{A1932C7E-90A2-496D-9344-61F58285DF65}" dt="2025-04-14T17:18:21.268" v="13829" actId="1076"/>
          <ac:grpSpMkLst>
            <pc:docMk/>
            <pc:sldMk cId="3247188703" sldId="541"/>
            <ac:grpSpMk id="12" creationId="{1B72958B-B7B2-0836-DE05-EB554D1BDA14}"/>
          </ac:grpSpMkLst>
        </pc:grpChg>
        <pc:grpChg chg="del mod">
          <ac:chgData name="Andrew D. Shroads, QEP" userId="1a0295e2-0dd9-4964-a391-491a1a3653ac" providerId="ADAL" clId="{A1932C7E-90A2-496D-9344-61F58285DF65}" dt="2025-04-14T17:17:48.334" v="13822" actId="165"/>
          <ac:grpSpMkLst>
            <pc:docMk/>
            <pc:sldMk cId="3247188703" sldId="541"/>
            <ac:grpSpMk id="17" creationId="{3FBC3BD4-5341-4CB4-9002-40965A0B8B68}"/>
          </ac:grpSpMkLst>
        </pc:grpChg>
        <pc:picChg chg="mod">
          <ac:chgData name="Andrew D. Shroads, QEP" userId="1a0295e2-0dd9-4964-a391-491a1a3653ac" providerId="ADAL" clId="{A1932C7E-90A2-496D-9344-61F58285DF65}" dt="2025-04-14T17:18:09.704" v="13827" actId="1076"/>
          <ac:picMkLst>
            <pc:docMk/>
            <pc:sldMk cId="3247188703" sldId="541"/>
            <ac:picMk id="5" creationId="{1EC60B55-6A47-4B55-9DCF-E701EE660639}"/>
          </ac:picMkLst>
        </pc:picChg>
        <pc:picChg chg="mod topLvl">
          <ac:chgData name="Andrew D. Shroads, QEP" userId="1a0295e2-0dd9-4964-a391-491a1a3653ac" providerId="ADAL" clId="{A1932C7E-90A2-496D-9344-61F58285DF65}" dt="2025-04-14T17:17:48.334" v="13822" actId="165"/>
          <ac:picMkLst>
            <pc:docMk/>
            <pc:sldMk cId="3247188703" sldId="541"/>
            <ac:picMk id="6" creationId="{7D82C9CA-9A10-4400-8E2F-16B3E27C8144}"/>
          </ac:picMkLst>
        </pc:picChg>
        <pc:picChg chg="mod">
          <ac:chgData name="Andrew D. Shroads, QEP" userId="1a0295e2-0dd9-4964-a391-491a1a3653ac" providerId="ADAL" clId="{A1932C7E-90A2-496D-9344-61F58285DF65}" dt="2025-04-14T17:18:18.203" v="13828" actId="164"/>
          <ac:picMkLst>
            <pc:docMk/>
            <pc:sldMk cId="3247188703" sldId="541"/>
            <ac:picMk id="23" creationId="{48E9FE1E-97FD-4927-89F1-260D0406A690}"/>
          </ac:picMkLst>
        </pc:picChg>
        <pc:cxnChg chg="mod topLvl">
          <ac:chgData name="Andrew D. Shroads, QEP" userId="1a0295e2-0dd9-4964-a391-491a1a3653ac" providerId="ADAL" clId="{A1932C7E-90A2-496D-9344-61F58285DF65}" dt="2025-04-14T17:18:02.039" v="13825" actId="14100"/>
          <ac:cxnSpMkLst>
            <pc:docMk/>
            <pc:sldMk cId="3247188703" sldId="541"/>
            <ac:cxnSpMk id="10" creationId="{5528D560-1E4F-4738-85A8-2C117B51C337}"/>
          </ac:cxnSpMkLst>
        </pc:cxnChg>
        <pc:cxnChg chg="mod topLvl">
          <ac:chgData name="Andrew D. Shroads, QEP" userId="1a0295e2-0dd9-4964-a391-491a1a3653ac" providerId="ADAL" clId="{A1932C7E-90A2-496D-9344-61F58285DF65}" dt="2025-04-14T17:17:59.311" v="13824" actId="14100"/>
          <ac:cxnSpMkLst>
            <pc:docMk/>
            <pc:sldMk cId="3247188703" sldId="541"/>
            <ac:cxnSpMk id="11" creationId="{C81C4961-0D93-486C-BDF6-E78019643D63}"/>
          </ac:cxnSpMkLst>
        </pc:cxnChg>
        <pc:cxnChg chg="mod topLvl">
          <ac:chgData name="Andrew D. Shroads, QEP" userId="1a0295e2-0dd9-4964-a391-491a1a3653ac" providerId="ADAL" clId="{A1932C7E-90A2-496D-9344-61F58285DF65}" dt="2025-04-14T17:18:04.851" v="13826" actId="14100"/>
          <ac:cxnSpMkLst>
            <pc:docMk/>
            <pc:sldMk cId="3247188703" sldId="541"/>
            <ac:cxnSpMk id="13" creationId="{6CEA1D42-D1C9-4A98-BA5F-08F350058CB9}"/>
          </ac:cxnSpMkLst>
        </pc:cxnChg>
      </pc:sldChg>
      <pc:sldChg chg="modSp add mod">
        <pc:chgData name="Andrew D. Shroads, QEP" userId="1a0295e2-0dd9-4964-a391-491a1a3653ac" providerId="ADAL" clId="{A1932C7E-90A2-496D-9344-61F58285DF65}" dt="2025-04-14T17:16:29.681" v="13801" actId="27636"/>
        <pc:sldMkLst>
          <pc:docMk/>
          <pc:sldMk cId="681628820" sldId="542"/>
        </pc:sldMkLst>
        <pc:spChg chg="mod">
          <ac:chgData name="Andrew D. Shroads, QEP" userId="1a0295e2-0dd9-4964-a391-491a1a3653ac" providerId="ADAL" clId="{A1932C7E-90A2-496D-9344-61F58285DF65}" dt="2025-04-14T17:16:29.681" v="13801" actId="27636"/>
          <ac:spMkLst>
            <pc:docMk/>
            <pc:sldMk cId="681628820" sldId="542"/>
            <ac:spMk id="2" creationId="{E329276E-DAAC-4C69-AB27-69A9A9C11D77}"/>
          </ac:spMkLst>
        </pc:spChg>
      </pc:sldChg>
      <pc:sldChg chg="addSp modSp add mod modClrScheme chgLayout">
        <pc:chgData name="Andrew D. Shroads, QEP" userId="1a0295e2-0dd9-4964-a391-491a1a3653ac" providerId="ADAL" clId="{A1932C7E-90A2-496D-9344-61F58285DF65}" dt="2025-04-14T17:18:52.180" v="13842" actId="1076"/>
        <pc:sldMkLst>
          <pc:docMk/>
          <pc:sldMk cId="788212215" sldId="543"/>
        </pc:sldMkLst>
        <pc:spChg chg="mod ord">
          <ac:chgData name="Andrew D. Shroads, QEP" userId="1a0295e2-0dd9-4964-a391-491a1a3653ac" providerId="ADAL" clId="{A1932C7E-90A2-496D-9344-61F58285DF65}" dt="2025-04-14T17:18:29.511" v="13830" actId="700"/>
          <ac:spMkLst>
            <pc:docMk/>
            <pc:sldMk cId="788212215" sldId="543"/>
            <ac:spMk id="2" creationId="{0679C52C-2864-42F3-A656-B86CE27490FE}"/>
          </ac:spMkLst>
        </pc:spChg>
        <pc:spChg chg="add mod ord">
          <ac:chgData name="Andrew D. Shroads, QEP" userId="1a0295e2-0dd9-4964-a391-491a1a3653ac" providerId="ADAL" clId="{A1932C7E-90A2-496D-9344-61F58285DF65}" dt="2025-04-14T17:18:39.395" v="13837" actId="122"/>
          <ac:spMkLst>
            <pc:docMk/>
            <pc:sldMk cId="788212215" sldId="543"/>
            <ac:spMk id="3" creationId="{F3B7C97F-DABF-F182-DCCD-3F58F135EA0F}"/>
          </ac:spMkLst>
        </pc:spChg>
        <pc:spChg chg="mod ord">
          <ac:chgData name="Andrew D. Shroads, QEP" userId="1a0295e2-0dd9-4964-a391-491a1a3653ac" providerId="ADAL" clId="{A1932C7E-90A2-496D-9344-61F58285DF65}" dt="2025-04-14T17:18:29.511" v="13830" actId="700"/>
          <ac:spMkLst>
            <pc:docMk/>
            <pc:sldMk cId="788212215" sldId="543"/>
            <ac:spMk id="4" creationId="{39B9E85F-5E89-4F1D-A3AB-32BCF913D729}"/>
          </ac:spMkLst>
        </pc:spChg>
        <pc:spChg chg="mod ord">
          <ac:chgData name="Andrew D. Shroads, QEP" userId="1a0295e2-0dd9-4964-a391-491a1a3653ac" providerId="ADAL" clId="{A1932C7E-90A2-496D-9344-61F58285DF65}" dt="2025-04-14T17:18:41.108" v="13838" actId="122"/>
          <ac:spMkLst>
            <pc:docMk/>
            <pc:sldMk cId="788212215" sldId="543"/>
            <ac:spMk id="16" creationId="{70884027-343A-4140-BCF2-6E7BD6E3C5F9}"/>
          </ac:spMkLst>
        </pc:spChg>
        <pc:picChg chg="mod">
          <ac:chgData name="Andrew D. Shroads, QEP" userId="1a0295e2-0dd9-4964-a391-491a1a3653ac" providerId="ADAL" clId="{A1932C7E-90A2-496D-9344-61F58285DF65}" dt="2025-04-14T17:18:52.180" v="13842" actId="1076"/>
          <ac:picMkLst>
            <pc:docMk/>
            <pc:sldMk cId="788212215" sldId="543"/>
            <ac:picMk id="18" creationId="{FE3AB2B1-EEBF-47A6-91CB-449C96170FF1}"/>
          </ac:picMkLst>
        </pc:picChg>
        <pc:picChg chg="mod">
          <ac:chgData name="Andrew D. Shroads, QEP" userId="1a0295e2-0dd9-4964-a391-491a1a3653ac" providerId="ADAL" clId="{A1932C7E-90A2-496D-9344-61F58285DF65}" dt="2025-04-14T17:18:46.464" v="13840" actId="1076"/>
          <ac:picMkLst>
            <pc:docMk/>
            <pc:sldMk cId="788212215" sldId="543"/>
            <ac:picMk id="22" creationId="{B997C5CF-E248-4329-B87A-AE8804ACC666}"/>
          </ac:picMkLst>
        </pc:picChg>
      </pc:sldChg>
      <pc:sldChg chg="add del">
        <pc:chgData name="Andrew D. Shroads, QEP" userId="1a0295e2-0dd9-4964-a391-491a1a3653ac" providerId="ADAL" clId="{A1932C7E-90A2-496D-9344-61F58285DF65}" dt="2025-04-08T17:36:54.462" v="3304" actId="2696"/>
        <pc:sldMkLst>
          <pc:docMk/>
          <pc:sldMk cId="1714746" sldId="671"/>
        </pc:sldMkLst>
      </pc:sldChg>
      <pc:sldChg chg="delSp modSp add mod ord">
        <pc:chgData name="Andrew D. Shroads, QEP" userId="1a0295e2-0dd9-4964-a391-491a1a3653ac" providerId="ADAL" clId="{A1932C7E-90A2-496D-9344-61F58285DF65}" dt="2025-04-14T14:57:45.821" v="12181"/>
        <pc:sldMkLst>
          <pc:docMk/>
          <pc:sldMk cId="3690751493" sldId="672"/>
        </pc:sldMkLst>
        <pc:spChg chg="mod">
          <ac:chgData name="Andrew D. Shroads, QEP" userId="1a0295e2-0dd9-4964-a391-491a1a3653ac" providerId="ADAL" clId="{A1932C7E-90A2-496D-9344-61F58285DF65}" dt="2025-04-14T14:57:45.821" v="12181"/>
          <ac:spMkLst>
            <pc:docMk/>
            <pc:sldMk cId="3690751493" sldId="672"/>
            <ac:spMk id="2" creationId="{A992ED4B-4CA9-AAD9-AD93-093296C132D3}"/>
          </ac:spMkLst>
        </pc:spChg>
        <pc:spChg chg="mod">
          <ac:chgData name="Andrew D. Shroads, QEP" userId="1a0295e2-0dd9-4964-a391-491a1a3653ac" providerId="ADAL" clId="{A1932C7E-90A2-496D-9344-61F58285DF65}" dt="2025-04-11T18:45:43.448" v="6901" actId="20577"/>
          <ac:spMkLst>
            <pc:docMk/>
            <pc:sldMk cId="3690751493" sldId="672"/>
            <ac:spMk id="3" creationId="{21286865-A0E2-F003-8B15-175AD1B65B79}"/>
          </ac:spMkLst>
        </pc:spChg>
        <pc:spChg chg="mod">
          <ac:chgData name="Andrew D. Shroads, QEP" userId="1a0295e2-0dd9-4964-a391-491a1a3653ac" providerId="ADAL" clId="{A1932C7E-90A2-496D-9344-61F58285DF65}" dt="2025-04-11T18:25:32.827" v="6489" actId="790"/>
          <ac:spMkLst>
            <pc:docMk/>
            <pc:sldMk cId="3690751493" sldId="672"/>
            <ac:spMk id="4" creationId="{9385E0CF-D55B-6175-7E32-03861FCE04FA}"/>
          </ac:spMkLst>
        </pc:spChg>
        <pc:picChg chg="mod">
          <ac:chgData name="Andrew D. Shroads, QEP" userId="1a0295e2-0dd9-4964-a391-491a1a3653ac" providerId="ADAL" clId="{A1932C7E-90A2-496D-9344-61F58285DF65}" dt="2025-04-08T17:55:56.419" v="4054" actId="1076"/>
          <ac:picMkLst>
            <pc:docMk/>
            <pc:sldMk cId="3690751493" sldId="672"/>
            <ac:picMk id="6" creationId="{715F99CF-8BCC-68B7-15D0-327DFE0ECCA8}"/>
          </ac:picMkLst>
        </pc:picChg>
      </pc:sldChg>
      <pc:sldChg chg="modSp add del mod ord">
        <pc:chgData name="Andrew D. Shroads, QEP" userId="1a0295e2-0dd9-4964-a391-491a1a3653ac" providerId="ADAL" clId="{A1932C7E-90A2-496D-9344-61F58285DF65}" dt="2025-04-14T15:24:13.989" v="12802" actId="2696"/>
        <pc:sldMkLst>
          <pc:docMk/>
          <pc:sldMk cId="2456751346" sldId="673"/>
        </pc:sldMkLst>
        <pc:spChg chg="mod">
          <ac:chgData name="Andrew D. Shroads, QEP" userId="1a0295e2-0dd9-4964-a391-491a1a3653ac" providerId="ADAL" clId="{A1932C7E-90A2-496D-9344-61F58285DF65}" dt="2025-04-14T14:59:15.486" v="12221"/>
          <ac:spMkLst>
            <pc:docMk/>
            <pc:sldMk cId="2456751346" sldId="673"/>
            <ac:spMk id="2" creationId="{B4DF3916-6840-2F3E-1416-BF54A6E08DF9}"/>
          </ac:spMkLst>
        </pc:spChg>
      </pc:sldChg>
      <pc:sldChg chg="modSp add mod ord">
        <pc:chgData name="Andrew D. Shroads, QEP" userId="1a0295e2-0dd9-4964-a391-491a1a3653ac" providerId="ADAL" clId="{A1932C7E-90A2-496D-9344-61F58285DF65}" dt="2025-04-14T14:59:55.956" v="12247"/>
        <pc:sldMkLst>
          <pc:docMk/>
          <pc:sldMk cId="3939747709" sldId="674"/>
        </pc:sldMkLst>
        <pc:spChg chg="mod">
          <ac:chgData name="Andrew D. Shroads, QEP" userId="1a0295e2-0dd9-4964-a391-491a1a3653ac" providerId="ADAL" clId="{A1932C7E-90A2-496D-9344-61F58285DF65}" dt="2025-04-14T14:59:55.956" v="12247"/>
          <ac:spMkLst>
            <pc:docMk/>
            <pc:sldMk cId="3939747709" sldId="674"/>
            <ac:spMk id="2" creationId="{84F865A0-F5F6-24D0-974F-5FACF3A563DB}"/>
          </ac:spMkLst>
        </pc:spChg>
        <pc:spChg chg="mod">
          <ac:chgData name="Andrew D. Shroads, QEP" userId="1a0295e2-0dd9-4964-a391-491a1a3653ac" providerId="ADAL" clId="{A1932C7E-90A2-496D-9344-61F58285DF65}" dt="2025-04-11T21:15:48.267" v="11479" actId="20577"/>
          <ac:spMkLst>
            <pc:docMk/>
            <pc:sldMk cId="3939747709" sldId="674"/>
            <ac:spMk id="3" creationId="{805687BB-108B-4999-95BB-926135F7184D}"/>
          </ac:spMkLst>
        </pc:spChg>
        <pc:spChg chg="mod">
          <ac:chgData name="Andrew D. Shroads, QEP" userId="1a0295e2-0dd9-4964-a391-491a1a3653ac" providerId="ADAL" clId="{A1932C7E-90A2-496D-9344-61F58285DF65}" dt="2025-04-11T18:25:32.827" v="6489" actId="790"/>
          <ac:spMkLst>
            <pc:docMk/>
            <pc:sldMk cId="3939747709" sldId="674"/>
            <ac:spMk id="4" creationId="{6549DE82-C129-BB1D-5754-7968D91E6641}"/>
          </ac:spMkLst>
        </pc:spChg>
      </pc:sldChg>
      <pc:sldChg chg="addSp delSp modSp new mod">
        <pc:chgData name="Andrew D. Shroads, QEP" userId="1a0295e2-0dd9-4964-a391-491a1a3653ac" providerId="ADAL" clId="{A1932C7E-90A2-496D-9344-61F58285DF65}" dt="2025-04-14T14:56:41.565" v="12164"/>
        <pc:sldMkLst>
          <pc:docMk/>
          <pc:sldMk cId="2064759654" sldId="675"/>
        </pc:sldMkLst>
        <pc:spChg chg="mod">
          <ac:chgData name="Andrew D. Shroads, QEP" userId="1a0295e2-0dd9-4964-a391-491a1a3653ac" providerId="ADAL" clId="{A1932C7E-90A2-496D-9344-61F58285DF65}" dt="2025-04-14T14:56:41.565" v="12164"/>
          <ac:spMkLst>
            <pc:docMk/>
            <pc:sldMk cId="2064759654" sldId="675"/>
            <ac:spMk id="2" creationId="{C52F8DCE-F186-A3FF-F9FE-EEC07FB1A500}"/>
          </ac:spMkLst>
        </pc:spChg>
        <pc:spChg chg="mod">
          <ac:chgData name="Andrew D. Shroads, QEP" userId="1a0295e2-0dd9-4964-a391-491a1a3653ac" providerId="ADAL" clId="{A1932C7E-90A2-496D-9344-61F58285DF65}" dt="2025-04-11T18:25:32.827" v="6489" actId="790"/>
          <ac:spMkLst>
            <pc:docMk/>
            <pc:sldMk cId="2064759654" sldId="675"/>
            <ac:spMk id="3" creationId="{7D59BDE7-6A46-DE17-213E-F5F74BD026C4}"/>
          </ac:spMkLst>
        </pc:spChg>
        <pc:spChg chg="mod">
          <ac:chgData name="Andrew D. Shroads, QEP" userId="1a0295e2-0dd9-4964-a391-491a1a3653ac" providerId="ADAL" clId="{A1932C7E-90A2-496D-9344-61F58285DF65}" dt="2025-04-11T18:25:32.827" v="6489" actId="790"/>
          <ac:spMkLst>
            <pc:docMk/>
            <pc:sldMk cId="2064759654" sldId="675"/>
            <ac:spMk id="4" creationId="{0B92E75A-FB3C-13EA-14B8-78D5624D1875}"/>
          </ac:spMkLst>
        </pc:spChg>
        <pc:spChg chg="add mod">
          <ac:chgData name="Andrew D. Shroads, QEP" userId="1a0295e2-0dd9-4964-a391-491a1a3653ac" providerId="ADAL" clId="{A1932C7E-90A2-496D-9344-61F58285DF65}" dt="2025-04-11T18:25:32.827" v="6489" actId="790"/>
          <ac:spMkLst>
            <pc:docMk/>
            <pc:sldMk cId="2064759654" sldId="675"/>
            <ac:spMk id="9" creationId="{31142545-892B-4E50-FEBC-453E113B719B}"/>
          </ac:spMkLst>
        </pc:spChg>
        <pc:spChg chg="add mod">
          <ac:chgData name="Andrew D. Shroads, QEP" userId="1a0295e2-0dd9-4964-a391-491a1a3653ac" providerId="ADAL" clId="{A1932C7E-90A2-496D-9344-61F58285DF65}" dt="2025-04-11T18:25:32.827" v="6489" actId="790"/>
          <ac:spMkLst>
            <pc:docMk/>
            <pc:sldMk cId="2064759654" sldId="675"/>
            <ac:spMk id="14" creationId="{4E1D0DA7-E55A-2B80-01AC-F136F983701A}"/>
          </ac:spMkLst>
        </pc:spChg>
        <pc:spChg chg="add mod">
          <ac:chgData name="Andrew D. Shroads, QEP" userId="1a0295e2-0dd9-4964-a391-491a1a3653ac" providerId="ADAL" clId="{A1932C7E-90A2-496D-9344-61F58285DF65}" dt="2025-04-11T18:25:32.827" v="6489" actId="790"/>
          <ac:spMkLst>
            <pc:docMk/>
            <pc:sldMk cId="2064759654" sldId="675"/>
            <ac:spMk id="15" creationId="{FE089E16-AD1F-D0C8-BEBE-F4DB1E210C6A}"/>
          </ac:spMkLst>
        </pc:spChg>
        <pc:picChg chg="mod ord">
          <ac:chgData name="Andrew D. Shroads, QEP" userId="1a0295e2-0dd9-4964-a391-491a1a3653ac" providerId="ADAL" clId="{A1932C7E-90A2-496D-9344-61F58285DF65}" dt="2025-04-10T13:51:02.519" v="4398" actId="1076"/>
          <ac:picMkLst>
            <pc:docMk/>
            <pc:sldMk cId="2064759654" sldId="675"/>
            <ac:picMk id="7" creationId="{B84BD9F7-A995-84F5-C1A3-FDE1AAA9EC7F}"/>
          </ac:picMkLst>
        </pc:picChg>
        <pc:cxnChg chg="add mod">
          <ac:chgData name="Andrew D. Shroads, QEP" userId="1a0295e2-0dd9-4964-a391-491a1a3653ac" providerId="ADAL" clId="{A1932C7E-90A2-496D-9344-61F58285DF65}" dt="2025-04-10T13:52:24.323" v="4422" actId="1076"/>
          <ac:cxnSpMkLst>
            <pc:docMk/>
            <pc:sldMk cId="2064759654" sldId="675"/>
            <ac:cxnSpMk id="11" creationId="{87C41B11-81AA-7BCD-8A77-22F394CD7618}"/>
          </ac:cxnSpMkLst>
        </pc:cxnChg>
        <pc:cxnChg chg="add mod">
          <ac:chgData name="Andrew D. Shroads, QEP" userId="1a0295e2-0dd9-4964-a391-491a1a3653ac" providerId="ADAL" clId="{A1932C7E-90A2-496D-9344-61F58285DF65}" dt="2025-04-10T13:52:28.448" v="4424" actId="1076"/>
          <ac:cxnSpMkLst>
            <pc:docMk/>
            <pc:sldMk cId="2064759654" sldId="675"/>
            <ac:cxnSpMk id="13" creationId="{29A1A5AD-3BFB-3B59-3B85-BF74AFC06FE4}"/>
          </ac:cxnSpMkLst>
        </pc:cxnChg>
        <pc:cxnChg chg="add mod">
          <ac:chgData name="Andrew D. Shroads, QEP" userId="1a0295e2-0dd9-4964-a391-491a1a3653ac" providerId="ADAL" clId="{A1932C7E-90A2-496D-9344-61F58285DF65}" dt="2025-04-10T13:54:07.647" v="4447" actId="14100"/>
          <ac:cxnSpMkLst>
            <pc:docMk/>
            <pc:sldMk cId="2064759654" sldId="675"/>
            <ac:cxnSpMk id="16" creationId="{E620143D-2FC1-52D2-6554-95B36A5BA358}"/>
          </ac:cxnSpMkLst>
        </pc:cxnChg>
        <pc:cxnChg chg="add mod">
          <ac:chgData name="Andrew D. Shroads, QEP" userId="1a0295e2-0dd9-4964-a391-491a1a3653ac" providerId="ADAL" clId="{A1932C7E-90A2-496D-9344-61F58285DF65}" dt="2025-04-10T13:56:05.238" v="4467" actId="14100"/>
          <ac:cxnSpMkLst>
            <pc:docMk/>
            <pc:sldMk cId="2064759654" sldId="675"/>
            <ac:cxnSpMk id="20" creationId="{079FB1A9-154D-AF5A-748B-D3C96631ADD9}"/>
          </ac:cxnSpMkLst>
        </pc:cxnChg>
        <pc:cxnChg chg="add mod">
          <ac:chgData name="Andrew D. Shroads, QEP" userId="1a0295e2-0dd9-4964-a391-491a1a3653ac" providerId="ADAL" clId="{A1932C7E-90A2-496D-9344-61F58285DF65}" dt="2025-04-10T13:55:46.241" v="4464" actId="14100"/>
          <ac:cxnSpMkLst>
            <pc:docMk/>
            <pc:sldMk cId="2064759654" sldId="675"/>
            <ac:cxnSpMk id="22" creationId="{40A3797F-32CF-C937-82AD-449E60E6F6EA}"/>
          </ac:cxnSpMkLst>
        </pc:cxnChg>
        <pc:cxnChg chg="add mod">
          <ac:chgData name="Andrew D. Shroads, QEP" userId="1a0295e2-0dd9-4964-a391-491a1a3653ac" providerId="ADAL" clId="{A1932C7E-90A2-496D-9344-61F58285DF65}" dt="2025-04-10T13:55:30.806" v="4459" actId="14100"/>
          <ac:cxnSpMkLst>
            <pc:docMk/>
            <pc:sldMk cId="2064759654" sldId="675"/>
            <ac:cxnSpMk id="23" creationId="{244D8398-B242-F3A6-EB70-B955DF308D84}"/>
          </ac:cxnSpMkLst>
        </pc:cxnChg>
      </pc:sldChg>
      <pc:sldChg chg="addSp delSp modSp add mod ord">
        <pc:chgData name="Andrew D. Shroads, QEP" userId="1a0295e2-0dd9-4964-a391-491a1a3653ac" providerId="ADAL" clId="{A1932C7E-90A2-496D-9344-61F58285DF65}" dt="2025-04-14T14:56:50.806" v="12167"/>
        <pc:sldMkLst>
          <pc:docMk/>
          <pc:sldMk cId="5160120" sldId="676"/>
        </pc:sldMkLst>
        <pc:spChg chg="mod">
          <ac:chgData name="Andrew D. Shroads, QEP" userId="1a0295e2-0dd9-4964-a391-491a1a3653ac" providerId="ADAL" clId="{A1932C7E-90A2-496D-9344-61F58285DF65}" dt="2025-04-14T14:56:50.806" v="12167"/>
          <ac:spMkLst>
            <pc:docMk/>
            <pc:sldMk cId="5160120" sldId="676"/>
            <ac:spMk id="2" creationId="{59F82A9D-949A-3565-57A9-0848B376561B}"/>
          </ac:spMkLst>
        </pc:spChg>
        <pc:spChg chg="mod">
          <ac:chgData name="Andrew D. Shroads, QEP" userId="1a0295e2-0dd9-4964-a391-491a1a3653ac" providerId="ADAL" clId="{A1932C7E-90A2-496D-9344-61F58285DF65}" dt="2025-04-10T13:57:36.719" v="4488" actId="20577"/>
          <ac:spMkLst>
            <pc:docMk/>
            <pc:sldMk cId="5160120" sldId="676"/>
            <ac:spMk id="3" creationId="{1BCA8AA7-23E2-5A21-A0FF-D696FE0A9464}"/>
          </ac:spMkLst>
        </pc:spChg>
        <pc:spChg chg="mod">
          <ac:chgData name="Andrew D. Shroads, QEP" userId="1a0295e2-0dd9-4964-a391-491a1a3653ac" providerId="ADAL" clId="{A1932C7E-90A2-496D-9344-61F58285DF65}" dt="2025-04-11T18:25:32.827" v="6489" actId="790"/>
          <ac:spMkLst>
            <pc:docMk/>
            <pc:sldMk cId="5160120" sldId="676"/>
            <ac:spMk id="4" creationId="{0EBB5F78-BB35-B02F-48F1-54AD2FF9FFBA}"/>
          </ac:spMkLst>
        </pc:spChg>
        <pc:spChg chg="add mod">
          <ac:chgData name="Andrew D. Shroads, QEP" userId="1a0295e2-0dd9-4964-a391-491a1a3653ac" providerId="ADAL" clId="{A1932C7E-90A2-496D-9344-61F58285DF65}" dt="2025-04-10T14:14:59.684" v="4867" actId="1076"/>
          <ac:spMkLst>
            <pc:docMk/>
            <pc:sldMk cId="5160120" sldId="676"/>
            <ac:spMk id="5" creationId="{2B94C0ED-D134-CE37-0582-B11EB9C521B2}"/>
          </ac:spMkLst>
        </pc:spChg>
        <pc:spChg chg="add mod">
          <ac:chgData name="Andrew D. Shroads, QEP" userId="1a0295e2-0dd9-4964-a391-491a1a3653ac" providerId="ADAL" clId="{A1932C7E-90A2-496D-9344-61F58285DF65}" dt="2025-04-11T18:25:32.827" v="6489" actId="790"/>
          <ac:spMkLst>
            <pc:docMk/>
            <pc:sldMk cId="5160120" sldId="676"/>
            <ac:spMk id="7" creationId="{0C05CAC4-6ECA-1CEF-1CAF-7561BB160FB5}"/>
          </ac:spMkLst>
        </pc:spChg>
        <pc:spChg chg="add mod">
          <ac:chgData name="Andrew D. Shroads, QEP" userId="1a0295e2-0dd9-4964-a391-491a1a3653ac" providerId="ADAL" clId="{A1932C7E-90A2-496D-9344-61F58285DF65}" dt="2025-04-10T14:14:59.684" v="4867" actId="1076"/>
          <ac:spMkLst>
            <pc:docMk/>
            <pc:sldMk cId="5160120" sldId="676"/>
            <ac:spMk id="8" creationId="{81E0289D-FA83-8F8C-9A53-A926128717CD}"/>
          </ac:spMkLst>
        </pc:spChg>
        <pc:spChg chg="add mod">
          <ac:chgData name="Andrew D. Shroads, QEP" userId="1a0295e2-0dd9-4964-a391-491a1a3653ac" providerId="ADAL" clId="{A1932C7E-90A2-496D-9344-61F58285DF65}" dt="2025-04-11T18:25:32.827" v="6489" actId="790"/>
          <ac:spMkLst>
            <pc:docMk/>
            <pc:sldMk cId="5160120" sldId="676"/>
            <ac:spMk id="9" creationId="{FE2FC350-C4E4-3E2F-9D8F-EB64C1BBD90E}"/>
          </ac:spMkLst>
        </pc:spChg>
        <pc:spChg chg="add mod">
          <ac:chgData name="Andrew D. Shroads, QEP" userId="1a0295e2-0dd9-4964-a391-491a1a3653ac" providerId="ADAL" clId="{A1932C7E-90A2-496D-9344-61F58285DF65}" dt="2025-04-11T18:25:32.827" v="6489" actId="790"/>
          <ac:spMkLst>
            <pc:docMk/>
            <pc:sldMk cId="5160120" sldId="676"/>
            <ac:spMk id="16" creationId="{FC3D8912-C70D-05B6-0728-44AC1B325F46}"/>
          </ac:spMkLst>
        </pc:spChg>
        <pc:spChg chg="add mod">
          <ac:chgData name="Andrew D. Shroads, QEP" userId="1a0295e2-0dd9-4964-a391-491a1a3653ac" providerId="ADAL" clId="{A1932C7E-90A2-496D-9344-61F58285DF65}" dt="2025-04-11T18:25:32.827" v="6489" actId="790"/>
          <ac:spMkLst>
            <pc:docMk/>
            <pc:sldMk cId="5160120" sldId="676"/>
            <ac:spMk id="24" creationId="{B6996481-322A-8EC6-4FF3-4ADE60F585DC}"/>
          </ac:spMkLst>
        </pc:spChg>
        <pc:spChg chg="add mod">
          <ac:chgData name="Andrew D. Shroads, QEP" userId="1a0295e2-0dd9-4964-a391-491a1a3653ac" providerId="ADAL" clId="{A1932C7E-90A2-496D-9344-61F58285DF65}" dt="2025-04-11T18:25:32.827" v="6489" actId="790"/>
          <ac:spMkLst>
            <pc:docMk/>
            <pc:sldMk cId="5160120" sldId="676"/>
            <ac:spMk id="25" creationId="{4B4B8B7B-F685-1163-292B-44CE408284BB}"/>
          </ac:spMkLst>
        </pc:spChg>
        <pc:spChg chg="add mod">
          <ac:chgData name="Andrew D. Shroads, QEP" userId="1a0295e2-0dd9-4964-a391-491a1a3653ac" providerId="ADAL" clId="{A1932C7E-90A2-496D-9344-61F58285DF65}" dt="2025-04-11T18:25:32.827" v="6489" actId="790"/>
          <ac:spMkLst>
            <pc:docMk/>
            <pc:sldMk cId="5160120" sldId="676"/>
            <ac:spMk id="54" creationId="{A00BD3B4-C415-8E60-51B5-0293CB7267E6}"/>
          </ac:spMkLst>
        </pc:spChg>
        <pc:spChg chg="add mod">
          <ac:chgData name="Andrew D. Shroads, QEP" userId="1a0295e2-0dd9-4964-a391-491a1a3653ac" providerId="ADAL" clId="{A1932C7E-90A2-496D-9344-61F58285DF65}" dt="2025-04-11T18:25:32.827" v="6489" actId="790"/>
          <ac:spMkLst>
            <pc:docMk/>
            <pc:sldMk cId="5160120" sldId="676"/>
            <ac:spMk id="63" creationId="{ED24A20C-8DF4-8231-DEAF-EAFFCB8CC527}"/>
          </ac:spMkLst>
        </pc:spChg>
        <pc:spChg chg="add mod">
          <ac:chgData name="Andrew D. Shroads, QEP" userId="1a0295e2-0dd9-4964-a391-491a1a3653ac" providerId="ADAL" clId="{A1932C7E-90A2-496D-9344-61F58285DF65}" dt="2025-04-10T14:13:18.264" v="4831" actId="20577"/>
          <ac:spMkLst>
            <pc:docMk/>
            <pc:sldMk cId="5160120" sldId="676"/>
            <ac:spMk id="83" creationId="{CB766460-49D0-F71F-3EDD-DD7A6FA321D0}"/>
          </ac:spMkLst>
        </pc:spChg>
        <pc:spChg chg="add mod">
          <ac:chgData name="Andrew D. Shroads, QEP" userId="1a0295e2-0dd9-4964-a391-491a1a3653ac" providerId="ADAL" clId="{A1932C7E-90A2-496D-9344-61F58285DF65}" dt="2025-04-11T18:25:32.827" v="6489" actId="790"/>
          <ac:spMkLst>
            <pc:docMk/>
            <pc:sldMk cId="5160120" sldId="676"/>
            <ac:spMk id="84" creationId="{16CF43DA-AB6A-D296-B51B-D04CA5A7681F}"/>
          </ac:spMkLst>
        </pc:spChg>
        <pc:spChg chg="add mod">
          <ac:chgData name="Andrew D. Shroads, QEP" userId="1a0295e2-0dd9-4964-a391-491a1a3653ac" providerId="ADAL" clId="{A1932C7E-90A2-496D-9344-61F58285DF65}" dt="2025-04-10T14:13:26.416" v="4851" actId="20577"/>
          <ac:spMkLst>
            <pc:docMk/>
            <pc:sldMk cId="5160120" sldId="676"/>
            <ac:spMk id="85" creationId="{AAA68D37-2CD1-A363-424F-39EF48F43C18}"/>
          </ac:spMkLst>
        </pc:spChg>
        <pc:cxnChg chg="add del mod">
          <ac:chgData name="Andrew D. Shroads, QEP" userId="1a0295e2-0dd9-4964-a391-491a1a3653ac" providerId="ADAL" clId="{A1932C7E-90A2-496D-9344-61F58285DF65}" dt="2025-04-10T14:11:53.829" v="4802" actId="1076"/>
          <ac:cxnSpMkLst>
            <pc:docMk/>
            <pc:sldMk cId="5160120" sldId="676"/>
            <ac:cxnSpMk id="6" creationId="{A2F27928-3A1E-6D74-AE1C-8190AF983CF1}"/>
          </ac:cxnSpMkLst>
        </pc:cxnChg>
        <pc:cxnChg chg="add mod">
          <ac:chgData name="Andrew D. Shroads, QEP" userId="1a0295e2-0dd9-4964-a391-491a1a3653ac" providerId="ADAL" clId="{A1932C7E-90A2-496D-9344-61F58285DF65}" dt="2025-04-10T14:14:59.684" v="4867" actId="1076"/>
          <ac:cxnSpMkLst>
            <pc:docMk/>
            <pc:sldMk cId="5160120" sldId="676"/>
            <ac:cxnSpMk id="10" creationId="{52801F9A-76F5-2BF4-5A27-BC362C7F828B}"/>
          </ac:cxnSpMkLst>
        </pc:cxnChg>
        <pc:cxnChg chg="add mod">
          <ac:chgData name="Andrew D. Shroads, QEP" userId="1a0295e2-0dd9-4964-a391-491a1a3653ac" providerId="ADAL" clId="{A1932C7E-90A2-496D-9344-61F58285DF65}" dt="2025-04-10T14:14:59.684" v="4867" actId="1076"/>
          <ac:cxnSpMkLst>
            <pc:docMk/>
            <pc:sldMk cId="5160120" sldId="676"/>
            <ac:cxnSpMk id="42" creationId="{979550FF-34C8-D0AD-D80A-EED2854CFA04}"/>
          </ac:cxnSpMkLst>
        </pc:cxnChg>
        <pc:cxnChg chg="add mod">
          <ac:chgData name="Andrew D. Shroads, QEP" userId="1a0295e2-0dd9-4964-a391-491a1a3653ac" providerId="ADAL" clId="{A1932C7E-90A2-496D-9344-61F58285DF65}" dt="2025-04-10T14:14:59.684" v="4867" actId="1076"/>
          <ac:cxnSpMkLst>
            <pc:docMk/>
            <pc:sldMk cId="5160120" sldId="676"/>
            <ac:cxnSpMk id="45" creationId="{73F71016-F122-272F-E195-7C8FA14EDA3B}"/>
          </ac:cxnSpMkLst>
        </pc:cxnChg>
        <pc:cxnChg chg="add del mod">
          <ac:chgData name="Andrew D. Shroads, QEP" userId="1a0295e2-0dd9-4964-a391-491a1a3653ac" providerId="ADAL" clId="{A1932C7E-90A2-496D-9344-61F58285DF65}" dt="2025-04-10T14:11:53.829" v="4802" actId="1076"/>
          <ac:cxnSpMkLst>
            <pc:docMk/>
            <pc:sldMk cId="5160120" sldId="676"/>
            <ac:cxnSpMk id="48" creationId="{E669E0FB-A387-579D-89CA-F0024449FD9F}"/>
          </ac:cxnSpMkLst>
        </pc:cxnChg>
        <pc:cxnChg chg="add mod">
          <ac:chgData name="Andrew D. Shroads, QEP" userId="1a0295e2-0dd9-4964-a391-491a1a3653ac" providerId="ADAL" clId="{A1932C7E-90A2-496D-9344-61F58285DF65}" dt="2025-04-10T14:14:59.684" v="4867" actId="1076"/>
          <ac:cxnSpMkLst>
            <pc:docMk/>
            <pc:sldMk cId="5160120" sldId="676"/>
            <ac:cxnSpMk id="51" creationId="{A35E478B-8EA2-78FF-80D1-A67B17B1C288}"/>
          </ac:cxnSpMkLst>
        </pc:cxnChg>
        <pc:cxnChg chg="add mod">
          <ac:chgData name="Andrew D. Shroads, QEP" userId="1a0295e2-0dd9-4964-a391-491a1a3653ac" providerId="ADAL" clId="{A1932C7E-90A2-496D-9344-61F58285DF65}" dt="2025-04-10T14:11:53.829" v="4802" actId="1076"/>
          <ac:cxnSpMkLst>
            <pc:docMk/>
            <pc:sldMk cId="5160120" sldId="676"/>
            <ac:cxnSpMk id="60" creationId="{33865815-39EE-184C-7B58-445718623BF2}"/>
          </ac:cxnSpMkLst>
        </pc:cxnChg>
        <pc:cxnChg chg="add mod">
          <ac:chgData name="Andrew D. Shroads, QEP" userId="1a0295e2-0dd9-4964-a391-491a1a3653ac" providerId="ADAL" clId="{A1932C7E-90A2-496D-9344-61F58285DF65}" dt="2025-04-10T14:08:08.155" v="4772" actId="20577"/>
          <ac:cxnSpMkLst>
            <pc:docMk/>
            <pc:sldMk cId="5160120" sldId="676"/>
            <ac:cxnSpMk id="66" creationId="{EBD9BEF2-FB07-BB47-9F55-947927D3EFDB}"/>
          </ac:cxnSpMkLst>
        </pc:cxnChg>
        <pc:cxnChg chg="add mod">
          <ac:chgData name="Andrew D. Shroads, QEP" userId="1a0295e2-0dd9-4964-a391-491a1a3653ac" providerId="ADAL" clId="{A1932C7E-90A2-496D-9344-61F58285DF65}" dt="2025-04-10T14:13:40.170" v="4855" actId="14100"/>
          <ac:cxnSpMkLst>
            <pc:docMk/>
            <pc:sldMk cId="5160120" sldId="676"/>
            <ac:cxnSpMk id="86" creationId="{CCB3BF58-9A59-B8BB-9076-5B3773D10FF8}"/>
          </ac:cxnSpMkLst>
        </pc:cxnChg>
        <pc:cxnChg chg="add mod">
          <ac:chgData name="Andrew D. Shroads, QEP" userId="1a0295e2-0dd9-4964-a391-491a1a3653ac" providerId="ADAL" clId="{A1932C7E-90A2-496D-9344-61F58285DF65}" dt="2025-04-10T14:14:05.464" v="4863" actId="14100"/>
          <ac:cxnSpMkLst>
            <pc:docMk/>
            <pc:sldMk cId="5160120" sldId="676"/>
            <ac:cxnSpMk id="90" creationId="{7CFC08BB-AB5E-FC10-8627-599A5566E43E}"/>
          </ac:cxnSpMkLst>
        </pc:cxnChg>
        <pc:cxnChg chg="add mod">
          <ac:chgData name="Andrew D. Shroads, QEP" userId="1a0295e2-0dd9-4964-a391-491a1a3653ac" providerId="ADAL" clId="{A1932C7E-90A2-496D-9344-61F58285DF65}" dt="2025-04-10T14:13:58.816" v="4861" actId="14100"/>
          <ac:cxnSpMkLst>
            <pc:docMk/>
            <pc:sldMk cId="5160120" sldId="676"/>
            <ac:cxnSpMk id="91" creationId="{71A14B7D-5CF3-ED79-5489-861B71B7BF01}"/>
          </ac:cxnSpMkLst>
        </pc:cxnChg>
      </pc:sldChg>
      <pc:sldChg chg="addSp delSp modSp new mod modClrScheme chgLayout">
        <pc:chgData name="Andrew D. Shroads, QEP" userId="1a0295e2-0dd9-4964-a391-491a1a3653ac" providerId="ADAL" clId="{A1932C7E-90A2-496D-9344-61F58285DF65}" dt="2025-04-14T14:57:53.345" v="12185"/>
        <pc:sldMkLst>
          <pc:docMk/>
          <pc:sldMk cId="2707806345" sldId="677"/>
        </pc:sldMkLst>
        <pc:spChg chg="mod ord">
          <ac:chgData name="Andrew D. Shroads, QEP" userId="1a0295e2-0dd9-4964-a391-491a1a3653ac" providerId="ADAL" clId="{A1932C7E-90A2-496D-9344-61F58285DF65}" dt="2025-04-11T18:25:32.827" v="6489" actId="790"/>
          <ac:spMkLst>
            <pc:docMk/>
            <pc:sldMk cId="2707806345" sldId="677"/>
            <ac:spMk id="4" creationId="{EA124BFC-2AB3-C22F-7A96-3FFCDA99D037}"/>
          </ac:spMkLst>
        </pc:spChg>
        <pc:spChg chg="add mod ord">
          <ac:chgData name="Andrew D. Shroads, QEP" userId="1a0295e2-0dd9-4964-a391-491a1a3653ac" providerId="ADAL" clId="{A1932C7E-90A2-496D-9344-61F58285DF65}" dt="2025-04-14T14:57:53.345" v="12185"/>
          <ac:spMkLst>
            <pc:docMk/>
            <pc:sldMk cId="2707806345" sldId="677"/>
            <ac:spMk id="5" creationId="{AAAFA0C2-9B36-CA9C-B3E6-341E2AFF3CD4}"/>
          </ac:spMkLst>
        </pc:spChg>
        <pc:spChg chg="add mod ord">
          <ac:chgData name="Andrew D. Shroads, QEP" userId="1a0295e2-0dd9-4964-a391-491a1a3653ac" providerId="ADAL" clId="{A1932C7E-90A2-496D-9344-61F58285DF65}" dt="2025-04-11T18:25:32.827" v="6489" actId="790"/>
          <ac:spMkLst>
            <pc:docMk/>
            <pc:sldMk cId="2707806345" sldId="677"/>
            <ac:spMk id="7" creationId="{E659AFAF-7E5C-77DD-FA0C-3326508D124B}"/>
          </ac:spMkLst>
        </pc:spChg>
        <pc:spChg chg="add mod">
          <ac:chgData name="Andrew D. Shroads, QEP" userId="1a0295e2-0dd9-4964-a391-491a1a3653ac" providerId="ADAL" clId="{A1932C7E-90A2-496D-9344-61F58285DF65}" dt="2025-04-11T18:25:32.827" v="6489" actId="790"/>
          <ac:spMkLst>
            <pc:docMk/>
            <pc:sldMk cId="2707806345" sldId="677"/>
            <ac:spMk id="16" creationId="{8B80A9FD-FEAA-FD3B-3D10-44B07F6E2A1D}"/>
          </ac:spMkLst>
        </pc:spChg>
        <pc:picChg chg="mod ord">
          <ac:chgData name="Andrew D. Shroads, QEP" userId="1a0295e2-0dd9-4964-a391-491a1a3653ac" providerId="ADAL" clId="{A1932C7E-90A2-496D-9344-61F58285DF65}" dt="2025-04-10T18:34:45.798" v="4876" actId="167"/>
          <ac:picMkLst>
            <pc:docMk/>
            <pc:sldMk cId="2707806345" sldId="677"/>
            <ac:picMk id="12" creationId="{50951495-A6B5-C481-C7F7-084B77AF2202}"/>
          </ac:picMkLst>
        </pc:picChg>
        <pc:picChg chg="mod ord">
          <ac:chgData name="Andrew D. Shroads, QEP" userId="1a0295e2-0dd9-4964-a391-491a1a3653ac" providerId="ADAL" clId="{A1932C7E-90A2-496D-9344-61F58285DF65}" dt="2025-04-10T18:36:29.968" v="4879" actId="167"/>
          <ac:picMkLst>
            <pc:docMk/>
            <pc:sldMk cId="2707806345" sldId="677"/>
            <ac:picMk id="17" creationId="{45166E7A-9A75-FA24-A19C-4363394542E8}"/>
          </ac:picMkLst>
        </pc:picChg>
      </pc:sldChg>
      <pc:sldChg chg="addSp modSp new mod ord">
        <pc:chgData name="Andrew D. Shroads, QEP" userId="1a0295e2-0dd9-4964-a391-491a1a3653ac" providerId="ADAL" clId="{A1932C7E-90A2-496D-9344-61F58285DF65}" dt="2025-04-14T14:58:03.982" v="12189"/>
        <pc:sldMkLst>
          <pc:docMk/>
          <pc:sldMk cId="1857057544" sldId="678"/>
        </pc:sldMkLst>
        <pc:spChg chg="mod">
          <ac:chgData name="Andrew D. Shroads, QEP" userId="1a0295e2-0dd9-4964-a391-491a1a3653ac" providerId="ADAL" clId="{A1932C7E-90A2-496D-9344-61F58285DF65}" dt="2025-04-14T14:58:03.982" v="12189"/>
          <ac:spMkLst>
            <pc:docMk/>
            <pc:sldMk cId="1857057544" sldId="678"/>
            <ac:spMk id="2" creationId="{F8AFE53B-E33D-9A67-AB07-023D56EC68FE}"/>
          </ac:spMkLst>
        </pc:spChg>
        <pc:spChg chg="mod">
          <ac:chgData name="Andrew D. Shroads, QEP" userId="1a0295e2-0dd9-4964-a391-491a1a3653ac" providerId="ADAL" clId="{A1932C7E-90A2-496D-9344-61F58285DF65}" dt="2025-04-11T18:25:32.827" v="6489" actId="790"/>
          <ac:spMkLst>
            <pc:docMk/>
            <pc:sldMk cId="1857057544" sldId="678"/>
            <ac:spMk id="3" creationId="{6DCC827C-B9C1-04BF-D216-B3D0CFF4EEFC}"/>
          </ac:spMkLst>
        </pc:spChg>
        <pc:spChg chg="mod">
          <ac:chgData name="Andrew D. Shroads, QEP" userId="1a0295e2-0dd9-4964-a391-491a1a3653ac" providerId="ADAL" clId="{A1932C7E-90A2-496D-9344-61F58285DF65}" dt="2025-04-11T18:25:32.827" v="6489" actId="790"/>
          <ac:spMkLst>
            <pc:docMk/>
            <pc:sldMk cId="1857057544" sldId="678"/>
            <ac:spMk id="5" creationId="{1C307EB8-19C1-171D-5DB3-985E089163DA}"/>
          </ac:spMkLst>
        </pc:spChg>
        <pc:picChg chg="mod">
          <ac:chgData name="Andrew D. Shroads, QEP" userId="1a0295e2-0dd9-4964-a391-491a1a3653ac" providerId="ADAL" clId="{A1932C7E-90A2-496D-9344-61F58285DF65}" dt="2025-04-10T18:39:44.148" v="5040"/>
          <ac:picMkLst>
            <pc:docMk/>
            <pc:sldMk cId="1857057544" sldId="678"/>
            <ac:picMk id="7" creationId="{376E7DC8-78C1-55CB-C0A9-A0218463A11F}"/>
          </ac:picMkLst>
        </pc:picChg>
      </pc:sldChg>
      <pc:sldChg chg="addSp delSp modSp new mod ord modClrScheme chgLayout">
        <pc:chgData name="Andrew D. Shroads, QEP" userId="1a0295e2-0dd9-4964-a391-491a1a3653ac" providerId="ADAL" clId="{A1932C7E-90A2-496D-9344-61F58285DF65}" dt="2025-04-14T14:57:50.120" v="12183"/>
        <pc:sldMkLst>
          <pc:docMk/>
          <pc:sldMk cId="3079249233" sldId="679"/>
        </pc:sldMkLst>
        <pc:spChg chg="mod ord">
          <ac:chgData name="Andrew D. Shroads, QEP" userId="1a0295e2-0dd9-4964-a391-491a1a3653ac" providerId="ADAL" clId="{A1932C7E-90A2-496D-9344-61F58285DF65}" dt="2025-04-11T18:25:32.827" v="6489" actId="790"/>
          <ac:spMkLst>
            <pc:docMk/>
            <pc:sldMk cId="3079249233" sldId="679"/>
            <ac:spMk id="5" creationId="{BFB90D68-A09D-8E58-C113-7621F206B9E0}"/>
          </ac:spMkLst>
        </pc:spChg>
        <pc:spChg chg="add mod ord">
          <ac:chgData name="Andrew D. Shroads, QEP" userId="1a0295e2-0dd9-4964-a391-491a1a3653ac" providerId="ADAL" clId="{A1932C7E-90A2-496D-9344-61F58285DF65}" dt="2025-04-14T14:57:50.120" v="12183"/>
          <ac:spMkLst>
            <pc:docMk/>
            <pc:sldMk cId="3079249233" sldId="679"/>
            <ac:spMk id="6" creationId="{D0DEE8F5-0EEA-9680-4AF0-7CF8E37E8F94}"/>
          </ac:spMkLst>
        </pc:spChg>
        <pc:spChg chg="add mod ord">
          <ac:chgData name="Andrew D. Shroads, QEP" userId="1a0295e2-0dd9-4964-a391-491a1a3653ac" providerId="ADAL" clId="{A1932C7E-90A2-496D-9344-61F58285DF65}" dt="2025-04-11T18:25:32.827" v="6489" actId="790"/>
          <ac:spMkLst>
            <pc:docMk/>
            <pc:sldMk cId="3079249233" sldId="679"/>
            <ac:spMk id="11" creationId="{CE257A23-6499-934B-E041-FD12FB7C8897}"/>
          </ac:spMkLst>
        </pc:spChg>
        <pc:picChg chg="mod ord">
          <ac:chgData name="Andrew D. Shroads, QEP" userId="1a0295e2-0dd9-4964-a391-491a1a3653ac" providerId="ADAL" clId="{A1932C7E-90A2-496D-9344-61F58285DF65}" dt="2025-04-10T18:46:12.922" v="5150" actId="167"/>
          <ac:picMkLst>
            <pc:docMk/>
            <pc:sldMk cId="3079249233" sldId="679"/>
            <ac:picMk id="14" creationId="{EAD28575-1292-78C7-B3B9-F99A48BEA14B}"/>
          </ac:picMkLst>
        </pc:picChg>
      </pc:sldChg>
      <pc:sldChg chg="addSp delSp modSp add mod ord modClrScheme chgLayout">
        <pc:chgData name="Andrew D. Shroads, QEP" userId="1a0295e2-0dd9-4964-a391-491a1a3653ac" providerId="ADAL" clId="{A1932C7E-90A2-496D-9344-61F58285DF65}" dt="2025-04-14T14:59:26.742" v="12225"/>
        <pc:sldMkLst>
          <pc:docMk/>
          <pc:sldMk cId="3006010165" sldId="680"/>
        </pc:sldMkLst>
        <pc:spChg chg="mod ord">
          <ac:chgData name="Andrew D. Shroads, QEP" userId="1a0295e2-0dd9-4964-a391-491a1a3653ac" providerId="ADAL" clId="{A1932C7E-90A2-496D-9344-61F58285DF65}" dt="2025-04-11T18:25:32.827" v="6489" actId="790"/>
          <ac:spMkLst>
            <pc:docMk/>
            <pc:sldMk cId="3006010165" sldId="680"/>
            <ac:spMk id="5" creationId="{B9496144-9E5D-DF19-25CC-D683339D2CFE}"/>
          </ac:spMkLst>
        </pc:spChg>
        <pc:spChg chg="mod ord">
          <ac:chgData name="Andrew D. Shroads, QEP" userId="1a0295e2-0dd9-4964-a391-491a1a3653ac" providerId="ADAL" clId="{A1932C7E-90A2-496D-9344-61F58285DF65}" dt="2025-04-14T14:59:26.742" v="12225"/>
          <ac:spMkLst>
            <pc:docMk/>
            <pc:sldMk cId="3006010165" sldId="680"/>
            <ac:spMk id="6" creationId="{B1036932-01AA-9615-A1F6-FAB13267880A}"/>
          </ac:spMkLst>
        </pc:spChg>
        <pc:spChg chg="mod ord">
          <ac:chgData name="Andrew D. Shroads, QEP" userId="1a0295e2-0dd9-4964-a391-491a1a3653ac" providerId="ADAL" clId="{A1932C7E-90A2-496D-9344-61F58285DF65}" dt="2025-04-11T18:25:32.827" v="6489" actId="790"/>
          <ac:spMkLst>
            <pc:docMk/>
            <pc:sldMk cId="3006010165" sldId="680"/>
            <ac:spMk id="11" creationId="{BAE41A59-67F9-6700-9BEF-B4F967A27585}"/>
          </ac:spMkLst>
        </pc:spChg>
      </pc:sldChg>
      <pc:sldChg chg="addSp delSp modSp add mod modClrScheme chgLayout">
        <pc:chgData name="Andrew D. Shroads, QEP" userId="1a0295e2-0dd9-4964-a391-491a1a3653ac" providerId="ADAL" clId="{A1932C7E-90A2-496D-9344-61F58285DF65}" dt="2025-04-14T14:58:05.910" v="12190"/>
        <pc:sldMkLst>
          <pc:docMk/>
          <pc:sldMk cId="812392423" sldId="681"/>
        </pc:sldMkLst>
        <pc:spChg chg="mod ord">
          <ac:chgData name="Andrew D. Shroads, QEP" userId="1a0295e2-0dd9-4964-a391-491a1a3653ac" providerId="ADAL" clId="{A1932C7E-90A2-496D-9344-61F58285DF65}" dt="2025-04-14T14:58:05.910" v="12190"/>
          <ac:spMkLst>
            <pc:docMk/>
            <pc:sldMk cId="812392423" sldId="681"/>
            <ac:spMk id="2" creationId="{8EEBA63B-B5DB-9C21-367E-6A86198C7B7F}"/>
          </ac:spMkLst>
        </pc:spChg>
        <pc:spChg chg="mod ord">
          <ac:chgData name="Andrew D. Shroads, QEP" userId="1a0295e2-0dd9-4964-a391-491a1a3653ac" providerId="ADAL" clId="{A1932C7E-90A2-496D-9344-61F58285DF65}" dt="2025-04-11T18:25:32.827" v="6489" actId="790"/>
          <ac:spMkLst>
            <pc:docMk/>
            <pc:sldMk cId="812392423" sldId="681"/>
            <ac:spMk id="3" creationId="{5D76EE33-6173-BAD8-34C7-99951DDEF956}"/>
          </ac:spMkLst>
        </pc:spChg>
        <pc:spChg chg="mod ord">
          <ac:chgData name="Andrew D. Shroads, QEP" userId="1a0295e2-0dd9-4964-a391-491a1a3653ac" providerId="ADAL" clId="{A1932C7E-90A2-496D-9344-61F58285DF65}" dt="2025-04-11T18:25:32.827" v="6489" actId="790"/>
          <ac:spMkLst>
            <pc:docMk/>
            <pc:sldMk cId="812392423" sldId="681"/>
            <ac:spMk id="4" creationId="{9D43A851-4ABB-FA1A-1910-08796404A58C}"/>
          </ac:spMkLst>
        </pc:spChg>
        <pc:spChg chg="add mod ord">
          <ac:chgData name="Andrew D. Shroads, QEP" userId="1a0295e2-0dd9-4964-a391-491a1a3653ac" providerId="ADAL" clId="{A1932C7E-90A2-496D-9344-61F58285DF65}" dt="2025-04-11T18:25:32.827" v="6489" actId="790"/>
          <ac:spMkLst>
            <pc:docMk/>
            <pc:sldMk cId="812392423" sldId="681"/>
            <ac:spMk id="5" creationId="{28E94015-5468-7801-BD07-8CF7D557D33E}"/>
          </ac:spMkLst>
        </pc:spChg>
        <pc:spChg chg="add del mod ord">
          <ac:chgData name="Andrew D. Shroads, QEP" userId="1a0295e2-0dd9-4964-a391-491a1a3653ac" providerId="ADAL" clId="{A1932C7E-90A2-496D-9344-61F58285DF65}" dt="2025-04-11T18:25:32.827" v="6489" actId="790"/>
          <ac:spMkLst>
            <pc:docMk/>
            <pc:sldMk cId="812392423" sldId="681"/>
            <ac:spMk id="6" creationId="{347BF34C-382E-0BAF-A130-18EEF29BDF64}"/>
          </ac:spMkLst>
        </pc:spChg>
        <pc:spChg chg="add mod">
          <ac:chgData name="Andrew D. Shroads, QEP" userId="1a0295e2-0dd9-4964-a391-491a1a3653ac" providerId="ADAL" clId="{A1932C7E-90A2-496D-9344-61F58285DF65}" dt="2025-04-11T18:25:32.827" v="6489" actId="790"/>
          <ac:spMkLst>
            <pc:docMk/>
            <pc:sldMk cId="812392423" sldId="681"/>
            <ac:spMk id="7" creationId="{1644A174-9D16-8157-54CC-7017E8A04C99}"/>
          </ac:spMkLst>
        </pc:spChg>
        <pc:picChg chg="mod">
          <ac:chgData name="Andrew D. Shroads, QEP" userId="1a0295e2-0dd9-4964-a391-491a1a3653ac" providerId="ADAL" clId="{A1932C7E-90A2-496D-9344-61F58285DF65}" dt="2025-04-10T20:05:11.712" v="5711" actId="1076"/>
          <ac:picMkLst>
            <pc:docMk/>
            <pc:sldMk cId="812392423" sldId="681"/>
            <ac:picMk id="12" creationId="{78DF1F04-1671-3CC9-6A96-6B129C8DA454}"/>
          </ac:picMkLst>
        </pc:picChg>
        <pc:picChg chg="mod">
          <ac:chgData name="Andrew D. Shroads, QEP" userId="1a0295e2-0dd9-4964-a391-491a1a3653ac" providerId="ADAL" clId="{A1932C7E-90A2-496D-9344-61F58285DF65}" dt="2025-04-10T20:05:11.712" v="5711" actId="1076"/>
          <ac:picMkLst>
            <pc:docMk/>
            <pc:sldMk cId="812392423" sldId="681"/>
            <ac:picMk id="14" creationId="{7660CB85-4CC2-1458-B3CD-A72DC39D02E0}"/>
          </ac:picMkLst>
        </pc:picChg>
      </pc:sldChg>
      <pc:sldChg chg="addSp delSp modSp add mod">
        <pc:chgData name="Andrew D. Shroads, QEP" userId="1a0295e2-0dd9-4964-a391-491a1a3653ac" providerId="ADAL" clId="{A1932C7E-90A2-496D-9344-61F58285DF65}" dt="2025-04-14T14:58:15.817" v="12195"/>
        <pc:sldMkLst>
          <pc:docMk/>
          <pc:sldMk cId="1268869951" sldId="682"/>
        </pc:sldMkLst>
        <pc:spChg chg="mod">
          <ac:chgData name="Andrew D. Shroads, QEP" userId="1a0295e2-0dd9-4964-a391-491a1a3653ac" providerId="ADAL" clId="{A1932C7E-90A2-496D-9344-61F58285DF65}" dt="2025-04-14T14:58:15.817" v="12195"/>
          <ac:spMkLst>
            <pc:docMk/>
            <pc:sldMk cId="1268869951" sldId="682"/>
            <ac:spMk id="2" creationId="{36201A57-A1F8-DE92-47D7-EDCB6B632400}"/>
          </ac:spMkLst>
        </pc:spChg>
        <pc:spChg chg="mod">
          <ac:chgData name="Andrew D. Shroads, QEP" userId="1a0295e2-0dd9-4964-a391-491a1a3653ac" providerId="ADAL" clId="{A1932C7E-90A2-496D-9344-61F58285DF65}" dt="2025-04-11T18:25:32.827" v="6489" actId="790"/>
          <ac:spMkLst>
            <pc:docMk/>
            <pc:sldMk cId="1268869951" sldId="682"/>
            <ac:spMk id="3" creationId="{56785CF3-B857-1FA3-6133-EBCF3E16E4AE}"/>
          </ac:spMkLst>
        </pc:spChg>
        <pc:spChg chg="mod">
          <ac:chgData name="Andrew D. Shroads, QEP" userId="1a0295e2-0dd9-4964-a391-491a1a3653ac" providerId="ADAL" clId="{A1932C7E-90A2-496D-9344-61F58285DF65}" dt="2025-04-11T18:25:32.827" v="6489" actId="790"/>
          <ac:spMkLst>
            <pc:docMk/>
            <pc:sldMk cId="1268869951" sldId="682"/>
            <ac:spMk id="4" creationId="{2F93AA45-F303-7619-F668-4BDC2B4A14F8}"/>
          </ac:spMkLst>
        </pc:spChg>
        <pc:picChg chg="add mod">
          <ac:chgData name="Andrew D. Shroads, QEP" userId="1a0295e2-0dd9-4964-a391-491a1a3653ac" providerId="ADAL" clId="{A1932C7E-90A2-496D-9344-61F58285DF65}" dt="2025-04-10T20:10:40.952" v="5801" actId="1076"/>
          <ac:picMkLst>
            <pc:docMk/>
            <pc:sldMk cId="1268869951" sldId="682"/>
            <ac:picMk id="6" creationId="{5DC24B95-F31A-9774-8C3C-9F96F741E911}"/>
          </ac:picMkLst>
        </pc:picChg>
        <pc:picChg chg="add mod">
          <ac:chgData name="Andrew D. Shroads, QEP" userId="1a0295e2-0dd9-4964-a391-491a1a3653ac" providerId="ADAL" clId="{A1932C7E-90A2-496D-9344-61F58285DF65}" dt="2025-04-10T20:10:37.922" v="5800" actId="1076"/>
          <ac:picMkLst>
            <pc:docMk/>
            <pc:sldMk cId="1268869951" sldId="682"/>
            <ac:picMk id="8" creationId="{79FDCC8F-577F-918F-9ED4-00021EE7381C}"/>
          </ac:picMkLst>
        </pc:picChg>
        <pc:picChg chg="add mod">
          <ac:chgData name="Andrew D. Shroads, QEP" userId="1a0295e2-0dd9-4964-a391-491a1a3653ac" providerId="ADAL" clId="{A1932C7E-90A2-496D-9344-61F58285DF65}" dt="2025-04-10T20:10:47.722" v="5802" actId="1076"/>
          <ac:picMkLst>
            <pc:docMk/>
            <pc:sldMk cId="1268869951" sldId="682"/>
            <ac:picMk id="10" creationId="{E4A89A4F-B4CA-B30D-2749-B621F787FEF7}"/>
          </ac:picMkLst>
        </pc:picChg>
      </pc:sldChg>
      <pc:sldChg chg="modSp add mod">
        <pc:chgData name="Andrew D. Shroads, QEP" userId="1a0295e2-0dd9-4964-a391-491a1a3653ac" providerId="ADAL" clId="{A1932C7E-90A2-496D-9344-61F58285DF65}" dt="2025-04-14T14:58:28.686" v="12200"/>
        <pc:sldMkLst>
          <pc:docMk/>
          <pc:sldMk cId="1143356683" sldId="683"/>
        </pc:sldMkLst>
        <pc:spChg chg="mod">
          <ac:chgData name="Andrew D. Shroads, QEP" userId="1a0295e2-0dd9-4964-a391-491a1a3653ac" providerId="ADAL" clId="{A1932C7E-90A2-496D-9344-61F58285DF65}" dt="2025-04-14T14:58:28.686" v="12200"/>
          <ac:spMkLst>
            <pc:docMk/>
            <pc:sldMk cId="1143356683" sldId="683"/>
            <ac:spMk id="2" creationId="{19FF2FCD-0112-122C-FE15-72395EC4399C}"/>
          </ac:spMkLst>
        </pc:spChg>
        <pc:spChg chg="mod">
          <ac:chgData name="Andrew D. Shroads, QEP" userId="1a0295e2-0dd9-4964-a391-491a1a3653ac" providerId="ADAL" clId="{A1932C7E-90A2-496D-9344-61F58285DF65}" dt="2025-04-11T19:58:59.856" v="8189" actId="20577"/>
          <ac:spMkLst>
            <pc:docMk/>
            <pc:sldMk cId="1143356683" sldId="683"/>
            <ac:spMk id="3" creationId="{9A18A1D7-AFFC-EF1D-1FA5-ED5311DB2F7D}"/>
          </ac:spMkLst>
        </pc:spChg>
        <pc:spChg chg="mod">
          <ac:chgData name="Andrew D. Shroads, QEP" userId="1a0295e2-0dd9-4964-a391-491a1a3653ac" providerId="ADAL" clId="{A1932C7E-90A2-496D-9344-61F58285DF65}" dt="2025-04-11T18:25:32.827" v="6489" actId="790"/>
          <ac:spMkLst>
            <pc:docMk/>
            <pc:sldMk cId="1143356683" sldId="683"/>
            <ac:spMk id="4" creationId="{DB39C977-8731-25F8-EC24-9F42DDF069ED}"/>
          </ac:spMkLst>
        </pc:spChg>
      </pc:sldChg>
      <pc:sldChg chg="addSp delSp modSp add mod modClrScheme chgLayout">
        <pc:chgData name="Andrew D. Shroads, QEP" userId="1a0295e2-0dd9-4964-a391-491a1a3653ac" providerId="ADAL" clId="{A1932C7E-90A2-496D-9344-61F58285DF65}" dt="2025-04-14T14:58:35.047" v="12202"/>
        <pc:sldMkLst>
          <pc:docMk/>
          <pc:sldMk cId="2250846748" sldId="684"/>
        </pc:sldMkLst>
        <pc:spChg chg="mod ord">
          <ac:chgData name="Andrew D. Shroads, QEP" userId="1a0295e2-0dd9-4964-a391-491a1a3653ac" providerId="ADAL" clId="{A1932C7E-90A2-496D-9344-61F58285DF65}" dt="2025-04-14T14:58:35.047" v="12202"/>
          <ac:spMkLst>
            <pc:docMk/>
            <pc:sldMk cId="2250846748" sldId="684"/>
            <ac:spMk id="2" creationId="{CF5B8F25-F476-8AC7-52FF-0C03653D1135}"/>
          </ac:spMkLst>
        </pc:spChg>
        <pc:spChg chg="mod ord">
          <ac:chgData name="Andrew D. Shroads, QEP" userId="1a0295e2-0dd9-4964-a391-491a1a3653ac" providerId="ADAL" clId="{A1932C7E-90A2-496D-9344-61F58285DF65}" dt="2025-04-11T18:25:32.827" v="6489" actId="790"/>
          <ac:spMkLst>
            <pc:docMk/>
            <pc:sldMk cId="2250846748" sldId="684"/>
            <ac:spMk id="3" creationId="{E7C2FB5B-A1DB-57F8-E544-147FF0FD74AA}"/>
          </ac:spMkLst>
        </pc:spChg>
        <pc:spChg chg="mod ord">
          <ac:chgData name="Andrew D. Shroads, QEP" userId="1a0295e2-0dd9-4964-a391-491a1a3653ac" providerId="ADAL" clId="{A1932C7E-90A2-496D-9344-61F58285DF65}" dt="2025-04-11T18:25:32.827" v="6489" actId="790"/>
          <ac:spMkLst>
            <pc:docMk/>
            <pc:sldMk cId="2250846748" sldId="684"/>
            <ac:spMk id="5" creationId="{53DA9235-279E-EFD1-3F80-8406CF99E54E}"/>
          </ac:spMkLst>
        </pc:spChg>
        <pc:picChg chg="mod">
          <ac:chgData name="Andrew D. Shroads, QEP" userId="1a0295e2-0dd9-4964-a391-491a1a3653ac" providerId="ADAL" clId="{A1932C7E-90A2-496D-9344-61F58285DF65}" dt="2025-04-10T20:21:16.752" v="6076"/>
          <ac:picMkLst>
            <pc:docMk/>
            <pc:sldMk cId="2250846748" sldId="684"/>
            <ac:picMk id="7" creationId="{CEADD556-233F-B60D-CCF7-1A762DCE3CC6}"/>
          </ac:picMkLst>
        </pc:picChg>
      </pc:sldChg>
      <pc:sldChg chg="new del">
        <pc:chgData name="Andrew D. Shroads, QEP" userId="1a0295e2-0dd9-4964-a391-491a1a3653ac" providerId="ADAL" clId="{A1932C7E-90A2-496D-9344-61F58285DF65}" dt="2025-04-10T20:21:41.952" v="6081" actId="680"/>
        <pc:sldMkLst>
          <pc:docMk/>
          <pc:sldMk cId="1666281911" sldId="685"/>
        </pc:sldMkLst>
      </pc:sldChg>
      <pc:sldChg chg="addSp modSp add mod modClrScheme chgLayout">
        <pc:chgData name="Andrew D. Shroads, QEP" userId="1a0295e2-0dd9-4964-a391-491a1a3653ac" providerId="ADAL" clId="{A1932C7E-90A2-496D-9344-61F58285DF65}" dt="2025-04-14T14:58:41.778" v="12203"/>
        <pc:sldMkLst>
          <pc:docMk/>
          <pc:sldMk cId="1742706519" sldId="685"/>
        </pc:sldMkLst>
        <pc:spChg chg="mod ord">
          <ac:chgData name="Andrew D. Shroads, QEP" userId="1a0295e2-0dd9-4964-a391-491a1a3653ac" providerId="ADAL" clId="{A1932C7E-90A2-496D-9344-61F58285DF65}" dt="2025-04-14T14:58:41.778" v="12203"/>
          <ac:spMkLst>
            <pc:docMk/>
            <pc:sldMk cId="1742706519" sldId="685"/>
            <ac:spMk id="2" creationId="{EE521ED8-8E93-CBB2-29A7-8021C5C6EE3B}"/>
          </ac:spMkLst>
        </pc:spChg>
        <pc:spChg chg="mod ord">
          <ac:chgData name="Andrew D. Shroads, QEP" userId="1a0295e2-0dd9-4964-a391-491a1a3653ac" providerId="ADAL" clId="{A1932C7E-90A2-496D-9344-61F58285DF65}" dt="2025-04-11T18:25:32.827" v="6489" actId="790"/>
          <ac:spMkLst>
            <pc:docMk/>
            <pc:sldMk cId="1742706519" sldId="685"/>
            <ac:spMk id="3" creationId="{3BCD58E5-967F-F795-14D1-67D356A2CF96}"/>
          </ac:spMkLst>
        </pc:spChg>
        <pc:spChg chg="mod ord">
          <ac:chgData name="Andrew D. Shroads, QEP" userId="1a0295e2-0dd9-4964-a391-491a1a3653ac" providerId="ADAL" clId="{A1932C7E-90A2-496D-9344-61F58285DF65}" dt="2025-04-11T18:25:32.827" v="6489" actId="790"/>
          <ac:spMkLst>
            <pc:docMk/>
            <pc:sldMk cId="1742706519" sldId="685"/>
            <ac:spMk id="4" creationId="{F199C466-D05F-F14A-5AB8-C575DF1BAA5A}"/>
          </ac:spMkLst>
        </pc:spChg>
        <pc:picChg chg="mod">
          <ac:chgData name="Andrew D. Shroads, QEP" userId="1a0295e2-0dd9-4964-a391-491a1a3653ac" providerId="ADAL" clId="{A1932C7E-90A2-496D-9344-61F58285DF65}" dt="2025-04-10T20:22:49.602" v="6111"/>
          <ac:picMkLst>
            <pc:docMk/>
            <pc:sldMk cId="1742706519" sldId="685"/>
            <ac:picMk id="6" creationId="{DD8B65D3-9257-5B57-CAB8-D89A48865D27}"/>
          </ac:picMkLst>
        </pc:picChg>
      </pc:sldChg>
      <pc:sldChg chg="modSp add mod ord">
        <pc:chgData name="Andrew D. Shroads, QEP" userId="1a0295e2-0dd9-4964-a391-491a1a3653ac" providerId="ADAL" clId="{A1932C7E-90A2-496D-9344-61F58285DF65}" dt="2025-04-14T14:59:24.392" v="12224"/>
        <pc:sldMkLst>
          <pc:docMk/>
          <pc:sldMk cId="374824540" sldId="686"/>
        </pc:sldMkLst>
        <pc:spChg chg="mod">
          <ac:chgData name="Andrew D. Shroads, QEP" userId="1a0295e2-0dd9-4964-a391-491a1a3653ac" providerId="ADAL" clId="{A1932C7E-90A2-496D-9344-61F58285DF65}" dt="2025-04-14T14:59:24.392" v="12224"/>
          <ac:spMkLst>
            <pc:docMk/>
            <pc:sldMk cId="374824540" sldId="686"/>
            <ac:spMk id="2" creationId="{0A6A5882-95C3-A500-233B-32D5F5D03FBA}"/>
          </ac:spMkLst>
        </pc:spChg>
        <pc:spChg chg="mod">
          <ac:chgData name="Andrew D. Shroads, QEP" userId="1a0295e2-0dd9-4964-a391-491a1a3653ac" providerId="ADAL" clId="{A1932C7E-90A2-496D-9344-61F58285DF65}" dt="2025-04-11T18:25:32.827" v="6489" actId="790"/>
          <ac:spMkLst>
            <pc:docMk/>
            <pc:sldMk cId="374824540" sldId="686"/>
            <ac:spMk id="3" creationId="{5AB5F352-AE7B-9633-753F-F11EADECC4B0}"/>
          </ac:spMkLst>
        </pc:spChg>
        <pc:spChg chg="mod">
          <ac:chgData name="Andrew D. Shroads, QEP" userId="1a0295e2-0dd9-4964-a391-491a1a3653ac" providerId="ADAL" clId="{A1932C7E-90A2-496D-9344-61F58285DF65}" dt="2025-04-11T18:25:32.827" v="6489" actId="790"/>
          <ac:spMkLst>
            <pc:docMk/>
            <pc:sldMk cId="374824540" sldId="686"/>
            <ac:spMk id="4" creationId="{2E94AD89-31F2-DEA3-AA02-4616D0631980}"/>
          </ac:spMkLst>
        </pc:spChg>
      </pc:sldChg>
      <pc:sldChg chg="addSp delSp modSp add del mod">
        <pc:chgData name="Andrew D. Shroads, QEP" userId="1a0295e2-0dd9-4964-a391-491a1a3653ac" providerId="ADAL" clId="{A1932C7E-90A2-496D-9344-61F58285DF65}" dt="2025-04-10T20:27:10.491" v="6171" actId="2696"/>
        <pc:sldMkLst>
          <pc:docMk/>
          <pc:sldMk cId="4140140710" sldId="686"/>
        </pc:sldMkLst>
      </pc:sldChg>
      <pc:sldChg chg="new del">
        <pc:chgData name="Andrew D. Shroads, QEP" userId="1a0295e2-0dd9-4964-a391-491a1a3653ac" providerId="ADAL" clId="{A1932C7E-90A2-496D-9344-61F58285DF65}" dt="2025-04-10T20:23:39.073" v="6137" actId="2696"/>
        <pc:sldMkLst>
          <pc:docMk/>
          <pc:sldMk cId="164281523" sldId="687"/>
        </pc:sldMkLst>
      </pc:sldChg>
      <pc:sldChg chg="delSp modSp add mod ord">
        <pc:chgData name="Andrew D. Shroads, QEP" userId="1a0295e2-0dd9-4964-a391-491a1a3653ac" providerId="ADAL" clId="{A1932C7E-90A2-496D-9344-61F58285DF65}" dt="2025-04-14T14:59:53.496" v="12246"/>
        <pc:sldMkLst>
          <pc:docMk/>
          <pc:sldMk cId="477781897" sldId="687"/>
        </pc:sldMkLst>
        <pc:spChg chg="mod">
          <ac:chgData name="Andrew D. Shroads, QEP" userId="1a0295e2-0dd9-4964-a391-491a1a3653ac" providerId="ADAL" clId="{A1932C7E-90A2-496D-9344-61F58285DF65}" dt="2025-04-14T14:59:53.496" v="12246"/>
          <ac:spMkLst>
            <pc:docMk/>
            <pc:sldMk cId="477781897" sldId="687"/>
            <ac:spMk id="2" creationId="{FED947FF-1C40-7AFF-5B18-602487811773}"/>
          </ac:spMkLst>
        </pc:spChg>
        <pc:spChg chg="mod">
          <ac:chgData name="Andrew D. Shroads, QEP" userId="1a0295e2-0dd9-4964-a391-491a1a3653ac" providerId="ADAL" clId="{A1932C7E-90A2-496D-9344-61F58285DF65}" dt="2025-04-11T18:25:32.827" v="6489" actId="790"/>
          <ac:spMkLst>
            <pc:docMk/>
            <pc:sldMk cId="477781897" sldId="687"/>
            <ac:spMk id="3" creationId="{86EB080E-0A5B-C254-5282-0BBA2DDD1A8F}"/>
          </ac:spMkLst>
        </pc:spChg>
        <pc:spChg chg="mod">
          <ac:chgData name="Andrew D. Shroads, QEP" userId="1a0295e2-0dd9-4964-a391-491a1a3653ac" providerId="ADAL" clId="{A1932C7E-90A2-496D-9344-61F58285DF65}" dt="2025-04-11T18:25:32.827" v="6489" actId="790"/>
          <ac:spMkLst>
            <pc:docMk/>
            <pc:sldMk cId="477781897" sldId="687"/>
            <ac:spMk id="4" creationId="{2854BF74-8A23-B441-198E-0E6AEE63EBA4}"/>
          </ac:spMkLst>
        </pc:spChg>
        <pc:picChg chg="mod">
          <ac:chgData name="Andrew D. Shroads, QEP" userId="1a0295e2-0dd9-4964-a391-491a1a3653ac" providerId="ADAL" clId="{A1932C7E-90A2-496D-9344-61F58285DF65}" dt="2025-04-10T21:16:11.085" v="6231" actId="1076"/>
          <ac:picMkLst>
            <pc:docMk/>
            <pc:sldMk cId="477781897" sldId="687"/>
            <ac:picMk id="7" creationId="{B9E68321-D3F3-A73F-7941-2292EC3AA0E3}"/>
          </ac:picMkLst>
        </pc:picChg>
      </pc:sldChg>
      <pc:sldChg chg="addSp delSp modSp new mod">
        <pc:chgData name="Andrew D. Shroads, QEP" userId="1a0295e2-0dd9-4964-a391-491a1a3653ac" providerId="ADAL" clId="{A1932C7E-90A2-496D-9344-61F58285DF65}" dt="2025-04-14T14:58:31.783" v="12201"/>
        <pc:sldMkLst>
          <pc:docMk/>
          <pc:sldMk cId="3516676180" sldId="688"/>
        </pc:sldMkLst>
        <pc:spChg chg="mod">
          <ac:chgData name="Andrew D. Shroads, QEP" userId="1a0295e2-0dd9-4964-a391-491a1a3653ac" providerId="ADAL" clId="{A1932C7E-90A2-496D-9344-61F58285DF65}" dt="2025-04-14T14:58:31.783" v="12201"/>
          <ac:spMkLst>
            <pc:docMk/>
            <pc:sldMk cId="3516676180" sldId="688"/>
            <ac:spMk id="2" creationId="{2135A8FC-2633-56E0-C829-C50B4105113F}"/>
          </ac:spMkLst>
        </pc:spChg>
        <pc:spChg chg="mod">
          <ac:chgData name="Andrew D. Shroads, QEP" userId="1a0295e2-0dd9-4964-a391-491a1a3653ac" providerId="ADAL" clId="{A1932C7E-90A2-496D-9344-61F58285DF65}" dt="2025-04-11T18:25:32.827" v="6489" actId="790"/>
          <ac:spMkLst>
            <pc:docMk/>
            <pc:sldMk cId="3516676180" sldId="688"/>
            <ac:spMk id="4" creationId="{0879E493-C3D1-DC46-33A8-4C08FECDF4AF}"/>
          </ac:spMkLst>
        </pc:spChg>
        <pc:spChg chg="add mod">
          <ac:chgData name="Andrew D. Shroads, QEP" userId="1a0295e2-0dd9-4964-a391-491a1a3653ac" providerId="ADAL" clId="{A1932C7E-90A2-496D-9344-61F58285DF65}" dt="2025-04-11T18:25:32.827" v="6489" actId="790"/>
          <ac:spMkLst>
            <pc:docMk/>
            <pc:sldMk cId="3516676180" sldId="688"/>
            <ac:spMk id="10" creationId="{AF029C56-62FE-551B-536C-6763E1A6A266}"/>
          </ac:spMkLst>
        </pc:spChg>
        <pc:graphicFrameChg chg="mod modGraphic">
          <ac:chgData name="Andrew D. Shroads, QEP" userId="1a0295e2-0dd9-4964-a391-491a1a3653ac" providerId="ADAL" clId="{A1932C7E-90A2-496D-9344-61F58285DF65}" dt="2025-04-11T18:25:32.827" v="6489" actId="790"/>
          <ac:graphicFrameMkLst>
            <pc:docMk/>
            <pc:sldMk cId="3516676180" sldId="688"/>
            <ac:graphicFrameMk id="13" creationId="{AAB5F12A-CDFB-DED2-A697-B8A7B6ECE825}"/>
          </ac:graphicFrameMkLst>
        </pc:graphicFrameChg>
      </pc:sldChg>
      <pc:sldChg chg="addSp delSp modSp add del mod">
        <pc:chgData name="Andrew D. Shroads, QEP" userId="1a0295e2-0dd9-4964-a391-491a1a3653ac" providerId="ADAL" clId="{A1932C7E-90A2-496D-9344-61F58285DF65}" dt="2025-04-10T20:26:52.342" v="6169" actId="2696"/>
        <pc:sldMkLst>
          <pc:docMk/>
          <pc:sldMk cId="1927120958" sldId="689"/>
        </pc:sldMkLst>
      </pc:sldChg>
      <pc:sldChg chg="addSp delSp modSp new mod modClrScheme chgLayout">
        <pc:chgData name="Andrew D. Shroads, QEP" userId="1a0295e2-0dd9-4964-a391-491a1a3653ac" providerId="ADAL" clId="{A1932C7E-90A2-496D-9344-61F58285DF65}" dt="2025-04-14T14:58:08.136" v="12191"/>
        <pc:sldMkLst>
          <pc:docMk/>
          <pc:sldMk cId="2860097211" sldId="689"/>
        </pc:sldMkLst>
        <pc:spChg chg="mod ord">
          <ac:chgData name="Andrew D. Shroads, QEP" userId="1a0295e2-0dd9-4964-a391-491a1a3653ac" providerId="ADAL" clId="{A1932C7E-90A2-496D-9344-61F58285DF65}" dt="2025-04-14T14:58:08.136" v="12191"/>
          <ac:spMkLst>
            <pc:docMk/>
            <pc:sldMk cId="2860097211" sldId="689"/>
            <ac:spMk id="2" creationId="{BCC39089-8FA8-7BC9-8977-F7DB4A4A287A}"/>
          </ac:spMkLst>
        </pc:spChg>
        <pc:spChg chg="mod ord">
          <ac:chgData name="Andrew D. Shroads, QEP" userId="1a0295e2-0dd9-4964-a391-491a1a3653ac" providerId="ADAL" clId="{A1932C7E-90A2-496D-9344-61F58285DF65}" dt="2025-04-11T18:25:32.827" v="6489" actId="790"/>
          <ac:spMkLst>
            <pc:docMk/>
            <pc:sldMk cId="2860097211" sldId="689"/>
            <ac:spMk id="5" creationId="{D7DB9C21-B699-9089-F934-27F1D2F5CCC2}"/>
          </ac:spMkLst>
        </pc:spChg>
        <pc:spChg chg="add mod ord">
          <ac:chgData name="Andrew D. Shroads, QEP" userId="1a0295e2-0dd9-4964-a391-491a1a3653ac" providerId="ADAL" clId="{A1932C7E-90A2-496D-9344-61F58285DF65}" dt="2025-04-11T18:25:32.827" v="6489" actId="790"/>
          <ac:spMkLst>
            <pc:docMk/>
            <pc:sldMk cId="2860097211" sldId="689"/>
            <ac:spMk id="7" creationId="{D847992F-DF7D-C8C1-FFD7-7DA6F3029417}"/>
          </ac:spMkLst>
        </pc:spChg>
        <pc:picChg chg="mod">
          <ac:chgData name="Andrew D. Shroads, QEP" userId="1a0295e2-0dd9-4964-a391-491a1a3653ac" providerId="ADAL" clId="{A1932C7E-90A2-496D-9344-61F58285DF65}" dt="2025-04-11T17:53:54.937" v="6372"/>
          <ac:picMkLst>
            <pc:docMk/>
            <pc:sldMk cId="2860097211" sldId="689"/>
            <ac:picMk id="8" creationId="{985FC9DB-B9BF-B901-DBA2-0080B4AC7C93}"/>
          </ac:picMkLst>
        </pc:picChg>
      </pc:sldChg>
      <pc:sldChg chg="addSp delSp modSp add mod">
        <pc:chgData name="Andrew D. Shroads, QEP" userId="1a0295e2-0dd9-4964-a391-491a1a3653ac" providerId="ADAL" clId="{A1932C7E-90A2-496D-9344-61F58285DF65}" dt="2025-04-14T14:58:12.111" v="12192"/>
        <pc:sldMkLst>
          <pc:docMk/>
          <pc:sldMk cId="2159339044" sldId="690"/>
        </pc:sldMkLst>
        <pc:spChg chg="mod">
          <ac:chgData name="Andrew D. Shroads, QEP" userId="1a0295e2-0dd9-4964-a391-491a1a3653ac" providerId="ADAL" clId="{A1932C7E-90A2-496D-9344-61F58285DF65}" dt="2025-04-14T14:58:12.111" v="12192"/>
          <ac:spMkLst>
            <pc:docMk/>
            <pc:sldMk cId="2159339044" sldId="690"/>
            <ac:spMk id="2" creationId="{0981025F-6594-314F-8F8E-025FE16B86FE}"/>
          </ac:spMkLst>
        </pc:spChg>
        <pc:spChg chg="mod">
          <ac:chgData name="Andrew D. Shroads, QEP" userId="1a0295e2-0dd9-4964-a391-491a1a3653ac" providerId="ADAL" clId="{A1932C7E-90A2-496D-9344-61F58285DF65}" dt="2025-04-11T18:25:32.827" v="6489" actId="790"/>
          <ac:spMkLst>
            <pc:docMk/>
            <pc:sldMk cId="2159339044" sldId="690"/>
            <ac:spMk id="5" creationId="{5A34EDE3-2DA5-CC4F-A9EB-49258FE4FDBB}"/>
          </ac:spMkLst>
        </pc:spChg>
      </pc:sldChg>
      <pc:sldChg chg="addSp delSp modSp new mod ord">
        <pc:chgData name="Andrew D. Shroads, QEP" userId="1a0295e2-0dd9-4964-a391-491a1a3653ac" providerId="ADAL" clId="{A1932C7E-90A2-496D-9344-61F58285DF65}" dt="2025-04-14T14:58:51.460" v="12207"/>
        <pc:sldMkLst>
          <pc:docMk/>
          <pc:sldMk cId="3503422324" sldId="691"/>
        </pc:sldMkLst>
        <pc:spChg chg="mod">
          <ac:chgData name="Andrew D. Shroads, QEP" userId="1a0295e2-0dd9-4964-a391-491a1a3653ac" providerId="ADAL" clId="{A1932C7E-90A2-496D-9344-61F58285DF65}" dt="2025-04-14T14:58:51.460" v="12207"/>
          <ac:spMkLst>
            <pc:docMk/>
            <pc:sldMk cId="3503422324" sldId="691"/>
            <ac:spMk id="2" creationId="{6816276F-A6DF-CCED-FB83-6474A8674E08}"/>
          </ac:spMkLst>
        </pc:spChg>
        <pc:spChg chg="mod">
          <ac:chgData name="Andrew D. Shroads, QEP" userId="1a0295e2-0dd9-4964-a391-491a1a3653ac" providerId="ADAL" clId="{A1932C7E-90A2-496D-9344-61F58285DF65}" dt="2025-04-11T18:25:32.827" v="6489" actId="790"/>
          <ac:spMkLst>
            <pc:docMk/>
            <pc:sldMk cId="3503422324" sldId="691"/>
            <ac:spMk id="4" creationId="{0A62E529-2006-652E-8C79-189379D02F45}"/>
          </ac:spMkLst>
        </pc:spChg>
        <pc:spChg chg="add mod">
          <ac:chgData name="Andrew D. Shroads, QEP" userId="1a0295e2-0dd9-4964-a391-491a1a3653ac" providerId="ADAL" clId="{A1932C7E-90A2-496D-9344-61F58285DF65}" dt="2025-04-11T20:00:47.950" v="8201" actId="6549"/>
          <ac:spMkLst>
            <pc:docMk/>
            <pc:sldMk cId="3503422324" sldId="691"/>
            <ac:spMk id="7" creationId="{F6D5AEBB-CCA8-5B74-7491-9FEDB298F75C}"/>
          </ac:spMkLst>
        </pc:spChg>
        <pc:picChg chg="mod">
          <ac:chgData name="Andrew D. Shroads, QEP" userId="1a0295e2-0dd9-4964-a391-491a1a3653ac" providerId="ADAL" clId="{A1932C7E-90A2-496D-9344-61F58285DF65}" dt="2025-04-11T18:13:13.417" v="6392" actId="1076"/>
          <ac:picMkLst>
            <pc:docMk/>
            <pc:sldMk cId="3503422324" sldId="691"/>
            <ac:picMk id="8" creationId="{D4328CC8-127C-2DD2-9B19-32909A214F29}"/>
          </ac:picMkLst>
        </pc:picChg>
      </pc:sldChg>
      <pc:sldChg chg="addSp delSp modSp add mod modClrScheme chgLayout">
        <pc:chgData name="Andrew D. Shroads, QEP" userId="1a0295e2-0dd9-4964-a391-491a1a3653ac" providerId="ADAL" clId="{A1932C7E-90A2-496D-9344-61F58285DF65}" dt="2025-04-14T14:57:55.757" v="12186"/>
        <pc:sldMkLst>
          <pc:docMk/>
          <pc:sldMk cId="2141580828" sldId="692"/>
        </pc:sldMkLst>
        <pc:spChg chg="mod ord">
          <ac:chgData name="Andrew D. Shroads, QEP" userId="1a0295e2-0dd9-4964-a391-491a1a3653ac" providerId="ADAL" clId="{A1932C7E-90A2-496D-9344-61F58285DF65}" dt="2025-04-11T18:25:32.827" v="6489" actId="790"/>
          <ac:spMkLst>
            <pc:docMk/>
            <pc:sldMk cId="2141580828" sldId="692"/>
            <ac:spMk id="4" creationId="{D1DB0A81-7307-C02F-3769-42AB8DB3AA11}"/>
          </ac:spMkLst>
        </pc:spChg>
        <pc:spChg chg="mod ord">
          <ac:chgData name="Andrew D. Shroads, QEP" userId="1a0295e2-0dd9-4964-a391-491a1a3653ac" providerId="ADAL" clId="{A1932C7E-90A2-496D-9344-61F58285DF65}" dt="2025-04-14T14:57:55.757" v="12186"/>
          <ac:spMkLst>
            <pc:docMk/>
            <pc:sldMk cId="2141580828" sldId="692"/>
            <ac:spMk id="5" creationId="{2F35827F-3EA8-E3FA-2B88-5CEA6ED2B69D}"/>
          </ac:spMkLst>
        </pc:spChg>
        <pc:spChg chg="add mod">
          <ac:chgData name="Andrew D. Shroads, QEP" userId="1a0295e2-0dd9-4964-a391-491a1a3653ac" providerId="ADAL" clId="{A1932C7E-90A2-496D-9344-61F58285DF65}" dt="2025-04-11T18:25:32.827" v="6489" actId="790"/>
          <ac:spMkLst>
            <pc:docMk/>
            <pc:sldMk cId="2141580828" sldId="692"/>
            <ac:spMk id="22" creationId="{24AC47F2-727F-E0DC-D1FF-C9DEDA967C6E}"/>
          </ac:spMkLst>
        </pc:spChg>
      </pc:sldChg>
      <pc:sldChg chg="addSp modSp add mod">
        <pc:chgData name="Andrew D. Shroads, QEP" userId="1a0295e2-0dd9-4964-a391-491a1a3653ac" providerId="ADAL" clId="{A1932C7E-90A2-496D-9344-61F58285DF65}" dt="2025-04-14T14:57:57.916" v="12187"/>
        <pc:sldMkLst>
          <pc:docMk/>
          <pc:sldMk cId="1801051677" sldId="693"/>
        </pc:sldMkLst>
        <pc:spChg chg="add mod">
          <ac:chgData name="Andrew D. Shroads, QEP" userId="1a0295e2-0dd9-4964-a391-491a1a3653ac" providerId="ADAL" clId="{A1932C7E-90A2-496D-9344-61F58285DF65}" dt="2025-04-11T18:25:32.827" v="6489" actId="790"/>
          <ac:spMkLst>
            <pc:docMk/>
            <pc:sldMk cId="1801051677" sldId="693"/>
            <ac:spMk id="2" creationId="{ADD8CB6F-ECDA-5E73-D2FC-E1B7ACDD0A79}"/>
          </ac:spMkLst>
        </pc:spChg>
        <pc:spChg chg="mod">
          <ac:chgData name="Andrew D. Shroads, QEP" userId="1a0295e2-0dd9-4964-a391-491a1a3653ac" providerId="ADAL" clId="{A1932C7E-90A2-496D-9344-61F58285DF65}" dt="2025-04-11T18:25:32.827" v="6489" actId="790"/>
          <ac:spMkLst>
            <pc:docMk/>
            <pc:sldMk cId="1801051677" sldId="693"/>
            <ac:spMk id="4" creationId="{95B31262-516B-297F-28F2-79782CB8FF73}"/>
          </ac:spMkLst>
        </pc:spChg>
        <pc:spChg chg="mod">
          <ac:chgData name="Andrew D. Shroads, QEP" userId="1a0295e2-0dd9-4964-a391-491a1a3653ac" providerId="ADAL" clId="{A1932C7E-90A2-496D-9344-61F58285DF65}" dt="2025-04-14T14:57:57.916" v="12187"/>
          <ac:spMkLst>
            <pc:docMk/>
            <pc:sldMk cId="1801051677" sldId="693"/>
            <ac:spMk id="5" creationId="{138927DF-622C-77A0-1BF8-B478A3896A0F}"/>
          </ac:spMkLst>
        </pc:spChg>
        <pc:picChg chg="mod">
          <ac:chgData name="Andrew D. Shroads, QEP" userId="1a0295e2-0dd9-4964-a391-491a1a3653ac" providerId="ADAL" clId="{A1932C7E-90A2-496D-9344-61F58285DF65}" dt="2025-04-11T18:21:43.343" v="6413" actId="14826"/>
          <ac:picMkLst>
            <pc:docMk/>
            <pc:sldMk cId="1801051677" sldId="693"/>
            <ac:picMk id="18" creationId="{C3C4710C-4C3A-6ECD-B6F1-7339F016C55C}"/>
          </ac:picMkLst>
        </pc:picChg>
      </pc:sldChg>
      <pc:sldChg chg="addSp modSp add mod">
        <pc:chgData name="Andrew D. Shroads, QEP" userId="1a0295e2-0dd9-4964-a391-491a1a3653ac" providerId="ADAL" clId="{A1932C7E-90A2-496D-9344-61F58285DF65}" dt="2025-04-14T14:58:02.119" v="12188"/>
        <pc:sldMkLst>
          <pc:docMk/>
          <pc:sldMk cId="1841442083" sldId="694"/>
        </pc:sldMkLst>
        <pc:spChg chg="add mod">
          <ac:chgData name="Andrew D. Shroads, QEP" userId="1a0295e2-0dd9-4964-a391-491a1a3653ac" providerId="ADAL" clId="{A1932C7E-90A2-496D-9344-61F58285DF65}" dt="2025-04-11T18:25:32.827" v="6489" actId="790"/>
          <ac:spMkLst>
            <pc:docMk/>
            <pc:sldMk cId="1841442083" sldId="694"/>
            <ac:spMk id="2" creationId="{B5B8F8D6-1D98-3A43-7FCB-EFDAF25C2817}"/>
          </ac:spMkLst>
        </pc:spChg>
        <pc:spChg chg="mod">
          <ac:chgData name="Andrew D. Shroads, QEP" userId="1a0295e2-0dd9-4964-a391-491a1a3653ac" providerId="ADAL" clId="{A1932C7E-90A2-496D-9344-61F58285DF65}" dt="2025-04-11T18:25:32.827" v="6489" actId="790"/>
          <ac:spMkLst>
            <pc:docMk/>
            <pc:sldMk cId="1841442083" sldId="694"/>
            <ac:spMk id="4" creationId="{05683C5F-5364-DFDA-5036-C9D6277469C0}"/>
          </ac:spMkLst>
        </pc:spChg>
        <pc:spChg chg="mod">
          <ac:chgData name="Andrew D. Shroads, QEP" userId="1a0295e2-0dd9-4964-a391-491a1a3653ac" providerId="ADAL" clId="{A1932C7E-90A2-496D-9344-61F58285DF65}" dt="2025-04-14T14:58:02.119" v="12188"/>
          <ac:spMkLst>
            <pc:docMk/>
            <pc:sldMk cId="1841442083" sldId="694"/>
            <ac:spMk id="5" creationId="{1BAA47AB-259A-7886-A66E-D73D2576D4FB}"/>
          </ac:spMkLst>
        </pc:spChg>
        <pc:picChg chg="mod">
          <ac:chgData name="Andrew D. Shroads, QEP" userId="1a0295e2-0dd9-4964-a391-491a1a3653ac" providerId="ADAL" clId="{A1932C7E-90A2-496D-9344-61F58285DF65}" dt="2025-04-11T18:22:39.310" v="6418" actId="14826"/>
          <ac:picMkLst>
            <pc:docMk/>
            <pc:sldMk cId="1841442083" sldId="694"/>
            <ac:picMk id="18" creationId="{B6717A25-3823-57F4-CD68-26E10796C58B}"/>
          </ac:picMkLst>
        </pc:picChg>
      </pc:sldChg>
      <pc:sldChg chg="delSp modSp add mod ord">
        <pc:chgData name="Andrew D. Shroads, QEP" userId="1a0295e2-0dd9-4964-a391-491a1a3653ac" providerId="ADAL" clId="{A1932C7E-90A2-496D-9344-61F58285DF65}" dt="2025-04-14T14:56:45.190" v="12165"/>
        <pc:sldMkLst>
          <pc:docMk/>
          <pc:sldMk cId="3056913762" sldId="695"/>
        </pc:sldMkLst>
        <pc:spChg chg="mod">
          <ac:chgData name="Andrew D. Shroads, QEP" userId="1a0295e2-0dd9-4964-a391-491a1a3653ac" providerId="ADAL" clId="{A1932C7E-90A2-496D-9344-61F58285DF65}" dt="2025-04-14T14:56:45.190" v="12165"/>
          <ac:spMkLst>
            <pc:docMk/>
            <pc:sldMk cId="3056913762" sldId="695"/>
            <ac:spMk id="2" creationId="{166CC061-5774-8E86-A093-BF0ED362898D}"/>
          </ac:spMkLst>
        </pc:spChg>
        <pc:spChg chg="mod">
          <ac:chgData name="Andrew D. Shroads, QEP" userId="1a0295e2-0dd9-4964-a391-491a1a3653ac" providerId="ADAL" clId="{A1932C7E-90A2-496D-9344-61F58285DF65}" dt="2025-04-11T18:31:09.190" v="6568" actId="20577"/>
          <ac:spMkLst>
            <pc:docMk/>
            <pc:sldMk cId="3056913762" sldId="695"/>
            <ac:spMk id="3" creationId="{4A8D5044-5965-AF65-0F24-4FACFA7D68D5}"/>
          </ac:spMkLst>
        </pc:spChg>
      </pc:sldChg>
      <pc:sldChg chg="modSp add mod">
        <pc:chgData name="Andrew D. Shroads, QEP" userId="1a0295e2-0dd9-4964-a391-491a1a3653ac" providerId="ADAL" clId="{A1932C7E-90A2-496D-9344-61F58285DF65}" dt="2025-04-14T14:56:48.189" v="12166"/>
        <pc:sldMkLst>
          <pc:docMk/>
          <pc:sldMk cId="553520556" sldId="696"/>
        </pc:sldMkLst>
        <pc:spChg chg="mod">
          <ac:chgData name="Andrew D. Shroads, QEP" userId="1a0295e2-0dd9-4964-a391-491a1a3653ac" providerId="ADAL" clId="{A1932C7E-90A2-496D-9344-61F58285DF65}" dt="2025-04-14T14:56:48.189" v="12166"/>
          <ac:spMkLst>
            <pc:docMk/>
            <pc:sldMk cId="553520556" sldId="696"/>
            <ac:spMk id="2" creationId="{0AFD193E-A21D-176D-282C-A9225D0B0D41}"/>
          </ac:spMkLst>
        </pc:spChg>
        <pc:spChg chg="mod">
          <ac:chgData name="Andrew D. Shroads, QEP" userId="1a0295e2-0dd9-4964-a391-491a1a3653ac" providerId="ADAL" clId="{A1932C7E-90A2-496D-9344-61F58285DF65}" dt="2025-04-11T18:34:12.260" v="6683" actId="6549"/>
          <ac:spMkLst>
            <pc:docMk/>
            <pc:sldMk cId="553520556" sldId="696"/>
            <ac:spMk id="3" creationId="{1E785FC4-8AF1-BE0B-0547-FE163559492A}"/>
          </ac:spMkLst>
        </pc:spChg>
      </pc:sldChg>
      <pc:sldChg chg="addSp delSp modSp add mod modClrScheme chgLayout">
        <pc:chgData name="Andrew D. Shroads, QEP" userId="1a0295e2-0dd9-4964-a391-491a1a3653ac" providerId="ADAL" clId="{A1932C7E-90A2-496D-9344-61F58285DF65}" dt="2025-04-14T14:57:30.640" v="12177" actId="255"/>
        <pc:sldMkLst>
          <pc:docMk/>
          <pc:sldMk cId="1980300088" sldId="697"/>
        </pc:sldMkLst>
        <pc:spChg chg="mod ord">
          <ac:chgData name="Andrew D. Shroads, QEP" userId="1a0295e2-0dd9-4964-a391-491a1a3653ac" providerId="ADAL" clId="{A1932C7E-90A2-496D-9344-61F58285DF65}" dt="2025-04-11T18:37:36.227" v="6741" actId="700"/>
          <ac:spMkLst>
            <pc:docMk/>
            <pc:sldMk cId="1980300088" sldId="697"/>
            <ac:spMk id="3" creationId="{95882EE3-BDFE-7E11-AFB5-28E93B684F3A}"/>
          </ac:spMkLst>
        </pc:spChg>
        <pc:spChg chg="mod ord">
          <ac:chgData name="Andrew D. Shroads, QEP" userId="1a0295e2-0dd9-4964-a391-491a1a3653ac" providerId="ADAL" clId="{A1932C7E-90A2-496D-9344-61F58285DF65}" dt="2025-04-14T14:57:30.640" v="12177" actId="255"/>
          <ac:spMkLst>
            <pc:docMk/>
            <pc:sldMk cId="1980300088" sldId="697"/>
            <ac:spMk id="4" creationId="{4C7EBA95-02EC-008B-B028-4FC88F7278FE}"/>
          </ac:spMkLst>
        </pc:spChg>
        <pc:spChg chg="add mod">
          <ac:chgData name="Andrew D. Shroads, QEP" userId="1a0295e2-0dd9-4964-a391-491a1a3653ac" providerId="ADAL" clId="{A1932C7E-90A2-496D-9344-61F58285DF65}" dt="2025-04-11T18:41:21.730" v="6788" actId="1076"/>
          <ac:spMkLst>
            <pc:docMk/>
            <pc:sldMk cId="1980300088" sldId="697"/>
            <ac:spMk id="13" creationId="{BF87EB78-F2CD-C083-60EE-F41D273F6131}"/>
          </ac:spMkLst>
        </pc:spChg>
      </pc:sldChg>
      <pc:sldChg chg="delSp modSp add mod ord">
        <pc:chgData name="Andrew D. Shroads, QEP" userId="1a0295e2-0dd9-4964-a391-491a1a3653ac" providerId="ADAL" clId="{A1932C7E-90A2-496D-9344-61F58285DF65}" dt="2025-04-14T14:57:37.878" v="12179"/>
        <pc:sldMkLst>
          <pc:docMk/>
          <pc:sldMk cId="4187285970" sldId="698"/>
        </pc:sldMkLst>
        <pc:spChg chg="mod">
          <ac:chgData name="Andrew D. Shroads, QEP" userId="1a0295e2-0dd9-4964-a391-491a1a3653ac" providerId="ADAL" clId="{A1932C7E-90A2-496D-9344-61F58285DF65}" dt="2025-04-14T14:57:37.878" v="12179"/>
          <ac:spMkLst>
            <pc:docMk/>
            <pc:sldMk cId="4187285970" sldId="698"/>
            <ac:spMk id="2" creationId="{48483EDA-4C79-92A8-5D03-0DAE3D73286A}"/>
          </ac:spMkLst>
        </pc:spChg>
        <pc:spChg chg="mod">
          <ac:chgData name="Andrew D. Shroads, QEP" userId="1a0295e2-0dd9-4964-a391-491a1a3653ac" providerId="ADAL" clId="{A1932C7E-90A2-496D-9344-61F58285DF65}" dt="2025-04-11T19:04:38.886" v="7540" actId="6549"/>
          <ac:spMkLst>
            <pc:docMk/>
            <pc:sldMk cId="4187285970" sldId="698"/>
            <ac:spMk id="3" creationId="{B510D0B9-5EBC-3A3A-8AEC-22EAE11B1704}"/>
          </ac:spMkLst>
        </pc:spChg>
      </pc:sldChg>
      <pc:sldChg chg="delSp modSp add mod ord">
        <pc:chgData name="Andrew D. Shroads, QEP" userId="1a0295e2-0dd9-4964-a391-491a1a3653ac" providerId="ADAL" clId="{A1932C7E-90A2-496D-9344-61F58285DF65}" dt="2025-04-14T14:57:05.414" v="12173"/>
        <pc:sldMkLst>
          <pc:docMk/>
          <pc:sldMk cId="3518717938" sldId="699"/>
        </pc:sldMkLst>
        <pc:spChg chg="mod">
          <ac:chgData name="Andrew D. Shroads, QEP" userId="1a0295e2-0dd9-4964-a391-491a1a3653ac" providerId="ADAL" clId="{A1932C7E-90A2-496D-9344-61F58285DF65}" dt="2025-04-14T14:57:05.414" v="12173"/>
          <ac:spMkLst>
            <pc:docMk/>
            <pc:sldMk cId="3518717938" sldId="699"/>
            <ac:spMk id="2" creationId="{BD28D364-028E-F44A-5DB0-B9C686956069}"/>
          </ac:spMkLst>
        </pc:spChg>
        <pc:spChg chg="mod">
          <ac:chgData name="Andrew D. Shroads, QEP" userId="1a0295e2-0dd9-4964-a391-491a1a3653ac" providerId="ADAL" clId="{A1932C7E-90A2-496D-9344-61F58285DF65}" dt="2025-04-11T19:56:33" v="8172" actId="20577"/>
          <ac:spMkLst>
            <pc:docMk/>
            <pc:sldMk cId="3518717938" sldId="699"/>
            <ac:spMk id="3" creationId="{D08AAB1B-5F1C-9837-D152-E0F78CC2926B}"/>
          </ac:spMkLst>
        </pc:spChg>
        <pc:picChg chg="mod">
          <ac:chgData name="Andrew D. Shroads, QEP" userId="1a0295e2-0dd9-4964-a391-491a1a3653ac" providerId="ADAL" clId="{A1932C7E-90A2-496D-9344-61F58285DF65}" dt="2025-04-11T19:11:23.973" v="8028" actId="1076"/>
          <ac:picMkLst>
            <pc:docMk/>
            <pc:sldMk cId="3518717938" sldId="699"/>
            <ac:picMk id="5" creationId="{37EF2F88-88DD-F406-49B6-345438DFF0D1}"/>
          </ac:picMkLst>
        </pc:picChg>
      </pc:sldChg>
      <pc:sldChg chg="addSp delSp modSp add mod modClrScheme chgLayout">
        <pc:chgData name="Andrew D. Shroads, QEP" userId="1a0295e2-0dd9-4964-a391-491a1a3653ac" providerId="ADAL" clId="{A1932C7E-90A2-496D-9344-61F58285DF65}" dt="2025-04-14T14:56:55.943" v="12169"/>
        <pc:sldMkLst>
          <pc:docMk/>
          <pc:sldMk cId="1790568031" sldId="700"/>
        </pc:sldMkLst>
        <pc:spChg chg="mod ord">
          <ac:chgData name="Andrew D. Shroads, QEP" userId="1a0295e2-0dd9-4964-a391-491a1a3653ac" providerId="ADAL" clId="{A1932C7E-90A2-496D-9344-61F58285DF65}" dt="2025-04-14T14:56:55.943" v="12169"/>
          <ac:spMkLst>
            <pc:docMk/>
            <pc:sldMk cId="1790568031" sldId="700"/>
            <ac:spMk id="2" creationId="{60EB781D-D1CB-05AC-75CD-A2425F71514D}"/>
          </ac:spMkLst>
        </pc:spChg>
        <pc:spChg chg="mod ord">
          <ac:chgData name="Andrew D. Shroads, QEP" userId="1a0295e2-0dd9-4964-a391-491a1a3653ac" providerId="ADAL" clId="{A1932C7E-90A2-496D-9344-61F58285DF65}" dt="2025-04-11T19:34:05.333" v="8043" actId="700"/>
          <ac:spMkLst>
            <pc:docMk/>
            <pc:sldMk cId="1790568031" sldId="700"/>
            <ac:spMk id="4" creationId="{4DAAA301-A8BD-BFC7-751A-CC52A0A5174C}"/>
          </ac:spMkLst>
        </pc:spChg>
        <pc:spChg chg="add mod ord">
          <ac:chgData name="Andrew D. Shroads, QEP" userId="1a0295e2-0dd9-4964-a391-491a1a3653ac" providerId="ADAL" clId="{A1932C7E-90A2-496D-9344-61F58285DF65}" dt="2025-04-11T19:41:55.201" v="8085" actId="207"/>
          <ac:spMkLst>
            <pc:docMk/>
            <pc:sldMk cId="1790568031" sldId="700"/>
            <ac:spMk id="5" creationId="{41E26D93-1667-F323-18C3-52286625A55B}"/>
          </ac:spMkLst>
        </pc:spChg>
        <pc:spChg chg="add mod ord">
          <ac:chgData name="Andrew D. Shroads, QEP" userId="1a0295e2-0dd9-4964-a391-491a1a3653ac" providerId="ADAL" clId="{A1932C7E-90A2-496D-9344-61F58285DF65}" dt="2025-04-11T19:47:40.677" v="8096" actId="207"/>
          <ac:spMkLst>
            <pc:docMk/>
            <pc:sldMk cId="1790568031" sldId="700"/>
            <ac:spMk id="6" creationId="{1A354A77-202B-B32B-35B8-5AC5DDCEA43A}"/>
          </ac:spMkLst>
        </pc:spChg>
        <pc:picChg chg="mod ord">
          <ac:chgData name="Andrew D. Shroads, QEP" userId="1a0295e2-0dd9-4964-a391-491a1a3653ac" providerId="ADAL" clId="{A1932C7E-90A2-496D-9344-61F58285DF65}" dt="2025-04-11T19:54:21.725" v="8101" actId="1076"/>
          <ac:picMkLst>
            <pc:docMk/>
            <pc:sldMk cId="1790568031" sldId="700"/>
            <ac:picMk id="13" creationId="{027CE6FE-47C0-1F7E-DE25-479DA4F24F57}"/>
          </ac:picMkLst>
        </pc:picChg>
        <pc:picChg chg="mod ord">
          <ac:chgData name="Andrew D. Shroads, QEP" userId="1a0295e2-0dd9-4964-a391-491a1a3653ac" providerId="ADAL" clId="{A1932C7E-90A2-496D-9344-61F58285DF65}" dt="2025-04-11T19:54:48.676" v="8107" actId="167"/>
          <ac:picMkLst>
            <pc:docMk/>
            <pc:sldMk cId="1790568031" sldId="700"/>
            <ac:picMk id="15" creationId="{538FF4C0-C2FD-9B25-317F-3DFB76AF9F53}"/>
          </ac:picMkLst>
        </pc:picChg>
      </pc:sldChg>
      <pc:sldChg chg="modSp new mod">
        <pc:chgData name="Andrew D. Shroads, QEP" userId="1a0295e2-0dd9-4964-a391-491a1a3653ac" providerId="ADAL" clId="{A1932C7E-90A2-496D-9344-61F58285DF65}" dt="2025-04-14T14:58:46.519" v="12205"/>
        <pc:sldMkLst>
          <pc:docMk/>
          <pc:sldMk cId="1562167486" sldId="701"/>
        </pc:sldMkLst>
        <pc:spChg chg="mod">
          <ac:chgData name="Andrew D. Shroads, QEP" userId="1a0295e2-0dd9-4964-a391-491a1a3653ac" providerId="ADAL" clId="{A1932C7E-90A2-496D-9344-61F58285DF65}" dt="2025-04-14T14:58:46.519" v="12205"/>
          <ac:spMkLst>
            <pc:docMk/>
            <pc:sldMk cId="1562167486" sldId="701"/>
            <ac:spMk id="2" creationId="{611F14A7-0E46-3D23-F5A7-3994260CA871}"/>
          </ac:spMkLst>
        </pc:spChg>
        <pc:spChg chg="mod">
          <ac:chgData name="Andrew D. Shroads, QEP" userId="1a0295e2-0dd9-4964-a391-491a1a3653ac" providerId="ADAL" clId="{A1932C7E-90A2-496D-9344-61F58285DF65}" dt="2025-04-11T20:03:52.874" v="8358" actId="20577"/>
          <ac:spMkLst>
            <pc:docMk/>
            <pc:sldMk cId="1562167486" sldId="701"/>
            <ac:spMk id="3" creationId="{FBE8C826-E89E-6D1D-A270-C3E541412A4B}"/>
          </ac:spMkLst>
        </pc:spChg>
      </pc:sldChg>
      <pc:sldChg chg="modSp add mod">
        <pc:chgData name="Andrew D. Shroads, QEP" userId="1a0295e2-0dd9-4964-a391-491a1a3653ac" providerId="ADAL" clId="{A1932C7E-90A2-496D-9344-61F58285DF65}" dt="2025-04-14T14:58:49.422" v="12206"/>
        <pc:sldMkLst>
          <pc:docMk/>
          <pc:sldMk cId="4166669308" sldId="702"/>
        </pc:sldMkLst>
        <pc:spChg chg="mod">
          <ac:chgData name="Andrew D. Shroads, QEP" userId="1a0295e2-0dd9-4964-a391-491a1a3653ac" providerId="ADAL" clId="{A1932C7E-90A2-496D-9344-61F58285DF65}" dt="2025-04-14T14:58:49.422" v="12206"/>
          <ac:spMkLst>
            <pc:docMk/>
            <pc:sldMk cId="4166669308" sldId="702"/>
            <ac:spMk id="2" creationId="{42BFD49F-D1A3-4647-3B70-349ABD5A83D5}"/>
          </ac:spMkLst>
        </pc:spChg>
        <pc:graphicFrameChg chg="mod modGraphic">
          <ac:chgData name="Andrew D. Shroads, QEP" userId="1a0295e2-0dd9-4964-a391-491a1a3653ac" providerId="ADAL" clId="{A1932C7E-90A2-496D-9344-61F58285DF65}" dt="2025-04-11T20:04:49.718" v="8373" actId="114"/>
          <ac:graphicFrameMkLst>
            <pc:docMk/>
            <pc:sldMk cId="4166669308" sldId="702"/>
            <ac:graphicFrameMk id="5" creationId="{D1887DB0-1C9F-81FE-CE8F-7FAC698CA96F}"/>
          </ac:graphicFrameMkLst>
        </pc:graphicFrameChg>
      </pc:sldChg>
      <pc:sldChg chg="modSp new mod">
        <pc:chgData name="Andrew D. Shroads, QEP" userId="1a0295e2-0dd9-4964-a391-491a1a3653ac" providerId="ADAL" clId="{A1932C7E-90A2-496D-9344-61F58285DF65}" dt="2025-04-14T14:58:53.476" v="12208"/>
        <pc:sldMkLst>
          <pc:docMk/>
          <pc:sldMk cId="1114186555" sldId="703"/>
        </pc:sldMkLst>
        <pc:spChg chg="mod">
          <ac:chgData name="Andrew D. Shroads, QEP" userId="1a0295e2-0dd9-4964-a391-491a1a3653ac" providerId="ADAL" clId="{A1932C7E-90A2-496D-9344-61F58285DF65}" dt="2025-04-14T14:58:53.476" v="12208"/>
          <ac:spMkLst>
            <pc:docMk/>
            <pc:sldMk cId="1114186555" sldId="703"/>
            <ac:spMk id="2" creationId="{08C10447-CBAD-2AF3-D77F-3C767FDF8CD9}"/>
          </ac:spMkLst>
        </pc:spChg>
        <pc:spChg chg="mod">
          <ac:chgData name="Andrew D. Shroads, QEP" userId="1a0295e2-0dd9-4964-a391-491a1a3653ac" providerId="ADAL" clId="{A1932C7E-90A2-496D-9344-61F58285DF65}" dt="2025-04-11T20:10:20.648" v="8436" actId="20577"/>
          <ac:spMkLst>
            <pc:docMk/>
            <pc:sldMk cId="1114186555" sldId="703"/>
            <ac:spMk id="3" creationId="{62AF18C8-FC27-8CBD-7AA1-404AC92A7978}"/>
          </ac:spMkLst>
        </pc:spChg>
      </pc:sldChg>
      <pc:sldChg chg="addSp delSp modSp add mod modClrScheme chgLayout">
        <pc:chgData name="Andrew D. Shroads, QEP" userId="1a0295e2-0dd9-4964-a391-491a1a3653ac" providerId="ADAL" clId="{A1932C7E-90A2-496D-9344-61F58285DF65}" dt="2025-04-14T14:58:55.581" v="12209"/>
        <pc:sldMkLst>
          <pc:docMk/>
          <pc:sldMk cId="1054529912" sldId="704"/>
        </pc:sldMkLst>
        <pc:spChg chg="mod ord">
          <ac:chgData name="Andrew D. Shroads, QEP" userId="1a0295e2-0dd9-4964-a391-491a1a3653ac" providerId="ADAL" clId="{A1932C7E-90A2-496D-9344-61F58285DF65}" dt="2025-04-14T14:58:55.581" v="12209"/>
          <ac:spMkLst>
            <pc:docMk/>
            <pc:sldMk cId="1054529912" sldId="704"/>
            <ac:spMk id="2" creationId="{C6AE22A2-3F24-1E41-4F2C-ABE1B6EE6397}"/>
          </ac:spMkLst>
        </pc:spChg>
        <pc:spChg chg="mod ord">
          <ac:chgData name="Andrew D. Shroads, QEP" userId="1a0295e2-0dd9-4964-a391-491a1a3653ac" providerId="ADAL" clId="{A1932C7E-90A2-496D-9344-61F58285DF65}" dt="2025-04-11T20:10:38.228" v="8439" actId="700"/>
          <ac:spMkLst>
            <pc:docMk/>
            <pc:sldMk cId="1054529912" sldId="704"/>
            <ac:spMk id="4" creationId="{41DD2E25-1D96-AE75-B2D5-A9C5FF5A1720}"/>
          </ac:spMkLst>
        </pc:spChg>
        <pc:spChg chg="add mod ord">
          <ac:chgData name="Andrew D. Shroads, QEP" userId="1a0295e2-0dd9-4964-a391-491a1a3653ac" providerId="ADAL" clId="{A1932C7E-90A2-496D-9344-61F58285DF65}" dt="2025-04-11T20:11:46.526" v="8509" actId="20577"/>
          <ac:spMkLst>
            <pc:docMk/>
            <pc:sldMk cId="1054529912" sldId="704"/>
            <ac:spMk id="5" creationId="{485F9E9F-1FA6-CAF0-525A-618B8A13FF11}"/>
          </ac:spMkLst>
        </pc:spChg>
        <pc:spChg chg="add mod ord">
          <ac:chgData name="Andrew D. Shroads, QEP" userId="1a0295e2-0dd9-4964-a391-491a1a3653ac" providerId="ADAL" clId="{A1932C7E-90A2-496D-9344-61F58285DF65}" dt="2025-04-11T20:10:55.184" v="8446" actId="6549"/>
          <ac:spMkLst>
            <pc:docMk/>
            <pc:sldMk cId="1054529912" sldId="704"/>
            <ac:spMk id="6" creationId="{0DE1E371-7609-C6E5-30ED-173091247EE9}"/>
          </ac:spMkLst>
        </pc:spChg>
        <pc:picChg chg="mod ord">
          <ac:chgData name="Andrew D. Shroads, QEP" userId="1a0295e2-0dd9-4964-a391-491a1a3653ac" providerId="ADAL" clId="{A1932C7E-90A2-496D-9344-61F58285DF65}" dt="2025-04-11T20:13:16.291" v="8527" actId="1076"/>
          <ac:picMkLst>
            <pc:docMk/>
            <pc:sldMk cId="1054529912" sldId="704"/>
            <ac:picMk id="9" creationId="{33AA2200-6808-1CA7-FF3A-37AF20DD053D}"/>
          </ac:picMkLst>
        </pc:picChg>
        <pc:picChg chg="mod ord">
          <ac:chgData name="Andrew D. Shroads, QEP" userId="1a0295e2-0dd9-4964-a391-491a1a3653ac" providerId="ADAL" clId="{A1932C7E-90A2-496D-9344-61F58285DF65}" dt="2025-04-11T20:12:57.258" v="8522"/>
          <ac:picMkLst>
            <pc:docMk/>
            <pc:sldMk cId="1054529912" sldId="704"/>
            <ac:picMk id="10" creationId="{8CCCA209-E67A-65A6-DEA6-877415C18897}"/>
          </ac:picMkLst>
        </pc:picChg>
      </pc:sldChg>
      <pc:sldChg chg="addSp delSp modSp new mod ord modClrScheme chgLayout">
        <pc:chgData name="Andrew D. Shroads, QEP" userId="1a0295e2-0dd9-4964-a391-491a1a3653ac" providerId="ADAL" clId="{A1932C7E-90A2-496D-9344-61F58285DF65}" dt="2025-04-14T14:59:21.228" v="12223"/>
        <pc:sldMkLst>
          <pc:docMk/>
          <pc:sldMk cId="2689882736" sldId="705"/>
        </pc:sldMkLst>
        <pc:spChg chg="mod ord">
          <ac:chgData name="Andrew D. Shroads, QEP" userId="1a0295e2-0dd9-4964-a391-491a1a3653ac" providerId="ADAL" clId="{A1932C7E-90A2-496D-9344-61F58285DF65}" dt="2025-04-11T20:13:37.455" v="8529" actId="700"/>
          <ac:spMkLst>
            <pc:docMk/>
            <pc:sldMk cId="2689882736" sldId="705"/>
            <ac:spMk id="5" creationId="{6371DF78-1D72-4BE3-210C-E8F2AE97076B}"/>
          </ac:spMkLst>
        </pc:spChg>
        <pc:spChg chg="add mod ord">
          <ac:chgData name="Andrew D. Shroads, QEP" userId="1a0295e2-0dd9-4964-a391-491a1a3653ac" providerId="ADAL" clId="{A1932C7E-90A2-496D-9344-61F58285DF65}" dt="2025-04-14T14:59:21.228" v="12223"/>
          <ac:spMkLst>
            <pc:docMk/>
            <pc:sldMk cId="2689882736" sldId="705"/>
            <ac:spMk id="6" creationId="{9A8CA9B7-9215-8232-85C3-7C72E5C93569}"/>
          </ac:spMkLst>
        </pc:spChg>
        <pc:spChg chg="add mod ord">
          <ac:chgData name="Andrew D. Shroads, QEP" userId="1a0295e2-0dd9-4964-a391-491a1a3653ac" providerId="ADAL" clId="{A1932C7E-90A2-496D-9344-61F58285DF65}" dt="2025-04-11T20:47:16.535" v="10433" actId="6549"/>
          <ac:spMkLst>
            <pc:docMk/>
            <pc:sldMk cId="2689882736" sldId="705"/>
            <ac:spMk id="7" creationId="{0E688BE7-9B1B-0494-55B3-B84FD34AA946}"/>
          </ac:spMkLst>
        </pc:spChg>
      </pc:sldChg>
      <pc:sldChg chg="addSp delSp modSp new mod chgLayout">
        <pc:chgData name="Andrew D. Shroads, QEP" userId="1a0295e2-0dd9-4964-a391-491a1a3653ac" providerId="ADAL" clId="{A1932C7E-90A2-496D-9344-61F58285DF65}" dt="2025-04-14T14:59:51.022" v="12245"/>
        <pc:sldMkLst>
          <pc:docMk/>
          <pc:sldMk cId="3945772417" sldId="706"/>
        </pc:sldMkLst>
        <pc:spChg chg="mod ord">
          <ac:chgData name="Andrew D. Shroads, QEP" userId="1a0295e2-0dd9-4964-a391-491a1a3653ac" providerId="ADAL" clId="{A1932C7E-90A2-496D-9344-61F58285DF65}" dt="2025-04-14T14:59:51.022" v="12245"/>
          <ac:spMkLst>
            <pc:docMk/>
            <pc:sldMk cId="3945772417" sldId="706"/>
            <ac:spMk id="2" creationId="{67D23E82-55FD-35C2-3C50-5DD6B6F040EB}"/>
          </ac:spMkLst>
        </pc:spChg>
        <pc:spChg chg="mod ord">
          <ac:chgData name="Andrew D. Shroads, QEP" userId="1a0295e2-0dd9-4964-a391-491a1a3653ac" providerId="ADAL" clId="{A1932C7E-90A2-496D-9344-61F58285DF65}" dt="2025-04-11T20:21:26.896" v="8984" actId="20577"/>
          <ac:spMkLst>
            <pc:docMk/>
            <pc:sldMk cId="3945772417" sldId="706"/>
            <ac:spMk id="3" creationId="{E45A1046-3FC5-217B-5E4F-C0E1A5CBD3EE}"/>
          </ac:spMkLst>
        </pc:spChg>
        <pc:spChg chg="mod ord">
          <ac:chgData name="Andrew D. Shroads, QEP" userId="1a0295e2-0dd9-4964-a391-491a1a3653ac" providerId="ADAL" clId="{A1932C7E-90A2-496D-9344-61F58285DF65}" dt="2025-04-11T20:17:50.177" v="8875" actId="700"/>
          <ac:spMkLst>
            <pc:docMk/>
            <pc:sldMk cId="3945772417" sldId="706"/>
            <ac:spMk id="4" creationId="{6F2A25BA-150E-B4AB-21FD-985CD7D7FA53}"/>
          </ac:spMkLst>
        </pc:spChg>
        <pc:spChg chg="add del">
          <ac:chgData name="Andrew D. Shroads, QEP" userId="1a0295e2-0dd9-4964-a391-491a1a3653ac" providerId="ADAL" clId="{A1932C7E-90A2-496D-9344-61F58285DF65}" dt="2025-04-14T14:59:50.172" v="12244" actId="22"/>
          <ac:spMkLst>
            <pc:docMk/>
            <pc:sldMk cId="3945772417" sldId="706"/>
            <ac:spMk id="8" creationId="{8A850278-55E6-3B12-8439-8B527488057A}"/>
          </ac:spMkLst>
        </pc:spChg>
        <pc:picChg chg="add mod">
          <ac:chgData name="Andrew D. Shroads, QEP" userId="1a0295e2-0dd9-4964-a391-491a1a3653ac" providerId="ADAL" clId="{A1932C7E-90A2-496D-9344-61F58285DF65}" dt="2025-04-11T20:20:02.505" v="8926"/>
          <ac:picMkLst>
            <pc:docMk/>
            <pc:sldMk cId="3945772417" sldId="706"/>
            <ac:picMk id="5" creationId="{CFFCC5F4-3568-5F8F-E1C2-C1C48697B957}"/>
          </ac:picMkLst>
        </pc:picChg>
        <pc:picChg chg="add mod">
          <ac:chgData name="Andrew D. Shroads, QEP" userId="1a0295e2-0dd9-4964-a391-491a1a3653ac" providerId="ADAL" clId="{A1932C7E-90A2-496D-9344-61F58285DF65}" dt="2025-04-11T20:19:53.906" v="8923" actId="1076"/>
          <ac:picMkLst>
            <pc:docMk/>
            <pc:sldMk cId="3945772417" sldId="706"/>
            <ac:picMk id="6" creationId="{C6E89539-D88E-C289-ABC5-DE8AD225A4E1}"/>
          </ac:picMkLst>
        </pc:picChg>
      </pc:sldChg>
      <pc:sldChg chg="addSp delSp modSp add mod ord">
        <pc:chgData name="Andrew D. Shroads, QEP" userId="1a0295e2-0dd9-4964-a391-491a1a3653ac" providerId="ADAL" clId="{A1932C7E-90A2-496D-9344-61F58285DF65}" dt="2025-04-14T14:59:58.326" v="12248"/>
        <pc:sldMkLst>
          <pc:docMk/>
          <pc:sldMk cId="2246352883" sldId="707"/>
        </pc:sldMkLst>
        <pc:spChg chg="mod">
          <ac:chgData name="Andrew D. Shroads, QEP" userId="1a0295e2-0dd9-4964-a391-491a1a3653ac" providerId="ADAL" clId="{A1932C7E-90A2-496D-9344-61F58285DF65}" dt="2025-04-14T14:59:58.326" v="12248"/>
          <ac:spMkLst>
            <pc:docMk/>
            <pc:sldMk cId="2246352883" sldId="707"/>
            <ac:spMk id="2" creationId="{C06E72F6-EB48-3C1C-DB74-247DF1219F59}"/>
          </ac:spMkLst>
        </pc:spChg>
        <pc:spChg chg="mod">
          <ac:chgData name="Andrew D. Shroads, QEP" userId="1a0295e2-0dd9-4964-a391-491a1a3653ac" providerId="ADAL" clId="{A1932C7E-90A2-496D-9344-61F58285DF65}" dt="2025-04-11T20:40:54.047" v="10048" actId="6549"/>
          <ac:spMkLst>
            <pc:docMk/>
            <pc:sldMk cId="2246352883" sldId="707"/>
            <ac:spMk id="3" creationId="{D18F06A5-273C-13F3-6DF0-F53952343A7C}"/>
          </ac:spMkLst>
        </pc:spChg>
        <pc:spChg chg="mod">
          <ac:chgData name="Andrew D. Shroads, QEP" userId="1a0295e2-0dd9-4964-a391-491a1a3653ac" providerId="ADAL" clId="{A1932C7E-90A2-496D-9344-61F58285DF65}" dt="2025-04-11T20:41:12.234" v="10093" actId="20577"/>
          <ac:spMkLst>
            <pc:docMk/>
            <pc:sldMk cId="2246352883" sldId="707"/>
            <ac:spMk id="8" creationId="{850805AC-1DAB-B760-B64B-FFF203CBA9F4}"/>
          </ac:spMkLst>
        </pc:spChg>
        <pc:spChg chg="mod">
          <ac:chgData name="Andrew D. Shroads, QEP" userId="1a0295e2-0dd9-4964-a391-491a1a3653ac" providerId="ADAL" clId="{A1932C7E-90A2-496D-9344-61F58285DF65}" dt="2025-04-11T20:40:55.492" v="10049"/>
          <ac:spMkLst>
            <pc:docMk/>
            <pc:sldMk cId="2246352883" sldId="707"/>
            <ac:spMk id="9" creationId="{813A271C-4CCF-FF6D-87A0-DED5595EBAB5}"/>
          </ac:spMkLst>
        </pc:spChg>
        <pc:grpChg chg="add mod">
          <ac:chgData name="Andrew D. Shroads, QEP" userId="1a0295e2-0dd9-4964-a391-491a1a3653ac" providerId="ADAL" clId="{A1932C7E-90A2-496D-9344-61F58285DF65}" dt="2025-04-11T20:40:55.492" v="10049"/>
          <ac:grpSpMkLst>
            <pc:docMk/>
            <pc:sldMk cId="2246352883" sldId="707"/>
            <ac:grpSpMk id="7" creationId="{56377CAA-3D42-B0D5-92E4-76FE0583B1C3}"/>
          </ac:grpSpMkLst>
        </pc:grpChg>
        <pc:picChg chg="mod">
          <ac:chgData name="Andrew D. Shroads, QEP" userId="1a0295e2-0dd9-4964-a391-491a1a3653ac" providerId="ADAL" clId="{A1932C7E-90A2-496D-9344-61F58285DF65}" dt="2025-04-11T20:39:44.296" v="10029" actId="1076"/>
          <ac:picMkLst>
            <pc:docMk/>
            <pc:sldMk cId="2246352883" sldId="707"/>
            <ac:picMk id="5" creationId="{0D3F86FC-2AE4-897C-A819-32AACAF85C7C}"/>
          </ac:picMkLst>
        </pc:picChg>
      </pc:sldChg>
      <pc:sldChg chg="delSp modSp add mod ord">
        <pc:chgData name="Andrew D. Shroads, QEP" userId="1a0295e2-0dd9-4964-a391-491a1a3653ac" providerId="ADAL" clId="{A1932C7E-90A2-496D-9344-61F58285DF65}" dt="2025-04-14T15:00:10.438" v="12253"/>
        <pc:sldMkLst>
          <pc:docMk/>
          <pc:sldMk cId="1026291114" sldId="708"/>
        </pc:sldMkLst>
        <pc:spChg chg="mod">
          <ac:chgData name="Andrew D. Shroads, QEP" userId="1a0295e2-0dd9-4964-a391-491a1a3653ac" providerId="ADAL" clId="{A1932C7E-90A2-496D-9344-61F58285DF65}" dt="2025-04-14T15:00:10.438" v="12253"/>
          <ac:spMkLst>
            <pc:docMk/>
            <pc:sldMk cId="1026291114" sldId="708"/>
            <ac:spMk id="2" creationId="{9750E74E-4256-EA64-CB9E-FD206491FB50}"/>
          </ac:spMkLst>
        </pc:spChg>
        <pc:spChg chg="mod">
          <ac:chgData name="Andrew D. Shroads, QEP" userId="1a0295e2-0dd9-4964-a391-491a1a3653ac" providerId="ADAL" clId="{A1932C7E-90A2-496D-9344-61F58285DF65}" dt="2025-04-11T20:41:39.065" v="10097" actId="6549"/>
          <ac:spMkLst>
            <pc:docMk/>
            <pc:sldMk cId="1026291114" sldId="708"/>
            <ac:spMk id="3" creationId="{22785504-E5E7-C954-2DF1-F674E422F34E}"/>
          </ac:spMkLst>
        </pc:spChg>
        <pc:picChg chg="mod">
          <ac:chgData name="Andrew D. Shroads, QEP" userId="1a0295e2-0dd9-4964-a391-491a1a3653ac" providerId="ADAL" clId="{A1932C7E-90A2-496D-9344-61F58285DF65}" dt="2025-04-11T20:41:35.720" v="10095" actId="1076"/>
          <ac:picMkLst>
            <pc:docMk/>
            <pc:sldMk cId="1026291114" sldId="708"/>
            <ac:picMk id="6" creationId="{1F8DA043-35AE-3AB6-4270-F6B71C465253}"/>
          </ac:picMkLst>
        </pc:picChg>
      </pc:sldChg>
      <pc:sldChg chg="delSp modSp add mod">
        <pc:chgData name="Andrew D. Shroads, QEP" userId="1a0295e2-0dd9-4964-a391-491a1a3653ac" providerId="ADAL" clId="{A1932C7E-90A2-496D-9344-61F58285DF65}" dt="2025-04-14T15:00:12.348" v="12254"/>
        <pc:sldMkLst>
          <pc:docMk/>
          <pc:sldMk cId="3052423617" sldId="709"/>
        </pc:sldMkLst>
        <pc:spChg chg="mod">
          <ac:chgData name="Andrew D. Shroads, QEP" userId="1a0295e2-0dd9-4964-a391-491a1a3653ac" providerId="ADAL" clId="{A1932C7E-90A2-496D-9344-61F58285DF65}" dt="2025-04-14T15:00:12.348" v="12254"/>
          <ac:spMkLst>
            <pc:docMk/>
            <pc:sldMk cId="3052423617" sldId="709"/>
            <ac:spMk id="2" creationId="{E00DE90E-A893-F27D-B883-787DBC28DEC3}"/>
          </ac:spMkLst>
        </pc:spChg>
        <pc:spChg chg="mod">
          <ac:chgData name="Andrew D. Shroads, QEP" userId="1a0295e2-0dd9-4964-a391-491a1a3653ac" providerId="ADAL" clId="{A1932C7E-90A2-496D-9344-61F58285DF65}" dt="2025-04-11T21:03:06.788" v="11056" actId="20577"/>
          <ac:spMkLst>
            <pc:docMk/>
            <pc:sldMk cId="3052423617" sldId="709"/>
            <ac:spMk id="3" creationId="{F8A8A47C-EC1C-ADCB-234A-489D18356C9E}"/>
          </ac:spMkLst>
        </pc:spChg>
      </pc:sldChg>
      <pc:sldChg chg="modSp add mod">
        <pc:chgData name="Andrew D. Shroads, QEP" userId="1a0295e2-0dd9-4964-a391-491a1a3653ac" providerId="ADAL" clId="{A1932C7E-90A2-496D-9344-61F58285DF65}" dt="2025-04-14T15:00:14.511" v="12255"/>
        <pc:sldMkLst>
          <pc:docMk/>
          <pc:sldMk cId="62196010" sldId="710"/>
        </pc:sldMkLst>
        <pc:spChg chg="mod">
          <ac:chgData name="Andrew D. Shroads, QEP" userId="1a0295e2-0dd9-4964-a391-491a1a3653ac" providerId="ADAL" clId="{A1932C7E-90A2-496D-9344-61F58285DF65}" dt="2025-04-14T15:00:14.511" v="12255"/>
          <ac:spMkLst>
            <pc:docMk/>
            <pc:sldMk cId="62196010" sldId="710"/>
            <ac:spMk id="2" creationId="{2AC3F1B6-8E1B-1BAB-2D92-95FCA92F9E8F}"/>
          </ac:spMkLst>
        </pc:spChg>
        <pc:spChg chg="mod">
          <ac:chgData name="Andrew D. Shroads, QEP" userId="1a0295e2-0dd9-4964-a391-491a1a3653ac" providerId="ADAL" clId="{A1932C7E-90A2-496D-9344-61F58285DF65}" dt="2025-04-11T20:38:55.658" v="10026" actId="20577"/>
          <ac:spMkLst>
            <pc:docMk/>
            <pc:sldMk cId="62196010" sldId="710"/>
            <ac:spMk id="3" creationId="{10130D3A-D8C4-09EC-EAB4-9D516B165A55}"/>
          </ac:spMkLst>
        </pc:spChg>
      </pc:sldChg>
      <pc:sldChg chg="delSp modSp add del mod ord">
        <pc:chgData name="Andrew D. Shroads, QEP" userId="1a0295e2-0dd9-4964-a391-491a1a3653ac" providerId="ADAL" clId="{A1932C7E-90A2-496D-9344-61F58285DF65}" dt="2025-04-11T21:03:10.466" v="11057" actId="2696"/>
        <pc:sldMkLst>
          <pc:docMk/>
          <pc:sldMk cId="4111602774" sldId="711"/>
        </pc:sldMkLst>
      </pc:sldChg>
      <pc:sldChg chg="modSp new mod">
        <pc:chgData name="Andrew D. Shroads, QEP" userId="1a0295e2-0dd9-4964-a391-491a1a3653ac" providerId="ADAL" clId="{A1932C7E-90A2-496D-9344-61F58285DF65}" dt="2025-04-14T14:59:30.981" v="12227"/>
        <pc:sldMkLst>
          <pc:docMk/>
          <pc:sldMk cId="3256170903" sldId="712"/>
        </pc:sldMkLst>
        <pc:spChg chg="mod">
          <ac:chgData name="Andrew D. Shroads, QEP" userId="1a0295e2-0dd9-4964-a391-491a1a3653ac" providerId="ADAL" clId="{A1932C7E-90A2-496D-9344-61F58285DF65}" dt="2025-04-14T14:59:30.981" v="12227"/>
          <ac:spMkLst>
            <pc:docMk/>
            <pc:sldMk cId="3256170903" sldId="712"/>
            <ac:spMk id="2" creationId="{BD21DE15-D1C7-4F90-E8EA-1656A9910FCA}"/>
          </ac:spMkLst>
        </pc:spChg>
        <pc:spChg chg="mod">
          <ac:chgData name="Andrew D. Shroads, QEP" userId="1a0295e2-0dd9-4964-a391-491a1a3653ac" providerId="ADAL" clId="{A1932C7E-90A2-496D-9344-61F58285DF65}" dt="2025-04-11T20:53:59.807" v="10661" actId="20577"/>
          <ac:spMkLst>
            <pc:docMk/>
            <pc:sldMk cId="3256170903" sldId="712"/>
            <ac:spMk id="3" creationId="{2D0E5CD4-8F2F-8AF4-8B15-73DFBADFFCBC}"/>
          </ac:spMkLst>
        </pc:spChg>
      </pc:sldChg>
      <pc:sldChg chg="modSp new mod">
        <pc:chgData name="Andrew D. Shroads, QEP" userId="1a0295e2-0dd9-4964-a391-491a1a3653ac" providerId="ADAL" clId="{A1932C7E-90A2-496D-9344-61F58285DF65}" dt="2025-04-14T14:57:47.926" v="12182"/>
        <pc:sldMkLst>
          <pc:docMk/>
          <pc:sldMk cId="1728331142" sldId="713"/>
        </pc:sldMkLst>
        <pc:spChg chg="mod">
          <ac:chgData name="Andrew D. Shroads, QEP" userId="1a0295e2-0dd9-4964-a391-491a1a3653ac" providerId="ADAL" clId="{A1932C7E-90A2-496D-9344-61F58285DF65}" dt="2025-04-14T14:57:47.926" v="12182"/>
          <ac:spMkLst>
            <pc:docMk/>
            <pc:sldMk cId="1728331142" sldId="713"/>
            <ac:spMk id="2" creationId="{69E2DB4C-1259-C3BC-AA2E-7C3F35F5DD13}"/>
          </ac:spMkLst>
        </pc:spChg>
        <pc:spChg chg="mod">
          <ac:chgData name="Andrew D. Shroads, QEP" userId="1a0295e2-0dd9-4964-a391-491a1a3653ac" providerId="ADAL" clId="{A1932C7E-90A2-496D-9344-61F58285DF65}" dt="2025-04-11T20:56:21.805" v="10853" actId="20577"/>
          <ac:spMkLst>
            <pc:docMk/>
            <pc:sldMk cId="1728331142" sldId="713"/>
            <ac:spMk id="3" creationId="{2AE521EF-6C3F-3477-D8C5-8FA82997A032}"/>
          </ac:spMkLst>
        </pc:spChg>
      </pc:sldChg>
      <pc:sldChg chg="addSp delSp modSp new mod modClrScheme chgLayout">
        <pc:chgData name="Andrew D. Shroads, QEP" userId="1a0295e2-0dd9-4964-a391-491a1a3653ac" providerId="ADAL" clId="{A1932C7E-90A2-496D-9344-61F58285DF65}" dt="2025-04-14T14:58:58.110" v="12210"/>
        <pc:sldMkLst>
          <pc:docMk/>
          <pc:sldMk cId="447998941" sldId="714"/>
        </pc:sldMkLst>
        <pc:spChg chg="mod ord">
          <ac:chgData name="Andrew D. Shroads, QEP" userId="1a0295e2-0dd9-4964-a391-491a1a3653ac" providerId="ADAL" clId="{A1932C7E-90A2-496D-9344-61F58285DF65}" dt="2025-04-11T20:57:09.065" v="10855" actId="700"/>
          <ac:spMkLst>
            <pc:docMk/>
            <pc:sldMk cId="447998941" sldId="714"/>
            <ac:spMk id="5" creationId="{7023C8E2-2FFA-5F3D-EB3A-18FF7DCCD70D}"/>
          </ac:spMkLst>
        </pc:spChg>
        <pc:spChg chg="add mod ord">
          <ac:chgData name="Andrew D. Shroads, QEP" userId="1a0295e2-0dd9-4964-a391-491a1a3653ac" providerId="ADAL" clId="{A1932C7E-90A2-496D-9344-61F58285DF65}" dt="2025-04-14T14:58:58.110" v="12210"/>
          <ac:spMkLst>
            <pc:docMk/>
            <pc:sldMk cId="447998941" sldId="714"/>
            <ac:spMk id="6" creationId="{BEF9551B-D972-292D-C7B6-D8869B37ABFC}"/>
          </ac:spMkLst>
        </pc:spChg>
        <pc:spChg chg="add mod ord">
          <ac:chgData name="Andrew D. Shroads, QEP" userId="1a0295e2-0dd9-4964-a391-491a1a3653ac" providerId="ADAL" clId="{A1932C7E-90A2-496D-9344-61F58285DF65}" dt="2025-04-11T21:00:58.199" v="11039" actId="20577"/>
          <ac:spMkLst>
            <pc:docMk/>
            <pc:sldMk cId="447998941" sldId="714"/>
            <ac:spMk id="7" creationId="{5B429CF8-9DB2-E914-B43A-E6C0C9D76473}"/>
          </ac:spMkLst>
        </pc:spChg>
      </pc:sldChg>
      <pc:sldChg chg="addSp delSp modSp new del mod modClrScheme chgLayout">
        <pc:chgData name="Andrew D. Shroads, QEP" userId="1a0295e2-0dd9-4964-a391-491a1a3653ac" providerId="ADAL" clId="{A1932C7E-90A2-496D-9344-61F58285DF65}" dt="2025-04-11T21:23:55.905" v="11692" actId="2696"/>
        <pc:sldMkLst>
          <pc:docMk/>
          <pc:sldMk cId="1905129961" sldId="715"/>
        </pc:sldMkLst>
      </pc:sldChg>
      <pc:sldChg chg="modSp add mod">
        <pc:chgData name="Andrew D. Shroads, QEP" userId="1a0295e2-0dd9-4964-a391-491a1a3653ac" providerId="ADAL" clId="{A1932C7E-90A2-496D-9344-61F58285DF65}" dt="2025-04-14T14:55:19.756" v="12062" actId="6549"/>
        <pc:sldMkLst>
          <pc:docMk/>
          <pc:sldMk cId="3573423855" sldId="715"/>
        </pc:sldMkLst>
        <pc:spChg chg="mod">
          <ac:chgData name="Andrew D. Shroads, QEP" userId="1a0295e2-0dd9-4964-a391-491a1a3653ac" providerId="ADAL" clId="{A1932C7E-90A2-496D-9344-61F58285DF65}" dt="2025-04-14T14:55:19.756" v="12062" actId="6549"/>
          <ac:spMkLst>
            <pc:docMk/>
            <pc:sldMk cId="3573423855" sldId="715"/>
            <ac:spMk id="5" creationId="{8E9F5701-3856-9A21-D9D3-EBFAE72A6DBC}"/>
          </ac:spMkLst>
        </pc:spChg>
        <pc:spChg chg="mod">
          <ac:chgData name="Andrew D. Shroads, QEP" userId="1a0295e2-0dd9-4964-a391-491a1a3653ac" providerId="ADAL" clId="{A1932C7E-90A2-496D-9344-61F58285DF65}" dt="2025-04-12T22:11:50.053" v="12045" actId="20577"/>
          <ac:spMkLst>
            <pc:docMk/>
            <pc:sldMk cId="3573423855" sldId="715"/>
            <ac:spMk id="6" creationId="{C15855CF-DA8E-58C9-5404-CD48A1881506}"/>
          </ac:spMkLst>
        </pc:spChg>
        <pc:spChg chg="mod">
          <ac:chgData name="Andrew D. Shroads, QEP" userId="1a0295e2-0dd9-4964-a391-491a1a3653ac" providerId="ADAL" clId="{A1932C7E-90A2-496D-9344-61F58285DF65}" dt="2025-04-12T22:11:55.104" v="12048" actId="20577"/>
          <ac:spMkLst>
            <pc:docMk/>
            <pc:sldMk cId="3573423855" sldId="715"/>
            <ac:spMk id="7" creationId="{AAAD10C1-54BD-5DE4-5E97-25E16E3BE323}"/>
          </ac:spMkLst>
        </pc:spChg>
      </pc:sldChg>
      <pc:sldChg chg="add">
        <pc:chgData name="Andrew D. Shroads, QEP" userId="1a0295e2-0dd9-4964-a391-491a1a3653ac" providerId="ADAL" clId="{A1932C7E-90A2-496D-9344-61F58285DF65}" dt="2025-04-11T21:24:12.290" v="11693"/>
        <pc:sldMkLst>
          <pc:docMk/>
          <pc:sldMk cId="1115791595" sldId="716"/>
        </pc:sldMkLst>
      </pc:sldChg>
      <pc:sldChg chg="delSp modSp add del mod chgLayout">
        <pc:chgData name="Andrew D. Shroads, QEP" userId="1a0295e2-0dd9-4964-a391-491a1a3653ac" providerId="ADAL" clId="{A1932C7E-90A2-496D-9344-61F58285DF65}" dt="2025-04-11T21:23:55.905" v="11692" actId="2696"/>
        <pc:sldMkLst>
          <pc:docMk/>
          <pc:sldMk cId="2072077770" sldId="716"/>
        </pc:sldMkLst>
      </pc:sldChg>
      <pc:sldChg chg="modSp add mod">
        <pc:chgData name="Andrew D. Shroads, QEP" userId="1a0295e2-0dd9-4964-a391-491a1a3653ac" providerId="ADAL" clId="{A1932C7E-90A2-496D-9344-61F58285DF65}" dt="2025-04-14T14:59:47.270" v="12242"/>
        <pc:sldMkLst>
          <pc:docMk/>
          <pc:sldMk cId="0" sldId="717"/>
        </pc:sldMkLst>
        <pc:spChg chg="mod">
          <ac:chgData name="Andrew D. Shroads, QEP" userId="1a0295e2-0dd9-4964-a391-491a1a3653ac" providerId="ADAL" clId="{A1932C7E-90A2-496D-9344-61F58285DF65}" dt="2025-04-14T14:59:47.270" v="12242"/>
          <ac:spMkLst>
            <pc:docMk/>
            <pc:sldMk cId="0" sldId="717"/>
            <ac:spMk id="2" creationId="{472E53A7-D30B-4236-A55B-A6CFBC8B81F9}"/>
          </ac:spMkLst>
        </pc:spChg>
      </pc:sldChg>
      <pc:sldChg chg="modSp add mod ord">
        <pc:chgData name="Andrew D. Shroads, QEP" userId="1a0295e2-0dd9-4964-a391-491a1a3653ac" providerId="ADAL" clId="{A1932C7E-90A2-496D-9344-61F58285DF65}" dt="2025-04-14T15:00:00.626" v="12249"/>
        <pc:sldMkLst>
          <pc:docMk/>
          <pc:sldMk cId="215619403" sldId="718"/>
        </pc:sldMkLst>
        <pc:spChg chg="mod">
          <ac:chgData name="Andrew D. Shroads, QEP" userId="1a0295e2-0dd9-4964-a391-491a1a3653ac" providerId="ADAL" clId="{A1932C7E-90A2-496D-9344-61F58285DF65}" dt="2025-04-14T15:00:00.626" v="12249"/>
          <ac:spMkLst>
            <pc:docMk/>
            <pc:sldMk cId="215619403" sldId="718"/>
            <ac:spMk id="2" creationId="{0EDB80E3-D60E-65CE-9328-0FEBA4D749A0}"/>
          </ac:spMkLst>
        </pc:spChg>
        <pc:spChg chg="mod">
          <ac:chgData name="Andrew D. Shroads, QEP" userId="1a0295e2-0dd9-4964-a391-491a1a3653ac" providerId="ADAL" clId="{A1932C7E-90A2-496D-9344-61F58285DF65}" dt="2025-04-11T21:16:53.447" v="11583" actId="6549"/>
          <ac:spMkLst>
            <pc:docMk/>
            <pc:sldMk cId="215619403" sldId="718"/>
            <ac:spMk id="3" creationId="{C940E764-B6B6-8FC4-9815-599C7F6ED15F}"/>
          </ac:spMkLst>
        </pc:spChg>
      </pc:sldChg>
      <pc:sldChg chg="new del">
        <pc:chgData name="Andrew D. Shroads, QEP" userId="1a0295e2-0dd9-4964-a391-491a1a3653ac" providerId="ADAL" clId="{A1932C7E-90A2-496D-9344-61F58285DF65}" dt="2025-04-11T21:13:46.072" v="11387" actId="2696"/>
        <pc:sldMkLst>
          <pc:docMk/>
          <pc:sldMk cId="3971823514" sldId="718"/>
        </pc:sldMkLst>
      </pc:sldChg>
      <pc:sldChg chg="modSp add del mod">
        <pc:chgData name="Andrew D. Shroads, QEP" userId="1a0295e2-0dd9-4964-a391-491a1a3653ac" providerId="ADAL" clId="{A1932C7E-90A2-496D-9344-61F58285DF65}" dt="2025-04-11T21:37:01.409" v="11860" actId="2696"/>
        <pc:sldMkLst>
          <pc:docMk/>
          <pc:sldMk cId="4225758276" sldId="719"/>
        </pc:sldMkLst>
      </pc:sldChg>
      <pc:sldChg chg="modSp add mod">
        <pc:chgData name="Andrew D. Shroads, QEP" userId="1a0295e2-0dd9-4964-a391-491a1a3653ac" providerId="ADAL" clId="{A1932C7E-90A2-496D-9344-61F58285DF65}" dt="2025-04-14T15:00:16.761" v="12256"/>
        <pc:sldMkLst>
          <pc:docMk/>
          <pc:sldMk cId="194223941" sldId="720"/>
        </pc:sldMkLst>
        <pc:spChg chg="mod">
          <ac:chgData name="Andrew D. Shroads, QEP" userId="1a0295e2-0dd9-4964-a391-491a1a3653ac" providerId="ADAL" clId="{A1932C7E-90A2-496D-9344-61F58285DF65}" dt="2025-04-14T15:00:16.761" v="12256"/>
          <ac:spMkLst>
            <pc:docMk/>
            <pc:sldMk cId="194223941" sldId="720"/>
            <ac:spMk id="2" creationId="{7A3BB7EC-2DF2-05A2-B559-8AB65E29F379}"/>
          </ac:spMkLst>
        </pc:spChg>
        <pc:spChg chg="mod">
          <ac:chgData name="Andrew D. Shroads, QEP" userId="1a0295e2-0dd9-4964-a391-491a1a3653ac" providerId="ADAL" clId="{A1932C7E-90A2-496D-9344-61F58285DF65}" dt="2025-04-11T21:31:50.258" v="11815" actId="20577"/>
          <ac:spMkLst>
            <pc:docMk/>
            <pc:sldMk cId="194223941" sldId="720"/>
            <ac:spMk id="3" creationId="{6C175726-42BA-A466-1EDE-BA34A74A6BE0}"/>
          </ac:spMkLst>
        </pc:spChg>
      </pc:sldChg>
      <pc:sldChg chg="add del">
        <pc:chgData name="Andrew D. Shroads, QEP" userId="1a0295e2-0dd9-4964-a391-491a1a3653ac" providerId="ADAL" clId="{A1932C7E-90A2-496D-9344-61F58285DF65}" dt="2025-04-11T21:44:28.388" v="12036" actId="2696"/>
        <pc:sldMkLst>
          <pc:docMk/>
          <pc:sldMk cId="795421605" sldId="721"/>
        </pc:sldMkLst>
      </pc:sldChg>
      <pc:sldChg chg="add del">
        <pc:chgData name="Andrew D. Shroads, QEP" userId="1a0295e2-0dd9-4964-a391-491a1a3653ac" providerId="ADAL" clId="{A1932C7E-90A2-496D-9344-61F58285DF65}" dt="2025-04-11T21:44:28.388" v="12036" actId="2696"/>
        <pc:sldMkLst>
          <pc:docMk/>
          <pc:sldMk cId="1778054583" sldId="722"/>
        </pc:sldMkLst>
      </pc:sldChg>
      <pc:sldChg chg="addSp delSp modSp add mod">
        <pc:chgData name="Andrew D. Shroads, QEP" userId="1a0295e2-0dd9-4964-a391-491a1a3653ac" providerId="ADAL" clId="{A1932C7E-90A2-496D-9344-61F58285DF65}" dt="2025-04-14T15:00:02.356" v="12250"/>
        <pc:sldMkLst>
          <pc:docMk/>
          <pc:sldMk cId="3719865419" sldId="723"/>
        </pc:sldMkLst>
        <pc:spChg chg="mod">
          <ac:chgData name="Andrew D. Shroads, QEP" userId="1a0295e2-0dd9-4964-a391-491a1a3653ac" providerId="ADAL" clId="{A1932C7E-90A2-496D-9344-61F58285DF65}" dt="2025-04-14T15:00:02.356" v="12250"/>
          <ac:spMkLst>
            <pc:docMk/>
            <pc:sldMk cId="3719865419" sldId="723"/>
            <ac:spMk id="2" creationId="{DF71B4B0-FF92-68F9-CF1A-BB2B48902D78}"/>
          </ac:spMkLst>
        </pc:spChg>
        <pc:spChg chg="mod">
          <ac:chgData name="Andrew D. Shroads, QEP" userId="1a0295e2-0dd9-4964-a391-491a1a3653ac" providerId="ADAL" clId="{A1932C7E-90A2-496D-9344-61F58285DF65}" dt="2025-04-11T21:18:57.834" v="11639" actId="2711"/>
          <ac:spMkLst>
            <pc:docMk/>
            <pc:sldMk cId="3719865419" sldId="723"/>
            <ac:spMk id="3" creationId="{3088F5B8-A447-2D89-E7AB-C50425F140F3}"/>
          </ac:spMkLst>
        </pc:spChg>
      </pc:sldChg>
      <pc:sldChg chg="modSp add mod">
        <pc:chgData name="Andrew D. Shroads, QEP" userId="1a0295e2-0dd9-4964-a391-491a1a3653ac" providerId="ADAL" clId="{A1932C7E-90A2-496D-9344-61F58285DF65}" dt="2025-04-14T14:55:35.066" v="12086" actId="20577"/>
        <pc:sldMkLst>
          <pc:docMk/>
          <pc:sldMk cId="1585734841" sldId="724"/>
        </pc:sldMkLst>
        <pc:spChg chg="mod">
          <ac:chgData name="Andrew D. Shroads, QEP" userId="1a0295e2-0dd9-4964-a391-491a1a3653ac" providerId="ADAL" clId="{A1932C7E-90A2-496D-9344-61F58285DF65}" dt="2025-04-14T14:55:35.066" v="12086" actId="20577"/>
          <ac:spMkLst>
            <pc:docMk/>
            <pc:sldMk cId="1585734841" sldId="724"/>
            <ac:spMk id="2" creationId="{645C163F-FF6D-B862-2479-D24E6461920F}"/>
          </ac:spMkLst>
        </pc:spChg>
        <pc:spChg chg="mod">
          <ac:chgData name="Andrew D. Shroads, QEP" userId="1a0295e2-0dd9-4964-a391-491a1a3653ac" providerId="ADAL" clId="{A1932C7E-90A2-496D-9344-61F58285DF65}" dt="2025-04-11T21:24:51.200" v="11698" actId="207"/>
          <ac:spMkLst>
            <pc:docMk/>
            <pc:sldMk cId="1585734841" sldId="724"/>
            <ac:spMk id="3" creationId="{5A9F6931-95DC-F6C6-A222-308BF5CB43D4}"/>
          </ac:spMkLst>
        </pc:spChg>
      </pc:sldChg>
      <pc:sldChg chg="modSp add mod">
        <pc:chgData name="Andrew D. Shroads, QEP" userId="1a0295e2-0dd9-4964-a391-491a1a3653ac" providerId="ADAL" clId="{A1932C7E-90A2-496D-9344-61F58285DF65}" dt="2025-04-14T14:55:48.221" v="12088"/>
        <pc:sldMkLst>
          <pc:docMk/>
          <pc:sldMk cId="2533482373" sldId="725"/>
        </pc:sldMkLst>
        <pc:spChg chg="mod">
          <ac:chgData name="Andrew D. Shroads, QEP" userId="1a0295e2-0dd9-4964-a391-491a1a3653ac" providerId="ADAL" clId="{A1932C7E-90A2-496D-9344-61F58285DF65}" dt="2025-04-14T14:55:48.221" v="12088"/>
          <ac:spMkLst>
            <pc:docMk/>
            <pc:sldMk cId="2533482373" sldId="725"/>
            <ac:spMk id="2" creationId="{12DA2F7B-FEEF-FE1E-BA86-32050FC4C838}"/>
          </ac:spMkLst>
        </pc:spChg>
        <pc:spChg chg="mod">
          <ac:chgData name="Andrew D. Shroads, QEP" userId="1a0295e2-0dd9-4964-a391-491a1a3653ac" providerId="ADAL" clId="{A1932C7E-90A2-496D-9344-61F58285DF65}" dt="2025-04-11T21:26:05.435" v="11720" actId="207"/>
          <ac:spMkLst>
            <pc:docMk/>
            <pc:sldMk cId="2533482373" sldId="725"/>
            <ac:spMk id="3" creationId="{CE964A69-F726-0957-D301-2307EEEA9C3F}"/>
          </ac:spMkLst>
        </pc:spChg>
      </pc:sldChg>
      <pc:sldChg chg="add del">
        <pc:chgData name="Andrew D. Shroads, QEP" userId="1a0295e2-0dd9-4964-a391-491a1a3653ac" providerId="ADAL" clId="{A1932C7E-90A2-496D-9344-61F58285DF65}" dt="2025-04-11T21:26:30.775" v="11722"/>
        <pc:sldMkLst>
          <pc:docMk/>
          <pc:sldMk cId="2346415231" sldId="726"/>
        </pc:sldMkLst>
      </pc:sldChg>
      <pc:sldChg chg="modSp add mod ord">
        <pc:chgData name="Andrew D. Shroads, QEP" userId="1a0295e2-0dd9-4964-a391-491a1a3653ac" providerId="ADAL" clId="{A1932C7E-90A2-496D-9344-61F58285DF65}" dt="2025-04-14T14:59:33.562" v="12229"/>
        <pc:sldMkLst>
          <pc:docMk/>
          <pc:sldMk cId="3306823902" sldId="726"/>
        </pc:sldMkLst>
        <pc:spChg chg="mod">
          <ac:chgData name="Andrew D. Shroads, QEP" userId="1a0295e2-0dd9-4964-a391-491a1a3653ac" providerId="ADAL" clId="{A1932C7E-90A2-496D-9344-61F58285DF65}" dt="2025-04-14T14:59:33.562" v="12229"/>
          <ac:spMkLst>
            <pc:docMk/>
            <pc:sldMk cId="3306823902" sldId="726"/>
            <ac:spMk id="2" creationId="{C0DA0706-8954-900E-7279-E27C80C66762}"/>
          </ac:spMkLst>
        </pc:spChg>
        <pc:spChg chg="mod">
          <ac:chgData name="Andrew D. Shroads, QEP" userId="1a0295e2-0dd9-4964-a391-491a1a3653ac" providerId="ADAL" clId="{A1932C7E-90A2-496D-9344-61F58285DF65}" dt="2025-04-11T21:36:45.708" v="11859" actId="207"/>
          <ac:spMkLst>
            <pc:docMk/>
            <pc:sldMk cId="3306823902" sldId="726"/>
            <ac:spMk id="3" creationId="{B783AB13-C95D-AB1D-8923-5BAFFB421267}"/>
          </ac:spMkLst>
        </pc:spChg>
      </pc:sldChg>
      <pc:sldChg chg="addSp delSp modSp add mod">
        <pc:chgData name="Andrew D. Shroads, QEP" userId="1a0295e2-0dd9-4964-a391-491a1a3653ac" providerId="ADAL" clId="{A1932C7E-90A2-496D-9344-61F58285DF65}" dt="2025-04-14T15:00:49.724" v="12266" actId="2085"/>
        <pc:sldMkLst>
          <pc:docMk/>
          <pc:sldMk cId="3782250480" sldId="727"/>
        </pc:sldMkLst>
        <pc:spChg chg="mod">
          <ac:chgData name="Andrew D. Shroads, QEP" userId="1a0295e2-0dd9-4964-a391-491a1a3653ac" providerId="ADAL" clId="{A1932C7E-90A2-496D-9344-61F58285DF65}" dt="2025-04-14T15:00:38.319" v="12265"/>
          <ac:spMkLst>
            <pc:docMk/>
            <pc:sldMk cId="3782250480" sldId="727"/>
            <ac:spMk id="4" creationId="{AD2A3287-DF43-3772-1E7F-E02DEC98D012}"/>
          </ac:spMkLst>
        </pc:spChg>
        <pc:spChg chg="add mod">
          <ac:chgData name="Andrew D. Shroads, QEP" userId="1a0295e2-0dd9-4964-a391-491a1a3653ac" providerId="ADAL" clId="{A1932C7E-90A2-496D-9344-61F58285DF65}" dt="2025-04-11T21:37:46.227" v="11869" actId="20577"/>
          <ac:spMkLst>
            <pc:docMk/>
            <pc:sldMk cId="3782250480" sldId="727"/>
            <ac:spMk id="7" creationId="{2E431886-67A0-4C26-8C06-36B322E049A0}"/>
          </ac:spMkLst>
        </pc:spChg>
        <pc:spChg chg="add mod">
          <ac:chgData name="Andrew D. Shroads, QEP" userId="1a0295e2-0dd9-4964-a391-491a1a3653ac" providerId="ADAL" clId="{A1932C7E-90A2-496D-9344-61F58285DF65}" dt="2025-04-14T15:00:49.724" v="12266" actId="2085"/>
          <ac:spMkLst>
            <pc:docMk/>
            <pc:sldMk cId="3782250480" sldId="727"/>
            <ac:spMk id="8" creationId="{D2E12FC4-7F1B-76CB-7F19-6C6FAE142D42}"/>
          </ac:spMkLst>
        </pc:spChg>
      </pc:sldChg>
      <pc:sldChg chg="modSp add mod chgLayout">
        <pc:chgData name="Andrew D. Shroads, QEP" userId="1a0295e2-0dd9-4964-a391-491a1a3653ac" providerId="ADAL" clId="{A1932C7E-90A2-496D-9344-61F58285DF65}" dt="2025-04-14T15:04:22.993" v="12376" actId="1035"/>
        <pc:sldMkLst>
          <pc:docMk/>
          <pc:sldMk cId="0" sldId="728"/>
        </pc:sldMkLst>
        <pc:spChg chg="mod ord">
          <ac:chgData name="Andrew D. Shroads, QEP" userId="1a0295e2-0dd9-4964-a391-491a1a3653ac" providerId="ADAL" clId="{A1932C7E-90A2-496D-9344-61F58285DF65}" dt="2025-04-11T21:42:58.118" v="12011" actId="700"/>
          <ac:spMkLst>
            <pc:docMk/>
            <pc:sldMk cId="0" sldId="728"/>
            <ac:spMk id="2" creationId="{592847A7-824A-44FB-8D14-A8530AA03694}"/>
          </ac:spMkLst>
        </pc:spChg>
        <pc:spChg chg="mod ord">
          <ac:chgData name="Andrew D. Shroads, QEP" userId="1a0295e2-0dd9-4964-a391-491a1a3653ac" providerId="ADAL" clId="{A1932C7E-90A2-496D-9344-61F58285DF65}" dt="2025-04-14T15:04:22.993" v="12376" actId="1035"/>
          <ac:spMkLst>
            <pc:docMk/>
            <pc:sldMk cId="0" sldId="728"/>
            <ac:spMk id="3" creationId="{330CFD3A-FDA1-4BE1-BD47-52EA17006070}"/>
          </ac:spMkLst>
        </pc:spChg>
        <pc:spChg chg="mod ord">
          <ac:chgData name="Andrew D. Shroads, QEP" userId="1a0295e2-0dd9-4964-a391-491a1a3653ac" providerId="ADAL" clId="{A1932C7E-90A2-496D-9344-61F58285DF65}" dt="2025-04-11T21:42:58.118" v="12011" actId="700"/>
          <ac:spMkLst>
            <pc:docMk/>
            <pc:sldMk cId="0" sldId="728"/>
            <ac:spMk id="4" creationId="{D3B4ADFC-B398-4E6E-94EA-1BD7F9FD2DAF}"/>
          </ac:spMkLst>
        </pc:spChg>
        <pc:graphicFrameChg chg="mod modGraphic">
          <ac:chgData name="Andrew D. Shroads, QEP" userId="1a0295e2-0dd9-4964-a391-491a1a3653ac" providerId="ADAL" clId="{A1932C7E-90A2-496D-9344-61F58285DF65}" dt="2025-04-14T15:03:49.916" v="12370" actId="1076"/>
          <ac:graphicFrameMkLst>
            <pc:docMk/>
            <pc:sldMk cId="0" sldId="728"/>
            <ac:graphicFrameMk id="5" creationId="{D480AA5C-B8E1-4A1F-8600-38CA9156D56B}"/>
          </ac:graphicFrameMkLst>
        </pc:graphicFrameChg>
      </pc:sldChg>
      <pc:sldChg chg="modSp add mod ord">
        <pc:chgData name="Andrew D. Shroads, QEP" userId="1a0295e2-0dd9-4964-a391-491a1a3653ac" providerId="ADAL" clId="{A1932C7E-90A2-496D-9344-61F58285DF65}" dt="2025-04-14T15:20:00.731" v="12763" actId="20577"/>
        <pc:sldMkLst>
          <pc:docMk/>
          <pc:sldMk cId="2019838907" sldId="729"/>
        </pc:sldMkLst>
        <pc:spChg chg="mod">
          <ac:chgData name="Andrew D. Shroads, QEP" userId="1a0295e2-0dd9-4964-a391-491a1a3653ac" providerId="ADAL" clId="{A1932C7E-90A2-496D-9344-61F58285DF65}" dt="2025-04-14T15:20:00.731" v="12763" actId="20577"/>
          <ac:spMkLst>
            <pc:docMk/>
            <pc:sldMk cId="2019838907" sldId="729"/>
            <ac:spMk id="3" creationId="{AAC8805D-D2F3-F0B8-C639-0933F1F499F9}"/>
          </ac:spMkLst>
        </pc:spChg>
      </pc:sldChg>
      <pc:sldChg chg="add del">
        <pc:chgData name="Andrew D. Shroads, QEP" userId="1a0295e2-0dd9-4964-a391-491a1a3653ac" providerId="ADAL" clId="{A1932C7E-90A2-496D-9344-61F58285DF65}" dt="2025-04-12T22:06:14.440" v="12039" actId="2696"/>
        <pc:sldMkLst>
          <pc:docMk/>
          <pc:sldMk cId="2161555148" sldId="729"/>
        </pc:sldMkLst>
      </pc:sldChg>
      <pc:sldChg chg="addSp delSp modSp new mod">
        <pc:chgData name="Andrew D. Shroads, QEP" userId="1a0295e2-0dd9-4964-a391-491a1a3653ac" providerId="ADAL" clId="{A1932C7E-90A2-496D-9344-61F58285DF65}" dt="2025-04-14T15:53:53.717" v="13183" actId="122"/>
        <pc:sldMkLst>
          <pc:docMk/>
          <pc:sldMk cId="2350481844" sldId="730"/>
        </pc:sldMkLst>
        <pc:spChg chg="mod">
          <ac:chgData name="Andrew D. Shroads, QEP" userId="1a0295e2-0dd9-4964-a391-491a1a3653ac" providerId="ADAL" clId="{A1932C7E-90A2-496D-9344-61F58285DF65}" dt="2025-04-14T15:29:42.366" v="12828" actId="27636"/>
          <ac:spMkLst>
            <pc:docMk/>
            <pc:sldMk cId="2350481844" sldId="730"/>
            <ac:spMk id="2" creationId="{F41FFD4F-9562-4E02-9BF5-872CC6B517FA}"/>
          </ac:spMkLst>
        </pc:spChg>
        <pc:spChg chg="add mod">
          <ac:chgData name="Andrew D. Shroads, QEP" userId="1a0295e2-0dd9-4964-a391-491a1a3653ac" providerId="ADAL" clId="{A1932C7E-90A2-496D-9344-61F58285DF65}" dt="2025-04-14T15:29:32.070" v="12824" actId="21"/>
          <ac:spMkLst>
            <pc:docMk/>
            <pc:sldMk cId="2350481844" sldId="730"/>
            <ac:spMk id="7" creationId="{3F3338D6-AF9E-519B-849E-F55529B0FFDB}"/>
          </ac:spMkLst>
        </pc:spChg>
        <pc:spChg chg="add mod">
          <ac:chgData name="Andrew D. Shroads, QEP" userId="1a0295e2-0dd9-4964-a391-491a1a3653ac" providerId="ADAL" clId="{A1932C7E-90A2-496D-9344-61F58285DF65}" dt="2025-04-14T15:53:34.908" v="13166" actId="478"/>
          <ac:spMkLst>
            <pc:docMk/>
            <pc:sldMk cId="2350481844" sldId="730"/>
            <ac:spMk id="10" creationId="{82D44D03-30F6-2FED-029A-3FE459ED20AB}"/>
          </ac:spMkLst>
        </pc:spChg>
        <pc:spChg chg="add mod">
          <ac:chgData name="Andrew D. Shroads, QEP" userId="1a0295e2-0dd9-4964-a391-491a1a3653ac" providerId="ADAL" clId="{A1932C7E-90A2-496D-9344-61F58285DF65}" dt="2025-04-14T15:53:53.717" v="13183" actId="122"/>
          <ac:spMkLst>
            <pc:docMk/>
            <pc:sldMk cId="2350481844" sldId="730"/>
            <ac:spMk id="13" creationId="{ECA5FE6A-B94C-8461-52F6-8B2A136930EB}"/>
          </ac:spMkLst>
        </pc:spChg>
        <pc:picChg chg="del">
          <ac:chgData name="Andrew D. Shroads, QEP" userId="1a0295e2-0dd9-4964-a391-491a1a3653ac" providerId="ADAL" clId="{A1932C7E-90A2-496D-9344-61F58285DF65}" dt="2025-04-14T15:29:32.070" v="12824" actId="21"/>
          <ac:picMkLst>
            <pc:docMk/>
            <pc:sldMk cId="2350481844" sldId="730"/>
            <ac:picMk id="5" creationId="{57E156B6-4AE4-B246-23D1-76B64E9A60EF}"/>
          </ac:picMkLst>
        </pc:picChg>
        <pc:picChg chg="del">
          <ac:chgData name="Andrew D. Shroads, QEP" userId="1a0295e2-0dd9-4964-a391-491a1a3653ac" providerId="ADAL" clId="{A1932C7E-90A2-496D-9344-61F58285DF65}" dt="2025-04-14T15:53:34.908" v="13166" actId="478"/>
          <ac:picMkLst>
            <pc:docMk/>
            <pc:sldMk cId="2350481844" sldId="730"/>
            <ac:picMk id="8" creationId="{7BAC6FF0-A8CB-3C86-B141-5453ABC8D0C3}"/>
          </ac:picMkLst>
        </pc:picChg>
        <pc:picChg chg="del">
          <ac:chgData name="Andrew D. Shroads, QEP" userId="1a0295e2-0dd9-4964-a391-491a1a3653ac" providerId="ADAL" clId="{A1932C7E-90A2-496D-9344-61F58285DF65}" dt="2025-04-14T15:53:40.903" v="13167" actId="21"/>
          <ac:picMkLst>
            <pc:docMk/>
            <pc:sldMk cId="2350481844" sldId="730"/>
            <ac:picMk id="11" creationId="{A5365648-3128-3144-951D-7B64F4970627}"/>
          </ac:picMkLst>
        </pc:picChg>
        <pc:picChg chg="mod ord">
          <ac:chgData name="Andrew D. Shroads, QEP" userId="1a0295e2-0dd9-4964-a391-491a1a3653ac" providerId="ADAL" clId="{A1932C7E-90A2-496D-9344-61F58285DF65}" dt="2025-04-14T15:53:45.679" v="13169" actId="167"/>
          <ac:picMkLst>
            <pc:docMk/>
            <pc:sldMk cId="2350481844" sldId="730"/>
            <ac:picMk id="14" creationId="{FFB6D504-54E9-8D5C-AC11-965DB67B9C4B}"/>
          </ac:picMkLst>
        </pc:picChg>
      </pc:sldChg>
      <pc:sldChg chg="addSp delSp modSp add mod ord modClrScheme chgLayout">
        <pc:chgData name="Andrew D. Shroads, QEP" userId="1a0295e2-0dd9-4964-a391-491a1a3653ac" providerId="ADAL" clId="{A1932C7E-90A2-496D-9344-61F58285DF65}" dt="2025-04-14T15:35:36.883" v="13045" actId="20577"/>
        <pc:sldMkLst>
          <pc:docMk/>
          <pc:sldMk cId="47870568" sldId="731"/>
        </pc:sldMkLst>
        <pc:spChg chg="mod ord">
          <ac:chgData name="Andrew D. Shroads, QEP" userId="1a0295e2-0dd9-4964-a391-491a1a3653ac" providerId="ADAL" clId="{A1932C7E-90A2-496D-9344-61F58285DF65}" dt="2025-04-14T15:34:28.784" v="12981" actId="700"/>
          <ac:spMkLst>
            <pc:docMk/>
            <pc:sldMk cId="47870568" sldId="731"/>
            <ac:spMk id="2" creationId="{2650EF37-8E9A-E20A-ED56-9C1F520323DA}"/>
          </ac:spMkLst>
        </pc:spChg>
        <pc:spChg chg="mod ord">
          <ac:chgData name="Andrew D. Shroads, QEP" userId="1a0295e2-0dd9-4964-a391-491a1a3653ac" providerId="ADAL" clId="{A1932C7E-90A2-496D-9344-61F58285DF65}" dt="2025-04-14T15:35:36.883" v="13045" actId="20577"/>
          <ac:spMkLst>
            <pc:docMk/>
            <pc:sldMk cId="47870568" sldId="731"/>
            <ac:spMk id="3" creationId="{541CF727-FE2B-9FBB-BB8A-CDEF5D95AABF}"/>
          </ac:spMkLst>
        </pc:spChg>
        <pc:spChg chg="mod ord">
          <ac:chgData name="Andrew D. Shroads, QEP" userId="1a0295e2-0dd9-4964-a391-491a1a3653ac" providerId="ADAL" clId="{A1932C7E-90A2-496D-9344-61F58285DF65}" dt="2025-04-14T15:34:28.784" v="12981" actId="700"/>
          <ac:spMkLst>
            <pc:docMk/>
            <pc:sldMk cId="47870568" sldId="731"/>
            <ac:spMk id="4" creationId="{338988EB-ECCC-AFF5-D322-2E8FF2755979}"/>
          </ac:spMkLst>
        </pc:spChg>
        <pc:spChg chg="add mod ord">
          <ac:chgData name="Andrew D. Shroads, QEP" userId="1a0295e2-0dd9-4964-a391-491a1a3653ac" providerId="ADAL" clId="{A1932C7E-90A2-496D-9344-61F58285DF65}" dt="2025-04-14T15:34:28.827" v="12982" actId="27636"/>
          <ac:spMkLst>
            <pc:docMk/>
            <pc:sldMk cId="47870568" sldId="731"/>
            <ac:spMk id="5" creationId="{63AC27EB-444A-25BC-AB81-37032B945CAB}"/>
          </ac:spMkLst>
        </pc:spChg>
        <pc:spChg chg="add mod">
          <ac:chgData name="Andrew D. Shroads, QEP" userId="1a0295e2-0dd9-4964-a391-491a1a3653ac" providerId="ADAL" clId="{A1932C7E-90A2-496D-9344-61F58285DF65}" dt="2025-04-14T15:34:34.442" v="12984" actId="21"/>
          <ac:spMkLst>
            <pc:docMk/>
            <pc:sldMk cId="47870568" sldId="731"/>
            <ac:spMk id="8" creationId="{0D20C717-6475-61B8-ADC7-BCF2C6678731}"/>
          </ac:spMkLst>
        </pc:spChg>
        <pc:picChg chg="del">
          <ac:chgData name="Andrew D. Shroads, QEP" userId="1a0295e2-0dd9-4964-a391-491a1a3653ac" providerId="ADAL" clId="{A1932C7E-90A2-496D-9344-61F58285DF65}" dt="2025-04-14T15:34:34.442" v="12984" actId="21"/>
          <ac:picMkLst>
            <pc:docMk/>
            <pc:sldMk cId="47870568" sldId="731"/>
            <ac:picMk id="6" creationId="{C7C8B5FD-3810-3EB7-6398-70B1E1008380}"/>
          </ac:picMkLst>
        </pc:picChg>
      </pc:sldChg>
      <pc:sldChg chg="addSp delSp modSp add mod ord modClrScheme chgLayout">
        <pc:chgData name="Andrew D. Shroads, QEP" userId="1a0295e2-0dd9-4964-a391-491a1a3653ac" providerId="ADAL" clId="{A1932C7E-90A2-496D-9344-61F58285DF65}" dt="2025-04-14T17:42:15.208" v="13946"/>
        <pc:sldMkLst>
          <pc:docMk/>
          <pc:sldMk cId="632332655" sldId="732"/>
        </pc:sldMkLst>
        <pc:spChg chg="mod ord">
          <ac:chgData name="Andrew D. Shroads, QEP" userId="1a0295e2-0dd9-4964-a391-491a1a3653ac" providerId="ADAL" clId="{A1932C7E-90A2-496D-9344-61F58285DF65}" dt="2025-04-14T15:37:53.900" v="13122" actId="700"/>
          <ac:spMkLst>
            <pc:docMk/>
            <pc:sldMk cId="632332655" sldId="732"/>
            <ac:spMk id="2" creationId="{417C49A4-DF79-C6BD-3A0E-D3E84AB29B8D}"/>
          </ac:spMkLst>
        </pc:spChg>
        <pc:spChg chg="mod ord">
          <ac:chgData name="Andrew D. Shroads, QEP" userId="1a0295e2-0dd9-4964-a391-491a1a3653ac" providerId="ADAL" clId="{A1932C7E-90A2-496D-9344-61F58285DF65}" dt="2025-04-14T15:38:55.617" v="13162" actId="6549"/>
          <ac:spMkLst>
            <pc:docMk/>
            <pc:sldMk cId="632332655" sldId="732"/>
            <ac:spMk id="3" creationId="{4F44F3E0-3187-7216-CA87-90F981ADA99B}"/>
          </ac:spMkLst>
        </pc:spChg>
        <pc:spChg chg="mod ord">
          <ac:chgData name="Andrew D. Shroads, QEP" userId="1a0295e2-0dd9-4964-a391-491a1a3653ac" providerId="ADAL" clId="{A1932C7E-90A2-496D-9344-61F58285DF65}" dt="2025-04-14T15:37:53.900" v="13122" actId="700"/>
          <ac:spMkLst>
            <pc:docMk/>
            <pc:sldMk cId="632332655" sldId="732"/>
            <ac:spMk id="4" creationId="{7E4B2F8D-8DA6-DF1F-77D1-F79DB7D4493E}"/>
          </ac:spMkLst>
        </pc:spChg>
        <pc:spChg chg="add del mod">
          <ac:chgData name="Andrew D. Shroads, QEP" userId="1a0295e2-0dd9-4964-a391-491a1a3653ac" providerId="ADAL" clId="{A1932C7E-90A2-496D-9344-61F58285DF65}" dt="2025-04-14T15:37:53.900" v="13122" actId="700"/>
          <ac:spMkLst>
            <pc:docMk/>
            <pc:sldMk cId="632332655" sldId="732"/>
            <ac:spMk id="6" creationId="{BC63D7E3-DB82-3B23-C134-4B69F221EEB4}"/>
          </ac:spMkLst>
        </pc:spChg>
        <pc:picChg chg="add del">
          <ac:chgData name="Andrew D. Shroads, QEP" userId="1a0295e2-0dd9-4964-a391-491a1a3653ac" providerId="ADAL" clId="{A1932C7E-90A2-496D-9344-61F58285DF65}" dt="2025-04-14T15:38:03.290" v="13124" actId="22"/>
          <ac:picMkLst>
            <pc:docMk/>
            <pc:sldMk cId="632332655" sldId="732"/>
            <ac:picMk id="8" creationId="{F79239EB-D824-F71C-FAE6-23B20EDC16F3}"/>
          </ac:picMkLst>
        </pc:picChg>
        <pc:picChg chg="del">
          <ac:chgData name="Andrew D. Shroads, QEP" userId="1a0295e2-0dd9-4964-a391-491a1a3653ac" providerId="ADAL" clId="{A1932C7E-90A2-496D-9344-61F58285DF65}" dt="2025-04-14T15:37:50.687" v="13121" actId="478"/>
          <ac:picMkLst>
            <pc:docMk/>
            <pc:sldMk cId="632332655" sldId="732"/>
            <ac:picMk id="9" creationId="{EBC5CBBF-8530-8992-FC71-AC7DCEC34CCF}"/>
          </ac:picMkLst>
        </pc:picChg>
      </pc:sldChg>
      <pc:sldChg chg="addSp delSp modSp add del mod">
        <pc:chgData name="Andrew D. Shroads, QEP" userId="1a0295e2-0dd9-4964-a391-491a1a3653ac" providerId="ADAL" clId="{A1932C7E-90A2-496D-9344-61F58285DF65}" dt="2025-04-14T15:58:51.050" v="13289" actId="2696"/>
        <pc:sldMkLst>
          <pc:docMk/>
          <pc:sldMk cId="4230461328" sldId="733"/>
        </pc:sldMkLst>
        <pc:spChg chg="add mod">
          <ac:chgData name="Andrew D. Shroads, QEP" userId="1a0295e2-0dd9-4964-a391-491a1a3653ac" providerId="ADAL" clId="{A1932C7E-90A2-496D-9344-61F58285DF65}" dt="2025-04-14T15:47:46.987" v="13165" actId="478"/>
          <ac:spMkLst>
            <pc:docMk/>
            <pc:sldMk cId="4230461328" sldId="733"/>
            <ac:spMk id="5" creationId="{78459320-DA5E-145F-F285-BAA2B52408C4}"/>
          </ac:spMkLst>
        </pc:spChg>
        <pc:picChg chg="del mod">
          <ac:chgData name="Andrew D. Shroads, QEP" userId="1a0295e2-0dd9-4964-a391-491a1a3653ac" providerId="ADAL" clId="{A1932C7E-90A2-496D-9344-61F58285DF65}" dt="2025-04-14T15:47:46.987" v="13165" actId="478"/>
          <ac:picMkLst>
            <pc:docMk/>
            <pc:sldMk cId="4230461328" sldId="733"/>
            <ac:picMk id="8" creationId="{9FE9ED4D-3E50-79AC-14B3-1F241DA02204}"/>
          </ac:picMkLst>
        </pc:picChg>
      </pc:sldChg>
      <pc:sldChg chg="modSp new mod">
        <pc:chgData name="Andrew D. Shroads, QEP" userId="1a0295e2-0dd9-4964-a391-491a1a3653ac" providerId="ADAL" clId="{A1932C7E-90A2-496D-9344-61F58285DF65}" dt="2025-04-14T15:55:50.537" v="13284" actId="20577"/>
        <pc:sldMkLst>
          <pc:docMk/>
          <pc:sldMk cId="2931358703" sldId="734"/>
        </pc:sldMkLst>
        <pc:spChg chg="mod">
          <ac:chgData name="Andrew D. Shroads, QEP" userId="1a0295e2-0dd9-4964-a391-491a1a3653ac" providerId="ADAL" clId="{A1932C7E-90A2-496D-9344-61F58285DF65}" dt="2025-04-14T15:54:39.489" v="13188" actId="27636"/>
          <ac:spMkLst>
            <pc:docMk/>
            <pc:sldMk cId="2931358703" sldId="734"/>
            <ac:spMk id="2" creationId="{BC57585A-A1D7-B7AF-C424-DD5EF0F8D490}"/>
          </ac:spMkLst>
        </pc:spChg>
        <pc:spChg chg="mod">
          <ac:chgData name="Andrew D. Shroads, QEP" userId="1a0295e2-0dd9-4964-a391-491a1a3653ac" providerId="ADAL" clId="{A1932C7E-90A2-496D-9344-61F58285DF65}" dt="2025-04-14T15:55:50.537" v="13284" actId="20577"/>
          <ac:spMkLst>
            <pc:docMk/>
            <pc:sldMk cId="2931358703" sldId="734"/>
            <ac:spMk id="3" creationId="{F409C54B-C4BE-672F-F871-A0E102309FCE}"/>
          </ac:spMkLst>
        </pc:spChg>
      </pc:sldChg>
      <pc:sldChg chg="addSp modSp new mod">
        <pc:chgData name="Andrew D. Shroads, QEP" userId="1a0295e2-0dd9-4964-a391-491a1a3653ac" providerId="ADAL" clId="{A1932C7E-90A2-496D-9344-61F58285DF65}" dt="2025-04-14T17:14:54.889" v="13794" actId="1076"/>
        <pc:sldMkLst>
          <pc:docMk/>
          <pc:sldMk cId="3737993482" sldId="735"/>
        </pc:sldMkLst>
        <pc:spChg chg="mod">
          <ac:chgData name="Andrew D. Shroads, QEP" userId="1a0295e2-0dd9-4964-a391-491a1a3653ac" providerId="ADAL" clId="{A1932C7E-90A2-496D-9344-61F58285DF65}" dt="2025-04-14T17:12:29.302" v="13767" actId="27636"/>
          <ac:spMkLst>
            <pc:docMk/>
            <pc:sldMk cId="3737993482" sldId="735"/>
            <ac:spMk id="2" creationId="{359F8D88-DBA1-A070-155A-929ADC97838F}"/>
          </ac:spMkLst>
        </pc:spChg>
        <pc:spChg chg="add">
          <ac:chgData name="Andrew D. Shroads, QEP" userId="1a0295e2-0dd9-4964-a391-491a1a3653ac" providerId="ADAL" clId="{A1932C7E-90A2-496D-9344-61F58285DF65}" dt="2025-04-14T17:10:10.802" v="13738"/>
          <ac:spMkLst>
            <pc:docMk/>
            <pc:sldMk cId="3737993482" sldId="735"/>
            <ac:spMk id="3" creationId="{DA266682-D556-BC8E-7E8B-B997AA701B94}"/>
          </ac:spMkLst>
        </pc:spChg>
        <pc:spChg chg="add mod ord">
          <ac:chgData name="Andrew D. Shroads, QEP" userId="1a0295e2-0dd9-4964-a391-491a1a3653ac" providerId="ADAL" clId="{A1932C7E-90A2-496D-9344-61F58285DF65}" dt="2025-04-14T17:14:54.889" v="13794" actId="1076"/>
          <ac:spMkLst>
            <pc:docMk/>
            <pc:sldMk cId="3737993482" sldId="735"/>
            <ac:spMk id="7" creationId="{49DDB427-B07A-AC3F-46B1-CB886446A713}"/>
          </ac:spMkLst>
        </pc:spChg>
        <pc:spChg chg="add mod ord">
          <ac:chgData name="Andrew D. Shroads, QEP" userId="1a0295e2-0dd9-4964-a391-491a1a3653ac" providerId="ADAL" clId="{A1932C7E-90A2-496D-9344-61F58285DF65}" dt="2025-04-14T17:14:54.889" v="13794" actId="1076"/>
          <ac:spMkLst>
            <pc:docMk/>
            <pc:sldMk cId="3737993482" sldId="735"/>
            <ac:spMk id="8" creationId="{1AAE75E4-66C6-BD7A-6A09-17F27ADD728B}"/>
          </ac:spMkLst>
        </pc:spChg>
        <pc:graphicFrameChg chg="mod">
          <ac:chgData name="Andrew D. Shroads, QEP" userId="1a0295e2-0dd9-4964-a391-491a1a3653ac" providerId="ADAL" clId="{A1932C7E-90A2-496D-9344-61F58285DF65}" dt="2025-04-14T17:14:39.737" v="13793" actId="167"/>
          <ac:graphicFrameMkLst>
            <pc:docMk/>
            <pc:sldMk cId="3737993482" sldId="735"/>
            <ac:graphicFrameMk id="6" creationId="{2BE38B7A-1EDF-7637-4FDB-E4A057A1D89C}"/>
          </ac:graphicFrameMkLst>
        </pc:graphicFrameChg>
        <pc:picChg chg="mod">
          <ac:chgData name="Andrew D. Shroads, QEP" userId="1a0295e2-0dd9-4964-a391-491a1a3653ac" providerId="ADAL" clId="{A1932C7E-90A2-496D-9344-61F58285DF65}" dt="2025-04-14T17:10:10.802" v="13738"/>
          <ac:picMkLst>
            <pc:docMk/>
            <pc:sldMk cId="3737993482" sldId="735"/>
            <ac:picMk id="5" creationId="{1F3BE0A6-36AF-3E1D-7EB6-DB211A6EA378}"/>
          </ac:picMkLst>
        </pc:picChg>
      </pc:sldChg>
      <pc:sldChg chg="addSp delSp modSp add mod ord">
        <pc:chgData name="Andrew D. Shroads, QEP" userId="1a0295e2-0dd9-4964-a391-491a1a3653ac" providerId="ADAL" clId="{A1932C7E-90A2-496D-9344-61F58285DF65}" dt="2025-04-14T17:33:16.298" v="13928" actId="6549"/>
        <pc:sldMkLst>
          <pc:docMk/>
          <pc:sldMk cId="1063958296" sldId="736"/>
        </pc:sldMkLst>
        <pc:spChg chg="add mod">
          <ac:chgData name="Andrew D. Shroads, QEP" userId="1a0295e2-0dd9-4964-a391-491a1a3653ac" providerId="ADAL" clId="{A1932C7E-90A2-496D-9344-61F58285DF65}" dt="2025-04-14T17:32:24.228" v="13904" actId="14100"/>
          <ac:spMkLst>
            <pc:docMk/>
            <pc:sldMk cId="1063958296" sldId="736"/>
            <ac:spMk id="5" creationId="{319C6D17-2F9A-3756-34F9-1819A33BE43D}"/>
          </ac:spMkLst>
        </pc:spChg>
        <pc:spChg chg="add mod">
          <ac:chgData name="Andrew D. Shroads, QEP" userId="1a0295e2-0dd9-4964-a391-491a1a3653ac" providerId="ADAL" clId="{A1932C7E-90A2-496D-9344-61F58285DF65}" dt="2025-04-14T17:32:59.125" v="13916" actId="207"/>
          <ac:spMkLst>
            <pc:docMk/>
            <pc:sldMk cId="1063958296" sldId="736"/>
            <ac:spMk id="7" creationId="{64DCE936-60A5-EBD6-6520-67A3B98EF7DB}"/>
          </ac:spMkLst>
        </pc:spChg>
        <pc:spChg chg="add mod">
          <ac:chgData name="Andrew D. Shroads, QEP" userId="1a0295e2-0dd9-4964-a391-491a1a3653ac" providerId="ADAL" clId="{A1932C7E-90A2-496D-9344-61F58285DF65}" dt="2025-04-14T17:33:16.298" v="13928" actId="6549"/>
          <ac:spMkLst>
            <pc:docMk/>
            <pc:sldMk cId="1063958296" sldId="736"/>
            <ac:spMk id="8" creationId="{41DB9C20-E7AF-0809-0C1E-CB1879F51280}"/>
          </ac:spMkLst>
        </pc:spChg>
        <pc:picChg chg="add del mod">
          <ac:chgData name="Andrew D. Shroads, QEP" userId="1a0295e2-0dd9-4964-a391-491a1a3653ac" providerId="ADAL" clId="{A1932C7E-90A2-496D-9344-61F58285DF65}" dt="2025-04-14T17:30:38.702" v="13846" actId="14826"/>
          <ac:picMkLst>
            <pc:docMk/>
            <pc:sldMk cId="1063958296" sldId="736"/>
            <ac:picMk id="6" creationId="{B786C812-7139-4440-DBB9-F33B7004D3ED}"/>
          </ac:picMkLst>
        </pc:picChg>
      </pc:sldChg>
      <pc:sldMasterChg chg="delSldLayout">
        <pc:chgData name="Andrew D. Shroads, QEP" userId="1a0295e2-0dd9-4964-a391-491a1a3653ac" providerId="ADAL" clId="{A1932C7E-90A2-496D-9344-61F58285DF65}" dt="2025-04-11T21:09:50.265" v="11270" actId="2696"/>
        <pc:sldMasterMkLst>
          <pc:docMk/>
          <pc:sldMasterMk cId="3581415529" sldId="2147483648"/>
        </pc:sldMasterMkLst>
        <pc:sldLayoutChg chg="del">
          <pc:chgData name="Andrew D. Shroads, QEP" userId="1a0295e2-0dd9-4964-a391-491a1a3653ac" providerId="ADAL" clId="{A1932C7E-90A2-496D-9344-61F58285DF65}" dt="2025-04-08T17:36:54.462" v="3304" actId="2696"/>
          <pc:sldLayoutMkLst>
            <pc:docMk/>
            <pc:sldMasterMk cId="3581415529" sldId="2147483648"/>
            <pc:sldLayoutMk cId="329840304" sldId="2147483659"/>
          </pc:sldLayoutMkLst>
        </pc:sldLayoutChg>
        <pc:sldLayoutChg chg="del">
          <pc:chgData name="Andrew D. Shroads, QEP" userId="1a0295e2-0dd9-4964-a391-491a1a3653ac" providerId="ADAL" clId="{A1932C7E-90A2-496D-9344-61F58285DF65}" dt="2025-04-11T21:09:50.265" v="11270" actId="2696"/>
          <pc:sldLayoutMkLst>
            <pc:docMk/>
            <pc:sldMasterMk cId="3581415529" sldId="2147483648"/>
            <pc:sldLayoutMk cId="2690383202" sldId="2147483659"/>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t" anchorCtr="0"/>
          <a:lstStyle/>
          <a:p>
            <a:pPr>
              <a:defRPr sz="2800" b="0" i="0" u="none" strike="noStrike" kern="1200" spc="0" baseline="0">
                <a:solidFill>
                  <a:sysClr val="windowText" lastClr="000000"/>
                </a:solidFill>
                <a:latin typeface="+mn-lt"/>
                <a:ea typeface="+mn-ea"/>
                <a:cs typeface="+mn-cs"/>
              </a:defRPr>
            </a:pPr>
            <a:r>
              <a:rPr lang="en-US" sz="2800" b="1" noProof="0" dirty="0">
                <a:solidFill>
                  <a:sysClr val="windowText" lastClr="000000"/>
                </a:solidFill>
                <a:latin typeface="Arial" panose="020B0604020202020204" pitchFamily="34" charset="0"/>
                <a:cs typeface="Arial" panose="020B0604020202020204" pitchFamily="34" charset="0"/>
              </a:rPr>
              <a:t>Settling Time for PM by Size</a:t>
            </a:r>
          </a:p>
        </c:rich>
      </c:tx>
      <c:layout>
        <c:manualLayout>
          <c:xMode val="edge"/>
          <c:yMode val="edge"/>
          <c:x val="0.26754308025318474"/>
          <c:y val="0"/>
        </c:manualLayout>
      </c:layout>
      <c:overlay val="0"/>
      <c:spPr>
        <a:noFill/>
        <a:ln>
          <a:noFill/>
        </a:ln>
        <a:effectLst/>
      </c:spPr>
      <c:txPr>
        <a:bodyPr rot="0" spcFirstLastPara="1" vertOverflow="ellipsis" vert="horz" wrap="square" anchor="t" anchorCtr="0"/>
        <a:lstStyle/>
        <a:p>
          <a:pPr>
            <a:defRPr sz="2800" b="0" i="0" u="none" strike="noStrike" kern="1200" spc="0" baseline="0">
              <a:solidFill>
                <a:sysClr val="windowText" lastClr="000000"/>
              </a:solidFill>
              <a:latin typeface="+mn-lt"/>
              <a:ea typeface="+mn-ea"/>
              <a:cs typeface="+mn-cs"/>
            </a:defRPr>
          </a:pPr>
          <a:endParaRPr lang="en-US"/>
        </a:p>
      </c:txPr>
    </c:title>
    <c:autoTitleDeleted val="0"/>
    <c:plotArea>
      <c:layout/>
      <c:lineChart>
        <c:grouping val="standard"/>
        <c:varyColors val="0"/>
        <c:ser>
          <c:idx val="0"/>
          <c:order val="0"/>
          <c:tx>
            <c:strRef>
              <c:f>[book1]Sheet1!$A$6</c:f>
              <c:strCache>
                <c:ptCount val="1"/>
                <c:pt idx="0">
                  <c:v>PM1.0</c:v>
                </c:pt>
              </c:strCache>
            </c:strRef>
          </c:tx>
          <c:spPr>
            <a:ln w="25400" cap="rnd">
              <a:solidFill>
                <a:schemeClr val="accent1"/>
              </a:solidFill>
              <a:round/>
            </a:ln>
            <a:effectLst/>
          </c:spPr>
          <c:marker>
            <c:symbol val="none"/>
          </c:marker>
          <c:cat>
            <c:numLit>
              <c:formatCode>General</c:formatCode>
              <c:ptCount val="3"/>
              <c:pt idx="0">
                <c:v>0</c:v>
              </c:pt>
              <c:pt idx="1">
                <c:v>5</c:v>
              </c:pt>
              <c:pt idx="2">
                <c:v>10</c:v>
              </c:pt>
            </c:numLit>
          </c:cat>
          <c:val>
            <c:numRef>
              <c:f>[book1]Sheet1!$F$6:$H$6</c:f>
              <c:numCache>
                <c:formatCode>General</c:formatCode>
                <c:ptCount val="3"/>
                <c:pt idx="0">
                  <c:v>0</c:v>
                </c:pt>
                <c:pt idx="1">
                  <c:v>2422.4806201550387</c:v>
                </c:pt>
                <c:pt idx="2">
                  <c:v>4844.9612403100773</c:v>
                </c:pt>
              </c:numCache>
            </c:numRef>
          </c:val>
          <c:smooth val="0"/>
          <c:extLst>
            <c:ext xmlns:c16="http://schemas.microsoft.com/office/drawing/2014/chart" uri="{C3380CC4-5D6E-409C-BE32-E72D297353CC}">
              <c16:uniqueId val="{00000000-2B9C-4860-A9F4-2CDCA5909B07}"/>
            </c:ext>
          </c:extLst>
        </c:ser>
        <c:ser>
          <c:idx val="1"/>
          <c:order val="1"/>
          <c:tx>
            <c:strRef>
              <c:f>[book1]Sheet1!$A$7</c:f>
              <c:strCache>
                <c:ptCount val="1"/>
                <c:pt idx="0">
                  <c:v>PM2.5</c:v>
                </c:pt>
              </c:strCache>
            </c:strRef>
          </c:tx>
          <c:spPr>
            <a:ln w="25400" cap="rnd">
              <a:solidFill>
                <a:schemeClr val="accent2"/>
              </a:solidFill>
              <a:round/>
            </a:ln>
            <a:effectLst/>
          </c:spPr>
          <c:marker>
            <c:symbol val="none"/>
          </c:marker>
          <c:cat>
            <c:numLit>
              <c:formatCode>General</c:formatCode>
              <c:ptCount val="3"/>
              <c:pt idx="0">
                <c:v>0</c:v>
              </c:pt>
              <c:pt idx="1">
                <c:v>5</c:v>
              </c:pt>
              <c:pt idx="2">
                <c:v>10</c:v>
              </c:pt>
            </c:numLit>
          </c:cat>
          <c:val>
            <c:numRef>
              <c:f>[book1]Sheet1!$F$7:$H$7</c:f>
              <c:numCache>
                <c:formatCode>General</c:formatCode>
                <c:ptCount val="3"/>
                <c:pt idx="0">
                  <c:v>0</c:v>
                </c:pt>
                <c:pt idx="1">
                  <c:v>425.1700680272109</c:v>
                </c:pt>
                <c:pt idx="2">
                  <c:v>850.34013605442181</c:v>
                </c:pt>
              </c:numCache>
            </c:numRef>
          </c:val>
          <c:smooth val="0"/>
          <c:extLst>
            <c:ext xmlns:c16="http://schemas.microsoft.com/office/drawing/2014/chart" uri="{C3380CC4-5D6E-409C-BE32-E72D297353CC}">
              <c16:uniqueId val="{00000001-2B9C-4860-A9F4-2CDCA5909B07}"/>
            </c:ext>
          </c:extLst>
        </c:ser>
        <c:ser>
          <c:idx val="2"/>
          <c:order val="2"/>
          <c:tx>
            <c:strRef>
              <c:f>[book1]Sheet1!$A$8</c:f>
              <c:strCache>
                <c:ptCount val="1"/>
                <c:pt idx="0">
                  <c:v>PM5.0</c:v>
                </c:pt>
              </c:strCache>
            </c:strRef>
          </c:tx>
          <c:spPr>
            <a:ln w="25400" cap="rnd">
              <a:solidFill>
                <a:schemeClr val="accent3"/>
              </a:solidFill>
              <a:round/>
            </a:ln>
            <a:effectLst/>
          </c:spPr>
          <c:marker>
            <c:symbol val="none"/>
          </c:marker>
          <c:cat>
            <c:numLit>
              <c:formatCode>General</c:formatCode>
              <c:ptCount val="3"/>
              <c:pt idx="0">
                <c:v>0</c:v>
              </c:pt>
              <c:pt idx="1">
                <c:v>5</c:v>
              </c:pt>
              <c:pt idx="2">
                <c:v>10</c:v>
              </c:pt>
            </c:numLit>
          </c:cat>
          <c:val>
            <c:numRef>
              <c:f>[book1]Sheet1!$F$8:$H$8</c:f>
              <c:numCache>
                <c:formatCode>General</c:formatCode>
                <c:ptCount val="3"/>
                <c:pt idx="0">
                  <c:v>0</c:v>
                </c:pt>
                <c:pt idx="1">
                  <c:v>109.50503723171268</c:v>
                </c:pt>
                <c:pt idx="2">
                  <c:v>219.01007446342535</c:v>
                </c:pt>
              </c:numCache>
            </c:numRef>
          </c:val>
          <c:smooth val="0"/>
          <c:extLst>
            <c:ext xmlns:c16="http://schemas.microsoft.com/office/drawing/2014/chart" uri="{C3380CC4-5D6E-409C-BE32-E72D297353CC}">
              <c16:uniqueId val="{00000002-2B9C-4860-A9F4-2CDCA5909B07}"/>
            </c:ext>
          </c:extLst>
        </c:ser>
        <c:ser>
          <c:idx val="3"/>
          <c:order val="3"/>
          <c:tx>
            <c:strRef>
              <c:f>[book1]Sheet1!$A$9</c:f>
              <c:strCache>
                <c:ptCount val="1"/>
                <c:pt idx="0">
                  <c:v>PM10</c:v>
                </c:pt>
              </c:strCache>
            </c:strRef>
          </c:tx>
          <c:spPr>
            <a:ln w="25400" cap="rnd">
              <a:solidFill>
                <a:schemeClr val="accent4"/>
              </a:solidFill>
              <a:prstDash val="dash"/>
              <a:round/>
            </a:ln>
            <a:effectLst/>
          </c:spPr>
          <c:marker>
            <c:symbol val="none"/>
          </c:marker>
          <c:cat>
            <c:numLit>
              <c:formatCode>General</c:formatCode>
              <c:ptCount val="3"/>
              <c:pt idx="0">
                <c:v>0</c:v>
              </c:pt>
              <c:pt idx="1">
                <c:v>5</c:v>
              </c:pt>
              <c:pt idx="2">
                <c:v>10</c:v>
              </c:pt>
            </c:numLit>
          </c:cat>
          <c:val>
            <c:numRef>
              <c:f>[book1]Sheet1!$F$9:$H$9</c:f>
              <c:numCache>
                <c:formatCode>General</c:formatCode>
                <c:ptCount val="3"/>
                <c:pt idx="0">
                  <c:v>0</c:v>
                </c:pt>
                <c:pt idx="1">
                  <c:v>27.777777777777779</c:v>
                </c:pt>
                <c:pt idx="2">
                  <c:v>55.555555555555557</c:v>
                </c:pt>
              </c:numCache>
            </c:numRef>
          </c:val>
          <c:smooth val="0"/>
          <c:extLst>
            <c:ext xmlns:c16="http://schemas.microsoft.com/office/drawing/2014/chart" uri="{C3380CC4-5D6E-409C-BE32-E72D297353CC}">
              <c16:uniqueId val="{00000003-2B9C-4860-A9F4-2CDCA5909B07}"/>
            </c:ext>
          </c:extLst>
        </c:ser>
        <c:ser>
          <c:idx val="4"/>
          <c:order val="4"/>
          <c:tx>
            <c:strRef>
              <c:f>[book1]Sheet1!$A$10</c:f>
              <c:strCache>
                <c:ptCount val="1"/>
                <c:pt idx="0">
                  <c:v>PM20</c:v>
                </c:pt>
              </c:strCache>
            </c:strRef>
          </c:tx>
          <c:spPr>
            <a:ln w="25400" cap="rnd">
              <a:solidFill>
                <a:schemeClr val="accent5"/>
              </a:solidFill>
              <a:prstDash val="dash"/>
              <a:round/>
            </a:ln>
            <a:effectLst/>
          </c:spPr>
          <c:marker>
            <c:symbol val="none"/>
          </c:marker>
          <c:cat>
            <c:numLit>
              <c:formatCode>General</c:formatCode>
              <c:ptCount val="3"/>
              <c:pt idx="0">
                <c:v>0</c:v>
              </c:pt>
              <c:pt idx="1">
                <c:v>5</c:v>
              </c:pt>
              <c:pt idx="2">
                <c:v>10</c:v>
              </c:pt>
            </c:numLit>
          </c:cat>
          <c:val>
            <c:numRef>
              <c:f>[book1]Sheet1!$F$10:$H$10</c:f>
              <c:numCache>
                <c:formatCode>General</c:formatCode>
                <c:ptCount val="3"/>
                <c:pt idx="0">
                  <c:v>0</c:v>
                </c:pt>
                <c:pt idx="1">
                  <c:v>7.0028011204481793</c:v>
                </c:pt>
                <c:pt idx="2">
                  <c:v>14.005602240896359</c:v>
                </c:pt>
              </c:numCache>
            </c:numRef>
          </c:val>
          <c:smooth val="0"/>
          <c:extLst>
            <c:ext xmlns:c16="http://schemas.microsoft.com/office/drawing/2014/chart" uri="{C3380CC4-5D6E-409C-BE32-E72D297353CC}">
              <c16:uniqueId val="{00000004-2B9C-4860-A9F4-2CDCA5909B07}"/>
            </c:ext>
          </c:extLst>
        </c:ser>
        <c:dLbls>
          <c:showLegendKey val="0"/>
          <c:showVal val="0"/>
          <c:showCatName val="0"/>
          <c:showSerName val="0"/>
          <c:showPercent val="0"/>
          <c:showBubbleSize val="0"/>
        </c:dLbls>
        <c:smooth val="0"/>
        <c:axId val="1622177632"/>
        <c:axId val="1622176672"/>
      </c:lineChart>
      <c:catAx>
        <c:axId val="1622177632"/>
        <c:scaling>
          <c:orientation val="minMax"/>
        </c:scaling>
        <c:delete val="0"/>
        <c:axPos val="b"/>
        <c:title>
          <c:tx>
            <c:rich>
              <a:bodyPr rot="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noProof="0" dirty="0">
                    <a:solidFill>
                      <a:sysClr val="windowText" lastClr="000000"/>
                    </a:solidFill>
                    <a:latin typeface="Arial" panose="020B0604020202020204" pitchFamily="34" charset="0"/>
                    <a:cs typeface="Arial" panose="020B0604020202020204" pitchFamily="34" charset="0"/>
                  </a:rPr>
                  <a:t>Meters</a:t>
                </a:r>
              </a:p>
            </c:rich>
          </c:tx>
          <c:overlay val="0"/>
          <c:spPr>
            <a:noFill/>
            <a:ln>
              <a:noFill/>
            </a:ln>
            <a:effectLst/>
          </c:spPr>
          <c:txPr>
            <a:bodyPr rot="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622176672"/>
        <c:crosses val="autoZero"/>
        <c:auto val="1"/>
        <c:lblAlgn val="ctr"/>
        <c:lblOffset val="100"/>
        <c:noMultiLvlLbl val="0"/>
      </c:catAx>
      <c:valAx>
        <c:axId val="1622176672"/>
        <c:scaling>
          <c:orientation val="minMax"/>
          <c:max val="5000"/>
        </c:scaling>
        <c:delete val="0"/>
        <c:axPos val="l"/>
        <c:majorGridlines>
          <c:spPr>
            <a:ln w="12700" cap="flat" cmpd="sng" algn="ctr">
              <a:solidFill>
                <a:schemeClr val="tx1">
                  <a:lumMod val="50000"/>
                  <a:lumOff val="50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800" noProof="0" dirty="0">
                    <a:solidFill>
                      <a:sysClr val="windowText" lastClr="000000"/>
                    </a:solidFill>
                    <a:latin typeface="Arial" panose="020B0604020202020204" pitchFamily="34" charset="0"/>
                    <a:cs typeface="Arial" panose="020B0604020202020204" pitchFamily="34" charset="0"/>
                  </a:rPr>
                  <a:t>Seconds</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622177632"/>
        <c:crossesAt val="1"/>
        <c:crossBetween val="midCat"/>
      </c:valAx>
      <c:spPr>
        <a:noFill/>
        <a:ln w="22225">
          <a:solidFill>
            <a:schemeClr val="accent1"/>
          </a:solidFill>
        </a:ln>
        <a:effectLst/>
      </c:spPr>
    </c:plotArea>
    <c:legend>
      <c:legendPos val="r"/>
      <c:layout>
        <c:manualLayout>
          <c:xMode val="edge"/>
          <c:yMode val="edge"/>
          <c:x val="0.88287074596827708"/>
          <c:y val="0.31213488910075549"/>
          <c:w val="0.10980555741745883"/>
          <c:h val="0.3121177886735968"/>
        </c:manualLayout>
      </c:layout>
      <c:overlay val="0"/>
      <c:spPr>
        <a:noFill/>
        <a:ln>
          <a:noFill/>
        </a:ln>
        <a:effectLst/>
      </c:spPr>
      <c:txPr>
        <a:bodyPr rot="0" spcFirstLastPara="1" vertOverflow="ellipsis" vert="horz" wrap="square" anchor="ctr" anchorCtr="1"/>
        <a:lstStyle/>
        <a:p>
          <a:pPr>
            <a:defRPr sz="18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800" b="1" dirty="0">
                <a:solidFill>
                  <a:schemeClr val="tx1"/>
                </a:solidFill>
                <a:latin typeface="Arial" panose="020B0604020202020204" pitchFamily="34" charset="0"/>
                <a:cs typeface="Arial" panose="020B0604020202020204" pitchFamily="34" charset="0"/>
              </a:rPr>
              <a:t>Volatile Vapor</a:t>
            </a:r>
            <a:r>
              <a:rPr lang="en-US" sz="2800" b="1" baseline="0" dirty="0">
                <a:solidFill>
                  <a:schemeClr val="tx1"/>
                </a:solidFill>
                <a:latin typeface="Arial" panose="020B0604020202020204" pitchFamily="34" charset="0"/>
                <a:cs typeface="Arial" panose="020B0604020202020204" pitchFamily="34" charset="0"/>
              </a:rPr>
              <a:t> Pressure Classifications</a:t>
            </a:r>
            <a:endParaRPr lang="en-US" sz="2800" b="1" dirty="0">
              <a:solidFill>
                <a:schemeClr val="tx1"/>
              </a:solidFill>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bar"/>
        <c:grouping val="stacked"/>
        <c:varyColors val="0"/>
        <c:ser>
          <c:idx val="1"/>
          <c:order val="0"/>
          <c:spPr>
            <a:solidFill>
              <a:srgbClr val="00B0F0"/>
            </a:solidFill>
            <a:ln>
              <a:noFill/>
            </a:ln>
            <a:effectLst/>
          </c:spPr>
          <c:invertIfNegative val="0"/>
          <c:dLbls>
            <c:dLbl>
              <c:idx val="0"/>
              <c:tx>
                <c:rich>
                  <a:bodyPr/>
                  <a:lstStyle/>
                  <a:p>
                    <a:fld id="{A5AD1F65-FBBC-405A-B917-F614E614FA19}"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[book1]Sheet1!$A$2</c:f>
              <c:numCache>
                <c:formatCode>0.00E+00</c:formatCode>
                <c:ptCount val="1"/>
                <c:pt idx="0">
                  <c:v>9.9999999999999995E-8</c:v>
                </c:pt>
              </c:numCache>
            </c:numRef>
          </c:val>
          <c:extLst>
            <c:ext xmlns:c15="http://schemas.microsoft.com/office/drawing/2012/chart" uri="{02D57815-91ED-43cb-92C2-25804820EDAC}">
              <c15:datalabelsRange>
                <c15:f>[book1]Sheet1!$C$2:$C$5</c15:f>
                <c15:dlblRangeCache>
                  <c:ptCount val="4"/>
                  <c:pt idx="0">
                    <c:v>Non-
Volatile</c:v>
                  </c:pt>
                  <c:pt idx="1">
                    <c:v>Semi-
Volatile</c:v>
                  </c:pt>
                  <c:pt idx="2">
                    <c:v>Volatile</c:v>
                  </c:pt>
                  <c:pt idx="3">
                    <c:v>Very
Volatile</c:v>
                  </c:pt>
                </c15:dlblRangeCache>
              </c15:datalabelsRange>
            </c:ext>
            <c:ext xmlns:c16="http://schemas.microsoft.com/office/drawing/2014/chart" uri="{C3380CC4-5D6E-409C-BE32-E72D297353CC}">
              <c16:uniqueId val="{00000001-9FDC-468A-A898-928723134FDB}"/>
            </c:ext>
          </c:extLst>
        </c:ser>
        <c:ser>
          <c:idx val="2"/>
          <c:order val="1"/>
          <c:spPr>
            <a:solidFill>
              <a:srgbClr val="FFFF00"/>
            </a:solidFill>
            <a:ln>
              <a:noFill/>
            </a:ln>
            <a:effectLst/>
          </c:spPr>
          <c:invertIfNegative val="0"/>
          <c:dLbls>
            <c:dLbl>
              <c:idx val="0"/>
              <c:tx>
                <c:rich>
                  <a:bodyPr/>
                  <a:lstStyle/>
                  <a:p>
                    <a:fld id="{476DD976-961A-487F-828B-441C63CCADD5}"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[book1]Sheet1!$A$3</c:f>
              <c:numCache>
                <c:formatCode>General</c:formatCode>
                <c:ptCount val="1"/>
                <c:pt idx="0">
                  <c:v>0.1</c:v>
                </c:pt>
              </c:numCache>
            </c:numRef>
          </c:val>
          <c:extLst>
            <c:ext xmlns:c15="http://schemas.microsoft.com/office/drawing/2012/chart" uri="{02D57815-91ED-43cb-92C2-25804820EDAC}">
              <c15:datalabelsRange>
                <c15:f>[book1]Sheet1!$C$3</c15:f>
                <c15:dlblRangeCache>
                  <c:ptCount val="1"/>
                  <c:pt idx="0">
                    <c:v>Semi-
Volatile</c:v>
                  </c:pt>
                </c15:dlblRangeCache>
              </c15:datalabelsRange>
            </c:ext>
            <c:ext xmlns:c16="http://schemas.microsoft.com/office/drawing/2014/chart" uri="{C3380CC4-5D6E-409C-BE32-E72D297353CC}">
              <c16:uniqueId val="{00000003-9FDC-468A-A898-928723134FDB}"/>
            </c:ext>
          </c:extLst>
        </c:ser>
        <c:ser>
          <c:idx val="3"/>
          <c:order val="2"/>
          <c:spPr>
            <a:solidFill>
              <a:schemeClr val="accent4"/>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5-9FDC-468A-A898-928723134FDB}"/>
              </c:ext>
            </c:extLst>
          </c:dPt>
          <c:dLbls>
            <c:dLbl>
              <c:idx val="0"/>
              <c:tx>
                <c:rich>
                  <a:bodyPr/>
                  <a:lstStyle/>
                  <a:p>
                    <a:fld id="{BB06B692-C2A8-4915-AA5D-F2CB8FD4F4D5}"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[book1]Sheet1!$A$4</c:f>
              <c:numCache>
                <c:formatCode>General</c:formatCode>
                <c:ptCount val="1"/>
                <c:pt idx="0">
                  <c:v>380</c:v>
                </c:pt>
              </c:numCache>
            </c:numRef>
          </c:val>
          <c:extLst>
            <c:ext xmlns:c15="http://schemas.microsoft.com/office/drawing/2012/chart" uri="{02D57815-91ED-43cb-92C2-25804820EDAC}">
              <c15:datalabelsRange>
                <c15:f>[book1]Sheet1!$C$4</c15:f>
                <c15:dlblRangeCache>
                  <c:ptCount val="1"/>
                  <c:pt idx="0">
                    <c:v>Volatile</c:v>
                  </c:pt>
                </c15:dlblRangeCache>
              </c15:datalabelsRange>
            </c:ext>
            <c:ext xmlns:c16="http://schemas.microsoft.com/office/drawing/2014/chart" uri="{C3380CC4-5D6E-409C-BE32-E72D297353CC}">
              <c16:uniqueId val="{00000006-9FDC-468A-A898-928723134FDB}"/>
            </c:ext>
          </c:extLst>
        </c:ser>
        <c:ser>
          <c:idx val="4"/>
          <c:order val="3"/>
          <c:spPr>
            <a:solidFill>
              <a:srgbClr val="FF0000"/>
            </a:solidFill>
            <a:ln>
              <a:noFill/>
            </a:ln>
            <a:effectLst/>
          </c:spPr>
          <c:invertIfNegative val="0"/>
          <c:dLbls>
            <c:dLbl>
              <c:idx val="0"/>
              <c:tx>
                <c:rich>
                  <a:bodyPr/>
                  <a:lstStyle/>
                  <a:p>
                    <a:fld id="{16785544-78A2-4161-8C03-317D8D429FE4}" type="CELLRANGE">
                      <a:rPr lang="en-US"/>
                      <a:pPr/>
                      <a:t>[CELLRANGE]</a:t>
                    </a:fld>
                    <a:endParaRPr lang="en-US"/>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9FDC-468A-A898-928723134F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showLeaderLines val="0"/>
            <c:extLst>
              <c:ext xmlns:c15="http://schemas.microsoft.com/office/drawing/2012/chart" uri="{CE6537A1-D6FC-4f65-9D91-7224C49458BB}">
                <c15:showDataLabelsRange val="1"/>
                <c15:showLeaderLines val="0"/>
              </c:ext>
            </c:extLst>
          </c:dLbls>
          <c:val>
            <c:numRef>
              <c:f>[book1]Sheet1!$A$5</c:f>
              <c:numCache>
                <c:formatCode>General</c:formatCode>
                <c:ptCount val="1"/>
                <c:pt idx="0">
                  <c:v>10000</c:v>
                </c:pt>
              </c:numCache>
            </c:numRef>
          </c:val>
          <c:extLst>
            <c:ext xmlns:c15="http://schemas.microsoft.com/office/drawing/2012/chart" uri="{02D57815-91ED-43cb-92C2-25804820EDAC}">
              <c15:datalabelsRange>
                <c15:f>[book1]Sheet1!$C$5</c15:f>
                <c15:dlblRangeCache>
                  <c:ptCount val="1"/>
                  <c:pt idx="0">
                    <c:v>Very
Volatile</c:v>
                  </c:pt>
                </c15:dlblRangeCache>
              </c15:datalabelsRange>
            </c:ext>
            <c:ext xmlns:c16="http://schemas.microsoft.com/office/drawing/2014/chart" uri="{C3380CC4-5D6E-409C-BE32-E72D297353CC}">
              <c16:uniqueId val="{00000008-9FDC-468A-A898-928723134FDB}"/>
            </c:ext>
          </c:extLst>
        </c:ser>
        <c:dLbls>
          <c:showLegendKey val="0"/>
          <c:showVal val="0"/>
          <c:showCatName val="0"/>
          <c:showSerName val="0"/>
          <c:showPercent val="0"/>
          <c:showBubbleSize val="0"/>
        </c:dLbls>
        <c:gapWidth val="182"/>
        <c:overlap val="100"/>
        <c:axId val="1415905648"/>
        <c:axId val="1415903248"/>
      </c:barChart>
      <c:catAx>
        <c:axId val="1415905648"/>
        <c:scaling>
          <c:orientation val="minMax"/>
        </c:scaling>
        <c:delete val="1"/>
        <c:axPos val="r"/>
        <c:majorTickMark val="none"/>
        <c:minorTickMark val="none"/>
        <c:tickLblPos val="nextTo"/>
        <c:crossAx val="1415903248"/>
        <c:crosses val="max"/>
        <c:auto val="1"/>
        <c:lblAlgn val="ctr"/>
        <c:lblOffset val="100"/>
        <c:noMultiLvlLbl val="0"/>
      </c:catAx>
      <c:valAx>
        <c:axId val="1415903248"/>
        <c:scaling>
          <c:logBase val="10"/>
          <c:orientation val="minMax"/>
          <c:max val="10000"/>
          <c:min val="1.0000000000000005E-8"/>
        </c:scaling>
        <c:delete val="0"/>
        <c:axPos val="b"/>
        <c:majorGridlines>
          <c:spPr>
            <a:ln w="9525" cap="flat" cmpd="sng" algn="ctr">
              <a:solidFill>
                <a:schemeClr val="tx1"/>
              </a:solidFill>
              <a:round/>
            </a:ln>
            <a:effectLst/>
          </c:spPr>
        </c:majorGridlines>
        <c:numFmt formatCode="0.00E+0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415905648"/>
        <c:crosses val="autoZero"/>
        <c:crossBetween val="between"/>
        <c:majorUnit val="1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BA88A00-2C3B-67AD-A1E9-8AA5007512C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9C2567F-0C96-D16F-22B6-A018AAD32F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235F60-E878-4526-9AA5-742032A0678A}" type="datetimeFigureOut">
              <a:rPr lang="en-US" smtClean="0"/>
              <a:t>4/14/2025</a:t>
            </a:fld>
            <a:endParaRPr lang="en-US" dirty="0"/>
          </a:p>
        </p:txBody>
      </p:sp>
      <p:sp>
        <p:nvSpPr>
          <p:cNvPr id="4" name="Footer Placeholder 3">
            <a:extLst>
              <a:ext uri="{FF2B5EF4-FFF2-40B4-BE49-F238E27FC236}">
                <a16:creationId xmlns:a16="http://schemas.microsoft.com/office/drawing/2014/main" id="{66EE9786-87C1-689F-1D1A-8D4B92D5CC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4391C548-F6CD-BD44-871D-87FAF32564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9FB24E6-335F-433E-B23E-C6CB1CBE08B8}" type="slidenum">
              <a:rPr lang="en-US" smtClean="0"/>
              <a:t>‹#›</a:t>
            </a:fld>
            <a:endParaRPr lang="en-US" dirty="0"/>
          </a:p>
        </p:txBody>
      </p:sp>
    </p:spTree>
    <p:extLst>
      <p:ext uri="{BB962C8B-B14F-4D97-AF65-F5344CB8AC3E}">
        <p14:creationId xmlns:p14="http://schemas.microsoft.com/office/powerpoint/2010/main" val="2606366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856A76-A53D-49C9-894D-6A7E07D361B6}" type="datetimeFigureOut">
              <a:rPr lang="en-US" smtClean="0"/>
              <a:t>4/14/2025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C2D558-1A3D-49AD-9A92-6733D332B6CF}" type="slidenum">
              <a:rPr lang="en-US" smtClean="0"/>
              <a:t>‹#›</a:t>
            </a:fld>
            <a:endParaRPr lang="en-US" dirty="0"/>
          </a:p>
        </p:txBody>
      </p:sp>
    </p:spTree>
    <p:extLst>
      <p:ext uri="{BB962C8B-B14F-4D97-AF65-F5344CB8AC3E}">
        <p14:creationId xmlns:p14="http://schemas.microsoft.com/office/powerpoint/2010/main" val="917719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696913"/>
            <a:ext cx="6197600" cy="34861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DA57CEE-48AA-430E-B16A-C8671A7C6A7A}" type="slidenum">
              <a:rPr lang="en-US" altLang="en-US" smtClean="0"/>
              <a:pPr>
                <a:defRPr/>
              </a:pPr>
              <a:t>7</a:t>
            </a:fld>
            <a:endParaRPr lang="en-US" altLang="en-US"/>
          </a:p>
        </p:txBody>
      </p:sp>
    </p:spTree>
    <p:extLst>
      <p:ext uri="{BB962C8B-B14F-4D97-AF65-F5344CB8AC3E}">
        <p14:creationId xmlns:p14="http://schemas.microsoft.com/office/powerpoint/2010/main" val="183397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8ABEDF92-1C6B-4AD5-8BC9-9CA6772A0803}" type="slidenum">
              <a:rPr lang="en-US" altLang="en-US" smtClean="0"/>
              <a:pPr/>
              <a:t>118</a:t>
            </a:fld>
            <a:endParaRPr lang="en-US" altLang="en-US"/>
          </a:p>
        </p:txBody>
      </p:sp>
      <p:sp>
        <p:nvSpPr>
          <p:cNvPr id="117763" name="Rectangle 2"/>
          <p:cNvSpPr>
            <a:spLocks noGrp="1" noRot="1" noChangeAspect="1" noChangeArrowheads="1" noTextEdit="1"/>
          </p:cNvSpPr>
          <p:nvPr>
            <p:ph type="sldImg"/>
          </p:nvPr>
        </p:nvSpPr>
        <p:spPr>
          <a:xfrm>
            <a:off x="428625" y="698500"/>
            <a:ext cx="6189663" cy="3482975"/>
          </a:xfrm>
          <a:solidFill>
            <a:srgbClr val="FFFFFF"/>
          </a:solidFill>
          <a:ln/>
        </p:spPr>
      </p:sp>
      <p:sp>
        <p:nvSpPr>
          <p:cNvPr id="117764" name="Rectangle 4"/>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85986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B3BEC48-EAA7-4D37-A702-958B56103BF1}" type="slidenum">
              <a:rPr lang="en-US" altLang="en-US" smtClean="0"/>
              <a:pPr/>
              <a:t>125</a:t>
            </a:fld>
            <a:endParaRPr lang="en-US" altLang="en-US"/>
          </a:p>
        </p:txBody>
      </p:sp>
      <p:sp>
        <p:nvSpPr>
          <p:cNvPr id="139267" name="Rectangle 2"/>
          <p:cNvSpPr>
            <a:spLocks noGrp="1" noRot="1" noChangeAspect="1" noChangeArrowheads="1" noTextEdit="1"/>
          </p:cNvSpPr>
          <p:nvPr>
            <p:ph type="sldImg"/>
          </p:nvPr>
        </p:nvSpPr>
        <p:spPr>
          <a:xfrm>
            <a:off x="425450" y="696913"/>
            <a:ext cx="6197600" cy="3486150"/>
          </a:xfrm>
          <a:ln/>
        </p:spPr>
      </p:sp>
      <p:sp>
        <p:nvSpPr>
          <p:cNvPr id="139268"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AB8CDB2A-EE77-4DA4-98E8-49008163E9E7}" type="slidenum">
              <a:rPr lang="en-US" altLang="en-US" smtClean="0"/>
              <a:pPr/>
              <a:t>133</a:t>
            </a:fld>
            <a:endParaRPr lang="en-US" altLang="en-US"/>
          </a:p>
        </p:txBody>
      </p:sp>
      <p:sp>
        <p:nvSpPr>
          <p:cNvPr id="146435" name="Rectangle 2"/>
          <p:cNvSpPr>
            <a:spLocks noGrp="1" noRot="1" noChangeAspect="1" noChangeArrowheads="1" noTextEdit="1"/>
          </p:cNvSpPr>
          <p:nvPr>
            <p:ph type="sldImg"/>
          </p:nvPr>
        </p:nvSpPr>
        <p:spPr>
          <a:xfrm>
            <a:off x="425450" y="696913"/>
            <a:ext cx="6197600" cy="3486150"/>
          </a:xfrm>
          <a:ln/>
        </p:spPr>
      </p:sp>
      <p:sp>
        <p:nvSpPr>
          <p:cNvPr id="146436" name="Rectangle 3"/>
          <p:cNvSpPr>
            <a:spLocks noGrp="1" noChangeArrowheads="1"/>
          </p:cNvSpPr>
          <p:nvPr>
            <p:ph type="body" idx="1"/>
          </p:nvPr>
        </p:nvSpPr>
        <p:spPr>
          <a:xfrm>
            <a:off x="704850" y="4416425"/>
            <a:ext cx="5638800" cy="4183063"/>
          </a:xfrm>
          <a:noFill/>
          <a:ln/>
        </p:spPr>
        <p:txBody>
          <a:bodyPr lIns="92435" tIns="46217" rIns="92435" bIns="46217"/>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xfrm>
            <a:off x="425450" y="696913"/>
            <a:ext cx="6197600" cy="3486150"/>
          </a:xfrm>
          <a:ln/>
        </p:spPr>
      </p:sp>
      <p:sp>
        <p:nvSpPr>
          <p:cNvPr id="123907" name="Notes Placeholder 2"/>
          <p:cNvSpPr>
            <a:spLocks noGrp="1"/>
          </p:cNvSpPr>
          <p:nvPr>
            <p:ph type="body" idx="1"/>
          </p:nvPr>
        </p:nvSpPr>
        <p:spPr>
          <a:noFill/>
          <a:ln/>
        </p:spPr>
        <p:txBody>
          <a:bodyPr/>
          <a:lstStyle/>
          <a:p>
            <a:endParaRPr lang="en-US"/>
          </a:p>
        </p:txBody>
      </p:sp>
      <p:sp>
        <p:nvSpPr>
          <p:cNvPr id="123908" name="Slide Number Placeholder 3"/>
          <p:cNvSpPr>
            <a:spLocks noGrp="1"/>
          </p:cNvSpPr>
          <p:nvPr>
            <p:ph type="sldNum" sz="quarter" idx="5"/>
          </p:nvPr>
        </p:nvSpPr>
        <p:spPr>
          <a:noFill/>
        </p:spPr>
        <p:txBody>
          <a:bodyPr/>
          <a:lstStyle/>
          <a:p>
            <a:fld id="{22C462B0-93F1-43EC-A959-0E770A07673E}" type="slidenum">
              <a:rPr lang="en-US" altLang="en-US" smtClean="0"/>
              <a:pPr/>
              <a:t>134</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25450" y="696913"/>
            <a:ext cx="6197600" cy="3486150"/>
          </a:xfrm>
          <a:ln/>
        </p:spPr>
      </p:sp>
      <p:sp>
        <p:nvSpPr>
          <p:cNvPr id="145411" name="Notes Placeholder 2"/>
          <p:cNvSpPr>
            <a:spLocks noGrp="1"/>
          </p:cNvSpPr>
          <p:nvPr>
            <p:ph type="body" idx="1"/>
          </p:nvPr>
        </p:nvSpPr>
        <p:spPr>
          <a:noFill/>
          <a:ln/>
        </p:spPr>
        <p:txBody>
          <a:bodyPr/>
          <a:lstStyle/>
          <a:p>
            <a:endParaRPr lang="en-US"/>
          </a:p>
        </p:txBody>
      </p:sp>
      <p:sp>
        <p:nvSpPr>
          <p:cNvPr id="145412" name="Slide Number Placeholder 3"/>
          <p:cNvSpPr>
            <a:spLocks noGrp="1"/>
          </p:cNvSpPr>
          <p:nvPr>
            <p:ph type="sldNum" sz="quarter" idx="5"/>
          </p:nvPr>
        </p:nvSpPr>
        <p:spPr>
          <a:noFill/>
        </p:spPr>
        <p:txBody>
          <a:bodyPr/>
          <a:lstStyle/>
          <a:p>
            <a:fld id="{292B6140-D38B-4E66-8D31-A4D6F14D8AD0}" type="slidenum">
              <a:rPr lang="en-US" altLang="en-US" smtClean="0"/>
              <a:pPr/>
              <a:t>135</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381000" y="685800"/>
            <a:ext cx="6096000" cy="3429000"/>
          </a:xfrm>
          <a:ln/>
        </p:spPr>
      </p:sp>
      <p:sp>
        <p:nvSpPr>
          <p:cNvPr id="117763" name="Notes Placeholder 2"/>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p:cNvSpPr>
            <a:spLocks noGrp="1"/>
          </p:cNvSpPr>
          <p:nvPr>
            <p:ph type="sldNum" sz="quarter" idx="5"/>
          </p:nvPr>
        </p:nvSpPr>
        <p:spPr>
          <a:noFill/>
        </p:spPr>
        <p:txBody>
          <a:bodyPr/>
          <a:lstStyle/>
          <a:p>
            <a:fld id="{C0EACAD4-6390-47EF-9E9F-9AD1986223E7}" type="slidenum">
              <a:rPr lang="en-US" smtClean="0">
                <a:latin typeface="Arial" pitchFamily="34" charset="0"/>
              </a:rPr>
              <a:pPr/>
              <a:t>23</a:t>
            </a:fld>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1899F-6BCA-9704-9B29-E3AE5FFF5450}"/>
            </a:ext>
          </a:extLst>
        </p:cNvPr>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570DDA6A-DA6D-2A02-7B22-C9AC8C252F9A}"/>
              </a:ext>
            </a:extLst>
          </p:cNvPr>
          <p:cNvSpPr>
            <a:spLocks noGrp="1" noRot="1" noChangeAspect="1" noTextEdit="1"/>
          </p:cNvSpPr>
          <p:nvPr>
            <p:ph type="sldImg"/>
          </p:nvPr>
        </p:nvSpPr>
        <p:spPr>
          <a:xfrm>
            <a:off x="381000" y="685800"/>
            <a:ext cx="6096000" cy="3429000"/>
          </a:xfrm>
          <a:ln/>
        </p:spPr>
      </p:sp>
      <p:sp>
        <p:nvSpPr>
          <p:cNvPr id="117763" name="Notes Placeholder 2">
            <a:extLst>
              <a:ext uri="{FF2B5EF4-FFF2-40B4-BE49-F238E27FC236}">
                <a16:creationId xmlns:a16="http://schemas.microsoft.com/office/drawing/2014/main" id="{E4C04287-8B07-F39D-24B0-E50AC1E588E7}"/>
              </a:ext>
            </a:extLst>
          </p:cNvPr>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a:extLst>
              <a:ext uri="{FF2B5EF4-FFF2-40B4-BE49-F238E27FC236}">
                <a16:creationId xmlns:a16="http://schemas.microsoft.com/office/drawing/2014/main" id="{AF62849F-52D3-5CEC-8324-7342265A359F}"/>
              </a:ext>
            </a:extLst>
          </p:cNvPr>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a:extLst>
              <a:ext uri="{FF2B5EF4-FFF2-40B4-BE49-F238E27FC236}">
                <a16:creationId xmlns:a16="http://schemas.microsoft.com/office/drawing/2014/main" id="{CD0FD53C-C786-0841-84B1-68A8E9793131}"/>
              </a:ext>
            </a:extLst>
          </p:cNvPr>
          <p:cNvSpPr>
            <a:spLocks noGrp="1"/>
          </p:cNvSpPr>
          <p:nvPr>
            <p:ph type="sldNum" sz="quarter" idx="5"/>
          </p:nvPr>
        </p:nvSpPr>
        <p:spPr>
          <a:noFill/>
        </p:spPr>
        <p:txBody>
          <a:bodyPr/>
          <a:lstStyle/>
          <a:p>
            <a:fld id="{C0EACAD4-6390-47EF-9E9F-9AD1986223E7}" type="slidenum">
              <a:rPr lang="en-US" smtClean="0">
                <a:latin typeface="Arial" pitchFamily="34" charset="0"/>
              </a:rPr>
              <a:pPr/>
              <a:t>25</a:t>
            </a:fld>
            <a:endParaRPr lang="en-US">
              <a:latin typeface="Arial" pitchFamily="34" charset="0"/>
            </a:endParaRPr>
          </a:p>
        </p:txBody>
      </p:sp>
    </p:spTree>
    <p:extLst>
      <p:ext uri="{BB962C8B-B14F-4D97-AF65-F5344CB8AC3E}">
        <p14:creationId xmlns:p14="http://schemas.microsoft.com/office/powerpoint/2010/main" val="3359842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381000" y="685800"/>
            <a:ext cx="6096000" cy="3429000"/>
          </a:xfrm>
          <a:ln/>
        </p:spPr>
      </p:sp>
      <p:sp>
        <p:nvSpPr>
          <p:cNvPr id="117763" name="Notes Placeholder 2"/>
          <p:cNvSpPr>
            <a:spLocks noGrp="1"/>
          </p:cNvSpPr>
          <p:nvPr>
            <p:ph type="body" idx="1"/>
          </p:nvPr>
        </p:nvSpPr>
        <p:spPr>
          <a:noFill/>
          <a:ln/>
        </p:spPr>
        <p:txBody>
          <a:bodyPr/>
          <a:lstStyle/>
          <a:p>
            <a:pPr eaLnBrk="1" hangingPunct="1"/>
            <a:endParaRPr lang="en-US">
              <a:latin typeface="Arial" pitchFamily="34" charset="0"/>
            </a:endParaRPr>
          </a:p>
        </p:txBody>
      </p:sp>
      <p:sp>
        <p:nvSpPr>
          <p:cNvPr id="117764" name="Footer Placeholder 3"/>
          <p:cNvSpPr>
            <a:spLocks noGrp="1"/>
          </p:cNvSpPr>
          <p:nvPr>
            <p:ph type="ftr" sz="quarter" idx="4"/>
          </p:nvPr>
        </p:nvSpPr>
        <p:spPr>
          <a:noFill/>
        </p:spPr>
        <p:txBody>
          <a:bodyPr/>
          <a:lstStyle/>
          <a:p>
            <a:r>
              <a:rPr lang="en-US">
                <a:latin typeface="Arial" pitchFamily="34" charset="0"/>
              </a:rPr>
              <a:t>Environmental Fate &amp; Transport Lesson</a:t>
            </a:r>
          </a:p>
        </p:txBody>
      </p:sp>
      <p:sp>
        <p:nvSpPr>
          <p:cNvPr id="117765" name="Slide Number Placeholder 4"/>
          <p:cNvSpPr>
            <a:spLocks noGrp="1"/>
          </p:cNvSpPr>
          <p:nvPr>
            <p:ph type="sldNum" sz="quarter" idx="5"/>
          </p:nvPr>
        </p:nvSpPr>
        <p:spPr>
          <a:noFill/>
        </p:spPr>
        <p:txBody>
          <a:bodyPr/>
          <a:lstStyle/>
          <a:p>
            <a:fld id="{C0EACAD4-6390-47EF-9E9F-9AD1986223E7}" type="slidenum">
              <a:rPr lang="en-US" smtClean="0">
                <a:latin typeface="Arial" pitchFamily="34" charset="0"/>
              </a:rPr>
              <a:pPr/>
              <a:t>27</a:t>
            </a:fld>
            <a:endParaRPr lang="en-US">
              <a:latin typeface="Arial" pitchFamily="34" charset="0"/>
            </a:endParaRPr>
          </a:p>
        </p:txBody>
      </p:sp>
    </p:spTree>
    <p:extLst>
      <p:ext uri="{BB962C8B-B14F-4D97-AF65-F5344CB8AC3E}">
        <p14:creationId xmlns:p14="http://schemas.microsoft.com/office/powerpoint/2010/main" val="159436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2D558-1A3D-49AD-9A92-6733D332B6CF}" type="slidenum">
              <a:rPr lang="en-US" smtClean="0"/>
              <a:t>42</a:t>
            </a:fld>
            <a:endParaRPr lang="en-US" dirty="0"/>
          </a:p>
        </p:txBody>
      </p:sp>
    </p:spTree>
    <p:extLst>
      <p:ext uri="{BB962C8B-B14F-4D97-AF65-F5344CB8AC3E}">
        <p14:creationId xmlns:p14="http://schemas.microsoft.com/office/powerpoint/2010/main" val="3919605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2D558-1A3D-49AD-9A92-6733D332B6CF}" type="slidenum">
              <a:rPr lang="en-US" smtClean="0"/>
              <a:t>43</a:t>
            </a:fld>
            <a:endParaRPr lang="en-US" dirty="0"/>
          </a:p>
        </p:txBody>
      </p:sp>
    </p:spTree>
    <p:extLst>
      <p:ext uri="{BB962C8B-B14F-4D97-AF65-F5344CB8AC3E}">
        <p14:creationId xmlns:p14="http://schemas.microsoft.com/office/powerpoint/2010/main" val="1478011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B34EC947-1EF1-49D0-96F5-E8D01DCF084B}" type="slidenum">
              <a:rPr lang="en-US" altLang="en-US" smtClean="0"/>
              <a:pPr/>
              <a:t>86</a:t>
            </a:fld>
            <a:endParaRPr lang="en-US" altLang="en-US"/>
          </a:p>
        </p:txBody>
      </p:sp>
      <p:sp>
        <p:nvSpPr>
          <p:cNvPr id="118787" name="Slide Image Placeholder 1"/>
          <p:cNvSpPr>
            <a:spLocks noGrp="1" noRot="1" noChangeAspect="1" noTextEdit="1"/>
          </p:cNvSpPr>
          <p:nvPr>
            <p:ph type="sldImg"/>
          </p:nvPr>
        </p:nvSpPr>
        <p:spPr>
          <a:xfrm>
            <a:off x="406400" y="696913"/>
            <a:ext cx="6197600" cy="3486150"/>
          </a:xfrm>
          <a:ln/>
        </p:spPr>
      </p:sp>
      <p:sp>
        <p:nvSpPr>
          <p:cNvPr id="118788" name="Notes Placeholder 2"/>
          <p:cNvSpPr>
            <a:spLocks noGrp="1"/>
          </p:cNvSpPr>
          <p:nvPr>
            <p:ph type="body" idx="1"/>
          </p:nvPr>
        </p:nvSpPr>
        <p:spPr>
          <a:noFill/>
          <a:ln/>
        </p:spPr>
        <p:txBody>
          <a:bodyPr/>
          <a:lstStyle/>
          <a:p>
            <a:endParaRPr lang="en-US"/>
          </a:p>
        </p:txBody>
      </p:sp>
      <p:sp>
        <p:nvSpPr>
          <p:cNvPr id="118789"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385" tIns="46692" rIns="93385" bIns="46692" anchor="b"/>
          <a:lstStyle/>
          <a:p>
            <a:pPr algn="r" defTabSz="933450"/>
            <a:fld id="{5ED2F414-B051-483F-B471-947C225A3CC4}" type="slidenum">
              <a:rPr lang="en-US" altLang="en-US" sz="1200" b="0"/>
              <a:pPr algn="r" defTabSz="933450"/>
              <a:t>86</a:t>
            </a:fld>
            <a:endParaRPr lang="en-US" altLang="en-US" sz="1200" b="0"/>
          </a:p>
        </p:txBody>
      </p:sp>
    </p:spTree>
    <p:extLst>
      <p:ext uri="{BB962C8B-B14F-4D97-AF65-F5344CB8AC3E}">
        <p14:creationId xmlns:p14="http://schemas.microsoft.com/office/powerpoint/2010/main" val="654473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xfrm>
            <a:off x="425450" y="696913"/>
            <a:ext cx="6197600" cy="3486150"/>
          </a:xfrm>
          <a:ln/>
        </p:spPr>
      </p:sp>
      <p:sp>
        <p:nvSpPr>
          <p:cNvPr id="94211" name="Notes Placeholder 2"/>
          <p:cNvSpPr>
            <a:spLocks noGrp="1"/>
          </p:cNvSpPr>
          <p:nvPr>
            <p:ph type="body" idx="1"/>
          </p:nvPr>
        </p:nvSpPr>
        <p:spPr>
          <a:noFill/>
          <a:ln/>
        </p:spPr>
        <p:txBody>
          <a:bodyPr/>
          <a:lstStyle/>
          <a:p>
            <a:endParaRPr lang="en-US"/>
          </a:p>
        </p:txBody>
      </p:sp>
      <p:sp>
        <p:nvSpPr>
          <p:cNvPr id="94212" name="Slide Number Placeholder 3"/>
          <p:cNvSpPr>
            <a:spLocks noGrp="1"/>
          </p:cNvSpPr>
          <p:nvPr>
            <p:ph type="sldNum" sz="quarter" idx="5"/>
          </p:nvPr>
        </p:nvSpPr>
        <p:spPr>
          <a:noFill/>
        </p:spPr>
        <p:txBody>
          <a:bodyPr/>
          <a:lstStyle/>
          <a:p>
            <a:fld id="{639A7456-CCCC-4604-95E6-FA94512BA570}" type="slidenum">
              <a:rPr lang="en-US" altLang="en-US" smtClean="0"/>
              <a:pPr/>
              <a:t>100</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8ABEDF92-1C6B-4AD5-8BC9-9CA6772A0803}" type="slidenum">
              <a:rPr lang="en-US" altLang="en-US" smtClean="0"/>
              <a:pPr/>
              <a:t>117</a:t>
            </a:fld>
            <a:endParaRPr lang="en-US" altLang="en-US"/>
          </a:p>
        </p:txBody>
      </p:sp>
      <p:sp>
        <p:nvSpPr>
          <p:cNvPr id="117763" name="Rectangle 2"/>
          <p:cNvSpPr>
            <a:spLocks noGrp="1" noRot="1" noChangeAspect="1" noChangeArrowheads="1" noTextEdit="1"/>
          </p:cNvSpPr>
          <p:nvPr>
            <p:ph type="sldImg"/>
          </p:nvPr>
        </p:nvSpPr>
        <p:spPr>
          <a:xfrm>
            <a:off x="428625" y="698500"/>
            <a:ext cx="6189663" cy="3482975"/>
          </a:xfrm>
          <a:solidFill>
            <a:srgbClr val="FFFFFF"/>
          </a:solidFill>
          <a:ln/>
        </p:spPr>
      </p:sp>
      <p:sp>
        <p:nvSpPr>
          <p:cNvPr id="117764" name="Rectangle 4"/>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781496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www.scainc.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9EB69-763C-48F0-96BD-F0E41945A25F}"/>
              </a:ext>
            </a:extLst>
          </p:cNvPr>
          <p:cNvSpPr>
            <a:spLocks noGrp="1"/>
          </p:cNvSpPr>
          <p:nvPr userDrawn="1">
            <p:ph type="ctrTitle"/>
          </p:nvPr>
        </p:nvSpPr>
        <p:spPr>
          <a:xfrm>
            <a:off x="1828800" y="1417766"/>
            <a:ext cx="8531352" cy="1846659"/>
          </a:xfrm>
          <a:solidFill>
            <a:srgbClr val="4B5861"/>
          </a:solidFill>
          <a:ln>
            <a:noFill/>
          </a:ln>
        </p:spPr>
        <p:txBody>
          <a:bodyPr wrap="square" lIns="0" tIns="0" rIns="0" bIns="0" anchor="ctr" anchorCtr="0">
            <a:spAutoFit/>
          </a:bodyPr>
          <a:lstStyle>
            <a:lvl1pPr algn="ctr">
              <a:defRPr sz="6000">
                <a:solidFill>
                  <a:schemeClr val="bg1"/>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F3F3D292-B486-4797-8EBE-C51547A3F7A4}"/>
              </a:ext>
            </a:extLst>
          </p:cNvPr>
          <p:cNvSpPr>
            <a:spLocks noGrp="1"/>
          </p:cNvSpPr>
          <p:nvPr userDrawn="1">
            <p:ph type="dt" sz="half" idx="10"/>
          </p:nvPr>
        </p:nvSpPr>
        <p:spPr>
          <a:xfrm>
            <a:off x="914400" y="6400800"/>
            <a:ext cx="2743200" cy="365125"/>
          </a:xfrm>
          <a:prstGeom prst="rect">
            <a:avLst/>
          </a:prstGeom>
        </p:spPr>
        <p:txBody>
          <a:bodyPr/>
          <a:lstStyle>
            <a:lvl1pPr>
              <a:defRPr>
                <a:solidFill>
                  <a:schemeClr val="bg1"/>
                </a:solidFill>
              </a:defRPr>
            </a:lvl1pPr>
          </a:lstStyle>
          <a:p>
            <a:fld id="{1A40BA4D-19AC-43FC-B72A-171FF11C77A6}" type="datetime1">
              <a:rPr lang="en-US" smtClean="0"/>
              <a:t>4/14/2025</a:t>
            </a:fld>
            <a:endParaRPr lang="en-US" dirty="0"/>
          </a:p>
        </p:txBody>
      </p:sp>
      <p:sp>
        <p:nvSpPr>
          <p:cNvPr id="5" name="Footer Placeholder 4">
            <a:extLst>
              <a:ext uri="{FF2B5EF4-FFF2-40B4-BE49-F238E27FC236}">
                <a16:creationId xmlns:a16="http://schemas.microsoft.com/office/drawing/2014/main" id="{458B7E31-AD7C-4BE1-9C63-D673FD30E1AC}"/>
              </a:ext>
            </a:extLst>
          </p:cNvPr>
          <p:cNvSpPr>
            <a:spLocks noGrp="1"/>
          </p:cNvSpPr>
          <p:nvPr userDrawn="1">
            <p:ph type="ftr" sz="quarter" idx="11"/>
          </p:nvPr>
        </p:nvSpPr>
        <p:spPr>
          <a:xfrm>
            <a:off x="4038600" y="6400800"/>
            <a:ext cx="4114800" cy="365125"/>
          </a:xfrm>
          <a:prstGeom prst="rect">
            <a:avLst/>
          </a:prstGeom>
        </p:spPr>
        <p:txBody>
          <a:bodyPr/>
          <a:lstStyle>
            <a:lvl1pPr>
              <a:defRPr>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BEB6A367-B838-445C-B6D6-58F53EB8521B}"/>
              </a:ext>
            </a:extLst>
          </p:cNvPr>
          <p:cNvSpPr>
            <a:spLocks noGrp="1"/>
          </p:cNvSpPr>
          <p:nvPr userDrawn="1">
            <p:ph type="sldNum" sz="quarter" idx="12"/>
          </p:nvPr>
        </p:nvSpPr>
        <p:spPr>
          <a:xfrm>
            <a:off x="8531352" y="6400800"/>
            <a:ext cx="2743200" cy="365125"/>
          </a:xfrm>
          <a:prstGeom prst="rect">
            <a:avLst/>
          </a:prstGeom>
        </p:spPr>
        <p:txBody>
          <a:bodyPr/>
          <a:lstStyle>
            <a:lvl1pPr>
              <a:defRPr>
                <a:solidFill>
                  <a:schemeClr val="bg1"/>
                </a:solidFill>
              </a:defRPr>
            </a:lvl1pPr>
          </a:lstStyle>
          <a:p>
            <a:fld id="{3A34FD16-3FD2-4FC3-999B-E8C035BB93A1}" type="slidenum">
              <a:rPr lang="en-US" smtClean="0"/>
              <a:pPr/>
              <a:t>‹#›</a:t>
            </a:fld>
            <a:endParaRPr lang="en-US" dirty="0"/>
          </a:p>
        </p:txBody>
      </p:sp>
      <p:sp>
        <p:nvSpPr>
          <p:cNvPr id="24" name="Subtitle 2">
            <a:extLst>
              <a:ext uri="{FF2B5EF4-FFF2-40B4-BE49-F238E27FC236}">
                <a16:creationId xmlns:a16="http://schemas.microsoft.com/office/drawing/2014/main" id="{D1EC3507-42F2-47E2-928A-794CA5CA60CF}"/>
              </a:ext>
            </a:extLst>
          </p:cNvPr>
          <p:cNvSpPr>
            <a:spLocks noGrp="1"/>
          </p:cNvSpPr>
          <p:nvPr>
            <p:ph type="subTitle" idx="1"/>
          </p:nvPr>
        </p:nvSpPr>
        <p:spPr>
          <a:xfrm>
            <a:off x="1828800" y="3263901"/>
            <a:ext cx="8531352" cy="594360"/>
          </a:xfrm>
          <a:solidFill>
            <a:srgbClr val="4B5861"/>
          </a:solidFill>
        </p:spPr>
        <p:txBody>
          <a:bodyPr lIns="0" tIns="0" rIns="0" bIns="0" anchor="ctr" anchorCtr="0"/>
          <a:lstStyle>
            <a:lvl1pPr marL="0" indent="0" algn="ctr">
              <a:spcBef>
                <a:spcPts val="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3" name="TextBox 2">
            <a:extLst>
              <a:ext uri="{FF2B5EF4-FFF2-40B4-BE49-F238E27FC236}">
                <a16:creationId xmlns:a16="http://schemas.microsoft.com/office/drawing/2014/main" id="{E93FBB66-031D-735F-66DF-AD42C913721C}"/>
              </a:ext>
            </a:extLst>
          </p:cNvPr>
          <p:cNvSpPr txBox="1"/>
          <p:nvPr userDrawn="1"/>
        </p:nvSpPr>
        <p:spPr>
          <a:xfrm>
            <a:off x="9332976" y="5934670"/>
            <a:ext cx="2859024" cy="923330"/>
          </a:xfrm>
          <a:prstGeom prst="rect">
            <a:avLst/>
          </a:prstGeom>
          <a:noFill/>
        </p:spPr>
        <p:txBody>
          <a:bodyPr wrap="square" lIns="45720" rIns="45720" rtlCol="0" anchor="ctr" anchorCtr="0">
            <a:spAutoFit/>
          </a:bodyPr>
          <a:lstStyle/>
          <a:p>
            <a:pPr algn="r"/>
            <a:r>
              <a:rPr lang="en-US" sz="1800" dirty="0">
                <a:solidFill>
                  <a:schemeClr val="bg1"/>
                </a:solidFill>
              </a:rPr>
              <a:t>Developed by:</a:t>
            </a:r>
          </a:p>
          <a:p>
            <a:pPr algn="r"/>
            <a:r>
              <a:rPr lang="en-US" sz="1800" i="1" dirty="0">
                <a:solidFill>
                  <a:schemeClr val="bg1"/>
                </a:solidFill>
              </a:rPr>
              <a:t>Andrew D. Shroads, QEP</a:t>
            </a:r>
          </a:p>
          <a:p>
            <a:pPr algn="r"/>
            <a:r>
              <a:rPr lang="en-US" sz="1800" dirty="0">
                <a:solidFill>
                  <a:schemeClr val="bg1"/>
                </a:solidFill>
                <a:hlinkClick r:id="rId2">
                  <a:extLst>
                    <a:ext uri="{A12FA001-AC4F-418D-AE19-62706E023703}">
                      <ahyp:hlinkClr xmlns:ahyp="http://schemas.microsoft.com/office/drawing/2018/hyperlinkcolor" val="tx"/>
                    </a:ext>
                  </a:extLst>
                </a:hlinkClick>
              </a:rPr>
              <a:t>www.scainc.com</a:t>
            </a:r>
            <a:endParaRPr lang="en-US" sz="1800" dirty="0">
              <a:solidFill>
                <a:schemeClr val="bg1"/>
              </a:solidFill>
            </a:endParaRPr>
          </a:p>
        </p:txBody>
      </p:sp>
    </p:spTree>
    <p:extLst>
      <p:ext uri="{BB962C8B-B14F-4D97-AF65-F5344CB8AC3E}">
        <p14:creationId xmlns:p14="http://schemas.microsoft.com/office/powerpoint/2010/main" val="233203204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93C4DE9-7FF1-19AE-CA4E-D740E7F92934}"/>
              </a:ext>
            </a:extLst>
          </p:cNvPr>
          <p:cNvGrpSpPr/>
          <p:nvPr userDrawn="1"/>
        </p:nvGrpSpPr>
        <p:grpSpPr>
          <a:xfrm>
            <a:off x="0" y="0"/>
            <a:ext cx="12192000" cy="6858000"/>
            <a:chOff x="0" y="0"/>
            <a:chExt cx="12192000" cy="6858000"/>
          </a:xfrm>
        </p:grpSpPr>
        <p:sp>
          <p:nvSpPr>
            <p:cNvPr id="13" name="Parallelogram 12">
              <a:extLst>
                <a:ext uri="{FF2B5EF4-FFF2-40B4-BE49-F238E27FC236}">
                  <a16:creationId xmlns:a16="http://schemas.microsoft.com/office/drawing/2014/main" id="{60B5BFE9-C6B4-139D-6CC3-DC1CDECFC425}"/>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ight Triangle 15">
              <a:extLst>
                <a:ext uri="{FF2B5EF4-FFF2-40B4-BE49-F238E27FC236}">
                  <a16:creationId xmlns:a16="http://schemas.microsoft.com/office/drawing/2014/main" id="{43AB9856-3211-8E0C-6C28-90916B79FD4B}"/>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ight Triangle 14">
              <a:extLst>
                <a:ext uri="{FF2B5EF4-FFF2-40B4-BE49-F238E27FC236}">
                  <a16:creationId xmlns:a16="http://schemas.microsoft.com/office/drawing/2014/main" id="{8A510B84-1C20-A1A0-5B8C-A0B7BE15651B}"/>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A4221219-A52D-4D4D-925B-D1EEEEE6C568}"/>
              </a:ext>
            </a:extLst>
          </p:cNvPr>
          <p:cNvSpPr>
            <a:spLocks noGrp="1"/>
          </p:cNvSpPr>
          <p:nvPr userDrawn="1">
            <p:ph type="title"/>
          </p:nvPr>
        </p:nvSpPr>
        <p:spPr>
          <a:xfrm>
            <a:off x="914400" y="0"/>
            <a:ext cx="10360152" cy="914400"/>
          </a:xfrm>
        </p:spPr>
        <p:txBody>
          <a:bodyPr>
            <a:normAutofit/>
          </a:bodyPr>
          <a:lstStyle>
            <a:lvl1pPr>
              <a:lnSpc>
                <a:spcPct val="100000"/>
              </a:lnSpc>
              <a:defRPr sz="2800">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07E2998-F237-4190-951A-1027EBBE524A}"/>
              </a:ext>
            </a:extLst>
          </p:cNvPr>
          <p:cNvSpPr>
            <a:spLocks noGrp="1"/>
          </p:cNvSpPr>
          <p:nvPr userDrawn="1">
            <p:ph idx="1"/>
          </p:nvPr>
        </p:nvSpPr>
        <p:spPr>
          <a:xfrm>
            <a:off x="914400" y="1005840"/>
            <a:ext cx="10360152" cy="5166360"/>
          </a:xfrm>
        </p:spPr>
        <p:txBody>
          <a:bodyPr/>
          <a:lstStyle>
            <a:lvl1pPr marL="231775" indent="-231775">
              <a:defRPr/>
            </a:lvl1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22F76DA-272B-4E6C-9AD3-8ECBD2FEDD03}"/>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C04E4A7F-F153-4E06-B955-28D4E9430284}" type="datetime1">
              <a:rPr lang="en-US" smtClean="0"/>
              <a:t>4/14/2025</a:t>
            </a:fld>
            <a:endParaRPr lang="en-US" dirty="0"/>
          </a:p>
        </p:txBody>
      </p:sp>
      <p:sp>
        <p:nvSpPr>
          <p:cNvPr id="5" name="Footer Placeholder 4">
            <a:extLst>
              <a:ext uri="{FF2B5EF4-FFF2-40B4-BE49-F238E27FC236}">
                <a16:creationId xmlns:a16="http://schemas.microsoft.com/office/drawing/2014/main" id="{0DD6E02C-A93F-473E-8DAF-53D362E136DC}"/>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6" name="Slide Number Placeholder 5">
            <a:extLst>
              <a:ext uri="{FF2B5EF4-FFF2-40B4-BE49-F238E27FC236}">
                <a16:creationId xmlns:a16="http://schemas.microsoft.com/office/drawing/2014/main" id="{81C1BEB1-795B-4B54-8525-4FD9AEC89398}"/>
              </a:ext>
            </a:extLst>
          </p:cNvPr>
          <p:cNvSpPr>
            <a:spLocks noGrp="1"/>
          </p:cNvSpPr>
          <p:nvPr userDrawn="1">
            <p:ph type="sldNum" sz="quarter" idx="12"/>
          </p:nvPr>
        </p:nvSpPr>
        <p:spPr>
          <a:xfrm>
            <a:off x="8531352" y="6400800"/>
            <a:ext cx="2743200" cy="365760"/>
          </a:xfrm>
          <a:prstGeom prst="rect">
            <a:avLst/>
          </a:prstGeom>
        </p:spPr>
        <p:txBody>
          <a:bodyPr/>
          <a:lstStyle>
            <a:lvl1pPr algn="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3589693945"/>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BC30452-52FF-7EFD-F6DB-50F096CA673A}"/>
              </a:ext>
            </a:extLst>
          </p:cNvPr>
          <p:cNvGrpSpPr/>
          <p:nvPr userDrawn="1"/>
        </p:nvGrpSpPr>
        <p:grpSpPr>
          <a:xfrm>
            <a:off x="0" y="0"/>
            <a:ext cx="12192000" cy="6858000"/>
            <a:chOff x="0" y="0"/>
            <a:chExt cx="12192000" cy="6858000"/>
          </a:xfrm>
        </p:grpSpPr>
        <p:sp>
          <p:nvSpPr>
            <p:cNvPr id="11" name="Parallelogram 10">
              <a:extLst>
                <a:ext uri="{FF2B5EF4-FFF2-40B4-BE49-F238E27FC236}">
                  <a16:creationId xmlns:a16="http://schemas.microsoft.com/office/drawing/2014/main" id="{5100E43B-32ED-102A-24C4-9C9B7762E262}"/>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0E39E17F-5CCF-54D3-68FE-D9B22B44D73B}"/>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Triangle 12">
              <a:extLst>
                <a:ext uri="{FF2B5EF4-FFF2-40B4-BE49-F238E27FC236}">
                  <a16:creationId xmlns:a16="http://schemas.microsoft.com/office/drawing/2014/main" id="{F92C9441-27F9-A6DA-74E1-FA5994FB3B64}"/>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FB19D446-C376-415D-B3FA-9A3F13CD806C}"/>
              </a:ext>
            </a:extLst>
          </p:cNvPr>
          <p:cNvSpPr>
            <a:spLocks noGrp="1"/>
          </p:cNvSpPr>
          <p:nvPr>
            <p:ph type="title"/>
          </p:nvPr>
        </p:nvSpPr>
        <p:spPr>
          <a:xfrm>
            <a:off x="914400" y="1"/>
            <a:ext cx="10360152" cy="914399"/>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14F867B-05A9-469B-8238-C7D8FC6D51B2}"/>
              </a:ext>
            </a:extLst>
          </p:cNvPr>
          <p:cNvSpPr>
            <a:spLocks noGrp="1"/>
          </p:cNvSpPr>
          <p:nvPr>
            <p:ph sz="half" idx="1"/>
          </p:nvPr>
        </p:nvSpPr>
        <p:spPr>
          <a:xfrm>
            <a:off x="914400" y="1005840"/>
            <a:ext cx="510540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9BB21AF-3988-4A82-9FFA-56A10555826C}"/>
              </a:ext>
            </a:extLst>
          </p:cNvPr>
          <p:cNvSpPr>
            <a:spLocks noGrp="1"/>
          </p:cNvSpPr>
          <p:nvPr>
            <p:ph sz="half" idx="2"/>
          </p:nvPr>
        </p:nvSpPr>
        <p:spPr>
          <a:xfrm>
            <a:off x="6172200" y="1005840"/>
            <a:ext cx="5102352"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Date Placeholder 3">
            <a:extLst>
              <a:ext uri="{FF2B5EF4-FFF2-40B4-BE49-F238E27FC236}">
                <a16:creationId xmlns:a16="http://schemas.microsoft.com/office/drawing/2014/main" id="{02AEBF0E-00F5-4582-B535-699DDE336274}"/>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26F48D91-4054-4B77-AE15-CA635E0D10BE}" type="datetime1">
              <a:rPr lang="en-US" smtClean="0"/>
              <a:t>4/14/2025</a:t>
            </a:fld>
            <a:endParaRPr lang="en-US" dirty="0"/>
          </a:p>
        </p:txBody>
      </p:sp>
      <p:sp>
        <p:nvSpPr>
          <p:cNvPr id="21" name="Footer Placeholder 4">
            <a:extLst>
              <a:ext uri="{FF2B5EF4-FFF2-40B4-BE49-F238E27FC236}">
                <a16:creationId xmlns:a16="http://schemas.microsoft.com/office/drawing/2014/main" id="{FF45E3B7-A353-49E2-8345-4F8D69D1C541}"/>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22" name="Slide Number Placeholder 5">
            <a:extLst>
              <a:ext uri="{FF2B5EF4-FFF2-40B4-BE49-F238E27FC236}">
                <a16:creationId xmlns:a16="http://schemas.microsoft.com/office/drawing/2014/main" id="{429901F8-C282-4D1E-9A4A-C04C49CC8FFE}"/>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276079171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5188322-D5A6-202A-5D0F-C55C13D02F48}"/>
              </a:ext>
            </a:extLst>
          </p:cNvPr>
          <p:cNvGrpSpPr/>
          <p:nvPr userDrawn="1"/>
        </p:nvGrpSpPr>
        <p:grpSpPr>
          <a:xfrm>
            <a:off x="0" y="0"/>
            <a:ext cx="12192000" cy="6858000"/>
            <a:chOff x="0" y="0"/>
            <a:chExt cx="12192000" cy="6858000"/>
          </a:xfrm>
        </p:grpSpPr>
        <p:sp>
          <p:nvSpPr>
            <p:cNvPr id="10" name="Parallelogram 9">
              <a:extLst>
                <a:ext uri="{FF2B5EF4-FFF2-40B4-BE49-F238E27FC236}">
                  <a16:creationId xmlns:a16="http://schemas.microsoft.com/office/drawing/2014/main" id="{6FC58883-89F8-89E8-426D-D5910CA3CA3F}"/>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a:extLst>
                <a:ext uri="{FF2B5EF4-FFF2-40B4-BE49-F238E27FC236}">
                  <a16:creationId xmlns:a16="http://schemas.microsoft.com/office/drawing/2014/main" id="{8D0E3768-AEAD-743E-7E87-17BB4C880A3E}"/>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Triangle 11">
              <a:extLst>
                <a:ext uri="{FF2B5EF4-FFF2-40B4-BE49-F238E27FC236}">
                  <a16:creationId xmlns:a16="http://schemas.microsoft.com/office/drawing/2014/main" id="{84AAF9D1-3772-6104-5DB9-2427D17EF604}"/>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FB19D446-C376-415D-B3FA-9A3F13CD806C}"/>
              </a:ext>
            </a:extLst>
          </p:cNvPr>
          <p:cNvSpPr>
            <a:spLocks noGrp="1"/>
          </p:cNvSpPr>
          <p:nvPr>
            <p:ph type="title"/>
          </p:nvPr>
        </p:nvSpPr>
        <p:spPr>
          <a:xfrm>
            <a:off x="914400" y="1"/>
            <a:ext cx="10360152" cy="914399"/>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14F867B-05A9-469B-8238-C7D8FC6D51B2}"/>
              </a:ext>
            </a:extLst>
          </p:cNvPr>
          <p:cNvSpPr>
            <a:spLocks noGrp="1"/>
          </p:cNvSpPr>
          <p:nvPr>
            <p:ph sz="half" idx="1"/>
          </p:nvPr>
        </p:nvSpPr>
        <p:spPr>
          <a:xfrm>
            <a:off x="914400" y="1005840"/>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B9BB21AF-3988-4A82-9FFA-56A10555826C}"/>
              </a:ext>
            </a:extLst>
          </p:cNvPr>
          <p:cNvSpPr>
            <a:spLocks noGrp="1"/>
          </p:cNvSpPr>
          <p:nvPr>
            <p:ph sz="half" idx="2"/>
          </p:nvPr>
        </p:nvSpPr>
        <p:spPr>
          <a:xfrm>
            <a:off x="4402836" y="1005840"/>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Date Placeholder 3">
            <a:extLst>
              <a:ext uri="{FF2B5EF4-FFF2-40B4-BE49-F238E27FC236}">
                <a16:creationId xmlns:a16="http://schemas.microsoft.com/office/drawing/2014/main" id="{02AEBF0E-00F5-4582-B535-699DDE336274}"/>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26F48D91-4054-4B77-AE15-CA635E0D10BE}" type="datetime1">
              <a:rPr lang="en-US" smtClean="0"/>
              <a:t>4/14/2025</a:t>
            </a:fld>
            <a:endParaRPr lang="en-US" dirty="0"/>
          </a:p>
        </p:txBody>
      </p:sp>
      <p:sp>
        <p:nvSpPr>
          <p:cNvPr id="21" name="Footer Placeholder 4">
            <a:extLst>
              <a:ext uri="{FF2B5EF4-FFF2-40B4-BE49-F238E27FC236}">
                <a16:creationId xmlns:a16="http://schemas.microsoft.com/office/drawing/2014/main" id="{FF45E3B7-A353-49E2-8345-4F8D69D1C541}"/>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22" name="Slide Number Placeholder 5">
            <a:extLst>
              <a:ext uri="{FF2B5EF4-FFF2-40B4-BE49-F238E27FC236}">
                <a16:creationId xmlns:a16="http://schemas.microsoft.com/office/drawing/2014/main" id="{429901F8-C282-4D1E-9A4A-C04C49CC8FFE}"/>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
        <p:nvSpPr>
          <p:cNvPr id="8" name="Content Placeholder 3">
            <a:extLst>
              <a:ext uri="{FF2B5EF4-FFF2-40B4-BE49-F238E27FC236}">
                <a16:creationId xmlns:a16="http://schemas.microsoft.com/office/drawing/2014/main" id="{B75FDC48-01BB-1D1C-C772-2FC6844F6A0B}"/>
              </a:ext>
            </a:extLst>
          </p:cNvPr>
          <p:cNvSpPr>
            <a:spLocks noGrp="1"/>
          </p:cNvSpPr>
          <p:nvPr>
            <p:ph sz="half" idx="13"/>
          </p:nvPr>
        </p:nvSpPr>
        <p:spPr>
          <a:xfrm>
            <a:off x="7863840" y="1005837"/>
            <a:ext cx="3383280" cy="5166360"/>
          </a:xfrm>
        </p:spPr>
        <p:txBody>
          <a:bodyPr/>
          <a:lstStyle>
            <a:lvl1pPr marL="228600" indent="-2286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4331460"/>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C2424F1-487B-AD9E-BC54-B570E8A4D115}"/>
              </a:ext>
            </a:extLst>
          </p:cNvPr>
          <p:cNvGrpSpPr/>
          <p:nvPr userDrawn="1"/>
        </p:nvGrpSpPr>
        <p:grpSpPr>
          <a:xfrm>
            <a:off x="0" y="0"/>
            <a:ext cx="12192000" cy="6858000"/>
            <a:chOff x="0" y="0"/>
            <a:chExt cx="12192000" cy="6858000"/>
          </a:xfrm>
        </p:grpSpPr>
        <p:sp>
          <p:nvSpPr>
            <p:cNvPr id="6" name="Parallelogram 5">
              <a:extLst>
                <a:ext uri="{FF2B5EF4-FFF2-40B4-BE49-F238E27FC236}">
                  <a16:creationId xmlns:a16="http://schemas.microsoft.com/office/drawing/2014/main" id="{B6F34512-37AA-5089-B92F-D7BFC7DF6303}"/>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1AB5E72B-E3E9-B6D2-DE5B-3975B20EFD0E}"/>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a:extLst>
                <a:ext uri="{FF2B5EF4-FFF2-40B4-BE49-F238E27FC236}">
                  <a16:creationId xmlns:a16="http://schemas.microsoft.com/office/drawing/2014/main" id="{AA7C4391-3339-48DB-F5CF-B575C585AAEA}"/>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3E7833FC-D798-4D51-AD93-D030591C47E1}"/>
              </a:ext>
            </a:extLst>
          </p:cNvPr>
          <p:cNvSpPr>
            <a:spLocks noGrp="1"/>
          </p:cNvSpPr>
          <p:nvPr userDrawn="1">
            <p:ph type="title"/>
          </p:nvPr>
        </p:nvSpPr>
        <p:spPr>
          <a:xfrm>
            <a:off x="914400" y="-1"/>
            <a:ext cx="10360152" cy="914400"/>
          </a:xfrm>
        </p:spPr>
        <p:txBody>
          <a:bodyPr anchor="ctr"/>
          <a:lstStyle>
            <a:lvl1pPr algn="l">
              <a:defRPr lang="en-US" sz="2800" b="1" kern="1200" dirty="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3CCCA72-604A-4FE3-97E6-79E7148E9B71}"/>
              </a:ext>
            </a:extLst>
          </p:cNvPr>
          <p:cNvSpPr>
            <a:spLocks noGrp="1"/>
          </p:cNvSpPr>
          <p:nvPr userDrawn="1">
            <p:ph idx="1"/>
          </p:nvPr>
        </p:nvSpPr>
        <p:spPr>
          <a:xfrm>
            <a:off x="5102352" y="1005840"/>
            <a:ext cx="6172200" cy="5166360"/>
          </a:xfrm>
        </p:spPr>
        <p:txBody>
          <a:bodyPr/>
          <a:lstStyle>
            <a:lvl1pPr marL="231775" indent="-231775">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Date Placeholder 3">
            <a:extLst>
              <a:ext uri="{FF2B5EF4-FFF2-40B4-BE49-F238E27FC236}">
                <a16:creationId xmlns:a16="http://schemas.microsoft.com/office/drawing/2014/main" id="{362E6E7E-E885-4FAE-91EE-84236C231950}"/>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63555608-0A5A-49C2-8EE0-4018DAEB1768}" type="datetime1">
              <a:rPr lang="en-US" smtClean="0"/>
              <a:t>4/14/2025</a:t>
            </a:fld>
            <a:endParaRPr lang="en-US" dirty="0"/>
          </a:p>
        </p:txBody>
      </p:sp>
      <p:sp>
        <p:nvSpPr>
          <p:cNvPr id="16" name="Footer Placeholder 4">
            <a:extLst>
              <a:ext uri="{FF2B5EF4-FFF2-40B4-BE49-F238E27FC236}">
                <a16:creationId xmlns:a16="http://schemas.microsoft.com/office/drawing/2014/main" id="{53EE3AF8-1477-4EB6-8332-D7285BA79D95}"/>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7" name="Slide Number Placeholder 5">
            <a:extLst>
              <a:ext uri="{FF2B5EF4-FFF2-40B4-BE49-F238E27FC236}">
                <a16:creationId xmlns:a16="http://schemas.microsoft.com/office/drawing/2014/main" id="{D8E20C9A-9159-4C9A-AA9B-E623964E996B}"/>
              </a:ext>
            </a:extLst>
          </p:cNvPr>
          <p:cNvSpPr>
            <a:spLocks noGrp="1"/>
          </p:cNvSpPr>
          <p:nvPr userDrawn="1">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
        <p:nvSpPr>
          <p:cNvPr id="7" name="Content Placeholder 2">
            <a:extLst>
              <a:ext uri="{FF2B5EF4-FFF2-40B4-BE49-F238E27FC236}">
                <a16:creationId xmlns:a16="http://schemas.microsoft.com/office/drawing/2014/main" id="{D228D406-2A64-BA1D-A531-BAE0288A93F5}"/>
              </a:ext>
            </a:extLst>
          </p:cNvPr>
          <p:cNvSpPr>
            <a:spLocks noGrp="1"/>
          </p:cNvSpPr>
          <p:nvPr>
            <p:ph idx="13"/>
          </p:nvPr>
        </p:nvSpPr>
        <p:spPr>
          <a:xfrm>
            <a:off x="914400" y="1005840"/>
            <a:ext cx="4023360" cy="5166360"/>
          </a:xfrm>
        </p:spPr>
        <p:txBody>
          <a:bodyPr/>
          <a:lstStyle>
            <a:lvl1pPr marL="228600" indent="-228600">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5615007"/>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49A2357-76B9-4A04-3EE8-ABC3BED15ADF}"/>
              </a:ext>
            </a:extLst>
          </p:cNvPr>
          <p:cNvGrpSpPr/>
          <p:nvPr userDrawn="1"/>
        </p:nvGrpSpPr>
        <p:grpSpPr>
          <a:xfrm>
            <a:off x="0" y="0"/>
            <a:ext cx="12192000" cy="6858000"/>
            <a:chOff x="0" y="0"/>
            <a:chExt cx="12192000" cy="6858000"/>
          </a:xfrm>
        </p:grpSpPr>
        <p:sp>
          <p:nvSpPr>
            <p:cNvPr id="8" name="Parallelogram 7">
              <a:extLst>
                <a:ext uri="{FF2B5EF4-FFF2-40B4-BE49-F238E27FC236}">
                  <a16:creationId xmlns:a16="http://schemas.microsoft.com/office/drawing/2014/main" id="{6B4F62E7-24AF-8DB8-C066-FDEAEF612201}"/>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B3421774-C5E1-D594-6F99-704720C17336}"/>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33CE7496-FA5B-AB80-97C1-5DBA491567DC}"/>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7941854C-B0F1-4F7D-BE5A-BB3BE618677A}"/>
              </a:ext>
            </a:extLst>
          </p:cNvPr>
          <p:cNvSpPr>
            <a:spLocks noGrp="1"/>
          </p:cNvSpPr>
          <p:nvPr>
            <p:ph type="title"/>
          </p:nvPr>
        </p:nvSpPr>
        <p:spPr>
          <a:xfrm>
            <a:off x="914400" y="1088390"/>
            <a:ext cx="10360152" cy="2852737"/>
          </a:xfrm>
        </p:spPr>
        <p:txBody>
          <a:bodyPr anchor="b" anchorCtr="0"/>
          <a:lstStyle>
            <a:lvl1pPr algn="ct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304AB17-19D5-4831-A24B-2A2D09EA7D8C}"/>
              </a:ext>
            </a:extLst>
          </p:cNvPr>
          <p:cNvSpPr>
            <a:spLocks noGrp="1"/>
          </p:cNvSpPr>
          <p:nvPr>
            <p:ph type="body" idx="1"/>
          </p:nvPr>
        </p:nvSpPr>
        <p:spPr>
          <a:xfrm>
            <a:off x="914400" y="4562000"/>
            <a:ext cx="1036015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4" name="Date Placeholder 3">
            <a:extLst>
              <a:ext uri="{FF2B5EF4-FFF2-40B4-BE49-F238E27FC236}">
                <a16:creationId xmlns:a16="http://schemas.microsoft.com/office/drawing/2014/main" id="{D15DCEEE-01ED-4625-8537-5A7E60DFEDFF}"/>
              </a:ext>
            </a:extLst>
          </p:cNvPr>
          <p:cNvSpPr>
            <a:spLocks noGrp="1"/>
          </p:cNvSpPr>
          <p:nvPr>
            <p:ph type="dt" sz="half" idx="10"/>
          </p:nvPr>
        </p:nvSpPr>
        <p:spPr>
          <a:xfrm>
            <a:off x="914400" y="6400800"/>
            <a:ext cx="2743200" cy="365760"/>
          </a:xfrm>
          <a:prstGeom prst="rect">
            <a:avLst/>
          </a:prstGeom>
        </p:spPr>
        <p:txBody>
          <a:bodyPr/>
          <a:lstStyle>
            <a:lvl1pPr>
              <a:defRPr>
                <a:solidFill>
                  <a:schemeClr val="bg1"/>
                </a:solidFill>
              </a:defRPr>
            </a:lvl1pPr>
          </a:lstStyle>
          <a:p>
            <a:fld id="{9A7157A6-85CE-49AD-A3F0-47C2F6D3F9B9}" type="datetime1">
              <a:rPr lang="en-US" smtClean="0"/>
              <a:t>4/14/2025</a:t>
            </a:fld>
            <a:endParaRPr lang="en-US" dirty="0"/>
          </a:p>
        </p:txBody>
      </p:sp>
      <p:sp>
        <p:nvSpPr>
          <p:cNvPr id="15" name="Footer Placeholder 4">
            <a:extLst>
              <a:ext uri="{FF2B5EF4-FFF2-40B4-BE49-F238E27FC236}">
                <a16:creationId xmlns:a16="http://schemas.microsoft.com/office/drawing/2014/main" id="{50DEC9A6-05B1-4894-B282-455C1D823342}"/>
              </a:ext>
            </a:extLst>
          </p:cNvPr>
          <p:cNvSpPr>
            <a:spLocks noGrp="1"/>
          </p:cNvSpPr>
          <p:nvPr>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6" name="Slide Number Placeholder 5">
            <a:extLst>
              <a:ext uri="{FF2B5EF4-FFF2-40B4-BE49-F238E27FC236}">
                <a16:creationId xmlns:a16="http://schemas.microsoft.com/office/drawing/2014/main" id="{A63E12D2-FF5A-4206-A25D-85666CF52156}"/>
              </a:ext>
            </a:extLst>
          </p:cNvPr>
          <p:cNvSpPr>
            <a:spLocks noGrp="1"/>
          </p:cNvSpPr>
          <p:nvPr>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2163079833"/>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0D29349-DE1E-A887-E911-CF08B04F5E65}"/>
              </a:ext>
            </a:extLst>
          </p:cNvPr>
          <p:cNvGrpSpPr/>
          <p:nvPr userDrawn="1"/>
        </p:nvGrpSpPr>
        <p:grpSpPr>
          <a:xfrm>
            <a:off x="0" y="0"/>
            <a:ext cx="12192000" cy="6858000"/>
            <a:chOff x="0" y="0"/>
            <a:chExt cx="12192000" cy="6858000"/>
          </a:xfrm>
        </p:grpSpPr>
        <p:sp>
          <p:nvSpPr>
            <p:cNvPr id="4" name="Parallelogram 3">
              <a:extLst>
                <a:ext uri="{FF2B5EF4-FFF2-40B4-BE49-F238E27FC236}">
                  <a16:creationId xmlns:a16="http://schemas.microsoft.com/office/drawing/2014/main" id="{A281174E-74FE-D573-3D03-EDA2A519ACD9}"/>
                </a:ext>
              </a:extLst>
            </p:cNvPr>
            <p:cNvSpPr/>
            <p:nvPr userDrawn="1"/>
          </p:nvSpPr>
          <p:spPr>
            <a:xfrm>
              <a:off x="0" y="0"/>
              <a:ext cx="12192000" cy="914400"/>
            </a:xfrm>
            <a:prstGeom prst="parallelogram">
              <a:avLst>
                <a:gd name="adj" fmla="val 120425"/>
              </a:avLst>
            </a:prstGeom>
            <a:solidFill>
              <a:srgbClr val="4350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ight Triangle 4">
              <a:extLst>
                <a:ext uri="{FF2B5EF4-FFF2-40B4-BE49-F238E27FC236}">
                  <a16:creationId xmlns:a16="http://schemas.microsoft.com/office/drawing/2014/main" id="{F103DA83-ED56-19BE-0524-1AC8DEA34053}"/>
                </a:ext>
              </a:extLst>
            </p:cNvPr>
            <p:cNvSpPr/>
            <p:nvPr userDrawn="1"/>
          </p:nvSpPr>
          <p:spPr>
            <a:xfrm>
              <a:off x="0" y="5394960"/>
              <a:ext cx="2377440" cy="1463040"/>
            </a:xfrm>
            <a:prstGeom prst="rtTriangle">
              <a:avLst/>
            </a:prstGeom>
            <a:solidFill>
              <a:srgbClr val="608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EBD591B6-2246-5AD7-1692-35CEA0D0D4B5}"/>
                </a:ext>
              </a:extLst>
            </p:cNvPr>
            <p:cNvSpPr/>
            <p:nvPr userDrawn="1"/>
          </p:nvSpPr>
          <p:spPr>
            <a:xfrm rot="16200000">
              <a:off x="10703052" y="5372100"/>
              <a:ext cx="1143000" cy="1828800"/>
            </a:xfrm>
            <a:prstGeom prst="rtTriangle">
              <a:avLst/>
            </a:prstGeom>
            <a:solidFill>
              <a:srgbClr val="BA73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a:extLst>
              <a:ext uri="{FF2B5EF4-FFF2-40B4-BE49-F238E27FC236}">
                <a16:creationId xmlns:a16="http://schemas.microsoft.com/office/drawing/2014/main" id="{010D0FD2-35B4-4C99-B2B6-939C97E5B21A}"/>
              </a:ext>
            </a:extLst>
          </p:cNvPr>
          <p:cNvSpPr>
            <a:spLocks noGrp="1"/>
          </p:cNvSpPr>
          <p:nvPr userDrawn="1">
            <p:ph type="title"/>
          </p:nvPr>
        </p:nvSpPr>
        <p:spPr>
          <a:xfrm>
            <a:off x="914400" y="1"/>
            <a:ext cx="10360152" cy="914400"/>
          </a:xfrm>
        </p:spPr>
        <p:txBody>
          <a:bodyPr/>
          <a:lstStyle>
            <a:lvl1pPr>
              <a:defRPr lang="en-US" sz="2800" b="1" kern="1200" smtClean="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
        <p:nvSpPr>
          <p:cNvPr id="13" name="Date Placeholder 3">
            <a:extLst>
              <a:ext uri="{FF2B5EF4-FFF2-40B4-BE49-F238E27FC236}">
                <a16:creationId xmlns:a16="http://schemas.microsoft.com/office/drawing/2014/main" id="{A84F832E-9128-482A-9179-DF74E7D90012}"/>
              </a:ext>
            </a:extLst>
          </p:cNvPr>
          <p:cNvSpPr>
            <a:spLocks noGrp="1"/>
          </p:cNvSpPr>
          <p:nvPr userDrawn="1">
            <p:ph type="dt" sz="half" idx="10"/>
          </p:nvPr>
        </p:nvSpPr>
        <p:spPr>
          <a:xfrm>
            <a:off x="914400" y="6400800"/>
            <a:ext cx="2743200" cy="365760"/>
          </a:xfrm>
          <a:prstGeom prst="rect">
            <a:avLst/>
          </a:prstGeom>
        </p:spPr>
        <p:txBody>
          <a:bodyPr/>
          <a:lstStyle>
            <a:lvl1pPr>
              <a:defRPr>
                <a:solidFill>
                  <a:schemeClr val="bg1"/>
                </a:solidFill>
              </a:defRPr>
            </a:lvl1pPr>
          </a:lstStyle>
          <a:p>
            <a:fld id="{3EC90697-CAA3-4FCE-BBD6-33DF7EDA3743}" type="datetime1">
              <a:rPr lang="en-US" smtClean="0"/>
              <a:t>4/14/2025</a:t>
            </a:fld>
            <a:endParaRPr lang="en-US" dirty="0"/>
          </a:p>
        </p:txBody>
      </p:sp>
      <p:sp>
        <p:nvSpPr>
          <p:cNvPr id="14" name="Footer Placeholder 4">
            <a:extLst>
              <a:ext uri="{FF2B5EF4-FFF2-40B4-BE49-F238E27FC236}">
                <a16:creationId xmlns:a16="http://schemas.microsoft.com/office/drawing/2014/main" id="{E6F2E128-1FF1-45B4-A6E2-38AF336D8C41}"/>
              </a:ext>
            </a:extLst>
          </p:cNvPr>
          <p:cNvSpPr>
            <a:spLocks noGrp="1"/>
          </p:cNvSpPr>
          <p:nvPr userDrawn="1">
            <p:ph type="ftr" sz="quarter" idx="11"/>
          </p:nvPr>
        </p:nvSpPr>
        <p:spPr>
          <a:xfrm>
            <a:off x="4038600" y="6400800"/>
            <a:ext cx="4114800" cy="365760"/>
          </a:xfrm>
          <a:prstGeom prst="rect">
            <a:avLst/>
          </a:prstGeom>
        </p:spPr>
        <p:txBody>
          <a:bodyPr/>
          <a:lstStyle>
            <a:lvl1pPr>
              <a:defRPr b="0">
                <a:solidFill>
                  <a:schemeClr val="bg1"/>
                </a:solidFill>
              </a:defRPr>
            </a:lvl1pPr>
          </a:lstStyle>
          <a:p>
            <a:endParaRPr lang="en-US" dirty="0"/>
          </a:p>
        </p:txBody>
      </p:sp>
      <p:sp>
        <p:nvSpPr>
          <p:cNvPr id="15" name="Slide Number Placeholder 5">
            <a:extLst>
              <a:ext uri="{FF2B5EF4-FFF2-40B4-BE49-F238E27FC236}">
                <a16:creationId xmlns:a16="http://schemas.microsoft.com/office/drawing/2014/main" id="{6977B1C1-35A2-4BCE-A07A-5480EA522D52}"/>
              </a:ext>
            </a:extLst>
          </p:cNvPr>
          <p:cNvSpPr>
            <a:spLocks noGrp="1"/>
          </p:cNvSpPr>
          <p:nvPr userDrawn="1">
            <p:ph type="sldNum" sz="quarter" idx="12"/>
          </p:nvPr>
        </p:nvSpPr>
        <p:spPr>
          <a:xfrm>
            <a:off x="8531352" y="6400800"/>
            <a:ext cx="2743200" cy="365760"/>
          </a:xfrm>
          <a:prstGeom prst="rect">
            <a:avLst/>
          </a:prstGeom>
        </p:spPr>
        <p:txBody>
          <a:bodyPr/>
          <a:lstStyle>
            <a:lvl1pPr>
              <a:defRPr b="0">
                <a:solidFill>
                  <a:schemeClr val="bg1"/>
                </a:solidFill>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4210803521"/>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42825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053FC1-80F6-97BC-6C48-008ED50ECFE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3421380" y="922020"/>
            <a:ext cx="5349240" cy="5013960"/>
          </a:xfrm>
          <a:prstGeom prst="rect">
            <a:avLst/>
          </a:prstGeom>
        </p:spPr>
      </p:pic>
      <p:sp>
        <p:nvSpPr>
          <p:cNvPr id="2" name="Title Placeholder 1">
            <a:extLst>
              <a:ext uri="{FF2B5EF4-FFF2-40B4-BE49-F238E27FC236}">
                <a16:creationId xmlns:a16="http://schemas.microsoft.com/office/drawing/2014/main" id="{99987B37-8DF1-4667-AF7E-70EDA254DB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F68C3C-1E51-47C3-9C66-2D26CA7090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08BDDA4E-3AC6-4D4B-B421-566A199CF1D1}"/>
              </a:ext>
            </a:extLst>
          </p:cNvPr>
          <p:cNvSpPr>
            <a:spLocks noGrp="1"/>
          </p:cNvSpPr>
          <p:nvPr>
            <p:ph type="dt" sz="half" idx="2"/>
          </p:nvPr>
        </p:nvSpPr>
        <p:spPr>
          <a:xfrm>
            <a:off x="914400" y="6400800"/>
            <a:ext cx="2743200" cy="365760"/>
          </a:xfrm>
          <a:prstGeom prst="rect">
            <a:avLst/>
          </a:prstGeom>
        </p:spPr>
        <p:txBody>
          <a:bodyPr anchor="ctr" anchorCtr="0"/>
          <a:lstStyle>
            <a:lvl1pPr>
              <a:defRPr sz="1200">
                <a:solidFill>
                  <a:schemeClr val="bg1"/>
                </a:solidFill>
                <a:latin typeface="Arial" panose="020B0604020202020204" pitchFamily="34" charset="0"/>
                <a:cs typeface="Arial" panose="020B0604020202020204" pitchFamily="34" charset="0"/>
              </a:defRPr>
            </a:lvl1pPr>
          </a:lstStyle>
          <a:p>
            <a:fld id="{C1814154-D8EF-4D3D-B600-F86AEF0F7CA4}" type="datetime1">
              <a:rPr lang="en-US" smtClean="0"/>
              <a:t>4/14/2025</a:t>
            </a:fld>
            <a:endParaRPr lang="en-US" dirty="0"/>
          </a:p>
        </p:txBody>
      </p:sp>
      <p:sp>
        <p:nvSpPr>
          <p:cNvPr id="9" name="Footer Placeholder 4">
            <a:extLst>
              <a:ext uri="{FF2B5EF4-FFF2-40B4-BE49-F238E27FC236}">
                <a16:creationId xmlns:a16="http://schemas.microsoft.com/office/drawing/2014/main" id="{EE7FBB7A-DB2E-4510-B1A1-120D83920019}"/>
              </a:ext>
            </a:extLst>
          </p:cNvPr>
          <p:cNvSpPr>
            <a:spLocks noGrp="1"/>
          </p:cNvSpPr>
          <p:nvPr>
            <p:ph type="ftr" sz="quarter" idx="3"/>
          </p:nvPr>
        </p:nvSpPr>
        <p:spPr>
          <a:xfrm>
            <a:off x="4038600" y="6400800"/>
            <a:ext cx="4114800" cy="365760"/>
          </a:xfrm>
          <a:prstGeom prst="rect">
            <a:avLst/>
          </a:prstGeom>
        </p:spPr>
        <p:txBody>
          <a:bodyPr anchor="ctr" anchorCtr="0"/>
          <a:lstStyle>
            <a:lvl1pPr algn="ctr">
              <a:defRPr sz="1200" b="0">
                <a:solidFill>
                  <a:schemeClr val="bg1"/>
                </a:solidFill>
                <a:latin typeface="Arial" panose="020B0604020202020204" pitchFamily="34" charset="0"/>
                <a:cs typeface="Arial" panose="020B0604020202020204" pitchFamily="34" charset="0"/>
              </a:defRPr>
            </a:lvl1pPr>
          </a:lstStyle>
          <a:p>
            <a:endParaRPr lang="en-US" dirty="0"/>
          </a:p>
        </p:txBody>
      </p:sp>
      <p:sp>
        <p:nvSpPr>
          <p:cNvPr id="10" name="Slide Number Placeholder 5">
            <a:extLst>
              <a:ext uri="{FF2B5EF4-FFF2-40B4-BE49-F238E27FC236}">
                <a16:creationId xmlns:a16="http://schemas.microsoft.com/office/drawing/2014/main" id="{5BCBDA0C-48DC-4C27-804A-895E75587E07}"/>
              </a:ext>
            </a:extLst>
          </p:cNvPr>
          <p:cNvSpPr>
            <a:spLocks noGrp="1"/>
          </p:cNvSpPr>
          <p:nvPr>
            <p:ph type="sldNum" sz="quarter" idx="4"/>
          </p:nvPr>
        </p:nvSpPr>
        <p:spPr>
          <a:xfrm>
            <a:off x="8531352" y="6400800"/>
            <a:ext cx="2743200" cy="365760"/>
          </a:xfrm>
          <a:prstGeom prst="rect">
            <a:avLst/>
          </a:prstGeom>
        </p:spPr>
        <p:txBody>
          <a:bodyPr anchor="ctr" anchorCtr="0"/>
          <a:lstStyle>
            <a:lvl1pPr algn="r">
              <a:defRPr sz="1200" b="0">
                <a:solidFill>
                  <a:schemeClr val="bg1"/>
                </a:solidFill>
                <a:latin typeface="Arial" panose="020B0604020202020204" pitchFamily="34" charset="0"/>
                <a:cs typeface="Arial" panose="020B0604020202020204" pitchFamily="34" charset="0"/>
              </a:defRPr>
            </a:lvl1pPr>
          </a:lstStyle>
          <a:p>
            <a:fld id="{3A34FD16-3FD2-4FC3-999B-E8C035BB93A1}" type="slidenum">
              <a:rPr lang="en-US" smtClean="0"/>
              <a:pPr/>
              <a:t>‹#›</a:t>
            </a:fld>
            <a:endParaRPr lang="en-US" dirty="0"/>
          </a:p>
        </p:txBody>
      </p:sp>
    </p:spTree>
    <p:extLst>
      <p:ext uri="{BB962C8B-B14F-4D97-AF65-F5344CB8AC3E}">
        <p14:creationId xmlns:p14="http://schemas.microsoft.com/office/powerpoint/2010/main" val="3581415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7" r:id="rId4"/>
    <p:sldLayoutId id="2147483656" r:id="rId5"/>
    <p:sldLayoutId id="2147483651" r:id="rId6"/>
    <p:sldLayoutId id="2147483654" r:id="rId7"/>
    <p:sldLayoutId id="2147483658" r:id="rId8"/>
  </p:sldLayoutIdLst>
  <p:transition spd="slow">
    <p:wipe/>
  </p:transition>
  <p:hf hdr="0" ftr="0" dt="0"/>
  <p:txStyles>
    <p:titleStyle>
      <a:lvl1pPr algn="l" defTabSz="914400" rtl="0" eaLnBrk="1" latinLnBrk="0" hangingPunct="1">
        <a:lnSpc>
          <a:spcPct val="10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231775" indent="-231775"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100000"/>
        </a:lnSpc>
        <a:spcBef>
          <a:spcPts val="6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100000"/>
        </a:lnSpc>
        <a:spcBef>
          <a:spcPts val="6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9144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1143000" indent="-228600" algn="l" defTabSz="914400" rtl="0" eaLnBrk="1" latinLnBrk="0" hangingPunct="1">
        <a:lnSpc>
          <a:spcPct val="10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1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ttps://cfpub.epa.gov/ncea/risk/recordisplay.cfm?deid=85843" TargetMode="External"/><Relationship Id="rId2" Type="http://schemas.openxmlformats.org/officeDocument/2006/relationships/hyperlink" Target="https://www.epa.gov/expobo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image" Target="../media/image86.png"/><Relationship Id="rId7" Type="http://schemas.openxmlformats.org/officeDocument/2006/relationships/image" Target="../media/image90.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9.wmf"/><Relationship Id="rId5" Type="http://schemas.openxmlformats.org/officeDocument/2006/relationships/image" Target="../media/image88.wmf"/><Relationship Id="rId10" Type="http://schemas.openxmlformats.org/officeDocument/2006/relationships/image" Target="../media/image92.wmf"/><Relationship Id="rId4" Type="http://schemas.openxmlformats.org/officeDocument/2006/relationships/image" Target="../media/image87.wmf"/><Relationship Id="rId9"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94.wmf"/><Relationship Id="rId7" Type="http://schemas.openxmlformats.org/officeDocument/2006/relationships/image" Target="../media/image97.wmf"/><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96.jpeg"/><Relationship Id="rId4" Type="http://schemas.openxmlformats.org/officeDocument/2006/relationships/image" Target="../media/image95.jpeg"/><Relationship Id="rId9" Type="http://schemas.openxmlformats.org/officeDocument/2006/relationships/image" Target="../media/image98.w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127.xml.rels><?xml version="1.0" encoding="UTF-8" standalone="yes"?>
<Relationships xmlns="http://schemas.openxmlformats.org/package/2006/relationships"><Relationship Id="rId3" Type="http://schemas.openxmlformats.org/officeDocument/2006/relationships/image" Target="../media/image103.emf"/><Relationship Id="rId7" Type="http://schemas.openxmlformats.org/officeDocument/2006/relationships/image" Target="../media/image105.emf"/><Relationship Id="rId2" Type="http://schemas.openxmlformats.org/officeDocument/2006/relationships/oleObject" Target="../embeddings/oleObject4.bin"/><Relationship Id="rId1" Type="http://schemas.openxmlformats.org/officeDocument/2006/relationships/slideLayout" Target="../slideLayouts/slideLayout2.xml"/><Relationship Id="rId6" Type="http://schemas.openxmlformats.org/officeDocument/2006/relationships/oleObject" Target="../embeddings/oleObject6.bin"/><Relationship Id="rId5" Type="http://schemas.openxmlformats.org/officeDocument/2006/relationships/image" Target="../media/image104.emf"/><Relationship Id="rId4" Type="http://schemas.openxmlformats.org/officeDocument/2006/relationships/oleObject" Target="../embeddings/oleObject5.bin"/></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18" Type="http://schemas.openxmlformats.org/officeDocument/2006/relationships/image" Target="../media/image2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jpeg"/><Relationship Id="rId2" Type="http://schemas.openxmlformats.org/officeDocument/2006/relationships/image" Target="../media/image10.jpeg"/><Relationship Id="rId16" Type="http://schemas.openxmlformats.org/officeDocument/2006/relationships/image" Target="../media/image24.jpeg"/><Relationship Id="rId20" Type="http://schemas.openxmlformats.org/officeDocument/2006/relationships/image" Target="../media/image28.jpeg"/><Relationship Id="rId1" Type="http://schemas.openxmlformats.org/officeDocument/2006/relationships/slideLayout" Target="../slideLayouts/slideLayout3.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19" Type="http://schemas.openxmlformats.org/officeDocument/2006/relationships/image" Target="../media/image27.jpeg"/><Relationship Id="rId4" Type="http://schemas.openxmlformats.org/officeDocument/2006/relationships/image" Target="../media/image12.wmf"/><Relationship Id="rId9" Type="http://schemas.openxmlformats.org/officeDocument/2006/relationships/image" Target="../media/image17.jpeg"/><Relationship Id="rId14" Type="http://schemas.openxmlformats.org/officeDocument/2006/relationships/image" Target="../media/image22.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2.xml"/><Relationship Id="rId5" Type="http://schemas.openxmlformats.org/officeDocument/2006/relationships/image" Target="../media/image7.wmf"/><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image" Target="../media/image50.tiff"/><Relationship Id="rId1" Type="http://schemas.openxmlformats.org/officeDocument/2006/relationships/slideLayout" Target="../slideLayouts/slideLayout2.xml"/><Relationship Id="rId4" Type="http://schemas.openxmlformats.org/officeDocument/2006/relationships/image" Target="../media/image52.tiff"/></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BBF40-A920-02F8-E541-84D2523FCDE8}"/>
              </a:ext>
            </a:extLst>
          </p:cNvPr>
          <p:cNvSpPr>
            <a:spLocks noGrp="1"/>
          </p:cNvSpPr>
          <p:nvPr>
            <p:ph type="ctrTitle"/>
          </p:nvPr>
        </p:nvSpPr>
        <p:spPr>
          <a:xfrm>
            <a:off x="1828800" y="1602432"/>
            <a:ext cx="8531352" cy="1477328"/>
          </a:xfrm>
        </p:spPr>
        <p:txBody>
          <a:bodyPr/>
          <a:lstStyle/>
          <a:p>
            <a:r>
              <a:rPr lang="en-US" sz="4800" noProof="0" dirty="0"/>
              <a:t>Air Toxics &amp; Regulating Hazardous Air Pollutants</a:t>
            </a:r>
          </a:p>
        </p:txBody>
      </p:sp>
      <p:sp>
        <p:nvSpPr>
          <p:cNvPr id="4" name="Slide Number Placeholder 3">
            <a:extLst>
              <a:ext uri="{FF2B5EF4-FFF2-40B4-BE49-F238E27FC236}">
                <a16:creationId xmlns:a16="http://schemas.microsoft.com/office/drawing/2014/main" id="{C9292E4D-C0DE-43C7-88E1-36F4191C9231}"/>
              </a:ext>
            </a:extLst>
          </p:cNvPr>
          <p:cNvSpPr>
            <a:spLocks noGrp="1"/>
          </p:cNvSpPr>
          <p:nvPr>
            <p:ph type="sldNum" sz="quarter" idx="12"/>
          </p:nvPr>
        </p:nvSpPr>
        <p:spPr/>
        <p:txBody>
          <a:bodyPr/>
          <a:lstStyle/>
          <a:p>
            <a:fld id="{3A34FD16-3FD2-4FC3-999B-E8C035BB93A1}" type="slidenum">
              <a:rPr lang="en-US" noProof="0" smtClean="0"/>
              <a:pPr/>
              <a:t>0</a:t>
            </a:fld>
            <a:endParaRPr lang="en-US" noProof="0" dirty="0"/>
          </a:p>
        </p:txBody>
      </p:sp>
      <p:sp>
        <p:nvSpPr>
          <p:cNvPr id="3" name="Subtitle 2">
            <a:extLst>
              <a:ext uri="{FF2B5EF4-FFF2-40B4-BE49-F238E27FC236}">
                <a16:creationId xmlns:a16="http://schemas.microsoft.com/office/drawing/2014/main" id="{05CABB51-D9B0-E6AE-192F-BC26DBFB966C}"/>
              </a:ext>
            </a:extLst>
          </p:cNvPr>
          <p:cNvSpPr>
            <a:spLocks noGrp="1"/>
          </p:cNvSpPr>
          <p:nvPr>
            <p:ph type="subTitle" idx="1"/>
          </p:nvPr>
        </p:nvSpPr>
        <p:spPr/>
        <p:txBody>
          <a:bodyPr/>
          <a:lstStyle/>
          <a:p>
            <a:r>
              <a:rPr lang="en-US" noProof="0" dirty="0"/>
              <a:t>TOXC102+ Chapter 5: Exposure Assessment</a:t>
            </a:r>
          </a:p>
        </p:txBody>
      </p:sp>
    </p:spTree>
    <p:extLst>
      <p:ext uri="{BB962C8B-B14F-4D97-AF65-F5344CB8AC3E}">
        <p14:creationId xmlns:p14="http://schemas.microsoft.com/office/powerpoint/2010/main" val="3542304843"/>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DBB7D-4628-793C-A19E-6C6191BC9BE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Sources of Exposure</a:t>
            </a:r>
          </a:p>
        </p:txBody>
      </p:sp>
      <p:sp>
        <p:nvSpPr>
          <p:cNvPr id="6" name="Content Placeholder 5">
            <a:extLst>
              <a:ext uri="{FF2B5EF4-FFF2-40B4-BE49-F238E27FC236}">
                <a16:creationId xmlns:a16="http://schemas.microsoft.com/office/drawing/2014/main" id="{FB79A93B-813C-3976-F989-F9B25DCF9DCF}"/>
              </a:ext>
            </a:extLst>
          </p:cNvPr>
          <p:cNvSpPr>
            <a:spLocks noGrp="1"/>
          </p:cNvSpPr>
          <p:nvPr>
            <p:ph sz="half" idx="1"/>
          </p:nvPr>
        </p:nvSpPr>
        <p:spPr/>
        <p:txBody>
          <a:bodyPr/>
          <a:lstStyle/>
          <a:p>
            <a:pPr marL="0" indent="0">
              <a:buNone/>
            </a:pPr>
            <a:r>
              <a:rPr lang="en-US" b="1" noProof="0" dirty="0"/>
              <a:t>Stack (Point) Emissions</a:t>
            </a:r>
          </a:p>
          <a:p>
            <a:r>
              <a:rPr lang="en-US" noProof="0" dirty="0"/>
              <a:t>Identifiable emissions point (stack, chimney, duct, flue)</a:t>
            </a:r>
          </a:p>
        </p:txBody>
      </p:sp>
      <p:sp>
        <p:nvSpPr>
          <p:cNvPr id="7" name="Content Placeholder 6">
            <a:extLst>
              <a:ext uri="{FF2B5EF4-FFF2-40B4-BE49-F238E27FC236}">
                <a16:creationId xmlns:a16="http://schemas.microsoft.com/office/drawing/2014/main" id="{8DD7688D-8FC1-DB58-05C2-A77CC622A5B1}"/>
              </a:ext>
            </a:extLst>
          </p:cNvPr>
          <p:cNvSpPr>
            <a:spLocks noGrp="1"/>
          </p:cNvSpPr>
          <p:nvPr>
            <p:ph sz="half" idx="2"/>
          </p:nvPr>
        </p:nvSpPr>
        <p:spPr/>
        <p:txBody>
          <a:bodyPr/>
          <a:lstStyle/>
          <a:p>
            <a:pPr marL="0" indent="0">
              <a:buNone/>
            </a:pPr>
            <a:r>
              <a:rPr lang="en-US" b="1" noProof="0" dirty="0"/>
              <a:t>Fugitive (area) Emissions</a:t>
            </a:r>
          </a:p>
          <a:p>
            <a:r>
              <a:rPr lang="en-US" noProof="0" dirty="0"/>
              <a:t>Emissions generated over an area (roadways, valves)</a:t>
            </a:r>
          </a:p>
        </p:txBody>
      </p:sp>
      <p:sp>
        <p:nvSpPr>
          <p:cNvPr id="4" name="Slide Number Placeholder 3">
            <a:extLst>
              <a:ext uri="{FF2B5EF4-FFF2-40B4-BE49-F238E27FC236}">
                <a16:creationId xmlns:a16="http://schemas.microsoft.com/office/drawing/2014/main" id="{309029C5-CC3E-1E35-7810-F45E31AB008E}"/>
              </a:ext>
            </a:extLst>
          </p:cNvPr>
          <p:cNvSpPr>
            <a:spLocks noGrp="1"/>
          </p:cNvSpPr>
          <p:nvPr>
            <p:ph type="sldNum" sz="quarter" idx="12"/>
          </p:nvPr>
        </p:nvSpPr>
        <p:spPr/>
        <p:txBody>
          <a:bodyPr/>
          <a:lstStyle/>
          <a:p>
            <a:fld id="{3A34FD16-3FD2-4FC3-999B-E8C035BB93A1}" type="slidenum">
              <a:rPr lang="en-US" noProof="0" smtClean="0"/>
              <a:pPr/>
              <a:t>9</a:t>
            </a:fld>
            <a:endParaRPr lang="en-US" noProof="0" dirty="0"/>
          </a:p>
        </p:txBody>
      </p:sp>
      <p:pic>
        <p:nvPicPr>
          <p:cNvPr id="11" name="Picture 10">
            <a:extLst>
              <a:ext uri="{FF2B5EF4-FFF2-40B4-BE49-F238E27FC236}">
                <a16:creationId xmlns:a16="http://schemas.microsoft.com/office/drawing/2014/main" id="{8834AD9C-ABA7-FE22-5285-E1C22BA6AA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6894576" y="2514600"/>
            <a:ext cx="3657600" cy="3657600"/>
          </a:xfrm>
          <a:prstGeom prst="rect">
            <a:avLst/>
          </a:prstGeom>
        </p:spPr>
      </p:pic>
      <p:pic>
        <p:nvPicPr>
          <p:cNvPr id="13" name="Picture 12">
            <a:extLst>
              <a:ext uri="{FF2B5EF4-FFF2-40B4-BE49-F238E27FC236}">
                <a16:creationId xmlns:a16="http://schemas.microsoft.com/office/drawing/2014/main" id="{F2EE3A0B-8A79-C93F-B140-A939D12E5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8300" y="2514600"/>
            <a:ext cx="3657600" cy="3657600"/>
          </a:xfrm>
          <a:prstGeom prst="rect">
            <a:avLst/>
          </a:prstGeom>
        </p:spPr>
      </p:pic>
    </p:spTree>
    <p:extLst>
      <p:ext uri="{BB962C8B-B14F-4D97-AF65-F5344CB8AC3E}">
        <p14:creationId xmlns:p14="http://schemas.microsoft.com/office/powerpoint/2010/main" val="3868395236"/>
      </p:ext>
    </p:extLst>
  </p:cSld>
  <p:clrMapOvr>
    <a:masterClrMapping/>
  </p:clrMapOvr>
  <p:transition spd="slow">
    <p:wip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CF3A-5AB5-4AC6-940B-620804B0FDF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62A1ED20-6F1D-44A4-B9BB-3D5EC0E3ED57}"/>
              </a:ext>
            </a:extLst>
          </p:cNvPr>
          <p:cNvSpPr>
            <a:spLocks noGrp="1"/>
          </p:cNvSpPr>
          <p:nvPr>
            <p:ph idx="1"/>
          </p:nvPr>
        </p:nvSpPr>
        <p:spPr/>
        <p:txBody>
          <a:bodyPr/>
          <a:lstStyle/>
          <a:p>
            <a:pPr marL="0" indent="0">
              <a:buNone/>
              <a:defRPr/>
            </a:pPr>
            <a:r>
              <a:rPr lang="en-US" b="1" dirty="0"/>
              <a:t>Exposure Pathway</a:t>
            </a:r>
          </a:p>
          <a:p>
            <a:pPr>
              <a:defRPr/>
            </a:pPr>
            <a:r>
              <a:rPr lang="en-US" dirty="0"/>
              <a:t>The course a toxic chemical takes from source to the exposed receptor</a:t>
            </a:r>
          </a:p>
          <a:p>
            <a:pPr>
              <a:defRPr/>
            </a:pPr>
            <a:r>
              <a:rPr lang="en-US" dirty="0"/>
              <a:t>Describes a unique mechanism by which an individual or population is exposed to air toxics from source(s), including:</a:t>
            </a:r>
          </a:p>
          <a:p>
            <a:pPr lvl="1">
              <a:defRPr/>
            </a:pPr>
            <a:r>
              <a:rPr lang="en-US" dirty="0"/>
              <a:t>Inhalation - breathing contaminated outdoor and/or indoor air</a:t>
            </a:r>
          </a:p>
          <a:p>
            <a:pPr lvl="1">
              <a:defRPr/>
            </a:pPr>
            <a:r>
              <a:rPr lang="en-US" dirty="0"/>
              <a:t>Ingestion - air toxics that can accumulate in soils, sediments, and foods, including bioaccumulation</a:t>
            </a:r>
          </a:p>
          <a:p>
            <a:pPr lvl="1">
              <a:defRPr/>
            </a:pPr>
            <a:r>
              <a:rPr lang="en-US" dirty="0"/>
              <a:t>Skin - dermal contact or entry via puncture with deposited air toxics</a:t>
            </a:r>
          </a:p>
          <a:p>
            <a:pPr>
              <a:defRPr/>
            </a:pPr>
            <a:r>
              <a:rPr lang="en-US" dirty="0"/>
              <a:t>Pathway analysis is linked strongly to environmental fate and transport</a:t>
            </a:r>
          </a:p>
        </p:txBody>
      </p:sp>
      <p:sp>
        <p:nvSpPr>
          <p:cNvPr id="4" name="Slide Number Placeholder 3">
            <a:extLst>
              <a:ext uri="{FF2B5EF4-FFF2-40B4-BE49-F238E27FC236}">
                <a16:creationId xmlns:a16="http://schemas.microsoft.com/office/drawing/2014/main" id="{FC5F2A46-CE9A-4D64-8CB1-A7B023169FC3}"/>
              </a:ext>
            </a:extLst>
          </p:cNvPr>
          <p:cNvSpPr>
            <a:spLocks noGrp="1"/>
          </p:cNvSpPr>
          <p:nvPr>
            <p:ph type="sldNum" sz="quarter" idx="12"/>
          </p:nvPr>
        </p:nvSpPr>
        <p:spPr/>
        <p:txBody>
          <a:bodyPr/>
          <a:lstStyle/>
          <a:p>
            <a:fld id="{2A9EB9E3-9590-49DD-B5AB-BB74F4A3E175}" type="slidenum">
              <a:rPr lang="en-US" smtClean="0"/>
              <a:t>99</a:t>
            </a:fld>
            <a:endParaRPr lang="en-US"/>
          </a:p>
        </p:txBody>
      </p:sp>
    </p:spTree>
    <p:extLst>
      <p:ext uri="{BB962C8B-B14F-4D97-AF65-F5344CB8AC3E}">
        <p14:creationId xmlns:p14="http://schemas.microsoft.com/office/powerpoint/2010/main" val="2794077753"/>
      </p:ext>
    </p:extLst>
  </p:cSld>
  <p:clrMapOvr>
    <a:masterClrMapping/>
  </p:clrMapOvr>
  <p:transition spd="slow">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390531-4E39-49F5-9205-CFE8381248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06385" y="1870066"/>
            <a:ext cx="6579230" cy="4759334"/>
          </a:xfrm>
          <a:prstGeom prst="rect">
            <a:avLst/>
          </a:prstGeom>
        </p:spPr>
      </p:pic>
      <p:sp>
        <p:nvSpPr>
          <p:cNvPr id="6" name="Content Placeholder 5">
            <a:extLst>
              <a:ext uri="{FF2B5EF4-FFF2-40B4-BE49-F238E27FC236}">
                <a16:creationId xmlns:a16="http://schemas.microsoft.com/office/drawing/2014/main" id="{A87B0EDD-61BF-4CF5-80CF-3F1DCE7BA4D2}"/>
              </a:ext>
            </a:extLst>
          </p:cNvPr>
          <p:cNvSpPr>
            <a:spLocks noGrp="1"/>
          </p:cNvSpPr>
          <p:nvPr>
            <p:ph idx="1"/>
          </p:nvPr>
        </p:nvSpPr>
        <p:spPr/>
        <p:txBody>
          <a:bodyPr/>
          <a:lstStyle/>
          <a:p>
            <a:pPr marL="0" indent="0" algn="ctr">
              <a:buNone/>
            </a:pPr>
            <a:r>
              <a:rPr lang="en-US" b="1" dirty="0"/>
              <a:t>Overview of </a:t>
            </a:r>
            <a:r>
              <a:rPr lang="en-US" b="1" dirty="0" err="1"/>
              <a:t>Multipathway</a:t>
            </a:r>
            <a:r>
              <a:rPr lang="en-US" b="1" dirty="0"/>
              <a:t> Exposure Pathways/Routes</a:t>
            </a:r>
          </a:p>
        </p:txBody>
      </p:sp>
      <p:sp>
        <p:nvSpPr>
          <p:cNvPr id="2" name="Title 1">
            <a:extLst>
              <a:ext uri="{FF2B5EF4-FFF2-40B4-BE49-F238E27FC236}">
                <a16:creationId xmlns:a16="http://schemas.microsoft.com/office/drawing/2014/main" id="{472E53A7-D30B-4236-A55B-A6CFBC8B81F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3" name="Slide Number Placeholder 2">
            <a:extLst>
              <a:ext uri="{FF2B5EF4-FFF2-40B4-BE49-F238E27FC236}">
                <a16:creationId xmlns:a16="http://schemas.microsoft.com/office/drawing/2014/main" id="{3612623A-0BCD-48FA-A4B0-0F7AE0A275C4}"/>
              </a:ext>
            </a:extLst>
          </p:cNvPr>
          <p:cNvSpPr>
            <a:spLocks noGrp="1"/>
          </p:cNvSpPr>
          <p:nvPr>
            <p:ph type="sldNum" sz="quarter" idx="12"/>
          </p:nvPr>
        </p:nvSpPr>
        <p:spPr/>
        <p:txBody>
          <a:bodyPr/>
          <a:lstStyle/>
          <a:p>
            <a:fld id="{2A9EB9E3-9590-49DD-B5AB-BB74F4A3E175}" type="slidenum">
              <a:rPr lang="en-US" smtClean="0"/>
              <a:t>100</a:t>
            </a:fld>
            <a:endParaRPr lang="en-US"/>
          </a:p>
        </p:txBody>
      </p:sp>
    </p:spTree>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23E82-55FD-35C2-3C50-5DD6B6F040E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E45A1046-3FC5-217B-5E4F-C0E1A5CBD3EE}"/>
              </a:ext>
            </a:extLst>
          </p:cNvPr>
          <p:cNvSpPr>
            <a:spLocks noGrp="1"/>
          </p:cNvSpPr>
          <p:nvPr>
            <p:ph idx="1"/>
          </p:nvPr>
        </p:nvSpPr>
        <p:spPr/>
        <p:txBody>
          <a:bodyPr/>
          <a:lstStyle/>
          <a:p>
            <a:pPr marL="0" indent="0">
              <a:buNone/>
            </a:pPr>
            <a:r>
              <a:rPr lang="en-US" b="1" dirty="0"/>
              <a:t>Exposure Pathways</a:t>
            </a:r>
          </a:p>
          <a:p>
            <a:r>
              <a:rPr lang="en-US" dirty="0"/>
              <a:t>Contact of a chemical with:</a:t>
            </a:r>
          </a:p>
          <a:p>
            <a:pPr lvl="1"/>
            <a:r>
              <a:rPr lang="en-US" dirty="0"/>
              <a:t>Dermal (skin) and punctures in the skin</a:t>
            </a:r>
          </a:p>
          <a:p>
            <a:pPr lvl="1"/>
            <a:r>
              <a:rPr lang="en-US" dirty="0"/>
              <a:t>Mouth</a:t>
            </a:r>
          </a:p>
          <a:p>
            <a:pPr lvl="1"/>
            <a:r>
              <a:rPr lang="en-US" dirty="0"/>
              <a:t>Nostrils</a:t>
            </a:r>
          </a:p>
          <a:p>
            <a:r>
              <a:rPr lang="en-US" dirty="0"/>
              <a:t>Air toxics exposure assessments should include:</a:t>
            </a:r>
          </a:p>
          <a:p>
            <a:pPr lvl="1"/>
            <a:r>
              <a:rPr lang="en-US" dirty="0"/>
              <a:t>Inhalation of contaminated air</a:t>
            </a:r>
          </a:p>
          <a:p>
            <a:pPr lvl="1"/>
            <a:r>
              <a:rPr lang="en-US" dirty="0"/>
              <a:t>Ingestion of contaminated soil, water, or food</a:t>
            </a:r>
          </a:p>
        </p:txBody>
      </p:sp>
      <p:sp>
        <p:nvSpPr>
          <p:cNvPr id="4" name="Slide Number Placeholder 3">
            <a:extLst>
              <a:ext uri="{FF2B5EF4-FFF2-40B4-BE49-F238E27FC236}">
                <a16:creationId xmlns:a16="http://schemas.microsoft.com/office/drawing/2014/main" id="{6F2A25BA-150E-B4AB-21FD-985CD7D7FA53}"/>
              </a:ext>
            </a:extLst>
          </p:cNvPr>
          <p:cNvSpPr>
            <a:spLocks noGrp="1"/>
          </p:cNvSpPr>
          <p:nvPr>
            <p:ph type="sldNum" sz="quarter" idx="12"/>
          </p:nvPr>
        </p:nvSpPr>
        <p:spPr/>
        <p:txBody>
          <a:bodyPr/>
          <a:lstStyle/>
          <a:p>
            <a:fld id="{3A34FD16-3FD2-4FC3-999B-E8C035BB93A1}" type="slidenum">
              <a:rPr lang="en-US" smtClean="0"/>
              <a:pPr/>
              <a:t>101</a:t>
            </a:fld>
            <a:endParaRPr lang="en-US" dirty="0"/>
          </a:p>
        </p:txBody>
      </p:sp>
      <p:pic>
        <p:nvPicPr>
          <p:cNvPr id="5" name="Picture 23" descr="024_p7a">
            <a:extLst>
              <a:ext uri="{FF2B5EF4-FFF2-40B4-BE49-F238E27FC236}">
                <a16:creationId xmlns:a16="http://schemas.microsoft.com/office/drawing/2014/main" id="{CFFCC5F4-3568-5F8F-E1C2-C1C48697B957}"/>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1727" y="1005840"/>
            <a:ext cx="2282825" cy="2774452"/>
          </a:xfrm>
          <a:prstGeom prst="rect">
            <a:avLst/>
          </a:prstGeom>
          <a:noFill/>
          <a:ln w="57150">
            <a:noFill/>
            <a:miter lim="800000"/>
            <a:headEnd/>
            <a:tailEnd/>
          </a:ln>
        </p:spPr>
      </p:pic>
      <p:pic>
        <p:nvPicPr>
          <p:cNvPr id="6" name="Picture 24" descr="PH01780J">
            <a:extLst>
              <a:ext uri="{FF2B5EF4-FFF2-40B4-BE49-F238E27FC236}">
                <a16:creationId xmlns:a16="http://schemas.microsoft.com/office/drawing/2014/main" id="{C6E89539-D88E-C289-ABC5-DE8AD225A4E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91728" y="4440537"/>
            <a:ext cx="2282824" cy="1731663"/>
          </a:xfrm>
          <a:prstGeom prst="rect">
            <a:avLst/>
          </a:prstGeom>
          <a:noFill/>
          <a:ln w="57150">
            <a:noFill/>
            <a:miter lim="800000"/>
            <a:headEnd/>
            <a:tailEnd/>
          </a:ln>
        </p:spPr>
      </p:pic>
    </p:spTree>
    <p:extLst>
      <p:ext uri="{BB962C8B-B14F-4D97-AF65-F5344CB8AC3E}">
        <p14:creationId xmlns:p14="http://schemas.microsoft.com/office/powerpoint/2010/main" val="3945772417"/>
      </p:ext>
    </p:extLst>
  </p:cSld>
  <p:clrMapOvr>
    <a:masterClrMapping/>
  </p:clrMapOvr>
  <p:transition spd="slow">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E7BFB-6EBC-FE2D-6232-2CC2D95E7E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D947FF-1C40-7AFF-5B18-60248781177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86EB080E-0A5B-C254-5282-0BBA2DDD1A8F}"/>
              </a:ext>
            </a:extLst>
          </p:cNvPr>
          <p:cNvSpPr>
            <a:spLocks noGrp="1"/>
          </p:cNvSpPr>
          <p:nvPr>
            <p:ph idx="1"/>
          </p:nvPr>
        </p:nvSpPr>
        <p:spPr/>
        <p:txBody>
          <a:bodyPr>
            <a:normAutofit/>
          </a:bodyPr>
          <a:lstStyle/>
          <a:p>
            <a:pPr marL="0" indent="0" algn="ctr">
              <a:buNone/>
            </a:pPr>
            <a:r>
              <a:rPr lang="en-US" b="1" noProof="0" dirty="0"/>
              <a:t>Mercury Fate &amp; Transport Cycle</a:t>
            </a:r>
          </a:p>
        </p:txBody>
      </p:sp>
      <p:sp>
        <p:nvSpPr>
          <p:cNvPr id="4" name="Slide Number Placeholder 3">
            <a:extLst>
              <a:ext uri="{FF2B5EF4-FFF2-40B4-BE49-F238E27FC236}">
                <a16:creationId xmlns:a16="http://schemas.microsoft.com/office/drawing/2014/main" id="{2854BF74-8A23-B441-198E-0E6AEE63EBA4}"/>
              </a:ext>
            </a:extLst>
          </p:cNvPr>
          <p:cNvSpPr>
            <a:spLocks noGrp="1"/>
          </p:cNvSpPr>
          <p:nvPr>
            <p:ph type="sldNum" sz="quarter" idx="12"/>
          </p:nvPr>
        </p:nvSpPr>
        <p:spPr/>
        <p:txBody>
          <a:bodyPr/>
          <a:lstStyle/>
          <a:p>
            <a:fld id="{3A34FD16-3FD2-4FC3-999B-E8C035BB93A1}" type="slidenum">
              <a:rPr lang="en-US" noProof="0" smtClean="0"/>
              <a:pPr/>
              <a:t>102</a:t>
            </a:fld>
            <a:endParaRPr lang="en-US" noProof="0" dirty="0"/>
          </a:p>
        </p:txBody>
      </p:sp>
      <p:pic>
        <p:nvPicPr>
          <p:cNvPr id="7" name="Picture 6">
            <a:extLst>
              <a:ext uri="{FF2B5EF4-FFF2-40B4-BE49-F238E27FC236}">
                <a16:creationId xmlns:a16="http://schemas.microsoft.com/office/drawing/2014/main" id="{B9E68321-D3F3-A73F-7941-2292EC3AA0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41120" y="1524000"/>
            <a:ext cx="9509760" cy="4648200"/>
          </a:xfrm>
          <a:prstGeom prst="rect">
            <a:avLst/>
          </a:prstGeom>
        </p:spPr>
      </p:pic>
    </p:spTree>
    <p:extLst>
      <p:ext uri="{BB962C8B-B14F-4D97-AF65-F5344CB8AC3E}">
        <p14:creationId xmlns:p14="http://schemas.microsoft.com/office/powerpoint/2010/main" val="477781897"/>
      </p:ext>
    </p:extLst>
  </p:cSld>
  <p:clrMapOvr>
    <a:masterClrMapping/>
  </p:clrMapOvr>
  <p:transition spd="slow">
    <p:wip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C419A-3670-0946-99DF-62C9D8DCEE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865A0-F5F6-24D0-974F-5FACF3A563D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805687BB-108B-4999-95BB-926135F7184D}"/>
              </a:ext>
            </a:extLst>
          </p:cNvPr>
          <p:cNvSpPr>
            <a:spLocks noGrp="1"/>
          </p:cNvSpPr>
          <p:nvPr>
            <p:ph idx="1"/>
          </p:nvPr>
        </p:nvSpPr>
        <p:spPr/>
        <p:txBody>
          <a:bodyPr>
            <a:normAutofit/>
          </a:bodyPr>
          <a:lstStyle/>
          <a:p>
            <a:pPr marL="0" indent="0">
              <a:buNone/>
            </a:pPr>
            <a:r>
              <a:rPr lang="en-US" b="1" noProof="0" dirty="0"/>
              <a:t>Intake Calculation from Exposure Pathway</a:t>
            </a:r>
          </a:p>
          <a:p>
            <a:r>
              <a:rPr lang="en-US" noProof="0" dirty="0"/>
              <a:t>Intake Calculation</a:t>
            </a:r>
          </a:p>
          <a:p>
            <a:pPr marL="0" indent="0">
              <a:buNone/>
            </a:pPr>
            <a:r>
              <a:rPr lang="en-US" noProof="0" dirty="0"/>
              <a:t>	Intake = EC x CR x EF x ED ÷ (BW x AT)</a:t>
            </a:r>
          </a:p>
          <a:p>
            <a:pPr marL="225425" lvl="1" indent="0">
              <a:buNone/>
            </a:pPr>
            <a:r>
              <a:rPr lang="en-US" i="1" noProof="0" dirty="0"/>
              <a:t>Where:</a:t>
            </a:r>
          </a:p>
          <a:p>
            <a:pPr lvl="1"/>
            <a:r>
              <a:rPr lang="en-US" noProof="0" dirty="0"/>
              <a:t>EC = Exposure Concentration of a chemical in soil, water, food at the point of exposure</a:t>
            </a:r>
          </a:p>
          <a:p>
            <a:pPr lvl="1"/>
            <a:r>
              <a:rPr lang="en-US" noProof="0" dirty="0"/>
              <a:t>CR = Contact Rate with the contaminated medium (i.e., intake rate)</a:t>
            </a:r>
          </a:p>
          <a:p>
            <a:pPr lvl="1"/>
            <a:r>
              <a:rPr lang="en-US" noProof="0" dirty="0"/>
              <a:t>EF = Exposure Frequency</a:t>
            </a:r>
          </a:p>
          <a:p>
            <a:pPr lvl="1"/>
            <a:r>
              <a:rPr lang="en-US" noProof="0" dirty="0"/>
              <a:t>ED = Exposure Duration</a:t>
            </a:r>
          </a:p>
          <a:p>
            <a:pPr lvl="1"/>
            <a:r>
              <a:rPr lang="en-US" noProof="0" dirty="0"/>
              <a:t>BW = Body Weight</a:t>
            </a:r>
          </a:p>
          <a:p>
            <a:pPr lvl="1"/>
            <a:r>
              <a:rPr lang="en-US" noProof="0" dirty="0"/>
              <a:t>AT = Averaging Time</a:t>
            </a:r>
          </a:p>
          <a:p>
            <a:endParaRPr lang="en-US" noProof="0" dirty="0"/>
          </a:p>
        </p:txBody>
      </p:sp>
      <p:sp>
        <p:nvSpPr>
          <p:cNvPr id="4" name="Slide Number Placeholder 3">
            <a:extLst>
              <a:ext uri="{FF2B5EF4-FFF2-40B4-BE49-F238E27FC236}">
                <a16:creationId xmlns:a16="http://schemas.microsoft.com/office/drawing/2014/main" id="{6549DE82-C129-BB1D-5754-7968D91E6641}"/>
              </a:ext>
            </a:extLst>
          </p:cNvPr>
          <p:cNvSpPr>
            <a:spLocks noGrp="1"/>
          </p:cNvSpPr>
          <p:nvPr>
            <p:ph type="sldNum" sz="quarter" idx="12"/>
          </p:nvPr>
        </p:nvSpPr>
        <p:spPr/>
        <p:txBody>
          <a:bodyPr/>
          <a:lstStyle/>
          <a:p>
            <a:fld id="{3A34FD16-3FD2-4FC3-999B-E8C035BB93A1}" type="slidenum">
              <a:rPr lang="en-US" noProof="0" smtClean="0"/>
              <a:pPr/>
              <a:t>103</a:t>
            </a:fld>
            <a:endParaRPr lang="en-US" noProof="0" dirty="0"/>
          </a:p>
        </p:txBody>
      </p:sp>
    </p:spTree>
    <p:extLst>
      <p:ext uri="{BB962C8B-B14F-4D97-AF65-F5344CB8AC3E}">
        <p14:creationId xmlns:p14="http://schemas.microsoft.com/office/powerpoint/2010/main" val="3939747709"/>
      </p:ext>
    </p:extLst>
  </p:cSld>
  <p:clrMapOvr>
    <a:masterClrMapping/>
  </p:clrMapOvr>
  <p:transition spd="slow">
    <p:wip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1C5CA-D2F5-080F-01FE-B5C7C1EE65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6E72F6-EB48-3C1C-DB74-247DF1219F5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D18F06A5-273C-13F3-6DF0-F53952343A7C}"/>
              </a:ext>
            </a:extLst>
          </p:cNvPr>
          <p:cNvSpPr>
            <a:spLocks noGrp="1"/>
          </p:cNvSpPr>
          <p:nvPr>
            <p:ph idx="1"/>
          </p:nvPr>
        </p:nvSpPr>
        <p:spPr>
          <a:xfrm>
            <a:off x="914400" y="1005840"/>
            <a:ext cx="8363712" cy="5166360"/>
          </a:xfrm>
        </p:spPr>
        <p:txBody>
          <a:bodyPr/>
          <a:lstStyle/>
          <a:p>
            <a:pPr marL="0" indent="0">
              <a:buNone/>
            </a:pPr>
            <a:r>
              <a:rPr lang="en-US" b="1" dirty="0"/>
              <a:t>Inhalation Pathway</a:t>
            </a:r>
          </a:p>
          <a:p>
            <a:pPr marL="0" indent="0">
              <a:buNone/>
            </a:pPr>
            <a:r>
              <a:rPr lang="en-US" dirty="0"/>
              <a:t>Concentration (C) of the chemical in air (µg/m</a:t>
            </a:r>
            <a:r>
              <a:rPr lang="en-US" baseline="30000" dirty="0"/>
              <a:t>3</a:t>
            </a:r>
            <a:r>
              <a:rPr lang="en-US" dirty="0"/>
              <a:t>) at the point of exposure (exposure concentration or EC) can be used as a measure of exposure</a:t>
            </a:r>
          </a:p>
          <a:p>
            <a:r>
              <a:rPr lang="en-US" u="sng" dirty="0"/>
              <a:t>Chronic Inhalation Exposure</a:t>
            </a:r>
            <a:r>
              <a:rPr lang="en-US" dirty="0"/>
              <a:t>: Estimate of annual arithmetic average concentration (from modeling or monitoring) to represent long-term EC</a:t>
            </a:r>
          </a:p>
          <a:p>
            <a:r>
              <a:rPr lang="en-US" u="sng" dirty="0"/>
              <a:t>Acute Inhalation Exposure</a:t>
            </a:r>
            <a:r>
              <a:rPr lang="en-US" dirty="0"/>
              <a:t>: 1-hour or 24-hour arithmetic average to represent the short-term EC</a:t>
            </a:r>
          </a:p>
        </p:txBody>
      </p:sp>
      <p:sp>
        <p:nvSpPr>
          <p:cNvPr id="4" name="Slide Number Placeholder 3">
            <a:extLst>
              <a:ext uri="{FF2B5EF4-FFF2-40B4-BE49-F238E27FC236}">
                <a16:creationId xmlns:a16="http://schemas.microsoft.com/office/drawing/2014/main" id="{82A9872A-371D-90C1-0569-4E2D8CEA3B51}"/>
              </a:ext>
            </a:extLst>
          </p:cNvPr>
          <p:cNvSpPr>
            <a:spLocks noGrp="1"/>
          </p:cNvSpPr>
          <p:nvPr>
            <p:ph type="sldNum" sz="quarter" idx="12"/>
          </p:nvPr>
        </p:nvSpPr>
        <p:spPr/>
        <p:txBody>
          <a:bodyPr/>
          <a:lstStyle/>
          <a:p>
            <a:fld id="{3A34FD16-3FD2-4FC3-999B-E8C035BB93A1}" type="slidenum">
              <a:rPr lang="en-US" smtClean="0"/>
              <a:pPr/>
              <a:t>104</a:t>
            </a:fld>
            <a:endParaRPr lang="en-US" dirty="0"/>
          </a:p>
        </p:txBody>
      </p:sp>
      <p:pic>
        <p:nvPicPr>
          <p:cNvPr id="5" name="Picture 23" descr="024_p7a">
            <a:extLst>
              <a:ext uri="{FF2B5EF4-FFF2-40B4-BE49-F238E27FC236}">
                <a16:creationId xmlns:a16="http://schemas.microsoft.com/office/drawing/2014/main" id="{0D3F86FC-2AE4-897C-A819-32AACAF85C7C}"/>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1727" y="1274064"/>
            <a:ext cx="2282825" cy="2774452"/>
          </a:xfrm>
          <a:prstGeom prst="rect">
            <a:avLst/>
          </a:prstGeom>
          <a:noFill/>
          <a:ln w="57150">
            <a:noFill/>
            <a:miter lim="800000"/>
            <a:headEnd/>
            <a:tailEnd/>
          </a:ln>
        </p:spPr>
      </p:pic>
      <p:grpSp>
        <p:nvGrpSpPr>
          <p:cNvPr id="7" name="Group 6">
            <a:extLst>
              <a:ext uri="{FF2B5EF4-FFF2-40B4-BE49-F238E27FC236}">
                <a16:creationId xmlns:a16="http://schemas.microsoft.com/office/drawing/2014/main" id="{56377CAA-3D42-B0D5-92E4-76FE0583B1C3}"/>
              </a:ext>
            </a:extLst>
          </p:cNvPr>
          <p:cNvGrpSpPr/>
          <p:nvPr/>
        </p:nvGrpSpPr>
        <p:grpSpPr>
          <a:xfrm>
            <a:off x="1673352" y="5257798"/>
            <a:ext cx="8842248" cy="914402"/>
            <a:chOff x="2487441" y="4459740"/>
            <a:chExt cx="10562659" cy="929133"/>
          </a:xfrm>
          <a:solidFill>
            <a:srgbClr val="F8D555"/>
          </a:solidFill>
          <a:effectLst>
            <a:outerShdw blurRad="50800" dist="38100" dir="2700000" algn="tl" rotWithShape="0">
              <a:prstClr val="black">
                <a:alpha val="40000"/>
              </a:prstClr>
            </a:outerShdw>
          </a:effectLst>
        </p:grpSpPr>
        <p:sp>
          <p:nvSpPr>
            <p:cNvPr id="8" name="TextBox 7">
              <a:extLst>
                <a:ext uri="{FF2B5EF4-FFF2-40B4-BE49-F238E27FC236}">
                  <a16:creationId xmlns:a16="http://schemas.microsoft.com/office/drawing/2014/main" id="{850805AC-1DAB-B760-B64B-FFF203CBA9F4}"/>
                </a:ext>
              </a:extLst>
            </p:cNvPr>
            <p:cNvSpPr txBox="1"/>
            <p:nvPr/>
          </p:nvSpPr>
          <p:spPr>
            <a:xfrm>
              <a:off x="3154018" y="4459742"/>
              <a:ext cx="9896082" cy="929131"/>
            </a:xfrm>
            <a:prstGeom prst="rect">
              <a:avLst/>
            </a:prstGeom>
            <a:grpFill/>
          </p:spPr>
          <p:txBody>
            <a:bodyPr wrap="square" lIns="45720" rIns="45720" rtlCol="0" anchor="ctr" anchorCtr="0">
              <a:noAutofit/>
            </a:bodyPr>
            <a:lstStyle/>
            <a:p>
              <a:r>
                <a:rPr lang="en-US" sz="2400" b="1" i="1" noProof="0" dirty="0">
                  <a:solidFill>
                    <a:schemeClr val="tx1">
                      <a:lumMod val="65000"/>
                      <a:lumOff val="35000"/>
                    </a:schemeClr>
                  </a:solidFill>
                </a:rPr>
                <a:t>Exposure assessments ALWAYS include inhalation exposure pathway</a:t>
              </a:r>
            </a:p>
          </p:txBody>
        </p:sp>
        <p:sp>
          <p:nvSpPr>
            <p:cNvPr id="9" name="TextBox 8">
              <a:extLst>
                <a:ext uri="{FF2B5EF4-FFF2-40B4-BE49-F238E27FC236}">
                  <a16:creationId xmlns:a16="http://schemas.microsoft.com/office/drawing/2014/main" id="{813A271C-4CCF-FF6D-87A0-DED5595EBAB5}"/>
                </a:ext>
              </a:extLst>
            </p:cNvPr>
            <p:cNvSpPr txBox="1"/>
            <p:nvPr/>
          </p:nvSpPr>
          <p:spPr>
            <a:xfrm>
              <a:off x="2487441" y="4459740"/>
              <a:ext cx="666576" cy="929131"/>
            </a:xfrm>
            <a:prstGeom prst="rect">
              <a:avLst/>
            </a:prstGeom>
            <a:grpFill/>
          </p:spPr>
          <p:txBody>
            <a:bodyPr wrap="none" lIns="45720" rIns="45720" rtlCol="0" anchor="ctr" anchorCtr="0">
              <a:noAutofit/>
            </a:bodyPr>
            <a:lstStyle/>
            <a:p>
              <a:pPr algn="ctr"/>
              <a:r>
                <a:rPr lang="en-US" sz="4800" b="1" noProof="0" dirty="0">
                  <a:solidFill>
                    <a:srgbClr val="CC0000"/>
                  </a:solidFill>
                  <a:latin typeface="Arial Black" panose="020B0A04020102020204" pitchFamily="34" charset="0"/>
                </a:rPr>
                <a:t>!</a:t>
              </a:r>
            </a:p>
          </p:txBody>
        </p:sp>
      </p:grpSp>
    </p:spTree>
    <p:extLst>
      <p:ext uri="{BB962C8B-B14F-4D97-AF65-F5344CB8AC3E}">
        <p14:creationId xmlns:p14="http://schemas.microsoft.com/office/powerpoint/2010/main" val="2246352883"/>
      </p:ext>
    </p:extLst>
  </p:cSld>
  <p:clrMapOvr>
    <a:masterClrMapping/>
  </p:clrMapOvr>
  <p:transition spd="slow">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BC400-AA7C-CC89-44FE-9EEA5EA6B8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DB80E3-D60E-65CE-9328-0FEBA4D749A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C940E764-B6B6-8FC4-9815-599C7F6ED15F}"/>
              </a:ext>
            </a:extLst>
          </p:cNvPr>
          <p:cNvSpPr>
            <a:spLocks noGrp="1"/>
          </p:cNvSpPr>
          <p:nvPr>
            <p:ph idx="1"/>
          </p:nvPr>
        </p:nvSpPr>
        <p:spPr/>
        <p:txBody>
          <a:bodyPr>
            <a:normAutofit/>
          </a:bodyPr>
          <a:lstStyle/>
          <a:p>
            <a:pPr marL="0" indent="0">
              <a:buNone/>
            </a:pPr>
            <a:r>
              <a:rPr lang="en-US" b="1" noProof="0" dirty="0"/>
              <a:t>Inhalation Pathway</a:t>
            </a:r>
          </a:p>
          <a:p>
            <a:r>
              <a:rPr lang="en-US" noProof="0" dirty="0"/>
              <a:t>Frequency: we don’t breathe the same air all the time!</a:t>
            </a:r>
          </a:p>
          <a:p>
            <a:r>
              <a:rPr lang="en-US" dirty="0"/>
              <a:t>People are exposed to different </a:t>
            </a:r>
            <a:r>
              <a:rPr lang="en-US" noProof="0" dirty="0"/>
              <a:t>microenvironments throughout the day</a:t>
            </a:r>
          </a:p>
          <a:p>
            <a:pPr lvl="1"/>
            <a:r>
              <a:rPr lang="en-US" noProof="0" dirty="0"/>
              <a:t>Going to school, work, shopping, etc.</a:t>
            </a:r>
          </a:p>
          <a:p>
            <a:pPr lvl="1"/>
            <a:r>
              <a:rPr lang="en-US" noProof="0" dirty="0"/>
              <a:t>Going on vacation</a:t>
            </a:r>
          </a:p>
          <a:p>
            <a:pPr lvl="1"/>
            <a:r>
              <a:rPr lang="en-US" noProof="0" dirty="0"/>
              <a:t>Time spent in the car</a:t>
            </a:r>
          </a:p>
          <a:p>
            <a:pPr lvl="1"/>
            <a:r>
              <a:rPr lang="en-US" noProof="0" dirty="0"/>
              <a:t>Time spent in the home</a:t>
            </a:r>
          </a:p>
          <a:p>
            <a:pPr lvl="1"/>
            <a:r>
              <a:rPr lang="en-US" noProof="0" dirty="0"/>
              <a:t>Time working in the yard</a:t>
            </a:r>
          </a:p>
          <a:p>
            <a:pPr lvl="1"/>
            <a:r>
              <a:rPr lang="en-US" noProof="0" dirty="0"/>
              <a:t>Time away from home on work travel</a:t>
            </a:r>
          </a:p>
        </p:txBody>
      </p:sp>
      <p:sp>
        <p:nvSpPr>
          <p:cNvPr id="4" name="Slide Number Placeholder 3">
            <a:extLst>
              <a:ext uri="{FF2B5EF4-FFF2-40B4-BE49-F238E27FC236}">
                <a16:creationId xmlns:a16="http://schemas.microsoft.com/office/drawing/2014/main" id="{6C25D0CC-1AF8-9107-93CD-30221193AA95}"/>
              </a:ext>
            </a:extLst>
          </p:cNvPr>
          <p:cNvSpPr>
            <a:spLocks noGrp="1"/>
          </p:cNvSpPr>
          <p:nvPr>
            <p:ph type="sldNum" sz="quarter" idx="12"/>
          </p:nvPr>
        </p:nvSpPr>
        <p:spPr/>
        <p:txBody>
          <a:bodyPr/>
          <a:lstStyle/>
          <a:p>
            <a:fld id="{3A34FD16-3FD2-4FC3-999B-E8C035BB93A1}" type="slidenum">
              <a:rPr lang="en-US" noProof="0" smtClean="0"/>
              <a:pPr/>
              <a:t>105</a:t>
            </a:fld>
            <a:endParaRPr lang="en-US" noProof="0" dirty="0"/>
          </a:p>
        </p:txBody>
      </p:sp>
    </p:spTree>
    <p:extLst>
      <p:ext uri="{BB962C8B-B14F-4D97-AF65-F5344CB8AC3E}">
        <p14:creationId xmlns:p14="http://schemas.microsoft.com/office/powerpoint/2010/main" val="215619403"/>
      </p:ext>
    </p:extLst>
  </p:cSld>
  <p:clrMapOvr>
    <a:masterClrMapping/>
  </p:clrMapOvr>
  <p:transition spd="slow">
    <p:wip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7FEA0-8260-4E6C-0AF7-BAB71753F8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71B4B0-FF92-68F9-CF1A-BB2B48902D7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088F5B8-A447-2D89-E7AB-C50425F140F3}"/>
                  </a:ext>
                </a:extLst>
              </p:cNvPr>
              <p:cNvSpPr>
                <a:spLocks noGrp="1"/>
              </p:cNvSpPr>
              <p:nvPr>
                <p:ph idx="1"/>
              </p:nvPr>
            </p:nvSpPr>
            <p:spPr/>
            <p:txBody>
              <a:bodyPr>
                <a:normAutofit/>
              </a:bodyPr>
              <a:lstStyle/>
              <a:p>
                <a:pPr marL="0" indent="0">
                  <a:buNone/>
                </a:pPr>
                <a:r>
                  <a:rPr lang="en-US" b="1" noProof="0" dirty="0"/>
                  <a:t>Inhalation Exposure Modeling</a:t>
                </a:r>
              </a:p>
              <a:p>
                <a:r>
                  <a:rPr lang="en-US" noProof="0" dirty="0"/>
                  <a:t>An inhalation exposure model combines information on activity patterns and microenvironment air </a:t>
                </a:r>
                <a:r>
                  <a:rPr lang="en-US" dirty="0"/>
                  <a:t>toxics </a:t>
                </a:r>
                <a:r>
                  <a:rPr lang="en-US" noProof="0" dirty="0"/>
                  <a:t>concentrations to calculate a time-weighted average of all exposures:</a:t>
                </a:r>
              </a:p>
              <a:p>
                <a:pPr marL="0" indent="0">
                  <a:buNone/>
                </a:pPr>
                <a14:m>
                  <m:oMathPara xmlns:m="http://schemas.openxmlformats.org/officeDocument/2006/math">
                    <m:oMathParaPr>
                      <m:jc m:val="centerGroup"/>
                    </m:oMathParaPr>
                    <m:oMath xmlns:m="http://schemas.openxmlformats.org/officeDocument/2006/math">
                      <m:r>
                        <m:rPr>
                          <m:nor/>
                        </m:rPr>
                        <a:rPr lang="en-US" sz="2000" b="0" i="0" smtClean="0">
                          <a:latin typeface="+mj-lt"/>
                        </a:rPr>
                        <m:t>EC</m:t>
                      </m:r>
                      <m:r>
                        <m:rPr>
                          <m:nor/>
                        </m:rPr>
                        <a:rPr lang="en-US" sz="2000" b="0" i="0" baseline="-25000" smtClean="0">
                          <a:latin typeface="+mj-lt"/>
                        </a:rPr>
                        <m:t>A</m:t>
                      </m:r>
                      <m:r>
                        <m:rPr>
                          <m:nor/>
                        </m:rPr>
                        <a:rPr lang="pt-BR" sz="2000" i="0" smtClean="0">
                          <a:latin typeface="+mj-lt"/>
                        </a:rPr>
                        <m:t>=</m:t>
                      </m:r>
                      <m:f>
                        <m:fPr>
                          <m:ctrlPr>
                            <a:rPr lang="pt-BR" sz="2000" i="1" smtClean="0">
                              <a:latin typeface="Cambria Math" panose="02040503050406030204" pitchFamily="18" charset="0"/>
                            </a:rPr>
                          </m:ctrlPr>
                        </m:fPr>
                        <m:num>
                          <m:r>
                            <a:rPr lang="en-US" sz="2000" b="0" i="1" smtClean="0">
                              <a:latin typeface="Cambria Math" panose="02040503050406030204" pitchFamily="18" charset="0"/>
                            </a:rPr>
                            <m:t>1</m:t>
                          </m:r>
                        </m:num>
                        <m:den>
                          <m:r>
                            <m:rPr>
                              <m:nor/>
                            </m:rPr>
                            <a:rPr lang="en-US" sz="2000" b="0" i="0" smtClean="0">
                              <a:latin typeface="+mj-lt"/>
                            </a:rPr>
                            <m:t>T</m:t>
                          </m:r>
                        </m:den>
                      </m:f>
                      <m:d>
                        <m:dPr>
                          <m:ctrlPr>
                            <a:rPr lang="pt-BR" sz="2000" i="1" smtClean="0">
                              <a:latin typeface="Cambria Math" panose="02040503050406030204" pitchFamily="18" charset="0"/>
                            </a:rPr>
                          </m:ctrlPr>
                        </m:dPr>
                        <m:e>
                          <m:nary>
                            <m:naryPr>
                              <m:chr m:val="∑"/>
                              <m:supHide m:val="on"/>
                              <m:ctrlPr>
                                <a:rPr lang="pt-BR" sz="2000" i="1" smtClean="0">
                                  <a:latin typeface="Cambria Math" panose="02040503050406030204" pitchFamily="18" charset="0"/>
                                </a:rPr>
                              </m:ctrlPr>
                            </m:naryPr>
                            <m:sub>
                              <m:r>
                                <m:rPr>
                                  <m:nor/>
                                  <m:brk m:alnAt="7"/>
                                </m:rPr>
                                <a:rPr lang="en-US" sz="2000" b="0" i="0" smtClean="0">
                                  <a:latin typeface="+mj-lt"/>
                                </a:rPr>
                                <m:t>j</m:t>
                              </m:r>
                            </m:sub>
                            <m:sup/>
                            <m:e>
                              <m:r>
                                <m:rPr>
                                  <m:nor/>
                                </m:rPr>
                                <a:rPr lang="en-US" sz="2000" b="0" i="0" smtClean="0">
                                  <a:latin typeface="+mj-lt"/>
                                </a:rPr>
                                <m:t>C</m:t>
                              </m:r>
                              <m:r>
                                <m:rPr>
                                  <m:nor/>
                                </m:rPr>
                                <a:rPr lang="en-US" sz="2000" b="0" i="0" baseline="-25000" smtClean="0">
                                  <a:latin typeface="+mj-lt"/>
                                </a:rPr>
                                <m:t>j</m:t>
                              </m:r>
                              <m:r>
                                <m:rPr>
                                  <m:nor/>
                                </m:rPr>
                                <a:rPr lang="en-US" sz="2000" b="0" i="0" smtClean="0">
                                  <a:latin typeface="+mj-lt"/>
                                </a:rPr>
                                <m:t> </m:t>
                              </m:r>
                              <m:r>
                                <m:rPr>
                                  <m:nor/>
                                </m:rPr>
                                <a:rPr lang="en-US" sz="2000" b="0" i="0" smtClean="0">
                                  <a:latin typeface="+mj-lt"/>
                                </a:rPr>
                                <m:t>×</m:t>
                              </m:r>
                              <m:r>
                                <m:rPr>
                                  <m:nor/>
                                </m:rPr>
                                <a:rPr lang="en-US" sz="2000" b="0" i="0" smtClean="0">
                                  <a:latin typeface="+mj-lt"/>
                                </a:rPr>
                                <m:t> </m:t>
                              </m:r>
                              <m:r>
                                <m:rPr>
                                  <m:nor/>
                                </m:rPr>
                                <a:rPr lang="en-US" sz="2000" b="0" i="0" smtClean="0">
                                  <a:latin typeface="+mj-lt"/>
                                </a:rPr>
                                <m:t>tj</m:t>
                              </m:r>
                            </m:e>
                          </m:nary>
                        </m:e>
                      </m:d>
                    </m:oMath>
                  </m:oMathPara>
                </a14:m>
                <a:endParaRPr lang="en-US" sz="2000" noProof="0" dirty="0">
                  <a:latin typeface="+mj-lt"/>
                </a:endParaRPr>
              </a:p>
              <a:p>
                <a:pPr marL="228600" lvl="1" indent="0">
                  <a:buNone/>
                </a:pPr>
                <a:r>
                  <a:rPr lang="en-US" noProof="0" dirty="0"/>
                  <a:t>Where:</a:t>
                </a:r>
              </a:p>
              <a:p>
                <a:pPr lvl="1"/>
                <a:r>
                  <a:rPr lang="en-US" noProof="0" dirty="0"/>
                  <a:t>ECA = the adjusted average inhalation exposure concentration (</a:t>
                </a:r>
                <a:r>
                  <a:rPr lang="el-GR" noProof="0" dirty="0"/>
                  <a:t>μ</a:t>
                </a:r>
                <a:r>
                  <a:rPr lang="en-US" noProof="0" dirty="0"/>
                  <a:t>g/m</a:t>
                </a:r>
                <a:r>
                  <a:rPr lang="en-US" baseline="30000" noProof="0" dirty="0"/>
                  <a:t>3</a:t>
                </a:r>
                <a:r>
                  <a:rPr lang="en-US" noProof="0" dirty="0"/>
                  <a:t>)</a:t>
                </a:r>
              </a:p>
              <a:p>
                <a:pPr lvl="1"/>
                <a:r>
                  <a:rPr lang="en-US" noProof="0" dirty="0"/>
                  <a:t>T = total averaging time (T = ∑ </a:t>
                </a:r>
                <a:r>
                  <a:rPr lang="en-US" noProof="0" dirty="0" err="1"/>
                  <a:t>t</a:t>
                </a:r>
                <a:r>
                  <a:rPr lang="en-US" baseline="-25000" noProof="0" dirty="0" err="1"/>
                  <a:t>j</a:t>
                </a:r>
                <a:r>
                  <a:rPr lang="en-US" noProof="0" dirty="0"/>
                  <a:t>; years)</a:t>
                </a:r>
              </a:p>
              <a:p>
                <a:pPr lvl="1"/>
                <a:r>
                  <a:rPr lang="en-US" noProof="0" dirty="0" err="1"/>
                  <a:t>C</a:t>
                </a:r>
                <a:r>
                  <a:rPr lang="en-US" baseline="-25000" noProof="0" dirty="0" err="1"/>
                  <a:t>j</a:t>
                </a:r>
                <a:r>
                  <a:rPr lang="en-US" noProof="0" dirty="0"/>
                  <a:t> = the average concentration for microenvironment j (</a:t>
                </a:r>
                <a:r>
                  <a:rPr lang="el-GR" noProof="0" dirty="0"/>
                  <a:t>μ</a:t>
                </a:r>
                <a:r>
                  <a:rPr lang="en-US" noProof="0" dirty="0"/>
                  <a:t>g/m</a:t>
                </a:r>
                <a:r>
                  <a:rPr lang="en-US" baseline="30000" noProof="0" dirty="0"/>
                  <a:t>3</a:t>
                </a:r>
                <a:r>
                  <a:rPr lang="en-US" noProof="0" dirty="0"/>
                  <a:t>)</a:t>
                </a:r>
              </a:p>
              <a:p>
                <a:pPr lvl="1"/>
                <a:r>
                  <a:rPr lang="en-US" noProof="0" dirty="0" err="1"/>
                  <a:t>t</a:t>
                </a:r>
                <a:r>
                  <a:rPr lang="en-US" baseline="-25000" noProof="0" dirty="0" err="1"/>
                  <a:t>j</a:t>
                </a:r>
                <a:r>
                  <a:rPr lang="en-US" noProof="0" dirty="0"/>
                  <a:t> = time spent in the microenvironment j (years)</a:t>
                </a:r>
              </a:p>
              <a:p>
                <a:endParaRPr lang="en-US" noProof="0" dirty="0"/>
              </a:p>
            </p:txBody>
          </p:sp>
        </mc:Choice>
        <mc:Fallback xmlns="">
          <p:sp>
            <p:nvSpPr>
              <p:cNvPr id="3" name="Content Placeholder 2">
                <a:extLst>
                  <a:ext uri="{FF2B5EF4-FFF2-40B4-BE49-F238E27FC236}">
                    <a16:creationId xmlns:a16="http://schemas.microsoft.com/office/drawing/2014/main" id="{3088F5B8-A447-2D89-E7AB-C50425F140F3}"/>
                  </a:ext>
                </a:extLst>
              </p:cNvPr>
              <p:cNvSpPr>
                <a:spLocks noGrp="1" noRot="1" noChangeAspect="1" noMove="1" noResize="1" noEditPoints="1" noAdjustHandles="1" noChangeArrowheads="1" noChangeShapeType="1" noTextEdit="1"/>
              </p:cNvSpPr>
              <p:nvPr>
                <p:ph idx="1"/>
              </p:nvPr>
            </p:nvSpPr>
            <p:spPr>
              <a:blipFill>
                <a:blip r:embed="rId2"/>
                <a:stretch>
                  <a:fillRect l="-1176" t="-1179" r="-129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ED6FFB1-6C47-8459-D45F-7417A055946D}"/>
              </a:ext>
            </a:extLst>
          </p:cNvPr>
          <p:cNvSpPr>
            <a:spLocks noGrp="1"/>
          </p:cNvSpPr>
          <p:nvPr>
            <p:ph type="sldNum" sz="quarter" idx="12"/>
          </p:nvPr>
        </p:nvSpPr>
        <p:spPr/>
        <p:txBody>
          <a:bodyPr/>
          <a:lstStyle/>
          <a:p>
            <a:fld id="{3A34FD16-3FD2-4FC3-999B-E8C035BB93A1}" type="slidenum">
              <a:rPr lang="en-US" noProof="0" smtClean="0"/>
              <a:pPr/>
              <a:t>106</a:t>
            </a:fld>
            <a:endParaRPr lang="en-US" noProof="0" dirty="0"/>
          </a:p>
        </p:txBody>
      </p:sp>
    </p:spTree>
    <p:extLst>
      <p:ext uri="{BB962C8B-B14F-4D97-AF65-F5344CB8AC3E}">
        <p14:creationId xmlns:p14="http://schemas.microsoft.com/office/powerpoint/2010/main" val="3719865419"/>
      </p:ext>
    </p:extLst>
  </p:cSld>
  <p:clrMapOvr>
    <a:masterClrMapping/>
  </p:clrMapOvr>
  <p:transition spd="slow">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28B43-D474-4E20-ADE3-0CA47BBE172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01C3D478-78A2-4D63-9B7A-7C2A3D7D5A7F}"/>
              </a:ext>
            </a:extLst>
          </p:cNvPr>
          <p:cNvSpPr>
            <a:spLocks noGrp="1"/>
          </p:cNvSpPr>
          <p:nvPr>
            <p:ph idx="1"/>
          </p:nvPr>
        </p:nvSpPr>
        <p:spPr/>
        <p:txBody>
          <a:bodyPr>
            <a:normAutofit/>
          </a:bodyPr>
          <a:lstStyle/>
          <a:p>
            <a:pPr marL="0" indent="0">
              <a:buNone/>
            </a:pPr>
            <a:r>
              <a:rPr lang="en-US" b="1" dirty="0"/>
              <a:t>Inhalation Exposure Modeling</a:t>
            </a:r>
          </a:p>
          <a:p>
            <a:r>
              <a:rPr lang="en-US" dirty="0"/>
              <a:t>This exposure profile has been developed for one year of work for a representative individual within the population of interest:</a:t>
            </a:r>
          </a:p>
          <a:p>
            <a:pPr marL="0" indent="0">
              <a:buNone/>
            </a:pPr>
            <a:endParaRPr lang="en-US" sz="13200" dirty="0"/>
          </a:p>
          <a:p>
            <a:r>
              <a:rPr lang="en-US" dirty="0"/>
              <a:t>The EC for that individual is calculated as:</a:t>
            </a:r>
          </a:p>
          <a:p>
            <a:pPr marL="171450" lvl="1" indent="0">
              <a:buNone/>
            </a:pPr>
            <a:r>
              <a:rPr lang="en-US" dirty="0"/>
              <a:t>	EC = (0.1 × 80) + (0.5 × 20) + (0.4 × 10) = 22 </a:t>
            </a:r>
            <a:r>
              <a:rPr lang="en-US" dirty="0" err="1"/>
              <a:t>μg</a:t>
            </a:r>
            <a:r>
              <a:rPr lang="en-US" dirty="0"/>
              <a:t>/m</a:t>
            </a:r>
            <a:r>
              <a:rPr lang="en-US" baseline="30000" dirty="0"/>
              <a:t>3</a:t>
            </a:r>
          </a:p>
        </p:txBody>
      </p:sp>
      <p:graphicFrame>
        <p:nvGraphicFramePr>
          <p:cNvPr id="4" name="Table 3">
            <a:extLst>
              <a:ext uri="{FF2B5EF4-FFF2-40B4-BE49-F238E27FC236}">
                <a16:creationId xmlns:a16="http://schemas.microsoft.com/office/drawing/2014/main" id="{A5F6F0EC-56B8-4265-AA5C-EF1F78CD6BB8}"/>
              </a:ext>
            </a:extLst>
          </p:cNvPr>
          <p:cNvGraphicFramePr>
            <a:graphicFrameLocks noGrp="1"/>
          </p:cNvGraphicFramePr>
          <p:nvPr>
            <p:extLst>
              <p:ext uri="{D42A27DB-BD31-4B8C-83A1-F6EECF244321}">
                <p14:modId xmlns:p14="http://schemas.microsoft.com/office/powerpoint/2010/main" val="3625343419"/>
              </p:ext>
            </p:extLst>
          </p:nvPr>
        </p:nvGraphicFramePr>
        <p:xfrm>
          <a:off x="1929274" y="2507895"/>
          <a:ext cx="8521700" cy="1913068"/>
        </p:xfrm>
        <a:graphic>
          <a:graphicData uri="http://schemas.openxmlformats.org/drawingml/2006/table">
            <a:tbl>
              <a:tblPr firstRow="1" bandRow="1">
                <a:tableStyleId>{F5AB1C69-6EDB-4FF4-983F-18BD219EF322}</a:tableStyleId>
              </a:tblPr>
              <a:tblGrid>
                <a:gridCol w="3947270">
                  <a:extLst>
                    <a:ext uri="{9D8B030D-6E8A-4147-A177-3AD203B41FA5}">
                      <a16:colId xmlns:a16="http://schemas.microsoft.com/office/drawing/2014/main" val="20000"/>
                    </a:ext>
                  </a:extLst>
                </a:gridCol>
                <a:gridCol w="4574430">
                  <a:extLst>
                    <a:ext uri="{9D8B030D-6E8A-4147-A177-3AD203B41FA5}">
                      <a16:colId xmlns:a16="http://schemas.microsoft.com/office/drawing/2014/main" val="20001"/>
                    </a:ext>
                  </a:extLst>
                </a:gridCol>
              </a:tblGrid>
              <a:tr h="779837">
                <a:tc>
                  <a:txBody>
                    <a:bodyPr/>
                    <a:lstStyle/>
                    <a:p>
                      <a:pPr marL="0" marR="0" algn="ctr">
                        <a:lnSpc>
                          <a:spcPct val="115000"/>
                        </a:lnSpc>
                        <a:spcBef>
                          <a:spcPts val="0"/>
                        </a:spcBef>
                        <a:spcAft>
                          <a:spcPts val="0"/>
                        </a:spcAft>
                      </a:pPr>
                      <a:r>
                        <a:rPr lang="en-US" sz="2000" dirty="0"/>
                        <a:t>Duration Spent in Each</a:t>
                      </a:r>
                    </a:p>
                    <a:p>
                      <a:pPr marL="0" marR="0" algn="ctr">
                        <a:lnSpc>
                          <a:spcPct val="115000"/>
                        </a:lnSpc>
                        <a:spcBef>
                          <a:spcPts val="0"/>
                        </a:spcBef>
                        <a:spcAft>
                          <a:spcPts val="0"/>
                        </a:spcAft>
                      </a:pPr>
                      <a:r>
                        <a:rPr lang="en-US" sz="2000" dirty="0"/>
                        <a:t>Microenvironment (% year)</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Average Concentration of Air Toxic</a:t>
                      </a:r>
                    </a:p>
                    <a:p>
                      <a:pPr marL="0" marR="0" algn="ctr">
                        <a:lnSpc>
                          <a:spcPct val="115000"/>
                        </a:lnSpc>
                        <a:spcBef>
                          <a:spcPts val="0"/>
                        </a:spcBef>
                        <a:spcAft>
                          <a:spcPts val="0"/>
                        </a:spcAft>
                      </a:pPr>
                      <a:r>
                        <a:rPr lang="en-US" sz="2000" dirty="0"/>
                        <a:t>In Each Microenvironment (</a:t>
                      </a:r>
                      <a:r>
                        <a:rPr lang="en-US" sz="2000" dirty="0" err="1"/>
                        <a:t>μg</a:t>
                      </a:r>
                      <a:r>
                        <a:rPr lang="en-US" sz="2000" dirty="0"/>
                        <a:t>/m</a:t>
                      </a:r>
                      <a:r>
                        <a:rPr lang="en-US" sz="2000" baseline="30000" dirty="0"/>
                        <a:t>3</a:t>
                      </a:r>
                      <a:r>
                        <a:rPr lang="en-US" sz="2000" dirty="0"/>
                        <a:t>)</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0"/>
                  </a:ext>
                </a:extLst>
              </a:tr>
              <a:tr h="359606">
                <a:tc>
                  <a:txBody>
                    <a:bodyPr/>
                    <a:lstStyle/>
                    <a:p>
                      <a:pPr marL="0" marR="0" algn="ctr">
                        <a:lnSpc>
                          <a:spcPct val="115000"/>
                        </a:lnSpc>
                        <a:spcBef>
                          <a:spcPts val="0"/>
                        </a:spcBef>
                        <a:spcAft>
                          <a:spcPts val="0"/>
                        </a:spcAft>
                      </a:pPr>
                      <a:r>
                        <a:rPr lang="en-US" sz="2000"/>
                        <a:t>10 = outside</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80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1"/>
                  </a:ext>
                </a:extLst>
              </a:tr>
              <a:tr h="321153">
                <a:tc>
                  <a:txBody>
                    <a:bodyPr/>
                    <a:lstStyle/>
                    <a:p>
                      <a:pPr marL="0" marR="0" algn="ctr">
                        <a:lnSpc>
                          <a:spcPct val="115000"/>
                        </a:lnSpc>
                        <a:spcBef>
                          <a:spcPts val="0"/>
                        </a:spcBef>
                        <a:spcAft>
                          <a:spcPts val="0"/>
                        </a:spcAft>
                      </a:pPr>
                      <a:r>
                        <a:rPr lang="en-US" sz="2000"/>
                        <a:t>50 = at work</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20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2"/>
                  </a:ext>
                </a:extLst>
              </a:tr>
              <a:tr h="445647">
                <a:tc>
                  <a:txBody>
                    <a:bodyPr/>
                    <a:lstStyle/>
                    <a:p>
                      <a:pPr marL="0" marR="0" algn="ctr">
                        <a:lnSpc>
                          <a:spcPct val="115000"/>
                        </a:lnSpc>
                        <a:spcBef>
                          <a:spcPts val="0"/>
                        </a:spcBef>
                        <a:spcAft>
                          <a:spcPts val="0"/>
                        </a:spcAft>
                      </a:pPr>
                      <a:r>
                        <a:rPr lang="en-US" sz="2000" dirty="0"/>
                        <a:t>40 = inside home</a:t>
                      </a:r>
                      <a:endParaRPr lang="en-US" sz="2000" b="1" dirty="0">
                        <a:solidFill>
                          <a:schemeClr val="tx1"/>
                        </a:solidFill>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dirty="0"/>
                        <a:t>10</a:t>
                      </a:r>
                      <a:endParaRPr lang="en-US" sz="2000" b="1" dirty="0">
                        <a:solidFill>
                          <a:schemeClr val="tx1"/>
                        </a:solidFill>
                        <a:latin typeface="Calibri"/>
                        <a:ea typeface="Calibri"/>
                        <a:cs typeface="Times New Roman"/>
                      </a:endParaRPr>
                    </a:p>
                  </a:txBody>
                  <a:tcPr marL="68580" marR="68580" marT="0" marB="0"/>
                </a:tc>
                <a:extLst>
                  <a:ext uri="{0D108BD9-81ED-4DB2-BD59-A6C34878D82A}">
                    <a16:rowId xmlns:a16="http://schemas.microsoft.com/office/drawing/2014/main" val="10003"/>
                  </a:ext>
                </a:extLst>
              </a:tr>
            </a:tbl>
          </a:graphicData>
        </a:graphic>
      </p:graphicFrame>
      <p:sp>
        <p:nvSpPr>
          <p:cNvPr id="5" name="Slide Number Placeholder 4">
            <a:extLst>
              <a:ext uri="{FF2B5EF4-FFF2-40B4-BE49-F238E27FC236}">
                <a16:creationId xmlns:a16="http://schemas.microsoft.com/office/drawing/2014/main" id="{DA7D5A30-5088-4F4E-AC4E-2EBC691099C8}"/>
              </a:ext>
            </a:extLst>
          </p:cNvPr>
          <p:cNvSpPr>
            <a:spLocks noGrp="1"/>
          </p:cNvSpPr>
          <p:nvPr>
            <p:ph type="sldNum" sz="quarter" idx="12"/>
          </p:nvPr>
        </p:nvSpPr>
        <p:spPr/>
        <p:txBody>
          <a:bodyPr/>
          <a:lstStyle/>
          <a:p>
            <a:fld id="{2A9EB9E3-9590-49DD-B5AB-BB74F4A3E175}" type="slidenum">
              <a:rPr lang="en-US" smtClean="0"/>
              <a:t>107</a:t>
            </a:fld>
            <a:endParaRPr lang="en-US"/>
          </a:p>
        </p:txBody>
      </p:sp>
    </p:spTree>
    <p:extLst>
      <p:ext uri="{BB962C8B-B14F-4D97-AF65-F5344CB8AC3E}">
        <p14:creationId xmlns:p14="http://schemas.microsoft.com/office/powerpoint/2010/main" val="3646613543"/>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47FD7-4A97-4808-83B3-4A6D69D2358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97E10740-1365-497B-9D3A-E6231395A21B}"/>
              </a:ext>
            </a:extLst>
          </p:cNvPr>
          <p:cNvSpPr>
            <a:spLocks noGrp="1"/>
          </p:cNvSpPr>
          <p:nvPr>
            <p:ph idx="1"/>
          </p:nvPr>
        </p:nvSpPr>
        <p:spPr/>
        <p:txBody>
          <a:bodyPr>
            <a:normAutofit lnSpcReduction="10000"/>
          </a:bodyPr>
          <a:lstStyle/>
          <a:p>
            <a:pPr marL="0" indent="0">
              <a:buNone/>
            </a:pPr>
            <a:r>
              <a:rPr lang="en-US" b="1" dirty="0"/>
              <a:t>EPA </a:t>
            </a:r>
            <a:r>
              <a:rPr lang="en-US" b="1" dirty="0" err="1"/>
              <a:t>ExpoBox</a:t>
            </a:r>
            <a:endParaRPr lang="en-US" b="1" dirty="0"/>
          </a:p>
          <a:p>
            <a:r>
              <a:rPr lang="en-US" dirty="0"/>
              <a:t>Toolbox for Exposure Assessors</a:t>
            </a:r>
          </a:p>
          <a:p>
            <a:pPr lvl="1"/>
            <a:r>
              <a:rPr lang="en-US" dirty="0"/>
              <a:t>Includes Example Exposure Scenarios that outline various exposure pathways</a:t>
            </a:r>
          </a:p>
          <a:p>
            <a:pPr marL="0" indent="0">
              <a:buNone/>
            </a:pPr>
            <a:r>
              <a:rPr lang="en-US" dirty="0"/>
              <a:t>	</a:t>
            </a:r>
            <a:r>
              <a:rPr lang="en-US" dirty="0">
                <a:hlinkClick r:id="rId2"/>
              </a:rPr>
              <a:t>www.epa.gov/expobox</a:t>
            </a:r>
            <a:endParaRPr lang="en-US" dirty="0"/>
          </a:p>
          <a:p>
            <a:pPr marL="0" indent="0">
              <a:buNone/>
            </a:pPr>
            <a:endParaRPr lang="en-US" b="1" dirty="0"/>
          </a:p>
          <a:p>
            <a:pPr marL="0" indent="0">
              <a:buNone/>
            </a:pPr>
            <a:r>
              <a:rPr lang="en-US" b="1" dirty="0"/>
              <a:t>Example Exposure Scenarios Assessment Tool</a:t>
            </a:r>
          </a:p>
          <a:p>
            <a:r>
              <a:rPr lang="en-US" dirty="0"/>
              <a:t>EPA published an Exposure Factors Handbook</a:t>
            </a:r>
          </a:p>
          <a:p>
            <a:pPr lvl="1"/>
            <a:r>
              <a:rPr lang="en-US" dirty="0"/>
              <a:t>Includes Example Exposure Scenarios that outline various exposure pathways</a:t>
            </a:r>
          </a:p>
          <a:p>
            <a:pPr lvl="1"/>
            <a:r>
              <a:rPr lang="en-US" dirty="0"/>
              <a:t>Used to illustrate how the Handbook can be used to estimate exposure</a:t>
            </a:r>
          </a:p>
          <a:p>
            <a:pPr marL="0" indent="0">
              <a:buNone/>
            </a:pPr>
            <a:r>
              <a:rPr lang="en-US" dirty="0"/>
              <a:t>	</a:t>
            </a:r>
            <a:r>
              <a:rPr lang="en-US" dirty="0">
                <a:hlinkClick r:id="rId3"/>
              </a:rPr>
              <a:t>cfpub.epa.gov/</a:t>
            </a:r>
            <a:r>
              <a:rPr lang="en-US" dirty="0" err="1">
                <a:hlinkClick r:id="rId3"/>
              </a:rPr>
              <a:t>ncea</a:t>
            </a:r>
            <a:r>
              <a:rPr lang="en-US" dirty="0">
                <a:hlinkClick r:id="rId3"/>
              </a:rPr>
              <a:t>/risk/</a:t>
            </a:r>
            <a:r>
              <a:rPr lang="en-US" dirty="0" err="1">
                <a:hlinkClick r:id="rId3"/>
              </a:rPr>
              <a:t>recordisplay.cfm?deid</a:t>
            </a:r>
            <a:r>
              <a:rPr lang="en-US" dirty="0">
                <a:hlinkClick r:id="rId3"/>
              </a:rPr>
              <a:t>=85843</a:t>
            </a:r>
            <a:endParaRPr lang="en-US" dirty="0"/>
          </a:p>
        </p:txBody>
      </p:sp>
      <p:sp>
        <p:nvSpPr>
          <p:cNvPr id="4" name="Slide Number Placeholder 3">
            <a:extLst>
              <a:ext uri="{FF2B5EF4-FFF2-40B4-BE49-F238E27FC236}">
                <a16:creationId xmlns:a16="http://schemas.microsoft.com/office/drawing/2014/main" id="{4F69FD32-8B54-413A-8BC2-E88A98B6E49E}"/>
              </a:ext>
            </a:extLst>
          </p:cNvPr>
          <p:cNvSpPr>
            <a:spLocks noGrp="1"/>
          </p:cNvSpPr>
          <p:nvPr>
            <p:ph type="sldNum" sz="quarter" idx="12"/>
          </p:nvPr>
        </p:nvSpPr>
        <p:spPr/>
        <p:txBody>
          <a:bodyPr/>
          <a:lstStyle/>
          <a:p>
            <a:fld id="{2A9EB9E3-9590-49DD-B5AB-BB74F4A3E175}" type="slidenum">
              <a:rPr lang="en-US" smtClean="0"/>
              <a:t>108</a:t>
            </a:fld>
            <a:endParaRPr lang="en-US"/>
          </a:p>
        </p:txBody>
      </p:sp>
    </p:spTree>
    <p:extLst>
      <p:ext uri="{BB962C8B-B14F-4D97-AF65-F5344CB8AC3E}">
        <p14:creationId xmlns:p14="http://schemas.microsoft.com/office/powerpoint/2010/main" val="1067660364"/>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8A223-DFF1-4E41-CF99-03F1E74671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5CF2E-D214-87B5-2979-ED8F7A21FC2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Sources of Exposure</a:t>
            </a:r>
          </a:p>
        </p:txBody>
      </p:sp>
      <p:sp>
        <p:nvSpPr>
          <p:cNvPr id="3" name="Content Placeholder 2">
            <a:extLst>
              <a:ext uri="{FF2B5EF4-FFF2-40B4-BE49-F238E27FC236}">
                <a16:creationId xmlns:a16="http://schemas.microsoft.com/office/drawing/2014/main" id="{E59CB476-1733-15CD-B2D0-05BDFA643510}"/>
              </a:ext>
            </a:extLst>
          </p:cNvPr>
          <p:cNvSpPr>
            <a:spLocks noGrp="1"/>
          </p:cNvSpPr>
          <p:nvPr>
            <p:ph idx="1"/>
          </p:nvPr>
        </p:nvSpPr>
        <p:spPr/>
        <p:txBody>
          <a:bodyPr>
            <a:normAutofit/>
          </a:bodyPr>
          <a:lstStyle/>
          <a:p>
            <a:pPr marL="0" indent="0">
              <a:buNone/>
            </a:pPr>
            <a:r>
              <a:rPr lang="en-US" b="1" noProof="0" dirty="0"/>
              <a:t>Dispersion / Transport Parameters</a:t>
            </a:r>
          </a:p>
          <a:p>
            <a:r>
              <a:rPr lang="en-US" noProof="0" dirty="0"/>
              <a:t>Source characteristics</a:t>
            </a:r>
          </a:p>
          <a:p>
            <a:pPr lvl="1"/>
            <a:r>
              <a:rPr lang="en-US" noProof="0" dirty="0"/>
              <a:t>Stack height, exhaust temperature, exhaust flow rate</a:t>
            </a:r>
          </a:p>
          <a:p>
            <a:r>
              <a:rPr lang="en-US" noProof="0" dirty="0"/>
              <a:t>Atmospheric and meteorological factors</a:t>
            </a:r>
          </a:p>
          <a:p>
            <a:pPr lvl="1"/>
            <a:r>
              <a:rPr lang="en-US" noProof="0" dirty="0"/>
              <a:t>Wind speed and direction</a:t>
            </a:r>
          </a:p>
          <a:p>
            <a:r>
              <a:rPr lang="en-US" noProof="0" dirty="0"/>
              <a:t>Terrain characteristics</a:t>
            </a:r>
          </a:p>
          <a:p>
            <a:r>
              <a:rPr lang="en-US" noProof="0" dirty="0"/>
              <a:t>Wet and dry deposition rates</a:t>
            </a:r>
          </a:p>
          <a:p>
            <a:r>
              <a:rPr lang="en-US" noProof="0" dirty="0"/>
              <a:t>Chemical properties of the air toxic</a:t>
            </a:r>
          </a:p>
          <a:p>
            <a:pPr lvl="1"/>
            <a:r>
              <a:rPr lang="en-US" noProof="0" dirty="0"/>
              <a:t>Aqueous solubility, vapor pressure, melting point, molecular diffusivity, air-water partition coefficient (Henry’s Law constant), phase partition coefficient, absorptivity</a:t>
            </a:r>
          </a:p>
        </p:txBody>
      </p:sp>
      <p:sp>
        <p:nvSpPr>
          <p:cNvPr id="4" name="Slide Number Placeholder 3">
            <a:extLst>
              <a:ext uri="{FF2B5EF4-FFF2-40B4-BE49-F238E27FC236}">
                <a16:creationId xmlns:a16="http://schemas.microsoft.com/office/drawing/2014/main" id="{B745791D-35FF-D35A-8FC8-6BF56AF4A005}"/>
              </a:ext>
            </a:extLst>
          </p:cNvPr>
          <p:cNvSpPr>
            <a:spLocks noGrp="1"/>
          </p:cNvSpPr>
          <p:nvPr>
            <p:ph type="sldNum" sz="quarter" idx="12"/>
          </p:nvPr>
        </p:nvSpPr>
        <p:spPr/>
        <p:txBody>
          <a:bodyPr/>
          <a:lstStyle/>
          <a:p>
            <a:fld id="{3A34FD16-3FD2-4FC3-999B-E8C035BB93A1}" type="slidenum">
              <a:rPr lang="en-US" noProof="0" smtClean="0"/>
              <a:pPr/>
              <a:t>10</a:t>
            </a:fld>
            <a:endParaRPr lang="en-US" noProof="0" dirty="0"/>
          </a:p>
        </p:txBody>
      </p:sp>
    </p:spTree>
    <p:extLst>
      <p:ext uri="{BB962C8B-B14F-4D97-AF65-F5344CB8AC3E}">
        <p14:creationId xmlns:p14="http://schemas.microsoft.com/office/powerpoint/2010/main" val="378434478"/>
      </p:ext>
    </p:extLst>
  </p:cSld>
  <p:clrMapOvr>
    <a:masterClrMapping/>
  </p:clrMapOvr>
  <p:transition spd="slow">
    <p:wip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9E4C4-85CE-4D9D-C711-2411A27851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50E74E-4256-EA64-CB9E-FD206491FB5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22785504-E5E7-C954-2DF1-F674E422F34E}"/>
              </a:ext>
            </a:extLst>
          </p:cNvPr>
          <p:cNvSpPr>
            <a:spLocks noGrp="1"/>
          </p:cNvSpPr>
          <p:nvPr>
            <p:ph idx="1"/>
          </p:nvPr>
        </p:nvSpPr>
        <p:spPr/>
        <p:txBody>
          <a:bodyPr/>
          <a:lstStyle/>
          <a:p>
            <a:pPr marL="0" indent="0">
              <a:buNone/>
            </a:pPr>
            <a:r>
              <a:rPr lang="en-US" b="1" dirty="0"/>
              <a:t>Ingestion Pathway</a:t>
            </a:r>
          </a:p>
          <a:p>
            <a:r>
              <a:rPr lang="en-US" dirty="0"/>
              <a:t>Measure of exposure equals the amount of chemical ingested (the intake), usually in mg of chemical ingested per kilogram of body weight per day (mg/kg-d)</a:t>
            </a:r>
          </a:p>
          <a:p>
            <a:r>
              <a:rPr lang="en-US" dirty="0"/>
              <a:t>For air toxics assessments, only evaluate ingestion for HAP which are persistent and which may also be </a:t>
            </a:r>
            <a:r>
              <a:rPr lang="en-US" dirty="0" err="1"/>
              <a:t>bioaccumulative</a:t>
            </a:r>
            <a:r>
              <a:rPr lang="en-US" dirty="0"/>
              <a:t> (mercury or dioxin)</a:t>
            </a:r>
          </a:p>
        </p:txBody>
      </p:sp>
      <p:sp>
        <p:nvSpPr>
          <p:cNvPr id="4" name="Slide Number Placeholder 3">
            <a:extLst>
              <a:ext uri="{FF2B5EF4-FFF2-40B4-BE49-F238E27FC236}">
                <a16:creationId xmlns:a16="http://schemas.microsoft.com/office/drawing/2014/main" id="{F9FFC1C4-60A2-4E3F-642E-953089A80FB2}"/>
              </a:ext>
            </a:extLst>
          </p:cNvPr>
          <p:cNvSpPr>
            <a:spLocks noGrp="1"/>
          </p:cNvSpPr>
          <p:nvPr>
            <p:ph type="sldNum" sz="quarter" idx="12"/>
          </p:nvPr>
        </p:nvSpPr>
        <p:spPr/>
        <p:txBody>
          <a:bodyPr/>
          <a:lstStyle/>
          <a:p>
            <a:fld id="{3A34FD16-3FD2-4FC3-999B-E8C035BB93A1}" type="slidenum">
              <a:rPr lang="en-US" smtClean="0"/>
              <a:pPr/>
              <a:t>109</a:t>
            </a:fld>
            <a:endParaRPr lang="en-US" dirty="0"/>
          </a:p>
        </p:txBody>
      </p:sp>
      <p:pic>
        <p:nvPicPr>
          <p:cNvPr id="6" name="Picture 24" descr="PH01780J">
            <a:extLst>
              <a:ext uri="{FF2B5EF4-FFF2-40B4-BE49-F238E27FC236}">
                <a16:creationId xmlns:a16="http://schemas.microsoft.com/office/drawing/2014/main" id="{1F8DA043-35AE-3AB6-4270-F6B71C46525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3064" y="4440537"/>
            <a:ext cx="2282824" cy="1731663"/>
          </a:xfrm>
          <a:prstGeom prst="rect">
            <a:avLst/>
          </a:prstGeom>
          <a:noFill/>
          <a:ln w="57150">
            <a:noFill/>
            <a:miter lim="800000"/>
            <a:headEnd/>
            <a:tailEnd/>
          </a:ln>
        </p:spPr>
      </p:pic>
    </p:spTree>
    <p:extLst>
      <p:ext uri="{BB962C8B-B14F-4D97-AF65-F5344CB8AC3E}">
        <p14:creationId xmlns:p14="http://schemas.microsoft.com/office/powerpoint/2010/main" val="1026291114"/>
      </p:ext>
    </p:extLst>
  </p:cSld>
  <p:clrMapOvr>
    <a:masterClrMapping/>
  </p:clrMapOvr>
  <p:transition spd="slow">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F075D-3A6A-80DA-65D2-D5D8DE4135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0DE90E-A893-F27D-B883-787DBC28DEC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F8A8A47C-EC1C-ADCB-234A-489D18356C9E}"/>
              </a:ext>
            </a:extLst>
          </p:cNvPr>
          <p:cNvSpPr>
            <a:spLocks noGrp="1"/>
          </p:cNvSpPr>
          <p:nvPr>
            <p:ph idx="1"/>
          </p:nvPr>
        </p:nvSpPr>
        <p:spPr/>
        <p:txBody>
          <a:bodyPr/>
          <a:lstStyle/>
          <a:p>
            <a:pPr marL="0" indent="0">
              <a:buNone/>
            </a:pPr>
            <a:r>
              <a:rPr lang="en-US" b="1" dirty="0"/>
              <a:t>Dermal Pathway?</a:t>
            </a:r>
          </a:p>
          <a:p>
            <a:r>
              <a:rPr lang="en-US" dirty="0"/>
              <a:t>Skin exposure to beryllium may result in an inflammatory skin response, including skin ulcerations</a:t>
            </a:r>
          </a:p>
          <a:p>
            <a:r>
              <a:rPr lang="en-US" dirty="0"/>
              <a:t>Hydrofluoric acid (HF) can cause severe, deep tissue burns and systemic toxicity</a:t>
            </a:r>
          </a:p>
          <a:p>
            <a:pPr lvl="1"/>
            <a:r>
              <a:rPr lang="en-US" dirty="0"/>
              <a:t>Fatal (life threatening) dermal exposure as HF is absorbed into the skin</a:t>
            </a:r>
          </a:p>
          <a:p>
            <a:r>
              <a:rPr lang="en-US" dirty="0"/>
              <a:t>Not normally included in air toxics exposure assessments unless dealing with a specifically toxic dermal compound</a:t>
            </a:r>
          </a:p>
        </p:txBody>
      </p:sp>
      <p:sp>
        <p:nvSpPr>
          <p:cNvPr id="4" name="Slide Number Placeholder 3">
            <a:extLst>
              <a:ext uri="{FF2B5EF4-FFF2-40B4-BE49-F238E27FC236}">
                <a16:creationId xmlns:a16="http://schemas.microsoft.com/office/drawing/2014/main" id="{8C87EFD4-6FA7-2BC3-89C8-780E93012968}"/>
              </a:ext>
            </a:extLst>
          </p:cNvPr>
          <p:cNvSpPr>
            <a:spLocks noGrp="1"/>
          </p:cNvSpPr>
          <p:nvPr>
            <p:ph type="sldNum" sz="quarter" idx="12"/>
          </p:nvPr>
        </p:nvSpPr>
        <p:spPr/>
        <p:txBody>
          <a:bodyPr/>
          <a:lstStyle/>
          <a:p>
            <a:fld id="{3A34FD16-3FD2-4FC3-999B-E8C035BB93A1}" type="slidenum">
              <a:rPr lang="en-US" smtClean="0"/>
              <a:pPr/>
              <a:t>110</a:t>
            </a:fld>
            <a:endParaRPr lang="en-US" dirty="0"/>
          </a:p>
        </p:txBody>
      </p:sp>
    </p:spTree>
    <p:extLst>
      <p:ext uri="{BB962C8B-B14F-4D97-AF65-F5344CB8AC3E}">
        <p14:creationId xmlns:p14="http://schemas.microsoft.com/office/powerpoint/2010/main" val="3052423617"/>
      </p:ext>
    </p:extLst>
  </p:cSld>
  <p:clrMapOvr>
    <a:masterClrMapping/>
  </p:clrMapOvr>
  <p:transition spd="slow">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36406-8075-F2F5-4374-4FED7F663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C3F1B6-8E1B-1BAB-2D92-95FCA92F9E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10130D3A-D8C4-09EC-EAB4-9D516B165A55}"/>
              </a:ext>
            </a:extLst>
          </p:cNvPr>
          <p:cNvSpPr>
            <a:spLocks noGrp="1"/>
          </p:cNvSpPr>
          <p:nvPr>
            <p:ph idx="1"/>
          </p:nvPr>
        </p:nvSpPr>
        <p:spPr/>
        <p:txBody>
          <a:bodyPr/>
          <a:lstStyle/>
          <a:p>
            <a:pPr marL="0" indent="0">
              <a:buNone/>
            </a:pPr>
            <a:r>
              <a:rPr lang="en-US" b="1" dirty="0"/>
              <a:t>Dermal Pathway can Kill</a:t>
            </a:r>
          </a:p>
          <a:p>
            <a:r>
              <a:rPr lang="en-US" dirty="0"/>
              <a:t>Karen Wetterhahn, Professor of Chemistry, Dartmouth College</a:t>
            </a:r>
          </a:p>
          <a:p>
            <a:pPr lvl="1"/>
            <a:r>
              <a:rPr lang="en-US" dirty="0"/>
              <a:t>August 14, 1996, spilled several drops of </a:t>
            </a:r>
            <a:r>
              <a:rPr lang="en-US" dirty="0" err="1"/>
              <a:t>dimethylmecury</a:t>
            </a:r>
            <a:r>
              <a:rPr lang="en-US" dirty="0"/>
              <a:t> onto latex-gloved hand</a:t>
            </a:r>
          </a:p>
          <a:p>
            <a:pPr lvl="1"/>
            <a:r>
              <a:rPr lang="en-US" dirty="0"/>
              <a:t>Latex gloves were recommended precaution at the time</a:t>
            </a:r>
          </a:p>
          <a:p>
            <a:pPr lvl="2"/>
            <a:r>
              <a:rPr lang="en-US" dirty="0"/>
              <a:t>Subsequent analysis demonstrated that dimethylmercury can permeate latex gloves</a:t>
            </a:r>
          </a:p>
          <a:p>
            <a:pPr lvl="1"/>
            <a:r>
              <a:rPr lang="en-US" dirty="0"/>
              <a:t>3 months post incident, experienced significant weight loss</a:t>
            </a:r>
          </a:p>
          <a:p>
            <a:pPr lvl="1"/>
            <a:r>
              <a:rPr lang="en-US" dirty="0"/>
              <a:t>5 months post incident, mercury poisoning including slurred speech and loss of balance</a:t>
            </a:r>
          </a:p>
          <a:p>
            <a:pPr lvl="1"/>
            <a:r>
              <a:rPr lang="en-US" dirty="0"/>
              <a:t>10 months post incident, descended into vegetative state and removed from life support; pronounced dead June 8, 1997</a:t>
            </a:r>
          </a:p>
        </p:txBody>
      </p:sp>
      <p:sp>
        <p:nvSpPr>
          <p:cNvPr id="4" name="Slide Number Placeholder 3">
            <a:extLst>
              <a:ext uri="{FF2B5EF4-FFF2-40B4-BE49-F238E27FC236}">
                <a16:creationId xmlns:a16="http://schemas.microsoft.com/office/drawing/2014/main" id="{47FD3313-D97B-A64A-07FB-679948852A12}"/>
              </a:ext>
            </a:extLst>
          </p:cNvPr>
          <p:cNvSpPr>
            <a:spLocks noGrp="1"/>
          </p:cNvSpPr>
          <p:nvPr>
            <p:ph type="sldNum" sz="quarter" idx="12"/>
          </p:nvPr>
        </p:nvSpPr>
        <p:spPr/>
        <p:txBody>
          <a:bodyPr/>
          <a:lstStyle/>
          <a:p>
            <a:fld id="{3A34FD16-3FD2-4FC3-999B-E8C035BB93A1}" type="slidenum">
              <a:rPr lang="en-US" smtClean="0"/>
              <a:pPr/>
              <a:t>111</a:t>
            </a:fld>
            <a:endParaRPr lang="en-US" dirty="0"/>
          </a:p>
        </p:txBody>
      </p:sp>
    </p:spTree>
    <p:extLst>
      <p:ext uri="{BB962C8B-B14F-4D97-AF65-F5344CB8AC3E}">
        <p14:creationId xmlns:p14="http://schemas.microsoft.com/office/powerpoint/2010/main" val="62196010"/>
      </p:ext>
    </p:extLst>
  </p:cSld>
  <p:clrMapOvr>
    <a:masterClrMapping/>
  </p:clrMapOvr>
  <p:transition spd="slow">
    <p:wip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07497-3646-4649-51A4-68E59139BE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3BB7EC-2DF2-05A2-B559-8AB65E29F37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6C175726-42BA-A466-1EDE-BA34A74A6BE0}"/>
              </a:ext>
            </a:extLst>
          </p:cNvPr>
          <p:cNvSpPr>
            <a:spLocks noGrp="1"/>
          </p:cNvSpPr>
          <p:nvPr>
            <p:ph idx="1"/>
          </p:nvPr>
        </p:nvSpPr>
        <p:spPr/>
        <p:txBody>
          <a:bodyPr>
            <a:normAutofit/>
          </a:bodyPr>
          <a:lstStyle/>
          <a:p>
            <a:pPr marL="0" indent="0">
              <a:buNone/>
            </a:pPr>
            <a:r>
              <a:rPr lang="en-US" b="1" noProof="0" dirty="0"/>
              <a:t>Exposure Characterization</a:t>
            </a:r>
          </a:p>
          <a:p>
            <a:r>
              <a:rPr lang="en-US" noProof="0" dirty="0"/>
              <a:t>Use modeling (or monitoring) to estimate air toxics concentrations in air, water, soil, food at the point of contact (the EC)</a:t>
            </a:r>
          </a:p>
          <a:p>
            <a:pPr lvl="1"/>
            <a:r>
              <a:rPr lang="en-US" noProof="0" dirty="0"/>
              <a:t>EC in air is the quantitative measure of exposure for inhalation</a:t>
            </a:r>
          </a:p>
          <a:p>
            <a:pPr lvl="1"/>
            <a:r>
              <a:rPr lang="en-US" noProof="0" dirty="0"/>
              <a:t>EC in water, soil, and food is used to calculate intake, the quantitative measure of exposure for ingestion</a:t>
            </a:r>
          </a:p>
          <a:p>
            <a:r>
              <a:rPr lang="en-US" noProof="0" dirty="0"/>
              <a:t>May use exposure modeling to refine the estimate of exposure to study population</a:t>
            </a:r>
          </a:p>
          <a:p>
            <a:endParaRPr lang="en-US" noProof="0" dirty="0"/>
          </a:p>
        </p:txBody>
      </p:sp>
      <p:sp>
        <p:nvSpPr>
          <p:cNvPr id="4" name="Slide Number Placeholder 3">
            <a:extLst>
              <a:ext uri="{FF2B5EF4-FFF2-40B4-BE49-F238E27FC236}">
                <a16:creationId xmlns:a16="http://schemas.microsoft.com/office/drawing/2014/main" id="{4415F0F0-558A-04EB-FBEF-425988554B1B}"/>
              </a:ext>
            </a:extLst>
          </p:cNvPr>
          <p:cNvSpPr>
            <a:spLocks noGrp="1"/>
          </p:cNvSpPr>
          <p:nvPr>
            <p:ph type="sldNum" sz="quarter" idx="12"/>
          </p:nvPr>
        </p:nvSpPr>
        <p:spPr/>
        <p:txBody>
          <a:bodyPr/>
          <a:lstStyle/>
          <a:p>
            <a:fld id="{3A34FD16-3FD2-4FC3-999B-E8C035BB93A1}" type="slidenum">
              <a:rPr lang="en-US" noProof="0" smtClean="0"/>
              <a:pPr/>
              <a:t>112</a:t>
            </a:fld>
            <a:endParaRPr lang="en-US" noProof="0" dirty="0"/>
          </a:p>
        </p:txBody>
      </p:sp>
    </p:spTree>
    <p:extLst>
      <p:ext uri="{BB962C8B-B14F-4D97-AF65-F5344CB8AC3E}">
        <p14:creationId xmlns:p14="http://schemas.microsoft.com/office/powerpoint/2010/main" val="194223941"/>
      </p:ext>
    </p:extLst>
  </p:cSld>
  <p:clrMapOvr>
    <a:masterClrMapping/>
  </p:clrMapOvr>
  <p:transition spd="slow">
    <p:wip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39C7D-D705-4B53-A966-BEC41DE534D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A02DB479-6AD2-4CB0-A85E-698B49F4D00B}"/>
              </a:ext>
            </a:extLst>
          </p:cNvPr>
          <p:cNvSpPr>
            <a:spLocks noGrp="1"/>
          </p:cNvSpPr>
          <p:nvPr>
            <p:ph idx="1"/>
          </p:nvPr>
        </p:nvSpPr>
        <p:spPr/>
        <p:txBody>
          <a:bodyPr/>
          <a:lstStyle/>
          <a:p>
            <a:pPr marL="0" indent="0">
              <a:buNone/>
            </a:pPr>
            <a:r>
              <a:rPr lang="en-US" b="1" dirty="0"/>
              <a:t>Estimating Inhalation Exposure Concentration</a:t>
            </a:r>
          </a:p>
          <a:p>
            <a:r>
              <a:rPr lang="en-US" dirty="0"/>
              <a:t>Concentrations in the contaminated air under study vary over space and time, therefore it is important to know where and how long people spend their time in the study area</a:t>
            </a:r>
          </a:p>
          <a:p>
            <a:r>
              <a:rPr lang="en-US" dirty="0"/>
              <a:t>Ambient concentrations of pollutants in air can be estimated geographically and temporally through air quality modeling and monitoring</a:t>
            </a:r>
          </a:p>
          <a:p>
            <a:r>
              <a:rPr lang="en-US" dirty="0"/>
              <a:t>Estimates of exposure via inhalation can be adjusted from modeling data to account for the time spent in various microenvironments</a:t>
            </a:r>
          </a:p>
        </p:txBody>
      </p:sp>
      <p:sp>
        <p:nvSpPr>
          <p:cNvPr id="4" name="Slide Number Placeholder 3">
            <a:extLst>
              <a:ext uri="{FF2B5EF4-FFF2-40B4-BE49-F238E27FC236}">
                <a16:creationId xmlns:a16="http://schemas.microsoft.com/office/drawing/2014/main" id="{8AB82CC0-3297-47A5-9F56-44A825010E1A}"/>
              </a:ext>
            </a:extLst>
          </p:cNvPr>
          <p:cNvSpPr>
            <a:spLocks noGrp="1"/>
          </p:cNvSpPr>
          <p:nvPr>
            <p:ph type="sldNum" sz="quarter" idx="12"/>
          </p:nvPr>
        </p:nvSpPr>
        <p:spPr/>
        <p:txBody>
          <a:bodyPr/>
          <a:lstStyle/>
          <a:p>
            <a:fld id="{2A9EB9E3-9590-49DD-B5AB-BB74F4A3E175}" type="slidenum">
              <a:rPr lang="en-US" smtClean="0"/>
              <a:t>113</a:t>
            </a:fld>
            <a:endParaRPr lang="en-US"/>
          </a:p>
        </p:txBody>
      </p:sp>
    </p:spTree>
    <p:extLst>
      <p:ext uri="{BB962C8B-B14F-4D97-AF65-F5344CB8AC3E}">
        <p14:creationId xmlns:p14="http://schemas.microsoft.com/office/powerpoint/2010/main" val="116627403"/>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D2538B79-F32E-40F8-9CE7-E8D03260761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60171" y="4095095"/>
            <a:ext cx="7271657" cy="2453342"/>
          </a:xfrm>
          <a:prstGeom prst="rect">
            <a:avLst/>
          </a:prstGeom>
          <a:noFill/>
          <a:ln>
            <a:miter lim="800000"/>
            <a:headEnd/>
            <a:tailEnd/>
          </a:ln>
        </p:spPr>
      </p:pic>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lstStyle/>
          <a:p>
            <a:pPr marL="0" indent="0">
              <a:buNone/>
            </a:pPr>
            <a:r>
              <a:rPr lang="en-US" b="1" dirty="0"/>
              <a:t>Two Methods for Deriving EC in a Risk Assessment</a:t>
            </a:r>
          </a:p>
          <a:p>
            <a:pPr marL="514350" indent="-514350">
              <a:buFont typeface="+mj-lt"/>
              <a:buAutoNum type="arabicPeriod"/>
            </a:pPr>
            <a:r>
              <a:rPr lang="en-US" dirty="0"/>
              <a:t>General Air Quality Assessment</a:t>
            </a:r>
          </a:p>
          <a:p>
            <a:pPr lvl="1"/>
            <a:r>
              <a:rPr lang="en-US" dirty="0"/>
              <a:t>Assume individuals spend all of their time at a given location</a:t>
            </a:r>
          </a:p>
          <a:p>
            <a:pPr marL="514350" indent="-514350">
              <a:buFont typeface="+mj-lt"/>
              <a:buAutoNum type="arabicPeriod"/>
            </a:pPr>
            <a:r>
              <a:rPr lang="en-US" dirty="0"/>
              <a:t>Microenvironment Assessment Exposure Modeling</a:t>
            </a:r>
          </a:p>
          <a:p>
            <a:pPr lvl="1"/>
            <a:r>
              <a:rPr lang="en-US" dirty="0"/>
              <a:t>Analysis incorporates location and length of time into exposure</a:t>
            </a:r>
          </a:p>
          <a:p>
            <a:pPr lvl="1"/>
            <a:r>
              <a:rPr lang="en-US" dirty="0"/>
              <a:t>EC is sum of the product of ambient concentrations and time at each location</a:t>
            </a:r>
          </a:p>
        </p:txBody>
      </p:sp>
      <p:sp>
        <p:nvSpPr>
          <p:cNvPr id="5" name="Slide Number Placeholder 4">
            <a:extLst>
              <a:ext uri="{FF2B5EF4-FFF2-40B4-BE49-F238E27FC236}">
                <a16:creationId xmlns:a16="http://schemas.microsoft.com/office/drawing/2014/main" id="{78809445-A87A-4B7D-9EEA-D372B71180A2}"/>
              </a:ext>
            </a:extLst>
          </p:cNvPr>
          <p:cNvSpPr>
            <a:spLocks noGrp="1"/>
          </p:cNvSpPr>
          <p:nvPr>
            <p:ph type="sldNum" sz="quarter" idx="12"/>
          </p:nvPr>
        </p:nvSpPr>
        <p:spPr/>
        <p:txBody>
          <a:bodyPr/>
          <a:lstStyle/>
          <a:p>
            <a:fld id="{2A9EB9E3-9590-49DD-B5AB-BB74F4A3E175}" type="slidenum">
              <a:rPr lang="en-US" smtClean="0"/>
              <a:t>114</a:t>
            </a:fld>
            <a:endParaRPr lang="en-US"/>
          </a:p>
        </p:txBody>
      </p:sp>
    </p:spTree>
    <p:extLst>
      <p:ext uri="{BB962C8B-B14F-4D97-AF65-F5344CB8AC3E}">
        <p14:creationId xmlns:p14="http://schemas.microsoft.com/office/powerpoint/2010/main" val="422925910"/>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lstStyle/>
          <a:p>
            <a:pPr marL="0" indent="0">
              <a:buNone/>
            </a:pPr>
            <a:r>
              <a:rPr lang="en-US" b="1" dirty="0"/>
              <a:t>Exposure Timeframes</a:t>
            </a:r>
          </a:p>
          <a:p>
            <a:pPr marL="0" indent="0">
              <a:buNone/>
            </a:pPr>
            <a:r>
              <a:rPr lang="en-US" dirty="0"/>
              <a:t>Air toxics inhalation exposure assessments usually focus on two of these three different types of possible exposure scenarios:</a:t>
            </a:r>
          </a:p>
          <a:p>
            <a:pPr marL="514350" indent="-514350">
              <a:buFont typeface="+mj-lt"/>
              <a:buAutoNum type="arabicPeriod"/>
            </a:pPr>
            <a:r>
              <a:rPr lang="en-US" b="1" dirty="0"/>
              <a:t>Chronic exposure</a:t>
            </a:r>
            <a:r>
              <a:rPr lang="en-US" dirty="0"/>
              <a:t> – exposure occurs repeatedly over a long period of time (usually years to lifetime)</a:t>
            </a:r>
          </a:p>
          <a:p>
            <a:pPr marL="514350" indent="-514350">
              <a:buFont typeface="+mj-lt"/>
              <a:buAutoNum type="arabicPeriod"/>
            </a:pPr>
            <a:r>
              <a:rPr lang="en-US" b="1" dirty="0"/>
              <a:t>Sub-chronic exposure</a:t>
            </a:r>
            <a:r>
              <a:rPr lang="en-US" dirty="0"/>
              <a:t> – exposure over a time period that ranges between acute and chronic exposures</a:t>
            </a:r>
          </a:p>
          <a:p>
            <a:pPr marL="514350" indent="-514350">
              <a:buFont typeface="+mj-lt"/>
              <a:buAutoNum type="arabicPeriod"/>
            </a:pPr>
            <a:r>
              <a:rPr lang="en-US" b="1" dirty="0"/>
              <a:t>Acute exposure</a:t>
            </a:r>
            <a:r>
              <a:rPr lang="en-US" dirty="0"/>
              <a:t> – exposure occurs over a short period of time (usually minutes, hours, or a day) and usually at relatively high concentrations</a:t>
            </a:r>
          </a:p>
        </p:txBody>
      </p:sp>
      <p:sp>
        <p:nvSpPr>
          <p:cNvPr id="4" name="Slide Number Placeholder 3">
            <a:extLst>
              <a:ext uri="{FF2B5EF4-FFF2-40B4-BE49-F238E27FC236}">
                <a16:creationId xmlns:a16="http://schemas.microsoft.com/office/drawing/2014/main" id="{B6ED56ED-1AC7-4D4E-B4D7-0C175C673241}"/>
              </a:ext>
            </a:extLst>
          </p:cNvPr>
          <p:cNvSpPr>
            <a:spLocks noGrp="1"/>
          </p:cNvSpPr>
          <p:nvPr>
            <p:ph type="sldNum" sz="quarter" idx="12"/>
          </p:nvPr>
        </p:nvSpPr>
        <p:spPr/>
        <p:txBody>
          <a:bodyPr/>
          <a:lstStyle/>
          <a:p>
            <a:fld id="{2A9EB9E3-9590-49DD-B5AB-BB74F4A3E175}" type="slidenum">
              <a:rPr lang="en-US" smtClean="0"/>
              <a:t>115</a:t>
            </a:fld>
            <a:endParaRPr lang="en-US"/>
          </a:p>
        </p:txBody>
      </p:sp>
    </p:spTree>
    <p:extLst>
      <p:ext uri="{BB962C8B-B14F-4D97-AF65-F5344CB8AC3E}">
        <p14:creationId xmlns:p14="http://schemas.microsoft.com/office/powerpoint/2010/main" val="818604584"/>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743C8-2C72-4CB8-B3EC-73E963E5EB1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4E8147D4-1843-4B47-A95D-4EBC680F66FC}"/>
              </a:ext>
            </a:extLst>
          </p:cNvPr>
          <p:cNvSpPr>
            <a:spLocks noGrp="1"/>
          </p:cNvSpPr>
          <p:nvPr>
            <p:ph idx="1"/>
          </p:nvPr>
        </p:nvSpPr>
        <p:spPr/>
        <p:txBody>
          <a:bodyPr>
            <a:normAutofit fontScale="92500"/>
          </a:bodyPr>
          <a:lstStyle/>
          <a:p>
            <a:pPr marL="0" indent="0">
              <a:buNone/>
            </a:pPr>
            <a:r>
              <a:rPr lang="en-US" b="1" dirty="0"/>
              <a:t>Common Ways to Estimate Exposure Concentrations</a:t>
            </a:r>
          </a:p>
          <a:p>
            <a:pPr marL="0" indent="0">
              <a:buNone/>
            </a:pPr>
            <a:r>
              <a:rPr lang="en-US" dirty="0"/>
              <a:t>Analysis varies depending on the detail required for assessment</a:t>
            </a:r>
          </a:p>
          <a:p>
            <a:pPr marL="514350" indent="-514350">
              <a:buFont typeface="+mj-lt"/>
              <a:buAutoNum type="arabicPeriod"/>
            </a:pPr>
            <a:r>
              <a:rPr lang="en-US" b="1" u="sng" dirty="0"/>
              <a:t>Monitoring locations</a:t>
            </a:r>
            <a:r>
              <a:rPr lang="en-US" dirty="0"/>
              <a:t>: Sites where air monitors provide a direct measure of ambient air concentrations at those locations</a:t>
            </a:r>
          </a:p>
          <a:p>
            <a:pPr marL="514350" indent="-514350">
              <a:buFont typeface="+mj-lt"/>
              <a:buAutoNum type="arabicPeriod"/>
            </a:pPr>
            <a:r>
              <a:rPr lang="en-US" b="1" u="sng" dirty="0"/>
              <a:t>Point of maximum modeled concentration</a:t>
            </a:r>
            <a:r>
              <a:rPr lang="en-US" dirty="0"/>
              <a:t>: A modeling node where the maximum modeled ambient air concentration occurs and may be called the maximum exposed individual (MEI)</a:t>
            </a:r>
          </a:p>
          <a:p>
            <a:pPr marL="514350" indent="-514350">
              <a:buFont typeface="+mj-lt"/>
              <a:buAutoNum type="arabicPeriod"/>
            </a:pPr>
            <a:r>
              <a:rPr lang="en-US" b="1" u="sng" dirty="0"/>
              <a:t>Point of maximum modeled concentration at actual receptor</a:t>
            </a:r>
            <a:r>
              <a:rPr lang="en-US" b="1" dirty="0"/>
              <a:t>:</a:t>
            </a:r>
            <a:r>
              <a:rPr lang="en-US" dirty="0"/>
              <a:t>  A modeling node where the maximum ambient air concentration occurs at an actual location (maximum individual risk – MIR)</a:t>
            </a:r>
          </a:p>
        </p:txBody>
      </p:sp>
      <p:sp>
        <p:nvSpPr>
          <p:cNvPr id="4" name="Slide Number Placeholder 3">
            <a:extLst>
              <a:ext uri="{FF2B5EF4-FFF2-40B4-BE49-F238E27FC236}">
                <a16:creationId xmlns:a16="http://schemas.microsoft.com/office/drawing/2014/main" id="{EBE00322-EF29-4CF0-9A2C-A50C69B03DDC}"/>
              </a:ext>
            </a:extLst>
          </p:cNvPr>
          <p:cNvSpPr>
            <a:spLocks noGrp="1"/>
          </p:cNvSpPr>
          <p:nvPr>
            <p:ph type="sldNum" sz="quarter" idx="12"/>
          </p:nvPr>
        </p:nvSpPr>
        <p:spPr/>
        <p:txBody>
          <a:bodyPr/>
          <a:lstStyle/>
          <a:p>
            <a:fld id="{2A9EB9E3-9590-49DD-B5AB-BB74F4A3E175}" type="slidenum">
              <a:rPr lang="en-US" smtClean="0"/>
              <a:t>116</a:t>
            </a:fld>
            <a:endParaRPr lang="en-US"/>
          </a:p>
        </p:txBody>
      </p:sp>
    </p:spTree>
    <p:extLst>
      <p:ext uri="{BB962C8B-B14F-4D97-AF65-F5344CB8AC3E}">
        <p14:creationId xmlns:p14="http://schemas.microsoft.com/office/powerpoint/2010/main" val="3159633584"/>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48100" y="1143000"/>
            <a:ext cx="8039100" cy="5110163"/>
            <a:chOff x="336" y="528"/>
            <a:chExt cx="5064" cy="3219"/>
          </a:xfrm>
        </p:grpSpPr>
        <p:pic>
          <p:nvPicPr>
            <p:cNvPr id="44060"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36" y="528"/>
              <a:ext cx="5064" cy="3219"/>
            </a:xfrm>
            <a:prstGeom prst="rect">
              <a:avLst/>
            </a:prstGeom>
            <a:noFill/>
            <a:ln w="9525">
              <a:noFill/>
              <a:miter lim="800000"/>
              <a:headEnd/>
              <a:tailEnd/>
            </a:ln>
          </p:spPr>
        </p:pic>
        <p:sp>
          <p:nvSpPr>
            <p:cNvPr id="44061" name="Text Box 5"/>
            <p:cNvSpPr txBox="1">
              <a:spLocks noChangeArrowheads="1"/>
            </p:cNvSpPr>
            <p:nvPr/>
          </p:nvSpPr>
          <p:spPr bwMode="auto">
            <a:xfrm rot="5385406">
              <a:off x="4521" y="2011"/>
              <a:ext cx="1546" cy="212"/>
            </a:xfrm>
            <a:prstGeom prst="rect">
              <a:avLst/>
            </a:prstGeom>
            <a:solidFill>
              <a:schemeClr val="bg1"/>
            </a:solidFill>
            <a:ln w="12700" cap="sq">
              <a:noFill/>
              <a:miter lim="800000"/>
              <a:headEnd type="none" w="sm" len="sm"/>
              <a:tailEnd type="none" w="sm" len="sm"/>
            </a:ln>
          </p:spPr>
          <p:txBody>
            <a:bodyPr wrap="none">
              <a:spAutoFit/>
            </a:bodyPr>
            <a:lstStyle/>
            <a:p>
              <a:pPr eaLnBrk="0" hangingPunct="0"/>
              <a:r>
                <a:rPr lang="en-US" altLang="en-US" sz="1600" b="1">
                  <a:latin typeface="Arial" pitchFamily="34" charset="0"/>
                </a:rPr>
                <a:t>Concentration Gradient</a:t>
              </a:r>
            </a:p>
          </p:txBody>
        </p:sp>
        <p:sp>
          <p:nvSpPr>
            <p:cNvPr id="44062" name="Line 6"/>
            <p:cNvSpPr>
              <a:spLocks noChangeShapeType="1"/>
            </p:cNvSpPr>
            <p:nvPr/>
          </p:nvSpPr>
          <p:spPr bwMode="auto">
            <a:xfrm>
              <a:off x="5280" y="768"/>
              <a:ext cx="0" cy="576"/>
            </a:xfrm>
            <a:prstGeom prst="line">
              <a:avLst/>
            </a:prstGeom>
            <a:noFill/>
            <a:ln w="57150" cap="sq">
              <a:solidFill>
                <a:schemeClr val="tx1"/>
              </a:solidFill>
              <a:round/>
              <a:headEnd type="triangle" w="med" len="med"/>
              <a:tailEnd/>
            </a:ln>
          </p:spPr>
          <p:txBody>
            <a:bodyPr/>
            <a:lstStyle/>
            <a:p>
              <a:endParaRPr lang="en-US"/>
            </a:p>
          </p:txBody>
        </p:sp>
        <p:sp>
          <p:nvSpPr>
            <p:cNvPr id="44063" name="Line 7"/>
            <p:cNvSpPr>
              <a:spLocks noChangeShapeType="1"/>
            </p:cNvSpPr>
            <p:nvPr/>
          </p:nvSpPr>
          <p:spPr bwMode="auto">
            <a:xfrm>
              <a:off x="5280" y="3072"/>
              <a:ext cx="0" cy="528"/>
            </a:xfrm>
            <a:prstGeom prst="line">
              <a:avLst/>
            </a:prstGeom>
            <a:noFill/>
            <a:ln w="57150" cap="sq">
              <a:solidFill>
                <a:schemeClr val="tx1"/>
              </a:solidFill>
              <a:round/>
              <a:headEnd/>
              <a:tailEnd/>
            </a:ln>
          </p:spPr>
          <p:txBody>
            <a:bodyPr/>
            <a:lstStyle/>
            <a:p>
              <a:endParaRPr lang="en-US"/>
            </a:p>
          </p:txBody>
        </p:sp>
      </p:grpSp>
      <p:grpSp>
        <p:nvGrpSpPr>
          <p:cNvPr id="14" name="Group 13">
            <a:extLst>
              <a:ext uri="{FF2B5EF4-FFF2-40B4-BE49-F238E27FC236}">
                <a16:creationId xmlns:a16="http://schemas.microsoft.com/office/drawing/2014/main" id="{6B351EAE-17A4-409C-AB21-D82CAF49EB54}"/>
              </a:ext>
            </a:extLst>
          </p:cNvPr>
          <p:cNvGrpSpPr/>
          <p:nvPr/>
        </p:nvGrpSpPr>
        <p:grpSpPr>
          <a:xfrm>
            <a:off x="9428162" y="4270374"/>
            <a:ext cx="1263651" cy="1504950"/>
            <a:chOff x="1160461" y="4098924"/>
            <a:chExt cx="1263651" cy="1504950"/>
          </a:xfrm>
        </p:grpSpPr>
        <p:sp>
          <p:nvSpPr>
            <p:cNvPr id="44058" name="AutoShape 10"/>
            <p:cNvSpPr>
              <a:spLocks noChangeArrowheads="1"/>
            </p:cNvSpPr>
            <p:nvPr/>
          </p:nvSpPr>
          <p:spPr bwMode="auto">
            <a:xfrm rot="14136689">
              <a:off x="741361" y="4518024"/>
              <a:ext cx="1143000" cy="30480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tx1"/>
            </a:solidFill>
            <a:ln w="12700" cap="sq">
              <a:solidFill>
                <a:schemeClr val="tx1"/>
              </a:solidFill>
              <a:miter lim="800000"/>
              <a:headEnd type="none" w="sm" len="sm"/>
              <a:tailEnd type="none" w="sm" len="sm"/>
            </a:ln>
          </p:spPr>
          <p:txBody>
            <a:bodyPr wrap="none" anchor="ctr"/>
            <a:lstStyle/>
            <a:p>
              <a:endParaRPr lang="en-US"/>
            </a:p>
          </p:txBody>
        </p:sp>
        <p:sp>
          <p:nvSpPr>
            <p:cNvPr id="44059" name="Text Box 11"/>
            <p:cNvSpPr txBox="1">
              <a:spLocks noChangeArrowheads="1"/>
            </p:cNvSpPr>
            <p:nvPr/>
          </p:nvSpPr>
          <p:spPr bwMode="auto">
            <a:xfrm rot="19488123">
              <a:off x="1244599" y="5133974"/>
              <a:ext cx="1179513" cy="469900"/>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200" b="1" i="1" dirty="0">
                  <a:solidFill>
                    <a:schemeClr val="bg1"/>
                  </a:solidFill>
                  <a:latin typeface="Arial" pitchFamily="34" charset="0"/>
                </a:rPr>
                <a:t>Primary Wind</a:t>
              </a:r>
            </a:p>
            <a:p>
              <a:pPr algn="ctr" eaLnBrk="0" hangingPunct="0"/>
              <a:r>
                <a:rPr lang="en-US" altLang="en-US" sz="1200" b="1" i="1" dirty="0">
                  <a:solidFill>
                    <a:schemeClr val="bg1"/>
                  </a:solidFill>
                  <a:latin typeface="Arial" pitchFamily="34" charset="0"/>
                </a:rPr>
                <a:t>Direction</a:t>
              </a:r>
            </a:p>
          </p:txBody>
        </p:sp>
      </p:grpSp>
      <p:grpSp>
        <p:nvGrpSpPr>
          <p:cNvPr id="4" name="Group 13"/>
          <p:cNvGrpSpPr>
            <a:grpSpLocks/>
          </p:cNvGrpSpPr>
          <p:nvPr/>
        </p:nvGrpSpPr>
        <p:grpSpPr bwMode="auto">
          <a:xfrm>
            <a:off x="4978400" y="4735515"/>
            <a:ext cx="2678113" cy="963613"/>
            <a:chOff x="1008" y="2791"/>
            <a:chExt cx="1687" cy="607"/>
          </a:xfrm>
        </p:grpSpPr>
        <p:sp>
          <p:nvSpPr>
            <p:cNvPr id="44053" name="Text Box 14"/>
            <p:cNvSpPr txBox="1">
              <a:spLocks noChangeArrowheads="1"/>
            </p:cNvSpPr>
            <p:nvPr/>
          </p:nvSpPr>
          <p:spPr bwMode="auto">
            <a:xfrm>
              <a:off x="1008" y="3024"/>
              <a:ext cx="786"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Monitoring</a:t>
              </a:r>
            </a:p>
            <a:p>
              <a:pPr algn="ctr" eaLnBrk="0" hangingPunct="0"/>
              <a:r>
                <a:rPr lang="en-US" altLang="en-US" sz="1600" b="1" i="1" dirty="0">
                  <a:solidFill>
                    <a:schemeClr val="bg1"/>
                  </a:solidFill>
                  <a:latin typeface="Arial" pitchFamily="34" charset="0"/>
                </a:rPr>
                <a:t>Site</a:t>
              </a:r>
            </a:p>
          </p:txBody>
        </p:sp>
        <p:sp>
          <p:nvSpPr>
            <p:cNvPr id="44054" name="Line 15"/>
            <p:cNvSpPr>
              <a:spLocks noChangeShapeType="1"/>
            </p:cNvSpPr>
            <p:nvPr/>
          </p:nvSpPr>
          <p:spPr bwMode="auto">
            <a:xfrm flipV="1">
              <a:off x="1794" y="2791"/>
              <a:ext cx="901" cy="427"/>
            </a:xfrm>
            <a:prstGeom prst="line">
              <a:avLst/>
            </a:prstGeom>
            <a:noFill/>
            <a:ln w="38100" cap="sq">
              <a:solidFill>
                <a:schemeClr val="tx1"/>
              </a:solidFill>
              <a:round/>
              <a:headEnd type="none" w="sm" len="sm"/>
              <a:tailEnd type="triangle" w="med" len="med"/>
            </a:ln>
          </p:spPr>
          <p:txBody>
            <a:bodyPr/>
            <a:lstStyle/>
            <a:p>
              <a:endParaRPr lang="en-US"/>
            </a:p>
          </p:txBody>
        </p:sp>
      </p:grpSp>
      <p:sp>
        <p:nvSpPr>
          <p:cNvPr id="44042" name="Rectangle 26"/>
          <p:cNvSpPr>
            <a:spLocks noChangeArrowheads="1"/>
          </p:cNvSpPr>
          <p:nvPr/>
        </p:nvSpPr>
        <p:spPr bwMode="auto">
          <a:xfrm>
            <a:off x="11496675" y="5943599"/>
            <a:ext cx="381000" cy="228600"/>
          </a:xfrm>
          <a:prstGeom prst="rect">
            <a:avLst/>
          </a:prstGeom>
          <a:solidFill>
            <a:schemeClr val="bg1"/>
          </a:solidFill>
          <a:ln w="12700" cap="sq">
            <a:noFill/>
            <a:miter lim="800000"/>
            <a:headEnd type="none" w="sm" len="sm"/>
            <a:tailEnd type="none" w="sm" len="sm"/>
          </a:ln>
        </p:spPr>
        <p:txBody>
          <a:bodyPr wrap="none" anchor="ctr"/>
          <a:lstStyle/>
          <a:p>
            <a:pPr eaLnBrk="0" hangingPunct="0"/>
            <a:endParaRPr lang="en-US"/>
          </a:p>
        </p:txBody>
      </p:sp>
      <p:grpSp>
        <p:nvGrpSpPr>
          <p:cNvPr id="8" name="Group 27"/>
          <p:cNvGrpSpPr>
            <a:grpSpLocks/>
          </p:cNvGrpSpPr>
          <p:nvPr/>
        </p:nvGrpSpPr>
        <p:grpSpPr bwMode="auto">
          <a:xfrm>
            <a:off x="4613276" y="3430586"/>
            <a:ext cx="3413125" cy="666750"/>
            <a:chOff x="778" y="1969"/>
            <a:chExt cx="2150" cy="420"/>
          </a:xfrm>
        </p:grpSpPr>
        <p:grpSp>
          <p:nvGrpSpPr>
            <p:cNvPr id="44044" name="Group 28"/>
            <p:cNvGrpSpPr>
              <a:grpSpLocks/>
            </p:cNvGrpSpPr>
            <p:nvPr/>
          </p:nvGrpSpPr>
          <p:grpSpPr bwMode="auto">
            <a:xfrm>
              <a:off x="778" y="1969"/>
              <a:ext cx="2066" cy="420"/>
              <a:chOff x="778" y="1969"/>
              <a:chExt cx="2066" cy="420"/>
            </a:xfrm>
          </p:grpSpPr>
          <p:sp>
            <p:nvSpPr>
              <p:cNvPr id="44046" name="Text Box 29"/>
              <p:cNvSpPr txBox="1">
                <a:spLocks noChangeArrowheads="1"/>
              </p:cNvSpPr>
              <p:nvPr/>
            </p:nvSpPr>
            <p:spPr bwMode="auto">
              <a:xfrm>
                <a:off x="778" y="1969"/>
                <a:ext cx="720"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a:solidFill>
                      <a:schemeClr val="bg1"/>
                    </a:solidFill>
                    <a:latin typeface="Arial" pitchFamily="34" charset="0"/>
                  </a:rPr>
                  <a:t>Facility</a:t>
                </a:r>
              </a:p>
              <a:p>
                <a:pPr algn="ctr" eaLnBrk="0" hangingPunct="0"/>
                <a:r>
                  <a:rPr lang="en-US" altLang="en-US" sz="1600" b="1" i="1">
                    <a:solidFill>
                      <a:schemeClr val="bg1"/>
                    </a:solidFill>
                    <a:latin typeface="Arial" pitchFamily="34" charset="0"/>
                  </a:rPr>
                  <a:t>Boundary</a:t>
                </a:r>
              </a:p>
            </p:txBody>
          </p:sp>
          <p:sp>
            <p:nvSpPr>
              <p:cNvPr id="44047" name="Line 30"/>
              <p:cNvSpPr>
                <a:spLocks noChangeShapeType="1"/>
              </p:cNvSpPr>
              <p:nvPr/>
            </p:nvSpPr>
            <p:spPr bwMode="auto">
              <a:xfrm flipH="1" flipV="1">
                <a:off x="1506" y="2151"/>
                <a:ext cx="1338" cy="238"/>
              </a:xfrm>
              <a:prstGeom prst="line">
                <a:avLst/>
              </a:prstGeom>
              <a:noFill/>
              <a:ln w="38100" cap="sq">
                <a:solidFill>
                  <a:schemeClr val="tx1"/>
                </a:solidFill>
                <a:round/>
                <a:headEnd type="triangle" w="med" len="med"/>
                <a:tailEnd/>
              </a:ln>
            </p:spPr>
            <p:txBody>
              <a:bodyPr/>
              <a:lstStyle/>
              <a:p>
                <a:endParaRPr lang="en-US"/>
              </a:p>
            </p:txBody>
          </p:sp>
        </p:grpSp>
        <p:sp>
          <p:nvSpPr>
            <p:cNvPr id="44045" name="Rectangle 31"/>
            <p:cNvSpPr>
              <a:spLocks noChangeArrowheads="1"/>
            </p:cNvSpPr>
            <p:nvPr/>
          </p:nvSpPr>
          <p:spPr bwMode="auto">
            <a:xfrm>
              <a:off x="2832" y="2256"/>
              <a:ext cx="96" cy="96"/>
            </a:xfrm>
            <a:prstGeom prst="rect">
              <a:avLst/>
            </a:prstGeom>
            <a:solidFill>
              <a:srgbClr val="FF3300"/>
            </a:solidFill>
            <a:ln w="38100">
              <a:solidFill>
                <a:schemeClr val="tx1"/>
              </a:solidFill>
              <a:miter lim="800000"/>
              <a:headEnd type="none" w="sm" len="sm"/>
              <a:tailEnd type="none" w="sm" len="sm"/>
            </a:ln>
          </p:spPr>
          <p:txBody>
            <a:bodyPr wrap="none" anchor="ctr"/>
            <a:lstStyle/>
            <a:p>
              <a:pPr eaLnBrk="0" hangingPunct="0"/>
              <a:endParaRPr lang="en-US"/>
            </a:p>
          </p:txBody>
        </p:sp>
      </p:grpSp>
      <p:sp>
        <p:nvSpPr>
          <p:cNvPr id="5" name="Title 4">
            <a:extLst>
              <a:ext uri="{FF2B5EF4-FFF2-40B4-BE49-F238E27FC236}">
                <a16:creationId xmlns:a16="http://schemas.microsoft.com/office/drawing/2014/main" id="{7BA3C302-D699-46DE-869E-FA455C8A21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12" name="Content Placeholder 11">
            <a:extLst>
              <a:ext uri="{FF2B5EF4-FFF2-40B4-BE49-F238E27FC236}">
                <a16:creationId xmlns:a16="http://schemas.microsoft.com/office/drawing/2014/main" id="{9706C949-9ED1-4DA0-9F7F-AFC5D2036920}"/>
              </a:ext>
            </a:extLst>
          </p:cNvPr>
          <p:cNvSpPr>
            <a:spLocks noGrp="1"/>
          </p:cNvSpPr>
          <p:nvPr>
            <p:ph idx="1"/>
          </p:nvPr>
        </p:nvSpPr>
        <p:spPr>
          <a:xfrm>
            <a:off x="304800" y="1371600"/>
            <a:ext cx="3632200" cy="4800600"/>
          </a:xfrm>
        </p:spPr>
        <p:txBody>
          <a:bodyPr/>
          <a:lstStyle/>
          <a:p>
            <a:pPr marL="0" indent="0">
              <a:buNone/>
            </a:pPr>
            <a:r>
              <a:rPr lang="en-US" b="1" dirty="0"/>
              <a:t>Model Results</a:t>
            </a:r>
          </a:p>
          <a:p>
            <a:r>
              <a:rPr lang="en-US" dirty="0"/>
              <a:t>Exposure impacts are unclear, as we do not know where the people are in relation to the facility or the area of impact </a:t>
            </a:r>
          </a:p>
        </p:txBody>
      </p:sp>
      <p:grpSp>
        <p:nvGrpSpPr>
          <p:cNvPr id="52" name="Group 19">
            <a:extLst>
              <a:ext uri="{FF2B5EF4-FFF2-40B4-BE49-F238E27FC236}">
                <a16:creationId xmlns:a16="http://schemas.microsoft.com/office/drawing/2014/main" id="{AA2935EB-6B32-46E3-B6BE-FAF348917272}"/>
              </a:ext>
            </a:extLst>
          </p:cNvPr>
          <p:cNvGrpSpPr>
            <a:grpSpLocks/>
          </p:cNvGrpSpPr>
          <p:nvPr/>
        </p:nvGrpSpPr>
        <p:grpSpPr bwMode="auto">
          <a:xfrm>
            <a:off x="4291014" y="1371600"/>
            <a:ext cx="1768475" cy="954088"/>
            <a:chOff x="575" y="672"/>
            <a:chExt cx="1114" cy="601"/>
          </a:xfrm>
        </p:grpSpPr>
        <p:sp>
          <p:nvSpPr>
            <p:cNvPr id="53" name="Text Box 20">
              <a:extLst>
                <a:ext uri="{FF2B5EF4-FFF2-40B4-BE49-F238E27FC236}">
                  <a16:creationId xmlns:a16="http://schemas.microsoft.com/office/drawing/2014/main" id="{B867FEAF-E54C-43E6-B9DB-D9FDBA797D3C}"/>
                </a:ext>
              </a:extLst>
            </p:cNvPr>
            <p:cNvSpPr txBox="1">
              <a:spLocks noChangeArrowheads="1"/>
            </p:cNvSpPr>
            <p:nvPr/>
          </p:nvSpPr>
          <p:spPr bwMode="auto">
            <a:xfrm>
              <a:off x="575" y="672"/>
              <a:ext cx="1114" cy="368"/>
            </a:xfrm>
            <a:prstGeom prst="rect">
              <a:avLst/>
            </a:prstGeom>
            <a:solidFill>
              <a:srgbClr val="003399"/>
            </a:solidFill>
            <a:ln w="381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Modeling Nodes</a:t>
              </a:r>
            </a:p>
            <a:p>
              <a:pPr algn="ctr" eaLnBrk="0" hangingPunct="0"/>
              <a:r>
                <a:rPr lang="en-US" altLang="en-US" sz="1600" b="1" i="1" dirty="0">
                  <a:solidFill>
                    <a:schemeClr val="bg1"/>
                  </a:solidFill>
                  <a:latin typeface="Arial" pitchFamily="34" charset="0"/>
                </a:rPr>
                <a:t>(Receptors)</a:t>
              </a:r>
            </a:p>
          </p:txBody>
        </p:sp>
        <p:sp>
          <p:nvSpPr>
            <p:cNvPr id="54" name="Line 21">
              <a:extLst>
                <a:ext uri="{FF2B5EF4-FFF2-40B4-BE49-F238E27FC236}">
                  <a16:creationId xmlns:a16="http://schemas.microsoft.com/office/drawing/2014/main" id="{62FE42E6-EEF4-4EB4-B1DB-1DC3BAD1F8AC}"/>
                </a:ext>
              </a:extLst>
            </p:cNvPr>
            <p:cNvSpPr>
              <a:spLocks noChangeShapeType="1"/>
            </p:cNvSpPr>
            <p:nvPr/>
          </p:nvSpPr>
          <p:spPr bwMode="auto">
            <a:xfrm flipH="1">
              <a:off x="736" y="1104"/>
              <a:ext cx="368" cy="80"/>
            </a:xfrm>
            <a:prstGeom prst="line">
              <a:avLst/>
            </a:prstGeom>
            <a:noFill/>
            <a:ln w="38100" cap="sq">
              <a:solidFill>
                <a:schemeClr val="tx1"/>
              </a:solidFill>
              <a:round/>
              <a:headEnd type="none" w="sm" len="sm"/>
              <a:tailEnd type="triangle" w="med" len="med"/>
            </a:ln>
          </p:spPr>
          <p:txBody>
            <a:bodyPr/>
            <a:lstStyle/>
            <a:p>
              <a:endParaRPr lang="en-US"/>
            </a:p>
          </p:txBody>
        </p:sp>
        <p:sp>
          <p:nvSpPr>
            <p:cNvPr id="55" name="Line 22">
              <a:extLst>
                <a:ext uri="{FF2B5EF4-FFF2-40B4-BE49-F238E27FC236}">
                  <a16:creationId xmlns:a16="http://schemas.microsoft.com/office/drawing/2014/main" id="{18C79D1C-D393-4CDE-A166-316E35E11DEB}"/>
                </a:ext>
              </a:extLst>
            </p:cNvPr>
            <p:cNvSpPr>
              <a:spLocks noChangeShapeType="1"/>
            </p:cNvSpPr>
            <p:nvPr/>
          </p:nvSpPr>
          <p:spPr bwMode="auto">
            <a:xfrm>
              <a:off x="1152" y="1104"/>
              <a:ext cx="368" cy="169"/>
            </a:xfrm>
            <a:prstGeom prst="line">
              <a:avLst/>
            </a:prstGeom>
            <a:noFill/>
            <a:ln w="38100" cap="sq">
              <a:solidFill>
                <a:schemeClr val="tx1"/>
              </a:solidFill>
              <a:round/>
              <a:headEnd type="none" w="sm" len="sm"/>
              <a:tailEnd type="triangle" w="med" len="med"/>
            </a:ln>
          </p:spPr>
          <p:txBody>
            <a:bodyPr/>
            <a:lstStyle/>
            <a:p>
              <a:endParaRPr lang="en-US"/>
            </a:p>
          </p:txBody>
        </p:sp>
      </p:grpSp>
      <p:grpSp>
        <p:nvGrpSpPr>
          <p:cNvPr id="56" name="Group 23">
            <a:extLst>
              <a:ext uri="{FF2B5EF4-FFF2-40B4-BE49-F238E27FC236}">
                <a16:creationId xmlns:a16="http://schemas.microsoft.com/office/drawing/2014/main" id="{279FDFB1-08A5-4209-8D1D-B8FCF475B889}"/>
              </a:ext>
            </a:extLst>
          </p:cNvPr>
          <p:cNvGrpSpPr>
            <a:grpSpLocks/>
          </p:cNvGrpSpPr>
          <p:nvPr/>
        </p:nvGrpSpPr>
        <p:grpSpPr bwMode="auto">
          <a:xfrm>
            <a:off x="8888413" y="1288026"/>
            <a:ext cx="1109663" cy="4503174"/>
            <a:chOff x="4128" y="576"/>
            <a:chExt cx="699" cy="2928"/>
          </a:xfrm>
        </p:grpSpPr>
        <p:sp>
          <p:nvSpPr>
            <p:cNvPr id="57" name="Text Box 24">
              <a:extLst>
                <a:ext uri="{FF2B5EF4-FFF2-40B4-BE49-F238E27FC236}">
                  <a16:creationId xmlns:a16="http://schemas.microsoft.com/office/drawing/2014/main" id="{2189D5E2-5BC7-43EE-AB01-8908A269704A}"/>
                </a:ext>
              </a:extLst>
            </p:cNvPr>
            <p:cNvSpPr txBox="1">
              <a:spLocks noChangeArrowheads="1"/>
            </p:cNvSpPr>
            <p:nvPr/>
          </p:nvSpPr>
          <p:spPr bwMode="auto">
            <a:xfrm rot="5400000">
              <a:off x="4210" y="1921"/>
              <a:ext cx="1014" cy="220"/>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Area of Impact</a:t>
              </a:r>
            </a:p>
          </p:txBody>
        </p:sp>
        <p:sp>
          <p:nvSpPr>
            <p:cNvPr id="58" name="AutoShape 25">
              <a:extLst>
                <a:ext uri="{FF2B5EF4-FFF2-40B4-BE49-F238E27FC236}">
                  <a16:creationId xmlns:a16="http://schemas.microsoft.com/office/drawing/2014/main" id="{FE1694DD-639E-4B36-B179-E9F7A0056EDB}"/>
                </a:ext>
              </a:extLst>
            </p:cNvPr>
            <p:cNvSpPr>
              <a:spLocks/>
            </p:cNvSpPr>
            <p:nvPr/>
          </p:nvSpPr>
          <p:spPr bwMode="auto">
            <a:xfrm>
              <a:off x="4128" y="576"/>
              <a:ext cx="432" cy="2928"/>
            </a:xfrm>
            <a:prstGeom prst="rightBrace">
              <a:avLst>
                <a:gd name="adj1" fmla="val 56481"/>
                <a:gd name="adj2" fmla="val 50000"/>
              </a:avLst>
            </a:prstGeom>
            <a:noFill/>
            <a:ln w="38100" cap="sq">
              <a:solidFill>
                <a:schemeClr val="tx1"/>
              </a:solidFill>
              <a:round/>
              <a:headEnd type="none" w="sm" len="sm"/>
              <a:tailEnd type="none" w="sm" len="sm"/>
            </a:ln>
          </p:spPr>
          <p:txBody>
            <a:bodyPr wrap="none" anchor="ctr"/>
            <a:lstStyle/>
            <a:p>
              <a:pPr eaLnBrk="0" hangingPunct="0"/>
              <a:endParaRPr lang="en-US"/>
            </a:p>
          </p:txBody>
        </p:sp>
      </p:grpSp>
      <p:sp>
        <p:nvSpPr>
          <p:cNvPr id="3" name="Slide Number Placeholder 2">
            <a:extLst>
              <a:ext uri="{FF2B5EF4-FFF2-40B4-BE49-F238E27FC236}">
                <a16:creationId xmlns:a16="http://schemas.microsoft.com/office/drawing/2014/main" id="{75F6357D-0A97-4589-9E05-0AE59DA08E58}"/>
              </a:ext>
            </a:extLst>
          </p:cNvPr>
          <p:cNvSpPr>
            <a:spLocks noGrp="1"/>
          </p:cNvSpPr>
          <p:nvPr>
            <p:ph type="sldNum" sz="quarter" idx="12"/>
          </p:nvPr>
        </p:nvSpPr>
        <p:spPr/>
        <p:txBody>
          <a:bodyPr/>
          <a:lstStyle/>
          <a:p>
            <a:fld id="{2A9EB9E3-9590-49DD-B5AB-BB74F4A3E175}" type="slidenum">
              <a:rPr lang="en-US" smtClean="0"/>
              <a:t>117</a:t>
            </a:fld>
            <a:endParaRPr lang="en-US"/>
          </a:p>
        </p:txBody>
      </p:sp>
    </p:spTree>
    <p:extLst>
      <p:ext uri="{BB962C8B-B14F-4D97-AF65-F5344CB8AC3E}">
        <p14:creationId xmlns:p14="http://schemas.microsoft.com/office/powerpoint/2010/main" val="478969263"/>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48100" y="1143000"/>
            <a:ext cx="8039100" cy="5110163"/>
            <a:chOff x="336" y="528"/>
            <a:chExt cx="5064" cy="3219"/>
          </a:xfrm>
        </p:grpSpPr>
        <p:pic>
          <p:nvPicPr>
            <p:cNvPr id="44060" name="Picture 4"/>
            <p:cNvPicPr>
              <a:picLocks noChangeAspect="1" noChangeArrowheads="1"/>
            </p:cNvPicPr>
            <p:nvPr/>
          </p:nvPicPr>
          <p:blipFill>
            <a:blip r:embed="rId3" cstate="print"/>
            <a:srcRect/>
            <a:stretch>
              <a:fillRect/>
            </a:stretch>
          </p:blipFill>
          <p:spPr bwMode="auto">
            <a:xfrm>
              <a:off x="336" y="528"/>
              <a:ext cx="5064" cy="3219"/>
            </a:xfrm>
            <a:prstGeom prst="rect">
              <a:avLst/>
            </a:prstGeom>
            <a:noFill/>
            <a:ln w="9525">
              <a:noFill/>
              <a:miter lim="800000"/>
              <a:headEnd/>
              <a:tailEnd/>
            </a:ln>
          </p:spPr>
        </p:pic>
        <p:sp>
          <p:nvSpPr>
            <p:cNvPr id="44061" name="Text Box 5"/>
            <p:cNvSpPr txBox="1">
              <a:spLocks noChangeArrowheads="1"/>
            </p:cNvSpPr>
            <p:nvPr/>
          </p:nvSpPr>
          <p:spPr bwMode="auto">
            <a:xfrm rot="5385406">
              <a:off x="4521" y="2011"/>
              <a:ext cx="1546" cy="212"/>
            </a:xfrm>
            <a:prstGeom prst="rect">
              <a:avLst/>
            </a:prstGeom>
            <a:solidFill>
              <a:schemeClr val="bg1"/>
            </a:solidFill>
            <a:ln w="12700" cap="sq">
              <a:noFill/>
              <a:miter lim="800000"/>
              <a:headEnd type="none" w="sm" len="sm"/>
              <a:tailEnd type="none" w="sm" len="sm"/>
            </a:ln>
          </p:spPr>
          <p:txBody>
            <a:bodyPr wrap="none">
              <a:spAutoFit/>
            </a:bodyPr>
            <a:lstStyle/>
            <a:p>
              <a:pPr eaLnBrk="0" hangingPunct="0"/>
              <a:r>
                <a:rPr lang="en-US" altLang="en-US" sz="1600" b="1">
                  <a:latin typeface="Arial" pitchFamily="34" charset="0"/>
                </a:rPr>
                <a:t>Concentration Gradient</a:t>
              </a:r>
            </a:p>
          </p:txBody>
        </p:sp>
        <p:sp>
          <p:nvSpPr>
            <p:cNvPr id="44062" name="Line 6"/>
            <p:cNvSpPr>
              <a:spLocks noChangeShapeType="1"/>
            </p:cNvSpPr>
            <p:nvPr/>
          </p:nvSpPr>
          <p:spPr bwMode="auto">
            <a:xfrm>
              <a:off x="5280" y="768"/>
              <a:ext cx="0" cy="576"/>
            </a:xfrm>
            <a:prstGeom prst="line">
              <a:avLst/>
            </a:prstGeom>
            <a:noFill/>
            <a:ln w="57150" cap="sq">
              <a:solidFill>
                <a:schemeClr val="tx1"/>
              </a:solidFill>
              <a:round/>
              <a:headEnd type="triangle" w="med" len="med"/>
              <a:tailEnd/>
            </a:ln>
          </p:spPr>
          <p:txBody>
            <a:bodyPr/>
            <a:lstStyle/>
            <a:p>
              <a:endParaRPr lang="en-US"/>
            </a:p>
          </p:txBody>
        </p:sp>
        <p:sp>
          <p:nvSpPr>
            <p:cNvPr id="44063" name="Line 7"/>
            <p:cNvSpPr>
              <a:spLocks noChangeShapeType="1"/>
            </p:cNvSpPr>
            <p:nvPr/>
          </p:nvSpPr>
          <p:spPr bwMode="auto">
            <a:xfrm>
              <a:off x="5280" y="3072"/>
              <a:ext cx="0" cy="528"/>
            </a:xfrm>
            <a:prstGeom prst="line">
              <a:avLst/>
            </a:prstGeom>
            <a:noFill/>
            <a:ln w="57150" cap="sq">
              <a:solidFill>
                <a:schemeClr val="tx1"/>
              </a:solidFill>
              <a:round/>
              <a:headEnd/>
              <a:tailEnd/>
            </a:ln>
          </p:spPr>
          <p:txBody>
            <a:bodyPr/>
            <a:lstStyle/>
            <a:p>
              <a:endParaRPr lang="en-US"/>
            </a:p>
          </p:txBody>
        </p:sp>
      </p:grpSp>
      <p:grpSp>
        <p:nvGrpSpPr>
          <p:cNvPr id="4" name="Group 13"/>
          <p:cNvGrpSpPr>
            <a:grpSpLocks/>
          </p:cNvGrpSpPr>
          <p:nvPr/>
        </p:nvGrpSpPr>
        <p:grpSpPr bwMode="auto">
          <a:xfrm>
            <a:off x="4978400" y="4735515"/>
            <a:ext cx="2678113" cy="963613"/>
            <a:chOff x="1008" y="2791"/>
            <a:chExt cx="1687" cy="607"/>
          </a:xfrm>
        </p:grpSpPr>
        <p:sp>
          <p:nvSpPr>
            <p:cNvPr id="44053" name="Text Box 14"/>
            <p:cNvSpPr txBox="1">
              <a:spLocks noChangeArrowheads="1"/>
            </p:cNvSpPr>
            <p:nvPr/>
          </p:nvSpPr>
          <p:spPr bwMode="auto">
            <a:xfrm>
              <a:off x="1008" y="3024"/>
              <a:ext cx="786"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dirty="0">
                  <a:solidFill>
                    <a:schemeClr val="bg1"/>
                  </a:solidFill>
                  <a:latin typeface="Arial" pitchFamily="34" charset="0"/>
                </a:rPr>
                <a:t>Monitoring</a:t>
              </a:r>
            </a:p>
            <a:p>
              <a:pPr algn="ctr" eaLnBrk="0" hangingPunct="0"/>
              <a:r>
                <a:rPr lang="en-US" altLang="en-US" sz="1600" b="1" i="1" dirty="0">
                  <a:solidFill>
                    <a:schemeClr val="bg1"/>
                  </a:solidFill>
                  <a:latin typeface="Arial" pitchFamily="34" charset="0"/>
                </a:rPr>
                <a:t>Site</a:t>
              </a:r>
            </a:p>
          </p:txBody>
        </p:sp>
        <p:sp>
          <p:nvSpPr>
            <p:cNvPr id="44054" name="Line 15"/>
            <p:cNvSpPr>
              <a:spLocks noChangeShapeType="1"/>
            </p:cNvSpPr>
            <p:nvPr/>
          </p:nvSpPr>
          <p:spPr bwMode="auto">
            <a:xfrm flipV="1">
              <a:off x="1794" y="2791"/>
              <a:ext cx="901" cy="427"/>
            </a:xfrm>
            <a:prstGeom prst="line">
              <a:avLst/>
            </a:prstGeom>
            <a:noFill/>
            <a:ln w="38100" cap="sq">
              <a:solidFill>
                <a:schemeClr val="tx1"/>
              </a:solidFill>
              <a:round/>
              <a:headEnd type="none" w="sm" len="sm"/>
              <a:tailEnd type="triangle" w="med" len="med"/>
            </a:ln>
          </p:spPr>
          <p:txBody>
            <a:bodyPr/>
            <a:lstStyle/>
            <a:p>
              <a:endParaRPr lang="en-US"/>
            </a:p>
          </p:txBody>
        </p:sp>
      </p:grpSp>
      <p:sp>
        <p:nvSpPr>
          <p:cNvPr id="44042" name="Rectangle 26"/>
          <p:cNvSpPr>
            <a:spLocks noChangeArrowheads="1"/>
          </p:cNvSpPr>
          <p:nvPr/>
        </p:nvSpPr>
        <p:spPr bwMode="auto">
          <a:xfrm>
            <a:off x="11496675" y="5943599"/>
            <a:ext cx="381000" cy="228600"/>
          </a:xfrm>
          <a:prstGeom prst="rect">
            <a:avLst/>
          </a:prstGeom>
          <a:solidFill>
            <a:schemeClr val="bg1"/>
          </a:solidFill>
          <a:ln w="12700" cap="sq">
            <a:noFill/>
            <a:miter lim="800000"/>
            <a:headEnd type="none" w="sm" len="sm"/>
            <a:tailEnd type="none" w="sm" len="sm"/>
          </a:ln>
        </p:spPr>
        <p:txBody>
          <a:bodyPr wrap="none" anchor="ctr"/>
          <a:lstStyle/>
          <a:p>
            <a:pPr eaLnBrk="0" hangingPunct="0"/>
            <a:endParaRPr lang="en-US"/>
          </a:p>
        </p:txBody>
      </p:sp>
      <p:grpSp>
        <p:nvGrpSpPr>
          <p:cNvPr id="8" name="Group 27"/>
          <p:cNvGrpSpPr>
            <a:grpSpLocks/>
          </p:cNvGrpSpPr>
          <p:nvPr/>
        </p:nvGrpSpPr>
        <p:grpSpPr bwMode="auto">
          <a:xfrm>
            <a:off x="4613276" y="3430586"/>
            <a:ext cx="3413125" cy="666750"/>
            <a:chOff x="778" y="1969"/>
            <a:chExt cx="2150" cy="420"/>
          </a:xfrm>
        </p:grpSpPr>
        <p:grpSp>
          <p:nvGrpSpPr>
            <p:cNvPr id="44044" name="Group 28"/>
            <p:cNvGrpSpPr>
              <a:grpSpLocks/>
            </p:cNvGrpSpPr>
            <p:nvPr/>
          </p:nvGrpSpPr>
          <p:grpSpPr bwMode="auto">
            <a:xfrm>
              <a:off x="778" y="1969"/>
              <a:ext cx="2066" cy="420"/>
              <a:chOff x="778" y="1969"/>
              <a:chExt cx="2066" cy="420"/>
            </a:xfrm>
          </p:grpSpPr>
          <p:sp>
            <p:nvSpPr>
              <p:cNvPr id="44046" name="Text Box 29"/>
              <p:cNvSpPr txBox="1">
                <a:spLocks noChangeArrowheads="1"/>
              </p:cNvSpPr>
              <p:nvPr/>
            </p:nvSpPr>
            <p:spPr bwMode="auto">
              <a:xfrm>
                <a:off x="778" y="1969"/>
                <a:ext cx="720" cy="374"/>
              </a:xfrm>
              <a:prstGeom prst="rect">
                <a:avLst/>
              </a:prstGeom>
              <a:solidFill>
                <a:srgbClr val="003399"/>
              </a:solidFill>
              <a:ln w="12700" cap="sq">
                <a:solidFill>
                  <a:schemeClr val="tx1"/>
                </a:solidFill>
                <a:miter lim="800000"/>
                <a:headEnd type="none" w="sm" len="sm"/>
                <a:tailEnd type="none" w="sm" len="sm"/>
              </a:ln>
            </p:spPr>
            <p:txBody>
              <a:bodyPr wrap="none">
                <a:spAutoFit/>
              </a:bodyPr>
              <a:lstStyle/>
              <a:p>
                <a:pPr algn="ctr" eaLnBrk="0" hangingPunct="0"/>
                <a:r>
                  <a:rPr lang="en-US" altLang="en-US" sz="1600" b="1" i="1">
                    <a:solidFill>
                      <a:schemeClr val="bg1"/>
                    </a:solidFill>
                    <a:latin typeface="Arial" pitchFamily="34" charset="0"/>
                  </a:rPr>
                  <a:t>Facility</a:t>
                </a:r>
              </a:p>
              <a:p>
                <a:pPr algn="ctr" eaLnBrk="0" hangingPunct="0"/>
                <a:r>
                  <a:rPr lang="en-US" altLang="en-US" sz="1600" b="1" i="1">
                    <a:solidFill>
                      <a:schemeClr val="bg1"/>
                    </a:solidFill>
                    <a:latin typeface="Arial" pitchFamily="34" charset="0"/>
                  </a:rPr>
                  <a:t>Boundary</a:t>
                </a:r>
              </a:p>
            </p:txBody>
          </p:sp>
          <p:sp>
            <p:nvSpPr>
              <p:cNvPr id="44047" name="Line 30"/>
              <p:cNvSpPr>
                <a:spLocks noChangeShapeType="1"/>
              </p:cNvSpPr>
              <p:nvPr/>
            </p:nvSpPr>
            <p:spPr bwMode="auto">
              <a:xfrm flipH="1" flipV="1">
                <a:off x="1506" y="2151"/>
                <a:ext cx="1338" cy="238"/>
              </a:xfrm>
              <a:prstGeom prst="line">
                <a:avLst/>
              </a:prstGeom>
              <a:noFill/>
              <a:ln w="38100" cap="sq">
                <a:solidFill>
                  <a:schemeClr val="tx1"/>
                </a:solidFill>
                <a:round/>
                <a:headEnd type="triangle" w="med" len="med"/>
                <a:tailEnd/>
              </a:ln>
            </p:spPr>
            <p:txBody>
              <a:bodyPr/>
              <a:lstStyle/>
              <a:p>
                <a:endParaRPr lang="en-US"/>
              </a:p>
            </p:txBody>
          </p:sp>
        </p:grpSp>
        <p:sp>
          <p:nvSpPr>
            <p:cNvPr id="44045" name="Rectangle 31"/>
            <p:cNvSpPr>
              <a:spLocks noChangeArrowheads="1"/>
            </p:cNvSpPr>
            <p:nvPr/>
          </p:nvSpPr>
          <p:spPr bwMode="auto">
            <a:xfrm>
              <a:off x="2832" y="2256"/>
              <a:ext cx="96" cy="96"/>
            </a:xfrm>
            <a:prstGeom prst="rect">
              <a:avLst/>
            </a:prstGeom>
            <a:solidFill>
              <a:srgbClr val="FF3300"/>
            </a:solidFill>
            <a:ln w="38100">
              <a:solidFill>
                <a:schemeClr val="tx1"/>
              </a:solidFill>
              <a:miter lim="800000"/>
              <a:headEnd type="none" w="sm" len="sm"/>
              <a:tailEnd type="none" w="sm" len="sm"/>
            </a:ln>
          </p:spPr>
          <p:txBody>
            <a:bodyPr wrap="none" anchor="ctr"/>
            <a:lstStyle/>
            <a:p>
              <a:pPr eaLnBrk="0" hangingPunct="0"/>
              <a:endParaRPr lang="en-US"/>
            </a:p>
          </p:txBody>
        </p:sp>
      </p:grpSp>
      <p:sp>
        <p:nvSpPr>
          <p:cNvPr id="5" name="Title 4">
            <a:extLst>
              <a:ext uri="{FF2B5EF4-FFF2-40B4-BE49-F238E27FC236}">
                <a16:creationId xmlns:a16="http://schemas.microsoft.com/office/drawing/2014/main" id="{7BA3C302-D699-46DE-869E-FA455C8A21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12" name="Content Placeholder 11">
            <a:extLst>
              <a:ext uri="{FF2B5EF4-FFF2-40B4-BE49-F238E27FC236}">
                <a16:creationId xmlns:a16="http://schemas.microsoft.com/office/drawing/2014/main" id="{9706C949-9ED1-4DA0-9F7F-AFC5D2036920}"/>
              </a:ext>
            </a:extLst>
          </p:cNvPr>
          <p:cNvSpPr>
            <a:spLocks noGrp="1"/>
          </p:cNvSpPr>
          <p:nvPr>
            <p:ph idx="1"/>
          </p:nvPr>
        </p:nvSpPr>
        <p:spPr>
          <a:xfrm>
            <a:off x="304800" y="1371600"/>
            <a:ext cx="3632200" cy="4800600"/>
          </a:xfrm>
        </p:spPr>
        <p:txBody>
          <a:bodyPr>
            <a:normAutofit/>
          </a:bodyPr>
          <a:lstStyle/>
          <a:p>
            <a:pPr marL="0" indent="0">
              <a:buNone/>
            </a:pPr>
            <a:r>
              <a:rPr lang="en-US" b="1" dirty="0"/>
              <a:t>Model Results</a:t>
            </a:r>
          </a:p>
          <a:p>
            <a:r>
              <a:rPr lang="en-US" dirty="0"/>
              <a:t>Obtain and overlay demographic data (US Census Bureau)</a:t>
            </a:r>
          </a:p>
          <a:p>
            <a:r>
              <a:rPr lang="en-US" dirty="0"/>
              <a:t>Census data illustrates impacts to the nearby farm (MIR) and nearby towns</a:t>
            </a:r>
          </a:p>
          <a:p>
            <a:endParaRPr lang="en-US" dirty="0"/>
          </a:p>
        </p:txBody>
      </p:sp>
      <p:grpSp>
        <p:nvGrpSpPr>
          <p:cNvPr id="129" name="Group 14">
            <a:extLst>
              <a:ext uri="{FF2B5EF4-FFF2-40B4-BE49-F238E27FC236}">
                <a16:creationId xmlns:a16="http://schemas.microsoft.com/office/drawing/2014/main" id="{14237905-FBEC-42B7-93DF-7D44E90D1CB4}"/>
              </a:ext>
            </a:extLst>
          </p:cNvPr>
          <p:cNvGrpSpPr>
            <a:grpSpLocks/>
          </p:cNvGrpSpPr>
          <p:nvPr/>
        </p:nvGrpSpPr>
        <p:grpSpPr bwMode="auto">
          <a:xfrm>
            <a:off x="4217438" y="1190977"/>
            <a:ext cx="6823626" cy="4635680"/>
            <a:chOff x="384" y="480"/>
            <a:chExt cx="4992" cy="3648"/>
          </a:xfrm>
        </p:grpSpPr>
        <p:sp>
          <p:nvSpPr>
            <p:cNvPr id="130" name="Text Box 15">
              <a:extLst>
                <a:ext uri="{FF2B5EF4-FFF2-40B4-BE49-F238E27FC236}">
                  <a16:creationId xmlns:a16="http://schemas.microsoft.com/office/drawing/2014/main" id="{8F5CD2B9-B0E6-492D-B828-17A9ACD8FB21}"/>
                </a:ext>
              </a:extLst>
            </p:cNvPr>
            <p:cNvSpPr txBox="1">
              <a:spLocks noChangeArrowheads="1"/>
            </p:cNvSpPr>
            <p:nvPr/>
          </p:nvSpPr>
          <p:spPr bwMode="auto">
            <a:xfrm rot="767592">
              <a:off x="3450" y="513"/>
              <a:ext cx="1914" cy="291"/>
            </a:xfrm>
            <a:prstGeom prst="rect">
              <a:avLst/>
            </a:prstGeom>
            <a:noFill/>
            <a:ln w="12700" cap="sq">
              <a:noFill/>
              <a:miter lim="800000"/>
              <a:headEnd type="none" w="sm" len="sm"/>
              <a:tailEnd type="none" w="sm" len="sm"/>
            </a:ln>
          </p:spPr>
          <p:txBody>
            <a:bodyPr wrap="square" anchor="ctr" anchorCtr="0">
              <a:spAutoFit/>
            </a:bodyPr>
            <a:lstStyle/>
            <a:p>
              <a:pPr algn="ctr" eaLnBrk="0" hangingPunct="0"/>
              <a:r>
                <a:rPr lang="en-US" altLang="en-US" b="1" dirty="0">
                  <a:solidFill>
                    <a:schemeClr val="tx2"/>
                  </a:solidFill>
                  <a:latin typeface="Lithograph"/>
                </a:rPr>
                <a:t>Census Tract Boundary</a:t>
              </a:r>
            </a:p>
          </p:txBody>
        </p:sp>
        <p:sp>
          <p:nvSpPr>
            <p:cNvPr id="131" name="Line 16">
              <a:extLst>
                <a:ext uri="{FF2B5EF4-FFF2-40B4-BE49-F238E27FC236}">
                  <a16:creationId xmlns:a16="http://schemas.microsoft.com/office/drawing/2014/main" id="{2C8C8C82-2C89-4D50-BEA4-CA4D772D45BD}"/>
                </a:ext>
              </a:extLst>
            </p:cNvPr>
            <p:cNvSpPr>
              <a:spLocks noChangeShapeType="1"/>
            </p:cNvSpPr>
            <p:nvPr/>
          </p:nvSpPr>
          <p:spPr bwMode="auto">
            <a:xfrm flipH="1">
              <a:off x="384" y="2688"/>
              <a:ext cx="2112" cy="120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2" name="Line 17">
              <a:extLst>
                <a:ext uri="{FF2B5EF4-FFF2-40B4-BE49-F238E27FC236}">
                  <a16:creationId xmlns:a16="http://schemas.microsoft.com/office/drawing/2014/main" id="{C5C3D820-A8B1-445C-A133-0D54FA9BEBFF}"/>
                </a:ext>
              </a:extLst>
            </p:cNvPr>
            <p:cNvSpPr>
              <a:spLocks noChangeShapeType="1"/>
            </p:cNvSpPr>
            <p:nvPr/>
          </p:nvSpPr>
          <p:spPr bwMode="auto">
            <a:xfrm flipV="1">
              <a:off x="2496" y="480"/>
              <a:ext cx="432" cy="2208"/>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3" name="Line 18">
              <a:extLst>
                <a:ext uri="{FF2B5EF4-FFF2-40B4-BE49-F238E27FC236}">
                  <a16:creationId xmlns:a16="http://schemas.microsoft.com/office/drawing/2014/main" id="{1B87A512-5496-4074-BF09-B3CD7E6ADE32}"/>
                </a:ext>
              </a:extLst>
            </p:cNvPr>
            <p:cNvSpPr>
              <a:spLocks noChangeShapeType="1"/>
            </p:cNvSpPr>
            <p:nvPr/>
          </p:nvSpPr>
          <p:spPr bwMode="auto">
            <a:xfrm>
              <a:off x="1200" y="3408"/>
              <a:ext cx="2304" cy="72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4" name="Line 19">
              <a:extLst>
                <a:ext uri="{FF2B5EF4-FFF2-40B4-BE49-F238E27FC236}">
                  <a16:creationId xmlns:a16="http://schemas.microsoft.com/office/drawing/2014/main" id="{FB1D3CF3-C41B-470E-8D6D-4786C90585ED}"/>
                </a:ext>
              </a:extLst>
            </p:cNvPr>
            <p:cNvSpPr>
              <a:spLocks noChangeShapeType="1"/>
            </p:cNvSpPr>
            <p:nvPr/>
          </p:nvSpPr>
          <p:spPr bwMode="auto">
            <a:xfrm>
              <a:off x="2928" y="480"/>
              <a:ext cx="2256" cy="48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5" name="Line 20">
              <a:extLst>
                <a:ext uri="{FF2B5EF4-FFF2-40B4-BE49-F238E27FC236}">
                  <a16:creationId xmlns:a16="http://schemas.microsoft.com/office/drawing/2014/main" id="{66C35C48-AD09-43CB-B8E2-B4338D192E4E}"/>
                </a:ext>
              </a:extLst>
            </p:cNvPr>
            <p:cNvSpPr>
              <a:spLocks noChangeShapeType="1"/>
            </p:cNvSpPr>
            <p:nvPr/>
          </p:nvSpPr>
          <p:spPr bwMode="auto">
            <a:xfrm flipH="1">
              <a:off x="4992" y="960"/>
              <a:ext cx="144" cy="2496"/>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6" name="Line 21">
              <a:extLst>
                <a:ext uri="{FF2B5EF4-FFF2-40B4-BE49-F238E27FC236}">
                  <a16:creationId xmlns:a16="http://schemas.microsoft.com/office/drawing/2014/main" id="{61CF5FE2-2281-426D-89D6-99E52C552E42}"/>
                </a:ext>
              </a:extLst>
            </p:cNvPr>
            <p:cNvSpPr>
              <a:spLocks noChangeShapeType="1"/>
            </p:cNvSpPr>
            <p:nvPr/>
          </p:nvSpPr>
          <p:spPr bwMode="auto">
            <a:xfrm flipV="1">
              <a:off x="3504" y="3456"/>
              <a:ext cx="1488" cy="672"/>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7" name="Line 22">
              <a:extLst>
                <a:ext uri="{FF2B5EF4-FFF2-40B4-BE49-F238E27FC236}">
                  <a16:creationId xmlns:a16="http://schemas.microsoft.com/office/drawing/2014/main" id="{61185BC5-C2D8-42C1-BABA-F3ECF54B762C}"/>
                </a:ext>
              </a:extLst>
            </p:cNvPr>
            <p:cNvSpPr>
              <a:spLocks noChangeShapeType="1"/>
            </p:cNvSpPr>
            <p:nvPr/>
          </p:nvSpPr>
          <p:spPr bwMode="auto">
            <a:xfrm flipV="1">
              <a:off x="5184" y="480"/>
              <a:ext cx="192" cy="480"/>
            </a:xfrm>
            <a:prstGeom prst="line">
              <a:avLst/>
            </a:prstGeom>
            <a:noFill/>
            <a:ln w="57150">
              <a:solidFill>
                <a:schemeClr val="tx1"/>
              </a:solidFill>
              <a:prstDash val="dash"/>
              <a:round/>
              <a:headEnd type="none" w="sm" len="sm"/>
              <a:tailEnd type="none" w="sm" len="sm"/>
            </a:ln>
          </p:spPr>
          <p:txBody>
            <a:bodyPr/>
            <a:lstStyle/>
            <a:p>
              <a:endParaRPr lang="en-US"/>
            </a:p>
          </p:txBody>
        </p:sp>
        <p:sp>
          <p:nvSpPr>
            <p:cNvPr id="138" name="Line 23">
              <a:extLst>
                <a:ext uri="{FF2B5EF4-FFF2-40B4-BE49-F238E27FC236}">
                  <a16:creationId xmlns:a16="http://schemas.microsoft.com/office/drawing/2014/main" id="{95D3C1D9-8406-4A74-945E-7FD39AB6F382}"/>
                </a:ext>
              </a:extLst>
            </p:cNvPr>
            <p:cNvSpPr>
              <a:spLocks noChangeShapeType="1"/>
            </p:cNvSpPr>
            <p:nvPr/>
          </p:nvSpPr>
          <p:spPr bwMode="auto">
            <a:xfrm>
              <a:off x="4968" y="3456"/>
              <a:ext cx="408" cy="240"/>
            </a:xfrm>
            <a:prstGeom prst="line">
              <a:avLst/>
            </a:prstGeom>
            <a:noFill/>
            <a:ln w="57150">
              <a:solidFill>
                <a:schemeClr val="tx1"/>
              </a:solidFill>
              <a:prstDash val="dash"/>
              <a:round/>
              <a:headEnd type="none" w="sm" len="sm"/>
              <a:tailEnd type="none" w="sm" len="sm"/>
            </a:ln>
          </p:spPr>
          <p:txBody>
            <a:bodyPr/>
            <a:lstStyle/>
            <a:p>
              <a:endParaRPr lang="en-US"/>
            </a:p>
          </p:txBody>
        </p:sp>
      </p:grpSp>
      <p:grpSp>
        <p:nvGrpSpPr>
          <p:cNvPr id="143" name="Group 32">
            <a:extLst>
              <a:ext uri="{FF2B5EF4-FFF2-40B4-BE49-F238E27FC236}">
                <a16:creationId xmlns:a16="http://schemas.microsoft.com/office/drawing/2014/main" id="{51349563-900B-41EA-9895-1400EB56E6CA}"/>
              </a:ext>
            </a:extLst>
          </p:cNvPr>
          <p:cNvGrpSpPr>
            <a:grpSpLocks/>
          </p:cNvGrpSpPr>
          <p:nvPr/>
        </p:nvGrpSpPr>
        <p:grpSpPr bwMode="auto">
          <a:xfrm>
            <a:off x="4365688" y="4109730"/>
            <a:ext cx="3552185" cy="738301"/>
            <a:chOff x="419" y="2724"/>
            <a:chExt cx="2485" cy="581"/>
          </a:xfrm>
        </p:grpSpPr>
        <p:sp>
          <p:nvSpPr>
            <p:cNvPr id="144" name="Text Box 33">
              <a:extLst>
                <a:ext uri="{FF2B5EF4-FFF2-40B4-BE49-F238E27FC236}">
                  <a16:creationId xmlns:a16="http://schemas.microsoft.com/office/drawing/2014/main" id="{6E0DFA71-FA46-491A-82EC-FC254139CC77}"/>
                </a:ext>
              </a:extLst>
            </p:cNvPr>
            <p:cNvSpPr txBox="1">
              <a:spLocks noChangeArrowheads="1"/>
            </p:cNvSpPr>
            <p:nvPr/>
          </p:nvSpPr>
          <p:spPr bwMode="auto">
            <a:xfrm>
              <a:off x="419" y="2724"/>
              <a:ext cx="1152" cy="581"/>
            </a:xfrm>
            <a:prstGeom prst="rect">
              <a:avLst/>
            </a:prstGeom>
            <a:solidFill>
              <a:srgbClr val="FFFF00"/>
            </a:solidFill>
            <a:ln w="38100" cap="sq">
              <a:solidFill>
                <a:schemeClr val="tx1"/>
              </a:solidFill>
              <a:miter lim="800000"/>
              <a:headEnd type="none" w="sm" len="sm"/>
              <a:tailEnd type="none" w="sm" len="sm"/>
            </a:ln>
          </p:spPr>
          <p:txBody>
            <a:bodyPr anchor="ctr" anchorCtr="0">
              <a:spAutoFit/>
            </a:bodyPr>
            <a:lstStyle/>
            <a:p>
              <a:pPr algn="ctr" eaLnBrk="0" hangingPunct="0"/>
              <a:r>
                <a:rPr lang="en-US" altLang="en-US" sz="1400" b="1" dirty="0">
                  <a:latin typeface="Futura Md BT"/>
                </a:rPr>
                <a:t>Maximum Exposed Individual (MEI)</a:t>
              </a:r>
            </a:p>
          </p:txBody>
        </p:sp>
        <p:sp>
          <p:nvSpPr>
            <p:cNvPr id="145" name="Line 34">
              <a:extLst>
                <a:ext uri="{FF2B5EF4-FFF2-40B4-BE49-F238E27FC236}">
                  <a16:creationId xmlns:a16="http://schemas.microsoft.com/office/drawing/2014/main" id="{ECBED0F4-D99E-4519-8431-A0F7766B897E}"/>
                </a:ext>
              </a:extLst>
            </p:cNvPr>
            <p:cNvSpPr>
              <a:spLocks noChangeShapeType="1"/>
            </p:cNvSpPr>
            <p:nvPr/>
          </p:nvSpPr>
          <p:spPr bwMode="auto">
            <a:xfrm flipV="1">
              <a:off x="1605" y="2787"/>
              <a:ext cx="1299" cy="209"/>
            </a:xfrm>
            <a:prstGeom prst="line">
              <a:avLst/>
            </a:prstGeom>
            <a:noFill/>
            <a:ln w="57150" cap="sq">
              <a:solidFill>
                <a:schemeClr val="tx2"/>
              </a:solidFill>
              <a:round/>
              <a:headEnd type="none" w="sm" len="sm"/>
              <a:tailEnd type="triangle" w="med" len="med"/>
            </a:ln>
          </p:spPr>
          <p:txBody>
            <a:bodyPr/>
            <a:lstStyle/>
            <a:p>
              <a:endParaRPr lang="en-US"/>
            </a:p>
          </p:txBody>
        </p:sp>
      </p:grpSp>
      <p:grpSp>
        <p:nvGrpSpPr>
          <p:cNvPr id="166" name="Group 165">
            <a:extLst>
              <a:ext uri="{FF2B5EF4-FFF2-40B4-BE49-F238E27FC236}">
                <a16:creationId xmlns:a16="http://schemas.microsoft.com/office/drawing/2014/main" id="{5AD1B717-F772-4BB0-B780-4D86497C1A8B}"/>
              </a:ext>
            </a:extLst>
          </p:cNvPr>
          <p:cNvGrpSpPr/>
          <p:nvPr/>
        </p:nvGrpSpPr>
        <p:grpSpPr>
          <a:xfrm>
            <a:off x="4112225" y="1193260"/>
            <a:ext cx="1600201" cy="2249488"/>
            <a:chOff x="762000" y="914400"/>
            <a:chExt cx="1600201" cy="2249488"/>
          </a:xfrm>
        </p:grpSpPr>
        <p:pic>
          <p:nvPicPr>
            <p:cNvPr id="167" name="Picture 25" descr="NA00071_">
              <a:extLst>
                <a:ext uri="{FF2B5EF4-FFF2-40B4-BE49-F238E27FC236}">
                  <a16:creationId xmlns:a16="http://schemas.microsoft.com/office/drawing/2014/main" id="{7FC7BB80-2BC7-41DE-85EB-C8EFBAFBC526}"/>
                </a:ext>
              </a:extLst>
            </p:cNvPr>
            <p:cNvPicPr>
              <a:picLocks noChangeAspect="1" noChangeArrowheads="1"/>
            </p:cNvPicPr>
            <p:nvPr/>
          </p:nvPicPr>
          <p:blipFill>
            <a:blip r:embed="rId4" cstate="print"/>
            <a:srcRect/>
            <a:stretch>
              <a:fillRect/>
            </a:stretch>
          </p:blipFill>
          <p:spPr bwMode="auto">
            <a:xfrm>
              <a:off x="762000" y="914400"/>
              <a:ext cx="1524000" cy="1330325"/>
            </a:xfrm>
            <a:prstGeom prst="rect">
              <a:avLst/>
            </a:prstGeom>
            <a:noFill/>
            <a:ln w="9525">
              <a:noFill/>
              <a:miter lim="800000"/>
              <a:headEnd/>
              <a:tailEnd/>
            </a:ln>
          </p:spPr>
        </p:pic>
        <p:pic>
          <p:nvPicPr>
            <p:cNvPr id="168" name="Picture 26" descr="SO01877_">
              <a:extLst>
                <a:ext uri="{FF2B5EF4-FFF2-40B4-BE49-F238E27FC236}">
                  <a16:creationId xmlns:a16="http://schemas.microsoft.com/office/drawing/2014/main" id="{8B625DFC-4211-4954-93DB-A53AC3B4FFAD}"/>
                </a:ext>
              </a:extLst>
            </p:cNvPr>
            <p:cNvPicPr>
              <a:picLocks noChangeAspect="1" noChangeArrowheads="1"/>
            </p:cNvPicPr>
            <p:nvPr/>
          </p:nvPicPr>
          <p:blipFill>
            <a:blip r:embed="rId5" cstate="print"/>
            <a:srcRect/>
            <a:stretch>
              <a:fillRect/>
            </a:stretch>
          </p:blipFill>
          <p:spPr bwMode="auto">
            <a:xfrm>
              <a:off x="914400" y="1828800"/>
              <a:ext cx="1371600" cy="1335088"/>
            </a:xfrm>
            <a:prstGeom prst="rect">
              <a:avLst/>
            </a:prstGeom>
            <a:noFill/>
            <a:ln w="9525">
              <a:noFill/>
              <a:miter lim="800000"/>
              <a:headEnd/>
              <a:tailEnd/>
            </a:ln>
          </p:spPr>
        </p:pic>
        <p:sp>
          <p:nvSpPr>
            <p:cNvPr id="169" name="Text Box 27">
              <a:extLst>
                <a:ext uri="{FF2B5EF4-FFF2-40B4-BE49-F238E27FC236}">
                  <a16:creationId xmlns:a16="http://schemas.microsoft.com/office/drawing/2014/main" id="{AE733771-D1B0-4EF3-A0F2-7A014BE0E88D}"/>
                </a:ext>
              </a:extLst>
            </p:cNvPr>
            <p:cNvSpPr txBox="1">
              <a:spLocks noChangeArrowheads="1"/>
            </p:cNvSpPr>
            <p:nvPr/>
          </p:nvSpPr>
          <p:spPr bwMode="auto">
            <a:xfrm>
              <a:off x="811213" y="2133600"/>
              <a:ext cx="1550988" cy="825500"/>
            </a:xfrm>
            <a:prstGeom prst="rect">
              <a:avLst/>
            </a:prstGeom>
            <a:noFill/>
            <a:ln w="12700" cap="sq">
              <a:noFill/>
              <a:miter lim="800000"/>
              <a:headEnd type="none" w="sm" len="sm"/>
              <a:tailEnd type="none" w="sm" len="sm"/>
            </a:ln>
          </p:spPr>
          <p:txBody>
            <a:bodyPr>
              <a:spAutoFit/>
            </a:bodyPr>
            <a:lstStyle/>
            <a:p>
              <a:pPr algn="ctr" eaLnBrk="0" hangingPunct="0"/>
              <a:r>
                <a:rPr lang="en-US" altLang="en-US" sz="1600" b="1">
                  <a:latin typeface="Arial" pitchFamily="34" charset="0"/>
                </a:rPr>
                <a:t>SMALLVILLE</a:t>
              </a:r>
            </a:p>
            <a:p>
              <a:pPr algn="ctr" eaLnBrk="0" hangingPunct="0"/>
              <a:r>
                <a:rPr lang="en-US" altLang="en-US" sz="1600" b="1">
                  <a:latin typeface="Arial" pitchFamily="34" charset="0"/>
                </a:rPr>
                <a:t>National</a:t>
              </a:r>
            </a:p>
            <a:p>
              <a:pPr algn="ctr" eaLnBrk="0" hangingPunct="0"/>
              <a:r>
                <a:rPr lang="en-US" altLang="en-US" sz="1600" b="1">
                  <a:latin typeface="Arial" pitchFamily="34" charset="0"/>
                </a:rPr>
                <a:t>Forest</a:t>
              </a:r>
            </a:p>
          </p:txBody>
        </p:sp>
      </p:grpSp>
      <p:grpSp>
        <p:nvGrpSpPr>
          <p:cNvPr id="11" name="Group 10">
            <a:extLst>
              <a:ext uri="{FF2B5EF4-FFF2-40B4-BE49-F238E27FC236}">
                <a16:creationId xmlns:a16="http://schemas.microsoft.com/office/drawing/2014/main" id="{E98C1D64-52D6-4FFC-818E-6F99BC647CA6}"/>
              </a:ext>
            </a:extLst>
          </p:cNvPr>
          <p:cNvGrpSpPr/>
          <p:nvPr/>
        </p:nvGrpSpPr>
        <p:grpSpPr>
          <a:xfrm>
            <a:off x="7409692" y="2784321"/>
            <a:ext cx="1696338" cy="978960"/>
            <a:chOff x="7409692" y="2784321"/>
            <a:chExt cx="1696338" cy="978960"/>
          </a:xfrm>
        </p:grpSpPr>
        <p:sp>
          <p:nvSpPr>
            <p:cNvPr id="126" name="Rectangle 11">
              <a:extLst>
                <a:ext uri="{FF2B5EF4-FFF2-40B4-BE49-F238E27FC236}">
                  <a16:creationId xmlns:a16="http://schemas.microsoft.com/office/drawing/2014/main" id="{1F7E4B97-0388-434E-8B16-955874C31FD2}"/>
                </a:ext>
              </a:extLst>
            </p:cNvPr>
            <p:cNvSpPr>
              <a:spLocks noChangeArrowheads="1"/>
            </p:cNvSpPr>
            <p:nvPr/>
          </p:nvSpPr>
          <p:spPr bwMode="auto">
            <a:xfrm>
              <a:off x="7409692" y="2784321"/>
              <a:ext cx="1696338" cy="978960"/>
            </a:xfrm>
            <a:prstGeom prst="rect">
              <a:avLst/>
            </a:prstGeom>
            <a:solidFill>
              <a:srgbClr val="FFFF00">
                <a:alpha val="40000"/>
              </a:srgbClr>
            </a:solidFill>
            <a:ln w="38100" cap="sq">
              <a:solidFill>
                <a:schemeClr val="tx1"/>
              </a:solidFill>
              <a:miter lim="800000"/>
              <a:headEnd type="none" w="sm" len="sm"/>
              <a:tailEnd type="none" w="sm" len="sm"/>
            </a:ln>
          </p:spPr>
          <p:txBody>
            <a:bodyPr wrap="none" anchor="ctr"/>
            <a:lstStyle/>
            <a:p>
              <a:pPr eaLnBrk="0" hangingPunct="0"/>
              <a:endParaRPr lang="en-US"/>
            </a:p>
          </p:txBody>
        </p:sp>
        <p:sp>
          <p:nvSpPr>
            <p:cNvPr id="128" name="Text Box 13">
              <a:extLst>
                <a:ext uri="{FF2B5EF4-FFF2-40B4-BE49-F238E27FC236}">
                  <a16:creationId xmlns:a16="http://schemas.microsoft.com/office/drawing/2014/main" id="{C1F8E049-0D84-45FB-82E6-37C7994070DD}"/>
                </a:ext>
              </a:extLst>
            </p:cNvPr>
            <p:cNvSpPr txBox="1">
              <a:spLocks noChangeArrowheads="1"/>
            </p:cNvSpPr>
            <p:nvPr/>
          </p:nvSpPr>
          <p:spPr bwMode="auto">
            <a:xfrm>
              <a:off x="7513577" y="2808465"/>
              <a:ext cx="1503603" cy="216027"/>
            </a:xfrm>
            <a:prstGeom prst="rect">
              <a:avLst/>
            </a:prstGeom>
            <a:solidFill>
              <a:srgbClr val="FFFF00"/>
            </a:solidFill>
            <a:ln w="12700" cap="sq">
              <a:noFill/>
              <a:miter lim="800000"/>
              <a:headEnd type="none" w="sm" len="sm"/>
              <a:tailEnd type="none" w="sm" len="sm"/>
            </a:ln>
          </p:spPr>
          <p:txBody>
            <a:bodyPr wrap="square" lIns="0" tIns="0" rIns="0" bIns="0" anchor="ctr" anchorCtr="0">
              <a:spAutoFit/>
            </a:bodyPr>
            <a:lstStyle/>
            <a:p>
              <a:pPr algn="ctr" eaLnBrk="0" hangingPunct="0"/>
              <a:r>
                <a:rPr lang="en-US" altLang="en-US" sz="1400" b="1" dirty="0">
                  <a:latin typeface="Arial Black" pitchFamily="34" charset="0"/>
                </a:rPr>
                <a:t>Farm Boundary</a:t>
              </a:r>
            </a:p>
          </p:txBody>
        </p:sp>
        <p:pic>
          <p:nvPicPr>
            <p:cNvPr id="172" name="Picture 10" descr="BL00058_">
              <a:extLst>
                <a:ext uri="{FF2B5EF4-FFF2-40B4-BE49-F238E27FC236}">
                  <a16:creationId xmlns:a16="http://schemas.microsoft.com/office/drawing/2014/main" id="{7FD74361-0501-4CA5-9797-FDA13AD0487E}"/>
                </a:ext>
              </a:extLst>
            </p:cNvPr>
            <p:cNvPicPr>
              <a:picLocks noChangeAspect="1" noChangeArrowheads="1"/>
            </p:cNvPicPr>
            <p:nvPr/>
          </p:nvPicPr>
          <p:blipFill>
            <a:blip r:embed="rId6" cstate="print"/>
            <a:srcRect/>
            <a:stretch>
              <a:fillRect/>
            </a:stretch>
          </p:blipFill>
          <p:spPr bwMode="auto">
            <a:xfrm flipH="1">
              <a:off x="7622377" y="3167658"/>
              <a:ext cx="681038" cy="349250"/>
            </a:xfrm>
            <a:prstGeom prst="rect">
              <a:avLst/>
            </a:prstGeom>
            <a:noFill/>
            <a:ln w="9525">
              <a:noFill/>
              <a:miter lim="800000"/>
              <a:headEnd/>
              <a:tailEnd/>
            </a:ln>
          </p:spPr>
        </p:pic>
        <p:pic>
          <p:nvPicPr>
            <p:cNvPr id="173" name="Picture 12" descr="PE00428_">
              <a:extLst>
                <a:ext uri="{FF2B5EF4-FFF2-40B4-BE49-F238E27FC236}">
                  <a16:creationId xmlns:a16="http://schemas.microsoft.com/office/drawing/2014/main" id="{683094F6-6B7D-4496-8747-2D7B6B635115}"/>
                </a:ext>
              </a:extLst>
            </p:cNvPr>
            <p:cNvPicPr>
              <a:picLocks noChangeAspect="1" noChangeArrowheads="1"/>
            </p:cNvPicPr>
            <p:nvPr/>
          </p:nvPicPr>
          <p:blipFill>
            <a:blip r:embed="rId7" cstate="print"/>
            <a:srcRect/>
            <a:stretch>
              <a:fillRect/>
            </a:stretch>
          </p:blipFill>
          <p:spPr bwMode="auto">
            <a:xfrm>
              <a:off x="8443115" y="3091458"/>
              <a:ext cx="396875" cy="514350"/>
            </a:xfrm>
            <a:prstGeom prst="rect">
              <a:avLst/>
            </a:prstGeom>
            <a:noFill/>
            <a:ln w="9525">
              <a:noFill/>
              <a:miter lim="800000"/>
              <a:headEnd/>
              <a:tailEnd/>
            </a:ln>
          </p:spPr>
        </p:pic>
      </p:grpSp>
      <p:grpSp>
        <p:nvGrpSpPr>
          <p:cNvPr id="181" name="Group 28">
            <a:extLst>
              <a:ext uri="{FF2B5EF4-FFF2-40B4-BE49-F238E27FC236}">
                <a16:creationId xmlns:a16="http://schemas.microsoft.com/office/drawing/2014/main" id="{7A6EB0FD-2B18-4635-B221-36C58F3EADCF}"/>
              </a:ext>
            </a:extLst>
          </p:cNvPr>
          <p:cNvGrpSpPr>
            <a:grpSpLocks/>
          </p:cNvGrpSpPr>
          <p:nvPr/>
        </p:nvGrpSpPr>
        <p:grpSpPr bwMode="auto">
          <a:xfrm>
            <a:off x="8678558" y="1676400"/>
            <a:ext cx="2133600" cy="1676400"/>
            <a:chOff x="3840" y="528"/>
            <a:chExt cx="1344" cy="1056"/>
          </a:xfrm>
        </p:grpSpPr>
        <p:pic>
          <p:nvPicPr>
            <p:cNvPr id="182" name="Picture 29" descr="j0128556">
              <a:extLst>
                <a:ext uri="{FF2B5EF4-FFF2-40B4-BE49-F238E27FC236}">
                  <a16:creationId xmlns:a16="http://schemas.microsoft.com/office/drawing/2014/main" id="{68309BC7-D498-403F-8CEF-5233478046A4}"/>
                </a:ext>
              </a:extLst>
            </p:cNvPr>
            <p:cNvPicPr>
              <a:picLocks noChangeAspect="1" noChangeArrowheads="1"/>
            </p:cNvPicPr>
            <p:nvPr/>
          </p:nvPicPr>
          <p:blipFill>
            <a:blip r:embed="rId8" cstate="print"/>
            <a:srcRect/>
            <a:stretch>
              <a:fillRect/>
            </a:stretch>
          </p:blipFill>
          <p:spPr bwMode="auto">
            <a:xfrm flipH="1">
              <a:off x="3840" y="528"/>
              <a:ext cx="1344" cy="768"/>
            </a:xfrm>
            <a:prstGeom prst="rect">
              <a:avLst/>
            </a:prstGeom>
            <a:noFill/>
            <a:ln w="9525">
              <a:noFill/>
              <a:miter lim="800000"/>
              <a:headEnd/>
              <a:tailEnd/>
            </a:ln>
          </p:spPr>
        </p:pic>
        <p:graphicFrame>
          <p:nvGraphicFramePr>
            <p:cNvPr id="183" name="Object 0">
              <a:extLst>
                <a:ext uri="{FF2B5EF4-FFF2-40B4-BE49-F238E27FC236}">
                  <a16:creationId xmlns:a16="http://schemas.microsoft.com/office/drawing/2014/main" id="{FF36A98F-0DF2-444A-928F-B54F3A6245B9}"/>
                </a:ext>
              </a:extLst>
            </p:cNvPr>
            <p:cNvGraphicFramePr>
              <a:graphicFrameLocks noChangeAspect="1"/>
            </p:cNvGraphicFramePr>
            <p:nvPr/>
          </p:nvGraphicFramePr>
          <p:xfrm>
            <a:off x="4608" y="864"/>
            <a:ext cx="528" cy="720"/>
          </p:xfrm>
          <a:graphic>
            <a:graphicData uri="http://schemas.openxmlformats.org/presentationml/2006/ole">
              <mc:AlternateContent xmlns:mc="http://schemas.openxmlformats.org/markup-compatibility/2006">
                <mc:Choice xmlns:v="urn:schemas-microsoft-com:vml" Requires="v">
                  <p:oleObj name="Clip" r:id="rId9" imgW="2376360" imgH="3468960" progId="">
                    <p:embed/>
                  </p:oleObj>
                </mc:Choice>
                <mc:Fallback>
                  <p:oleObj name="Clip" r:id="rId9" imgW="2376360" imgH="3468960" progId="">
                    <p:embed/>
                    <p:pic>
                      <p:nvPicPr>
                        <p:cNvPr id="183" name="Object 0">
                          <a:extLst>
                            <a:ext uri="{FF2B5EF4-FFF2-40B4-BE49-F238E27FC236}">
                              <a16:creationId xmlns:a16="http://schemas.microsoft.com/office/drawing/2014/main" id="{FF36A98F-0DF2-444A-928F-B54F3A6245B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8" y="864"/>
                          <a:ext cx="528"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 name="Text Box 31">
              <a:extLst>
                <a:ext uri="{FF2B5EF4-FFF2-40B4-BE49-F238E27FC236}">
                  <a16:creationId xmlns:a16="http://schemas.microsoft.com/office/drawing/2014/main" id="{61CFAAB2-F9C3-44CC-9C82-27D9D2E38231}"/>
                </a:ext>
              </a:extLst>
            </p:cNvPr>
            <p:cNvSpPr txBox="1">
              <a:spLocks noChangeArrowheads="1"/>
            </p:cNvSpPr>
            <p:nvPr/>
          </p:nvSpPr>
          <p:spPr bwMode="auto">
            <a:xfrm>
              <a:off x="4656" y="960"/>
              <a:ext cx="480" cy="230"/>
            </a:xfrm>
            <a:prstGeom prst="rect">
              <a:avLst/>
            </a:prstGeom>
            <a:noFill/>
            <a:ln w="12700" cap="sq">
              <a:noFill/>
              <a:miter lim="800000"/>
              <a:headEnd type="none" w="sm" len="sm"/>
              <a:tailEnd type="none" w="sm" len="sm"/>
            </a:ln>
          </p:spPr>
          <p:txBody>
            <a:bodyPr>
              <a:spAutoFit/>
            </a:bodyPr>
            <a:lstStyle/>
            <a:p>
              <a:pPr eaLnBrk="0" hangingPunct="0"/>
              <a:r>
                <a:rPr lang="en-US" altLang="en-US" sz="900" b="1">
                  <a:latin typeface="Arial" pitchFamily="34" charset="0"/>
                </a:rPr>
                <a:t>Smallville</a:t>
              </a:r>
            </a:p>
            <a:p>
              <a:pPr eaLnBrk="0" hangingPunct="0"/>
              <a:r>
                <a:rPr lang="en-US" altLang="en-US" sz="900" b="1">
                  <a:latin typeface="Arial" pitchFamily="34" charset="0"/>
                </a:rPr>
                <a:t>Pop. 4000</a:t>
              </a:r>
            </a:p>
          </p:txBody>
        </p:sp>
      </p:grpSp>
      <p:sp>
        <p:nvSpPr>
          <p:cNvPr id="185" name="Text Box 45">
            <a:extLst>
              <a:ext uri="{FF2B5EF4-FFF2-40B4-BE49-F238E27FC236}">
                <a16:creationId xmlns:a16="http://schemas.microsoft.com/office/drawing/2014/main" id="{A79DE5F2-6545-4853-B728-890B9956C0CE}"/>
              </a:ext>
            </a:extLst>
          </p:cNvPr>
          <p:cNvSpPr txBox="1">
            <a:spLocks noChangeArrowheads="1"/>
          </p:cNvSpPr>
          <p:nvPr/>
        </p:nvSpPr>
        <p:spPr bwMode="auto">
          <a:xfrm>
            <a:off x="9259697" y="3417295"/>
            <a:ext cx="1828800" cy="555625"/>
          </a:xfrm>
          <a:prstGeom prst="rect">
            <a:avLst/>
          </a:prstGeom>
          <a:solidFill>
            <a:srgbClr val="FFFF00"/>
          </a:solidFill>
          <a:ln w="38100" cap="sq">
            <a:solidFill>
              <a:schemeClr val="tx1"/>
            </a:solidFill>
            <a:miter lim="800000"/>
            <a:headEnd type="none" w="sm" len="sm"/>
            <a:tailEnd type="none" w="sm" len="sm"/>
          </a:ln>
        </p:spPr>
        <p:txBody>
          <a:bodyPr>
            <a:spAutoFit/>
          </a:bodyPr>
          <a:lstStyle/>
          <a:p>
            <a:pPr algn="ctr" eaLnBrk="0" hangingPunct="0"/>
            <a:r>
              <a:rPr lang="en-US" altLang="en-US" sz="1400" b="1" dirty="0">
                <a:latin typeface="Futura Md BT"/>
              </a:rPr>
              <a:t>Census Block </a:t>
            </a:r>
          </a:p>
          <a:p>
            <a:pPr algn="ctr" eaLnBrk="0" hangingPunct="0"/>
            <a:r>
              <a:rPr lang="en-US" altLang="en-US" sz="1400" b="1" dirty="0">
                <a:latin typeface="Futura Md BT"/>
              </a:rPr>
              <a:t>Internal Points</a:t>
            </a:r>
          </a:p>
        </p:txBody>
      </p:sp>
      <p:grpSp>
        <p:nvGrpSpPr>
          <p:cNvPr id="3" name="Group 2">
            <a:extLst>
              <a:ext uri="{FF2B5EF4-FFF2-40B4-BE49-F238E27FC236}">
                <a16:creationId xmlns:a16="http://schemas.microsoft.com/office/drawing/2014/main" id="{D32DE73A-1ACE-4714-88CA-33C9A4B0D3D0}"/>
              </a:ext>
            </a:extLst>
          </p:cNvPr>
          <p:cNvGrpSpPr/>
          <p:nvPr/>
        </p:nvGrpSpPr>
        <p:grpSpPr>
          <a:xfrm>
            <a:off x="5639732" y="1294188"/>
            <a:ext cx="2241329" cy="2373362"/>
            <a:chOff x="5639732" y="1294188"/>
            <a:chExt cx="2241329" cy="2373362"/>
          </a:xfrm>
        </p:grpSpPr>
        <p:sp>
          <p:nvSpPr>
            <p:cNvPr id="147" name="Text Box 36">
              <a:extLst>
                <a:ext uri="{FF2B5EF4-FFF2-40B4-BE49-F238E27FC236}">
                  <a16:creationId xmlns:a16="http://schemas.microsoft.com/office/drawing/2014/main" id="{31FD520B-5109-42CF-BAD3-1949182CCDBA}"/>
                </a:ext>
              </a:extLst>
            </p:cNvPr>
            <p:cNvSpPr txBox="1">
              <a:spLocks noChangeArrowheads="1"/>
            </p:cNvSpPr>
            <p:nvPr/>
          </p:nvSpPr>
          <p:spPr bwMode="auto">
            <a:xfrm>
              <a:off x="5639732" y="1294188"/>
              <a:ext cx="1574684" cy="646809"/>
            </a:xfrm>
            <a:prstGeom prst="rect">
              <a:avLst/>
            </a:prstGeom>
            <a:solidFill>
              <a:srgbClr val="FFFF00"/>
            </a:solidFill>
            <a:ln w="38100" cap="sq">
              <a:solidFill>
                <a:schemeClr val="tx1"/>
              </a:solidFill>
              <a:miter lim="800000"/>
              <a:headEnd type="none" w="sm" len="sm"/>
              <a:tailEnd type="none" w="sm" len="sm"/>
            </a:ln>
          </p:spPr>
          <p:txBody>
            <a:bodyPr anchor="ctr" anchorCtr="0">
              <a:spAutoFit/>
            </a:bodyPr>
            <a:lstStyle/>
            <a:p>
              <a:pPr algn="ctr" eaLnBrk="0" hangingPunct="0"/>
              <a:r>
                <a:rPr lang="en-US" altLang="en-US" sz="1200" b="1" dirty="0">
                  <a:latin typeface="Futura Md BT"/>
                </a:rPr>
                <a:t>Maximum Individual Risk (MIR)</a:t>
              </a:r>
            </a:p>
          </p:txBody>
        </p:sp>
        <p:sp>
          <p:nvSpPr>
            <p:cNvPr id="148" name="Line 37">
              <a:extLst>
                <a:ext uri="{FF2B5EF4-FFF2-40B4-BE49-F238E27FC236}">
                  <a16:creationId xmlns:a16="http://schemas.microsoft.com/office/drawing/2014/main" id="{4AB05091-8EDF-41D2-B7F4-E0313E52A166}"/>
                </a:ext>
              </a:extLst>
            </p:cNvPr>
            <p:cNvSpPr>
              <a:spLocks noChangeShapeType="1"/>
            </p:cNvSpPr>
            <p:nvPr/>
          </p:nvSpPr>
          <p:spPr bwMode="auto">
            <a:xfrm>
              <a:off x="6419847" y="1923853"/>
              <a:ext cx="1461214" cy="1743697"/>
            </a:xfrm>
            <a:prstGeom prst="line">
              <a:avLst/>
            </a:prstGeom>
            <a:noFill/>
            <a:ln w="57150" cap="sq">
              <a:solidFill>
                <a:schemeClr val="tx2"/>
              </a:solidFill>
              <a:round/>
              <a:headEnd type="none" w="sm" len="sm"/>
              <a:tailEnd type="triangle" w="med" len="med"/>
            </a:ln>
          </p:spPr>
          <p:txBody>
            <a:bodyPr/>
            <a:lstStyle/>
            <a:p>
              <a:endParaRPr lang="en-US"/>
            </a:p>
          </p:txBody>
        </p:sp>
      </p:grpSp>
      <p:sp>
        <p:nvSpPr>
          <p:cNvPr id="6" name="Slide Number Placeholder 5">
            <a:extLst>
              <a:ext uri="{FF2B5EF4-FFF2-40B4-BE49-F238E27FC236}">
                <a16:creationId xmlns:a16="http://schemas.microsoft.com/office/drawing/2014/main" id="{51A6922D-8C88-4461-A491-36B8C1551EF7}"/>
              </a:ext>
            </a:extLst>
          </p:cNvPr>
          <p:cNvSpPr>
            <a:spLocks noGrp="1"/>
          </p:cNvSpPr>
          <p:nvPr>
            <p:ph type="sldNum" sz="quarter" idx="12"/>
          </p:nvPr>
        </p:nvSpPr>
        <p:spPr/>
        <p:txBody>
          <a:bodyPr/>
          <a:lstStyle/>
          <a:p>
            <a:fld id="{2A9EB9E3-9590-49DD-B5AB-BB74F4A3E175}" type="slidenum">
              <a:rPr lang="en-US" smtClean="0"/>
              <a:t>118</a:t>
            </a:fld>
            <a:endParaRPr lang="en-US"/>
          </a:p>
        </p:txBody>
      </p:sp>
    </p:spTree>
    <p:extLst>
      <p:ext uri="{BB962C8B-B14F-4D97-AF65-F5344CB8AC3E}">
        <p14:creationId xmlns:p14="http://schemas.microsoft.com/office/powerpoint/2010/main" val="140192893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4F7E1-C6AF-28FC-DEC0-13A716ECC8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DA2F7B-FEEF-FE1E-BA86-32050FC4C83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CE964A69-F726-0957-D301-2307EEEA9C3F}"/>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solidFill>
                  <a:schemeClr val="bg1">
                    <a:lumMod val="75000"/>
                  </a:schemeClr>
                </a:solidFill>
              </a:rPr>
              <a:t>Emission Characterization</a:t>
            </a:r>
          </a:p>
          <a:p>
            <a:pPr lvl="1"/>
            <a:r>
              <a:rPr lang="en-US" noProof="0" dirty="0">
                <a:solidFill>
                  <a:schemeClr val="bg1">
                    <a:lumMod val="75000"/>
                  </a:schemeClr>
                </a:solidFill>
              </a:rPr>
              <a:t>Identify air toxics source and rate of emissions</a:t>
            </a:r>
          </a:p>
          <a:p>
            <a:pPr marL="514350" indent="-514350">
              <a:buFont typeface="+mj-lt"/>
              <a:buAutoNum type="arabicPeriod"/>
            </a:pPr>
            <a:r>
              <a:rPr lang="en-US" dirty="0"/>
              <a:t>Environmental</a:t>
            </a:r>
            <a:r>
              <a:rPr lang="en-US" noProof="0" dirty="0"/>
              <a:t> Fate &amp; Transport</a:t>
            </a:r>
          </a:p>
          <a:p>
            <a:pPr lvl="1"/>
            <a:r>
              <a:rPr lang="en-US" noProof="0" dirty="0"/>
              <a:t>Identify exposure pathways</a:t>
            </a:r>
          </a:p>
          <a:p>
            <a:pPr lvl="1"/>
            <a:r>
              <a:rPr lang="en-US" noProof="0" dirty="0"/>
              <a:t>Exposure points and routes</a:t>
            </a:r>
          </a:p>
          <a:p>
            <a:pPr marL="514350" indent="-514350">
              <a:buFont typeface="+mj-lt"/>
              <a:buAutoNum type="arabicPeriod"/>
            </a:pPr>
            <a:r>
              <a:rPr lang="en-US" noProof="0" dirty="0">
                <a:solidFill>
                  <a:schemeClr val="bg1">
                    <a:lumMod val="75000"/>
                  </a:schemeClr>
                </a:solidFill>
              </a:rPr>
              <a:t>Characterization of Study Population</a:t>
            </a:r>
          </a:p>
          <a:p>
            <a:pPr lvl="1"/>
            <a:r>
              <a:rPr lang="en-US" noProof="0" dirty="0">
                <a:solidFill>
                  <a:schemeClr val="bg1">
                    <a:lumMod val="75000"/>
                  </a:schemeClr>
                </a:solidFill>
              </a:rPr>
              <a:t>Identify impacted population and characteristics</a:t>
            </a:r>
          </a:p>
          <a:p>
            <a:pPr marL="514350" indent="-514350">
              <a:buFont typeface="+mj-lt"/>
              <a:buAutoNum type="arabicPeriod"/>
            </a:pPr>
            <a:r>
              <a:rPr lang="en-US" noProof="0" dirty="0">
                <a:solidFill>
                  <a:schemeClr val="bg1">
                    <a:lumMod val="75000"/>
                  </a:schemeClr>
                </a:solidFill>
              </a:rPr>
              <a:t>Exposure Characterization</a:t>
            </a:r>
          </a:p>
          <a:p>
            <a:pPr lvl="1"/>
            <a:r>
              <a:rPr lang="en-US" noProof="0" dirty="0">
                <a:solidFill>
                  <a:schemeClr val="bg1">
                    <a:lumMod val="75000"/>
                  </a:schemeClr>
                </a:solidFill>
              </a:rPr>
              <a:t>Quantify exposure using modeling or monitoring</a:t>
            </a:r>
          </a:p>
        </p:txBody>
      </p:sp>
      <p:sp>
        <p:nvSpPr>
          <p:cNvPr id="4" name="Slide Number Placeholder 3">
            <a:extLst>
              <a:ext uri="{FF2B5EF4-FFF2-40B4-BE49-F238E27FC236}">
                <a16:creationId xmlns:a16="http://schemas.microsoft.com/office/drawing/2014/main" id="{188831FA-B4B8-6BDD-522D-4F9CBA936A16}"/>
              </a:ext>
            </a:extLst>
          </p:cNvPr>
          <p:cNvSpPr>
            <a:spLocks noGrp="1"/>
          </p:cNvSpPr>
          <p:nvPr>
            <p:ph type="sldNum" sz="quarter" idx="12"/>
          </p:nvPr>
        </p:nvSpPr>
        <p:spPr/>
        <p:txBody>
          <a:bodyPr/>
          <a:lstStyle/>
          <a:p>
            <a:fld id="{3A34FD16-3FD2-4FC3-999B-E8C035BB93A1}" type="slidenum">
              <a:rPr lang="en-US" noProof="0" smtClean="0"/>
              <a:pPr/>
              <a:t>11</a:t>
            </a:fld>
            <a:endParaRPr lang="en-US" noProof="0" dirty="0"/>
          </a:p>
        </p:txBody>
      </p:sp>
    </p:spTree>
    <p:extLst>
      <p:ext uri="{BB962C8B-B14F-4D97-AF65-F5344CB8AC3E}">
        <p14:creationId xmlns:p14="http://schemas.microsoft.com/office/powerpoint/2010/main" val="2533482373"/>
      </p:ext>
    </p:extLst>
  </p:cSld>
  <p:clrMapOvr>
    <a:masterClrMapping/>
  </p:clrMapOvr>
  <p:transition spd="slow">
    <p:wip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7AEC7AC-1564-4A47-A9E3-C6AA2CA86B5F}"/>
              </a:ext>
            </a:extLst>
          </p:cNvPr>
          <p:cNvGrpSpPr/>
          <p:nvPr/>
        </p:nvGrpSpPr>
        <p:grpSpPr>
          <a:xfrm>
            <a:off x="2373811" y="1828800"/>
            <a:ext cx="7444378" cy="4846387"/>
            <a:chOff x="1825626" y="1365251"/>
            <a:chExt cx="8399463" cy="5545138"/>
          </a:xfrm>
        </p:grpSpPr>
        <p:grpSp>
          <p:nvGrpSpPr>
            <p:cNvPr id="5" name="Group 32">
              <a:extLst>
                <a:ext uri="{FF2B5EF4-FFF2-40B4-BE49-F238E27FC236}">
                  <a16:creationId xmlns:a16="http://schemas.microsoft.com/office/drawing/2014/main" id="{F4E8887E-4565-4513-8D9D-8A545D56E1B2}"/>
                </a:ext>
              </a:extLst>
            </p:cNvPr>
            <p:cNvGrpSpPr>
              <a:grpSpLocks/>
            </p:cNvGrpSpPr>
            <p:nvPr/>
          </p:nvGrpSpPr>
          <p:grpSpPr bwMode="auto">
            <a:xfrm>
              <a:off x="1825626" y="1365251"/>
              <a:ext cx="3673475" cy="2195513"/>
              <a:chOff x="190" y="860"/>
              <a:chExt cx="2314" cy="1383"/>
            </a:xfrm>
          </p:grpSpPr>
          <p:pic>
            <p:nvPicPr>
              <p:cNvPr id="24" name="Picture 3" descr="j0189268">
                <a:extLst>
                  <a:ext uri="{FF2B5EF4-FFF2-40B4-BE49-F238E27FC236}">
                    <a16:creationId xmlns:a16="http://schemas.microsoft.com/office/drawing/2014/main" id="{D13D4B7F-26D6-41EA-A15B-660C24164E05}"/>
                  </a:ext>
                </a:extLst>
              </p:cNvPr>
              <p:cNvPicPr>
                <a:picLocks noChangeAspect="1" noChangeArrowheads="1"/>
              </p:cNvPicPr>
              <p:nvPr/>
            </p:nvPicPr>
            <p:blipFill>
              <a:blip r:embed="rId2" cstate="print">
                <a:clrChange>
                  <a:clrFrom>
                    <a:srgbClr val="F6FFF9"/>
                  </a:clrFrom>
                  <a:clrTo>
                    <a:srgbClr val="F6FFF9">
                      <a:alpha val="0"/>
                    </a:srgbClr>
                  </a:clrTo>
                </a:clrChange>
              </a:blip>
              <a:srcRect/>
              <a:stretch>
                <a:fillRect/>
              </a:stretch>
            </p:blipFill>
            <p:spPr bwMode="auto">
              <a:xfrm>
                <a:off x="190" y="860"/>
                <a:ext cx="2262" cy="1350"/>
              </a:xfrm>
              <a:prstGeom prst="rect">
                <a:avLst/>
              </a:prstGeom>
              <a:noFill/>
              <a:ln w="3175">
                <a:noFill/>
                <a:miter lim="800000"/>
                <a:headEnd/>
                <a:tailEnd/>
              </a:ln>
            </p:spPr>
          </p:pic>
          <p:sp>
            <p:nvSpPr>
              <p:cNvPr id="25" name="Text Box 4">
                <a:extLst>
                  <a:ext uri="{FF2B5EF4-FFF2-40B4-BE49-F238E27FC236}">
                    <a16:creationId xmlns:a16="http://schemas.microsoft.com/office/drawing/2014/main" id="{F19DBABA-1D1D-4D4F-8BB7-3F85D1D333D6}"/>
                  </a:ext>
                </a:extLst>
              </p:cNvPr>
              <p:cNvSpPr txBox="1">
                <a:spLocks noChangeArrowheads="1"/>
              </p:cNvSpPr>
              <p:nvPr/>
            </p:nvSpPr>
            <p:spPr bwMode="auto">
              <a:xfrm>
                <a:off x="1365" y="1844"/>
                <a:ext cx="1139" cy="399"/>
              </a:xfrm>
              <a:prstGeom prst="rect">
                <a:avLst/>
              </a:prstGeom>
              <a:noFill/>
              <a:ln w="3175" cap="sq">
                <a:noFill/>
                <a:miter lim="800000"/>
                <a:headEnd type="none" w="sm" len="sm"/>
                <a:tailEnd type="none" w="sm" len="sm"/>
              </a:ln>
            </p:spPr>
            <p:txBody>
              <a:bodyPr wrap="none" lIns="0" tIns="0" rIns="0" bIns="0">
                <a:spAutoFit/>
              </a:bodyPr>
              <a:lstStyle/>
              <a:p>
                <a:pPr algn="ctr" eaLnBrk="0" hangingPunct="0"/>
                <a:r>
                  <a:rPr lang="en-US" altLang="en-US" b="1" i="1" dirty="0">
                    <a:latin typeface="Arial" pitchFamily="34" charset="0"/>
                  </a:rPr>
                  <a:t>National/State/</a:t>
                </a:r>
              </a:p>
              <a:p>
                <a:pPr algn="ctr" eaLnBrk="0" hangingPunct="0"/>
                <a:r>
                  <a:rPr lang="en-US" altLang="en-US" b="1" i="1" dirty="0">
                    <a:latin typeface="Arial" pitchFamily="34" charset="0"/>
                  </a:rPr>
                  <a:t>County Level</a:t>
                </a:r>
              </a:p>
            </p:txBody>
          </p:sp>
        </p:grpSp>
        <p:grpSp>
          <p:nvGrpSpPr>
            <p:cNvPr id="6" name="Group 26">
              <a:extLst>
                <a:ext uri="{FF2B5EF4-FFF2-40B4-BE49-F238E27FC236}">
                  <a16:creationId xmlns:a16="http://schemas.microsoft.com/office/drawing/2014/main" id="{79E9F3A1-90F3-479E-B5E8-6F0795446970}"/>
                </a:ext>
              </a:extLst>
            </p:cNvPr>
            <p:cNvGrpSpPr>
              <a:grpSpLocks/>
            </p:cNvGrpSpPr>
            <p:nvPr/>
          </p:nvGrpSpPr>
          <p:grpSpPr bwMode="auto">
            <a:xfrm>
              <a:off x="7056439" y="1419225"/>
              <a:ext cx="2439987" cy="2314174"/>
              <a:chOff x="3485" y="894"/>
              <a:chExt cx="1537" cy="1469"/>
            </a:xfrm>
          </p:grpSpPr>
          <p:pic>
            <p:nvPicPr>
              <p:cNvPr id="22" name="Picture 6" descr="j0212231">
                <a:extLst>
                  <a:ext uri="{FF2B5EF4-FFF2-40B4-BE49-F238E27FC236}">
                    <a16:creationId xmlns:a16="http://schemas.microsoft.com/office/drawing/2014/main" id="{AB3554DF-42F9-4AD7-A61F-2182AB7FE613}"/>
                  </a:ext>
                </a:extLst>
              </p:cNvPr>
              <p:cNvPicPr preferRelativeResize="0">
                <a:picLocks noChangeAspect="1" noChangeArrowheads="1"/>
              </p:cNvPicPr>
              <p:nvPr/>
            </p:nvPicPr>
            <p:blipFill>
              <a:blip r:embed="rId3" cstate="print"/>
              <a:srcRect/>
              <a:stretch>
                <a:fillRect/>
              </a:stretch>
            </p:blipFill>
            <p:spPr bwMode="auto">
              <a:xfrm>
                <a:off x="3485" y="894"/>
                <a:ext cx="1537" cy="1002"/>
              </a:xfrm>
              <a:prstGeom prst="rect">
                <a:avLst/>
              </a:prstGeom>
              <a:solidFill>
                <a:srgbClr val="0000FF"/>
              </a:solidFill>
              <a:ln w="9525">
                <a:noFill/>
                <a:miter lim="800000"/>
                <a:headEnd/>
                <a:tailEnd/>
              </a:ln>
            </p:spPr>
          </p:pic>
          <p:sp>
            <p:nvSpPr>
              <p:cNvPr id="23" name="Text Box 7">
                <a:extLst>
                  <a:ext uri="{FF2B5EF4-FFF2-40B4-BE49-F238E27FC236}">
                    <a16:creationId xmlns:a16="http://schemas.microsoft.com/office/drawing/2014/main" id="{455D1E9B-85DF-44BD-B53C-80D0FE607416}"/>
                  </a:ext>
                </a:extLst>
              </p:cNvPr>
              <p:cNvSpPr txBox="1">
                <a:spLocks noChangeArrowheads="1"/>
              </p:cNvSpPr>
              <p:nvPr/>
            </p:nvSpPr>
            <p:spPr bwMode="auto">
              <a:xfrm>
                <a:off x="3808" y="1961"/>
                <a:ext cx="902" cy="402"/>
              </a:xfrm>
              <a:prstGeom prst="rect">
                <a:avLst/>
              </a:prstGeom>
              <a:noFill/>
              <a:ln w="12700" cap="sq">
                <a:noFill/>
                <a:miter lim="800000"/>
                <a:headEnd type="none" w="sm" len="sm"/>
                <a:tailEnd type="none" w="sm" len="sm"/>
              </a:ln>
            </p:spPr>
            <p:txBody>
              <a:bodyPr wrap="none" lIns="0" tIns="0" rIns="0" bIns="0">
                <a:spAutoFit/>
              </a:bodyPr>
              <a:lstStyle/>
              <a:p>
                <a:pPr algn="ctr" eaLnBrk="0" hangingPunct="0"/>
                <a:r>
                  <a:rPr lang="en-US" altLang="en-US" b="1" i="1">
                    <a:latin typeface="Arial" pitchFamily="34" charset="0"/>
                  </a:rPr>
                  <a:t>Community</a:t>
                </a:r>
              </a:p>
              <a:p>
                <a:pPr algn="ctr" eaLnBrk="0" hangingPunct="0"/>
                <a:r>
                  <a:rPr lang="en-US" altLang="en-US" b="1" i="1">
                    <a:latin typeface="Arial" pitchFamily="34" charset="0"/>
                  </a:rPr>
                  <a:t>Level</a:t>
                </a:r>
              </a:p>
            </p:txBody>
          </p:sp>
        </p:grpSp>
        <p:sp>
          <p:nvSpPr>
            <p:cNvPr id="7" name="AutoShape 8">
              <a:extLst>
                <a:ext uri="{FF2B5EF4-FFF2-40B4-BE49-F238E27FC236}">
                  <a16:creationId xmlns:a16="http://schemas.microsoft.com/office/drawing/2014/main" id="{0E8D72A1-D44B-4F50-B215-49A4802CED4E}"/>
                </a:ext>
              </a:extLst>
            </p:cNvPr>
            <p:cNvSpPr>
              <a:spLocks noChangeArrowheads="1"/>
            </p:cNvSpPr>
            <p:nvPr/>
          </p:nvSpPr>
          <p:spPr bwMode="auto">
            <a:xfrm>
              <a:off x="5622925" y="1990726"/>
              <a:ext cx="1250950" cy="309563"/>
            </a:xfrm>
            <a:prstGeom prst="rightArrow">
              <a:avLst>
                <a:gd name="adj1" fmla="val 50000"/>
                <a:gd name="adj2" fmla="val 101025"/>
              </a:avLst>
            </a:prstGeom>
            <a:solidFill>
              <a:schemeClr val="bg2"/>
            </a:solidFill>
            <a:ln w="12700" cap="sq">
              <a:solidFill>
                <a:schemeClr val="tx1"/>
              </a:solidFill>
              <a:miter lim="800000"/>
              <a:headEnd type="none" w="sm" len="sm"/>
              <a:tailEnd type="none" w="sm" len="sm"/>
            </a:ln>
          </p:spPr>
          <p:txBody>
            <a:bodyPr wrap="none" anchor="ctr"/>
            <a:lstStyle/>
            <a:p>
              <a:pPr algn="ctr" eaLnBrk="0" hangingPunct="0"/>
              <a:endParaRPr lang="en-US" altLang="en-US">
                <a:latin typeface="Times" pitchFamily="18" charset="0"/>
              </a:endParaRPr>
            </a:p>
          </p:txBody>
        </p:sp>
        <p:grpSp>
          <p:nvGrpSpPr>
            <p:cNvPr id="8" name="Group 27">
              <a:extLst>
                <a:ext uri="{FF2B5EF4-FFF2-40B4-BE49-F238E27FC236}">
                  <a16:creationId xmlns:a16="http://schemas.microsoft.com/office/drawing/2014/main" id="{56946F14-2D57-48FD-B306-C22ECE63BECE}"/>
                </a:ext>
              </a:extLst>
            </p:cNvPr>
            <p:cNvGrpSpPr>
              <a:grpSpLocks/>
            </p:cNvGrpSpPr>
            <p:nvPr/>
          </p:nvGrpSpPr>
          <p:grpSpPr bwMode="auto">
            <a:xfrm>
              <a:off x="2428875" y="4414839"/>
              <a:ext cx="2586038" cy="2395538"/>
              <a:chOff x="570" y="2781"/>
              <a:chExt cx="1629" cy="1509"/>
            </a:xfrm>
          </p:grpSpPr>
          <p:pic>
            <p:nvPicPr>
              <p:cNvPr id="20" name="Picture 10" descr="j0145746">
                <a:extLst>
                  <a:ext uri="{FF2B5EF4-FFF2-40B4-BE49-F238E27FC236}">
                    <a16:creationId xmlns:a16="http://schemas.microsoft.com/office/drawing/2014/main" id="{FAE5E807-0480-41DD-B751-11C40EB6DA7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0" y="2781"/>
                <a:ext cx="1629" cy="1019"/>
              </a:xfrm>
              <a:prstGeom prst="rect">
                <a:avLst/>
              </a:prstGeom>
              <a:noFill/>
              <a:ln w="9525">
                <a:noFill/>
                <a:miter lim="800000"/>
                <a:headEnd/>
                <a:tailEnd/>
              </a:ln>
            </p:spPr>
          </p:pic>
          <p:sp>
            <p:nvSpPr>
              <p:cNvPr id="21" name="Text Box 11">
                <a:extLst>
                  <a:ext uri="{FF2B5EF4-FFF2-40B4-BE49-F238E27FC236}">
                    <a16:creationId xmlns:a16="http://schemas.microsoft.com/office/drawing/2014/main" id="{C9F4A617-A1A5-4B92-BFB3-EBBA89D601C5}"/>
                  </a:ext>
                </a:extLst>
              </p:cNvPr>
              <p:cNvSpPr txBox="1">
                <a:spLocks noChangeArrowheads="1"/>
              </p:cNvSpPr>
              <p:nvPr/>
            </p:nvSpPr>
            <p:spPr bwMode="auto">
              <a:xfrm>
                <a:off x="656" y="3891"/>
                <a:ext cx="1121" cy="399"/>
              </a:xfrm>
              <a:prstGeom prst="rect">
                <a:avLst/>
              </a:prstGeom>
              <a:noFill/>
              <a:ln w="12700" cap="sq">
                <a:noFill/>
                <a:miter lim="800000"/>
                <a:headEnd type="none" w="sm" len="sm"/>
                <a:tailEnd type="none" w="sm" len="sm"/>
              </a:ln>
            </p:spPr>
            <p:txBody>
              <a:bodyPr wrap="none" lIns="0" tIns="0" rIns="0" bIns="0">
                <a:spAutoFit/>
              </a:bodyPr>
              <a:lstStyle/>
              <a:p>
                <a:pPr algn="ctr" eaLnBrk="0" hangingPunct="0"/>
                <a:r>
                  <a:rPr lang="en-US" altLang="en-US" b="1" i="1">
                    <a:latin typeface="Arial" pitchFamily="34" charset="0"/>
                  </a:rPr>
                  <a:t>Neighborhood</a:t>
                </a:r>
              </a:p>
              <a:p>
                <a:pPr algn="ctr" eaLnBrk="0" hangingPunct="0"/>
                <a:r>
                  <a:rPr lang="en-US" altLang="en-US" b="1" i="1">
                    <a:latin typeface="Arial" pitchFamily="34" charset="0"/>
                  </a:rPr>
                  <a:t>Level</a:t>
                </a:r>
              </a:p>
            </p:txBody>
          </p:sp>
        </p:grpSp>
        <p:sp>
          <p:nvSpPr>
            <p:cNvPr id="9" name="AutoShape 12">
              <a:extLst>
                <a:ext uri="{FF2B5EF4-FFF2-40B4-BE49-F238E27FC236}">
                  <a16:creationId xmlns:a16="http://schemas.microsoft.com/office/drawing/2014/main" id="{4838F47C-181D-4E5E-9CED-FAE514F7A214}"/>
                </a:ext>
              </a:extLst>
            </p:cNvPr>
            <p:cNvSpPr>
              <a:spLocks noChangeArrowheads="1"/>
            </p:cNvSpPr>
            <p:nvPr/>
          </p:nvSpPr>
          <p:spPr bwMode="auto">
            <a:xfrm rot="8508543">
              <a:off x="4541839" y="3413126"/>
              <a:ext cx="2441575" cy="271463"/>
            </a:xfrm>
            <a:prstGeom prst="rightArrow">
              <a:avLst>
                <a:gd name="adj1" fmla="val 50000"/>
                <a:gd name="adj2" fmla="val 224853"/>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nvGrpSpPr>
            <p:cNvPr id="10" name="Group 28">
              <a:extLst>
                <a:ext uri="{FF2B5EF4-FFF2-40B4-BE49-F238E27FC236}">
                  <a16:creationId xmlns:a16="http://schemas.microsoft.com/office/drawing/2014/main" id="{B9AC11E2-2688-4576-ACFC-F7D22BDCF9A9}"/>
                </a:ext>
              </a:extLst>
            </p:cNvPr>
            <p:cNvGrpSpPr>
              <a:grpSpLocks/>
            </p:cNvGrpSpPr>
            <p:nvPr/>
          </p:nvGrpSpPr>
          <p:grpSpPr bwMode="auto">
            <a:xfrm>
              <a:off x="5876925" y="3702051"/>
              <a:ext cx="1722438" cy="3208338"/>
              <a:chOff x="2742" y="2332"/>
              <a:chExt cx="1085" cy="2021"/>
            </a:xfrm>
          </p:grpSpPr>
          <p:sp>
            <p:nvSpPr>
              <p:cNvPr id="18" name="Text Box 14">
                <a:extLst>
                  <a:ext uri="{FF2B5EF4-FFF2-40B4-BE49-F238E27FC236}">
                    <a16:creationId xmlns:a16="http://schemas.microsoft.com/office/drawing/2014/main" id="{A408AD1B-7712-44BA-96B9-B453CE46E127}"/>
                  </a:ext>
                </a:extLst>
              </p:cNvPr>
              <p:cNvSpPr txBox="1">
                <a:spLocks noChangeArrowheads="1"/>
              </p:cNvSpPr>
              <p:nvPr/>
            </p:nvSpPr>
            <p:spPr bwMode="auto">
              <a:xfrm>
                <a:off x="2784" y="3954"/>
                <a:ext cx="984" cy="399"/>
              </a:xfrm>
              <a:prstGeom prst="rect">
                <a:avLst/>
              </a:prstGeom>
              <a:noFill/>
              <a:ln w="12700" cap="sq">
                <a:noFill/>
                <a:miter lim="800000"/>
                <a:headEnd type="none" w="sm" len="sm"/>
                <a:tailEnd type="none" w="sm" len="sm"/>
              </a:ln>
            </p:spPr>
            <p:txBody>
              <a:bodyPr lIns="0" tIns="0" rIns="0" bIns="0">
                <a:spAutoFit/>
              </a:bodyPr>
              <a:lstStyle/>
              <a:p>
                <a:pPr algn="ctr" eaLnBrk="0" hangingPunct="0"/>
                <a:r>
                  <a:rPr lang="en-US" altLang="en-US" b="1" i="1">
                    <a:latin typeface="Arial" pitchFamily="34" charset="0"/>
                  </a:rPr>
                  <a:t>Personal Level</a:t>
                </a:r>
              </a:p>
            </p:txBody>
          </p:sp>
          <p:pic>
            <p:nvPicPr>
              <p:cNvPr id="19" name="Picture 15" descr="j0289421">
                <a:extLst>
                  <a:ext uri="{FF2B5EF4-FFF2-40B4-BE49-F238E27FC236}">
                    <a16:creationId xmlns:a16="http://schemas.microsoft.com/office/drawing/2014/main" id="{F97DE0E7-ED63-46C2-B021-7A030B6E3ED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42" y="2332"/>
                <a:ext cx="1085" cy="1537"/>
              </a:xfrm>
              <a:prstGeom prst="rect">
                <a:avLst/>
              </a:prstGeom>
              <a:noFill/>
              <a:ln w="9525">
                <a:noFill/>
                <a:miter lim="800000"/>
                <a:headEnd/>
                <a:tailEnd/>
              </a:ln>
            </p:spPr>
          </p:pic>
        </p:grpSp>
        <p:sp>
          <p:nvSpPr>
            <p:cNvPr id="11" name="AutoShape 16">
              <a:extLst>
                <a:ext uri="{FF2B5EF4-FFF2-40B4-BE49-F238E27FC236}">
                  <a16:creationId xmlns:a16="http://schemas.microsoft.com/office/drawing/2014/main" id="{E0ADC5A2-92AA-4AA1-A74B-E5240550D378}"/>
                </a:ext>
              </a:extLst>
            </p:cNvPr>
            <p:cNvSpPr>
              <a:spLocks noChangeArrowheads="1"/>
            </p:cNvSpPr>
            <p:nvPr/>
          </p:nvSpPr>
          <p:spPr bwMode="auto">
            <a:xfrm>
              <a:off x="5086350" y="4854576"/>
              <a:ext cx="717550" cy="269875"/>
            </a:xfrm>
            <a:prstGeom prst="rightArrow">
              <a:avLst>
                <a:gd name="adj1" fmla="val 50000"/>
                <a:gd name="adj2" fmla="val 66471"/>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nvGrpSpPr>
            <p:cNvPr id="12" name="Group 29">
              <a:extLst>
                <a:ext uri="{FF2B5EF4-FFF2-40B4-BE49-F238E27FC236}">
                  <a16:creationId xmlns:a16="http://schemas.microsoft.com/office/drawing/2014/main" id="{65A25649-605B-4038-BD62-3E6524BC30BA}"/>
                </a:ext>
              </a:extLst>
            </p:cNvPr>
            <p:cNvGrpSpPr>
              <a:grpSpLocks/>
            </p:cNvGrpSpPr>
            <p:nvPr/>
          </p:nvGrpSpPr>
          <p:grpSpPr bwMode="auto">
            <a:xfrm>
              <a:off x="8659814" y="3995738"/>
              <a:ext cx="1565275" cy="2252546"/>
              <a:chOff x="4279" y="2460"/>
              <a:chExt cx="986" cy="1411"/>
            </a:xfrm>
          </p:grpSpPr>
          <p:sp>
            <p:nvSpPr>
              <p:cNvPr id="14" name="Text Box 18">
                <a:extLst>
                  <a:ext uri="{FF2B5EF4-FFF2-40B4-BE49-F238E27FC236}">
                    <a16:creationId xmlns:a16="http://schemas.microsoft.com/office/drawing/2014/main" id="{66175A98-BB2D-413F-8A90-028ADD2AE753}"/>
                  </a:ext>
                </a:extLst>
              </p:cNvPr>
              <p:cNvSpPr txBox="1">
                <a:spLocks noChangeArrowheads="1"/>
              </p:cNvSpPr>
              <p:nvPr/>
            </p:nvSpPr>
            <p:spPr bwMode="auto">
              <a:xfrm>
                <a:off x="4280" y="3672"/>
                <a:ext cx="985" cy="199"/>
              </a:xfrm>
              <a:prstGeom prst="rect">
                <a:avLst/>
              </a:prstGeom>
              <a:noFill/>
              <a:ln w="12700" cap="sq">
                <a:noFill/>
                <a:miter lim="800000"/>
                <a:headEnd type="none" w="sm" len="sm"/>
                <a:tailEnd type="none" w="sm" len="sm"/>
              </a:ln>
            </p:spPr>
            <p:txBody>
              <a:bodyPr lIns="0" tIns="0" rIns="0" bIns="0">
                <a:spAutoFit/>
              </a:bodyPr>
              <a:lstStyle/>
              <a:p>
                <a:pPr algn="ctr" eaLnBrk="0" hangingPunct="0"/>
                <a:r>
                  <a:rPr lang="en-US" altLang="en-US" b="1" i="1">
                    <a:latin typeface="Arial" pitchFamily="34" charset="0"/>
                  </a:rPr>
                  <a:t>Organ Level</a:t>
                </a:r>
              </a:p>
            </p:txBody>
          </p:sp>
          <p:grpSp>
            <p:nvGrpSpPr>
              <p:cNvPr id="15" name="Group 19">
                <a:extLst>
                  <a:ext uri="{FF2B5EF4-FFF2-40B4-BE49-F238E27FC236}">
                    <a16:creationId xmlns:a16="http://schemas.microsoft.com/office/drawing/2014/main" id="{2162B2D2-4AB0-492B-B1A2-C000AF8A2F38}"/>
                  </a:ext>
                </a:extLst>
              </p:cNvPr>
              <p:cNvGrpSpPr>
                <a:grpSpLocks/>
              </p:cNvGrpSpPr>
              <p:nvPr/>
            </p:nvGrpSpPr>
            <p:grpSpPr bwMode="auto">
              <a:xfrm>
                <a:off x="4279" y="2460"/>
                <a:ext cx="724" cy="1110"/>
                <a:chOff x="528" y="864"/>
                <a:chExt cx="1243" cy="1440"/>
              </a:xfrm>
            </p:grpSpPr>
            <p:graphicFrame>
              <p:nvGraphicFramePr>
                <p:cNvPr id="16" name="Object 0">
                  <a:extLst>
                    <a:ext uri="{FF2B5EF4-FFF2-40B4-BE49-F238E27FC236}">
                      <a16:creationId xmlns:a16="http://schemas.microsoft.com/office/drawing/2014/main" id="{B0F7659A-7E7A-4420-B440-44094DEC19A4}"/>
                    </a:ext>
                  </a:extLst>
                </p:cNvPr>
                <p:cNvGraphicFramePr>
                  <a:graphicFrameLocks noChangeAspect="1"/>
                </p:cNvGraphicFramePr>
                <p:nvPr/>
              </p:nvGraphicFramePr>
              <p:xfrm>
                <a:off x="528" y="912"/>
                <a:ext cx="1243" cy="1392"/>
              </p:xfrm>
              <a:graphic>
                <a:graphicData uri="http://schemas.openxmlformats.org/presentationml/2006/ole">
                  <mc:AlternateContent xmlns:mc="http://schemas.openxmlformats.org/markup-compatibility/2006">
                    <mc:Choice xmlns:v="urn:schemas-microsoft-com:vml" Requires="v">
                      <p:oleObj name="Clip" r:id="rId6" imgW="3039840" imgH="3404880" progId="">
                        <p:embed/>
                      </p:oleObj>
                    </mc:Choice>
                    <mc:Fallback>
                      <p:oleObj name="Clip" r:id="rId6" imgW="3039840" imgH="3404880" progId="">
                        <p:embed/>
                        <p:pic>
                          <p:nvPicPr>
                            <p:cNvPr id="16" name="Object 0">
                              <a:extLst>
                                <a:ext uri="{FF2B5EF4-FFF2-40B4-BE49-F238E27FC236}">
                                  <a16:creationId xmlns:a16="http://schemas.microsoft.com/office/drawing/2014/main" id="{B0F7659A-7E7A-4420-B440-44094DEC19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912"/>
                              <a:ext cx="1243" cy="13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
                  <a:extLst>
                    <a:ext uri="{FF2B5EF4-FFF2-40B4-BE49-F238E27FC236}">
                      <a16:creationId xmlns:a16="http://schemas.microsoft.com/office/drawing/2014/main" id="{5AB02CA3-0946-4FC3-BA1B-D6BDD5E32D17}"/>
                    </a:ext>
                  </a:extLst>
                </p:cNvPr>
                <p:cNvGraphicFramePr>
                  <a:graphicFrameLocks noChangeAspect="1"/>
                </p:cNvGraphicFramePr>
                <p:nvPr/>
              </p:nvGraphicFramePr>
              <p:xfrm>
                <a:off x="576" y="864"/>
                <a:ext cx="1104" cy="843"/>
              </p:xfrm>
              <a:graphic>
                <a:graphicData uri="http://schemas.openxmlformats.org/presentationml/2006/ole">
                  <mc:AlternateContent xmlns:mc="http://schemas.openxmlformats.org/markup-compatibility/2006">
                    <mc:Choice xmlns:v="urn:schemas-microsoft-com:vml" Requires="v">
                      <p:oleObj name="Clip" r:id="rId8" imgW="837360" imgH="639000" progId="">
                        <p:embed/>
                      </p:oleObj>
                    </mc:Choice>
                    <mc:Fallback>
                      <p:oleObj name="Clip" r:id="rId8" imgW="837360" imgH="639000" progId="">
                        <p:embed/>
                        <p:pic>
                          <p:nvPicPr>
                            <p:cNvPr id="17" name="Object 1">
                              <a:extLst>
                                <a:ext uri="{FF2B5EF4-FFF2-40B4-BE49-F238E27FC236}">
                                  <a16:creationId xmlns:a16="http://schemas.microsoft.com/office/drawing/2014/main" id="{5AB02CA3-0946-4FC3-BA1B-D6BDD5E32D1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6" y="864"/>
                              <a:ext cx="1104" cy="8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sp>
          <p:nvSpPr>
            <p:cNvPr id="13" name="AutoShape 22">
              <a:extLst>
                <a:ext uri="{FF2B5EF4-FFF2-40B4-BE49-F238E27FC236}">
                  <a16:creationId xmlns:a16="http://schemas.microsoft.com/office/drawing/2014/main" id="{402E6998-3253-47D8-995E-34B640BE59A7}"/>
                </a:ext>
              </a:extLst>
            </p:cNvPr>
            <p:cNvSpPr>
              <a:spLocks noChangeArrowheads="1"/>
            </p:cNvSpPr>
            <p:nvPr/>
          </p:nvSpPr>
          <p:spPr bwMode="auto">
            <a:xfrm>
              <a:off x="7670800" y="4854576"/>
              <a:ext cx="719138" cy="269875"/>
            </a:xfrm>
            <a:prstGeom prst="rightArrow">
              <a:avLst>
                <a:gd name="adj1" fmla="val 50000"/>
                <a:gd name="adj2" fmla="val 66618"/>
              </a:avLst>
            </a:prstGeom>
            <a:solidFill>
              <a:schemeClr val="bg2"/>
            </a:solidFill>
            <a:ln w="12700" cap="sq">
              <a:solidFill>
                <a:schemeClr val="tx1"/>
              </a:solidFill>
              <a:miter lim="800000"/>
              <a:headEnd type="none" w="sm" len="sm"/>
              <a:tailEnd type="none" w="sm" len="sm"/>
            </a:ln>
          </p:spPr>
          <p:txBody>
            <a:bodyPr wrap="none" anchor="ctr"/>
            <a:lstStyle/>
            <a:p>
              <a:pPr eaLnBrk="0" hangingPunct="0"/>
              <a:endParaRPr lang="en-US"/>
            </a:p>
          </p:txBody>
        </p:sp>
      </p:grpSp>
      <p:sp>
        <p:nvSpPr>
          <p:cNvPr id="2" name="Title 1">
            <a:extLst>
              <a:ext uri="{FF2B5EF4-FFF2-40B4-BE49-F238E27FC236}">
                <a16:creationId xmlns:a16="http://schemas.microsoft.com/office/drawing/2014/main" id="{FF0ACA1F-83D5-4787-B253-6BC5AC7E6DC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1A4669E0-F4CF-4DE8-B1F2-DD94D5E199FA}"/>
              </a:ext>
            </a:extLst>
          </p:cNvPr>
          <p:cNvSpPr>
            <a:spLocks noGrp="1"/>
          </p:cNvSpPr>
          <p:nvPr>
            <p:ph idx="1"/>
          </p:nvPr>
        </p:nvSpPr>
        <p:spPr/>
        <p:txBody>
          <a:bodyPr/>
          <a:lstStyle/>
          <a:p>
            <a:pPr marL="0" indent="0" algn="ctr">
              <a:buNone/>
            </a:pPr>
            <a:r>
              <a:rPr lang="en-US" b="1" dirty="0"/>
              <a:t>Exposure Assessments by Scale</a:t>
            </a:r>
          </a:p>
        </p:txBody>
      </p:sp>
      <p:sp>
        <p:nvSpPr>
          <p:cNvPr id="26" name="Slide Number Placeholder 25">
            <a:extLst>
              <a:ext uri="{FF2B5EF4-FFF2-40B4-BE49-F238E27FC236}">
                <a16:creationId xmlns:a16="http://schemas.microsoft.com/office/drawing/2014/main" id="{EF40EFA7-EA12-4A5A-B5CD-F3B6D5BB0A16}"/>
              </a:ext>
            </a:extLst>
          </p:cNvPr>
          <p:cNvSpPr>
            <a:spLocks noGrp="1"/>
          </p:cNvSpPr>
          <p:nvPr>
            <p:ph type="sldNum" sz="quarter" idx="12"/>
          </p:nvPr>
        </p:nvSpPr>
        <p:spPr/>
        <p:txBody>
          <a:bodyPr/>
          <a:lstStyle/>
          <a:p>
            <a:fld id="{2A9EB9E3-9590-49DD-B5AB-BB74F4A3E175}" type="slidenum">
              <a:rPr lang="en-US" smtClean="0"/>
              <a:t>119</a:t>
            </a:fld>
            <a:endParaRPr lang="en-US"/>
          </a:p>
        </p:txBody>
      </p:sp>
    </p:spTree>
    <p:extLst>
      <p:ext uri="{BB962C8B-B14F-4D97-AF65-F5344CB8AC3E}">
        <p14:creationId xmlns:p14="http://schemas.microsoft.com/office/powerpoint/2010/main" val="3972887060"/>
      </p:ext>
    </p:extLst>
  </p:cSld>
  <p:clrMapOvr>
    <a:masterClrMapping/>
  </p:clrMapOvr>
  <p:transition spd="slow">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1E1E5-A6F9-4706-99D9-EB02B839F35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84D8E918-3ED9-413C-8B14-E07FFE13407F}"/>
              </a:ext>
            </a:extLst>
          </p:cNvPr>
          <p:cNvSpPr>
            <a:spLocks noGrp="1"/>
          </p:cNvSpPr>
          <p:nvPr>
            <p:ph idx="1"/>
          </p:nvPr>
        </p:nvSpPr>
        <p:spPr/>
        <p:txBody>
          <a:bodyPr/>
          <a:lstStyle/>
          <a:p>
            <a:pPr marL="0" indent="0">
              <a:buNone/>
            </a:pPr>
            <a:r>
              <a:rPr lang="en-US" b="1" dirty="0"/>
              <a:t>Air Toxics Exposure Assessment is Difficult</a:t>
            </a:r>
          </a:p>
          <a:p>
            <a:r>
              <a:rPr lang="en-US" dirty="0"/>
              <a:t>Hundreds of air toxics with many different characteristics</a:t>
            </a:r>
          </a:p>
          <a:p>
            <a:pPr lvl="1"/>
            <a:r>
              <a:rPr lang="en-US" dirty="0"/>
              <a:t>Difficult to model and monitor</a:t>
            </a:r>
          </a:p>
          <a:p>
            <a:pPr lvl="1"/>
            <a:r>
              <a:rPr lang="en-US" dirty="0"/>
              <a:t>Multiple routes of exposure</a:t>
            </a:r>
          </a:p>
          <a:p>
            <a:r>
              <a:rPr lang="en-US" dirty="0"/>
              <a:t>Spatial and temporal variability</a:t>
            </a:r>
          </a:p>
          <a:p>
            <a:pPr lvl="1"/>
            <a:r>
              <a:rPr lang="en-US" dirty="0"/>
              <a:t>Source dominated</a:t>
            </a:r>
          </a:p>
          <a:p>
            <a:pPr lvl="1"/>
            <a:r>
              <a:rPr lang="en-US" dirty="0"/>
              <a:t>“Hot Spots”</a:t>
            </a:r>
          </a:p>
          <a:p>
            <a:r>
              <a:rPr lang="en-US" dirty="0"/>
              <a:t>Monitoring issues</a:t>
            </a:r>
          </a:p>
          <a:p>
            <a:pPr lvl="1"/>
            <a:r>
              <a:rPr lang="en-US" dirty="0"/>
              <a:t>Costs</a:t>
            </a:r>
          </a:p>
          <a:p>
            <a:pPr lvl="1"/>
            <a:r>
              <a:rPr lang="en-US" dirty="0"/>
              <a:t>Measurement methods</a:t>
            </a:r>
          </a:p>
        </p:txBody>
      </p:sp>
      <p:sp>
        <p:nvSpPr>
          <p:cNvPr id="4" name="Slide Number Placeholder 3">
            <a:extLst>
              <a:ext uri="{FF2B5EF4-FFF2-40B4-BE49-F238E27FC236}">
                <a16:creationId xmlns:a16="http://schemas.microsoft.com/office/drawing/2014/main" id="{CE0D57EE-40BF-4CE0-841E-F4243DB4EB67}"/>
              </a:ext>
            </a:extLst>
          </p:cNvPr>
          <p:cNvSpPr>
            <a:spLocks noGrp="1"/>
          </p:cNvSpPr>
          <p:nvPr>
            <p:ph type="sldNum" sz="quarter" idx="12"/>
          </p:nvPr>
        </p:nvSpPr>
        <p:spPr/>
        <p:txBody>
          <a:bodyPr/>
          <a:lstStyle/>
          <a:p>
            <a:fld id="{2A9EB9E3-9590-49DD-B5AB-BB74F4A3E175}" type="slidenum">
              <a:rPr lang="en-US" smtClean="0"/>
              <a:t>120</a:t>
            </a:fld>
            <a:endParaRPr lang="en-US"/>
          </a:p>
        </p:txBody>
      </p:sp>
    </p:spTree>
    <p:extLst>
      <p:ext uri="{BB962C8B-B14F-4D97-AF65-F5344CB8AC3E}">
        <p14:creationId xmlns:p14="http://schemas.microsoft.com/office/powerpoint/2010/main" val="1777671327"/>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D06C-2C39-C516-0BD7-E923A11CB07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2A3287-DF43-3772-1E7F-E02DEC98D01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2" name="Slide Number Placeholder 1">
            <a:extLst>
              <a:ext uri="{FF2B5EF4-FFF2-40B4-BE49-F238E27FC236}">
                <a16:creationId xmlns:a16="http://schemas.microsoft.com/office/drawing/2014/main" id="{F69CF431-0805-E483-162E-F19B3054C1D2}"/>
              </a:ext>
            </a:extLst>
          </p:cNvPr>
          <p:cNvSpPr>
            <a:spLocks noGrp="1"/>
          </p:cNvSpPr>
          <p:nvPr>
            <p:ph type="sldNum" sz="quarter" idx="12"/>
          </p:nvPr>
        </p:nvSpPr>
        <p:spPr/>
        <p:txBody>
          <a:bodyPr/>
          <a:lstStyle/>
          <a:p>
            <a:fld id="{2A9EB9E3-9590-49DD-B5AB-BB74F4A3E175}" type="slidenum">
              <a:rPr lang="en-US" smtClean="0"/>
              <a:t>121</a:t>
            </a:fld>
            <a:endParaRPr lang="en-US"/>
          </a:p>
        </p:txBody>
      </p:sp>
      <p:sp>
        <p:nvSpPr>
          <p:cNvPr id="7" name="Content Placeholder 6">
            <a:extLst>
              <a:ext uri="{FF2B5EF4-FFF2-40B4-BE49-F238E27FC236}">
                <a16:creationId xmlns:a16="http://schemas.microsoft.com/office/drawing/2014/main" id="{2E431886-67A0-4C26-8C06-36B322E049A0}"/>
              </a:ext>
            </a:extLst>
          </p:cNvPr>
          <p:cNvSpPr>
            <a:spLocks noGrp="1"/>
          </p:cNvSpPr>
          <p:nvPr>
            <p:ph idx="1"/>
          </p:nvPr>
        </p:nvSpPr>
        <p:spPr/>
        <p:txBody>
          <a:bodyPr/>
          <a:lstStyle/>
          <a:p>
            <a:pPr marL="0" indent="0">
              <a:buNone/>
            </a:pPr>
            <a:r>
              <a:rPr lang="en-US" b="1" dirty="0"/>
              <a:t>Exposure Models</a:t>
            </a:r>
          </a:p>
          <a:p>
            <a:r>
              <a:rPr lang="en-US" dirty="0"/>
              <a:t>We use exposure models to help make refined estimates of exposure</a:t>
            </a:r>
          </a:p>
          <a:p>
            <a:r>
              <a:rPr lang="en-US" dirty="0"/>
              <a:t>Calculate a refined measure of personal EC</a:t>
            </a:r>
          </a:p>
          <a:p>
            <a:r>
              <a:rPr lang="en-US" dirty="0"/>
              <a:t>Reflects activities people do in different microenvironments throughout various life stages</a:t>
            </a:r>
          </a:p>
          <a:p>
            <a:r>
              <a:rPr lang="en-US" dirty="0"/>
              <a:t>Often group people and activities by age, sex, ethnicity, etc. (cohorts)</a:t>
            </a:r>
          </a:p>
        </p:txBody>
      </p:sp>
      <p:sp>
        <p:nvSpPr>
          <p:cNvPr id="8" name="Content Placeholder 4">
            <a:extLst>
              <a:ext uri="{FF2B5EF4-FFF2-40B4-BE49-F238E27FC236}">
                <a16:creationId xmlns:a16="http://schemas.microsoft.com/office/drawing/2014/main" id="{D2E12FC4-7F1B-76CB-7F19-6C6FAE142D42}"/>
              </a:ext>
            </a:extLst>
          </p:cNvPr>
          <p:cNvSpPr>
            <a:spLocks noGrp="1"/>
          </p:cNvSpPr>
          <p:nvPr>
            <p:ph idx="13"/>
          </p:nvPr>
        </p:nvSpPr>
        <p:spPr>
          <a:xfrm>
            <a:off x="914400" y="1005840"/>
            <a:ext cx="4022725" cy="5165725"/>
          </a:xfrm>
          <a:solidFill>
            <a:schemeClr val="accent1"/>
          </a:solidFill>
          <a:ln w="28575">
            <a:noFill/>
          </a:ln>
        </p:spPr>
        <p:txBody>
          <a:bodyPr anchor="ctr" anchorCtr="0">
            <a:noAutofit/>
          </a:bodyPr>
          <a:lstStyle/>
          <a:p>
            <a:pPr marL="0" indent="0" algn="ctr" eaLnBrk="0" hangingPunct="0">
              <a:spcBef>
                <a:spcPts val="0"/>
              </a:spcBef>
              <a:buNone/>
            </a:pPr>
            <a:r>
              <a:rPr lang="en-US" altLang="en-US" sz="1800" b="1" dirty="0">
                <a:solidFill>
                  <a:schemeClr val="bg1"/>
                </a:solidFill>
                <a:latin typeface="Arial" pitchFamily="34" charset="0"/>
              </a:rPr>
              <a:t>General Equation for Calculating the EC for a Specific Cohort*</a:t>
            </a:r>
          </a:p>
          <a:p>
            <a:pPr marL="0" indent="0" eaLnBrk="0" hangingPunct="0">
              <a:spcBef>
                <a:spcPts val="1200"/>
              </a:spcBef>
              <a:spcAft>
                <a:spcPts val="1200"/>
              </a:spcAft>
              <a:buNone/>
            </a:pPr>
            <a:r>
              <a:rPr lang="en-US" altLang="en-US" sz="1800" b="1" dirty="0">
                <a:solidFill>
                  <a:schemeClr val="bg1"/>
                </a:solidFill>
                <a:latin typeface="Arial" pitchFamily="34" charset="0"/>
              </a:rPr>
              <a:t>EC =  </a:t>
            </a:r>
            <a:r>
              <a:rPr lang="en-US" altLang="en-US" sz="1800" b="1" dirty="0">
                <a:solidFill>
                  <a:schemeClr val="bg1"/>
                </a:solidFill>
                <a:latin typeface="Arial" pitchFamily="34" charset="0"/>
                <a:sym typeface="Symbol" pitchFamily="18" charset="2"/>
              </a:rPr>
              <a:t></a:t>
            </a:r>
            <a:r>
              <a:rPr lang="en-US" altLang="en-US" sz="1800" b="1" dirty="0" err="1">
                <a:solidFill>
                  <a:schemeClr val="bg1"/>
                </a:solidFill>
                <a:latin typeface="Arial" pitchFamily="34" charset="0"/>
                <a:sym typeface="Symbol" pitchFamily="18" charset="2"/>
              </a:rPr>
              <a:t>EC</a:t>
            </a:r>
            <a:r>
              <a:rPr lang="en-US" altLang="en-US" sz="1800" b="1" baseline="-25000" dirty="0" err="1">
                <a:solidFill>
                  <a:schemeClr val="bg1"/>
                </a:solidFill>
                <a:latin typeface="Arial" pitchFamily="34" charset="0"/>
                <a:sym typeface="Symbol" pitchFamily="18" charset="2"/>
              </a:rPr>
              <a:t>i</a:t>
            </a:r>
            <a:r>
              <a:rPr lang="en-US" altLang="en-US" sz="1800" b="1" dirty="0" err="1">
                <a:solidFill>
                  <a:schemeClr val="bg1"/>
                </a:solidFill>
                <a:latin typeface="Arial" pitchFamily="34" charset="0"/>
                <a:sym typeface="Symbol" pitchFamily="18" charset="2"/>
              </a:rPr>
              <a:t>T</a:t>
            </a:r>
            <a:r>
              <a:rPr lang="en-US" altLang="en-US" sz="1800" b="1" baseline="-25000" dirty="0" err="1">
                <a:solidFill>
                  <a:schemeClr val="bg1"/>
                </a:solidFill>
                <a:latin typeface="Arial" pitchFamily="34" charset="0"/>
                <a:sym typeface="Symbol" pitchFamily="18" charset="2"/>
              </a:rPr>
              <a:t>i</a:t>
            </a:r>
            <a:endParaRPr lang="en-US" altLang="en-US" sz="1800" b="1" baseline="-25000" dirty="0">
              <a:solidFill>
                <a:schemeClr val="bg1"/>
              </a:solidFill>
              <a:latin typeface="Arial" pitchFamily="34" charset="0"/>
              <a:sym typeface="Symbol" pitchFamily="18" charset="2"/>
            </a:endParaRPr>
          </a:p>
          <a:p>
            <a:pPr marL="0" indent="0" eaLnBrk="0" hangingPunct="0">
              <a:spcBef>
                <a:spcPts val="0"/>
              </a:spcBef>
              <a:buNone/>
            </a:pPr>
            <a:r>
              <a:rPr lang="en-US" altLang="en-US" sz="1800" dirty="0">
                <a:solidFill>
                  <a:schemeClr val="bg1"/>
                </a:solidFill>
                <a:latin typeface="Arial" pitchFamily="34" charset="0"/>
                <a:sym typeface="Symbol" pitchFamily="18" charset="2"/>
              </a:rPr>
              <a:t>Where:</a:t>
            </a:r>
          </a:p>
          <a:p>
            <a:pPr marL="285750" indent="-285750" eaLnBrk="0" hangingPunct="0">
              <a:spcBef>
                <a:spcPts val="0"/>
              </a:spcBef>
            </a:pPr>
            <a:r>
              <a:rPr lang="en-US" altLang="en-US" sz="1800" dirty="0" err="1">
                <a:solidFill>
                  <a:schemeClr val="bg1"/>
                </a:solidFill>
                <a:latin typeface="Arial" pitchFamily="34" charset="0"/>
                <a:sym typeface="Symbol" pitchFamily="18" charset="2"/>
              </a:rPr>
              <a:t>EC</a:t>
            </a:r>
            <a:r>
              <a:rPr lang="en-US" altLang="en-US" sz="1800" baseline="-25000" dirty="0" err="1">
                <a:solidFill>
                  <a:schemeClr val="bg1"/>
                </a:solidFill>
                <a:latin typeface="Arial" pitchFamily="34" charset="0"/>
                <a:sym typeface="Symbol" pitchFamily="18" charset="2"/>
              </a:rPr>
              <a:t>i</a:t>
            </a:r>
            <a:r>
              <a:rPr lang="en-US" altLang="en-US" sz="1800" dirty="0">
                <a:solidFill>
                  <a:schemeClr val="bg1"/>
                </a:solidFill>
                <a:latin typeface="Arial" pitchFamily="34" charset="0"/>
                <a:sym typeface="Symbol" pitchFamily="18" charset="2"/>
              </a:rPr>
              <a:t> = exposure concentration in the microenvironment</a:t>
            </a:r>
          </a:p>
          <a:p>
            <a:pPr marL="285750" indent="-285750" eaLnBrk="0" hangingPunct="0">
              <a:spcBef>
                <a:spcPts val="0"/>
              </a:spcBef>
            </a:pPr>
            <a:r>
              <a:rPr lang="en-US" altLang="en-US" sz="1800" dirty="0">
                <a:solidFill>
                  <a:schemeClr val="bg1"/>
                </a:solidFill>
                <a:latin typeface="Arial" pitchFamily="34" charset="0"/>
                <a:sym typeface="Symbol" pitchFamily="18" charset="2"/>
              </a:rPr>
              <a:t>T</a:t>
            </a:r>
            <a:r>
              <a:rPr lang="en-US" altLang="en-US" sz="1800" baseline="-25000" dirty="0">
                <a:solidFill>
                  <a:schemeClr val="bg1"/>
                </a:solidFill>
                <a:latin typeface="Arial" pitchFamily="34" charset="0"/>
                <a:sym typeface="Symbol" pitchFamily="18" charset="2"/>
              </a:rPr>
              <a:t>i</a:t>
            </a:r>
            <a:r>
              <a:rPr lang="en-US" altLang="en-US" sz="1800" dirty="0">
                <a:solidFill>
                  <a:schemeClr val="bg1"/>
                </a:solidFill>
                <a:latin typeface="Arial" pitchFamily="34" charset="0"/>
                <a:sym typeface="Symbol" pitchFamily="18" charset="2"/>
              </a:rPr>
              <a:t> = fraction of time spent in the microenvironment</a:t>
            </a:r>
          </a:p>
          <a:p>
            <a:pPr marL="0" indent="0" algn="ctr" eaLnBrk="0" hangingPunct="0">
              <a:spcBef>
                <a:spcPts val="1200"/>
              </a:spcBef>
              <a:spcAft>
                <a:spcPts val="1200"/>
              </a:spcAft>
              <a:buNone/>
            </a:pPr>
            <a:r>
              <a:rPr lang="en-US" altLang="en-US" sz="1800" b="1" dirty="0">
                <a:solidFill>
                  <a:srgbClr val="FFFF00"/>
                </a:solidFill>
                <a:latin typeface="Arial" pitchFamily="34" charset="0"/>
                <a:sym typeface="Symbol" pitchFamily="18" charset="2"/>
              </a:rPr>
              <a:t>Combine cohorts to get an apparent exposure concentration for community as a whole</a:t>
            </a:r>
          </a:p>
          <a:p>
            <a:pPr marL="0" indent="0" eaLnBrk="0" hangingPunct="0">
              <a:spcBef>
                <a:spcPts val="1200"/>
              </a:spcBef>
              <a:buNone/>
            </a:pPr>
            <a:r>
              <a:rPr lang="en-US" altLang="en-US" sz="1800" i="1" dirty="0">
                <a:solidFill>
                  <a:schemeClr val="bg1"/>
                </a:solidFill>
                <a:latin typeface="Arial" pitchFamily="34" charset="0"/>
                <a:sym typeface="Symbol" pitchFamily="18" charset="2"/>
              </a:rPr>
              <a:t>*Volume 1 of the ATRA Library provides the exact equations</a:t>
            </a:r>
          </a:p>
        </p:txBody>
      </p:sp>
    </p:spTree>
    <p:extLst>
      <p:ext uri="{BB962C8B-B14F-4D97-AF65-F5344CB8AC3E}">
        <p14:creationId xmlns:p14="http://schemas.microsoft.com/office/powerpoint/2010/main" val="3782250480"/>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8F8140-7EEB-428C-A8A6-AA2B28955D3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6" name="Content Placeholder 5">
            <a:extLst>
              <a:ext uri="{FF2B5EF4-FFF2-40B4-BE49-F238E27FC236}">
                <a16:creationId xmlns:a16="http://schemas.microsoft.com/office/drawing/2014/main" id="{1442C7DF-F588-4630-8782-200F4DCF8DBA}"/>
              </a:ext>
            </a:extLst>
          </p:cNvPr>
          <p:cNvSpPr>
            <a:spLocks noGrp="1"/>
          </p:cNvSpPr>
          <p:nvPr>
            <p:ph idx="1"/>
          </p:nvPr>
        </p:nvSpPr>
        <p:spPr/>
        <p:txBody>
          <a:bodyPr/>
          <a:lstStyle/>
          <a:p>
            <a:pPr marL="0" indent="0">
              <a:buNone/>
            </a:pPr>
            <a:r>
              <a:rPr lang="en-US" b="1" dirty="0"/>
              <a:t>EPA Actions Making Exposure Assessments Easier</a:t>
            </a:r>
          </a:p>
          <a:p>
            <a:r>
              <a:rPr lang="en-US" dirty="0"/>
              <a:t>Ambient Air Toxics Monitoring Programs</a:t>
            </a:r>
          </a:p>
          <a:p>
            <a:pPr lvl="1"/>
            <a:r>
              <a:rPr lang="en-US" dirty="0"/>
              <a:t>Air Toxics Trends Sites</a:t>
            </a:r>
          </a:p>
          <a:p>
            <a:pPr lvl="1"/>
            <a:r>
              <a:rPr lang="en-US" dirty="0"/>
              <a:t>Multimedia Monitoring</a:t>
            </a:r>
          </a:p>
          <a:p>
            <a:r>
              <a:rPr lang="en-US" dirty="0"/>
              <a:t>Personal exposure studies</a:t>
            </a:r>
          </a:p>
          <a:p>
            <a:r>
              <a:rPr lang="en-US" dirty="0"/>
              <a:t>Enhanced modeling tools</a:t>
            </a:r>
          </a:p>
          <a:p>
            <a:pPr lvl="1"/>
            <a:r>
              <a:rPr lang="en-US" dirty="0"/>
              <a:t>Ambient dispersion models</a:t>
            </a:r>
          </a:p>
          <a:p>
            <a:pPr lvl="1"/>
            <a:r>
              <a:rPr lang="en-US" dirty="0"/>
              <a:t>Exposure models</a:t>
            </a:r>
          </a:p>
          <a:p>
            <a:r>
              <a:rPr lang="en-US" dirty="0"/>
              <a:t>National Air Toxics Assessments (NATA)</a:t>
            </a:r>
          </a:p>
          <a:p>
            <a:r>
              <a:rPr lang="en-US" dirty="0"/>
              <a:t>HEM</a:t>
            </a:r>
          </a:p>
        </p:txBody>
      </p:sp>
      <p:sp>
        <p:nvSpPr>
          <p:cNvPr id="2" name="Slide Number Placeholder 1">
            <a:extLst>
              <a:ext uri="{FF2B5EF4-FFF2-40B4-BE49-F238E27FC236}">
                <a16:creationId xmlns:a16="http://schemas.microsoft.com/office/drawing/2014/main" id="{A907762E-920B-4E0C-BD1C-59FC02B2A8BD}"/>
              </a:ext>
            </a:extLst>
          </p:cNvPr>
          <p:cNvSpPr>
            <a:spLocks noGrp="1"/>
          </p:cNvSpPr>
          <p:nvPr>
            <p:ph type="sldNum" sz="quarter" idx="12"/>
          </p:nvPr>
        </p:nvSpPr>
        <p:spPr/>
        <p:txBody>
          <a:bodyPr/>
          <a:lstStyle/>
          <a:p>
            <a:fld id="{2A9EB9E3-9590-49DD-B5AB-BB74F4A3E175}" type="slidenum">
              <a:rPr lang="en-US" smtClean="0"/>
              <a:t>122</a:t>
            </a:fld>
            <a:endParaRPr lang="en-US"/>
          </a:p>
        </p:txBody>
      </p:sp>
    </p:spTree>
    <p:extLst>
      <p:ext uri="{BB962C8B-B14F-4D97-AF65-F5344CB8AC3E}">
        <p14:creationId xmlns:p14="http://schemas.microsoft.com/office/powerpoint/2010/main" val="1382798925"/>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Personal Exposure Models</a:t>
            </a:r>
          </a:p>
          <a:p>
            <a:r>
              <a:rPr lang="en-US" dirty="0"/>
              <a:t>Ambient Dispersion Models</a:t>
            </a:r>
          </a:p>
          <a:p>
            <a:pPr lvl="1"/>
            <a:r>
              <a:rPr lang="en-US" dirty="0"/>
              <a:t>Community Multiscale Air Quality (CMAQ)</a:t>
            </a:r>
          </a:p>
          <a:p>
            <a:r>
              <a:rPr lang="en-US" dirty="0"/>
              <a:t>Exposure Models</a:t>
            </a:r>
          </a:p>
          <a:p>
            <a:pPr lvl="1"/>
            <a:r>
              <a:rPr lang="en-US" dirty="0"/>
              <a:t>Stochastic Human Exposure and Dose Simulation (SHEDS)</a:t>
            </a:r>
          </a:p>
          <a:p>
            <a:pPr lvl="1"/>
            <a:r>
              <a:rPr lang="en-US" dirty="0"/>
              <a:t>Human Exposure Model (HEM)</a:t>
            </a:r>
          </a:p>
          <a:p>
            <a:pPr lvl="1"/>
            <a:r>
              <a:rPr lang="en-US" dirty="0"/>
              <a:t>Hazardous Air Pollutant Exposure Model (HAPEM)</a:t>
            </a:r>
          </a:p>
          <a:p>
            <a:pPr lvl="1"/>
            <a:r>
              <a:rPr lang="en-US" dirty="0"/>
              <a:t>Air Pollutants Exposure Model (APEX)/Total Risk Integrated Methodology (TRIM)</a:t>
            </a:r>
          </a:p>
          <a:p>
            <a:pPr lvl="1"/>
            <a:r>
              <a:rPr lang="en-US" dirty="0"/>
              <a:t>California Population Indoor Exposure Model (CPIEM)</a:t>
            </a:r>
          </a:p>
        </p:txBody>
      </p:sp>
      <p:sp>
        <p:nvSpPr>
          <p:cNvPr id="4" name="Slide Number Placeholder 3">
            <a:extLst>
              <a:ext uri="{FF2B5EF4-FFF2-40B4-BE49-F238E27FC236}">
                <a16:creationId xmlns:a16="http://schemas.microsoft.com/office/drawing/2014/main" id="{8C5CE3A0-49E9-4643-A582-0016D4271F05}"/>
              </a:ext>
            </a:extLst>
          </p:cNvPr>
          <p:cNvSpPr>
            <a:spLocks noGrp="1"/>
          </p:cNvSpPr>
          <p:nvPr>
            <p:ph type="sldNum" sz="quarter" idx="12"/>
          </p:nvPr>
        </p:nvSpPr>
        <p:spPr/>
        <p:txBody>
          <a:bodyPr/>
          <a:lstStyle/>
          <a:p>
            <a:fld id="{2A9EB9E3-9590-49DD-B5AB-BB74F4A3E175}" type="slidenum">
              <a:rPr lang="en-US" smtClean="0"/>
              <a:t>123</a:t>
            </a:fld>
            <a:endParaRPr lang="en-US"/>
          </a:p>
        </p:txBody>
      </p:sp>
    </p:spTree>
    <p:extLst>
      <p:ext uri="{BB962C8B-B14F-4D97-AF65-F5344CB8AC3E}">
        <p14:creationId xmlns:p14="http://schemas.microsoft.com/office/powerpoint/2010/main" val="2788942067"/>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CMAQ Model</a:t>
            </a:r>
          </a:p>
          <a:p>
            <a:r>
              <a:rPr lang="en-US" dirty="0"/>
              <a:t>Provide a tool for developing and evaluating strategies to reduce HAP, and examining the interactions between HAP, ozone, and PM</a:t>
            </a:r>
          </a:p>
          <a:p>
            <a:pPr lvl="1"/>
            <a:r>
              <a:rPr lang="en-US" dirty="0"/>
              <a:t>Simulations especially relevant for air toxics with significant secondary formation, e.g., formaldehyde, acetaldehyde and acrolein</a:t>
            </a:r>
          </a:p>
          <a:p>
            <a:r>
              <a:rPr lang="en-US" dirty="0"/>
              <a:t>Community-scale modeling</a:t>
            </a:r>
          </a:p>
          <a:p>
            <a:pPr lvl="1"/>
            <a:r>
              <a:rPr lang="en-US" dirty="0"/>
              <a:t>Model HAP concentrations at high resolutions and pinpoint risk “hot spots” for HAP within urban areas.</a:t>
            </a:r>
          </a:p>
          <a:p>
            <a:pPr lvl="1"/>
            <a:r>
              <a:rPr lang="en-US" dirty="0"/>
              <a:t>Philadelphia pilot project with EPA Region 3</a:t>
            </a:r>
          </a:p>
        </p:txBody>
      </p:sp>
      <p:sp>
        <p:nvSpPr>
          <p:cNvPr id="4" name="Slide Number Placeholder 3">
            <a:extLst>
              <a:ext uri="{FF2B5EF4-FFF2-40B4-BE49-F238E27FC236}">
                <a16:creationId xmlns:a16="http://schemas.microsoft.com/office/drawing/2014/main" id="{93B1AC17-5F1A-49BF-A178-7E521318A23A}"/>
              </a:ext>
            </a:extLst>
          </p:cNvPr>
          <p:cNvSpPr>
            <a:spLocks noGrp="1"/>
          </p:cNvSpPr>
          <p:nvPr>
            <p:ph type="sldNum" sz="quarter" idx="12"/>
          </p:nvPr>
        </p:nvSpPr>
        <p:spPr/>
        <p:txBody>
          <a:bodyPr/>
          <a:lstStyle/>
          <a:p>
            <a:fld id="{2A9EB9E3-9590-49DD-B5AB-BB74F4A3E175}" type="slidenum">
              <a:rPr lang="en-US" smtClean="0"/>
              <a:t>124</a:t>
            </a:fld>
            <a:endParaRPr lang="en-US"/>
          </a:p>
        </p:txBody>
      </p:sp>
    </p:spTree>
    <p:extLst>
      <p:ext uri="{BB962C8B-B14F-4D97-AF65-F5344CB8AC3E}">
        <p14:creationId xmlns:p14="http://schemas.microsoft.com/office/powerpoint/2010/main" val="705106489"/>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5C8AFFF-87F2-46A5-B7DF-EB149869D236}"/>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04800" y="1468774"/>
            <a:ext cx="5943600" cy="4240492"/>
          </a:xfrm>
          <a:prstGeom prst="rect">
            <a:avLst/>
          </a:prstGeom>
        </p:spPr>
      </p:pic>
      <p:pic>
        <p:nvPicPr>
          <p:cNvPr id="64518" name="Picture 5" descr="C6H6MIpergrid"/>
          <p:cNvPicPr>
            <a:picLocks noChangeAspect="1" noChangeArrowheads="1"/>
          </p:cNvPicPr>
          <p:nvPr/>
        </p:nvPicPr>
        <p:blipFill>
          <a:blip r:embed="rId4"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8686800" y="3763297"/>
            <a:ext cx="3200400" cy="2743200"/>
          </a:xfrm>
          <a:prstGeom prst="rect">
            <a:avLst/>
          </a:prstGeom>
          <a:noFill/>
          <a:ln w="9525">
            <a:noFill/>
            <a:miter lim="800000"/>
            <a:headEnd/>
            <a:tailEnd/>
          </a:ln>
        </p:spPr>
      </p:pic>
      <p:pic>
        <p:nvPicPr>
          <p:cNvPr id="64517" name="Picture 4" descr="allFLpergrid"/>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724900" y="1001047"/>
            <a:ext cx="3162300" cy="2762250"/>
          </a:xfrm>
          <a:prstGeom prst="rect">
            <a:avLst/>
          </a:prstGeom>
          <a:noFill/>
          <a:ln w="9525">
            <a:noFill/>
            <a:miter lim="800000"/>
            <a:headEnd/>
            <a:tailEnd/>
          </a:ln>
        </p:spPr>
      </p:pic>
      <p:sp>
        <p:nvSpPr>
          <p:cNvPr id="3" name="Title 2">
            <a:extLst>
              <a:ext uri="{FF2B5EF4-FFF2-40B4-BE49-F238E27FC236}">
                <a16:creationId xmlns:a16="http://schemas.microsoft.com/office/drawing/2014/main" id="{417B5D58-AF9B-4F37-9022-2EAAAB4A284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2" name="Content Placeholder 1">
            <a:extLst>
              <a:ext uri="{FF2B5EF4-FFF2-40B4-BE49-F238E27FC236}">
                <a16:creationId xmlns:a16="http://schemas.microsoft.com/office/drawing/2014/main" id="{2E39EB90-217D-4D85-BC63-973C23EF0D5F}"/>
              </a:ext>
            </a:extLst>
          </p:cNvPr>
          <p:cNvSpPr>
            <a:spLocks noGrp="1"/>
          </p:cNvSpPr>
          <p:nvPr>
            <p:ph idx="1"/>
          </p:nvPr>
        </p:nvSpPr>
        <p:spPr/>
        <p:txBody>
          <a:bodyPr/>
          <a:lstStyle/>
          <a:p>
            <a:pPr marL="0" indent="0" algn="ctr">
              <a:buNone/>
            </a:pPr>
            <a:r>
              <a:rPr lang="en-US" b="1" dirty="0"/>
              <a:t>CMAQ Benzene Results</a:t>
            </a:r>
          </a:p>
        </p:txBody>
      </p:sp>
      <p:pic>
        <p:nvPicPr>
          <p:cNvPr id="64516" name="Picture 3" descr="scatterC6H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42985" y="2443166"/>
            <a:ext cx="2392362" cy="2514600"/>
          </a:xfrm>
          <a:prstGeom prst="rect">
            <a:avLst/>
          </a:prstGeom>
          <a:noFill/>
          <a:ln w="9525">
            <a:noFill/>
            <a:miter lim="800000"/>
            <a:headEnd/>
            <a:tailEnd/>
          </a:ln>
        </p:spPr>
      </p:pic>
      <p:sp>
        <p:nvSpPr>
          <p:cNvPr id="5" name="Slide Number Placeholder 4">
            <a:extLst>
              <a:ext uri="{FF2B5EF4-FFF2-40B4-BE49-F238E27FC236}">
                <a16:creationId xmlns:a16="http://schemas.microsoft.com/office/drawing/2014/main" id="{B4F7AB78-981B-4BE2-831B-BD8A735BD086}"/>
              </a:ext>
            </a:extLst>
          </p:cNvPr>
          <p:cNvSpPr>
            <a:spLocks noGrp="1"/>
          </p:cNvSpPr>
          <p:nvPr>
            <p:ph type="sldNum" sz="quarter" idx="12"/>
          </p:nvPr>
        </p:nvSpPr>
        <p:spPr/>
        <p:txBody>
          <a:bodyPr/>
          <a:lstStyle/>
          <a:p>
            <a:fld id="{2A9EB9E3-9590-49DD-B5AB-BB74F4A3E175}" type="slidenum">
              <a:rPr lang="en-US" smtClean="0"/>
              <a:t>125</a:t>
            </a:fld>
            <a:endParaRPr lang="en-US"/>
          </a:p>
        </p:txBody>
      </p:sp>
    </p:spTree>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lgn="ctr">
              <a:buNone/>
            </a:pPr>
            <a:r>
              <a:rPr lang="en-US" b="1" dirty="0"/>
              <a:t>SHEDS Model Structure</a:t>
            </a:r>
          </a:p>
        </p:txBody>
      </p:sp>
      <p:sp>
        <p:nvSpPr>
          <p:cNvPr id="63" name="Slide Number Placeholder 62">
            <a:extLst>
              <a:ext uri="{FF2B5EF4-FFF2-40B4-BE49-F238E27FC236}">
                <a16:creationId xmlns:a16="http://schemas.microsoft.com/office/drawing/2014/main" id="{A4454ECB-EFCF-43AC-951F-AB188379F038}"/>
              </a:ext>
            </a:extLst>
          </p:cNvPr>
          <p:cNvSpPr>
            <a:spLocks noGrp="1"/>
          </p:cNvSpPr>
          <p:nvPr>
            <p:ph type="sldNum" sz="quarter" idx="12"/>
          </p:nvPr>
        </p:nvSpPr>
        <p:spPr/>
        <p:txBody>
          <a:bodyPr/>
          <a:lstStyle/>
          <a:p>
            <a:fld id="{2A9EB9E3-9590-49DD-B5AB-BB74F4A3E175}" type="slidenum">
              <a:rPr lang="en-US" smtClean="0"/>
              <a:t>126</a:t>
            </a:fld>
            <a:endParaRPr lang="en-US"/>
          </a:p>
        </p:txBody>
      </p:sp>
      <p:grpSp>
        <p:nvGrpSpPr>
          <p:cNvPr id="62" name="Group 61">
            <a:extLst>
              <a:ext uri="{FF2B5EF4-FFF2-40B4-BE49-F238E27FC236}">
                <a16:creationId xmlns:a16="http://schemas.microsoft.com/office/drawing/2014/main" id="{5F5E7435-C64F-4931-AEC7-25272F5DF7F7}"/>
              </a:ext>
            </a:extLst>
          </p:cNvPr>
          <p:cNvGrpSpPr/>
          <p:nvPr/>
        </p:nvGrpSpPr>
        <p:grpSpPr>
          <a:xfrm>
            <a:off x="1809750" y="1632584"/>
            <a:ext cx="8572500" cy="4219576"/>
            <a:chOff x="2032000" y="1533525"/>
            <a:chExt cx="8572500" cy="4219576"/>
          </a:xfrm>
        </p:grpSpPr>
        <p:grpSp>
          <p:nvGrpSpPr>
            <p:cNvPr id="4" name="Group 2">
              <a:extLst>
                <a:ext uri="{FF2B5EF4-FFF2-40B4-BE49-F238E27FC236}">
                  <a16:creationId xmlns:a16="http://schemas.microsoft.com/office/drawing/2014/main" id="{F84583E2-A3E7-4913-AE4B-C4D8F50A9EFE}"/>
                </a:ext>
              </a:extLst>
            </p:cNvPr>
            <p:cNvGrpSpPr>
              <a:grpSpLocks/>
            </p:cNvGrpSpPr>
            <p:nvPr/>
          </p:nvGrpSpPr>
          <p:grpSpPr bwMode="auto">
            <a:xfrm>
              <a:off x="8013700" y="1533525"/>
              <a:ext cx="2590800" cy="4191000"/>
              <a:chOff x="3888" y="480"/>
              <a:chExt cx="1632" cy="2640"/>
            </a:xfrm>
          </p:grpSpPr>
          <p:sp>
            <p:nvSpPr>
              <p:cNvPr id="5" name="Rectangle 3">
                <a:extLst>
                  <a:ext uri="{FF2B5EF4-FFF2-40B4-BE49-F238E27FC236}">
                    <a16:creationId xmlns:a16="http://schemas.microsoft.com/office/drawing/2014/main" id="{C0DE5C51-4045-4380-9755-E9BF63137CE3}"/>
                  </a:ext>
                </a:extLst>
              </p:cNvPr>
              <p:cNvSpPr>
                <a:spLocks noChangeArrowheads="1"/>
              </p:cNvSpPr>
              <p:nvPr/>
            </p:nvSpPr>
            <p:spPr bwMode="auto">
              <a:xfrm>
                <a:off x="3888" y="480"/>
                <a:ext cx="1488" cy="2640"/>
              </a:xfrm>
              <a:prstGeom prst="rect">
                <a:avLst/>
              </a:prstGeom>
              <a:solidFill>
                <a:schemeClr val="accent4"/>
              </a:solidFill>
              <a:ln w="9525">
                <a:solidFill>
                  <a:srgbClr val="FF0000"/>
                </a:solidFill>
                <a:miter lim="800000"/>
                <a:headEnd/>
                <a:tailEnd/>
              </a:ln>
            </p:spPr>
            <p:txBody>
              <a:bodyPr anchorCtr="1"/>
              <a:lstStyle/>
              <a:p>
                <a:pPr algn="ctr" eaLnBrk="0" hangingPunct="0"/>
                <a:r>
                  <a:rPr lang="en-US">
                    <a:solidFill>
                      <a:schemeClr val="bg1"/>
                    </a:solidFill>
                    <a:latin typeface="Tahoma" pitchFamily="34" charset="0"/>
                  </a:rPr>
                  <a:t>Output</a:t>
                </a:r>
              </a:p>
            </p:txBody>
          </p:sp>
          <p:graphicFrame>
            <p:nvGraphicFramePr>
              <p:cNvPr id="6" name="Object 4">
                <a:extLst>
                  <a:ext uri="{FF2B5EF4-FFF2-40B4-BE49-F238E27FC236}">
                    <a16:creationId xmlns:a16="http://schemas.microsoft.com/office/drawing/2014/main" id="{C4BD426C-FBAA-4FF5-98C5-0F93C2F4CB6D}"/>
                  </a:ext>
                </a:extLst>
              </p:cNvPr>
              <p:cNvGraphicFramePr>
                <a:graphicFrameLocks noChangeAspect="1"/>
              </p:cNvGraphicFramePr>
              <p:nvPr/>
            </p:nvGraphicFramePr>
            <p:xfrm>
              <a:off x="4176" y="2205"/>
              <a:ext cx="924" cy="786"/>
            </p:xfrm>
            <a:graphic>
              <a:graphicData uri="http://schemas.openxmlformats.org/presentationml/2006/ole">
                <mc:AlternateContent xmlns:mc="http://schemas.openxmlformats.org/markup-compatibility/2006">
                  <mc:Choice xmlns:v="urn:schemas-microsoft-com:vml" Requires="v">
                    <p:oleObj name="Worksheet" r:id="rId2" imgW="3029040" imgH="2218320" progId="Excel.Sheet.8">
                      <p:embed/>
                    </p:oleObj>
                  </mc:Choice>
                  <mc:Fallback>
                    <p:oleObj name="Worksheet" r:id="rId2" imgW="3029040" imgH="2218320" progId="Excel.Sheet.8">
                      <p:embed/>
                      <p:pic>
                        <p:nvPicPr>
                          <p:cNvPr id="6" name="Object 4">
                            <a:extLst>
                              <a:ext uri="{FF2B5EF4-FFF2-40B4-BE49-F238E27FC236}">
                                <a16:creationId xmlns:a16="http://schemas.microsoft.com/office/drawing/2014/main" id="{C4BD426C-FBAA-4FF5-98C5-0F93C2F4CB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 y="2205"/>
                            <a:ext cx="924" cy="78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 Box 5">
                <a:extLst>
                  <a:ext uri="{FF2B5EF4-FFF2-40B4-BE49-F238E27FC236}">
                    <a16:creationId xmlns:a16="http://schemas.microsoft.com/office/drawing/2014/main" id="{5A0E06D8-6A88-475E-A8A5-573C4493B625}"/>
                  </a:ext>
                </a:extLst>
              </p:cNvPr>
              <p:cNvSpPr txBox="1">
                <a:spLocks noChangeArrowheads="1"/>
              </p:cNvSpPr>
              <p:nvPr/>
            </p:nvSpPr>
            <p:spPr bwMode="auto">
              <a:xfrm>
                <a:off x="3888" y="768"/>
                <a:ext cx="1632" cy="231"/>
              </a:xfrm>
              <a:prstGeom prst="rect">
                <a:avLst/>
              </a:prstGeom>
              <a:noFill/>
              <a:ln w="9525">
                <a:noFill/>
                <a:miter lim="800000"/>
                <a:headEnd/>
                <a:tailEnd/>
              </a:ln>
            </p:spPr>
            <p:txBody>
              <a:bodyPr>
                <a:spAutoFit/>
              </a:bodyPr>
              <a:lstStyle/>
              <a:p>
                <a:pPr eaLnBrk="0" hangingPunct="0">
                  <a:buClr>
                    <a:schemeClr val="tx1"/>
                  </a:buClr>
                  <a:buFontTx/>
                  <a:buChar char="•"/>
                </a:pPr>
                <a:r>
                  <a:rPr lang="en-US" dirty="0">
                    <a:solidFill>
                      <a:schemeClr val="bg1"/>
                    </a:solidFill>
                    <a:latin typeface="Tahoma" pitchFamily="34" charset="0"/>
                  </a:rPr>
                  <a:t> Population Exposure</a:t>
                </a:r>
              </a:p>
            </p:txBody>
          </p:sp>
          <p:sp>
            <p:nvSpPr>
              <p:cNvPr id="8" name="Text Box 6">
                <a:extLst>
                  <a:ext uri="{FF2B5EF4-FFF2-40B4-BE49-F238E27FC236}">
                    <a16:creationId xmlns:a16="http://schemas.microsoft.com/office/drawing/2014/main" id="{1AA45B0C-CDF5-4ACB-A371-2724AE78086B}"/>
                  </a:ext>
                </a:extLst>
              </p:cNvPr>
              <p:cNvSpPr txBox="1">
                <a:spLocks noChangeArrowheads="1"/>
              </p:cNvSpPr>
              <p:nvPr/>
            </p:nvSpPr>
            <p:spPr bwMode="auto">
              <a:xfrm>
                <a:off x="3888" y="1968"/>
                <a:ext cx="1632" cy="231"/>
              </a:xfrm>
              <a:prstGeom prst="rect">
                <a:avLst/>
              </a:prstGeom>
              <a:noFill/>
              <a:ln w="9525">
                <a:noFill/>
                <a:miter lim="800000"/>
                <a:headEnd/>
                <a:tailEnd/>
              </a:ln>
            </p:spPr>
            <p:txBody>
              <a:bodyPr>
                <a:spAutoFit/>
              </a:bodyPr>
              <a:lstStyle/>
              <a:p>
                <a:pPr eaLnBrk="0" hangingPunct="0">
                  <a:buClr>
                    <a:schemeClr val="tx1"/>
                  </a:buClr>
                  <a:buFontTx/>
                  <a:buChar char="•"/>
                </a:pPr>
                <a:r>
                  <a:rPr lang="en-US" dirty="0">
                    <a:solidFill>
                      <a:schemeClr val="bg1"/>
                    </a:solidFill>
                    <a:latin typeface="Tahoma" pitchFamily="34" charset="0"/>
                  </a:rPr>
                  <a:t> Population Dose</a:t>
                </a:r>
              </a:p>
            </p:txBody>
          </p:sp>
          <p:graphicFrame>
            <p:nvGraphicFramePr>
              <p:cNvPr id="9" name="Object 7">
                <a:extLst>
                  <a:ext uri="{FF2B5EF4-FFF2-40B4-BE49-F238E27FC236}">
                    <a16:creationId xmlns:a16="http://schemas.microsoft.com/office/drawing/2014/main" id="{CE1C227F-BB17-4242-9EA2-D250CEF7FB5B}"/>
                  </a:ext>
                </a:extLst>
              </p:cNvPr>
              <p:cNvGraphicFramePr>
                <a:graphicFrameLocks noChangeAspect="1"/>
              </p:cNvGraphicFramePr>
              <p:nvPr/>
            </p:nvGraphicFramePr>
            <p:xfrm>
              <a:off x="4164" y="1044"/>
              <a:ext cx="924" cy="786"/>
            </p:xfrm>
            <a:graphic>
              <a:graphicData uri="http://schemas.openxmlformats.org/presentationml/2006/ole">
                <mc:AlternateContent xmlns:mc="http://schemas.openxmlformats.org/markup-compatibility/2006">
                  <mc:Choice xmlns:v="urn:schemas-microsoft-com:vml" Requires="v">
                    <p:oleObj name="Worksheet" r:id="rId4" imgW="3029040" imgH="2218320" progId="Excel.Sheet.8">
                      <p:embed/>
                    </p:oleObj>
                  </mc:Choice>
                  <mc:Fallback>
                    <p:oleObj name="Worksheet" r:id="rId4" imgW="3029040" imgH="2218320" progId="Excel.Sheet.8">
                      <p:embed/>
                      <p:pic>
                        <p:nvPicPr>
                          <p:cNvPr id="9" name="Object 7">
                            <a:extLst>
                              <a:ext uri="{FF2B5EF4-FFF2-40B4-BE49-F238E27FC236}">
                                <a16:creationId xmlns:a16="http://schemas.microsoft.com/office/drawing/2014/main" id="{CE1C227F-BB17-4242-9EA2-D250CEF7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4" y="1044"/>
                            <a:ext cx="924" cy="786"/>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10" name="Group 8">
              <a:extLst>
                <a:ext uri="{FF2B5EF4-FFF2-40B4-BE49-F238E27FC236}">
                  <a16:creationId xmlns:a16="http://schemas.microsoft.com/office/drawing/2014/main" id="{318BC686-2D59-4ED9-B6EF-A98817906661}"/>
                </a:ext>
              </a:extLst>
            </p:cNvPr>
            <p:cNvGrpSpPr>
              <a:grpSpLocks/>
            </p:cNvGrpSpPr>
            <p:nvPr/>
          </p:nvGrpSpPr>
          <p:grpSpPr bwMode="auto">
            <a:xfrm>
              <a:off x="4864101" y="1533526"/>
              <a:ext cx="3128962" cy="4219575"/>
              <a:chOff x="1965" y="480"/>
              <a:chExt cx="1971" cy="2658"/>
            </a:xfrm>
          </p:grpSpPr>
          <p:sp>
            <p:nvSpPr>
              <p:cNvPr id="11" name="AutoShape 9">
                <a:extLst>
                  <a:ext uri="{FF2B5EF4-FFF2-40B4-BE49-F238E27FC236}">
                    <a16:creationId xmlns:a16="http://schemas.microsoft.com/office/drawing/2014/main" id="{67E8C50D-9D77-4A28-8855-9568A005DE4A}"/>
                  </a:ext>
                </a:extLst>
              </p:cNvPr>
              <p:cNvSpPr>
                <a:spLocks noChangeArrowheads="1"/>
              </p:cNvSpPr>
              <p:nvPr/>
            </p:nvSpPr>
            <p:spPr bwMode="auto">
              <a:xfrm>
                <a:off x="1968" y="480"/>
                <a:ext cx="1968" cy="2640"/>
              </a:xfrm>
              <a:prstGeom prst="rightArrowCallout">
                <a:avLst>
                  <a:gd name="adj1" fmla="val 33437"/>
                  <a:gd name="adj2" fmla="val 30438"/>
                  <a:gd name="adj3" fmla="val 15398"/>
                  <a:gd name="adj4" fmla="val 77130"/>
                </a:avLst>
              </a:prstGeom>
              <a:solidFill>
                <a:schemeClr val="accent5"/>
              </a:solidFill>
              <a:ln w="9525">
                <a:solidFill>
                  <a:srgbClr val="FF9900"/>
                </a:solidFill>
                <a:miter lim="800000"/>
                <a:headEnd/>
                <a:tailEnd/>
              </a:ln>
            </p:spPr>
            <p:txBody>
              <a:bodyPr anchorCtr="1"/>
              <a:lstStyle/>
              <a:p>
                <a:pPr algn="ctr" eaLnBrk="0" hangingPunct="0"/>
                <a:r>
                  <a:rPr lang="en-US">
                    <a:solidFill>
                      <a:schemeClr val="bg1"/>
                    </a:solidFill>
                    <a:latin typeface="Tahoma" pitchFamily="34" charset="0"/>
                  </a:rPr>
                  <a:t>Algorithms</a:t>
                </a:r>
              </a:p>
            </p:txBody>
          </p:sp>
          <p:graphicFrame>
            <p:nvGraphicFramePr>
              <p:cNvPr id="12" name="Object 10">
                <a:extLst>
                  <a:ext uri="{FF2B5EF4-FFF2-40B4-BE49-F238E27FC236}">
                    <a16:creationId xmlns:a16="http://schemas.microsoft.com/office/drawing/2014/main" id="{D1B1F106-7803-4DA2-B491-CB73331EA368}"/>
                  </a:ext>
                </a:extLst>
              </p:cNvPr>
              <p:cNvGraphicFramePr>
                <a:graphicFrameLocks noChangeAspect="1"/>
              </p:cNvGraphicFramePr>
              <p:nvPr/>
            </p:nvGraphicFramePr>
            <p:xfrm>
              <a:off x="2208" y="1053"/>
              <a:ext cx="962" cy="466"/>
            </p:xfrm>
            <a:graphic>
              <a:graphicData uri="http://schemas.openxmlformats.org/presentationml/2006/ole">
                <mc:AlternateContent xmlns:mc="http://schemas.openxmlformats.org/markup-compatibility/2006">
                  <mc:Choice xmlns:v="urn:schemas-microsoft-com:vml" Requires="v">
                    <p:oleObj name="Clip" r:id="rId6" imgW="2039760" imgH="988200" progId="">
                      <p:embed/>
                    </p:oleObj>
                  </mc:Choice>
                  <mc:Fallback>
                    <p:oleObj name="Clip" r:id="rId6" imgW="2039760" imgH="988200" progId="">
                      <p:embed/>
                      <p:pic>
                        <p:nvPicPr>
                          <p:cNvPr id="12" name="Object 10">
                            <a:extLst>
                              <a:ext uri="{FF2B5EF4-FFF2-40B4-BE49-F238E27FC236}">
                                <a16:creationId xmlns:a16="http://schemas.microsoft.com/office/drawing/2014/main" id="{D1B1F106-7803-4DA2-B491-CB73331EA368}"/>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8" y="1053"/>
                            <a:ext cx="962" cy="4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Oval 11">
                <a:extLst>
                  <a:ext uri="{FF2B5EF4-FFF2-40B4-BE49-F238E27FC236}">
                    <a16:creationId xmlns:a16="http://schemas.microsoft.com/office/drawing/2014/main" id="{ACCF7925-2A24-4BCE-9FB0-2FFF8E92DF5D}"/>
                  </a:ext>
                </a:extLst>
              </p:cNvPr>
              <p:cNvSpPr>
                <a:spLocks noChangeArrowheads="1"/>
              </p:cNvSpPr>
              <p:nvPr/>
            </p:nvSpPr>
            <p:spPr bwMode="auto">
              <a:xfrm>
                <a:off x="2208" y="1008"/>
                <a:ext cx="267" cy="576"/>
              </a:xfrm>
              <a:prstGeom prst="ellipse">
                <a:avLst/>
              </a:prstGeom>
              <a:noFill/>
              <a:ln w="19050">
                <a:solidFill>
                  <a:srgbClr val="000080"/>
                </a:solidFill>
                <a:round/>
                <a:headEnd/>
                <a:tailEnd/>
              </a:ln>
            </p:spPr>
            <p:txBody>
              <a:bodyPr wrap="none" anchor="ctr"/>
              <a:lstStyle/>
              <a:p>
                <a:pPr eaLnBrk="0" hangingPunct="0"/>
                <a:endParaRPr lang="en-US"/>
              </a:p>
            </p:txBody>
          </p:sp>
          <p:sp>
            <p:nvSpPr>
              <p:cNvPr id="14" name="Text Box 12">
                <a:extLst>
                  <a:ext uri="{FF2B5EF4-FFF2-40B4-BE49-F238E27FC236}">
                    <a16:creationId xmlns:a16="http://schemas.microsoft.com/office/drawing/2014/main" id="{6CD6C91D-3000-4C12-946A-782E2EA46B5A}"/>
                  </a:ext>
                </a:extLst>
              </p:cNvPr>
              <p:cNvSpPr txBox="1">
                <a:spLocks noChangeArrowheads="1"/>
              </p:cNvSpPr>
              <p:nvPr/>
            </p:nvSpPr>
            <p:spPr bwMode="auto">
              <a:xfrm>
                <a:off x="1968" y="1591"/>
                <a:ext cx="1680" cy="404"/>
              </a:xfrm>
              <a:prstGeom prst="rect">
                <a:avLst/>
              </a:prstGeom>
              <a:noFill/>
              <a:ln w="9525">
                <a:noFill/>
                <a:miter lim="800000"/>
                <a:headEnd/>
                <a:tailEnd/>
              </a:ln>
            </p:spPr>
            <p:txBody>
              <a:bodyPr>
                <a:spAutoFit/>
              </a:bodyPr>
              <a:lstStyle/>
              <a:p>
                <a:pPr eaLnBrk="0" hangingPunct="0">
                  <a:buClr>
                    <a:schemeClr val="tx1"/>
                  </a:buClr>
                  <a:buFontTx/>
                  <a:buChar char="•"/>
                  <a:tabLst>
                    <a:tab pos="176213" algn="l"/>
                  </a:tabLst>
                </a:pPr>
                <a:r>
                  <a:rPr lang="en-US" dirty="0">
                    <a:solidFill>
                      <a:schemeClr val="bg1"/>
                    </a:solidFill>
                    <a:latin typeface="Tahoma" pitchFamily="34" charset="0"/>
                  </a:rPr>
                  <a:t> Calculate Individual 	Exposure/Dose Profile</a:t>
                </a:r>
              </a:p>
            </p:txBody>
          </p:sp>
          <p:grpSp>
            <p:nvGrpSpPr>
              <p:cNvPr id="15" name="Group 13">
                <a:extLst>
                  <a:ext uri="{FF2B5EF4-FFF2-40B4-BE49-F238E27FC236}">
                    <a16:creationId xmlns:a16="http://schemas.microsoft.com/office/drawing/2014/main" id="{103BC472-FE3B-4BBE-9932-C68BF9B1F644}"/>
                  </a:ext>
                </a:extLst>
              </p:cNvPr>
              <p:cNvGrpSpPr>
                <a:grpSpLocks/>
              </p:cNvGrpSpPr>
              <p:nvPr/>
            </p:nvGrpSpPr>
            <p:grpSpPr bwMode="auto">
              <a:xfrm>
                <a:off x="1965" y="2532"/>
                <a:ext cx="732" cy="606"/>
                <a:chOff x="1965" y="2523"/>
                <a:chExt cx="732" cy="606"/>
              </a:xfrm>
            </p:grpSpPr>
            <p:grpSp>
              <p:nvGrpSpPr>
                <p:cNvPr id="39" name="Group 14">
                  <a:extLst>
                    <a:ext uri="{FF2B5EF4-FFF2-40B4-BE49-F238E27FC236}">
                      <a16:creationId xmlns:a16="http://schemas.microsoft.com/office/drawing/2014/main" id="{EB48C79F-CA1D-4F67-A46C-96BF7003B2A2}"/>
                    </a:ext>
                  </a:extLst>
                </p:cNvPr>
                <p:cNvGrpSpPr>
                  <a:grpSpLocks/>
                </p:cNvGrpSpPr>
                <p:nvPr/>
              </p:nvGrpSpPr>
              <p:grpSpPr bwMode="auto">
                <a:xfrm>
                  <a:off x="1965" y="2624"/>
                  <a:ext cx="732" cy="505"/>
                  <a:chOff x="1965" y="2555"/>
                  <a:chExt cx="732" cy="505"/>
                </a:xfrm>
              </p:grpSpPr>
              <p:sp>
                <p:nvSpPr>
                  <p:cNvPr id="41" name="Freeform 15">
                    <a:extLst>
                      <a:ext uri="{FF2B5EF4-FFF2-40B4-BE49-F238E27FC236}">
                        <a16:creationId xmlns:a16="http://schemas.microsoft.com/office/drawing/2014/main" id="{A7A4CFB8-B75F-4BD4-9395-81B8074C3A33}"/>
                      </a:ext>
                    </a:extLst>
                  </p:cNvPr>
                  <p:cNvSpPr>
                    <a:spLocks/>
                  </p:cNvSpPr>
                  <p:nvPr/>
                </p:nvSpPr>
                <p:spPr bwMode="auto">
                  <a:xfrm>
                    <a:off x="2105" y="2750"/>
                    <a:ext cx="477" cy="192"/>
                  </a:xfrm>
                  <a:custGeom>
                    <a:avLst/>
                    <a:gdLst>
                      <a:gd name="T0" fmla="*/ 0 w 720"/>
                      <a:gd name="T1" fmla="*/ 368 h 168"/>
                      <a:gd name="T2" fmla="*/ 9 w 720"/>
                      <a:gd name="T3" fmla="*/ 368 h 168"/>
                      <a:gd name="T4" fmla="*/ 11 w 720"/>
                      <a:gd name="T5" fmla="*/ 247 h 168"/>
                      <a:gd name="T6" fmla="*/ 13 w 720"/>
                      <a:gd name="T7" fmla="*/ 368 h 168"/>
                      <a:gd name="T8" fmla="*/ 19 w 720"/>
                      <a:gd name="T9" fmla="*/ 368 h 168"/>
                      <a:gd name="T10" fmla="*/ 21 w 720"/>
                      <a:gd name="T11" fmla="*/ 0 h 168"/>
                      <a:gd name="T12" fmla="*/ 24 w 720"/>
                      <a:gd name="T13" fmla="*/ 368 h 168"/>
                      <a:gd name="T14" fmla="*/ 30 w 720"/>
                      <a:gd name="T15" fmla="*/ 368 h 168"/>
                      <a:gd name="T16" fmla="*/ 32 w 720"/>
                      <a:gd name="T17" fmla="*/ 247 h 168"/>
                      <a:gd name="T18" fmla="*/ 35 w 720"/>
                      <a:gd name="T19" fmla="*/ 368 h 168"/>
                      <a:gd name="T20" fmla="*/ 40 w 720"/>
                      <a:gd name="T21" fmla="*/ 368 h 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0"/>
                      <a:gd name="T34" fmla="*/ 0 h 168"/>
                      <a:gd name="T35" fmla="*/ 720 w 720"/>
                      <a:gd name="T36" fmla="*/ 168 h 1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0" h="168">
                        <a:moveTo>
                          <a:pt x="0" y="144"/>
                        </a:moveTo>
                        <a:cubicBezTo>
                          <a:pt x="56" y="148"/>
                          <a:pt x="112" y="152"/>
                          <a:pt x="144" y="144"/>
                        </a:cubicBezTo>
                        <a:cubicBezTo>
                          <a:pt x="176" y="136"/>
                          <a:pt x="176" y="96"/>
                          <a:pt x="192" y="96"/>
                        </a:cubicBezTo>
                        <a:cubicBezTo>
                          <a:pt x="208" y="96"/>
                          <a:pt x="216" y="136"/>
                          <a:pt x="240" y="144"/>
                        </a:cubicBezTo>
                        <a:cubicBezTo>
                          <a:pt x="264" y="152"/>
                          <a:pt x="312" y="168"/>
                          <a:pt x="336" y="144"/>
                        </a:cubicBezTo>
                        <a:cubicBezTo>
                          <a:pt x="360" y="120"/>
                          <a:pt x="368" y="0"/>
                          <a:pt x="384" y="0"/>
                        </a:cubicBezTo>
                        <a:cubicBezTo>
                          <a:pt x="400" y="0"/>
                          <a:pt x="408" y="120"/>
                          <a:pt x="432" y="144"/>
                        </a:cubicBezTo>
                        <a:cubicBezTo>
                          <a:pt x="456" y="168"/>
                          <a:pt x="504" y="152"/>
                          <a:pt x="528" y="144"/>
                        </a:cubicBezTo>
                        <a:cubicBezTo>
                          <a:pt x="552" y="136"/>
                          <a:pt x="560" y="96"/>
                          <a:pt x="576" y="96"/>
                        </a:cubicBezTo>
                        <a:cubicBezTo>
                          <a:pt x="592" y="96"/>
                          <a:pt x="600" y="136"/>
                          <a:pt x="624" y="144"/>
                        </a:cubicBezTo>
                        <a:cubicBezTo>
                          <a:pt x="648" y="152"/>
                          <a:pt x="684" y="148"/>
                          <a:pt x="720" y="144"/>
                        </a:cubicBezTo>
                      </a:path>
                    </a:pathLst>
                  </a:custGeom>
                  <a:noFill/>
                  <a:ln w="25400">
                    <a:solidFill>
                      <a:srgbClr val="008000"/>
                    </a:solidFill>
                    <a:round/>
                    <a:headEnd/>
                    <a:tailEnd/>
                  </a:ln>
                </p:spPr>
                <p:txBody>
                  <a:bodyPr wrap="none" anchor="ctr"/>
                  <a:lstStyle/>
                  <a:p>
                    <a:endParaRPr lang="en-US"/>
                  </a:p>
                </p:txBody>
              </p:sp>
              <p:sp>
                <p:nvSpPr>
                  <p:cNvPr id="42" name="Line 16">
                    <a:extLst>
                      <a:ext uri="{FF2B5EF4-FFF2-40B4-BE49-F238E27FC236}">
                        <a16:creationId xmlns:a16="http://schemas.microsoft.com/office/drawing/2014/main" id="{48867EE4-827A-4ACB-854A-7AE5506B3C95}"/>
                      </a:ext>
                    </a:extLst>
                  </p:cNvPr>
                  <p:cNvSpPr>
                    <a:spLocks noChangeAspect="1" noChangeShapeType="1"/>
                  </p:cNvSpPr>
                  <p:nvPr/>
                </p:nvSpPr>
                <p:spPr bwMode="auto">
                  <a:xfrm flipV="1">
                    <a:off x="2111" y="2570"/>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43" name="Line 17">
                    <a:extLst>
                      <a:ext uri="{FF2B5EF4-FFF2-40B4-BE49-F238E27FC236}">
                        <a16:creationId xmlns:a16="http://schemas.microsoft.com/office/drawing/2014/main" id="{8BEED5A8-453B-4F22-819A-688AA3DF7F15}"/>
                      </a:ext>
                    </a:extLst>
                  </p:cNvPr>
                  <p:cNvSpPr>
                    <a:spLocks noChangeAspect="1" noChangeShapeType="1"/>
                  </p:cNvSpPr>
                  <p:nvPr/>
                </p:nvSpPr>
                <p:spPr bwMode="auto">
                  <a:xfrm>
                    <a:off x="2109" y="2930"/>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44" name="Line 18">
                    <a:extLst>
                      <a:ext uri="{FF2B5EF4-FFF2-40B4-BE49-F238E27FC236}">
                        <a16:creationId xmlns:a16="http://schemas.microsoft.com/office/drawing/2014/main" id="{0CC28D5C-558C-48F6-A36C-DEC2B1336212}"/>
                      </a:ext>
                    </a:extLst>
                  </p:cNvPr>
                  <p:cNvSpPr>
                    <a:spLocks noChangeAspect="1" noChangeShapeType="1"/>
                  </p:cNvSpPr>
                  <p:nvPr/>
                </p:nvSpPr>
                <p:spPr bwMode="auto">
                  <a:xfrm>
                    <a:off x="2562" y="2580"/>
                    <a:ext cx="1" cy="345"/>
                  </a:xfrm>
                  <a:prstGeom prst="line">
                    <a:avLst/>
                  </a:prstGeom>
                  <a:noFill/>
                  <a:ln w="9525">
                    <a:solidFill>
                      <a:srgbClr val="000000"/>
                    </a:solidFill>
                    <a:prstDash val="dash"/>
                    <a:round/>
                    <a:headEnd/>
                    <a:tailEnd/>
                  </a:ln>
                </p:spPr>
                <p:txBody>
                  <a:bodyPr wrap="none" anchor="ctr"/>
                  <a:lstStyle/>
                  <a:p>
                    <a:endParaRPr lang="en-US"/>
                  </a:p>
                </p:txBody>
              </p:sp>
              <p:sp>
                <p:nvSpPr>
                  <p:cNvPr id="45" name="Text Box 19">
                    <a:extLst>
                      <a:ext uri="{FF2B5EF4-FFF2-40B4-BE49-F238E27FC236}">
                        <a16:creationId xmlns:a16="http://schemas.microsoft.com/office/drawing/2014/main" id="{E21A4E5F-5DED-464E-AE04-59C2D9B93637}"/>
                      </a:ext>
                    </a:extLst>
                  </p:cNvPr>
                  <p:cNvSpPr txBox="1">
                    <a:spLocks noChangeAspect="1" noChangeArrowheads="1"/>
                  </p:cNvSpPr>
                  <p:nvPr/>
                </p:nvSpPr>
                <p:spPr bwMode="auto">
                  <a:xfrm>
                    <a:off x="2131" y="2917"/>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46" name="Line 20">
                    <a:extLst>
                      <a:ext uri="{FF2B5EF4-FFF2-40B4-BE49-F238E27FC236}">
                        <a16:creationId xmlns:a16="http://schemas.microsoft.com/office/drawing/2014/main" id="{ADBAAFF2-CD45-40A9-921D-0F9707F45E42}"/>
                      </a:ext>
                    </a:extLst>
                  </p:cNvPr>
                  <p:cNvSpPr>
                    <a:spLocks noChangeAspect="1" noChangeShapeType="1"/>
                  </p:cNvSpPr>
                  <p:nvPr/>
                </p:nvSpPr>
                <p:spPr bwMode="auto">
                  <a:xfrm>
                    <a:off x="2193" y="2578"/>
                    <a:ext cx="1" cy="345"/>
                  </a:xfrm>
                  <a:prstGeom prst="line">
                    <a:avLst/>
                  </a:prstGeom>
                  <a:noFill/>
                  <a:ln w="9525">
                    <a:solidFill>
                      <a:srgbClr val="000000"/>
                    </a:solidFill>
                    <a:prstDash val="dash"/>
                    <a:round/>
                    <a:headEnd/>
                    <a:tailEnd/>
                  </a:ln>
                </p:spPr>
                <p:txBody>
                  <a:bodyPr wrap="none" anchor="ctr"/>
                  <a:lstStyle/>
                  <a:p>
                    <a:endParaRPr lang="en-US"/>
                  </a:p>
                </p:txBody>
              </p:sp>
              <p:sp>
                <p:nvSpPr>
                  <p:cNvPr id="47" name="Text Box 21">
                    <a:extLst>
                      <a:ext uri="{FF2B5EF4-FFF2-40B4-BE49-F238E27FC236}">
                        <a16:creationId xmlns:a16="http://schemas.microsoft.com/office/drawing/2014/main" id="{B7F196CC-7605-4C5E-8715-33F77993C4D0}"/>
                      </a:ext>
                    </a:extLst>
                  </p:cNvPr>
                  <p:cNvSpPr txBox="1">
                    <a:spLocks noChangeAspect="1" noChangeArrowheads="1"/>
                  </p:cNvSpPr>
                  <p:nvPr/>
                </p:nvSpPr>
                <p:spPr bwMode="auto">
                  <a:xfrm>
                    <a:off x="2499" y="2915"/>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48" name="Text Box 22">
                    <a:extLst>
                      <a:ext uri="{FF2B5EF4-FFF2-40B4-BE49-F238E27FC236}">
                        <a16:creationId xmlns:a16="http://schemas.microsoft.com/office/drawing/2014/main" id="{CB9A829D-05CC-4159-8070-40CC33B05EBE}"/>
                      </a:ext>
                    </a:extLst>
                  </p:cNvPr>
                  <p:cNvSpPr txBox="1">
                    <a:spLocks noChangeAspect="1" noChangeArrowheads="1"/>
                  </p:cNvSpPr>
                  <p:nvPr/>
                </p:nvSpPr>
                <p:spPr bwMode="auto">
                  <a:xfrm>
                    <a:off x="2241" y="2944"/>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49" name="Text Box 23">
                    <a:extLst>
                      <a:ext uri="{FF2B5EF4-FFF2-40B4-BE49-F238E27FC236}">
                        <a16:creationId xmlns:a16="http://schemas.microsoft.com/office/drawing/2014/main" id="{9165B6A5-D333-4278-9318-8D4F070B1134}"/>
                      </a:ext>
                    </a:extLst>
                  </p:cNvPr>
                  <p:cNvSpPr txBox="1">
                    <a:spLocks noChangeAspect="1" noChangeArrowheads="1"/>
                  </p:cNvSpPr>
                  <p:nvPr/>
                </p:nvSpPr>
                <p:spPr bwMode="auto">
                  <a:xfrm>
                    <a:off x="1965" y="2555"/>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grpSp>
            <p:sp>
              <p:nvSpPr>
                <p:cNvPr id="40" name="Text Box 24">
                  <a:extLst>
                    <a:ext uri="{FF2B5EF4-FFF2-40B4-BE49-F238E27FC236}">
                      <a16:creationId xmlns:a16="http://schemas.microsoft.com/office/drawing/2014/main" id="{9BA45CBB-93F6-4196-907D-074B9239E2E1}"/>
                    </a:ext>
                  </a:extLst>
                </p:cNvPr>
                <p:cNvSpPr txBox="1">
                  <a:spLocks noChangeArrowheads="1"/>
                </p:cNvSpPr>
                <p:nvPr/>
              </p:nvSpPr>
              <p:spPr bwMode="auto">
                <a:xfrm>
                  <a:off x="2102" y="2523"/>
                  <a:ext cx="490" cy="154"/>
                </a:xfrm>
                <a:prstGeom prst="rect">
                  <a:avLst/>
                </a:prstGeom>
                <a:noFill/>
                <a:ln w="9525">
                  <a:noFill/>
                  <a:miter lim="800000"/>
                  <a:headEnd/>
                  <a:tailEnd/>
                </a:ln>
              </p:spPr>
              <p:txBody>
                <a:bodyPr>
                  <a:spAutoFit/>
                </a:bodyPr>
                <a:lstStyle/>
                <a:p>
                  <a:pPr algn="ctr" eaLnBrk="0" hangingPunct="0">
                    <a:spcBef>
                      <a:spcPct val="50000"/>
                    </a:spcBef>
                  </a:pPr>
                  <a:r>
                    <a:rPr lang="en-US" sz="1000">
                      <a:solidFill>
                        <a:srgbClr val="006600"/>
                      </a:solidFill>
                      <a:latin typeface="Tahoma" pitchFamily="34" charset="0"/>
                    </a:rPr>
                    <a:t>Ingestion</a:t>
                  </a:r>
                </a:p>
              </p:txBody>
            </p:sp>
          </p:grpSp>
          <p:grpSp>
            <p:nvGrpSpPr>
              <p:cNvPr id="16" name="Group 25">
                <a:extLst>
                  <a:ext uri="{FF2B5EF4-FFF2-40B4-BE49-F238E27FC236}">
                    <a16:creationId xmlns:a16="http://schemas.microsoft.com/office/drawing/2014/main" id="{7A7201F9-653B-4A1C-A681-AA7D18A0FC9E}"/>
                  </a:ext>
                </a:extLst>
              </p:cNvPr>
              <p:cNvGrpSpPr>
                <a:grpSpLocks/>
              </p:cNvGrpSpPr>
              <p:nvPr/>
            </p:nvGrpSpPr>
            <p:grpSpPr bwMode="auto">
              <a:xfrm>
                <a:off x="2717" y="2532"/>
                <a:ext cx="733" cy="606"/>
                <a:chOff x="2717" y="2523"/>
                <a:chExt cx="733" cy="606"/>
              </a:xfrm>
            </p:grpSpPr>
            <p:grpSp>
              <p:nvGrpSpPr>
                <p:cNvPr id="28" name="Group 26">
                  <a:extLst>
                    <a:ext uri="{FF2B5EF4-FFF2-40B4-BE49-F238E27FC236}">
                      <a16:creationId xmlns:a16="http://schemas.microsoft.com/office/drawing/2014/main" id="{FB288541-17F8-40AC-AAA0-D877AED74BAB}"/>
                    </a:ext>
                  </a:extLst>
                </p:cNvPr>
                <p:cNvGrpSpPr>
                  <a:grpSpLocks/>
                </p:cNvGrpSpPr>
                <p:nvPr/>
              </p:nvGrpSpPr>
              <p:grpSpPr bwMode="auto">
                <a:xfrm>
                  <a:off x="2717" y="2622"/>
                  <a:ext cx="733" cy="507"/>
                  <a:chOff x="2717" y="2553"/>
                  <a:chExt cx="733" cy="507"/>
                </a:xfrm>
              </p:grpSpPr>
              <p:sp>
                <p:nvSpPr>
                  <p:cNvPr id="30" name="Freeform 27">
                    <a:extLst>
                      <a:ext uri="{FF2B5EF4-FFF2-40B4-BE49-F238E27FC236}">
                        <a16:creationId xmlns:a16="http://schemas.microsoft.com/office/drawing/2014/main" id="{4B63B7D2-1270-478D-AE1D-7E2837FAFC79}"/>
                      </a:ext>
                    </a:extLst>
                  </p:cNvPr>
                  <p:cNvSpPr>
                    <a:spLocks/>
                  </p:cNvSpPr>
                  <p:nvPr/>
                </p:nvSpPr>
                <p:spPr bwMode="auto">
                  <a:xfrm>
                    <a:off x="2873" y="2799"/>
                    <a:ext cx="432" cy="144"/>
                  </a:xfrm>
                  <a:custGeom>
                    <a:avLst/>
                    <a:gdLst>
                      <a:gd name="T0" fmla="*/ 0 w 576"/>
                      <a:gd name="T1" fmla="*/ 555 h 112"/>
                      <a:gd name="T2" fmla="*/ 19 w 576"/>
                      <a:gd name="T3" fmla="*/ 555 h 112"/>
                      <a:gd name="T4" fmla="*/ 26 w 576"/>
                      <a:gd name="T5" fmla="*/ 0 h 112"/>
                      <a:gd name="T6" fmla="*/ 32 w 576"/>
                      <a:gd name="T7" fmla="*/ 555 h 112"/>
                      <a:gd name="T8" fmla="*/ 51 w 576"/>
                      <a:gd name="T9" fmla="*/ 555 h 112"/>
                      <a:gd name="T10" fmla="*/ 57 w 576"/>
                      <a:gd name="T11" fmla="*/ 282 h 112"/>
                      <a:gd name="T12" fmla="*/ 64 w 576"/>
                      <a:gd name="T13" fmla="*/ 555 h 112"/>
                      <a:gd name="T14" fmla="*/ 76 w 576"/>
                      <a:gd name="T15" fmla="*/ 555 h 11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112"/>
                      <a:gd name="T26" fmla="*/ 576 w 576"/>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112">
                        <a:moveTo>
                          <a:pt x="0" y="96"/>
                        </a:moveTo>
                        <a:cubicBezTo>
                          <a:pt x="56" y="104"/>
                          <a:pt x="112" y="112"/>
                          <a:pt x="144" y="96"/>
                        </a:cubicBezTo>
                        <a:cubicBezTo>
                          <a:pt x="176" y="80"/>
                          <a:pt x="176" y="0"/>
                          <a:pt x="192" y="0"/>
                        </a:cubicBezTo>
                        <a:cubicBezTo>
                          <a:pt x="208" y="0"/>
                          <a:pt x="208" y="80"/>
                          <a:pt x="240" y="96"/>
                        </a:cubicBezTo>
                        <a:cubicBezTo>
                          <a:pt x="272" y="112"/>
                          <a:pt x="352" y="104"/>
                          <a:pt x="384" y="96"/>
                        </a:cubicBezTo>
                        <a:cubicBezTo>
                          <a:pt x="416" y="88"/>
                          <a:pt x="416" y="48"/>
                          <a:pt x="432" y="48"/>
                        </a:cubicBezTo>
                        <a:cubicBezTo>
                          <a:pt x="448" y="48"/>
                          <a:pt x="456" y="88"/>
                          <a:pt x="480" y="96"/>
                        </a:cubicBezTo>
                        <a:cubicBezTo>
                          <a:pt x="504" y="104"/>
                          <a:pt x="540" y="100"/>
                          <a:pt x="576" y="96"/>
                        </a:cubicBezTo>
                      </a:path>
                    </a:pathLst>
                  </a:custGeom>
                  <a:noFill/>
                  <a:ln w="25400">
                    <a:solidFill>
                      <a:srgbClr val="FF0000"/>
                    </a:solidFill>
                    <a:round/>
                    <a:headEnd/>
                    <a:tailEnd/>
                  </a:ln>
                </p:spPr>
                <p:txBody>
                  <a:bodyPr wrap="none" anchor="ctr"/>
                  <a:lstStyle/>
                  <a:p>
                    <a:endParaRPr lang="en-US"/>
                  </a:p>
                </p:txBody>
              </p:sp>
              <p:sp>
                <p:nvSpPr>
                  <p:cNvPr id="31" name="Line 28">
                    <a:extLst>
                      <a:ext uri="{FF2B5EF4-FFF2-40B4-BE49-F238E27FC236}">
                        <a16:creationId xmlns:a16="http://schemas.microsoft.com/office/drawing/2014/main" id="{3FB6769C-F599-413F-BA0F-45E4E336F91D}"/>
                      </a:ext>
                    </a:extLst>
                  </p:cNvPr>
                  <p:cNvSpPr>
                    <a:spLocks noChangeAspect="1" noChangeShapeType="1"/>
                  </p:cNvSpPr>
                  <p:nvPr/>
                </p:nvSpPr>
                <p:spPr bwMode="auto">
                  <a:xfrm flipV="1">
                    <a:off x="2867" y="2571"/>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32" name="Line 29">
                    <a:extLst>
                      <a:ext uri="{FF2B5EF4-FFF2-40B4-BE49-F238E27FC236}">
                        <a16:creationId xmlns:a16="http://schemas.microsoft.com/office/drawing/2014/main" id="{73B91D63-0FB1-4008-8C30-428255998851}"/>
                      </a:ext>
                    </a:extLst>
                  </p:cNvPr>
                  <p:cNvSpPr>
                    <a:spLocks noChangeAspect="1" noChangeShapeType="1"/>
                  </p:cNvSpPr>
                  <p:nvPr/>
                </p:nvSpPr>
                <p:spPr bwMode="auto">
                  <a:xfrm>
                    <a:off x="2862" y="2936"/>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33" name="Line 30">
                    <a:extLst>
                      <a:ext uri="{FF2B5EF4-FFF2-40B4-BE49-F238E27FC236}">
                        <a16:creationId xmlns:a16="http://schemas.microsoft.com/office/drawing/2014/main" id="{0D6A2226-15FD-458F-B585-19F172A9BE06}"/>
                      </a:ext>
                    </a:extLst>
                  </p:cNvPr>
                  <p:cNvSpPr>
                    <a:spLocks noChangeAspect="1" noChangeShapeType="1"/>
                  </p:cNvSpPr>
                  <p:nvPr/>
                </p:nvSpPr>
                <p:spPr bwMode="auto">
                  <a:xfrm>
                    <a:off x="3315" y="2586"/>
                    <a:ext cx="1" cy="345"/>
                  </a:xfrm>
                  <a:prstGeom prst="line">
                    <a:avLst/>
                  </a:prstGeom>
                  <a:noFill/>
                  <a:ln w="9525">
                    <a:solidFill>
                      <a:srgbClr val="000000"/>
                    </a:solidFill>
                    <a:prstDash val="dash"/>
                    <a:round/>
                    <a:headEnd/>
                    <a:tailEnd/>
                  </a:ln>
                </p:spPr>
                <p:txBody>
                  <a:bodyPr wrap="none" anchor="ctr"/>
                  <a:lstStyle/>
                  <a:p>
                    <a:endParaRPr lang="en-US"/>
                  </a:p>
                </p:txBody>
              </p:sp>
              <p:sp>
                <p:nvSpPr>
                  <p:cNvPr id="34" name="Text Box 31">
                    <a:extLst>
                      <a:ext uri="{FF2B5EF4-FFF2-40B4-BE49-F238E27FC236}">
                        <a16:creationId xmlns:a16="http://schemas.microsoft.com/office/drawing/2014/main" id="{51FC178F-F630-427B-A9A2-8910A954DAD7}"/>
                      </a:ext>
                    </a:extLst>
                  </p:cNvPr>
                  <p:cNvSpPr txBox="1">
                    <a:spLocks noChangeAspect="1" noChangeArrowheads="1"/>
                  </p:cNvSpPr>
                  <p:nvPr/>
                </p:nvSpPr>
                <p:spPr bwMode="auto">
                  <a:xfrm>
                    <a:off x="2884" y="2923"/>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35" name="Line 32">
                    <a:extLst>
                      <a:ext uri="{FF2B5EF4-FFF2-40B4-BE49-F238E27FC236}">
                        <a16:creationId xmlns:a16="http://schemas.microsoft.com/office/drawing/2014/main" id="{91D847AB-1953-4B53-8E70-B68E44A86A17}"/>
                      </a:ext>
                    </a:extLst>
                  </p:cNvPr>
                  <p:cNvSpPr>
                    <a:spLocks noChangeAspect="1" noChangeShapeType="1"/>
                  </p:cNvSpPr>
                  <p:nvPr/>
                </p:nvSpPr>
                <p:spPr bwMode="auto">
                  <a:xfrm>
                    <a:off x="2946" y="2584"/>
                    <a:ext cx="1" cy="345"/>
                  </a:xfrm>
                  <a:prstGeom prst="line">
                    <a:avLst/>
                  </a:prstGeom>
                  <a:noFill/>
                  <a:ln w="9525">
                    <a:solidFill>
                      <a:srgbClr val="000000"/>
                    </a:solidFill>
                    <a:prstDash val="dash"/>
                    <a:round/>
                    <a:headEnd/>
                    <a:tailEnd/>
                  </a:ln>
                </p:spPr>
                <p:txBody>
                  <a:bodyPr wrap="none" anchor="ctr"/>
                  <a:lstStyle/>
                  <a:p>
                    <a:endParaRPr lang="en-US"/>
                  </a:p>
                </p:txBody>
              </p:sp>
              <p:sp>
                <p:nvSpPr>
                  <p:cNvPr id="36" name="Text Box 33">
                    <a:extLst>
                      <a:ext uri="{FF2B5EF4-FFF2-40B4-BE49-F238E27FC236}">
                        <a16:creationId xmlns:a16="http://schemas.microsoft.com/office/drawing/2014/main" id="{086AA323-8895-4E37-9023-4045A444C9C3}"/>
                      </a:ext>
                    </a:extLst>
                  </p:cNvPr>
                  <p:cNvSpPr txBox="1">
                    <a:spLocks noChangeAspect="1" noChangeArrowheads="1"/>
                  </p:cNvSpPr>
                  <p:nvPr/>
                </p:nvSpPr>
                <p:spPr bwMode="auto">
                  <a:xfrm>
                    <a:off x="3252" y="2921"/>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37" name="Text Box 34">
                    <a:extLst>
                      <a:ext uri="{FF2B5EF4-FFF2-40B4-BE49-F238E27FC236}">
                        <a16:creationId xmlns:a16="http://schemas.microsoft.com/office/drawing/2014/main" id="{C40289F3-9320-465B-947B-9528D06A7464}"/>
                      </a:ext>
                    </a:extLst>
                  </p:cNvPr>
                  <p:cNvSpPr txBox="1">
                    <a:spLocks noChangeAspect="1" noChangeArrowheads="1"/>
                  </p:cNvSpPr>
                  <p:nvPr/>
                </p:nvSpPr>
                <p:spPr bwMode="auto">
                  <a:xfrm>
                    <a:off x="3005" y="2944"/>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38" name="Text Box 35">
                    <a:extLst>
                      <a:ext uri="{FF2B5EF4-FFF2-40B4-BE49-F238E27FC236}">
                        <a16:creationId xmlns:a16="http://schemas.microsoft.com/office/drawing/2014/main" id="{B613B4FF-1B17-4A70-9789-3EB541FDCE50}"/>
                      </a:ext>
                    </a:extLst>
                  </p:cNvPr>
                  <p:cNvSpPr txBox="1">
                    <a:spLocks noChangeAspect="1" noChangeArrowheads="1"/>
                  </p:cNvSpPr>
                  <p:nvPr/>
                </p:nvSpPr>
                <p:spPr bwMode="auto">
                  <a:xfrm>
                    <a:off x="2717" y="2553"/>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grpSp>
            <p:sp>
              <p:nvSpPr>
                <p:cNvPr id="29" name="Text Box 36">
                  <a:extLst>
                    <a:ext uri="{FF2B5EF4-FFF2-40B4-BE49-F238E27FC236}">
                      <a16:creationId xmlns:a16="http://schemas.microsoft.com/office/drawing/2014/main" id="{03543E3F-9202-46A8-93B7-23AFBAED1C70}"/>
                    </a:ext>
                  </a:extLst>
                </p:cNvPr>
                <p:cNvSpPr txBox="1">
                  <a:spLocks noChangeArrowheads="1"/>
                </p:cNvSpPr>
                <p:nvPr/>
              </p:nvSpPr>
              <p:spPr bwMode="auto">
                <a:xfrm>
                  <a:off x="2876" y="2523"/>
                  <a:ext cx="490" cy="154"/>
                </a:xfrm>
                <a:prstGeom prst="rect">
                  <a:avLst/>
                </a:prstGeom>
                <a:noFill/>
                <a:ln w="9525">
                  <a:noFill/>
                  <a:miter lim="800000"/>
                  <a:headEnd/>
                  <a:tailEnd/>
                </a:ln>
              </p:spPr>
              <p:txBody>
                <a:bodyPr>
                  <a:spAutoFit/>
                </a:bodyPr>
                <a:lstStyle/>
                <a:p>
                  <a:pPr algn="ctr" eaLnBrk="0" hangingPunct="0">
                    <a:spcBef>
                      <a:spcPct val="50000"/>
                    </a:spcBef>
                  </a:pPr>
                  <a:r>
                    <a:rPr lang="en-US" sz="1000">
                      <a:solidFill>
                        <a:srgbClr val="FF0000"/>
                      </a:solidFill>
                      <a:latin typeface="Tahoma" pitchFamily="34" charset="0"/>
                    </a:rPr>
                    <a:t>Dermal</a:t>
                  </a:r>
                </a:p>
              </p:txBody>
            </p:sp>
          </p:grpSp>
          <p:grpSp>
            <p:nvGrpSpPr>
              <p:cNvPr id="17" name="Group 37">
                <a:extLst>
                  <a:ext uri="{FF2B5EF4-FFF2-40B4-BE49-F238E27FC236}">
                    <a16:creationId xmlns:a16="http://schemas.microsoft.com/office/drawing/2014/main" id="{D1D580E9-B9F2-41D4-BCEC-C205573E0479}"/>
                  </a:ext>
                </a:extLst>
              </p:cNvPr>
              <p:cNvGrpSpPr>
                <a:grpSpLocks/>
              </p:cNvGrpSpPr>
              <p:nvPr/>
            </p:nvGrpSpPr>
            <p:grpSpPr bwMode="auto">
              <a:xfrm>
                <a:off x="2286" y="1983"/>
                <a:ext cx="728" cy="595"/>
                <a:chOff x="2280" y="1989"/>
                <a:chExt cx="728" cy="595"/>
              </a:xfrm>
            </p:grpSpPr>
            <p:sp>
              <p:nvSpPr>
                <p:cNvPr id="18" name="Line 38">
                  <a:extLst>
                    <a:ext uri="{FF2B5EF4-FFF2-40B4-BE49-F238E27FC236}">
                      <a16:creationId xmlns:a16="http://schemas.microsoft.com/office/drawing/2014/main" id="{70A0A0B7-A39E-4D1E-B5B8-E29845B9A72C}"/>
                    </a:ext>
                  </a:extLst>
                </p:cNvPr>
                <p:cNvSpPr>
                  <a:spLocks noChangeAspect="1" noChangeShapeType="1"/>
                </p:cNvSpPr>
                <p:nvPr/>
              </p:nvSpPr>
              <p:spPr bwMode="auto">
                <a:xfrm flipV="1">
                  <a:off x="2422" y="2100"/>
                  <a:ext cx="0" cy="366"/>
                </a:xfrm>
                <a:prstGeom prst="line">
                  <a:avLst/>
                </a:prstGeom>
                <a:noFill/>
                <a:ln w="19050">
                  <a:solidFill>
                    <a:srgbClr val="000000"/>
                  </a:solidFill>
                  <a:round/>
                  <a:headEnd/>
                  <a:tailEnd type="arrow" w="med" len="med"/>
                </a:ln>
              </p:spPr>
              <p:txBody>
                <a:bodyPr wrap="none" anchor="ctr"/>
                <a:lstStyle/>
                <a:p>
                  <a:endParaRPr lang="en-US"/>
                </a:p>
              </p:txBody>
            </p:sp>
            <p:sp>
              <p:nvSpPr>
                <p:cNvPr id="19" name="Line 39">
                  <a:extLst>
                    <a:ext uri="{FF2B5EF4-FFF2-40B4-BE49-F238E27FC236}">
                      <a16:creationId xmlns:a16="http://schemas.microsoft.com/office/drawing/2014/main" id="{47912F1A-767E-429C-BD9F-E1BBD87F0312}"/>
                    </a:ext>
                  </a:extLst>
                </p:cNvPr>
                <p:cNvSpPr>
                  <a:spLocks noChangeAspect="1" noChangeShapeType="1"/>
                </p:cNvSpPr>
                <p:nvPr/>
              </p:nvSpPr>
              <p:spPr bwMode="auto">
                <a:xfrm>
                  <a:off x="2420" y="2460"/>
                  <a:ext cx="588" cy="0"/>
                </a:xfrm>
                <a:prstGeom prst="line">
                  <a:avLst/>
                </a:prstGeom>
                <a:noFill/>
                <a:ln w="19050">
                  <a:solidFill>
                    <a:srgbClr val="000000"/>
                  </a:solidFill>
                  <a:round/>
                  <a:headEnd/>
                  <a:tailEnd type="arrow" w="med" len="med"/>
                </a:ln>
              </p:spPr>
              <p:txBody>
                <a:bodyPr wrap="none" anchor="ctr"/>
                <a:lstStyle/>
                <a:p>
                  <a:endParaRPr lang="en-US"/>
                </a:p>
              </p:txBody>
            </p:sp>
            <p:sp>
              <p:nvSpPr>
                <p:cNvPr id="20" name="Freeform 40">
                  <a:extLst>
                    <a:ext uri="{FF2B5EF4-FFF2-40B4-BE49-F238E27FC236}">
                      <a16:creationId xmlns:a16="http://schemas.microsoft.com/office/drawing/2014/main" id="{775352AF-03CB-4121-AC64-F24066C0B8B2}"/>
                    </a:ext>
                  </a:extLst>
                </p:cNvPr>
                <p:cNvSpPr>
                  <a:spLocks noChangeAspect="1"/>
                </p:cNvSpPr>
                <p:nvPr/>
              </p:nvSpPr>
              <p:spPr bwMode="auto">
                <a:xfrm>
                  <a:off x="2429" y="2189"/>
                  <a:ext cx="537" cy="271"/>
                </a:xfrm>
                <a:custGeom>
                  <a:avLst/>
                  <a:gdLst>
                    <a:gd name="T0" fmla="*/ 0 w 3792"/>
                    <a:gd name="T1" fmla="*/ 0 h 1672"/>
                    <a:gd name="T2" fmla="*/ 0 w 3792"/>
                    <a:gd name="T3" fmla="*/ 0 h 1672"/>
                    <a:gd name="T4" fmla="*/ 0 w 3792"/>
                    <a:gd name="T5" fmla="*/ 0 h 1672"/>
                    <a:gd name="T6" fmla="*/ 0 w 3792"/>
                    <a:gd name="T7" fmla="*/ 0 h 1672"/>
                    <a:gd name="T8" fmla="*/ 0 w 3792"/>
                    <a:gd name="T9" fmla="*/ 0 h 1672"/>
                    <a:gd name="T10" fmla="*/ 0 w 3792"/>
                    <a:gd name="T11" fmla="*/ 0 h 1672"/>
                    <a:gd name="T12" fmla="*/ 0 w 3792"/>
                    <a:gd name="T13" fmla="*/ 0 h 1672"/>
                    <a:gd name="T14" fmla="*/ 0 w 3792"/>
                    <a:gd name="T15" fmla="*/ 0 h 1672"/>
                    <a:gd name="T16" fmla="*/ 0 w 3792"/>
                    <a:gd name="T17" fmla="*/ 0 h 1672"/>
                    <a:gd name="T18" fmla="*/ 0 w 3792"/>
                    <a:gd name="T19" fmla="*/ 0 h 1672"/>
                    <a:gd name="T20" fmla="*/ 0 w 3792"/>
                    <a:gd name="T21" fmla="*/ 0 h 1672"/>
                    <a:gd name="T22" fmla="*/ 0 w 3792"/>
                    <a:gd name="T23" fmla="*/ 0 h 1672"/>
                    <a:gd name="T24" fmla="*/ 0 w 3792"/>
                    <a:gd name="T25" fmla="*/ 0 h 1672"/>
                    <a:gd name="T26" fmla="*/ 0 w 3792"/>
                    <a:gd name="T27" fmla="*/ 0 h 1672"/>
                    <a:gd name="T28" fmla="*/ 0 w 3792"/>
                    <a:gd name="T29" fmla="*/ 0 h 1672"/>
                    <a:gd name="T30" fmla="*/ 0 w 3792"/>
                    <a:gd name="T31" fmla="*/ 0 h 16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92"/>
                    <a:gd name="T49" fmla="*/ 0 h 1672"/>
                    <a:gd name="T50" fmla="*/ 3792 w 3792"/>
                    <a:gd name="T51" fmla="*/ 1672 h 16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92" h="1672">
                      <a:moveTo>
                        <a:pt x="0" y="1672"/>
                      </a:moveTo>
                      <a:cubicBezTo>
                        <a:pt x="112" y="1344"/>
                        <a:pt x="224" y="1016"/>
                        <a:pt x="336" y="952"/>
                      </a:cubicBezTo>
                      <a:cubicBezTo>
                        <a:pt x="448" y="888"/>
                        <a:pt x="576" y="1312"/>
                        <a:pt x="672" y="1288"/>
                      </a:cubicBezTo>
                      <a:cubicBezTo>
                        <a:pt x="768" y="1264"/>
                        <a:pt x="856" y="808"/>
                        <a:pt x="912" y="808"/>
                      </a:cubicBezTo>
                      <a:cubicBezTo>
                        <a:pt x="968" y="808"/>
                        <a:pt x="960" y="1352"/>
                        <a:pt x="1008" y="1288"/>
                      </a:cubicBezTo>
                      <a:cubicBezTo>
                        <a:pt x="1056" y="1224"/>
                        <a:pt x="1152" y="480"/>
                        <a:pt x="1200" y="424"/>
                      </a:cubicBezTo>
                      <a:cubicBezTo>
                        <a:pt x="1248" y="368"/>
                        <a:pt x="1232" y="1008"/>
                        <a:pt x="1296" y="952"/>
                      </a:cubicBezTo>
                      <a:cubicBezTo>
                        <a:pt x="1360" y="896"/>
                        <a:pt x="1464" y="0"/>
                        <a:pt x="1584" y="88"/>
                      </a:cubicBezTo>
                      <a:cubicBezTo>
                        <a:pt x="1704" y="176"/>
                        <a:pt x="1904" y="1352"/>
                        <a:pt x="2016" y="1480"/>
                      </a:cubicBezTo>
                      <a:cubicBezTo>
                        <a:pt x="2128" y="1608"/>
                        <a:pt x="2176" y="904"/>
                        <a:pt x="2256" y="856"/>
                      </a:cubicBezTo>
                      <a:cubicBezTo>
                        <a:pt x="2336" y="808"/>
                        <a:pt x="2416" y="1312"/>
                        <a:pt x="2496" y="1192"/>
                      </a:cubicBezTo>
                      <a:cubicBezTo>
                        <a:pt x="2576" y="1072"/>
                        <a:pt x="2648" y="232"/>
                        <a:pt x="2736" y="136"/>
                      </a:cubicBezTo>
                      <a:cubicBezTo>
                        <a:pt x="2824" y="40"/>
                        <a:pt x="2928" y="584"/>
                        <a:pt x="3024" y="616"/>
                      </a:cubicBezTo>
                      <a:cubicBezTo>
                        <a:pt x="3120" y="648"/>
                        <a:pt x="3200" y="304"/>
                        <a:pt x="3312" y="328"/>
                      </a:cubicBezTo>
                      <a:cubicBezTo>
                        <a:pt x="3424" y="352"/>
                        <a:pt x="3616" y="688"/>
                        <a:pt x="3696" y="760"/>
                      </a:cubicBezTo>
                      <a:cubicBezTo>
                        <a:pt x="3776" y="832"/>
                        <a:pt x="3784" y="796"/>
                        <a:pt x="3792" y="760"/>
                      </a:cubicBezTo>
                    </a:path>
                  </a:pathLst>
                </a:custGeom>
                <a:noFill/>
                <a:ln w="25400">
                  <a:solidFill>
                    <a:srgbClr val="000066"/>
                  </a:solidFill>
                  <a:round/>
                  <a:headEnd/>
                  <a:tailEnd/>
                </a:ln>
              </p:spPr>
              <p:txBody>
                <a:bodyPr wrap="none" anchor="ctr"/>
                <a:lstStyle/>
                <a:p>
                  <a:endParaRPr lang="en-US"/>
                </a:p>
              </p:txBody>
            </p:sp>
            <p:sp>
              <p:nvSpPr>
                <p:cNvPr id="21" name="Line 41">
                  <a:extLst>
                    <a:ext uri="{FF2B5EF4-FFF2-40B4-BE49-F238E27FC236}">
                      <a16:creationId xmlns:a16="http://schemas.microsoft.com/office/drawing/2014/main" id="{10C21213-A5A1-49F1-B74C-79D6337A8D23}"/>
                    </a:ext>
                  </a:extLst>
                </p:cNvPr>
                <p:cNvSpPr>
                  <a:spLocks noChangeAspect="1" noChangeShapeType="1"/>
                </p:cNvSpPr>
                <p:nvPr/>
              </p:nvSpPr>
              <p:spPr bwMode="auto">
                <a:xfrm>
                  <a:off x="2873" y="2110"/>
                  <a:ext cx="1" cy="345"/>
                </a:xfrm>
                <a:prstGeom prst="line">
                  <a:avLst/>
                </a:prstGeom>
                <a:noFill/>
                <a:ln w="9525">
                  <a:solidFill>
                    <a:srgbClr val="000000"/>
                  </a:solidFill>
                  <a:prstDash val="dash"/>
                  <a:round/>
                  <a:headEnd/>
                  <a:tailEnd/>
                </a:ln>
              </p:spPr>
              <p:txBody>
                <a:bodyPr wrap="none" anchor="ctr"/>
                <a:lstStyle/>
                <a:p>
                  <a:endParaRPr lang="en-US"/>
                </a:p>
              </p:txBody>
            </p:sp>
            <p:sp>
              <p:nvSpPr>
                <p:cNvPr id="22" name="Text Box 42">
                  <a:extLst>
                    <a:ext uri="{FF2B5EF4-FFF2-40B4-BE49-F238E27FC236}">
                      <a16:creationId xmlns:a16="http://schemas.microsoft.com/office/drawing/2014/main" id="{BB6E3A9D-FC58-44A7-870F-33CA6845E55C}"/>
                    </a:ext>
                  </a:extLst>
                </p:cNvPr>
                <p:cNvSpPr txBox="1">
                  <a:spLocks noChangeAspect="1" noChangeArrowheads="1"/>
                </p:cNvSpPr>
                <p:nvPr/>
              </p:nvSpPr>
              <p:spPr bwMode="auto">
                <a:xfrm>
                  <a:off x="2442" y="2447"/>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o</a:t>
                  </a:r>
                  <a:endParaRPr lang="en-US" sz="600" b="1">
                    <a:solidFill>
                      <a:srgbClr val="000066"/>
                    </a:solidFill>
                    <a:latin typeface="Tahoma" pitchFamily="34" charset="0"/>
                  </a:endParaRPr>
                </a:p>
              </p:txBody>
            </p:sp>
            <p:sp>
              <p:nvSpPr>
                <p:cNvPr id="23" name="Line 43">
                  <a:extLst>
                    <a:ext uri="{FF2B5EF4-FFF2-40B4-BE49-F238E27FC236}">
                      <a16:creationId xmlns:a16="http://schemas.microsoft.com/office/drawing/2014/main" id="{F7895185-C965-46B0-AED3-4745AF84F852}"/>
                    </a:ext>
                  </a:extLst>
                </p:cNvPr>
                <p:cNvSpPr>
                  <a:spLocks noChangeAspect="1" noChangeShapeType="1"/>
                </p:cNvSpPr>
                <p:nvPr/>
              </p:nvSpPr>
              <p:spPr bwMode="auto">
                <a:xfrm>
                  <a:off x="2504" y="2108"/>
                  <a:ext cx="1" cy="345"/>
                </a:xfrm>
                <a:prstGeom prst="line">
                  <a:avLst/>
                </a:prstGeom>
                <a:noFill/>
                <a:ln w="9525">
                  <a:solidFill>
                    <a:srgbClr val="000000"/>
                  </a:solidFill>
                  <a:prstDash val="dash"/>
                  <a:round/>
                  <a:headEnd/>
                  <a:tailEnd/>
                </a:ln>
              </p:spPr>
              <p:txBody>
                <a:bodyPr wrap="none" anchor="ctr"/>
                <a:lstStyle/>
                <a:p>
                  <a:endParaRPr lang="en-US"/>
                </a:p>
              </p:txBody>
            </p:sp>
            <p:sp>
              <p:nvSpPr>
                <p:cNvPr id="24" name="Text Box 44">
                  <a:extLst>
                    <a:ext uri="{FF2B5EF4-FFF2-40B4-BE49-F238E27FC236}">
                      <a16:creationId xmlns:a16="http://schemas.microsoft.com/office/drawing/2014/main" id="{3407ADC7-1826-44D8-8F50-A84ADB365D0B}"/>
                    </a:ext>
                  </a:extLst>
                </p:cNvPr>
                <p:cNvSpPr txBox="1">
                  <a:spLocks noChangeAspect="1" noChangeArrowheads="1"/>
                </p:cNvSpPr>
                <p:nvPr/>
              </p:nvSpPr>
              <p:spPr bwMode="auto">
                <a:xfrm>
                  <a:off x="2810" y="2445"/>
                  <a:ext cx="156" cy="116"/>
                </a:xfrm>
                <a:prstGeom prst="rect">
                  <a:avLst/>
                </a:prstGeom>
                <a:noFill/>
                <a:ln w="9525">
                  <a:noFill/>
                  <a:miter lim="800000"/>
                  <a:headEnd/>
                  <a:tailEnd/>
                </a:ln>
              </p:spPr>
              <p:txBody>
                <a:bodyPr wrap="none">
                  <a:spAutoFit/>
                </a:bodyPr>
                <a:lstStyle/>
                <a:p>
                  <a:pPr eaLnBrk="0" hangingPunct="0"/>
                  <a:r>
                    <a:rPr lang="en-US" sz="600" b="1">
                      <a:solidFill>
                        <a:srgbClr val="000066"/>
                      </a:solidFill>
                      <a:latin typeface="Tahoma" pitchFamily="34" charset="0"/>
                    </a:rPr>
                    <a:t>t</a:t>
                  </a:r>
                  <a:r>
                    <a:rPr lang="en-US" sz="600" b="1" baseline="-25000">
                      <a:solidFill>
                        <a:srgbClr val="000066"/>
                      </a:solidFill>
                      <a:latin typeface="Tahoma" pitchFamily="34" charset="0"/>
                    </a:rPr>
                    <a:t>1</a:t>
                  </a:r>
                  <a:endParaRPr lang="en-US" sz="600" b="1">
                    <a:solidFill>
                      <a:srgbClr val="000066"/>
                    </a:solidFill>
                    <a:latin typeface="Tahoma" pitchFamily="34" charset="0"/>
                  </a:endParaRPr>
                </a:p>
              </p:txBody>
            </p:sp>
            <p:sp>
              <p:nvSpPr>
                <p:cNvPr id="25" name="Text Box 45">
                  <a:extLst>
                    <a:ext uri="{FF2B5EF4-FFF2-40B4-BE49-F238E27FC236}">
                      <a16:creationId xmlns:a16="http://schemas.microsoft.com/office/drawing/2014/main" id="{1193EC4C-7E6F-42F3-9BC6-EF06664D68AE}"/>
                    </a:ext>
                  </a:extLst>
                </p:cNvPr>
                <p:cNvSpPr txBox="1">
                  <a:spLocks noChangeAspect="1" noChangeArrowheads="1"/>
                </p:cNvSpPr>
                <p:nvPr/>
              </p:nvSpPr>
              <p:spPr bwMode="auto">
                <a:xfrm>
                  <a:off x="2564" y="2468"/>
                  <a:ext cx="241" cy="116"/>
                </a:xfrm>
                <a:prstGeom prst="rect">
                  <a:avLst/>
                </a:prstGeom>
                <a:noFill/>
                <a:ln w="9525">
                  <a:noFill/>
                  <a:miter lim="800000"/>
                  <a:headEnd/>
                  <a:tailEnd/>
                </a:ln>
              </p:spPr>
              <p:txBody>
                <a:bodyPr wrap="none">
                  <a:spAutoFit/>
                </a:bodyPr>
                <a:lstStyle/>
                <a:p>
                  <a:pPr eaLnBrk="0" hangingPunct="0"/>
                  <a:r>
                    <a:rPr lang="en-US" sz="600" b="1">
                      <a:latin typeface="Tahoma" pitchFamily="34" charset="0"/>
                    </a:rPr>
                    <a:t>TIME</a:t>
                  </a:r>
                </a:p>
              </p:txBody>
            </p:sp>
            <p:sp>
              <p:nvSpPr>
                <p:cNvPr id="26" name="Text Box 46">
                  <a:extLst>
                    <a:ext uri="{FF2B5EF4-FFF2-40B4-BE49-F238E27FC236}">
                      <a16:creationId xmlns:a16="http://schemas.microsoft.com/office/drawing/2014/main" id="{4EEFE4C0-4880-437A-BCF6-BAEDA3186E17}"/>
                    </a:ext>
                  </a:extLst>
                </p:cNvPr>
                <p:cNvSpPr txBox="1">
                  <a:spLocks noChangeAspect="1" noChangeArrowheads="1"/>
                </p:cNvSpPr>
                <p:nvPr/>
              </p:nvSpPr>
              <p:spPr bwMode="auto">
                <a:xfrm>
                  <a:off x="2280" y="2086"/>
                  <a:ext cx="163" cy="410"/>
                </a:xfrm>
                <a:prstGeom prst="rect">
                  <a:avLst/>
                </a:prstGeom>
                <a:noFill/>
                <a:ln w="9525">
                  <a:noFill/>
                  <a:miter lim="800000"/>
                  <a:headEnd/>
                  <a:tailEnd/>
                </a:ln>
              </p:spPr>
              <p:txBody>
                <a:bodyPr wrap="none">
                  <a:spAutoFit/>
                </a:bodyPr>
                <a:lstStyle/>
                <a:p>
                  <a:pPr eaLnBrk="0" hangingPunct="0">
                    <a:lnSpc>
                      <a:spcPct val="75000"/>
                    </a:lnSpc>
                  </a:pPr>
                  <a:r>
                    <a:rPr lang="en-US" sz="600" b="1">
                      <a:latin typeface="Tahoma" pitchFamily="34" charset="0"/>
                    </a:rPr>
                    <a:t>E</a:t>
                  </a:r>
                </a:p>
                <a:p>
                  <a:pPr eaLnBrk="0" hangingPunct="0">
                    <a:lnSpc>
                      <a:spcPct val="75000"/>
                    </a:lnSpc>
                  </a:pPr>
                  <a:r>
                    <a:rPr lang="en-US" sz="600" b="1">
                      <a:latin typeface="Tahoma" pitchFamily="34" charset="0"/>
                    </a:rPr>
                    <a:t>X</a:t>
                  </a:r>
                </a:p>
                <a:p>
                  <a:pPr eaLnBrk="0" hangingPunct="0">
                    <a:lnSpc>
                      <a:spcPct val="75000"/>
                    </a:lnSpc>
                  </a:pPr>
                  <a:r>
                    <a:rPr lang="en-US" sz="600" b="1">
                      <a:latin typeface="Tahoma" pitchFamily="34" charset="0"/>
                    </a:rPr>
                    <a:t>P.</a:t>
                  </a:r>
                </a:p>
                <a:p>
                  <a:pPr eaLnBrk="0" hangingPunct="0">
                    <a:lnSpc>
                      <a:spcPct val="75000"/>
                    </a:lnSpc>
                  </a:pPr>
                  <a:r>
                    <a:rPr lang="en-US" sz="600">
                      <a:latin typeface="Tahoma" pitchFamily="34" charset="0"/>
                    </a:rPr>
                    <a:t>or</a:t>
                  </a:r>
                  <a:endParaRPr lang="en-US" sz="600" b="1">
                    <a:latin typeface="Tahoma" pitchFamily="34" charset="0"/>
                  </a:endParaRPr>
                </a:p>
                <a:p>
                  <a:pPr eaLnBrk="0" hangingPunct="0">
                    <a:lnSpc>
                      <a:spcPct val="75000"/>
                    </a:lnSpc>
                  </a:pPr>
                  <a:r>
                    <a:rPr lang="en-US" sz="600" b="1">
                      <a:latin typeface="Tahoma" pitchFamily="34" charset="0"/>
                    </a:rPr>
                    <a:t>D</a:t>
                  </a:r>
                </a:p>
                <a:p>
                  <a:pPr eaLnBrk="0" hangingPunct="0">
                    <a:lnSpc>
                      <a:spcPct val="75000"/>
                    </a:lnSpc>
                  </a:pPr>
                  <a:r>
                    <a:rPr lang="en-US" sz="600" b="1">
                      <a:latin typeface="Tahoma" pitchFamily="34" charset="0"/>
                    </a:rPr>
                    <a:t>O</a:t>
                  </a:r>
                </a:p>
                <a:p>
                  <a:pPr eaLnBrk="0" hangingPunct="0">
                    <a:lnSpc>
                      <a:spcPct val="75000"/>
                    </a:lnSpc>
                  </a:pPr>
                  <a:r>
                    <a:rPr lang="en-US" sz="600" b="1">
                      <a:latin typeface="Tahoma" pitchFamily="34" charset="0"/>
                    </a:rPr>
                    <a:t>S</a:t>
                  </a:r>
                </a:p>
                <a:p>
                  <a:pPr eaLnBrk="0" hangingPunct="0">
                    <a:lnSpc>
                      <a:spcPct val="75000"/>
                    </a:lnSpc>
                  </a:pPr>
                  <a:r>
                    <a:rPr lang="en-US" sz="600" b="1">
                      <a:latin typeface="Tahoma" pitchFamily="34" charset="0"/>
                    </a:rPr>
                    <a:t>E</a:t>
                  </a:r>
                </a:p>
              </p:txBody>
            </p:sp>
            <p:sp>
              <p:nvSpPr>
                <p:cNvPr id="27" name="Text Box 47">
                  <a:extLst>
                    <a:ext uri="{FF2B5EF4-FFF2-40B4-BE49-F238E27FC236}">
                      <a16:creationId xmlns:a16="http://schemas.microsoft.com/office/drawing/2014/main" id="{8B645D2C-FE5F-437A-B770-525E4E9BE96D}"/>
                    </a:ext>
                  </a:extLst>
                </p:cNvPr>
                <p:cNvSpPr txBox="1">
                  <a:spLocks noChangeArrowheads="1"/>
                </p:cNvSpPr>
                <p:nvPr/>
              </p:nvSpPr>
              <p:spPr bwMode="auto">
                <a:xfrm>
                  <a:off x="2451" y="1989"/>
                  <a:ext cx="480" cy="154"/>
                </a:xfrm>
                <a:prstGeom prst="rect">
                  <a:avLst/>
                </a:prstGeom>
                <a:noFill/>
                <a:ln w="9525">
                  <a:noFill/>
                  <a:miter lim="800000"/>
                  <a:headEnd/>
                  <a:tailEnd/>
                </a:ln>
              </p:spPr>
              <p:txBody>
                <a:bodyPr>
                  <a:spAutoFit/>
                </a:bodyPr>
                <a:lstStyle/>
                <a:p>
                  <a:pPr eaLnBrk="0" hangingPunct="0">
                    <a:spcBef>
                      <a:spcPct val="50000"/>
                    </a:spcBef>
                  </a:pPr>
                  <a:r>
                    <a:rPr lang="en-US" sz="1000">
                      <a:solidFill>
                        <a:srgbClr val="000066"/>
                      </a:solidFill>
                      <a:latin typeface="Tahoma" pitchFamily="34" charset="0"/>
                    </a:rPr>
                    <a:t>Inhalation</a:t>
                  </a:r>
                </a:p>
              </p:txBody>
            </p:sp>
          </p:grpSp>
        </p:grpSp>
        <p:grpSp>
          <p:nvGrpSpPr>
            <p:cNvPr id="50" name="Group 48">
              <a:extLst>
                <a:ext uri="{FF2B5EF4-FFF2-40B4-BE49-F238E27FC236}">
                  <a16:creationId xmlns:a16="http://schemas.microsoft.com/office/drawing/2014/main" id="{048E89A3-26F5-4DCF-8A0F-CD6835953986}"/>
                </a:ext>
              </a:extLst>
            </p:cNvPr>
            <p:cNvGrpSpPr>
              <a:grpSpLocks/>
            </p:cNvGrpSpPr>
            <p:nvPr/>
          </p:nvGrpSpPr>
          <p:grpSpPr bwMode="auto">
            <a:xfrm>
              <a:off x="2032000" y="1533525"/>
              <a:ext cx="2819400" cy="4191000"/>
              <a:chOff x="240" y="480"/>
              <a:chExt cx="1776" cy="2640"/>
            </a:xfrm>
          </p:grpSpPr>
          <p:sp>
            <p:nvSpPr>
              <p:cNvPr id="51" name="AutoShape 49">
                <a:extLst>
                  <a:ext uri="{FF2B5EF4-FFF2-40B4-BE49-F238E27FC236}">
                    <a16:creationId xmlns:a16="http://schemas.microsoft.com/office/drawing/2014/main" id="{7D6DA1EF-842A-4145-99E0-48019B8E620F}"/>
                  </a:ext>
                </a:extLst>
              </p:cNvPr>
              <p:cNvSpPr>
                <a:spLocks noChangeArrowheads="1"/>
              </p:cNvSpPr>
              <p:nvPr/>
            </p:nvSpPr>
            <p:spPr bwMode="auto">
              <a:xfrm>
                <a:off x="240" y="480"/>
                <a:ext cx="1776" cy="2640"/>
              </a:xfrm>
              <a:prstGeom prst="rightArrowCallout">
                <a:avLst>
                  <a:gd name="adj1" fmla="val 36378"/>
                  <a:gd name="adj2" fmla="val 33054"/>
                  <a:gd name="adj3" fmla="val 17231"/>
                  <a:gd name="adj4" fmla="val 74213"/>
                </a:avLst>
              </a:prstGeom>
              <a:solidFill>
                <a:schemeClr val="accent6"/>
              </a:solidFill>
              <a:ln w="9525">
                <a:solidFill>
                  <a:srgbClr val="0000FF"/>
                </a:solidFill>
                <a:miter lim="800000"/>
                <a:headEnd/>
                <a:tailEnd/>
              </a:ln>
            </p:spPr>
            <p:txBody>
              <a:bodyPr anchorCtr="1"/>
              <a:lstStyle/>
              <a:p>
                <a:pPr algn="ctr" eaLnBrk="0" hangingPunct="0"/>
                <a:r>
                  <a:rPr lang="en-US" dirty="0">
                    <a:solidFill>
                      <a:schemeClr val="bg1"/>
                    </a:solidFill>
                    <a:latin typeface="Tahoma" pitchFamily="34" charset="0"/>
                  </a:rPr>
                  <a:t>Input Databases </a:t>
                </a: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2000" dirty="0">
                  <a:solidFill>
                    <a:schemeClr val="bg1"/>
                  </a:solidFill>
                  <a:latin typeface="Tahoma" pitchFamily="34" charset="0"/>
                </a:endParaRPr>
              </a:p>
              <a:p>
                <a:pPr algn="ctr" eaLnBrk="0" hangingPunct="0"/>
                <a:endParaRPr lang="en-US" sz="1000" dirty="0">
                  <a:solidFill>
                    <a:schemeClr val="bg1"/>
                  </a:solidFill>
                  <a:latin typeface="Tahoma" pitchFamily="34" charset="0"/>
                </a:endParaRPr>
              </a:p>
              <a:p>
                <a:pPr algn="ctr" eaLnBrk="0" hangingPunct="0"/>
                <a:r>
                  <a:rPr lang="en-US" sz="2000" dirty="0">
                    <a:solidFill>
                      <a:schemeClr val="bg1"/>
                    </a:solidFill>
                    <a:latin typeface="Tahoma" pitchFamily="34" charset="0"/>
                  </a:rPr>
                  <a:t>Exposure Factor Distributions</a:t>
                </a:r>
                <a:endParaRPr lang="en-US" dirty="0">
                  <a:solidFill>
                    <a:schemeClr val="bg1"/>
                  </a:solidFill>
                  <a:latin typeface="Tahoma" pitchFamily="34" charset="0"/>
                </a:endParaRPr>
              </a:p>
            </p:txBody>
          </p:sp>
          <p:sp>
            <p:nvSpPr>
              <p:cNvPr id="52" name="Text Box 50">
                <a:extLst>
                  <a:ext uri="{FF2B5EF4-FFF2-40B4-BE49-F238E27FC236}">
                    <a16:creationId xmlns:a16="http://schemas.microsoft.com/office/drawing/2014/main" id="{17F0CEE4-3151-44B8-B38C-B264557F6574}"/>
                  </a:ext>
                </a:extLst>
              </p:cNvPr>
              <p:cNvSpPr txBox="1">
                <a:spLocks noChangeArrowheads="1"/>
              </p:cNvSpPr>
              <p:nvPr/>
            </p:nvSpPr>
            <p:spPr bwMode="auto">
              <a:xfrm>
                <a:off x="266" y="751"/>
                <a:ext cx="1392" cy="923"/>
              </a:xfrm>
              <a:prstGeom prst="rect">
                <a:avLst/>
              </a:prstGeom>
              <a:noFill/>
              <a:ln w="9525">
                <a:noFill/>
                <a:miter lim="800000"/>
                <a:headEnd/>
                <a:tailEnd/>
              </a:ln>
            </p:spPr>
            <p:txBody>
              <a:bodyPr>
                <a:spAutoFit/>
              </a:bodyPr>
              <a:lstStyle/>
              <a:p>
                <a:pPr eaLnBrk="0" hangingPunct="0">
                  <a:buFontTx/>
                  <a:buChar char="•"/>
                </a:pPr>
                <a:r>
                  <a:rPr lang="en-US" dirty="0">
                    <a:solidFill>
                      <a:schemeClr val="bg1"/>
                    </a:solidFill>
                    <a:latin typeface="Tahoma" pitchFamily="34" charset="0"/>
                  </a:rPr>
                  <a:t> Census</a:t>
                </a:r>
              </a:p>
              <a:p>
                <a:pPr eaLnBrk="0" hangingPunct="0">
                  <a:buFontTx/>
                  <a:buChar char="•"/>
                </a:pPr>
                <a:r>
                  <a:rPr lang="en-US" dirty="0">
                    <a:solidFill>
                      <a:schemeClr val="bg1"/>
                    </a:solidFill>
                    <a:latin typeface="Tahoma" pitchFamily="34" charset="0"/>
                  </a:rPr>
                  <a:t> Human Activity</a:t>
                </a:r>
              </a:p>
              <a:p>
                <a:pPr eaLnBrk="0" hangingPunct="0">
                  <a:buFontTx/>
                  <a:buChar char="•"/>
                </a:pPr>
                <a:r>
                  <a:rPr lang="en-US" dirty="0">
                    <a:solidFill>
                      <a:schemeClr val="bg1"/>
                    </a:solidFill>
                    <a:latin typeface="Tahoma" pitchFamily="34" charset="0"/>
                  </a:rPr>
                  <a:t> Ambient Conc.</a:t>
                </a:r>
              </a:p>
              <a:p>
                <a:pPr eaLnBrk="0" hangingPunct="0">
                  <a:buFontTx/>
                  <a:buChar char="•"/>
                </a:pPr>
                <a:r>
                  <a:rPr lang="en-US" dirty="0">
                    <a:solidFill>
                      <a:schemeClr val="bg1"/>
                    </a:solidFill>
                    <a:latin typeface="Tahoma" pitchFamily="34" charset="0"/>
                  </a:rPr>
                  <a:t> Food Residues</a:t>
                </a:r>
              </a:p>
              <a:p>
                <a:pPr eaLnBrk="0" hangingPunct="0">
                  <a:buFontTx/>
                  <a:buChar char="•"/>
                </a:pPr>
                <a:r>
                  <a:rPr lang="en-US" dirty="0">
                    <a:solidFill>
                      <a:schemeClr val="bg1"/>
                    </a:solidFill>
                    <a:latin typeface="Tahoma" pitchFamily="34" charset="0"/>
                  </a:rPr>
                  <a:t> Recipe/Food Diary </a:t>
                </a:r>
              </a:p>
            </p:txBody>
          </p:sp>
          <p:grpSp>
            <p:nvGrpSpPr>
              <p:cNvPr id="53" name="Group 51">
                <a:extLst>
                  <a:ext uri="{FF2B5EF4-FFF2-40B4-BE49-F238E27FC236}">
                    <a16:creationId xmlns:a16="http://schemas.microsoft.com/office/drawing/2014/main" id="{CA1BAA02-3AF6-4BDD-9472-5E5FFAAA8C96}"/>
                  </a:ext>
                </a:extLst>
              </p:cNvPr>
              <p:cNvGrpSpPr>
                <a:grpSpLocks/>
              </p:cNvGrpSpPr>
              <p:nvPr/>
            </p:nvGrpSpPr>
            <p:grpSpPr bwMode="auto">
              <a:xfrm>
                <a:off x="456" y="2448"/>
                <a:ext cx="840" cy="624"/>
                <a:chOff x="456" y="2448"/>
                <a:chExt cx="840" cy="624"/>
              </a:xfrm>
            </p:grpSpPr>
            <p:sp>
              <p:nvSpPr>
                <p:cNvPr id="54" name="Freeform 52">
                  <a:extLst>
                    <a:ext uri="{FF2B5EF4-FFF2-40B4-BE49-F238E27FC236}">
                      <a16:creationId xmlns:a16="http://schemas.microsoft.com/office/drawing/2014/main" id="{C3FC20B3-A4AE-468B-892B-392D294E3623}"/>
                    </a:ext>
                  </a:extLst>
                </p:cNvPr>
                <p:cNvSpPr>
                  <a:spLocks/>
                </p:cNvSpPr>
                <p:nvPr/>
              </p:nvSpPr>
              <p:spPr bwMode="auto">
                <a:xfrm>
                  <a:off x="468" y="2825"/>
                  <a:ext cx="369" cy="242"/>
                </a:xfrm>
                <a:custGeom>
                  <a:avLst/>
                  <a:gdLst>
                    <a:gd name="T0" fmla="*/ 0 w 902"/>
                    <a:gd name="T1" fmla="*/ 11 h 406"/>
                    <a:gd name="T2" fmla="*/ 0 w 902"/>
                    <a:gd name="T3" fmla="*/ 11 h 406"/>
                    <a:gd name="T4" fmla="*/ 0 w 902"/>
                    <a:gd name="T5" fmla="*/ 11 h 406"/>
                    <a:gd name="T6" fmla="*/ 0 w 902"/>
                    <a:gd name="T7" fmla="*/ 10 h 406"/>
                    <a:gd name="T8" fmla="*/ 0 w 902"/>
                    <a:gd name="T9" fmla="*/ 10 h 406"/>
                    <a:gd name="T10" fmla="*/ 0 w 902"/>
                    <a:gd name="T11" fmla="*/ 10 h 406"/>
                    <a:gd name="T12" fmla="*/ 0 w 902"/>
                    <a:gd name="T13" fmla="*/ 10 h 406"/>
                    <a:gd name="T14" fmla="*/ 0 w 902"/>
                    <a:gd name="T15" fmla="*/ 10 h 406"/>
                    <a:gd name="T16" fmla="*/ 0 w 902"/>
                    <a:gd name="T17" fmla="*/ 10 h 406"/>
                    <a:gd name="T18" fmla="*/ 0 w 902"/>
                    <a:gd name="T19" fmla="*/ 9 h 406"/>
                    <a:gd name="T20" fmla="*/ 0 w 902"/>
                    <a:gd name="T21" fmla="*/ 8 h 406"/>
                    <a:gd name="T22" fmla="*/ 0 w 902"/>
                    <a:gd name="T23" fmla="*/ 8 h 406"/>
                    <a:gd name="T24" fmla="*/ 0 w 902"/>
                    <a:gd name="T25" fmla="*/ 8 h 406"/>
                    <a:gd name="T26" fmla="*/ 0 w 902"/>
                    <a:gd name="T27" fmla="*/ 7 h 406"/>
                    <a:gd name="T28" fmla="*/ 0 w 902"/>
                    <a:gd name="T29" fmla="*/ 7 h 406"/>
                    <a:gd name="T30" fmla="*/ 0 w 902"/>
                    <a:gd name="T31" fmla="*/ 6 h 406"/>
                    <a:gd name="T32" fmla="*/ 0 w 902"/>
                    <a:gd name="T33" fmla="*/ 5 h 406"/>
                    <a:gd name="T34" fmla="*/ 1 w 902"/>
                    <a:gd name="T35" fmla="*/ 4 h 406"/>
                    <a:gd name="T36" fmla="*/ 1 w 902"/>
                    <a:gd name="T37" fmla="*/ 3 h 406"/>
                    <a:gd name="T38" fmla="*/ 1 w 902"/>
                    <a:gd name="T39" fmla="*/ 2 h 406"/>
                    <a:gd name="T40" fmla="*/ 1 w 902"/>
                    <a:gd name="T41" fmla="*/ 2 h 406"/>
                    <a:gd name="T42" fmla="*/ 1 w 902"/>
                    <a:gd name="T43" fmla="*/ 1 h 406"/>
                    <a:gd name="T44" fmla="*/ 1 w 902"/>
                    <a:gd name="T45" fmla="*/ 1 h 406"/>
                    <a:gd name="T46" fmla="*/ 1 w 902"/>
                    <a:gd name="T47" fmla="*/ 1 h 406"/>
                    <a:gd name="T48" fmla="*/ 1 w 902"/>
                    <a:gd name="T49" fmla="*/ 1 h 406"/>
                    <a:gd name="T50" fmla="*/ 1 w 902"/>
                    <a:gd name="T51" fmla="*/ 0 h 406"/>
                    <a:gd name="T52" fmla="*/ 1 w 902"/>
                    <a:gd name="T53" fmla="*/ 1 h 406"/>
                    <a:gd name="T54" fmla="*/ 1 w 902"/>
                    <a:gd name="T55" fmla="*/ 1 h 406"/>
                    <a:gd name="T56" fmla="*/ 1 w 902"/>
                    <a:gd name="T57" fmla="*/ 1 h 406"/>
                    <a:gd name="T58" fmla="*/ 1 w 902"/>
                    <a:gd name="T59" fmla="*/ 1 h 406"/>
                    <a:gd name="T60" fmla="*/ 1 w 902"/>
                    <a:gd name="T61" fmla="*/ 2 h 406"/>
                    <a:gd name="T62" fmla="*/ 1 w 902"/>
                    <a:gd name="T63" fmla="*/ 2 h 406"/>
                    <a:gd name="T64" fmla="*/ 1 w 902"/>
                    <a:gd name="T65" fmla="*/ 3 h 406"/>
                    <a:gd name="T66" fmla="*/ 1 w 902"/>
                    <a:gd name="T67" fmla="*/ 4 h 406"/>
                    <a:gd name="T68" fmla="*/ 1 w 902"/>
                    <a:gd name="T69" fmla="*/ 5 h 406"/>
                    <a:gd name="T70" fmla="*/ 1 w 902"/>
                    <a:gd name="T71" fmla="*/ 6 h 406"/>
                    <a:gd name="T72" fmla="*/ 1 w 902"/>
                    <a:gd name="T73" fmla="*/ 7 h 406"/>
                    <a:gd name="T74" fmla="*/ 1 w 902"/>
                    <a:gd name="T75" fmla="*/ 7 h 406"/>
                    <a:gd name="T76" fmla="*/ 1 w 902"/>
                    <a:gd name="T77" fmla="*/ 8 h 406"/>
                    <a:gd name="T78" fmla="*/ 1 w 902"/>
                    <a:gd name="T79" fmla="*/ 8 h 406"/>
                    <a:gd name="T80" fmla="*/ 1 w 902"/>
                    <a:gd name="T81" fmla="*/ 8 h 406"/>
                    <a:gd name="T82" fmla="*/ 2 w 902"/>
                    <a:gd name="T83" fmla="*/ 9 h 406"/>
                    <a:gd name="T84" fmla="*/ 2 w 902"/>
                    <a:gd name="T85" fmla="*/ 10 h 406"/>
                    <a:gd name="T86" fmla="*/ 2 w 902"/>
                    <a:gd name="T87" fmla="*/ 10 h 406"/>
                    <a:gd name="T88" fmla="*/ 2 w 902"/>
                    <a:gd name="T89" fmla="*/ 10 h 406"/>
                    <a:gd name="T90" fmla="*/ 2 w 902"/>
                    <a:gd name="T91" fmla="*/ 10 h 406"/>
                    <a:gd name="T92" fmla="*/ 2 w 902"/>
                    <a:gd name="T93" fmla="*/ 10 h 406"/>
                    <a:gd name="T94" fmla="*/ 2 w 902"/>
                    <a:gd name="T95" fmla="*/ 10 h 406"/>
                    <a:gd name="T96" fmla="*/ 2 w 902"/>
                    <a:gd name="T97" fmla="*/ 11 h 406"/>
                    <a:gd name="T98" fmla="*/ 2 w 902"/>
                    <a:gd name="T99" fmla="*/ 11 h 406"/>
                    <a:gd name="T100" fmla="*/ 2 w 902"/>
                    <a:gd name="T101" fmla="*/ 11 h 406"/>
                    <a:gd name="T102" fmla="*/ 0 w 902"/>
                    <a:gd name="T103" fmla="*/ 11 h 4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02"/>
                    <a:gd name="T157" fmla="*/ 0 h 406"/>
                    <a:gd name="T158" fmla="*/ 902 w 902"/>
                    <a:gd name="T159" fmla="*/ 406 h 4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02" h="406">
                      <a:moveTo>
                        <a:pt x="0" y="406"/>
                      </a:moveTo>
                      <a:lnTo>
                        <a:pt x="0" y="403"/>
                      </a:lnTo>
                      <a:lnTo>
                        <a:pt x="9" y="403"/>
                      </a:lnTo>
                      <a:lnTo>
                        <a:pt x="18" y="400"/>
                      </a:lnTo>
                      <a:lnTo>
                        <a:pt x="27" y="400"/>
                      </a:lnTo>
                      <a:lnTo>
                        <a:pt x="36" y="400"/>
                      </a:lnTo>
                      <a:lnTo>
                        <a:pt x="45" y="397"/>
                      </a:lnTo>
                      <a:lnTo>
                        <a:pt x="54" y="394"/>
                      </a:lnTo>
                      <a:lnTo>
                        <a:pt x="63" y="394"/>
                      </a:lnTo>
                      <a:lnTo>
                        <a:pt x="72" y="391"/>
                      </a:lnTo>
                      <a:lnTo>
                        <a:pt x="81" y="388"/>
                      </a:lnTo>
                      <a:lnTo>
                        <a:pt x="90" y="385"/>
                      </a:lnTo>
                      <a:lnTo>
                        <a:pt x="99" y="382"/>
                      </a:lnTo>
                      <a:lnTo>
                        <a:pt x="108" y="379"/>
                      </a:lnTo>
                      <a:lnTo>
                        <a:pt x="117" y="373"/>
                      </a:lnTo>
                      <a:lnTo>
                        <a:pt x="126" y="367"/>
                      </a:lnTo>
                      <a:lnTo>
                        <a:pt x="135" y="364"/>
                      </a:lnTo>
                      <a:lnTo>
                        <a:pt x="144" y="358"/>
                      </a:lnTo>
                      <a:lnTo>
                        <a:pt x="153" y="351"/>
                      </a:lnTo>
                      <a:lnTo>
                        <a:pt x="162" y="342"/>
                      </a:lnTo>
                      <a:lnTo>
                        <a:pt x="171" y="336"/>
                      </a:lnTo>
                      <a:lnTo>
                        <a:pt x="180" y="327"/>
                      </a:lnTo>
                      <a:lnTo>
                        <a:pt x="189" y="318"/>
                      </a:lnTo>
                      <a:lnTo>
                        <a:pt x="198" y="309"/>
                      </a:lnTo>
                      <a:lnTo>
                        <a:pt x="207" y="297"/>
                      </a:lnTo>
                      <a:lnTo>
                        <a:pt x="216" y="288"/>
                      </a:lnTo>
                      <a:lnTo>
                        <a:pt x="225" y="276"/>
                      </a:lnTo>
                      <a:lnTo>
                        <a:pt x="234" y="264"/>
                      </a:lnTo>
                      <a:lnTo>
                        <a:pt x="243" y="251"/>
                      </a:lnTo>
                      <a:lnTo>
                        <a:pt x="252" y="236"/>
                      </a:lnTo>
                      <a:lnTo>
                        <a:pt x="261" y="224"/>
                      </a:lnTo>
                      <a:lnTo>
                        <a:pt x="270" y="209"/>
                      </a:lnTo>
                      <a:lnTo>
                        <a:pt x="279" y="197"/>
                      </a:lnTo>
                      <a:lnTo>
                        <a:pt x="288" y="182"/>
                      </a:lnTo>
                      <a:lnTo>
                        <a:pt x="297" y="167"/>
                      </a:lnTo>
                      <a:lnTo>
                        <a:pt x="306" y="151"/>
                      </a:lnTo>
                      <a:lnTo>
                        <a:pt x="315" y="136"/>
                      </a:lnTo>
                      <a:lnTo>
                        <a:pt x="324" y="121"/>
                      </a:lnTo>
                      <a:lnTo>
                        <a:pt x="333" y="109"/>
                      </a:lnTo>
                      <a:lnTo>
                        <a:pt x="342" y="94"/>
                      </a:lnTo>
                      <a:lnTo>
                        <a:pt x="351" y="82"/>
                      </a:lnTo>
                      <a:lnTo>
                        <a:pt x="360" y="70"/>
                      </a:lnTo>
                      <a:lnTo>
                        <a:pt x="369" y="58"/>
                      </a:lnTo>
                      <a:lnTo>
                        <a:pt x="378" y="45"/>
                      </a:lnTo>
                      <a:lnTo>
                        <a:pt x="387" y="36"/>
                      </a:lnTo>
                      <a:lnTo>
                        <a:pt x="396" y="27"/>
                      </a:lnTo>
                      <a:lnTo>
                        <a:pt x="406" y="18"/>
                      </a:lnTo>
                      <a:lnTo>
                        <a:pt x="415" y="12"/>
                      </a:lnTo>
                      <a:lnTo>
                        <a:pt x="424" y="9"/>
                      </a:lnTo>
                      <a:lnTo>
                        <a:pt x="433" y="3"/>
                      </a:lnTo>
                      <a:lnTo>
                        <a:pt x="442" y="3"/>
                      </a:lnTo>
                      <a:lnTo>
                        <a:pt x="451" y="0"/>
                      </a:lnTo>
                      <a:lnTo>
                        <a:pt x="460" y="3"/>
                      </a:lnTo>
                      <a:lnTo>
                        <a:pt x="469" y="3"/>
                      </a:lnTo>
                      <a:lnTo>
                        <a:pt x="478" y="9"/>
                      </a:lnTo>
                      <a:lnTo>
                        <a:pt x="487" y="12"/>
                      </a:lnTo>
                      <a:lnTo>
                        <a:pt x="496" y="18"/>
                      </a:lnTo>
                      <a:lnTo>
                        <a:pt x="505" y="27"/>
                      </a:lnTo>
                      <a:lnTo>
                        <a:pt x="514" y="36"/>
                      </a:lnTo>
                      <a:lnTo>
                        <a:pt x="523" y="45"/>
                      </a:lnTo>
                      <a:lnTo>
                        <a:pt x="532" y="58"/>
                      </a:lnTo>
                      <a:lnTo>
                        <a:pt x="541" y="70"/>
                      </a:lnTo>
                      <a:lnTo>
                        <a:pt x="550" y="82"/>
                      </a:lnTo>
                      <a:lnTo>
                        <a:pt x="559" y="94"/>
                      </a:lnTo>
                      <a:lnTo>
                        <a:pt x="568" y="109"/>
                      </a:lnTo>
                      <a:lnTo>
                        <a:pt x="577" y="121"/>
                      </a:lnTo>
                      <a:lnTo>
                        <a:pt x="586" y="136"/>
                      </a:lnTo>
                      <a:lnTo>
                        <a:pt x="595" y="151"/>
                      </a:lnTo>
                      <a:lnTo>
                        <a:pt x="604" y="167"/>
                      </a:lnTo>
                      <a:lnTo>
                        <a:pt x="613" y="182"/>
                      </a:lnTo>
                      <a:lnTo>
                        <a:pt x="622" y="197"/>
                      </a:lnTo>
                      <a:lnTo>
                        <a:pt x="631" y="209"/>
                      </a:lnTo>
                      <a:lnTo>
                        <a:pt x="640" y="224"/>
                      </a:lnTo>
                      <a:lnTo>
                        <a:pt x="649" y="236"/>
                      </a:lnTo>
                      <a:lnTo>
                        <a:pt x="658" y="251"/>
                      </a:lnTo>
                      <a:lnTo>
                        <a:pt x="667" y="264"/>
                      </a:lnTo>
                      <a:lnTo>
                        <a:pt x="676" y="276"/>
                      </a:lnTo>
                      <a:lnTo>
                        <a:pt x="685" y="288"/>
                      </a:lnTo>
                      <a:lnTo>
                        <a:pt x="694" y="297"/>
                      </a:lnTo>
                      <a:lnTo>
                        <a:pt x="703" y="309"/>
                      </a:lnTo>
                      <a:lnTo>
                        <a:pt x="712" y="318"/>
                      </a:lnTo>
                      <a:lnTo>
                        <a:pt x="721" y="327"/>
                      </a:lnTo>
                      <a:lnTo>
                        <a:pt x="730" y="336"/>
                      </a:lnTo>
                      <a:lnTo>
                        <a:pt x="739" y="342"/>
                      </a:lnTo>
                      <a:lnTo>
                        <a:pt x="748" y="351"/>
                      </a:lnTo>
                      <a:lnTo>
                        <a:pt x="757" y="358"/>
                      </a:lnTo>
                      <a:lnTo>
                        <a:pt x="766" y="364"/>
                      </a:lnTo>
                      <a:lnTo>
                        <a:pt x="775" y="367"/>
                      </a:lnTo>
                      <a:lnTo>
                        <a:pt x="784" y="373"/>
                      </a:lnTo>
                      <a:lnTo>
                        <a:pt x="793" y="379"/>
                      </a:lnTo>
                      <a:lnTo>
                        <a:pt x="802" y="382"/>
                      </a:lnTo>
                      <a:lnTo>
                        <a:pt x="811" y="385"/>
                      </a:lnTo>
                      <a:lnTo>
                        <a:pt x="820" y="388"/>
                      </a:lnTo>
                      <a:lnTo>
                        <a:pt x="829" y="391"/>
                      </a:lnTo>
                      <a:lnTo>
                        <a:pt x="838" y="394"/>
                      </a:lnTo>
                      <a:lnTo>
                        <a:pt x="847" y="394"/>
                      </a:lnTo>
                      <a:lnTo>
                        <a:pt x="857" y="397"/>
                      </a:lnTo>
                      <a:lnTo>
                        <a:pt x="866" y="400"/>
                      </a:lnTo>
                      <a:lnTo>
                        <a:pt x="875" y="400"/>
                      </a:lnTo>
                      <a:lnTo>
                        <a:pt x="884" y="400"/>
                      </a:lnTo>
                      <a:lnTo>
                        <a:pt x="893" y="403"/>
                      </a:lnTo>
                      <a:lnTo>
                        <a:pt x="902" y="403"/>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5" name="Rectangle 53">
                  <a:extLst>
                    <a:ext uri="{FF2B5EF4-FFF2-40B4-BE49-F238E27FC236}">
                      <a16:creationId xmlns:a16="http://schemas.microsoft.com/office/drawing/2014/main" id="{E68FB7F4-CAEC-4262-8756-368C854117A7}"/>
                    </a:ext>
                  </a:extLst>
                </p:cNvPr>
                <p:cNvSpPr>
                  <a:spLocks noChangeArrowheads="1"/>
                </p:cNvSpPr>
                <p:nvPr/>
              </p:nvSpPr>
              <p:spPr bwMode="auto">
                <a:xfrm>
                  <a:off x="936" y="2616"/>
                  <a:ext cx="328" cy="121"/>
                </a:xfrm>
                <a:prstGeom prst="rect">
                  <a:avLst/>
                </a:prstGeom>
                <a:solidFill>
                  <a:srgbClr val="00CCFF"/>
                </a:solidFill>
                <a:ln w="4826">
                  <a:solidFill>
                    <a:srgbClr val="00CCFF"/>
                  </a:solidFill>
                  <a:miter lim="800000"/>
                  <a:headEnd/>
                  <a:tailEnd/>
                </a:ln>
              </p:spPr>
              <p:txBody>
                <a:bodyPr/>
                <a:lstStyle/>
                <a:p>
                  <a:pPr eaLnBrk="0" hangingPunct="0"/>
                  <a:endParaRPr lang="en-US"/>
                </a:p>
              </p:txBody>
            </p:sp>
            <p:sp>
              <p:nvSpPr>
                <p:cNvPr id="56" name="Freeform 54">
                  <a:extLst>
                    <a:ext uri="{FF2B5EF4-FFF2-40B4-BE49-F238E27FC236}">
                      <a16:creationId xmlns:a16="http://schemas.microsoft.com/office/drawing/2014/main" id="{F962F528-3A3D-4E78-B85C-6EBA06E798A3}"/>
                    </a:ext>
                  </a:extLst>
                </p:cNvPr>
                <p:cNvSpPr>
                  <a:spLocks/>
                </p:cNvSpPr>
                <p:nvPr/>
              </p:nvSpPr>
              <p:spPr bwMode="auto">
                <a:xfrm>
                  <a:off x="924" y="2825"/>
                  <a:ext cx="369" cy="242"/>
                </a:xfrm>
                <a:custGeom>
                  <a:avLst/>
                  <a:gdLst>
                    <a:gd name="T0" fmla="*/ 0 w 902"/>
                    <a:gd name="T1" fmla="*/ 11 h 406"/>
                    <a:gd name="T2" fmla="*/ 1 w 902"/>
                    <a:gd name="T3" fmla="*/ 0 h 406"/>
                    <a:gd name="T4" fmla="*/ 2 w 902"/>
                    <a:gd name="T5" fmla="*/ 11 h 406"/>
                    <a:gd name="T6" fmla="*/ 0 w 902"/>
                    <a:gd name="T7" fmla="*/ 11 h 406"/>
                    <a:gd name="T8" fmla="*/ 0 60000 65536"/>
                    <a:gd name="T9" fmla="*/ 0 60000 65536"/>
                    <a:gd name="T10" fmla="*/ 0 60000 65536"/>
                    <a:gd name="T11" fmla="*/ 0 60000 65536"/>
                    <a:gd name="T12" fmla="*/ 0 w 902"/>
                    <a:gd name="T13" fmla="*/ 0 h 406"/>
                    <a:gd name="T14" fmla="*/ 902 w 902"/>
                    <a:gd name="T15" fmla="*/ 406 h 406"/>
                  </a:gdLst>
                  <a:ahLst/>
                  <a:cxnLst>
                    <a:cxn ang="T8">
                      <a:pos x="T0" y="T1"/>
                    </a:cxn>
                    <a:cxn ang="T9">
                      <a:pos x="T2" y="T3"/>
                    </a:cxn>
                    <a:cxn ang="T10">
                      <a:pos x="T4" y="T5"/>
                    </a:cxn>
                    <a:cxn ang="T11">
                      <a:pos x="T6" y="T7"/>
                    </a:cxn>
                  </a:cxnLst>
                  <a:rect l="T12" t="T13" r="T14" b="T15"/>
                  <a:pathLst>
                    <a:path w="902" h="406">
                      <a:moveTo>
                        <a:pt x="0" y="406"/>
                      </a:moveTo>
                      <a:lnTo>
                        <a:pt x="451" y="0"/>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7" name="Freeform 55">
                  <a:extLst>
                    <a:ext uri="{FF2B5EF4-FFF2-40B4-BE49-F238E27FC236}">
                      <a16:creationId xmlns:a16="http://schemas.microsoft.com/office/drawing/2014/main" id="{E73BFE94-423C-4E1B-84D0-4B4618E675C7}"/>
                    </a:ext>
                  </a:extLst>
                </p:cNvPr>
                <p:cNvSpPr>
                  <a:spLocks/>
                </p:cNvSpPr>
                <p:nvPr/>
              </p:nvSpPr>
              <p:spPr bwMode="auto">
                <a:xfrm>
                  <a:off x="480" y="2487"/>
                  <a:ext cx="363" cy="242"/>
                </a:xfrm>
                <a:custGeom>
                  <a:avLst/>
                  <a:gdLst>
                    <a:gd name="T0" fmla="*/ 0 w 902"/>
                    <a:gd name="T1" fmla="*/ 10 h 406"/>
                    <a:gd name="T2" fmla="*/ 0 w 902"/>
                    <a:gd name="T3" fmla="*/ 5 h 406"/>
                    <a:gd name="T4" fmla="*/ 0 w 902"/>
                    <a:gd name="T5" fmla="*/ 1 h 406"/>
                    <a:gd name="T6" fmla="*/ 0 w 902"/>
                    <a:gd name="T7" fmla="*/ 0 h 406"/>
                    <a:gd name="T8" fmla="*/ 0 w 902"/>
                    <a:gd name="T9" fmla="*/ 1 h 406"/>
                    <a:gd name="T10" fmla="*/ 0 w 902"/>
                    <a:gd name="T11" fmla="*/ 2 h 406"/>
                    <a:gd name="T12" fmla="*/ 0 w 902"/>
                    <a:gd name="T13" fmla="*/ 3 h 406"/>
                    <a:gd name="T14" fmla="*/ 0 w 902"/>
                    <a:gd name="T15" fmla="*/ 5 h 406"/>
                    <a:gd name="T16" fmla="*/ 0 w 902"/>
                    <a:gd name="T17" fmla="*/ 6 h 406"/>
                    <a:gd name="T18" fmla="*/ 0 w 902"/>
                    <a:gd name="T19" fmla="*/ 7 h 406"/>
                    <a:gd name="T20" fmla="*/ 0 w 902"/>
                    <a:gd name="T21" fmla="*/ 8 h 406"/>
                    <a:gd name="T22" fmla="*/ 0 w 902"/>
                    <a:gd name="T23" fmla="*/ 8 h 406"/>
                    <a:gd name="T24" fmla="*/ 0 w 902"/>
                    <a:gd name="T25" fmla="*/ 8 h 406"/>
                    <a:gd name="T26" fmla="*/ 0 w 902"/>
                    <a:gd name="T27" fmla="*/ 9 h 406"/>
                    <a:gd name="T28" fmla="*/ 0 w 902"/>
                    <a:gd name="T29" fmla="*/ 9 h 406"/>
                    <a:gd name="T30" fmla="*/ 0 w 902"/>
                    <a:gd name="T31" fmla="*/ 10 h 406"/>
                    <a:gd name="T32" fmla="*/ 0 w 902"/>
                    <a:gd name="T33" fmla="*/ 10 h 406"/>
                    <a:gd name="T34" fmla="*/ 0 w 902"/>
                    <a:gd name="T35" fmla="*/ 10 h 406"/>
                    <a:gd name="T36" fmla="*/ 0 w 902"/>
                    <a:gd name="T37" fmla="*/ 10 h 406"/>
                    <a:gd name="T38" fmla="*/ 1 w 902"/>
                    <a:gd name="T39" fmla="*/ 10 h 406"/>
                    <a:gd name="T40" fmla="*/ 1 w 902"/>
                    <a:gd name="T41" fmla="*/ 10 h 406"/>
                    <a:gd name="T42" fmla="*/ 1 w 902"/>
                    <a:gd name="T43" fmla="*/ 10 h 406"/>
                    <a:gd name="T44" fmla="*/ 1 w 902"/>
                    <a:gd name="T45" fmla="*/ 10 h 406"/>
                    <a:gd name="T46" fmla="*/ 1 w 902"/>
                    <a:gd name="T47" fmla="*/ 10 h 406"/>
                    <a:gd name="T48" fmla="*/ 1 w 902"/>
                    <a:gd name="T49" fmla="*/ 11 h 406"/>
                    <a:gd name="T50" fmla="*/ 1 w 902"/>
                    <a:gd name="T51" fmla="*/ 11 h 406"/>
                    <a:gd name="T52" fmla="*/ 1 w 902"/>
                    <a:gd name="T53" fmla="*/ 11 h 406"/>
                    <a:gd name="T54" fmla="*/ 1 w 902"/>
                    <a:gd name="T55" fmla="*/ 11 h 406"/>
                    <a:gd name="T56" fmla="*/ 1 w 902"/>
                    <a:gd name="T57" fmla="*/ 11 h 406"/>
                    <a:gd name="T58" fmla="*/ 1 w 902"/>
                    <a:gd name="T59" fmla="*/ 11 h 406"/>
                    <a:gd name="T60" fmla="*/ 1 w 902"/>
                    <a:gd name="T61" fmla="*/ 11 h 406"/>
                    <a:gd name="T62" fmla="*/ 1 w 902"/>
                    <a:gd name="T63" fmla="*/ 11 h 406"/>
                    <a:gd name="T64" fmla="*/ 1 w 902"/>
                    <a:gd name="T65" fmla="*/ 11 h 406"/>
                    <a:gd name="T66" fmla="*/ 1 w 902"/>
                    <a:gd name="T67" fmla="*/ 11 h 406"/>
                    <a:gd name="T68" fmla="*/ 1 w 902"/>
                    <a:gd name="T69" fmla="*/ 11 h 406"/>
                    <a:gd name="T70" fmla="*/ 1 w 902"/>
                    <a:gd name="T71" fmla="*/ 11 h 406"/>
                    <a:gd name="T72" fmla="*/ 1 w 902"/>
                    <a:gd name="T73" fmla="*/ 11 h 406"/>
                    <a:gd name="T74" fmla="*/ 1 w 902"/>
                    <a:gd name="T75" fmla="*/ 11 h 406"/>
                    <a:gd name="T76" fmla="*/ 1 w 902"/>
                    <a:gd name="T77" fmla="*/ 11 h 406"/>
                    <a:gd name="T78" fmla="*/ 1 w 902"/>
                    <a:gd name="T79" fmla="*/ 11 h 406"/>
                    <a:gd name="T80" fmla="*/ 1 w 902"/>
                    <a:gd name="T81" fmla="*/ 11 h 406"/>
                    <a:gd name="T82" fmla="*/ 1 w 902"/>
                    <a:gd name="T83" fmla="*/ 11 h 406"/>
                    <a:gd name="T84" fmla="*/ 1 w 902"/>
                    <a:gd name="T85" fmla="*/ 11 h 406"/>
                    <a:gd name="T86" fmla="*/ 1 w 902"/>
                    <a:gd name="T87" fmla="*/ 11 h 406"/>
                    <a:gd name="T88" fmla="*/ 1 w 902"/>
                    <a:gd name="T89" fmla="*/ 11 h 406"/>
                    <a:gd name="T90" fmla="*/ 1 w 902"/>
                    <a:gd name="T91" fmla="*/ 11 h 406"/>
                    <a:gd name="T92" fmla="*/ 2 w 902"/>
                    <a:gd name="T93" fmla="*/ 11 h 406"/>
                    <a:gd name="T94" fmla="*/ 2 w 902"/>
                    <a:gd name="T95" fmla="*/ 11 h 406"/>
                    <a:gd name="T96" fmla="*/ 2 w 902"/>
                    <a:gd name="T97" fmla="*/ 11 h 406"/>
                    <a:gd name="T98" fmla="*/ 2 w 902"/>
                    <a:gd name="T99" fmla="*/ 11 h 406"/>
                    <a:gd name="T100" fmla="*/ 2 w 902"/>
                    <a:gd name="T101" fmla="*/ 11 h 4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02"/>
                    <a:gd name="T154" fmla="*/ 0 h 406"/>
                    <a:gd name="T155" fmla="*/ 902 w 902"/>
                    <a:gd name="T156" fmla="*/ 406 h 4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02" h="406">
                      <a:moveTo>
                        <a:pt x="0" y="406"/>
                      </a:moveTo>
                      <a:lnTo>
                        <a:pt x="0" y="379"/>
                      </a:lnTo>
                      <a:lnTo>
                        <a:pt x="9" y="288"/>
                      </a:lnTo>
                      <a:lnTo>
                        <a:pt x="18" y="182"/>
                      </a:lnTo>
                      <a:lnTo>
                        <a:pt x="27" y="97"/>
                      </a:lnTo>
                      <a:lnTo>
                        <a:pt x="36" y="39"/>
                      </a:lnTo>
                      <a:lnTo>
                        <a:pt x="45" y="9"/>
                      </a:lnTo>
                      <a:lnTo>
                        <a:pt x="54" y="0"/>
                      </a:lnTo>
                      <a:lnTo>
                        <a:pt x="63" y="9"/>
                      </a:lnTo>
                      <a:lnTo>
                        <a:pt x="72" y="24"/>
                      </a:lnTo>
                      <a:lnTo>
                        <a:pt x="81" y="45"/>
                      </a:lnTo>
                      <a:lnTo>
                        <a:pt x="90" y="70"/>
                      </a:lnTo>
                      <a:lnTo>
                        <a:pt x="99" y="94"/>
                      </a:lnTo>
                      <a:lnTo>
                        <a:pt x="108" y="121"/>
                      </a:lnTo>
                      <a:lnTo>
                        <a:pt x="117" y="145"/>
                      </a:lnTo>
                      <a:lnTo>
                        <a:pt x="126" y="170"/>
                      </a:lnTo>
                      <a:lnTo>
                        <a:pt x="135" y="191"/>
                      </a:lnTo>
                      <a:lnTo>
                        <a:pt x="144" y="212"/>
                      </a:lnTo>
                      <a:lnTo>
                        <a:pt x="153" y="230"/>
                      </a:lnTo>
                      <a:lnTo>
                        <a:pt x="162" y="245"/>
                      </a:lnTo>
                      <a:lnTo>
                        <a:pt x="171" y="261"/>
                      </a:lnTo>
                      <a:lnTo>
                        <a:pt x="180" y="276"/>
                      </a:lnTo>
                      <a:lnTo>
                        <a:pt x="189" y="288"/>
                      </a:lnTo>
                      <a:lnTo>
                        <a:pt x="198" y="300"/>
                      </a:lnTo>
                      <a:lnTo>
                        <a:pt x="207" y="309"/>
                      </a:lnTo>
                      <a:lnTo>
                        <a:pt x="216" y="318"/>
                      </a:lnTo>
                      <a:lnTo>
                        <a:pt x="225" y="327"/>
                      </a:lnTo>
                      <a:lnTo>
                        <a:pt x="234" y="333"/>
                      </a:lnTo>
                      <a:lnTo>
                        <a:pt x="243" y="339"/>
                      </a:lnTo>
                      <a:lnTo>
                        <a:pt x="252" y="345"/>
                      </a:lnTo>
                      <a:lnTo>
                        <a:pt x="261" y="351"/>
                      </a:lnTo>
                      <a:lnTo>
                        <a:pt x="270" y="358"/>
                      </a:lnTo>
                      <a:lnTo>
                        <a:pt x="279" y="361"/>
                      </a:lnTo>
                      <a:lnTo>
                        <a:pt x="288" y="367"/>
                      </a:lnTo>
                      <a:lnTo>
                        <a:pt x="297" y="370"/>
                      </a:lnTo>
                      <a:lnTo>
                        <a:pt x="306" y="373"/>
                      </a:lnTo>
                      <a:lnTo>
                        <a:pt x="315" y="376"/>
                      </a:lnTo>
                      <a:lnTo>
                        <a:pt x="324" y="379"/>
                      </a:lnTo>
                      <a:lnTo>
                        <a:pt x="333" y="382"/>
                      </a:lnTo>
                      <a:lnTo>
                        <a:pt x="342" y="382"/>
                      </a:lnTo>
                      <a:lnTo>
                        <a:pt x="351" y="385"/>
                      </a:lnTo>
                      <a:lnTo>
                        <a:pt x="360" y="388"/>
                      </a:lnTo>
                      <a:lnTo>
                        <a:pt x="369" y="388"/>
                      </a:lnTo>
                      <a:lnTo>
                        <a:pt x="378" y="391"/>
                      </a:lnTo>
                      <a:lnTo>
                        <a:pt x="387" y="391"/>
                      </a:lnTo>
                      <a:lnTo>
                        <a:pt x="396" y="391"/>
                      </a:lnTo>
                      <a:lnTo>
                        <a:pt x="406" y="394"/>
                      </a:lnTo>
                      <a:lnTo>
                        <a:pt x="415" y="394"/>
                      </a:lnTo>
                      <a:lnTo>
                        <a:pt x="424" y="397"/>
                      </a:lnTo>
                      <a:lnTo>
                        <a:pt x="433" y="397"/>
                      </a:lnTo>
                      <a:lnTo>
                        <a:pt x="442" y="397"/>
                      </a:lnTo>
                      <a:lnTo>
                        <a:pt x="451" y="397"/>
                      </a:lnTo>
                      <a:lnTo>
                        <a:pt x="460" y="400"/>
                      </a:lnTo>
                      <a:lnTo>
                        <a:pt x="469" y="400"/>
                      </a:lnTo>
                      <a:lnTo>
                        <a:pt x="478" y="400"/>
                      </a:lnTo>
                      <a:lnTo>
                        <a:pt x="487" y="400"/>
                      </a:lnTo>
                      <a:lnTo>
                        <a:pt x="496" y="400"/>
                      </a:lnTo>
                      <a:lnTo>
                        <a:pt x="505" y="400"/>
                      </a:lnTo>
                      <a:lnTo>
                        <a:pt x="514" y="403"/>
                      </a:lnTo>
                      <a:lnTo>
                        <a:pt x="523" y="403"/>
                      </a:lnTo>
                      <a:lnTo>
                        <a:pt x="532" y="403"/>
                      </a:lnTo>
                      <a:lnTo>
                        <a:pt x="541" y="403"/>
                      </a:lnTo>
                      <a:lnTo>
                        <a:pt x="550" y="403"/>
                      </a:lnTo>
                      <a:lnTo>
                        <a:pt x="559" y="403"/>
                      </a:lnTo>
                      <a:lnTo>
                        <a:pt x="568" y="403"/>
                      </a:lnTo>
                      <a:lnTo>
                        <a:pt x="577" y="403"/>
                      </a:lnTo>
                      <a:lnTo>
                        <a:pt x="586" y="403"/>
                      </a:lnTo>
                      <a:lnTo>
                        <a:pt x="595" y="403"/>
                      </a:lnTo>
                      <a:lnTo>
                        <a:pt x="604" y="406"/>
                      </a:lnTo>
                      <a:lnTo>
                        <a:pt x="613" y="406"/>
                      </a:lnTo>
                      <a:lnTo>
                        <a:pt x="622" y="406"/>
                      </a:lnTo>
                      <a:lnTo>
                        <a:pt x="631" y="406"/>
                      </a:lnTo>
                      <a:lnTo>
                        <a:pt x="640" y="406"/>
                      </a:lnTo>
                      <a:lnTo>
                        <a:pt x="649" y="406"/>
                      </a:lnTo>
                      <a:lnTo>
                        <a:pt x="658" y="406"/>
                      </a:lnTo>
                      <a:lnTo>
                        <a:pt x="667" y="406"/>
                      </a:lnTo>
                      <a:lnTo>
                        <a:pt x="676" y="406"/>
                      </a:lnTo>
                      <a:lnTo>
                        <a:pt x="685" y="406"/>
                      </a:lnTo>
                      <a:lnTo>
                        <a:pt x="694" y="406"/>
                      </a:lnTo>
                      <a:lnTo>
                        <a:pt x="703" y="406"/>
                      </a:lnTo>
                      <a:lnTo>
                        <a:pt x="712" y="406"/>
                      </a:lnTo>
                      <a:lnTo>
                        <a:pt x="721" y="406"/>
                      </a:lnTo>
                      <a:lnTo>
                        <a:pt x="730" y="406"/>
                      </a:lnTo>
                      <a:lnTo>
                        <a:pt x="739" y="406"/>
                      </a:lnTo>
                      <a:lnTo>
                        <a:pt x="748" y="406"/>
                      </a:lnTo>
                      <a:lnTo>
                        <a:pt x="757" y="406"/>
                      </a:lnTo>
                      <a:lnTo>
                        <a:pt x="766" y="406"/>
                      </a:lnTo>
                      <a:lnTo>
                        <a:pt x="775" y="406"/>
                      </a:lnTo>
                      <a:lnTo>
                        <a:pt x="784" y="406"/>
                      </a:lnTo>
                      <a:lnTo>
                        <a:pt x="793" y="406"/>
                      </a:lnTo>
                      <a:lnTo>
                        <a:pt x="802" y="406"/>
                      </a:lnTo>
                      <a:lnTo>
                        <a:pt x="811" y="406"/>
                      </a:lnTo>
                      <a:lnTo>
                        <a:pt x="820" y="406"/>
                      </a:lnTo>
                      <a:lnTo>
                        <a:pt x="829" y="406"/>
                      </a:lnTo>
                      <a:lnTo>
                        <a:pt x="838" y="406"/>
                      </a:lnTo>
                      <a:lnTo>
                        <a:pt x="847" y="406"/>
                      </a:lnTo>
                      <a:lnTo>
                        <a:pt x="857" y="406"/>
                      </a:lnTo>
                      <a:lnTo>
                        <a:pt x="866" y="406"/>
                      </a:lnTo>
                      <a:lnTo>
                        <a:pt x="875" y="406"/>
                      </a:lnTo>
                      <a:lnTo>
                        <a:pt x="884" y="406"/>
                      </a:lnTo>
                      <a:lnTo>
                        <a:pt x="893" y="406"/>
                      </a:lnTo>
                      <a:lnTo>
                        <a:pt x="902" y="406"/>
                      </a:lnTo>
                      <a:lnTo>
                        <a:pt x="0" y="406"/>
                      </a:lnTo>
                      <a:close/>
                    </a:path>
                  </a:pathLst>
                </a:custGeom>
                <a:solidFill>
                  <a:srgbClr val="00CCFF"/>
                </a:solidFill>
                <a:ln w="4826">
                  <a:solidFill>
                    <a:srgbClr val="00CCFF"/>
                  </a:solidFill>
                  <a:round/>
                  <a:headEnd/>
                  <a:tailEnd/>
                </a:ln>
              </p:spPr>
              <p:txBody>
                <a:bodyPr/>
                <a:lstStyle/>
                <a:p>
                  <a:endParaRPr lang="en-US"/>
                </a:p>
              </p:txBody>
            </p:sp>
            <p:sp>
              <p:nvSpPr>
                <p:cNvPr id="58" name="Rectangle 56">
                  <a:extLst>
                    <a:ext uri="{FF2B5EF4-FFF2-40B4-BE49-F238E27FC236}">
                      <a16:creationId xmlns:a16="http://schemas.microsoft.com/office/drawing/2014/main" id="{513D2D3E-ECF4-42C0-834E-E206DE2BBCF2}"/>
                    </a:ext>
                  </a:extLst>
                </p:cNvPr>
                <p:cNvSpPr>
                  <a:spLocks noChangeArrowheads="1"/>
                </p:cNvSpPr>
                <p:nvPr/>
              </p:nvSpPr>
              <p:spPr bwMode="auto">
                <a:xfrm>
                  <a:off x="456" y="2448"/>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59" name="Rectangle 57">
                  <a:extLst>
                    <a:ext uri="{FF2B5EF4-FFF2-40B4-BE49-F238E27FC236}">
                      <a16:creationId xmlns:a16="http://schemas.microsoft.com/office/drawing/2014/main" id="{4F43B09B-715C-4A38-A8BA-0E1494836255}"/>
                    </a:ext>
                  </a:extLst>
                </p:cNvPr>
                <p:cNvSpPr>
                  <a:spLocks noChangeArrowheads="1"/>
                </p:cNvSpPr>
                <p:nvPr/>
              </p:nvSpPr>
              <p:spPr bwMode="auto">
                <a:xfrm>
                  <a:off x="456" y="2784"/>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0" name="Rectangle 58">
                  <a:extLst>
                    <a:ext uri="{FF2B5EF4-FFF2-40B4-BE49-F238E27FC236}">
                      <a16:creationId xmlns:a16="http://schemas.microsoft.com/office/drawing/2014/main" id="{CEF2B6B1-B62C-46AB-8FBB-1867ABA1783D}"/>
                    </a:ext>
                  </a:extLst>
                </p:cNvPr>
                <p:cNvSpPr>
                  <a:spLocks noChangeArrowheads="1"/>
                </p:cNvSpPr>
                <p:nvPr/>
              </p:nvSpPr>
              <p:spPr bwMode="auto">
                <a:xfrm>
                  <a:off x="912" y="2784"/>
                  <a:ext cx="384" cy="288"/>
                </a:xfrm>
                <a:prstGeom prst="rect">
                  <a:avLst/>
                </a:prstGeom>
                <a:noFill/>
                <a:ln w="12700">
                  <a:solidFill>
                    <a:schemeClr val="tx1"/>
                  </a:solidFill>
                  <a:miter lim="800000"/>
                  <a:headEnd/>
                  <a:tailEnd/>
                </a:ln>
              </p:spPr>
              <p:txBody>
                <a:bodyPr wrap="none" anchor="ctr"/>
                <a:lstStyle/>
                <a:p>
                  <a:pPr eaLnBrk="0" hangingPunct="0"/>
                  <a:endParaRPr lang="en-US"/>
                </a:p>
              </p:txBody>
            </p:sp>
            <p:sp>
              <p:nvSpPr>
                <p:cNvPr id="61" name="Rectangle 59">
                  <a:extLst>
                    <a:ext uri="{FF2B5EF4-FFF2-40B4-BE49-F238E27FC236}">
                      <a16:creationId xmlns:a16="http://schemas.microsoft.com/office/drawing/2014/main" id="{823182B8-5509-4AA4-8950-BEECC61CA5F3}"/>
                    </a:ext>
                  </a:extLst>
                </p:cNvPr>
                <p:cNvSpPr>
                  <a:spLocks noChangeArrowheads="1"/>
                </p:cNvSpPr>
                <p:nvPr/>
              </p:nvSpPr>
              <p:spPr bwMode="auto">
                <a:xfrm>
                  <a:off x="912" y="2448"/>
                  <a:ext cx="384" cy="288"/>
                </a:xfrm>
                <a:prstGeom prst="rect">
                  <a:avLst/>
                </a:prstGeom>
                <a:noFill/>
                <a:ln w="12700">
                  <a:solidFill>
                    <a:schemeClr val="tx1"/>
                  </a:solidFill>
                  <a:miter lim="800000"/>
                  <a:headEnd/>
                  <a:tailEnd/>
                </a:ln>
              </p:spPr>
              <p:txBody>
                <a:bodyPr wrap="none" anchor="ctr"/>
                <a:lstStyle/>
                <a:p>
                  <a:pPr eaLnBrk="0" hangingPunct="0"/>
                  <a:endParaRPr lang="en-US"/>
                </a:p>
              </p:txBody>
            </p:sp>
          </p:grpSp>
        </p:grpSp>
      </p:grpSp>
    </p:spTree>
    <p:extLst>
      <p:ext uri="{BB962C8B-B14F-4D97-AF65-F5344CB8AC3E}">
        <p14:creationId xmlns:p14="http://schemas.microsoft.com/office/powerpoint/2010/main" val="232082361"/>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SHEDS Model</a:t>
            </a:r>
          </a:p>
          <a:p>
            <a:r>
              <a:rPr lang="en-US" dirty="0"/>
              <a:t>Estimates human exposure and dose to multimedia, </a:t>
            </a:r>
            <a:r>
              <a:rPr lang="en-US" dirty="0" err="1"/>
              <a:t>multipathway</a:t>
            </a:r>
            <a:r>
              <a:rPr lang="en-US" dirty="0"/>
              <a:t> pollutants</a:t>
            </a:r>
          </a:p>
          <a:p>
            <a:pPr lvl="1"/>
            <a:r>
              <a:rPr lang="en-US" dirty="0"/>
              <a:t>Predict population exposures and dose </a:t>
            </a:r>
          </a:p>
          <a:p>
            <a:pPr lvl="1"/>
            <a:r>
              <a:rPr lang="en-US" dirty="0"/>
              <a:t>Characterizes variability and uncertainty in exposure and dose estimates</a:t>
            </a:r>
          </a:p>
          <a:p>
            <a:pPr lvl="1"/>
            <a:r>
              <a:rPr lang="en-US" dirty="0"/>
              <a:t>Identify important exposure media, routes, pathways, and interferences</a:t>
            </a:r>
          </a:p>
          <a:p>
            <a:pPr lvl="1"/>
            <a:r>
              <a:rPr lang="en-US" dirty="0"/>
              <a:t>Identify contributions from different sources (single pathway) and different routes and pathways for single (aggregate) or multiple chemicals (cumulative)</a:t>
            </a:r>
          </a:p>
          <a:p>
            <a:pPr lvl="1"/>
            <a:r>
              <a:rPr lang="en-US" dirty="0"/>
              <a:t>Prioritize measurement data needs</a:t>
            </a:r>
          </a:p>
        </p:txBody>
      </p:sp>
      <p:sp>
        <p:nvSpPr>
          <p:cNvPr id="4" name="Slide Number Placeholder 3">
            <a:extLst>
              <a:ext uri="{FF2B5EF4-FFF2-40B4-BE49-F238E27FC236}">
                <a16:creationId xmlns:a16="http://schemas.microsoft.com/office/drawing/2014/main" id="{81FB7EB6-AC07-4680-BB40-AFBC66D0CA37}"/>
              </a:ext>
            </a:extLst>
          </p:cNvPr>
          <p:cNvSpPr>
            <a:spLocks noGrp="1"/>
          </p:cNvSpPr>
          <p:nvPr>
            <p:ph type="sldNum" sz="quarter" idx="12"/>
          </p:nvPr>
        </p:nvSpPr>
        <p:spPr/>
        <p:txBody>
          <a:bodyPr/>
          <a:lstStyle/>
          <a:p>
            <a:fld id="{2A9EB9E3-9590-49DD-B5AB-BB74F4A3E175}" type="slidenum">
              <a:rPr lang="en-US" smtClean="0"/>
              <a:t>127</a:t>
            </a:fld>
            <a:endParaRPr lang="en-US"/>
          </a:p>
        </p:txBody>
      </p:sp>
    </p:spTree>
    <p:extLst>
      <p:ext uri="{BB962C8B-B14F-4D97-AF65-F5344CB8AC3E}">
        <p14:creationId xmlns:p14="http://schemas.microsoft.com/office/powerpoint/2010/main" val="2492675048"/>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lnSpcReduction="10000"/>
          </a:bodyPr>
          <a:lstStyle/>
          <a:p>
            <a:pPr marL="0" indent="0">
              <a:buNone/>
            </a:pPr>
            <a:r>
              <a:rPr lang="en-US" b="1" dirty="0"/>
              <a:t>HEM</a:t>
            </a:r>
          </a:p>
          <a:p>
            <a:r>
              <a:rPr lang="en-US" dirty="0"/>
              <a:t>Risk assessments for major point source air toxics</a:t>
            </a:r>
          </a:p>
          <a:p>
            <a:r>
              <a:rPr lang="en-US" dirty="0"/>
              <a:t>Only addresses the inhalation pathway of exposure</a:t>
            </a:r>
          </a:p>
          <a:p>
            <a:pPr lvl="1"/>
            <a:r>
              <a:rPr lang="en-US" dirty="0"/>
              <a:t>Designed to predict risks associated with inhalation exposure</a:t>
            </a:r>
          </a:p>
          <a:p>
            <a:r>
              <a:rPr lang="en-US" dirty="0"/>
              <a:t>Produces estimates of cancer risk and non-cancer hazards for air toxics</a:t>
            </a:r>
          </a:p>
          <a:p>
            <a:pPr lvl="1"/>
            <a:r>
              <a:rPr lang="en-US" dirty="0"/>
              <a:t>Lifetime cancer risk</a:t>
            </a:r>
          </a:p>
          <a:p>
            <a:pPr lvl="1"/>
            <a:r>
              <a:rPr lang="en-US" dirty="0"/>
              <a:t>Chronic noncancer hazard index</a:t>
            </a:r>
          </a:p>
          <a:p>
            <a:pPr lvl="1"/>
            <a:r>
              <a:rPr lang="en-US" dirty="0"/>
              <a:t>Acute concentrations for each receptor location</a:t>
            </a:r>
          </a:p>
          <a:p>
            <a:r>
              <a:rPr lang="en-US" dirty="0"/>
              <a:t>Estimates hourly concentrations for chemical and receptor site</a:t>
            </a:r>
          </a:p>
          <a:p>
            <a:r>
              <a:rPr lang="en-US" dirty="0"/>
              <a:t>Uses AERMOD dispersion model</a:t>
            </a:r>
          </a:p>
          <a:p>
            <a:endParaRPr lang="en-US" dirty="0"/>
          </a:p>
        </p:txBody>
      </p:sp>
      <p:sp>
        <p:nvSpPr>
          <p:cNvPr id="4" name="Slide Number Placeholder 3">
            <a:extLst>
              <a:ext uri="{FF2B5EF4-FFF2-40B4-BE49-F238E27FC236}">
                <a16:creationId xmlns:a16="http://schemas.microsoft.com/office/drawing/2014/main" id="{43EEBD6D-A00E-4718-AF54-3C8E5D2D9969}"/>
              </a:ext>
            </a:extLst>
          </p:cNvPr>
          <p:cNvSpPr>
            <a:spLocks noGrp="1"/>
          </p:cNvSpPr>
          <p:nvPr>
            <p:ph type="sldNum" sz="quarter" idx="12"/>
          </p:nvPr>
        </p:nvSpPr>
        <p:spPr/>
        <p:txBody>
          <a:bodyPr/>
          <a:lstStyle/>
          <a:p>
            <a:fld id="{2A9EB9E3-9590-49DD-B5AB-BB74F4A3E175}" type="slidenum">
              <a:rPr lang="en-US" smtClean="0"/>
              <a:t>128</a:t>
            </a:fld>
            <a:endParaRPr lang="en-US"/>
          </a:p>
        </p:txBody>
      </p:sp>
    </p:spTree>
    <p:extLst>
      <p:ext uri="{BB962C8B-B14F-4D97-AF65-F5344CB8AC3E}">
        <p14:creationId xmlns:p14="http://schemas.microsoft.com/office/powerpoint/2010/main" val="287772773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F502C-AC05-D544-0331-3C38F8A83C6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0536C4-7F79-579F-606A-F69292F3A967}"/>
              </a:ext>
            </a:extLst>
          </p:cNvPr>
          <p:cNvSpPr>
            <a:spLocks noGrp="1"/>
          </p:cNvSpPr>
          <p:nvPr>
            <p:ph sz="half" idx="1"/>
          </p:nvPr>
        </p:nvSpPr>
        <p:spPr>
          <a:xfrm>
            <a:off x="914398" y="1005840"/>
            <a:ext cx="10360152" cy="5166360"/>
          </a:xfrm>
        </p:spPr>
        <p:txBody>
          <a:bodyPr>
            <a:normAutofit/>
          </a:bodyPr>
          <a:lstStyle/>
          <a:p>
            <a:pPr marL="0" indent="0">
              <a:buNone/>
            </a:pPr>
            <a:r>
              <a:rPr lang="en-US" b="1" noProof="0" dirty="0"/>
              <a:t>Dispersion, Fate &amp; Transport Conceptual Model</a:t>
            </a:r>
          </a:p>
        </p:txBody>
      </p:sp>
      <p:sp>
        <p:nvSpPr>
          <p:cNvPr id="2" name="Title 1">
            <a:extLst>
              <a:ext uri="{FF2B5EF4-FFF2-40B4-BE49-F238E27FC236}">
                <a16:creationId xmlns:a16="http://schemas.microsoft.com/office/drawing/2014/main" id="{0106BEF1-B1D3-9DB0-90AB-252F513BE9C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8" name="Content Placeholder 77">
            <a:extLst>
              <a:ext uri="{FF2B5EF4-FFF2-40B4-BE49-F238E27FC236}">
                <a16:creationId xmlns:a16="http://schemas.microsoft.com/office/drawing/2014/main" id="{07106433-028F-6F99-54D8-1C608E719CEC}"/>
              </a:ext>
            </a:extLst>
          </p:cNvPr>
          <p:cNvSpPr>
            <a:spLocks noGrp="1"/>
          </p:cNvSpPr>
          <p:nvPr>
            <p:ph sz="half" idx="2"/>
          </p:nvPr>
        </p:nvSpPr>
        <p:spPr>
          <a:xfrm>
            <a:off x="916498" y="1511172"/>
            <a:ext cx="5689785" cy="4889628"/>
          </a:xfrm>
        </p:spPr>
        <p:txBody>
          <a:bodyPr>
            <a:normAutofit/>
          </a:bodyPr>
          <a:lstStyle/>
          <a:p>
            <a:pPr marL="0" indent="0">
              <a:buNone/>
            </a:pPr>
            <a:endParaRPr lang="en-US" noProof="0" dirty="0"/>
          </a:p>
          <a:p>
            <a:pPr marL="0" indent="0">
              <a:buNone/>
            </a:pPr>
            <a:endParaRPr lang="en-US" noProof="0" dirty="0"/>
          </a:p>
          <a:p>
            <a:r>
              <a:rPr lang="en-US" noProof="0" dirty="0"/>
              <a:t>Evaluate how                               air toxics get                               from source                                 to receptor</a:t>
            </a:r>
          </a:p>
          <a:p>
            <a:r>
              <a:rPr lang="en-US" noProof="0" dirty="0"/>
              <a:t>Understand how air toxics move and change in environment</a:t>
            </a:r>
          </a:p>
        </p:txBody>
      </p:sp>
      <p:sp>
        <p:nvSpPr>
          <p:cNvPr id="4" name="Slide Number Placeholder 3">
            <a:extLst>
              <a:ext uri="{FF2B5EF4-FFF2-40B4-BE49-F238E27FC236}">
                <a16:creationId xmlns:a16="http://schemas.microsoft.com/office/drawing/2014/main" id="{0FCB8CCB-2CCE-4DD4-8ECD-0ABB0605B40F}"/>
              </a:ext>
            </a:extLst>
          </p:cNvPr>
          <p:cNvSpPr>
            <a:spLocks noGrp="1"/>
          </p:cNvSpPr>
          <p:nvPr>
            <p:ph type="sldNum" sz="quarter" idx="12"/>
          </p:nvPr>
        </p:nvSpPr>
        <p:spPr/>
        <p:txBody>
          <a:bodyPr/>
          <a:lstStyle/>
          <a:p>
            <a:fld id="{3A34FD16-3FD2-4FC3-999B-E8C035BB93A1}" type="slidenum">
              <a:rPr lang="en-US" noProof="0" smtClean="0"/>
              <a:pPr/>
              <a:t>12</a:t>
            </a:fld>
            <a:endParaRPr lang="en-US" noProof="0" dirty="0"/>
          </a:p>
        </p:txBody>
      </p:sp>
      <p:pic>
        <p:nvPicPr>
          <p:cNvPr id="7" name="Picture 2">
            <a:extLst>
              <a:ext uri="{FF2B5EF4-FFF2-40B4-BE49-F238E27FC236}">
                <a16:creationId xmlns:a16="http://schemas.microsoft.com/office/drawing/2014/main" id="{5DFD318E-D872-0DDA-E397-AFF196D063C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31552" y="3274381"/>
            <a:ext cx="1066512" cy="697566"/>
          </a:xfrm>
          <a:prstGeom prst="rect">
            <a:avLst/>
          </a:prstGeom>
          <a:noFill/>
          <a:ln w="9525">
            <a:noFill/>
            <a:miter lim="800000"/>
            <a:headEnd/>
            <a:tailEnd/>
          </a:ln>
        </p:spPr>
      </p:pic>
      <p:pic>
        <p:nvPicPr>
          <p:cNvPr id="9" name="Picture 3">
            <a:extLst>
              <a:ext uri="{FF2B5EF4-FFF2-40B4-BE49-F238E27FC236}">
                <a16:creationId xmlns:a16="http://schemas.microsoft.com/office/drawing/2014/main" id="{C48E8A57-FA77-6E76-7489-34000E62E1F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32716" y="1905862"/>
            <a:ext cx="1799648" cy="1602441"/>
          </a:xfrm>
          <a:prstGeom prst="rect">
            <a:avLst/>
          </a:prstGeom>
          <a:noFill/>
          <a:ln w="9525">
            <a:noFill/>
            <a:miter lim="800000"/>
            <a:headEnd/>
            <a:tailEnd/>
          </a:ln>
        </p:spPr>
      </p:pic>
      <p:pic>
        <p:nvPicPr>
          <p:cNvPr id="10" name="Picture 1026" descr="NA00969_">
            <a:extLst>
              <a:ext uri="{FF2B5EF4-FFF2-40B4-BE49-F238E27FC236}">
                <a16:creationId xmlns:a16="http://schemas.microsoft.com/office/drawing/2014/main" id="{BF26A982-B944-9DD5-FDC6-DFBF03FF6920}"/>
              </a:ext>
            </a:extLst>
          </p:cNvPr>
          <p:cNvPicPr>
            <a:picLocks noChangeAspect="1" noChangeArrowheads="1"/>
          </p:cNvPicPr>
          <p:nvPr/>
        </p:nvPicPr>
        <p:blipFill>
          <a:blip r:embed="rId4"/>
          <a:srcRect/>
          <a:stretch>
            <a:fillRect/>
          </a:stretch>
        </p:blipFill>
        <p:spPr bwMode="auto">
          <a:xfrm>
            <a:off x="2892151" y="1674742"/>
            <a:ext cx="1272886" cy="862853"/>
          </a:xfrm>
          <a:prstGeom prst="rect">
            <a:avLst/>
          </a:prstGeom>
          <a:noFill/>
          <a:ln w="9525">
            <a:noFill/>
            <a:miter lim="800000"/>
            <a:headEnd/>
            <a:tailEnd/>
          </a:ln>
        </p:spPr>
      </p:pic>
      <p:pic>
        <p:nvPicPr>
          <p:cNvPr id="11" name="Picture 1027">
            <a:extLst>
              <a:ext uri="{FF2B5EF4-FFF2-40B4-BE49-F238E27FC236}">
                <a16:creationId xmlns:a16="http://schemas.microsoft.com/office/drawing/2014/main" id="{D55F441F-A72D-8D00-4B95-E992175F3690}"/>
              </a:ext>
            </a:extLst>
          </p:cNvPr>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53128" y="2131381"/>
            <a:ext cx="1929535" cy="1862978"/>
          </a:xfrm>
          <a:prstGeom prst="rect">
            <a:avLst/>
          </a:prstGeom>
          <a:noFill/>
          <a:ln w="9525">
            <a:noFill/>
            <a:miter lim="800000"/>
            <a:headEnd/>
            <a:tailEnd/>
          </a:ln>
        </p:spPr>
      </p:pic>
      <p:pic>
        <p:nvPicPr>
          <p:cNvPr id="12" name="Picture 1028">
            <a:extLst>
              <a:ext uri="{FF2B5EF4-FFF2-40B4-BE49-F238E27FC236}">
                <a16:creationId xmlns:a16="http://schemas.microsoft.com/office/drawing/2014/main" id="{5A0621B3-69AC-D5DE-E212-D33ECA171139}"/>
              </a:ext>
            </a:extLst>
          </p:cNvPr>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781151" y="1903060"/>
            <a:ext cx="5358535" cy="2068886"/>
          </a:xfrm>
          <a:prstGeom prst="rect">
            <a:avLst/>
          </a:prstGeom>
          <a:noFill/>
          <a:ln w="9525">
            <a:noFill/>
            <a:miter lim="800000"/>
            <a:headEnd/>
            <a:tailEnd/>
          </a:ln>
        </p:spPr>
      </p:pic>
      <p:pic>
        <p:nvPicPr>
          <p:cNvPr id="13" name="Picture 1029">
            <a:extLst>
              <a:ext uri="{FF2B5EF4-FFF2-40B4-BE49-F238E27FC236}">
                <a16:creationId xmlns:a16="http://schemas.microsoft.com/office/drawing/2014/main" id="{C9AF20A7-8443-E9BD-D7A4-837A25C7741A}"/>
              </a:ext>
            </a:extLst>
          </p:cNvPr>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131719" y="3743627"/>
            <a:ext cx="6946035" cy="965107"/>
          </a:xfrm>
          <a:prstGeom prst="rect">
            <a:avLst/>
          </a:prstGeom>
          <a:noFill/>
          <a:ln w="9525">
            <a:noFill/>
            <a:miter lim="800000"/>
            <a:headEnd/>
            <a:tailEnd/>
          </a:ln>
        </p:spPr>
      </p:pic>
      <p:pic>
        <p:nvPicPr>
          <p:cNvPr id="14" name="Picture 1030">
            <a:extLst>
              <a:ext uri="{FF2B5EF4-FFF2-40B4-BE49-F238E27FC236}">
                <a16:creationId xmlns:a16="http://schemas.microsoft.com/office/drawing/2014/main" id="{281E718D-7DCC-6649-F329-9D50E03D339D}"/>
              </a:ext>
            </a:extLst>
          </p:cNvPr>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290469" y="3121700"/>
            <a:ext cx="1049194" cy="1067360"/>
          </a:xfrm>
          <a:prstGeom prst="rect">
            <a:avLst/>
          </a:prstGeom>
          <a:noFill/>
          <a:ln w="9525">
            <a:noFill/>
            <a:miter lim="800000"/>
            <a:headEnd/>
            <a:tailEnd/>
          </a:ln>
        </p:spPr>
      </p:pic>
      <p:pic>
        <p:nvPicPr>
          <p:cNvPr id="15" name="Picture 1031">
            <a:extLst>
              <a:ext uri="{FF2B5EF4-FFF2-40B4-BE49-F238E27FC236}">
                <a16:creationId xmlns:a16="http://schemas.microsoft.com/office/drawing/2014/main" id="{42BE3A53-4A0A-CD91-9F92-079FF1A9D4F2}"/>
              </a:ext>
            </a:extLst>
          </p:cNvPr>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63174" y="3655382"/>
            <a:ext cx="474807" cy="609319"/>
          </a:xfrm>
          <a:prstGeom prst="rect">
            <a:avLst/>
          </a:prstGeom>
          <a:noFill/>
          <a:ln w="9525">
            <a:noFill/>
            <a:miter lim="800000"/>
            <a:headEnd/>
            <a:tailEnd/>
          </a:ln>
        </p:spPr>
      </p:pic>
      <p:pic>
        <p:nvPicPr>
          <p:cNvPr id="16" name="Picture 1032">
            <a:extLst>
              <a:ext uri="{FF2B5EF4-FFF2-40B4-BE49-F238E27FC236}">
                <a16:creationId xmlns:a16="http://schemas.microsoft.com/office/drawing/2014/main" id="{440B1873-6E34-0D35-F865-6EB65DC45418}"/>
              </a:ext>
            </a:extLst>
          </p:cNvPr>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151" y="3775843"/>
            <a:ext cx="1004455" cy="502864"/>
          </a:xfrm>
          <a:prstGeom prst="rect">
            <a:avLst/>
          </a:prstGeom>
          <a:noFill/>
          <a:ln w="9525">
            <a:noFill/>
            <a:miter lim="800000"/>
            <a:headEnd/>
            <a:tailEnd/>
          </a:ln>
        </p:spPr>
      </p:pic>
      <p:pic>
        <p:nvPicPr>
          <p:cNvPr id="17" name="Picture 1033">
            <a:extLst>
              <a:ext uri="{FF2B5EF4-FFF2-40B4-BE49-F238E27FC236}">
                <a16:creationId xmlns:a16="http://schemas.microsoft.com/office/drawing/2014/main" id="{543419A7-A489-6B8B-4715-AEBABF64E74F}"/>
              </a:ext>
            </a:extLst>
          </p:cNvPr>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60958" y="3121700"/>
            <a:ext cx="997238" cy="1162610"/>
          </a:xfrm>
          <a:prstGeom prst="rect">
            <a:avLst/>
          </a:prstGeom>
          <a:noFill/>
          <a:ln w="9525">
            <a:noFill/>
            <a:miter lim="800000"/>
            <a:headEnd/>
            <a:tailEnd/>
          </a:ln>
        </p:spPr>
      </p:pic>
      <p:pic>
        <p:nvPicPr>
          <p:cNvPr id="18" name="Picture 1034">
            <a:extLst>
              <a:ext uri="{FF2B5EF4-FFF2-40B4-BE49-F238E27FC236}">
                <a16:creationId xmlns:a16="http://schemas.microsoft.com/office/drawing/2014/main" id="{14C2D39A-E23D-19C0-558D-4B4EC501D5B6}"/>
              </a:ext>
            </a:extLst>
          </p:cNvPr>
          <p:cNvPicPr>
            <a:picLocks noChangeAspect="1" noChangeArrowheads="1"/>
          </p:cNvPicPr>
          <p:nvPr/>
        </p:nvPicPr>
        <p:blipFill>
          <a:blip r:embed="rId1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454173" y="3960742"/>
            <a:ext cx="1447512" cy="578503"/>
          </a:xfrm>
          <a:prstGeom prst="rect">
            <a:avLst/>
          </a:prstGeom>
          <a:noFill/>
          <a:ln w="9525">
            <a:noFill/>
            <a:miter lim="800000"/>
            <a:headEnd/>
            <a:tailEnd/>
          </a:ln>
        </p:spPr>
      </p:pic>
      <p:pic>
        <p:nvPicPr>
          <p:cNvPr id="19" name="Picture 1035">
            <a:extLst>
              <a:ext uri="{FF2B5EF4-FFF2-40B4-BE49-F238E27FC236}">
                <a16:creationId xmlns:a16="http://schemas.microsoft.com/office/drawing/2014/main" id="{3DC2C585-4AAE-DB7C-26C4-A2F96652EB45}"/>
              </a:ext>
            </a:extLst>
          </p:cNvPr>
          <p:cNvPicPr>
            <a:picLocks noChangeAspect="1" noChangeArrowheads="1"/>
          </p:cNvPicPr>
          <p:nvPr/>
        </p:nvPicPr>
        <p:blipFill>
          <a:blip r:embed="rId1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35527" y="3508303"/>
            <a:ext cx="1190625" cy="833438"/>
          </a:xfrm>
          <a:prstGeom prst="rect">
            <a:avLst/>
          </a:prstGeom>
          <a:noFill/>
          <a:ln w="9525">
            <a:noFill/>
            <a:miter lim="800000"/>
            <a:headEnd/>
            <a:tailEnd/>
          </a:ln>
        </p:spPr>
      </p:pic>
      <p:grpSp>
        <p:nvGrpSpPr>
          <p:cNvPr id="20" name="Group 1036">
            <a:extLst>
              <a:ext uri="{FF2B5EF4-FFF2-40B4-BE49-F238E27FC236}">
                <a16:creationId xmlns:a16="http://schemas.microsoft.com/office/drawing/2014/main" id="{E17D1F6D-C0EE-A105-DE44-508098F86183}"/>
              </a:ext>
            </a:extLst>
          </p:cNvPr>
          <p:cNvGrpSpPr>
            <a:grpSpLocks/>
          </p:cNvGrpSpPr>
          <p:nvPr/>
        </p:nvGrpSpPr>
        <p:grpSpPr bwMode="auto">
          <a:xfrm>
            <a:off x="9411004" y="3427061"/>
            <a:ext cx="414193" cy="990320"/>
            <a:chOff x="4203" y="1200"/>
            <a:chExt cx="261" cy="624"/>
          </a:xfrm>
        </p:grpSpPr>
        <p:sp>
          <p:nvSpPr>
            <p:cNvPr id="21" name="Freeform 1037">
              <a:extLst>
                <a:ext uri="{FF2B5EF4-FFF2-40B4-BE49-F238E27FC236}">
                  <a16:creationId xmlns:a16="http://schemas.microsoft.com/office/drawing/2014/main" id="{6A3E8E6A-A6D7-3A4F-944B-94CBD5870B0E}"/>
                </a:ext>
              </a:extLst>
            </p:cNvPr>
            <p:cNvSpPr>
              <a:spLocks/>
            </p:cNvSpPr>
            <p:nvPr/>
          </p:nvSpPr>
          <p:spPr bwMode="auto">
            <a:xfrm>
              <a:off x="4203" y="1213"/>
              <a:ext cx="40" cy="611"/>
            </a:xfrm>
            <a:custGeom>
              <a:avLst/>
              <a:gdLst>
                <a:gd name="T0" fmla="*/ 32 w 40"/>
                <a:gd name="T1" fmla="*/ 0 h 611"/>
                <a:gd name="T2" fmla="*/ 5 w 40"/>
                <a:gd name="T3" fmla="*/ 54 h 611"/>
                <a:gd name="T4" fmla="*/ 13 w 40"/>
                <a:gd name="T5" fmla="*/ 86 h 611"/>
                <a:gd name="T6" fmla="*/ 29 w 40"/>
                <a:gd name="T7" fmla="*/ 96 h 611"/>
                <a:gd name="T8" fmla="*/ 26 w 40"/>
                <a:gd name="T9" fmla="*/ 139 h 611"/>
                <a:gd name="T10" fmla="*/ 16 w 40"/>
                <a:gd name="T11" fmla="*/ 155 h 611"/>
                <a:gd name="T12" fmla="*/ 10 w 40"/>
                <a:gd name="T13" fmla="*/ 171 h 611"/>
                <a:gd name="T14" fmla="*/ 29 w 40"/>
                <a:gd name="T15" fmla="*/ 211 h 611"/>
                <a:gd name="T16" fmla="*/ 40 w 40"/>
                <a:gd name="T17" fmla="*/ 235 h 611"/>
                <a:gd name="T18" fmla="*/ 26 w 40"/>
                <a:gd name="T19" fmla="*/ 264 h 611"/>
                <a:gd name="T20" fmla="*/ 10 w 40"/>
                <a:gd name="T21" fmla="*/ 291 h 611"/>
                <a:gd name="T22" fmla="*/ 16 w 40"/>
                <a:gd name="T23" fmla="*/ 331 h 611"/>
                <a:gd name="T24" fmla="*/ 34 w 40"/>
                <a:gd name="T25" fmla="*/ 355 h 611"/>
                <a:gd name="T26" fmla="*/ 21 w 40"/>
                <a:gd name="T27" fmla="*/ 398 h 611"/>
                <a:gd name="T28" fmla="*/ 5 w 40"/>
                <a:gd name="T29" fmla="*/ 432 h 611"/>
                <a:gd name="T30" fmla="*/ 8 w 40"/>
                <a:gd name="T31" fmla="*/ 462 h 611"/>
                <a:gd name="T32" fmla="*/ 37 w 40"/>
                <a:gd name="T33" fmla="*/ 502 h 611"/>
                <a:gd name="T34" fmla="*/ 18 w 40"/>
                <a:gd name="T35" fmla="*/ 536 h 611"/>
                <a:gd name="T36" fmla="*/ 0 w 40"/>
                <a:gd name="T37" fmla="*/ 563 h 611"/>
                <a:gd name="T38" fmla="*/ 18 w 40"/>
                <a:gd name="T39" fmla="*/ 598 h 611"/>
                <a:gd name="T40" fmla="*/ 29 w 40"/>
                <a:gd name="T41" fmla="*/ 611 h 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
                <a:gd name="T64" fmla="*/ 0 h 611"/>
                <a:gd name="T65" fmla="*/ 40 w 40"/>
                <a:gd name="T66" fmla="*/ 611 h 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 h="611">
                  <a:moveTo>
                    <a:pt x="32" y="0"/>
                  </a:moveTo>
                  <a:cubicBezTo>
                    <a:pt x="27" y="21"/>
                    <a:pt x="16" y="35"/>
                    <a:pt x="5" y="54"/>
                  </a:cubicBezTo>
                  <a:cubicBezTo>
                    <a:pt x="5" y="61"/>
                    <a:pt x="4" y="78"/>
                    <a:pt x="13" y="86"/>
                  </a:cubicBezTo>
                  <a:cubicBezTo>
                    <a:pt x="17" y="90"/>
                    <a:pt x="29" y="96"/>
                    <a:pt x="29" y="96"/>
                  </a:cubicBezTo>
                  <a:cubicBezTo>
                    <a:pt x="35" y="112"/>
                    <a:pt x="35" y="124"/>
                    <a:pt x="26" y="139"/>
                  </a:cubicBezTo>
                  <a:cubicBezTo>
                    <a:pt x="22" y="144"/>
                    <a:pt x="18" y="149"/>
                    <a:pt x="16" y="155"/>
                  </a:cubicBezTo>
                  <a:cubicBezTo>
                    <a:pt x="14" y="160"/>
                    <a:pt x="10" y="171"/>
                    <a:pt x="10" y="171"/>
                  </a:cubicBezTo>
                  <a:cubicBezTo>
                    <a:pt x="12" y="188"/>
                    <a:pt x="13" y="201"/>
                    <a:pt x="29" y="211"/>
                  </a:cubicBezTo>
                  <a:cubicBezTo>
                    <a:pt x="33" y="218"/>
                    <a:pt x="40" y="235"/>
                    <a:pt x="40" y="235"/>
                  </a:cubicBezTo>
                  <a:cubicBezTo>
                    <a:pt x="37" y="249"/>
                    <a:pt x="36" y="254"/>
                    <a:pt x="26" y="264"/>
                  </a:cubicBezTo>
                  <a:cubicBezTo>
                    <a:pt x="23" y="273"/>
                    <a:pt x="17" y="284"/>
                    <a:pt x="10" y="291"/>
                  </a:cubicBezTo>
                  <a:cubicBezTo>
                    <a:pt x="11" y="304"/>
                    <a:pt x="8" y="319"/>
                    <a:pt x="16" y="331"/>
                  </a:cubicBezTo>
                  <a:cubicBezTo>
                    <a:pt x="21" y="339"/>
                    <a:pt x="34" y="355"/>
                    <a:pt x="34" y="355"/>
                  </a:cubicBezTo>
                  <a:cubicBezTo>
                    <a:pt x="39" y="376"/>
                    <a:pt x="32" y="383"/>
                    <a:pt x="21" y="398"/>
                  </a:cubicBezTo>
                  <a:cubicBezTo>
                    <a:pt x="16" y="409"/>
                    <a:pt x="10" y="420"/>
                    <a:pt x="5" y="432"/>
                  </a:cubicBezTo>
                  <a:cubicBezTo>
                    <a:pt x="6" y="442"/>
                    <a:pt x="4" y="452"/>
                    <a:pt x="8" y="462"/>
                  </a:cubicBezTo>
                  <a:cubicBezTo>
                    <a:pt x="13" y="477"/>
                    <a:pt x="30" y="485"/>
                    <a:pt x="37" y="502"/>
                  </a:cubicBezTo>
                  <a:cubicBezTo>
                    <a:pt x="34" y="518"/>
                    <a:pt x="35" y="531"/>
                    <a:pt x="18" y="536"/>
                  </a:cubicBezTo>
                  <a:cubicBezTo>
                    <a:pt x="9" y="546"/>
                    <a:pt x="3" y="548"/>
                    <a:pt x="0" y="563"/>
                  </a:cubicBezTo>
                  <a:cubicBezTo>
                    <a:pt x="1" y="578"/>
                    <a:pt x="2" y="592"/>
                    <a:pt x="18" y="598"/>
                  </a:cubicBezTo>
                  <a:cubicBezTo>
                    <a:pt x="22" y="601"/>
                    <a:pt x="29" y="611"/>
                    <a:pt x="29" y="611"/>
                  </a:cubicBezTo>
                </a:path>
              </a:pathLst>
            </a:custGeom>
            <a:noFill/>
            <a:ln w="19050">
              <a:solidFill>
                <a:srgbClr val="CC0000"/>
              </a:solidFill>
              <a:round/>
              <a:headEnd/>
              <a:tailEnd/>
            </a:ln>
          </p:spPr>
          <p:txBody>
            <a:bodyPr wrap="none" anchor="ctr"/>
            <a:lstStyle/>
            <a:p>
              <a:endParaRPr lang="en-US" noProof="0" dirty="0"/>
            </a:p>
          </p:txBody>
        </p:sp>
        <p:sp>
          <p:nvSpPr>
            <p:cNvPr id="22" name="Freeform 1038">
              <a:extLst>
                <a:ext uri="{FF2B5EF4-FFF2-40B4-BE49-F238E27FC236}">
                  <a16:creationId xmlns:a16="http://schemas.microsoft.com/office/drawing/2014/main" id="{425E3984-3BE0-BFE3-43D3-BBFDBB26E144}"/>
                </a:ext>
              </a:extLst>
            </p:cNvPr>
            <p:cNvSpPr>
              <a:spLocks/>
            </p:cNvSpPr>
            <p:nvPr/>
          </p:nvSpPr>
          <p:spPr bwMode="auto">
            <a:xfrm rot="-10754483">
              <a:off x="4368" y="1200"/>
              <a:ext cx="40" cy="611"/>
            </a:xfrm>
            <a:custGeom>
              <a:avLst/>
              <a:gdLst>
                <a:gd name="T0" fmla="*/ 32 w 40"/>
                <a:gd name="T1" fmla="*/ 0 h 611"/>
                <a:gd name="T2" fmla="*/ 5 w 40"/>
                <a:gd name="T3" fmla="*/ 54 h 611"/>
                <a:gd name="T4" fmla="*/ 13 w 40"/>
                <a:gd name="T5" fmla="*/ 86 h 611"/>
                <a:gd name="T6" fmla="*/ 29 w 40"/>
                <a:gd name="T7" fmla="*/ 96 h 611"/>
                <a:gd name="T8" fmla="*/ 26 w 40"/>
                <a:gd name="T9" fmla="*/ 139 h 611"/>
                <a:gd name="T10" fmla="*/ 16 w 40"/>
                <a:gd name="T11" fmla="*/ 155 h 611"/>
                <a:gd name="T12" fmla="*/ 10 w 40"/>
                <a:gd name="T13" fmla="*/ 171 h 611"/>
                <a:gd name="T14" fmla="*/ 29 w 40"/>
                <a:gd name="T15" fmla="*/ 211 h 611"/>
                <a:gd name="T16" fmla="*/ 40 w 40"/>
                <a:gd name="T17" fmla="*/ 235 h 611"/>
                <a:gd name="T18" fmla="*/ 26 w 40"/>
                <a:gd name="T19" fmla="*/ 264 h 611"/>
                <a:gd name="T20" fmla="*/ 10 w 40"/>
                <a:gd name="T21" fmla="*/ 291 h 611"/>
                <a:gd name="T22" fmla="*/ 16 w 40"/>
                <a:gd name="T23" fmla="*/ 331 h 611"/>
                <a:gd name="T24" fmla="*/ 34 w 40"/>
                <a:gd name="T25" fmla="*/ 355 h 611"/>
                <a:gd name="T26" fmla="*/ 21 w 40"/>
                <a:gd name="T27" fmla="*/ 398 h 611"/>
                <a:gd name="T28" fmla="*/ 5 w 40"/>
                <a:gd name="T29" fmla="*/ 432 h 611"/>
                <a:gd name="T30" fmla="*/ 8 w 40"/>
                <a:gd name="T31" fmla="*/ 462 h 611"/>
                <a:gd name="T32" fmla="*/ 37 w 40"/>
                <a:gd name="T33" fmla="*/ 502 h 611"/>
                <a:gd name="T34" fmla="*/ 18 w 40"/>
                <a:gd name="T35" fmla="*/ 536 h 611"/>
                <a:gd name="T36" fmla="*/ 0 w 40"/>
                <a:gd name="T37" fmla="*/ 563 h 611"/>
                <a:gd name="T38" fmla="*/ 18 w 40"/>
                <a:gd name="T39" fmla="*/ 598 h 611"/>
                <a:gd name="T40" fmla="*/ 29 w 40"/>
                <a:gd name="T41" fmla="*/ 611 h 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0"/>
                <a:gd name="T64" fmla="*/ 0 h 611"/>
                <a:gd name="T65" fmla="*/ 40 w 40"/>
                <a:gd name="T66" fmla="*/ 611 h 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0" h="611">
                  <a:moveTo>
                    <a:pt x="32" y="0"/>
                  </a:moveTo>
                  <a:cubicBezTo>
                    <a:pt x="27" y="21"/>
                    <a:pt x="16" y="35"/>
                    <a:pt x="5" y="54"/>
                  </a:cubicBezTo>
                  <a:cubicBezTo>
                    <a:pt x="5" y="61"/>
                    <a:pt x="4" y="78"/>
                    <a:pt x="13" y="86"/>
                  </a:cubicBezTo>
                  <a:cubicBezTo>
                    <a:pt x="17" y="90"/>
                    <a:pt x="29" y="96"/>
                    <a:pt x="29" y="96"/>
                  </a:cubicBezTo>
                  <a:cubicBezTo>
                    <a:pt x="35" y="112"/>
                    <a:pt x="35" y="124"/>
                    <a:pt x="26" y="139"/>
                  </a:cubicBezTo>
                  <a:cubicBezTo>
                    <a:pt x="22" y="144"/>
                    <a:pt x="18" y="149"/>
                    <a:pt x="16" y="155"/>
                  </a:cubicBezTo>
                  <a:cubicBezTo>
                    <a:pt x="14" y="160"/>
                    <a:pt x="10" y="171"/>
                    <a:pt x="10" y="171"/>
                  </a:cubicBezTo>
                  <a:cubicBezTo>
                    <a:pt x="12" y="188"/>
                    <a:pt x="13" y="201"/>
                    <a:pt x="29" y="211"/>
                  </a:cubicBezTo>
                  <a:cubicBezTo>
                    <a:pt x="33" y="218"/>
                    <a:pt x="40" y="235"/>
                    <a:pt x="40" y="235"/>
                  </a:cubicBezTo>
                  <a:cubicBezTo>
                    <a:pt x="37" y="249"/>
                    <a:pt x="36" y="254"/>
                    <a:pt x="26" y="264"/>
                  </a:cubicBezTo>
                  <a:cubicBezTo>
                    <a:pt x="23" y="273"/>
                    <a:pt x="17" y="284"/>
                    <a:pt x="10" y="291"/>
                  </a:cubicBezTo>
                  <a:cubicBezTo>
                    <a:pt x="11" y="304"/>
                    <a:pt x="8" y="319"/>
                    <a:pt x="16" y="331"/>
                  </a:cubicBezTo>
                  <a:cubicBezTo>
                    <a:pt x="21" y="339"/>
                    <a:pt x="34" y="355"/>
                    <a:pt x="34" y="355"/>
                  </a:cubicBezTo>
                  <a:cubicBezTo>
                    <a:pt x="39" y="376"/>
                    <a:pt x="32" y="383"/>
                    <a:pt x="21" y="398"/>
                  </a:cubicBezTo>
                  <a:cubicBezTo>
                    <a:pt x="16" y="409"/>
                    <a:pt x="10" y="420"/>
                    <a:pt x="5" y="432"/>
                  </a:cubicBezTo>
                  <a:cubicBezTo>
                    <a:pt x="6" y="442"/>
                    <a:pt x="4" y="452"/>
                    <a:pt x="8" y="462"/>
                  </a:cubicBezTo>
                  <a:cubicBezTo>
                    <a:pt x="13" y="477"/>
                    <a:pt x="30" y="485"/>
                    <a:pt x="37" y="502"/>
                  </a:cubicBezTo>
                  <a:cubicBezTo>
                    <a:pt x="34" y="518"/>
                    <a:pt x="35" y="531"/>
                    <a:pt x="18" y="536"/>
                  </a:cubicBezTo>
                  <a:cubicBezTo>
                    <a:pt x="9" y="546"/>
                    <a:pt x="3" y="548"/>
                    <a:pt x="0" y="563"/>
                  </a:cubicBezTo>
                  <a:cubicBezTo>
                    <a:pt x="1" y="578"/>
                    <a:pt x="2" y="592"/>
                    <a:pt x="18" y="598"/>
                  </a:cubicBezTo>
                  <a:cubicBezTo>
                    <a:pt x="22" y="601"/>
                    <a:pt x="29" y="611"/>
                    <a:pt x="29" y="611"/>
                  </a:cubicBezTo>
                </a:path>
              </a:pathLst>
            </a:custGeom>
            <a:noFill/>
            <a:ln w="19050">
              <a:solidFill>
                <a:srgbClr val="CC0000"/>
              </a:solidFill>
              <a:round/>
              <a:headEnd/>
              <a:tailEnd/>
            </a:ln>
          </p:spPr>
          <p:txBody>
            <a:bodyPr wrap="none" anchor="ctr"/>
            <a:lstStyle/>
            <a:p>
              <a:endParaRPr lang="en-US" noProof="0" dirty="0"/>
            </a:p>
          </p:txBody>
        </p:sp>
        <p:sp>
          <p:nvSpPr>
            <p:cNvPr id="23" name="Freeform 1039">
              <a:extLst>
                <a:ext uri="{FF2B5EF4-FFF2-40B4-BE49-F238E27FC236}">
                  <a16:creationId xmlns:a16="http://schemas.microsoft.com/office/drawing/2014/main" id="{C402D740-3005-7F43-6F03-F98F63C19D78}"/>
                </a:ext>
              </a:extLst>
            </p:cNvPr>
            <p:cNvSpPr>
              <a:spLocks/>
            </p:cNvSpPr>
            <p:nvPr/>
          </p:nvSpPr>
          <p:spPr bwMode="auto">
            <a:xfrm>
              <a:off x="4282" y="1296"/>
              <a:ext cx="43" cy="496"/>
            </a:xfrm>
            <a:custGeom>
              <a:avLst/>
              <a:gdLst>
                <a:gd name="T0" fmla="*/ 38 w 43"/>
                <a:gd name="T1" fmla="*/ 0 h 496"/>
                <a:gd name="T2" fmla="*/ 33 w 43"/>
                <a:gd name="T3" fmla="*/ 34 h 496"/>
                <a:gd name="T4" fmla="*/ 17 w 43"/>
                <a:gd name="T5" fmla="*/ 64 h 496"/>
                <a:gd name="T6" fmla="*/ 38 w 43"/>
                <a:gd name="T7" fmla="*/ 112 h 496"/>
                <a:gd name="T8" fmla="*/ 33 w 43"/>
                <a:gd name="T9" fmla="*/ 152 h 496"/>
                <a:gd name="T10" fmla="*/ 19 w 43"/>
                <a:gd name="T11" fmla="*/ 173 h 496"/>
                <a:gd name="T12" fmla="*/ 33 w 43"/>
                <a:gd name="T13" fmla="*/ 234 h 496"/>
                <a:gd name="T14" fmla="*/ 19 w 43"/>
                <a:gd name="T15" fmla="*/ 296 h 496"/>
                <a:gd name="T16" fmla="*/ 9 w 43"/>
                <a:gd name="T17" fmla="*/ 320 h 496"/>
                <a:gd name="T18" fmla="*/ 33 w 43"/>
                <a:gd name="T19" fmla="*/ 373 h 496"/>
                <a:gd name="T20" fmla="*/ 14 w 43"/>
                <a:gd name="T21" fmla="*/ 421 h 496"/>
                <a:gd name="T22" fmla="*/ 3 w 43"/>
                <a:gd name="T23" fmla="*/ 434 h 496"/>
                <a:gd name="T24" fmla="*/ 33 w 43"/>
                <a:gd name="T25" fmla="*/ 490 h 496"/>
                <a:gd name="T26" fmla="*/ 41 w 43"/>
                <a:gd name="T27" fmla="*/ 496 h 4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496"/>
                <a:gd name="T44" fmla="*/ 43 w 43"/>
                <a:gd name="T45" fmla="*/ 496 h 4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496">
                  <a:moveTo>
                    <a:pt x="38" y="0"/>
                  </a:moveTo>
                  <a:cubicBezTo>
                    <a:pt x="36" y="11"/>
                    <a:pt x="38" y="24"/>
                    <a:pt x="33" y="34"/>
                  </a:cubicBezTo>
                  <a:cubicBezTo>
                    <a:pt x="26" y="44"/>
                    <a:pt x="20" y="50"/>
                    <a:pt x="17" y="64"/>
                  </a:cubicBezTo>
                  <a:cubicBezTo>
                    <a:pt x="19" y="89"/>
                    <a:pt x="23" y="94"/>
                    <a:pt x="38" y="112"/>
                  </a:cubicBezTo>
                  <a:cubicBezTo>
                    <a:pt x="43" y="125"/>
                    <a:pt x="42" y="140"/>
                    <a:pt x="33" y="152"/>
                  </a:cubicBezTo>
                  <a:cubicBezTo>
                    <a:pt x="29" y="161"/>
                    <a:pt x="26" y="166"/>
                    <a:pt x="19" y="173"/>
                  </a:cubicBezTo>
                  <a:cubicBezTo>
                    <a:pt x="12" y="197"/>
                    <a:pt x="10" y="219"/>
                    <a:pt x="33" y="234"/>
                  </a:cubicBezTo>
                  <a:cubicBezTo>
                    <a:pt x="39" y="259"/>
                    <a:pt x="37" y="277"/>
                    <a:pt x="19" y="296"/>
                  </a:cubicBezTo>
                  <a:cubicBezTo>
                    <a:pt x="16" y="305"/>
                    <a:pt x="11" y="310"/>
                    <a:pt x="9" y="320"/>
                  </a:cubicBezTo>
                  <a:cubicBezTo>
                    <a:pt x="11" y="342"/>
                    <a:pt x="19" y="355"/>
                    <a:pt x="33" y="373"/>
                  </a:cubicBezTo>
                  <a:cubicBezTo>
                    <a:pt x="39" y="397"/>
                    <a:pt x="36" y="407"/>
                    <a:pt x="14" y="421"/>
                  </a:cubicBezTo>
                  <a:cubicBezTo>
                    <a:pt x="10" y="425"/>
                    <a:pt x="3" y="428"/>
                    <a:pt x="3" y="434"/>
                  </a:cubicBezTo>
                  <a:cubicBezTo>
                    <a:pt x="0" y="468"/>
                    <a:pt x="3" y="482"/>
                    <a:pt x="33" y="490"/>
                  </a:cubicBezTo>
                  <a:cubicBezTo>
                    <a:pt x="38" y="496"/>
                    <a:pt x="35" y="496"/>
                    <a:pt x="41" y="496"/>
                  </a:cubicBezTo>
                </a:path>
              </a:pathLst>
            </a:custGeom>
            <a:noFill/>
            <a:ln w="19050">
              <a:solidFill>
                <a:srgbClr val="CC0000"/>
              </a:solidFill>
              <a:round/>
              <a:headEnd/>
              <a:tailEnd/>
            </a:ln>
          </p:spPr>
          <p:txBody>
            <a:bodyPr wrap="none" anchor="ctr"/>
            <a:lstStyle/>
            <a:p>
              <a:endParaRPr lang="en-US" noProof="0" dirty="0"/>
            </a:p>
          </p:txBody>
        </p:sp>
        <p:sp>
          <p:nvSpPr>
            <p:cNvPr id="24" name="Freeform 1040">
              <a:extLst>
                <a:ext uri="{FF2B5EF4-FFF2-40B4-BE49-F238E27FC236}">
                  <a16:creationId xmlns:a16="http://schemas.microsoft.com/office/drawing/2014/main" id="{C84D116E-BB9E-9F8F-DBA9-A8398F93801D}"/>
                </a:ext>
              </a:extLst>
            </p:cNvPr>
            <p:cNvSpPr>
              <a:spLocks/>
            </p:cNvSpPr>
            <p:nvPr/>
          </p:nvSpPr>
          <p:spPr bwMode="auto">
            <a:xfrm>
              <a:off x="4427" y="1331"/>
              <a:ext cx="37" cy="453"/>
            </a:xfrm>
            <a:custGeom>
              <a:avLst/>
              <a:gdLst>
                <a:gd name="T0" fmla="*/ 37 w 37"/>
                <a:gd name="T1" fmla="*/ 0 h 453"/>
                <a:gd name="T2" fmla="*/ 21 w 37"/>
                <a:gd name="T3" fmla="*/ 34 h 453"/>
                <a:gd name="T4" fmla="*/ 21 w 37"/>
                <a:gd name="T5" fmla="*/ 93 h 453"/>
                <a:gd name="T6" fmla="*/ 32 w 37"/>
                <a:gd name="T7" fmla="*/ 117 h 453"/>
                <a:gd name="T8" fmla="*/ 29 w 37"/>
                <a:gd name="T9" fmla="*/ 144 h 453"/>
                <a:gd name="T10" fmla="*/ 2 w 37"/>
                <a:gd name="T11" fmla="*/ 184 h 453"/>
                <a:gd name="T12" fmla="*/ 16 w 37"/>
                <a:gd name="T13" fmla="*/ 213 h 453"/>
                <a:gd name="T14" fmla="*/ 26 w 37"/>
                <a:gd name="T15" fmla="*/ 229 h 453"/>
                <a:gd name="T16" fmla="*/ 32 w 37"/>
                <a:gd name="T17" fmla="*/ 245 h 453"/>
                <a:gd name="T18" fmla="*/ 13 w 37"/>
                <a:gd name="T19" fmla="*/ 282 h 453"/>
                <a:gd name="T20" fmla="*/ 16 w 37"/>
                <a:gd name="T21" fmla="*/ 333 h 453"/>
                <a:gd name="T22" fmla="*/ 32 w 37"/>
                <a:gd name="T23" fmla="*/ 360 h 453"/>
                <a:gd name="T24" fmla="*/ 16 w 37"/>
                <a:gd name="T25" fmla="*/ 413 h 453"/>
                <a:gd name="T26" fmla="*/ 18 w 37"/>
                <a:gd name="T27" fmla="*/ 434 h 453"/>
                <a:gd name="T28" fmla="*/ 37 w 37"/>
                <a:gd name="T29" fmla="*/ 453 h 4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453"/>
                <a:gd name="T47" fmla="*/ 37 w 37"/>
                <a:gd name="T48" fmla="*/ 453 h 4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453">
                  <a:moveTo>
                    <a:pt x="37" y="0"/>
                  </a:moveTo>
                  <a:cubicBezTo>
                    <a:pt x="34" y="18"/>
                    <a:pt x="36" y="24"/>
                    <a:pt x="21" y="34"/>
                  </a:cubicBezTo>
                  <a:cubicBezTo>
                    <a:pt x="13" y="52"/>
                    <a:pt x="11" y="74"/>
                    <a:pt x="21" y="93"/>
                  </a:cubicBezTo>
                  <a:cubicBezTo>
                    <a:pt x="24" y="100"/>
                    <a:pt x="32" y="117"/>
                    <a:pt x="32" y="117"/>
                  </a:cubicBezTo>
                  <a:cubicBezTo>
                    <a:pt x="31" y="126"/>
                    <a:pt x="31" y="135"/>
                    <a:pt x="29" y="144"/>
                  </a:cubicBezTo>
                  <a:cubicBezTo>
                    <a:pt x="26" y="155"/>
                    <a:pt x="7" y="169"/>
                    <a:pt x="2" y="184"/>
                  </a:cubicBezTo>
                  <a:cubicBezTo>
                    <a:pt x="4" y="198"/>
                    <a:pt x="3" y="205"/>
                    <a:pt x="16" y="213"/>
                  </a:cubicBezTo>
                  <a:cubicBezTo>
                    <a:pt x="19" y="218"/>
                    <a:pt x="23" y="223"/>
                    <a:pt x="26" y="229"/>
                  </a:cubicBezTo>
                  <a:cubicBezTo>
                    <a:pt x="28" y="234"/>
                    <a:pt x="32" y="245"/>
                    <a:pt x="32" y="245"/>
                  </a:cubicBezTo>
                  <a:cubicBezTo>
                    <a:pt x="28" y="261"/>
                    <a:pt x="27" y="272"/>
                    <a:pt x="13" y="282"/>
                  </a:cubicBezTo>
                  <a:cubicBezTo>
                    <a:pt x="6" y="298"/>
                    <a:pt x="0" y="320"/>
                    <a:pt x="16" y="333"/>
                  </a:cubicBezTo>
                  <a:cubicBezTo>
                    <a:pt x="18" y="342"/>
                    <a:pt x="25" y="353"/>
                    <a:pt x="32" y="360"/>
                  </a:cubicBezTo>
                  <a:cubicBezTo>
                    <a:pt x="37" y="382"/>
                    <a:pt x="21" y="392"/>
                    <a:pt x="16" y="413"/>
                  </a:cubicBezTo>
                  <a:cubicBezTo>
                    <a:pt x="16" y="420"/>
                    <a:pt x="15" y="427"/>
                    <a:pt x="18" y="434"/>
                  </a:cubicBezTo>
                  <a:cubicBezTo>
                    <a:pt x="21" y="442"/>
                    <a:pt x="37" y="453"/>
                    <a:pt x="37" y="453"/>
                  </a:cubicBezTo>
                </a:path>
              </a:pathLst>
            </a:custGeom>
            <a:noFill/>
            <a:ln w="19050">
              <a:solidFill>
                <a:srgbClr val="CC0000"/>
              </a:solidFill>
              <a:round/>
              <a:headEnd/>
              <a:tailEnd/>
            </a:ln>
          </p:spPr>
          <p:txBody>
            <a:bodyPr wrap="none" anchor="ctr"/>
            <a:lstStyle/>
            <a:p>
              <a:endParaRPr lang="en-US" noProof="0" dirty="0"/>
            </a:p>
          </p:txBody>
        </p:sp>
      </p:grpSp>
      <p:pic>
        <p:nvPicPr>
          <p:cNvPr id="25" name="Picture 1041">
            <a:extLst>
              <a:ext uri="{FF2B5EF4-FFF2-40B4-BE49-F238E27FC236}">
                <a16:creationId xmlns:a16="http://schemas.microsoft.com/office/drawing/2014/main" id="{125972B1-3FAE-629A-1188-1620D1C7E5E7}"/>
              </a:ext>
            </a:extLst>
          </p:cNvPr>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607150" y="4077002"/>
            <a:ext cx="762000" cy="359989"/>
          </a:xfrm>
          <a:prstGeom prst="rect">
            <a:avLst/>
          </a:prstGeom>
          <a:noFill/>
          <a:ln w="9525">
            <a:noFill/>
            <a:miter lim="800000"/>
            <a:headEnd/>
            <a:tailEnd/>
          </a:ln>
        </p:spPr>
      </p:pic>
      <p:pic>
        <p:nvPicPr>
          <p:cNvPr id="26" name="Picture 1042">
            <a:extLst>
              <a:ext uri="{FF2B5EF4-FFF2-40B4-BE49-F238E27FC236}">
                <a16:creationId xmlns:a16="http://schemas.microsoft.com/office/drawing/2014/main" id="{5594B214-0793-051E-15C6-2F9755BE7429}"/>
              </a:ext>
            </a:extLst>
          </p:cNvPr>
          <p:cNvPicPr>
            <a:picLocks noChangeAspect="1" noChangeArrowheads="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83151" y="1827422"/>
            <a:ext cx="2437535" cy="1102379"/>
          </a:xfrm>
          <a:prstGeom prst="rect">
            <a:avLst/>
          </a:prstGeom>
          <a:noFill/>
          <a:ln w="9525">
            <a:noFill/>
            <a:miter lim="800000"/>
            <a:headEnd/>
            <a:tailEnd/>
          </a:ln>
        </p:spPr>
      </p:pic>
      <p:grpSp>
        <p:nvGrpSpPr>
          <p:cNvPr id="27" name="Group 1043">
            <a:extLst>
              <a:ext uri="{FF2B5EF4-FFF2-40B4-BE49-F238E27FC236}">
                <a16:creationId xmlns:a16="http://schemas.microsoft.com/office/drawing/2014/main" id="{38852A43-08CF-E6D5-46C2-8D1E7D32854A}"/>
              </a:ext>
            </a:extLst>
          </p:cNvPr>
          <p:cNvGrpSpPr>
            <a:grpSpLocks/>
          </p:cNvGrpSpPr>
          <p:nvPr/>
        </p:nvGrpSpPr>
        <p:grpSpPr bwMode="auto">
          <a:xfrm>
            <a:off x="6930174" y="2662260"/>
            <a:ext cx="2362489" cy="1602441"/>
            <a:chOff x="2640" y="718"/>
            <a:chExt cx="1488" cy="1010"/>
          </a:xfrm>
        </p:grpSpPr>
        <p:sp>
          <p:nvSpPr>
            <p:cNvPr id="28" name="Line 1044">
              <a:extLst>
                <a:ext uri="{FF2B5EF4-FFF2-40B4-BE49-F238E27FC236}">
                  <a16:creationId xmlns:a16="http://schemas.microsoft.com/office/drawing/2014/main" id="{857C0B6B-0A30-A58A-FF94-210A501E6612}"/>
                </a:ext>
              </a:extLst>
            </p:cNvPr>
            <p:cNvSpPr>
              <a:spLocks noChangeShapeType="1"/>
            </p:cNvSpPr>
            <p:nvPr/>
          </p:nvSpPr>
          <p:spPr bwMode="auto">
            <a:xfrm flipH="1">
              <a:off x="2736" y="764"/>
              <a:ext cx="288" cy="551"/>
            </a:xfrm>
            <a:prstGeom prst="line">
              <a:avLst/>
            </a:prstGeom>
            <a:noFill/>
            <a:ln w="19050">
              <a:solidFill>
                <a:schemeClr val="accent2"/>
              </a:solidFill>
              <a:round/>
              <a:headEnd/>
              <a:tailEnd/>
            </a:ln>
          </p:spPr>
          <p:txBody>
            <a:bodyPr wrap="none" anchor="ctr"/>
            <a:lstStyle/>
            <a:p>
              <a:endParaRPr lang="en-US" noProof="0" dirty="0"/>
            </a:p>
          </p:txBody>
        </p:sp>
        <p:sp>
          <p:nvSpPr>
            <p:cNvPr id="29" name="Line 1045">
              <a:extLst>
                <a:ext uri="{FF2B5EF4-FFF2-40B4-BE49-F238E27FC236}">
                  <a16:creationId xmlns:a16="http://schemas.microsoft.com/office/drawing/2014/main" id="{6538A6E9-7020-35EA-7DDD-9580BD8AD04C}"/>
                </a:ext>
              </a:extLst>
            </p:cNvPr>
            <p:cNvSpPr>
              <a:spLocks noChangeShapeType="1"/>
            </p:cNvSpPr>
            <p:nvPr/>
          </p:nvSpPr>
          <p:spPr bwMode="auto">
            <a:xfrm flipH="1">
              <a:off x="3024" y="856"/>
              <a:ext cx="288" cy="551"/>
            </a:xfrm>
            <a:prstGeom prst="line">
              <a:avLst/>
            </a:prstGeom>
            <a:noFill/>
            <a:ln w="19050">
              <a:solidFill>
                <a:schemeClr val="accent2"/>
              </a:solidFill>
              <a:round/>
              <a:headEnd/>
              <a:tailEnd/>
            </a:ln>
          </p:spPr>
          <p:txBody>
            <a:bodyPr wrap="none" anchor="ctr"/>
            <a:lstStyle/>
            <a:p>
              <a:endParaRPr lang="en-US" noProof="0" dirty="0"/>
            </a:p>
          </p:txBody>
        </p:sp>
        <p:sp>
          <p:nvSpPr>
            <p:cNvPr id="30" name="Line 1046">
              <a:extLst>
                <a:ext uri="{FF2B5EF4-FFF2-40B4-BE49-F238E27FC236}">
                  <a16:creationId xmlns:a16="http://schemas.microsoft.com/office/drawing/2014/main" id="{B118016B-C709-5E43-F9CB-AFA5E36279AC}"/>
                </a:ext>
              </a:extLst>
            </p:cNvPr>
            <p:cNvSpPr>
              <a:spLocks noChangeShapeType="1"/>
            </p:cNvSpPr>
            <p:nvPr/>
          </p:nvSpPr>
          <p:spPr bwMode="auto">
            <a:xfrm flipH="1">
              <a:off x="3456" y="856"/>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1" name="Line 1047">
              <a:extLst>
                <a:ext uri="{FF2B5EF4-FFF2-40B4-BE49-F238E27FC236}">
                  <a16:creationId xmlns:a16="http://schemas.microsoft.com/office/drawing/2014/main" id="{02F1FDC9-1321-7179-169E-84F5660881A1}"/>
                </a:ext>
              </a:extLst>
            </p:cNvPr>
            <p:cNvSpPr>
              <a:spLocks noChangeShapeType="1"/>
            </p:cNvSpPr>
            <p:nvPr/>
          </p:nvSpPr>
          <p:spPr bwMode="auto">
            <a:xfrm flipH="1">
              <a:off x="3600" y="810"/>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2" name="Line 1048">
              <a:extLst>
                <a:ext uri="{FF2B5EF4-FFF2-40B4-BE49-F238E27FC236}">
                  <a16:creationId xmlns:a16="http://schemas.microsoft.com/office/drawing/2014/main" id="{F6A5CDDB-64C9-ADD4-089C-BC37A7C2E974}"/>
                </a:ext>
              </a:extLst>
            </p:cNvPr>
            <p:cNvSpPr>
              <a:spLocks noChangeShapeType="1"/>
            </p:cNvSpPr>
            <p:nvPr/>
          </p:nvSpPr>
          <p:spPr bwMode="auto">
            <a:xfrm flipH="1">
              <a:off x="3696" y="810"/>
              <a:ext cx="432" cy="826"/>
            </a:xfrm>
            <a:prstGeom prst="line">
              <a:avLst/>
            </a:prstGeom>
            <a:noFill/>
            <a:ln w="19050">
              <a:solidFill>
                <a:schemeClr val="accent2"/>
              </a:solidFill>
              <a:round/>
              <a:headEnd/>
              <a:tailEnd/>
            </a:ln>
          </p:spPr>
          <p:txBody>
            <a:bodyPr wrap="none" anchor="ctr"/>
            <a:lstStyle/>
            <a:p>
              <a:endParaRPr lang="en-US" noProof="0" dirty="0"/>
            </a:p>
          </p:txBody>
        </p:sp>
        <p:sp>
          <p:nvSpPr>
            <p:cNvPr id="33" name="Line 1049">
              <a:extLst>
                <a:ext uri="{FF2B5EF4-FFF2-40B4-BE49-F238E27FC236}">
                  <a16:creationId xmlns:a16="http://schemas.microsoft.com/office/drawing/2014/main" id="{1D285E08-FB29-092E-BC5F-2BB79EC8ABE3}"/>
                </a:ext>
              </a:extLst>
            </p:cNvPr>
            <p:cNvSpPr>
              <a:spLocks noChangeShapeType="1"/>
            </p:cNvSpPr>
            <p:nvPr/>
          </p:nvSpPr>
          <p:spPr bwMode="auto">
            <a:xfrm flipH="1">
              <a:off x="3456" y="810"/>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4" name="Line 1050">
              <a:extLst>
                <a:ext uri="{FF2B5EF4-FFF2-40B4-BE49-F238E27FC236}">
                  <a16:creationId xmlns:a16="http://schemas.microsoft.com/office/drawing/2014/main" id="{98BA70F8-95D9-AA37-6ADE-6CE73F4671B2}"/>
                </a:ext>
              </a:extLst>
            </p:cNvPr>
            <p:cNvSpPr>
              <a:spLocks noChangeShapeType="1"/>
            </p:cNvSpPr>
            <p:nvPr/>
          </p:nvSpPr>
          <p:spPr bwMode="auto">
            <a:xfrm flipH="1">
              <a:off x="2640" y="718"/>
              <a:ext cx="528" cy="1010"/>
            </a:xfrm>
            <a:prstGeom prst="line">
              <a:avLst/>
            </a:prstGeom>
            <a:noFill/>
            <a:ln w="19050">
              <a:solidFill>
                <a:schemeClr val="accent2"/>
              </a:solidFill>
              <a:round/>
              <a:headEnd/>
              <a:tailEnd/>
            </a:ln>
          </p:spPr>
          <p:txBody>
            <a:bodyPr wrap="none" anchor="ctr"/>
            <a:lstStyle/>
            <a:p>
              <a:endParaRPr lang="en-US" noProof="0" dirty="0"/>
            </a:p>
          </p:txBody>
        </p:sp>
        <p:sp>
          <p:nvSpPr>
            <p:cNvPr id="35" name="Line 1051">
              <a:extLst>
                <a:ext uri="{FF2B5EF4-FFF2-40B4-BE49-F238E27FC236}">
                  <a16:creationId xmlns:a16="http://schemas.microsoft.com/office/drawing/2014/main" id="{8F674C49-F8D4-6FE0-F2DC-EF55ABBBF5C0}"/>
                </a:ext>
              </a:extLst>
            </p:cNvPr>
            <p:cNvSpPr>
              <a:spLocks noChangeShapeType="1"/>
            </p:cNvSpPr>
            <p:nvPr/>
          </p:nvSpPr>
          <p:spPr bwMode="auto">
            <a:xfrm flipH="1">
              <a:off x="2784" y="720"/>
              <a:ext cx="480" cy="960"/>
            </a:xfrm>
            <a:prstGeom prst="line">
              <a:avLst/>
            </a:prstGeom>
            <a:noFill/>
            <a:ln w="19050">
              <a:solidFill>
                <a:schemeClr val="accent2"/>
              </a:solidFill>
              <a:round/>
              <a:headEnd/>
              <a:tailEnd/>
            </a:ln>
          </p:spPr>
          <p:txBody>
            <a:bodyPr wrap="none" anchor="ctr"/>
            <a:lstStyle/>
            <a:p>
              <a:endParaRPr lang="en-US" noProof="0" dirty="0"/>
            </a:p>
          </p:txBody>
        </p:sp>
        <p:sp>
          <p:nvSpPr>
            <p:cNvPr id="36" name="Line 1052">
              <a:extLst>
                <a:ext uri="{FF2B5EF4-FFF2-40B4-BE49-F238E27FC236}">
                  <a16:creationId xmlns:a16="http://schemas.microsoft.com/office/drawing/2014/main" id="{C707703A-D3ED-1224-ECD1-BB6AC11C22F1}"/>
                </a:ext>
              </a:extLst>
            </p:cNvPr>
            <p:cNvSpPr>
              <a:spLocks noChangeShapeType="1"/>
            </p:cNvSpPr>
            <p:nvPr/>
          </p:nvSpPr>
          <p:spPr bwMode="auto">
            <a:xfrm flipH="1">
              <a:off x="3264" y="764"/>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7" name="Line 1053">
              <a:extLst>
                <a:ext uri="{FF2B5EF4-FFF2-40B4-BE49-F238E27FC236}">
                  <a16:creationId xmlns:a16="http://schemas.microsoft.com/office/drawing/2014/main" id="{3C0AEAE8-53AF-8D3A-427D-43B4C4054763}"/>
                </a:ext>
              </a:extLst>
            </p:cNvPr>
            <p:cNvSpPr>
              <a:spLocks noChangeShapeType="1"/>
            </p:cNvSpPr>
            <p:nvPr/>
          </p:nvSpPr>
          <p:spPr bwMode="auto">
            <a:xfrm flipH="1">
              <a:off x="3132" y="768"/>
              <a:ext cx="336" cy="643"/>
            </a:xfrm>
            <a:prstGeom prst="line">
              <a:avLst/>
            </a:prstGeom>
            <a:noFill/>
            <a:ln w="19050">
              <a:solidFill>
                <a:schemeClr val="accent2"/>
              </a:solidFill>
              <a:round/>
              <a:headEnd/>
              <a:tailEnd/>
            </a:ln>
          </p:spPr>
          <p:txBody>
            <a:bodyPr wrap="none" anchor="ctr"/>
            <a:lstStyle/>
            <a:p>
              <a:endParaRPr lang="en-US" noProof="0" dirty="0"/>
            </a:p>
          </p:txBody>
        </p:sp>
        <p:sp>
          <p:nvSpPr>
            <p:cNvPr id="38" name="Line 1054">
              <a:extLst>
                <a:ext uri="{FF2B5EF4-FFF2-40B4-BE49-F238E27FC236}">
                  <a16:creationId xmlns:a16="http://schemas.microsoft.com/office/drawing/2014/main" id="{69A3A18E-698C-5E9F-6AC6-FC3BCC196643}"/>
                </a:ext>
              </a:extLst>
            </p:cNvPr>
            <p:cNvSpPr>
              <a:spLocks noChangeShapeType="1"/>
            </p:cNvSpPr>
            <p:nvPr/>
          </p:nvSpPr>
          <p:spPr bwMode="auto">
            <a:xfrm flipH="1">
              <a:off x="3360" y="856"/>
              <a:ext cx="288" cy="551"/>
            </a:xfrm>
            <a:prstGeom prst="line">
              <a:avLst/>
            </a:prstGeom>
            <a:noFill/>
            <a:ln w="19050">
              <a:solidFill>
                <a:schemeClr val="accent2"/>
              </a:solidFill>
              <a:round/>
              <a:headEnd/>
              <a:tailEnd/>
            </a:ln>
          </p:spPr>
          <p:txBody>
            <a:bodyPr wrap="none" anchor="ctr"/>
            <a:lstStyle/>
            <a:p>
              <a:endParaRPr lang="en-US" noProof="0" dirty="0"/>
            </a:p>
          </p:txBody>
        </p:sp>
      </p:grpSp>
      <p:pic>
        <p:nvPicPr>
          <p:cNvPr id="39" name="Picture 1055">
            <a:extLst>
              <a:ext uri="{FF2B5EF4-FFF2-40B4-BE49-F238E27FC236}">
                <a16:creationId xmlns:a16="http://schemas.microsoft.com/office/drawing/2014/main" id="{0AA3199A-7893-AD42-6F53-135D94D16D0C}"/>
              </a:ext>
            </a:extLst>
          </p:cNvPr>
          <p:cNvPicPr>
            <a:picLocks noChangeAspect="1" noChangeArrowheads="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83151" y="1827421"/>
            <a:ext cx="913535" cy="797019"/>
          </a:xfrm>
          <a:prstGeom prst="rect">
            <a:avLst/>
          </a:prstGeom>
          <a:noFill/>
          <a:ln w="9525">
            <a:noFill/>
            <a:miter lim="800000"/>
            <a:headEnd/>
            <a:tailEnd/>
          </a:ln>
        </p:spPr>
      </p:pic>
      <p:pic>
        <p:nvPicPr>
          <p:cNvPr id="40" name="Picture 1056">
            <a:extLst>
              <a:ext uri="{FF2B5EF4-FFF2-40B4-BE49-F238E27FC236}">
                <a16:creationId xmlns:a16="http://schemas.microsoft.com/office/drawing/2014/main" id="{E9BD2D1D-6904-62D8-4BF4-F99CFBB9F4FC}"/>
              </a:ext>
            </a:extLst>
          </p:cNvPr>
          <p:cNvPicPr>
            <a:picLocks noChangeAspect="1" noChangeArrowheads="1"/>
          </p:cNvPicPr>
          <p:nvPr/>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21151" y="4494421"/>
            <a:ext cx="2971512" cy="382401"/>
          </a:xfrm>
          <a:prstGeom prst="rect">
            <a:avLst/>
          </a:prstGeom>
          <a:noFill/>
          <a:ln w="9525">
            <a:noFill/>
            <a:miter lim="800000"/>
            <a:headEnd/>
            <a:tailEnd/>
          </a:ln>
        </p:spPr>
      </p:pic>
      <p:grpSp>
        <p:nvGrpSpPr>
          <p:cNvPr id="41" name="Group 1057">
            <a:extLst>
              <a:ext uri="{FF2B5EF4-FFF2-40B4-BE49-F238E27FC236}">
                <a16:creationId xmlns:a16="http://schemas.microsoft.com/office/drawing/2014/main" id="{E6EC7CE4-DE61-EA31-A8CB-53C891EFBE36}"/>
              </a:ext>
            </a:extLst>
          </p:cNvPr>
          <p:cNvGrpSpPr>
            <a:grpSpLocks noChangeAspect="1"/>
          </p:cNvGrpSpPr>
          <p:nvPr/>
        </p:nvGrpSpPr>
        <p:grpSpPr bwMode="auto">
          <a:xfrm>
            <a:off x="6468355" y="3572737"/>
            <a:ext cx="430068" cy="350184"/>
            <a:chOff x="2349" y="1292"/>
            <a:chExt cx="247" cy="200"/>
          </a:xfrm>
        </p:grpSpPr>
        <p:sp>
          <p:nvSpPr>
            <p:cNvPr id="42" name="Oval 1058">
              <a:extLst>
                <a:ext uri="{FF2B5EF4-FFF2-40B4-BE49-F238E27FC236}">
                  <a16:creationId xmlns:a16="http://schemas.microsoft.com/office/drawing/2014/main" id="{E5FE736C-FD87-0CBF-E724-E1F873D2081F}"/>
                </a:ext>
              </a:extLst>
            </p:cNvPr>
            <p:cNvSpPr>
              <a:spLocks noChangeAspect="1" noChangeArrowheads="1"/>
            </p:cNvSpPr>
            <p:nvPr/>
          </p:nvSpPr>
          <p:spPr bwMode="auto">
            <a:xfrm>
              <a:off x="2349" y="1292"/>
              <a:ext cx="52" cy="52"/>
            </a:xfrm>
            <a:prstGeom prst="ellipse">
              <a:avLst/>
            </a:prstGeom>
            <a:solidFill>
              <a:srgbClr val="FF0000"/>
            </a:solidFill>
            <a:ln w="9525">
              <a:noFill/>
              <a:round/>
              <a:headEnd/>
              <a:tailEnd/>
            </a:ln>
          </p:spPr>
          <p:txBody>
            <a:bodyPr wrap="none" anchor="ctr"/>
            <a:lstStyle/>
            <a:p>
              <a:endParaRPr lang="en-US" noProof="0" dirty="0"/>
            </a:p>
          </p:txBody>
        </p:sp>
        <p:sp>
          <p:nvSpPr>
            <p:cNvPr id="43" name="Oval 1059">
              <a:extLst>
                <a:ext uri="{FF2B5EF4-FFF2-40B4-BE49-F238E27FC236}">
                  <a16:creationId xmlns:a16="http://schemas.microsoft.com/office/drawing/2014/main" id="{40D16FA8-DA1D-EB24-59E1-ED1830BA8DB2}"/>
                </a:ext>
              </a:extLst>
            </p:cNvPr>
            <p:cNvSpPr>
              <a:spLocks noChangeAspect="1" noChangeArrowheads="1"/>
            </p:cNvSpPr>
            <p:nvPr/>
          </p:nvSpPr>
          <p:spPr bwMode="auto">
            <a:xfrm>
              <a:off x="2544" y="1392"/>
              <a:ext cx="52" cy="52"/>
            </a:xfrm>
            <a:prstGeom prst="ellipse">
              <a:avLst/>
            </a:prstGeom>
            <a:solidFill>
              <a:srgbClr val="FF0000"/>
            </a:solidFill>
            <a:ln w="9525">
              <a:noFill/>
              <a:round/>
              <a:headEnd/>
              <a:tailEnd/>
            </a:ln>
          </p:spPr>
          <p:txBody>
            <a:bodyPr wrap="none" anchor="ctr"/>
            <a:lstStyle/>
            <a:p>
              <a:endParaRPr lang="en-US" noProof="0" dirty="0"/>
            </a:p>
          </p:txBody>
        </p:sp>
        <p:sp>
          <p:nvSpPr>
            <p:cNvPr id="44" name="Oval 1060">
              <a:extLst>
                <a:ext uri="{FF2B5EF4-FFF2-40B4-BE49-F238E27FC236}">
                  <a16:creationId xmlns:a16="http://schemas.microsoft.com/office/drawing/2014/main" id="{4D21781A-4A9F-C6C3-070E-CEC06E2C209D}"/>
                </a:ext>
              </a:extLst>
            </p:cNvPr>
            <p:cNvSpPr>
              <a:spLocks noChangeAspect="1" noChangeArrowheads="1"/>
            </p:cNvSpPr>
            <p:nvPr/>
          </p:nvSpPr>
          <p:spPr bwMode="auto">
            <a:xfrm>
              <a:off x="2396" y="1440"/>
              <a:ext cx="52" cy="52"/>
            </a:xfrm>
            <a:prstGeom prst="ellipse">
              <a:avLst/>
            </a:prstGeom>
            <a:solidFill>
              <a:srgbClr val="FF0000"/>
            </a:solidFill>
            <a:ln w="9525">
              <a:noFill/>
              <a:round/>
              <a:headEnd/>
              <a:tailEnd/>
            </a:ln>
          </p:spPr>
          <p:txBody>
            <a:bodyPr wrap="none" anchor="ctr"/>
            <a:lstStyle/>
            <a:p>
              <a:endParaRPr lang="en-US" noProof="0" dirty="0"/>
            </a:p>
          </p:txBody>
        </p:sp>
      </p:grpSp>
      <p:grpSp>
        <p:nvGrpSpPr>
          <p:cNvPr id="45" name="Group 1082">
            <a:extLst>
              <a:ext uri="{FF2B5EF4-FFF2-40B4-BE49-F238E27FC236}">
                <a16:creationId xmlns:a16="http://schemas.microsoft.com/office/drawing/2014/main" id="{12B27A24-4B5C-02C5-7200-648231A3A4F6}"/>
              </a:ext>
            </a:extLst>
          </p:cNvPr>
          <p:cNvGrpSpPr>
            <a:grpSpLocks/>
          </p:cNvGrpSpPr>
          <p:nvPr/>
        </p:nvGrpSpPr>
        <p:grpSpPr bwMode="auto">
          <a:xfrm>
            <a:off x="4339662" y="1750380"/>
            <a:ext cx="1855932" cy="253534"/>
            <a:chOff x="1109" y="163"/>
            <a:chExt cx="1286" cy="181"/>
          </a:xfrm>
        </p:grpSpPr>
        <p:sp>
          <p:nvSpPr>
            <p:cNvPr id="46" name="Text Box 1062">
              <a:extLst>
                <a:ext uri="{FF2B5EF4-FFF2-40B4-BE49-F238E27FC236}">
                  <a16:creationId xmlns:a16="http://schemas.microsoft.com/office/drawing/2014/main" id="{501F2AC4-AC75-FF82-D32B-10C1D4F08F91}"/>
                </a:ext>
              </a:extLst>
            </p:cNvPr>
            <p:cNvSpPr txBox="1">
              <a:spLocks noChangeArrowheads="1"/>
            </p:cNvSpPr>
            <p:nvPr/>
          </p:nvSpPr>
          <p:spPr bwMode="auto">
            <a:xfrm>
              <a:off x="1109" y="163"/>
              <a:ext cx="1056" cy="181"/>
            </a:xfrm>
            <a:prstGeom prst="rect">
              <a:avLst/>
            </a:prstGeom>
            <a:noFill/>
            <a:ln w="9525">
              <a:noFill/>
              <a:miter lim="800000"/>
              <a:headEnd/>
              <a:tailEnd/>
            </a:ln>
          </p:spPr>
          <p:txBody>
            <a:bodyPr lIns="113517" tIns="56758" rIns="113517" bIns="56758">
              <a:spAutoFit/>
            </a:bodyPr>
            <a:lstStyle/>
            <a:p>
              <a:pPr defTabSz="1018606">
                <a:spcBef>
                  <a:spcPct val="50000"/>
                </a:spcBef>
              </a:pPr>
              <a:r>
                <a:rPr lang="en-US" sz="900" b="1" noProof="0" dirty="0"/>
                <a:t>WIND DIRECTION</a:t>
              </a:r>
            </a:p>
          </p:txBody>
        </p:sp>
        <p:sp>
          <p:nvSpPr>
            <p:cNvPr id="47" name="Line 1063">
              <a:extLst>
                <a:ext uri="{FF2B5EF4-FFF2-40B4-BE49-F238E27FC236}">
                  <a16:creationId xmlns:a16="http://schemas.microsoft.com/office/drawing/2014/main" id="{5701A599-B8FE-BCC1-3CB6-D2A022436F28}"/>
                </a:ext>
              </a:extLst>
            </p:cNvPr>
            <p:cNvSpPr>
              <a:spLocks noChangeShapeType="1"/>
            </p:cNvSpPr>
            <p:nvPr/>
          </p:nvSpPr>
          <p:spPr bwMode="auto">
            <a:xfrm>
              <a:off x="1920" y="240"/>
              <a:ext cx="475" cy="1"/>
            </a:xfrm>
            <a:prstGeom prst="line">
              <a:avLst/>
            </a:prstGeom>
            <a:noFill/>
            <a:ln w="19050">
              <a:solidFill>
                <a:schemeClr val="tx1"/>
              </a:solidFill>
              <a:round/>
              <a:headEnd/>
              <a:tailEnd type="stealth" w="med" len="med"/>
            </a:ln>
          </p:spPr>
          <p:txBody>
            <a:bodyPr lIns="113517" tIns="56758" rIns="113517" bIns="56758">
              <a:spAutoFit/>
            </a:bodyPr>
            <a:lstStyle/>
            <a:p>
              <a:endParaRPr lang="en-US" noProof="0" dirty="0"/>
            </a:p>
          </p:txBody>
        </p:sp>
      </p:grpSp>
      <p:sp>
        <p:nvSpPr>
          <p:cNvPr id="48" name="Text Box 1064">
            <a:extLst>
              <a:ext uri="{FF2B5EF4-FFF2-40B4-BE49-F238E27FC236}">
                <a16:creationId xmlns:a16="http://schemas.microsoft.com/office/drawing/2014/main" id="{62AC5E34-35B7-5AD1-E6BE-98BC166B35FD}"/>
              </a:ext>
            </a:extLst>
          </p:cNvPr>
          <p:cNvSpPr txBox="1">
            <a:spLocks noChangeArrowheads="1"/>
          </p:cNvSpPr>
          <p:nvPr/>
        </p:nvSpPr>
        <p:spPr bwMode="auto">
          <a:xfrm>
            <a:off x="5717902" y="2380711"/>
            <a:ext cx="1440295" cy="241364"/>
          </a:xfrm>
          <a:prstGeom prst="rect">
            <a:avLst/>
          </a:prstGeom>
          <a:noFill/>
          <a:ln w="9525">
            <a:noFill/>
            <a:miter lim="800000"/>
            <a:headEnd/>
            <a:tailEnd/>
          </a:ln>
        </p:spPr>
        <p:txBody>
          <a:bodyPr lIns="101870" tIns="50935" rIns="101870" bIns="50935">
            <a:spAutoFit/>
          </a:bodyPr>
          <a:lstStyle/>
          <a:p>
            <a:pPr defTabSz="1018606">
              <a:spcBef>
                <a:spcPct val="50000"/>
              </a:spcBef>
            </a:pPr>
            <a:r>
              <a:rPr lang="en-US" sz="900" b="1" noProof="0" dirty="0"/>
              <a:t>TRANSFORMATION</a:t>
            </a:r>
          </a:p>
        </p:txBody>
      </p:sp>
      <p:sp>
        <p:nvSpPr>
          <p:cNvPr id="49" name="Text Box 1065">
            <a:extLst>
              <a:ext uri="{FF2B5EF4-FFF2-40B4-BE49-F238E27FC236}">
                <a16:creationId xmlns:a16="http://schemas.microsoft.com/office/drawing/2014/main" id="{336AFE7F-BE62-8E03-5EDE-5E000E80334F}"/>
              </a:ext>
            </a:extLst>
          </p:cNvPr>
          <p:cNvSpPr txBox="1">
            <a:spLocks noChangeArrowheads="1"/>
          </p:cNvSpPr>
          <p:nvPr/>
        </p:nvSpPr>
        <p:spPr bwMode="auto">
          <a:xfrm>
            <a:off x="5628424" y="2847155"/>
            <a:ext cx="1752023"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t>DRY DEPOSITION</a:t>
            </a:r>
          </a:p>
        </p:txBody>
      </p:sp>
      <p:grpSp>
        <p:nvGrpSpPr>
          <p:cNvPr id="50" name="Group 1066">
            <a:extLst>
              <a:ext uri="{FF2B5EF4-FFF2-40B4-BE49-F238E27FC236}">
                <a16:creationId xmlns:a16="http://schemas.microsoft.com/office/drawing/2014/main" id="{B715E808-00FF-0574-10E3-7345A0819503}"/>
              </a:ext>
            </a:extLst>
          </p:cNvPr>
          <p:cNvGrpSpPr>
            <a:grpSpLocks/>
          </p:cNvGrpSpPr>
          <p:nvPr/>
        </p:nvGrpSpPr>
        <p:grpSpPr bwMode="auto">
          <a:xfrm>
            <a:off x="6085913" y="3131506"/>
            <a:ext cx="228023" cy="1067360"/>
            <a:chOff x="2160" y="1152"/>
            <a:chExt cx="144" cy="672"/>
          </a:xfrm>
        </p:grpSpPr>
        <p:sp>
          <p:nvSpPr>
            <p:cNvPr id="51" name="Line 1067">
              <a:extLst>
                <a:ext uri="{FF2B5EF4-FFF2-40B4-BE49-F238E27FC236}">
                  <a16:creationId xmlns:a16="http://schemas.microsoft.com/office/drawing/2014/main" id="{3E97C85B-9B08-C755-D0BC-E6A89AD7275E}"/>
                </a:ext>
              </a:extLst>
            </p:cNvPr>
            <p:cNvSpPr>
              <a:spLocks noChangeShapeType="1"/>
            </p:cNvSpPr>
            <p:nvPr/>
          </p:nvSpPr>
          <p:spPr bwMode="auto">
            <a:xfrm flipH="1">
              <a:off x="2160" y="1152"/>
              <a:ext cx="0" cy="672"/>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52" name="Line 1068">
              <a:extLst>
                <a:ext uri="{FF2B5EF4-FFF2-40B4-BE49-F238E27FC236}">
                  <a16:creationId xmlns:a16="http://schemas.microsoft.com/office/drawing/2014/main" id="{FDA8B0B4-4412-C3EA-B254-34CF876AF4C7}"/>
                </a:ext>
              </a:extLst>
            </p:cNvPr>
            <p:cNvSpPr>
              <a:spLocks noChangeShapeType="1"/>
            </p:cNvSpPr>
            <p:nvPr/>
          </p:nvSpPr>
          <p:spPr bwMode="auto">
            <a:xfrm>
              <a:off x="2160" y="1152"/>
              <a:ext cx="144" cy="144"/>
            </a:xfrm>
            <a:prstGeom prst="line">
              <a:avLst/>
            </a:prstGeom>
            <a:noFill/>
            <a:ln w="19050">
              <a:solidFill>
                <a:schemeClr val="tx1"/>
              </a:solidFill>
              <a:round/>
              <a:headEnd/>
              <a:tailEnd type="stealth" w="med" len="med"/>
            </a:ln>
          </p:spPr>
          <p:txBody>
            <a:bodyPr wrap="none" anchor="ctr"/>
            <a:lstStyle/>
            <a:p>
              <a:endParaRPr lang="en-US" noProof="0" dirty="0"/>
            </a:p>
          </p:txBody>
        </p:sp>
      </p:grpSp>
      <p:sp>
        <p:nvSpPr>
          <p:cNvPr id="53" name="Line 1069">
            <a:extLst>
              <a:ext uri="{FF2B5EF4-FFF2-40B4-BE49-F238E27FC236}">
                <a16:creationId xmlns:a16="http://schemas.microsoft.com/office/drawing/2014/main" id="{6DFE92D4-EB53-45B7-0F33-871BA4A4B630}"/>
              </a:ext>
            </a:extLst>
          </p:cNvPr>
          <p:cNvSpPr>
            <a:spLocks noChangeShapeType="1"/>
          </p:cNvSpPr>
          <p:nvPr/>
        </p:nvSpPr>
        <p:spPr bwMode="auto">
          <a:xfrm>
            <a:off x="6085912" y="3131506"/>
            <a:ext cx="2521238" cy="1133194"/>
          </a:xfrm>
          <a:prstGeom prst="line">
            <a:avLst/>
          </a:prstGeom>
          <a:noFill/>
          <a:ln w="19050">
            <a:solidFill>
              <a:schemeClr val="tx1"/>
            </a:solidFill>
            <a:round/>
            <a:headEnd/>
            <a:tailEnd type="stealth" w="med" len="med"/>
          </a:ln>
        </p:spPr>
        <p:txBody>
          <a:bodyPr wrap="none" lIns="82058" tIns="41029" rIns="82058" bIns="41029" anchor="ctr"/>
          <a:lstStyle/>
          <a:p>
            <a:endParaRPr lang="en-US" noProof="0" dirty="0"/>
          </a:p>
        </p:txBody>
      </p:sp>
      <p:sp>
        <p:nvSpPr>
          <p:cNvPr id="54" name="Text Box 1070">
            <a:extLst>
              <a:ext uri="{FF2B5EF4-FFF2-40B4-BE49-F238E27FC236}">
                <a16:creationId xmlns:a16="http://schemas.microsoft.com/office/drawing/2014/main" id="{1DD60EA6-2CF2-ECA9-9CBB-59B4F8F3B29A}"/>
              </a:ext>
            </a:extLst>
          </p:cNvPr>
          <p:cNvSpPr txBox="1">
            <a:spLocks noChangeArrowheads="1"/>
          </p:cNvSpPr>
          <p:nvPr/>
        </p:nvSpPr>
        <p:spPr bwMode="auto">
          <a:xfrm>
            <a:off x="8835173" y="2970420"/>
            <a:ext cx="1905000" cy="369320"/>
          </a:xfrm>
          <a:prstGeom prst="rect">
            <a:avLst/>
          </a:prstGeom>
          <a:noFill/>
          <a:ln w="9525">
            <a:noFill/>
            <a:miter lim="800000"/>
            <a:headEnd/>
            <a:tailEnd/>
          </a:ln>
        </p:spPr>
        <p:txBody>
          <a:bodyPr lIns="91429" tIns="45714" rIns="91429" bIns="45714">
            <a:spAutoFit/>
          </a:bodyPr>
          <a:lstStyle/>
          <a:p>
            <a:pPr algn="ctr" defTabSz="914608">
              <a:spcBef>
                <a:spcPct val="50000"/>
              </a:spcBef>
            </a:pPr>
            <a:r>
              <a:rPr lang="en-US" sz="900" b="1" noProof="0" dirty="0"/>
              <a:t>EVAPORATION/</a:t>
            </a:r>
            <a:br>
              <a:rPr lang="en-US" sz="900" b="1" noProof="0" dirty="0"/>
            </a:br>
            <a:r>
              <a:rPr lang="en-US" sz="900" b="1" noProof="0" dirty="0"/>
              <a:t>REENTRAINMENT</a:t>
            </a:r>
          </a:p>
        </p:txBody>
      </p:sp>
      <p:sp>
        <p:nvSpPr>
          <p:cNvPr id="55" name="Text Box 1071">
            <a:extLst>
              <a:ext uri="{FF2B5EF4-FFF2-40B4-BE49-F238E27FC236}">
                <a16:creationId xmlns:a16="http://schemas.microsoft.com/office/drawing/2014/main" id="{95F01039-50C6-A79D-B682-CC74C6560352}"/>
              </a:ext>
            </a:extLst>
          </p:cNvPr>
          <p:cNvSpPr txBox="1">
            <a:spLocks noChangeArrowheads="1"/>
          </p:cNvSpPr>
          <p:nvPr/>
        </p:nvSpPr>
        <p:spPr bwMode="auto">
          <a:xfrm>
            <a:off x="7150982" y="4860012"/>
            <a:ext cx="1753465"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t>BIOACCUMULATION</a:t>
            </a:r>
          </a:p>
        </p:txBody>
      </p:sp>
      <p:sp>
        <p:nvSpPr>
          <p:cNvPr id="56" name="Text Box 1072">
            <a:extLst>
              <a:ext uri="{FF2B5EF4-FFF2-40B4-BE49-F238E27FC236}">
                <a16:creationId xmlns:a16="http://schemas.microsoft.com/office/drawing/2014/main" id="{238F29EB-839A-FC20-1502-27A4BBAE61C3}"/>
              </a:ext>
            </a:extLst>
          </p:cNvPr>
          <p:cNvSpPr txBox="1">
            <a:spLocks noChangeArrowheads="1"/>
          </p:cNvSpPr>
          <p:nvPr/>
        </p:nvSpPr>
        <p:spPr bwMode="auto">
          <a:xfrm>
            <a:off x="7768662" y="2390516"/>
            <a:ext cx="1184918" cy="230820"/>
          </a:xfrm>
          <a:prstGeom prst="rect">
            <a:avLst/>
          </a:prstGeom>
          <a:noFill/>
          <a:ln w="9525">
            <a:noFill/>
            <a:miter lim="800000"/>
            <a:headEnd/>
            <a:tailEnd/>
          </a:ln>
        </p:spPr>
        <p:txBody>
          <a:bodyPr wrap="none" lIns="91429" tIns="45714" rIns="91429" bIns="45714">
            <a:spAutoFit/>
          </a:bodyPr>
          <a:lstStyle/>
          <a:p>
            <a:pPr defTabSz="914608"/>
            <a:r>
              <a:rPr lang="en-US" sz="900" b="1" noProof="0" dirty="0"/>
              <a:t>WET DEPOSITION</a:t>
            </a:r>
          </a:p>
        </p:txBody>
      </p:sp>
      <p:sp>
        <p:nvSpPr>
          <p:cNvPr id="57" name="Text Box 1073">
            <a:extLst>
              <a:ext uri="{FF2B5EF4-FFF2-40B4-BE49-F238E27FC236}">
                <a16:creationId xmlns:a16="http://schemas.microsoft.com/office/drawing/2014/main" id="{9B74AAB6-52E8-B355-95A2-D6BA5E9984F4}"/>
              </a:ext>
            </a:extLst>
          </p:cNvPr>
          <p:cNvSpPr txBox="1">
            <a:spLocks noChangeArrowheads="1"/>
          </p:cNvSpPr>
          <p:nvPr/>
        </p:nvSpPr>
        <p:spPr bwMode="auto">
          <a:xfrm>
            <a:off x="4332447" y="2562807"/>
            <a:ext cx="1295977" cy="241364"/>
          </a:xfrm>
          <a:prstGeom prst="rect">
            <a:avLst/>
          </a:prstGeom>
          <a:noFill/>
          <a:ln w="9525">
            <a:noFill/>
            <a:miter lim="800000"/>
            <a:headEnd/>
            <a:tailEnd/>
          </a:ln>
        </p:spPr>
        <p:txBody>
          <a:bodyPr lIns="101870" tIns="50935" rIns="101870" bIns="50935">
            <a:spAutoFit/>
          </a:bodyPr>
          <a:lstStyle/>
          <a:p>
            <a:pPr defTabSz="1018606">
              <a:spcBef>
                <a:spcPct val="50000"/>
              </a:spcBef>
            </a:pPr>
            <a:r>
              <a:rPr lang="en-US" sz="900" b="1" noProof="0" dirty="0"/>
              <a:t>DISPERSION</a:t>
            </a:r>
          </a:p>
        </p:txBody>
      </p:sp>
      <p:grpSp>
        <p:nvGrpSpPr>
          <p:cNvPr id="58" name="Group 1074">
            <a:extLst>
              <a:ext uri="{FF2B5EF4-FFF2-40B4-BE49-F238E27FC236}">
                <a16:creationId xmlns:a16="http://schemas.microsoft.com/office/drawing/2014/main" id="{D58E74B2-6E51-CF5E-3D4A-24F6FBAAE27A}"/>
              </a:ext>
            </a:extLst>
          </p:cNvPr>
          <p:cNvGrpSpPr>
            <a:grpSpLocks/>
          </p:cNvGrpSpPr>
          <p:nvPr/>
        </p:nvGrpSpPr>
        <p:grpSpPr bwMode="auto">
          <a:xfrm>
            <a:off x="4817355" y="2328884"/>
            <a:ext cx="685512" cy="686360"/>
            <a:chOff x="1392" y="576"/>
            <a:chExt cx="816" cy="480"/>
          </a:xfrm>
        </p:grpSpPr>
        <p:sp>
          <p:nvSpPr>
            <p:cNvPr id="59" name="Line 1075">
              <a:extLst>
                <a:ext uri="{FF2B5EF4-FFF2-40B4-BE49-F238E27FC236}">
                  <a16:creationId xmlns:a16="http://schemas.microsoft.com/office/drawing/2014/main" id="{F53EBB0F-3D0F-8A0C-1BE2-BC24F1C14656}"/>
                </a:ext>
              </a:extLst>
            </p:cNvPr>
            <p:cNvSpPr>
              <a:spLocks noChangeShapeType="1"/>
            </p:cNvSpPr>
            <p:nvPr/>
          </p:nvSpPr>
          <p:spPr bwMode="auto">
            <a:xfrm flipV="1">
              <a:off x="1392" y="576"/>
              <a:ext cx="0" cy="144"/>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60" name="Line 1076">
              <a:extLst>
                <a:ext uri="{FF2B5EF4-FFF2-40B4-BE49-F238E27FC236}">
                  <a16:creationId xmlns:a16="http://schemas.microsoft.com/office/drawing/2014/main" id="{5AC3F572-D853-AB08-2B82-B0AC600C8081}"/>
                </a:ext>
              </a:extLst>
            </p:cNvPr>
            <p:cNvSpPr>
              <a:spLocks noChangeShapeType="1"/>
            </p:cNvSpPr>
            <p:nvPr/>
          </p:nvSpPr>
          <p:spPr bwMode="auto">
            <a:xfrm flipV="1">
              <a:off x="1824" y="816"/>
              <a:ext cx="384" cy="0"/>
            </a:xfrm>
            <a:prstGeom prst="line">
              <a:avLst/>
            </a:prstGeom>
            <a:noFill/>
            <a:ln w="19050">
              <a:solidFill>
                <a:schemeClr val="tx1"/>
              </a:solidFill>
              <a:round/>
              <a:headEnd/>
              <a:tailEnd type="stealth" w="med" len="med"/>
            </a:ln>
          </p:spPr>
          <p:txBody>
            <a:bodyPr wrap="none" anchor="ctr"/>
            <a:lstStyle/>
            <a:p>
              <a:endParaRPr lang="en-US" noProof="0" dirty="0"/>
            </a:p>
          </p:txBody>
        </p:sp>
        <p:sp>
          <p:nvSpPr>
            <p:cNvPr id="61" name="Line 1077">
              <a:extLst>
                <a:ext uri="{FF2B5EF4-FFF2-40B4-BE49-F238E27FC236}">
                  <a16:creationId xmlns:a16="http://schemas.microsoft.com/office/drawing/2014/main" id="{8E3F243A-8F24-6AFA-1228-A6C93E09DC54}"/>
                </a:ext>
              </a:extLst>
            </p:cNvPr>
            <p:cNvSpPr>
              <a:spLocks noChangeShapeType="1"/>
            </p:cNvSpPr>
            <p:nvPr/>
          </p:nvSpPr>
          <p:spPr bwMode="auto">
            <a:xfrm>
              <a:off x="1392" y="912"/>
              <a:ext cx="0" cy="144"/>
            </a:xfrm>
            <a:prstGeom prst="line">
              <a:avLst/>
            </a:prstGeom>
            <a:noFill/>
            <a:ln w="19050">
              <a:solidFill>
                <a:schemeClr val="tx1"/>
              </a:solidFill>
              <a:round/>
              <a:headEnd/>
              <a:tailEnd type="stealth" w="med" len="med"/>
            </a:ln>
          </p:spPr>
          <p:txBody>
            <a:bodyPr wrap="none" anchor="ctr"/>
            <a:lstStyle/>
            <a:p>
              <a:endParaRPr lang="en-US" noProof="0" dirty="0"/>
            </a:p>
          </p:txBody>
        </p:sp>
      </p:grpSp>
      <p:grpSp>
        <p:nvGrpSpPr>
          <p:cNvPr id="62" name="Group 1078">
            <a:extLst>
              <a:ext uri="{FF2B5EF4-FFF2-40B4-BE49-F238E27FC236}">
                <a16:creationId xmlns:a16="http://schemas.microsoft.com/office/drawing/2014/main" id="{ACC6B7E6-FD86-E845-6B54-59754BF03CE4}"/>
              </a:ext>
            </a:extLst>
          </p:cNvPr>
          <p:cNvGrpSpPr>
            <a:grpSpLocks/>
          </p:cNvGrpSpPr>
          <p:nvPr/>
        </p:nvGrpSpPr>
        <p:grpSpPr bwMode="auto">
          <a:xfrm>
            <a:off x="5901185" y="2162198"/>
            <a:ext cx="822614" cy="265615"/>
            <a:chOff x="2118" y="342"/>
            <a:chExt cx="518" cy="167"/>
          </a:xfrm>
        </p:grpSpPr>
        <p:sp>
          <p:nvSpPr>
            <p:cNvPr id="63" name="Text Box 1079">
              <a:extLst>
                <a:ext uri="{FF2B5EF4-FFF2-40B4-BE49-F238E27FC236}">
                  <a16:creationId xmlns:a16="http://schemas.microsoft.com/office/drawing/2014/main" id="{C9950BAB-BD8A-4713-917A-7CA639A90161}"/>
                </a:ext>
              </a:extLst>
            </p:cNvPr>
            <p:cNvSpPr txBox="1">
              <a:spLocks noChangeArrowheads="1"/>
            </p:cNvSpPr>
            <p:nvPr/>
          </p:nvSpPr>
          <p:spPr bwMode="auto">
            <a:xfrm>
              <a:off x="2430" y="342"/>
              <a:ext cx="206" cy="167"/>
            </a:xfrm>
            <a:prstGeom prst="rect">
              <a:avLst/>
            </a:prstGeom>
            <a:noFill/>
            <a:ln w="19050">
              <a:noFill/>
              <a:miter lim="800000"/>
              <a:headEnd/>
              <a:tailEnd/>
            </a:ln>
          </p:spPr>
          <p:txBody>
            <a:bodyPr lIns="126481" tIns="63240" rIns="126481" bIns="63240">
              <a:spAutoFit/>
            </a:bodyPr>
            <a:lstStyle/>
            <a:p>
              <a:pPr defTabSz="1018606">
                <a:spcBef>
                  <a:spcPct val="50000"/>
                </a:spcBef>
              </a:pPr>
              <a:r>
                <a:rPr lang="en-US" sz="900" b="1" noProof="0" dirty="0"/>
                <a:t>B </a:t>
              </a:r>
            </a:p>
          </p:txBody>
        </p:sp>
        <p:sp>
          <p:nvSpPr>
            <p:cNvPr id="64" name="Text Box 1080">
              <a:extLst>
                <a:ext uri="{FF2B5EF4-FFF2-40B4-BE49-F238E27FC236}">
                  <a16:creationId xmlns:a16="http://schemas.microsoft.com/office/drawing/2014/main" id="{F43765B8-8602-4760-F358-1A62A7A2A341}"/>
                </a:ext>
              </a:extLst>
            </p:cNvPr>
            <p:cNvSpPr txBox="1">
              <a:spLocks noChangeArrowheads="1"/>
            </p:cNvSpPr>
            <p:nvPr/>
          </p:nvSpPr>
          <p:spPr bwMode="auto">
            <a:xfrm>
              <a:off x="2118" y="342"/>
              <a:ext cx="168" cy="167"/>
            </a:xfrm>
            <a:prstGeom prst="rect">
              <a:avLst/>
            </a:prstGeom>
            <a:noFill/>
            <a:ln w="19050">
              <a:noFill/>
              <a:miter lim="800000"/>
              <a:headEnd/>
              <a:tailEnd/>
            </a:ln>
          </p:spPr>
          <p:txBody>
            <a:bodyPr lIns="126481" tIns="63240" rIns="126481" bIns="63240">
              <a:spAutoFit/>
            </a:bodyPr>
            <a:lstStyle/>
            <a:p>
              <a:pPr defTabSz="1018606">
                <a:spcBef>
                  <a:spcPct val="50000"/>
                </a:spcBef>
              </a:pPr>
              <a:r>
                <a:rPr lang="en-US" sz="900" b="1" noProof="0" dirty="0"/>
                <a:t>A</a:t>
              </a:r>
              <a:endParaRPr lang="en-US" sz="1000" b="1" noProof="0" dirty="0"/>
            </a:p>
          </p:txBody>
        </p:sp>
        <p:sp>
          <p:nvSpPr>
            <p:cNvPr id="65" name="Line 1081">
              <a:extLst>
                <a:ext uri="{FF2B5EF4-FFF2-40B4-BE49-F238E27FC236}">
                  <a16:creationId xmlns:a16="http://schemas.microsoft.com/office/drawing/2014/main" id="{74719182-DD46-EEBE-89A6-79BE15B1526E}"/>
                </a:ext>
              </a:extLst>
            </p:cNvPr>
            <p:cNvSpPr>
              <a:spLocks noChangeShapeType="1"/>
            </p:cNvSpPr>
            <p:nvPr/>
          </p:nvSpPr>
          <p:spPr bwMode="auto">
            <a:xfrm>
              <a:off x="2304" y="432"/>
              <a:ext cx="144" cy="0"/>
            </a:xfrm>
            <a:prstGeom prst="line">
              <a:avLst/>
            </a:prstGeom>
            <a:noFill/>
            <a:ln w="19050">
              <a:solidFill>
                <a:schemeClr val="tx1"/>
              </a:solidFill>
              <a:round/>
              <a:headEnd/>
              <a:tailEnd type="stealth" w="med" len="med"/>
            </a:ln>
          </p:spPr>
          <p:txBody>
            <a:bodyPr lIns="126481" tIns="63240" rIns="126481" bIns="63240">
              <a:spAutoFit/>
            </a:bodyPr>
            <a:lstStyle/>
            <a:p>
              <a:endParaRPr lang="en-US" noProof="0" dirty="0"/>
            </a:p>
          </p:txBody>
        </p:sp>
      </p:grpSp>
      <p:sp>
        <p:nvSpPr>
          <p:cNvPr id="66" name="Text Box 49">
            <a:extLst>
              <a:ext uri="{FF2B5EF4-FFF2-40B4-BE49-F238E27FC236}">
                <a16:creationId xmlns:a16="http://schemas.microsoft.com/office/drawing/2014/main" id="{95A0F068-F063-E95A-7899-9D951E56526D}"/>
              </a:ext>
            </a:extLst>
          </p:cNvPr>
          <p:cNvSpPr txBox="1">
            <a:spLocks noChangeArrowheads="1"/>
          </p:cNvSpPr>
          <p:nvPr/>
        </p:nvSpPr>
        <p:spPr bwMode="auto">
          <a:xfrm>
            <a:off x="10436064" y="3579741"/>
            <a:ext cx="838488"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IN AIR</a:t>
            </a:r>
          </a:p>
        </p:txBody>
      </p:sp>
      <p:sp>
        <p:nvSpPr>
          <p:cNvPr id="67" name="Line 51">
            <a:extLst>
              <a:ext uri="{FF2B5EF4-FFF2-40B4-BE49-F238E27FC236}">
                <a16:creationId xmlns:a16="http://schemas.microsoft.com/office/drawing/2014/main" id="{BF31A162-894E-D9D0-05F7-866870C9F257}"/>
              </a:ext>
            </a:extLst>
          </p:cNvPr>
          <p:cNvSpPr>
            <a:spLocks noChangeShapeType="1"/>
          </p:cNvSpPr>
          <p:nvPr/>
        </p:nvSpPr>
        <p:spPr bwMode="auto">
          <a:xfrm>
            <a:off x="7920598" y="5255020"/>
            <a:ext cx="457489" cy="233922"/>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68" name="Text Box 52">
            <a:extLst>
              <a:ext uri="{FF2B5EF4-FFF2-40B4-BE49-F238E27FC236}">
                <a16:creationId xmlns:a16="http://schemas.microsoft.com/office/drawing/2014/main" id="{6B36FCC9-C840-5BDA-E528-BB30BEDF41B5}"/>
              </a:ext>
            </a:extLst>
          </p:cNvPr>
          <p:cNvSpPr txBox="1">
            <a:spLocks noChangeArrowheads="1"/>
          </p:cNvSpPr>
          <p:nvPr/>
        </p:nvSpPr>
        <p:spPr bwMode="auto">
          <a:xfrm>
            <a:off x="8378086" y="5941380"/>
            <a:ext cx="1143000"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INGESTION</a:t>
            </a:r>
          </a:p>
        </p:txBody>
      </p:sp>
      <p:sp>
        <p:nvSpPr>
          <p:cNvPr id="69" name="Line 53">
            <a:extLst>
              <a:ext uri="{FF2B5EF4-FFF2-40B4-BE49-F238E27FC236}">
                <a16:creationId xmlns:a16="http://schemas.microsoft.com/office/drawing/2014/main" id="{CB050A83-A121-2757-3044-57A2F7BCD67C}"/>
              </a:ext>
            </a:extLst>
          </p:cNvPr>
          <p:cNvSpPr>
            <a:spLocks noChangeShapeType="1"/>
          </p:cNvSpPr>
          <p:nvPr/>
        </p:nvSpPr>
        <p:spPr bwMode="auto">
          <a:xfrm>
            <a:off x="9597574" y="4570061"/>
            <a:ext cx="0" cy="533681"/>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70" name="Text Box 54">
            <a:extLst>
              <a:ext uri="{FF2B5EF4-FFF2-40B4-BE49-F238E27FC236}">
                <a16:creationId xmlns:a16="http://schemas.microsoft.com/office/drawing/2014/main" id="{63C366B1-80BE-477C-E6C8-D94DAFCF51F0}"/>
              </a:ext>
            </a:extLst>
          </p:cNvPr>
          <p:cNvSpPr txBox="1">
            <a:spLocks noChangeArrowheads="1"/>
          </p:cNvSpPr>
          <p:nvPr/>
        </p:nvSpPr>
        <p:spPr bwMode="auto">
          <a:xfrm>
            <a:off x="9431610" y="5941380"/>
            <a:ext cx="991465" cy="230820"/>
          </a:xfrm>
          <a:prstGeom prst="rect">
            <a:avLst/>
          </a:prstGeom>
          <a:noFill/>
          <a:ln w="9525">
            <a:noFill/>
            <a:miter lim="800000"/>
            <a:headEnd/>
            <a:tailEnd/>
          </a:ln>
        </p:spPr>
        <p:txBody>
          <a:bodyPr lIns="91429" tIns="45714" rIns="91429" bIns="45714">
            <a:spAutoFit/>
          </a:bodyPr>
          <a:lstStyle/>
          <a:p>
            <a:pPr defTabSz="914608">
              <a:spcBef>
                <a:spcPct val="50000"/>
              </a:spcBef>
            </a:pPr>
            <a:r>
              <a:rPr lang="en-US" sz="900" b="1" noProof="0" dirty="0">
                <a:solidFill>
                  <a:srgbClr val="FF0000"/>
                </a:solidFill>
              </a:rPr>
              <a:t>DERMAL</a:t>
            </a:r>
            <a:endParaRPr lang="en-US" sz="1000" noProof="0" dirty="0">
              <a:solidFill>
                <a:srgbClr val="FF0000"/>
              </a:solidFill>
            </a:endParaRPr>
          </a:p>
        </p:txBody>
      </p:sp>
      <p:pic>
        <p:nvPicPr>
          <p:cNvPr id="71" name="Picture 55">
            <a:extLst>
              <a:ext uri="{FF2B5EF4-FFF2-40B4-BE49-F238E27FC236}">
                <a16:creationId xmlns:a16="http://schemas.microsoft.com/office/drawing/2014/main" id="{E93AA4E8-D763-8E83-B087-F32A517AA3B6}"/>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0323496" y="5162573"/>
            <a:ext cx="800965" cy="776007"/>
          </a:xfrm>
          <a:prstGeom prst="rect">
            <a:avLst/>
          </a:prstGeom>
          <a:noFill/>
          <a:ln w="9525">
            <a:noFill/>
            <a:miter lim="800000"/>
            <a:headEnd/>
            <a:tailEnd/>
          </a:ln>
        </p:spPr>
      </p:pic>
      <p:pic>
        <p:nvPicPr>
          <p:cNvPr id="72" name="Picture 56">
            <a:extLst>
              <a:ext uri="{FF2B5EF4-FFF2-40B4-BE49-F238E27FC236}">
                <a16:creationId xmlns:a16="http://schemas.microsoft.com/office/drawing/2014/main" id="{152D6B73-B7E6-0E57-708E-B703CA87680D}"/>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9444598" y="5176581"/>
            <a:ext cx="613353" cy="764801"/>
          </a:xfrm>
          <a:prstGeom prst="rect">
            <a:avLst/>
          </a:prstGeom>
          <a:noFill/>
          <a:ln w="9525">
            <a:noFill/>
            <a:miter lim="800000"/>
            <a:headEnd/>
            <a:tailEnd/>
          </a:ln>
        </p:spPr>
      </p:pic>
      <p:pic>
        <p:nvPicPr>
          <p:cNvPr id="73" name="Picture 57">
            <a:extLst>
              <a:ext uri="{FF2B5EF4-FFF2-40B4-BE49-F238E27FC236}">
                <a16:creationId xmlns:a16="http://schemas.microsoft.com/office/drawing/2014/main" id="{A1317093-F754-6F82-1EDE-90E7D295F6AA}"/>
              </a:ext>
            </a:extLst>
          </p:cNvPr>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457460" y="5404899"/>
            <a:ext cx="572944" cy="518272"/>
          </a:xfrm>
          <a:prstGeom prst="rect">
            <a:avLst/>
          </a:prstGeom>
          <a:noFill/>
          <a:ln w="9525">
            <a:noFill/>
            <a:miter lim="800000"/>
            <a:headEnd/>
            <a:tailEnd/>
          </a:ln>
        </p:spPr>
      </p:pic>
      <p:sp>
        <p:nvSpPr>
          <p:cNvPr id="74" name="Text Box 59">
            <a:extLst>
              <a:ext uri="{FF2B5EF4-FFF2-40B4-BE49-F238E27FC236}">
                <a16:creationId xmlns:a16="http://schemas.microsoft.com/office/drawing/2014/main" id="{2ADE25F4-50BC-3610-63AF-482BC1EC5853}"/>
              </a:ext>
            </a:extLst>
          </p:cNvPr>
          <p:cNvSpPr txBox="1">
            <a:spLocks noChangeArrowheads="1"/>
          </p:cNvSpPr>
          <p:nvPr/>
        </p:nvSpPr>
        <p:spPr bwMode="auto">
          <a:xfrm>
            <a:off x="7548257" y="5018295"/>
            <a:ext cx="1148773" cy="230820"/>
          </a:xfrm>
          <a:prstGeom prst="rect">
            <a:avLst/>
          </a:prstGeom>
          <a:noFill/>
          <a:ln w="9525">
            <a:noFill/>
            <a:miter lim="800000"/>
            <a:headEnd/>
            <a:tailEnd/>
          </a:ln>
        </p:spPr>
        <p:txBody>
          <a:bodyPr lIns="45714" tIns="45714" rIns="91429" bIns="45714">
            <a:spAutoFit/>
          </a:bodyPr>
          <a:lstStyle/>
          <a:p>
            <a:pPr defTabSz="914608">
              <a:spcBef>
                <a:spcPct val="50000"/>
              </a:spcBef>
            </a:pPr>
            <a:r>
              <a:rPr lang="en-US" sz="900" b="1" noProof="0" dirty="0">
                <a:solidFill>
                  <a:srgbClr val="FF0000"/>
                </a:solidFill>
              </a:rPr>
              <a:t>IN FOOD</a:t>
            </a:r>
          </a:p>
        </p:txBody>
      </p:sp>
      <p:sp>
        <p:nvSpPr>
          <p:cNvPr id="75" name="Line 69">
            <a:extLst>
              <a:ext uri="{FF2B5EF4-FFF2-40B4-BE49-F238E27FC236}">
                <a16:creationId xmlns:a16="http://schemas.microsoft.com/office/drawing/2014/main" id="{7CDA4957-4AA7-9B76-D1D4-7C450407C7DD}"/>
              </a:ext>
            </a:extLst>
          </p:cNvPr>
          <p:cNvSpPr>
            <a:spLocks noChangeShapeType="1"/>
          </p:cNvSpPr>
          <p:nvPr/>
        </p:nvSpPr>
        <p:spPr bwMode="auto">
          <a:xfrm>
            <a:off x="10740574" y="4036381"/>
            <a:ext cx="0" cy="1067360"/>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
        <p:nvSpPr>
          <p:cNvPr id="76" name="Line 73">
            <a:extLst>
              <a:ext uri="{FF2B5EF4-FFF2-40B4-BE49-F238E27FC236}">
                <a16:creationId xmlns:a16="http://schemas.microsoft.com/office/drawing/2014/main" id="{F0BC5D32-DD89-739C-2E1B-E8CF2846371B}"/>
              </a:ext>
            </a:extLst>
          </p:cNvPr>
          <p:cNvSpPr>
            <a:spLocks noChangeShapeType="1"/>
          </p:cNvSpPr>
          <p:nvPr/>
        </p:nvSpPr>
        <p:spPr bwMode="auto">
          <a:xfrm flipH="1">
            <a:off x="9030404" y="4570060"/>
            <a:ext cx="506556" cy="795618"/>
          </a:xfrm>
          <a:prstGeom prst="line">
            <a:avLst/>
          </a:prstGeom>
          <a:noFill/>
          <a:ln w="38100">
            <a:solidFill>
              <a:schemeClr val="tx1"/>
            </a:solidFill>
            <a:round/>
            <a:headEnd/>
            <a:tailEnd type="stealth" w="med" len="med"/>
          </a:ln>
        </p:spPr>
        <p:txBody>
          <a:bodyPr wrap="none" lIns="82058" tIns="41029" rIns="82058" bIns="41029" anchor="ctr"/>
          <a:lstStyle/>
          <a:p>
            <a:endParaRPr lang="en-US" noProof="0" dirty="0"/>
          </a:p>
        </p:txBody>
      </p:sp>
    </p:spTree>
    <p:extLst>
      <p:ext uri="{BB962C8B-B14F-4D97-AF65-F5344CB8AC3E}">
        <p14:creationId xmlns:p14="http://schemas.microsoft.com/office/powerpoint/2010/main" val="2073666189"/>
      </p:ext>
    </p:extLst>
  </p:cSld>
  <p:clrMapOvr>
    <a:masterClrMapping/>
  </p:clrMapOvr>
  <p:transition spd="slow">
    <p:wip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HAPEM</a:t>
            </a:r>
          </a:p>
          <a:p>
            <a:r>
              <a:rPr lang="en-US" dirty="0"/>
              <a:t>Estimates inhalation exposure for selected population groups for various air toxics</a:t>
            </a:r>
          </a:p>
          <a:p>
            <a:pPr lvl="1"/>
            <a:r>
              <a:rPr lang="en-US" dirty="0"/>
              <a:t>Uses ambient air concentration data, indoor/outdoor microenvironment concentration relationship data, population data, and human activity pattern data</a:t>
            </a:r>
          </a:p>
          <a:p>
            <a:pPr lvl="1"/>
            <a:r>
              <a:rPr lang="en-US" dirty="0"/>
              <a:t>Estimate an expected range of inhalation exposure concentrations for defined groups of individuals</a:t>
            </a:r>
          </a:p>
          <a:p>
            <a:r>
              <a:rPr lang="en-US" dirty="0"/>
              <a:t>Current version is HAPEM7 from July 2015</a:t>
            </a:r>
          </a:p>
        </p:txBody>
      </p:sp>
      <p:sp>
        <p:nvSpPr>
          <p:cNvPr id="4" name="Slide Number Placeholder 3">
            <a:extLst>
              <a:ext uri="{FF2B5EF4-FFF2-40B4-BE49-F238E27FC236}">
                <a16:creationId xmlns:a16="http://schemas.microsoft.com/office/drawing/2014/main" id="{F7F5F785-83CA-44C5-AD67-078603432A3B}"/>
              </a:ext>
            </a:extLst>
          </p:cNvPr>
          <p:cNvSpPr>
            <a:spLocks noGrp="1"/>
          </p:cNvSpPr>
          <p:nvPr>
            <p:ph type="sldNum" sz="quarter" idx="12"/>
          </p:nvPr>
        </p:nvSpPr>
        <p:spPr/>
        <p:txBody>
          <a:bodyPr/>
          <a:lstStyle/>
          <a:p>
            <a:fld id="{2A9EB9E3-9590-49DD-B5AB-BB74F4A3E175}" type="slidenum">
              <a:rPr lang="en-US" smtClean="0"/>
              <a:t>129</a:t>
            </a:fld>
            <a:endParaRPr lang="en-US"/>
          </a:p>
        </p:txBody>
      </p:sp>
    </p:spTree>
    <p:extLst>
      <p:ext uri="{BB962C8B-B14F-4D97-AF65-F5344CB8AC3E}">
        <p14:creationId xmlns:p14="http://schemas.microsoft.com/office/powerpoint/2010/main" val="1210835501"/>
      </p:ext>
    </p:extLst>
  </p:cSld>
  <p:clrMapOvr>
    <a:masterClrMapping/>
  </p:clrMapOvr>
  <p:transition spd="slow">
    <p:push dir="u"/>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TRIM Components</a:t>
            </a:r>
          </a:p>
          <a:p>
            <a:r>
              <a:rPr lang="en-US" dirty="0"/>
              <a:t>Inhalation Risk Assessments (APEX/</a:t>
            </a:r>
            <a:r>
              <a:rPr lang="en-US" dirty="0" err="1"/>
              <a:t>TRIM.Expo</a:t>
            </a:r>
            <a:r>
              <a:rPr lang="en-US" dirty="0"/>
              <a:t>)</a:t>
            </a:r>
          </a:p>
          <a:p>
            <a:pPr lvl="1"/>
            <a:r>
              <a:rPr lang="en-US" dirty="0"/>
              <a:t>Residual risk assessments (HAPs) – refined tier</a:t>
            </a:r>
          </a:p>
          <a:p>
            <a:pPr lvl="1"/>
            <a:r>
              <a:rPr lang="en-US" dirty="0"/>
              <a:t>Ozone NAAQS exposure and risk assessment</a:t>
            </a:r>
          </a:p>
          <a:p>
            <a:pPr lvl="1"/>
            <a:r>
              <a:rPr lang="en-US" dirty="0"/>
              <a:t>Lead NAAQS exposure and risk assessment</a:t>
            </a:r>
          </a:p>
          <a:p>
            <a:r>
              <a:rPr lang="en-US" dirty="0"/>
              <a:t>Ecological Risk Multimedia Assessments (</a:t>
            </a:r>
            <a:r>
              <a:rPr lang="en-US" dirty="0" err="1"/>
              <a:t>TRIM.Risk</a:t>
            </a:r>
            <a:r>
              <a:rPr lang="en-US" dirty="0"/>
              <a:t>)</a:t>
            </a:r>
          </a:p>
          <a:p>
            <a:pPr lvl="1"/>
            <a:r>
              <a:rPr lang="en-US" dirty="0"/>
              <a:t>Residual risk assessments (e.g., Hg, etc.)</a:t>
            </a:r>
          </a:p>
          <a:p>
            <a:r>
              <a:rPr lang="en-US" dirty="0"/>
              <a:t>Ingestion Risk Assessments (</a:t>
            </a:r>
            <a:r>
              <a:rPr lang="en-US" dirty="0" err="1"/>
              <a:t>TRIM.FaTE</a:t>
            </a:r>
            <a:r>
              <a:rPr lang="en-US" dirty="0"/>
              <a:t>)</a:t>
            </a:r>
          </a:p>
          <a:p>
            <a:pPr lvl="1"/>
            <a:r>
              <a:rPr lang="en-US" dirty="0"/>
              <a:t>Residual risk multimedia, </a:t>
            </a:r>
            <a:r>
              <a:rPr lang="en-US" dirty="0" err="1"/>
              <a:t>multipathway</a:t>
            </a:r>
            <a:r>
              <a:rPr lang="en-US" dirty="0"/>
              <a:t> assessments (e.g., Hg, dioxins, PAHs)</a:t>
            </a:r>
          </a:p>
          <a:p>
            <a:pPr lvl="1"/>
            <a:r>
              <a:rPr lang="en-US" dirty="0"/>
              <a:t>NAAQS – Lead </a:t>
            </a:r>
          </a:p>
        </p:txBody>
      </p:sp>
      <p:sp>
        <p:nvSpPr>
          <p:cNvPr id="4" name="Slide Number Placeholder 3">
            <a:extLst>
              <a:ext uri="{FF2B5EF4-FFF2-40B4-BE49-F238E27FC236}">
                <a16:creationId xmlns:a16="http://schemas.microsoft.com/office/drawing/2014/main" id="{BAEDA3DF-0C62-41F3-85D5-783866F1C227}"/>
              </a:ext>
            </a:extLst>
          </p:cNvPr>
          <p:cNvSpPr>
            <a:spLocks noGrp="1"/>
          </p:cNvSpPr>
          <p:nvPr>
            <p:ph type="sldNum" sz="quarter" idx="12"/>
          </p:nvPr>
        </p:nvSpPr>
        <p:spPr/>
        <p:txBody>
          <a:bodyPr/>
          <a:lstStyle/>
          <a:p>
            <a:fld id="{2A9EB9E3-9590-49DD-B5AB-BB74F4A3E175}" type="slidenum">
              <a:rPr lang="en-US" smtClean="0"/>
              <a:t>130</a:t>
            </a:fld>
            <a:endParaRPr lang="en-US"/>
          </a:p>
        </p:txBody>
      </p:sp>
    </p:spTree>
    <p:extLst>
      <p:ext uri="{BB962C8B-B14F-4D97-AF65-F5344CB8AC3E}">
        <p14:creationId xmlns:p14="http://schemas.microsoft.com/office/powerpoint/2010/main" val="3777945192"/>
      </p:ext>
    </p:extLst>
  </p:cSld>
  <p:clrMapOvr>
    <a:masterClrMapping/>
  </p:clrMapOvr>
  <p:transition spd="slow">
    <p:push dir="u"/>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APEX/</a:t>
            </a:r>
            <a:r>
              <a:rPr lang="en-US" b="1" dirty="0" err="1"/>
              <a:t>TRIM.Expo</a:t>
            </a:r>
            <a:endParaRPr lang="en-US" b="1" dirty="0"/>
          </a:p>
          <a:p>
            <a:r>
              <a:rPr lang="en-US" dirty="0"/>
              <a:t>APEX is the inhalation exposure model within TRIM</a:t>
            </a:r>
          </a:p>
          <a:p>
            <a:r>
              <a:rPr lang="en-US" dirty="0"/>
              <a:t>Local, urban, and consolidated metropolitan area scale</a:t>
            </a:r>
          </a:p>
          <a:p>
            <a:r>
              <a:rPr lang="en-US" dirty="0"/>
              <a:t>Only addresses inhalation exposure</a:t>
            </a:r>
          </a:p>
          <a:p>
            <a:r>
              <a:rPr lang="en-US" dirty="0"/>
              <a:t>Incorporates microenvironments</a:t>
            </a:r>
          </a:p>
          <a:p>
            <a:r>
              <a:rPr lang="en-US" dirty="0"/>
              <a:t>Results are hourly and summary                                          exposures and dose estimates</a:t>
            </a:r>
          </a:p>
        </p:txBody>
      </p:sp>
      <p:sp>
        <p:nvSpPr>
          <p:cNvPr id="5" name="Slide Number Placeholder 4">
            <a:extLst>
              <a:ext uri="{FF2B5EF4-FFF2-40B4-BE49-F238E27FC236}">
                <a16:creationId xmlns:a16="http://schemas.microsoft.com/office/drawing/2014/main" id="{1B075B45-8A01-4BA3-9C41-6CADDD4B5240}"/>
              </a:ext>
            </a:extLst>
          </p:cNvPr>
          <p:cNvSpPr>
            <a:spLocks noGrp="1"/>
          </p:cNvSpPr>
          <p:nvPr>
            <p:ph type="sldNum" sz="quarter" idx="12"/>
          </p:nvPr>
        </p:nvSpPr>
        <p:spPr/>
        <p:txBody>
          <a:bodyPr/>
          <a:lstStyle/>
          <a:p>
            <a:fld id="{2A9EB9E3-9590-49DD-B5AB-BB74F4A3E175}" type="slidenum">
              <a:rPr lang="en-US" smtClean="0"/>
              <a:t>131</a:t>
            </a:fld>
            <a:endParaRPr lang="en-US"/>
          </a:p>
        </p:txBody>
      </p:sp>
      <p:pic>
        <p:nvPicPr>
          <p:cNvPr id="4" name="Picture 3">
            <a:extLst>
              <a:ext uri="{FF2B5EF4-FFF2-40B4-BE49-F238E27FC236}">
                <a16:creationId xmlns:a16="http://schemas.microsoft.com/office/drawing/2014/main" id="{5D2D0066-CD74-4A7D-8C3B-C875413AEC8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00925" y="2929813"/>
            <a:ext cx="4386276" cy="3242388"/>
          </a:xfrm>
          <a:prstGeom prst="rect">
            <a:avLst/>
          </a:prstGeom>
        </p:spPr>
      </p:pic>
    </p:spTree>
    <p:extLst>
      <p:ext uri="{BB962C8B-B14F-4D97-AF65-F5344CB8AC3E}">
        <p14:creationId xmlns:p14="http://schemas.microsoft.com/office/powerpoint/2010/main" val="3429377244"/>
      </p:ext>
    </p:extLst>
  </p:cSld>
  <p:clrMapOvr>
    <a:masterClrMapping/>
  </p:clrMapOvr>
  <p:transition spd="slow">
    <p:push dir="u"/>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TRIM</a:t>
            </a:r>
          </a:p>
          <a:p>
            <a:r>
              <a:rPr lang="en-US" dirty="0"/>
              <a:t>Inhalation Risk Assessments (APEX)</a:t>
            </a:r>
          </a:p>
          <a:p>
            <a:pPr lvl="1"/>
            <a:r>
              <a:rPr lang="en-US" dirty="0"/>
              <a:t>Residual risk assessments (HAP) – refined tier</a:t>
            </a:r>
          </a:p>
          <a:p>
            <a:pPr lvl="1"/>
            <a:r>
              <a:rPr lang="en-US" dirty="0"/>
              <a:t>Ozone NAAQS exposure and risk assessment</a:t>
            </a:r>
          </a:p>
          <a:p>
            <a:pPr lvl="1"/>
            <a:r>
              <a:rPr lang="en-US" dirty="0"/>
              <a:t>Lead NAAQS exposure and risk assessment</a:t>
            </a:r>
          </a:p>
          <a:p>
            <a:r>
              <a:rPr lang="en-US" dirty="0"/>
              <a:t>Ecological Risk Multimedia Assessments</a:t>
            </a:r>
          </a:p>
          <a:p>
            <a:pPr lvl="1"/>
            <a:r>
              <a:rPr lang="en-US" dirty="0"/>
              <a:t>Residual risk assessments (e.g., Hg, etc.)</a:t>
            </a:r>
          </a:p>
          <a:p>
            <a:r>
              <a:rPr lang="en-US" dirty="0"/>
              <a:t>Ingestion Risk Assessments</a:t>
            </a:r>
          </a:p>
          <a:p>
            <a:pPr lvl="1"/>
            <a:r>
              <a:rPr lang="en-US" dirty="0"/>
              <a:t>Residual risk multimedia, </a:t>
            </a:r>
            <a:r>
              <a:rPr lang="en-US" dirty="0" err="1"/>
              <a:t>multipathway</a:t>
            </a:r>
            <a:r>
              <a:rPr lang="en-US" dirty="0"/>
              <a:t> assessments (e.g., Hg, dioxins, PAH)</a:t>
            </a:r>
          </a:p>
          <a:p>
            <a:pPr lvl="1"/>
            <a:r>
              <a:rPr lang="en-US" dirty="0"/>
              <a:t>NAAQS – Lead </a:t>
            </a:r>
          </a:p>
        </p:txBody>
      </p:sp>
      <p:sp>
        <p:nvSpPr>
          <p:cNvPr id="4" name="Slide Number Placeholder 3">
            <a:extLst>
              <a:ext uri="{FF2B5EF4-FFF2-40B4-BE49-F238E27FC236}">
                <a16:creationId xmlns:a16="http://schemas.microsoft.com/office/drawing/2014/main" id="{CD73EF61-292F-419A-A014-2CC5B31C3A95}"/>
              </a:ext>
            </a:extLst>
          </p:cNvPr>
          <p:cNvSpPr>
            <a:spLocks noGrp="1"/>
          </p:cNvSpPr>
          <p:nvPr>
            <p:ph type="sldNum" sz="quarter" idx="12"/>
          </p:nvPr>
        </p:nvSpPr>
        <p:spPr/>
        <p:txBody>
          <a:bodyPr/>
          <a:lstStyle/>
          <a:p>
            <a:fld id="{2A9EB9E3-9590-49DD-B5AB-BB74F4A3E175}" type="slidenum">
              <a:rPr lang="en-US" smtClean="0"/>
              <a:t>132</a:t>
            </a:fld>
            <a:endParaRPr lang="en-US"/>
          </a:p>
        </p:txBody>
      </p:sp>
    </p:spTree>
    <p:extLst>
      <p:ext uri="{BB962C8B-B14F-4D97-AF65-F5344CB8AC3E}">
        <p14:creationId xmlns:p14="http://schemas.microsoft.com/office/powerpoint/2010/main" val="3801436647"/>
      </p:ext>
    </p:extLst>
  </p:cSld>
  <p:clrMapOvr>
    <a:masterClrMapping/>
  </p:clrMapOvr>
  <p:transition spd="slow">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3192EA-C5E4-4F1D-B2DB-8CCB599DAB6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dirty="0"/>
          </a:p>
        </p:txBody>
      </p:sp>
      <p:sp>
        <p:nvSpPr>
          <p:cNvPr id="2" name="Slide Number Placeholder 1">
            <a:extLst>
              <a:ext uri="{FF2B5EF4-FFF2-40B4-BE49-F238E27FC236}">
                <a16:creationId xmlns:a16="http://schemas.microsoft.com/office/drawing/2014/main" id="{66936716-BA6A-4C84-ADF2-6ED84F6DBF0B}"/>
              </a:ext>
            </a:extLst>
          </p:cNvPr>
          <p:cNvSpPr>
            <a:spLocks noGrp="1"/>
          </p:cNvSpPr>
          <p:nvPr>
            <p:ph type="sldNum" sz="quarter" idx="12"/>
          </p:nvPr>
        </p:nvSpPr>
        <p:spPr/>
        <p:txBody>
          <a:bodyPr/>
          <a:lstStyle/>
          <a:p>
            <a:fld id="{2A9EB9E3-9590-49DD-B5AB-BB74F4A3E175}" type="slidenum">
              <a:rPr lang="en-US" smtClean="0"/>
              <a:t>133</a:t>
            </a:fld>
            <a:endParaRPr lang="en-US"/>
          </a:p>
        </p:txBody>
      </p:sp>
      <p:sp>
        <p:nvSpPr>
          <p:cNvPr id="45" name="Text Box 2">
            <a:extLst>
              <a:ext uri="{FF2B5EF4-FFF2-40B4-BE49-F238E27FC236}">
                <a16:creationId xmlns:a16="http://schemas.microsoft.com/office/drawing/2014/main" id="{64869903-AF40-4309-AA2C-33885DCDDAD3}"/>
              </a:ext>
            </a:extLst>
          </p:cNvPr>
          <p:cNvSpPr txBox="1">
            <a:spLocks noChangeArrowheads="1"/>
          </p:cNvSpPr>
          <p:nvPr/>
        </p:nvSpPr>
        <p:spPr bwMode="auto">
          <a:xfrm>
            <a:off x="6313715" y="1486216"/>
            <a:ext cx="2514600" cy="738664"/>
          </a:xfrm>
          <a:prstGeom prst="rect">
            <a:avLst/>
          </a:prstGeom>
          <a:solidFill>
            <a:schemeClr val="accent6">
              <a:lumMod val="20000"/>
              <a:lumOff val="80000"/>
            </a:schemeClr>
          </a:solidFill>
          <a:ln w="12700">
            <a:solidFill>
              <a:schemeClr val="accent6">
                <a:lumMod val="75000"/>
              </a:schemeClr>
            </a:solidFill>
            <a:miter lim="800000"/>
            <a:headEnd/>
            <a:tailEnd/>
          </a:ln>
        </p:spPr>
        <p:txBody>
          <a:bodyPr anchor="ctr" anchorCtr="1">
            <a:spAutoFit/>
          </a:bodyPr>
          <a:lstStyle/>
          <a:p>
            <a:pPr algn="ctr" eaLnBrk="0" hangingPunct="0"/>
            <a:r>
              <a:rPr lang="en-US" sz="1400" b="1" dirty="0" err="1">
                <a:latin typeface="+mj-lt"/>
              </a:rPr>
              <a:t>TRIM.FaTE</a:t>
            </a:r>
            <a:endParaRPr lang="en-US" sz="1400" b="1" dirty="0">
              <a:latin typeface="+mj-lt"/>
            </a:endParaRPr>
          </a:p>
          <a:p>
            <a:pPr algn="ctr" eaLnBrk="0" hangingPunct="0"/>
            <a:r>
              <a:rPr lang="en-US" sz="1400" dirty="0">
                <a:latin typeface="+mj-lt"/>
              </a:rPr>
              <a:t>(Fate, Transport &amp; Ecological Exposure)</a:t>
            </a:r>
          </a:p>
        </p:txBody>
      </p:sp>
      <p:sp>
        <p:nvSpPr>
          <p:cNvPr id="46" name="Text Box 3">
            <a:extLst>
              <a:ext uri="{FF2B5EF4-FFF2-40B4-BE49-F238E27FC236}">
                <a16:creationId xmlns:a16="http://schemas.microsoft.com/office/drawing/2014/main" id="{2581223D-D645-4461-8DC7-5511B2E3300B}"/>
              </a:ext>
            </a:extLst>
          </p:cNvPr>
          <p:cNvSpPr txBox="1">
            <a:spLocks noChangeArrowheads="1"/>
          </p:cNvSpPr>
          <p:nvPr/>
        </p:nvSpPr>
        <p:spPr bwMode="auto">
          <a:xfrm>
            <a:off x="5856515" y="5105400"/>
            <a:ext cx="3048000" cy="685800"/>
          </a:xfrm>
          <a:prstGeom prst="rect">
            <a:avLst/>
          </a:prstGeom>
          <a:noFill/>
          <a:ln w="76200">
            <a:noFill/>
            <a:miter lim="800000"/>
            <a:headEnd/>
            <a:tailEnd/>
          </a:ln>
        </p:spPr>
        <p:txBody>
          <a:bodyPr/>
          <a:lstStyle/>
          <a:p>
            <a:pPr eaLnBrk="0" hangingPunct="0"/>
            <a:r>
              <a:rPr lang="en-US" sz="1800" b="1" dirty="0">
                <a:latin typeface="Arial" pitchFamily="34" charset="0"/>
              </a:rPr>
              <a:t>       </a:t>
            </a:r>
            <a:r>
              <a:rPr lang="en-US" sz="1800" b="1" dirty="0" err="1">
                <a:latin typeface="Arial" pitchFamily="34" charset="0"/>
              </a:rPr>
              <a:t>TRIM.Risk</a:t>
            </a:r>
            <a:endParaRPr lang="en-US" sz="1600" b="1" dirty="0">
              <a:latin typeface="Tahoma" pitchFamily="34" charset="0"/>
            </a:endParaRPr>
          </a:p>
          <a:p>
            <a:pPr eaLnBrk="0" hangingPunct="0"/>
            <a:r>
              <a:rPr lang="en-US" sz="1600" dirty="0">
                <a:latin typeface="Tahoma" pitchFamily="34" charset="0"/>
              </a:rPr>
              <a:t>   (Risk Characterization)</a:t>
            </a:r>
          </a:p>
        </p:txBody>
      </p:sp>
      <p:sp>
        <p:nvSpPr>
          <p:cNvPr id="47" name="Text Box 4">
            <a:extLst>
              <a:ext uri="{FF2B5EF4-FFF2-40B4-BE49-F238E27FC236}">
                <a16:creationId xmlns:a16="http://schemas.microsoft.com/office/drawing/2014/main" id="{E07BE455-5827-4083-B02F-AEEA7452C79F}"/>
              </a:ext>
            </a:extLst>
          </p:cNvPr>
          <p:cNvSpPr txBox="1">
            <a:spLocks noChangeArrowheads="1"/>
          </p:cNvSpPr>
          <p:nvPr/>
        </p:nvSpPr>
        <p:spPr bwMode="auto">
          <a:xfrm>
            <a:off x="6148615" y="2971006"/>
            <a:ext cx="1257300" cy="523220"/>
          </a:xfrm>
          <a:prstGeom prst="rect">
            <a:avLst/>
          </a:prstGeom>
          <a:solidFill>
            <a:schemeClr val="accent6">
              <a:lumMod val="20000"/>
              <a:lumOff val="80000"/>
            </a:schemeClr>
          </a:solidFill>
          <a:ln w="12700">
            <a:solidFill>
              <a:schemeClr val="accent6">
                <a:lumMod val="75000"/>
              </a:schemeClr>
            </a:solidFill>
            <a:miter lim="800000"/>
            <a:headEnd/>
            <a:tailEnd/>
          </a:ln>
        </p:spPr>
        <p:txBody>
          <a:bodyPr>
            <a:spAutoFit/>
          </a:bodyPr>
          <a:lstStyle/>
          <a:p>
            <a:pPr algn="ctr" eaLnBrk="0" hangingPunct="0"/>
            <a:r>
              <a:rPr lang="en-US" sz="1400" b="1">
                <a:latin typeface="+mj-lt"/>
              </a:rPr>
              <a:t>Farm</a:t>
            </a:r>
          </a:p>
          <a:p>
            <a:pPr algn="ctr" eaLnBrk="0" hangingPunct="0"/>
            <a:r>
              <a:rPr lang="en-US" sz="1400" b="1">
                <a:latin typeface="+mj-lt"/>
              </a:rPr>
              <a:t>Food Chain</a:t>
            </a:r>
          </a:p>
        </p:txBody>
      </p:sp>
      <p:sp>
        <p:nvSpPr>
          <p:cNvPr id="49" name="Text Box 6">
            <a:extLst>
              <a:ext uri="{FF2B5EF4-FFF2-40B4-BE49-F238E27FC236}">
                <a16:creationId xmlns:a16="http://schemas.microsoft.com/office/drawing/2014/main" id="{66214B0F-BAEF-4B47-8D07-5AA43C537453}"/>
              </a:ext>
            </a:extLst>
          </p:cNvPr>
          <p:cNvSpPr txBox="1">
            <a:spLocks noChangeArrowheads="1"/>
          </p:cNvSpPr>
          <p:nvPr/>
        </p:nvSpPr>
        <p:spPr bwMode="auto">
          <a:xfrm>
            <a:off x="9666515" y="1244600"/>
            <a:ext cx="1541463" cy="1600438"/>
          </a:xfrm>
          <a:prstGeom prst="rect">
            <a:avLst/>
          </a:prstGeom>
          <a:solidFill>
            <a:schemeClr val="accent6">
              <a:lumMod val="20000"/>
              <a:lumOff val="80000"/>
            </a:schemeClr>
          </a:solidFill>
          <a:ln w="12700">
            <a:solidFill>
              <a:schemeClr val="accent6">
                <a:lumMod val="75000"/>
              </a:schemeClr>
            </a:solidFill>
            <a:miter lim="800000"/>
            <a:headEnd/>
            <a:tailEnd/>
          </a:ln>
        </p:spPr>
        <p:txBody>
          <a:bodyPr>
            <a:spAutoFit/>
          </a:bodyPr>
          <a:lstStyle/>
          <a:p>
            <a:pPr eaLnBrk="0" hangingPunct="0"/>
            <a:r>
              <a:rPr lang="en-US" sz="1400" dirty="0">
                <a:latin typeface="+mj-lt"/>
              </a:rPr>
              <a:t>LIBRARY -</a:t>
            </a:r>
          </a:p>
          <a:p>
            <a:pPr eaLnBrk="0" hangingPunct="0"/>
            <a:r>
              <a:rPr lang="en-US" sz="1400" dirty="0">
                <a:latin typeface="+mj-lt"/>
              </a:rPr>
              <a:t>Inputs  (e.g., </a:t>
            </a:r>
          </a:p>
          <a:p>
            <a:pPr eaLnBrk="0" hangingPunct="0"/>
            <a:r>
              <a:rPr lang="en-US" sz="1400" dirty="0">
                <a:latin typeface="+mj-lt"/>
              </a:rPr>
              <a:t>physical/chemical properties,</a:t>
            </a:r>
          </a:p>
          <a:p>
            <a:pPr eaLnBrk="0" hangingPunct="0"/>
            <a:r>
              <a:rPr lang="en-US" sz="1400" dirty="0">
                <a:latin typeface="+mj-lt"/>
              </a:rPr>
              <a:t> site-specific data, alt algorithms, </a:t>
            </a:r>
            <a:r>
              <a:rPr lang="en-US" sz="1400" dirty="0" err="1">
                <a:latin typeface="+mj-lt"/>
              </a:rPr>
              <a:t>etc</a:t>
            </a:r>
            <a:r>
              <a:rPr lang="en-US" sz="1400" dirty="0">
                <a:latin typeface="+mj-lt"/>
              </a:rPr>
              <a:t>)</a:t>
            </a:r>
          </a:p>
        </p:txBody>
      </p:sp>
      <p:sp>
        <p:nvSpPr>
          <p:cNvPr id="50" name="Text Box 7">
            <a:extLst>
              <a:ext uri="{FF2B5EF4-FFF2-40B4-BE49-F238E27FC236}">
                <a16:creationId xmlns:a16="http://schemas.microsoft.com/office/drawing/2014/main" id="{6649BB0E-DDB3-472A-A891-2B61DB7EA58D}"/>
              </a:ext>
            </a:extLst>
          </p:cNvPr>
          <p:cNvSpPr txBox="1">
            <a:spLocks noChangeArrowheads="1"/>
          </p:cNvSpPr>
          <p:nvPr/>
        </p:nvSpPr>
        <p:spPr bwMode="auto">
          <a:xfrm>
            <a:off x="2808515" y="2513806"/>
            <a:ext cx="1905000" cy="1200150"/>
          </a:xfrm>
          <a:prstGeom prst="rect">
            <a:avLst/>
          </a:prstGeom>
          <a:solidFill>
            <a:schemeClr val="accent1">
              <a:lumMod val="20000"/>
              <a:lumOff val="80000"/>
            </a:schemeClr>
          </a:solidFill>
          <a:ln w="12700">
            <a:solidFill>
              <a:schemeClr val="accent1"/>
            </a:solidFill>
            <a:miter lim="800000"/>
            <a:headEnd/>
            <a:tailEnd/>
          </a:ln>
        </p:spPr>
        <p:txBody>
          <a:bodyPr wrap="square">
            <a:spAutoFit/>
          </a:bodyPr>
          <a:lstStyle/>
          <a:p>
            <a:pPr eaLnBrk="0" hangingPunct="0"/>
            <a:r>
              <a:rPr lang="en-US" sz="1400" dirty="0">
                <a:latin typeface="Tahoma" pitchFamily="34" charset="0"/>
              </a:rPr>
              <a:t>INPUTS - </a:t>
            </a:r>
          </a:p>
          <a:p>
            <a:pPr eaLnBrk="0" hangingPunct="0"/>
            <a:r>
              <a:rPr lang="en-US" sz="1400" dirty="0">
                <a:latin typeface="Tahoma" pitchFamily="34" charset="0"/>
              </a:rPr>
              <a:t>Activity and population data, indoor / outdoor  concentrations, etc.</a:t>
            </a:r>
          </a:p>
        </p:txBody>
      </p:sp>
      <p:sp>
        <p:nvSpPr>
          <p:cNvPr id="51" name="Text Box 8">
            <a:extLst>
              <a:ext uri="{FF2B5EF4-FFF2-40B4-BE49-F238E27FC236}">
                <a16:creationId xmlns:a16="http://schemas.microsoft.com/office/drawing/2014/main" id="{8CDD11A9-7E14-47ED-A98B-8F69A140815A}"/>
              </a:ext>
            </a:extLst>
          </p:cNvPr>
          <p:cNvSpPr txBox="1">
            <a:spLocks noChangeArrowheads="1"/>
          </p:cNvSpPr>
          <p:nvPr/>
        </p:nvSpPr>
        <p:spPr bwMode="auto">
          <a:xfrm>
            <a:off x="1602015" y="5029200"/>
            <a:ext cx="1816100" cy="1261884"/>
          </a:xfrm>
          <a:prstGeom prst="rect">
            <a:avLst/>
          </a:prstGeom>
          <a:noFill/>
          <a:ln w="9525">
            <a:solidFill>
              <a:schemeClr val="tx1"/>
            </a:solidFill>
            <a:miter lim="800000"/>
            <a:headEnd/>
            <a:tailEnd/>
          </a:ln>
        </p:spPr>
        <p:txBody>
          <a:bodyPr>
            <a:spAutoFit/>
          </a:bodyPr>
          <a:lstStyle/>
          <a:p>
            <a:pPr eaLnBrk="0" hangingPunct="0"/>
            <a:r>
              <a:rPr lang="en-US" sz="1400" dirty="0">
                <a:solidFill>
                  <a:srgbClr val="3333FF"/>
                </a:solidFill>
                <a:latin typeface="Tahoma" pitchFamily="34" charset="0"/>
              </a:rPr>
              <a:t>HH Tox Database</a:t>
            </a:r>
            <a:r>
              <a:rPr lang="en-US" sz="1600" dirty="0">
                <a:latin typeface="Tahoma" pitchFamily="34" charset="0"/>
              </a:rPr>
              <a:t> </a:t>
            </a:r>
          </a:p>
          <a:p>
            <a:pPr eaLnBrk="0" hangingPunct="0"/>
            <a:r>
              <a:rPr lang="en-US" sz="1200" dirty="0">
                <a:latin typeface="Tahoma" pitchFamily="34" charset="0"/>
              </a:rPr>
              <a:t>Inputs:</a:t>
            </a:r>
          </a:p>
          <a:p>
            <a:pPr eaLnBrk="0" hangingPunct="0"/>
            <a:r>
              <a:rPr lang="en-US" sz="1200" dirty="0">
                <a:latin typeface="Tahoma" pitchFamily="34" charset="0"/>
              </a:rPr>
              <a:t>human health </a:t>
            </a:r>
          </a:p>
          <a:p>
            <a:pPr eaLnBrk="0" hangingPunct="0">
              <a:buFontTx/>
              <a:buChar char="-"/>
            </a:pPr>
            <a:r>
              <a:rPr lang="en-US" sz="1200" dirty="0">
                <a:latin typeface="Tahoma" pitchFamily="34" charset="0"/>
              </a:rPr>
              <a:t>dose-response assessments</a:t>
            </a:r>
          </a:p>
          <a:p>
            <a:pPr eaLnBrk="0" hangingPunct="0">
              <a:buFontTx/>
              <a:buChar char="-"/>
            </a:pPr>
            <a:r>
              <a:rPr lang="en-US" sz="1200" dirty="0">
                <a:latin typeface="Tahoma" pitchFamily="34" charset="0"/>
              </a:rPr>
              <a:t> (e.g., </a:t>
            </a:r>
            <a:r>
              <a:rPr lang="en-US" sz="1200" dirty="0" err="1">
                <a:latin typeface="Tahoma" pitchFamily="34" charset="0"/>
              </a:rPr>
              <a:t>RfC</a:t>
            </a:r>
            <a:r>
              <a:rPr lang="en-US" sz="1200" dirty="0">
                <a:latin typeface="Tahoma" pitchFamily="34" charset="0"/>
              </a:rPr>
              <a:t>, URE)</a:t>
            </a:r>
          </a:p>
        </p:txBody>
      </p:sp>
      <p:sp>
        <p:nvSpPr>
          <p:cNvPr id="52" name="Text Box 9">
            <a:extLst>
              <a:ext uri="{FF2B5EF4-FFF2-40B4-BE49-F238E27FC236}">
                <a16:creationId xmlns:a16="http://schemas.microsoft.com/office/drawing/2014/main" id="{188DB4D1-34F2-4E90-89CC-4271AD6D30DF}"/>
              </a:ext>
            </a:extLst>
          </p:cNvPr>
          <p:cNvSpPr txBox="1">
            <a:spLocks noChangeArrowheads="1"/>
          </p:cNvSpPr>
          <p:nvPr/>
        </p:nvSpPr>
        <p:spPr bwMode="auto">
          <a:xfrm>
            <a:off x="9056914" y="5032311"/>
            <a:ext cx="1676399" cy="1384995"/>
          </a:xfrm>
          <a:prstGeom prst="rect">
            <a:avLst/>
          </a:prstGeom>
          <a:noFill/>
          <a:ln w="12700">
            <a:solidFill>
              <a:schemeClr val="tx1"/>
            </a:solidFill>
            <a:miter lim="800000"/>
            <a:headEnd/>
            <a:tailEnd/>
          </a:ln>
        </p:spPr>
        <p:txBody>
          <a:bodyPr wrap="square">
            <a:spAutoFit/>
          </a:bodyPr>
          <a:lstStyle/>
          <a:p>
            <a:pPr eaLnBrk="0" hangingPunct="0"/>
            <a:r>
              <a:rPr lang="en-US" sz="1400" dirty="0">
                <a:solidFill>
                  <a:srgbClr val="3333FF"/>
                </a:solidFill>
                <a:latin typeface="+mj-lt"/>
              </a:rPr>
              <a:t>Eco Tox Database</a:t>
            </a:r>
            <a:r>
              <a:rPr lang="en-US" sz="1400" dirty="0">
                <a:latin typeface="+mj-lt"/>
              </a:rPr>
              <a:t> </a:t>
            </a:r>
          </a:p>
          <a:p>
            <a:pPr eaLnBrk="0" hangingPunct="0"/>
            <a:r>
              <a:rPr lang="en-US" sz="1400" dirty="0">
                <a:latin typeface="+mj-lt"/>
              </a:rPr>
              <a:t>Inputs:</a:t>
            </a:r>
          </a:p>
          <a:p>
            <a:pPr eaLnBrk="0" hangingPunct="0"/>
            <a:r>
              <a:rPr lang="en-US" sz="1400" dirty="0">
                <a:latin typeface="+mj-lt"/>
              </a:rPr>
              <a:t>Ecological effects</a:t>
            </a:r>
          </a:p>
          <a:p>
            <a:pPr eaLnBrk="0" hangingPunct="0"/>
            <a:r>
              <a:rPr lang="en-US" sz="1400" dirty="0">
                <a:latin typeface="+mj-lt"/>
              </a:rPr>
              <a:t>Assessments</a:t>
            </a:r>
          </a:p>
          <a:p>
            <a:pPr eaLnBrk="0" hangingPunct="0"/>
            <a:r>
              <a:rPr lang="en-US" sz="1400" dirty="0">
                <a:latin typeface="+mj-lt"/>
              </a:rPr>
              <a:t> (e.g., endpoints, criteria)</a:t>
            </a:r>
          </a:p>
        </p:txBody>
      </p:sp>
      <p:sp>
        <p:nvSpPr>
          <p:cNvPr id="53" name="Line 10">
            <a:extLst>
              <a:ext uri="{FF2B5EF4-FFF2-40B4-BE49-F238E27FC236}">
                <a16:creationId xmlns:a16="http://schemas.microsoft.com/office/drawing/2014/main" id="{D28B0C8A-F116-4278-A538-929C881EA4D2}"/>
              </a:ext>
            </a:extLst>
          </p:cNvPr>
          <p:cNvSpPr>
            <a:spLocks noChangeShapeType="1"/>
          </p:cNvSpPr>
          <p:nvPr/>
        </p:nvSpPr>
        <p:spPr bwMode="auto">
          <a:xfrm>
            <a:off x="5399315" y="4946550"/>
            <a:ext cx="0" cy="768449"/>
          </a:xfrm>
          <a:prstGeom prst="line">
            <a:avLst/>
          </a:prstGeom>
          <a:noFill/>
          <a:ln w="12700">
            <a:solidFill>
              <a:schemeClr val="tx1"/>
            </a:solidFill>
            <a:round/>
            <a:headEnd/>
            <a:tailEnd type="triangle" w="med" len="med"/>
          </a:ln>
        </p:spPr>
        <p:txBody>
          <a:bodyPr/>
          <a:lstStyle/>
          <a:p>
            <a:endParaRPr lang="en-US"/>
          </a:p>
        </p:txBody>
      </p:sp>
      <p:sp>
        <p:nvSpPr>
          <p:cNvPr id="54" name="Line 11">
            <a:extLst>
              <a:ext uri="{FF2B5EF4-FFF2-40B4-BE49-F238E27FC236}">
                <a16:creationId xmlns:a16="http://schemas.microsoft.com/office/drawing/2014/main" id="{CA3DBE89-08DA-4284-8693-65394535D3C9}"/>
              </a:ext>
            </a:extLst>
          </p:cNvPr>
          <p:cNvSpPr>
            <a:spLocks noChangeShapeType="1"/>
          </p:cNvSpPr>
          <p:nvPr/>
        </p:nvSpPr>
        <p:spPr bwMode="auto">
          <a:xfrm flipH="1">
            <a:off x="5963671" y="4945755"/>
            <a:ext cx="461069" cy="768449"/>
          </a:xfrm>
          <a:prstGeom prst="line">
            <a:avLst/>
          </a:prstGeom>
          <a:noFill/>
          <a:ln w="12700">
            <a:solidFill>
              <a:schemeClr val="tx1"/>
            </a:solidFill>
            <a:round/>
            <a:headEnd/>
            <a:tailEnd type="triangle" w="med" len="med"/>
          </a:ln>
        </p:spPr>
        <p:txBody>
          <a:bodyPr/>
          <a:lstStyle/>
          <a:p>
            <a:endParaRPr lang="en-US"/>
          </a:p>
        </p:txBody>
      </p:sp>
      <p:sp>
        <p:nvSpPr>
          <p:cNvPr id="55" name="Line 12">
            <a:extLst>
              <a:ext uri="{FF2B5EF4-FFF2-40B4-BE49-F238E27FC236}">
                <a16:creationId xmlns:a16="http://schemas.microsoft.com/office/drawing/2014/main" id="{D78D8747-7AB2-4785-9E54-D294E1A2B614}"/>
              </a:ext>
            </a:extLst>
          </p:cNvPr>
          <p:cNvSpPr>
            <a:spLocks noChangeShapeType="1"/>
          </p:cNvSpPr>
          <p:nvPr/>
        </p:nvSpPr>
        <p:spPr bwMode="auto">
          <a:xfrm>
            <a:off x="3418115" y="6096000"/>
            <a:ext cx="1657348" cy="0"/>
          </a:xfrm>
          <a:prstGeom prst="line">
            <a:avLst/>
          </a:prstGeom>
          <a:noFill/>
          <a:ln w="12700">
            <a:solidFill>
              <a:schemeClr val="tx1"/>
            </a:solidFill>
            <a:round/>
            <a:headEnd/>
            <a:tailEnd type="triangle" w="med" len="med"/>
          </a:ln>
        </p:spPr>
        <p:txBody>
          <a:bodyPr/>
          <a:lstStyle/>
          <a:p>
            <a:endParaRPr lang="en-US"/>
          </a:p>
        </p:txBody>
      </p:sp>
      <p:sp>
        <p:nvSpPr>
          <p:cNvPr id="56" name="Line 13">
            <a:extLst>
              <a:ext uri="{FF2B5EF4-FFF2-40B4-BE49-F238E27FC236}">
                <a16:creationId xmlns:a16="http://schemas.microsoft.com/office/drawing/2014/main" id="{3EA7812A-2582-4F16-AC13-558D3FE1C69E}"/>
              </a:ext>
            </a:extLst>
          </p:cNvPr>
          <p:cNvSpPr>
            <a:spLocks noChangeShapeType="1"/>
          </p:cNvSpPr>
          <p:nvPr/>
        </p:nvSpPr>
        <p:spPr bwMode="auto">
          <a:xfrm flipH="1" flipV="1">
            <a:off x="8828315" y="1562084"/>
            <a:ext cx="838200" cy="3"/>
          </a:xfrm>
          <a:prstGeom prst="line">
            <a:avLst/>
          </a:prstGeom>
          <a:noFill/>
          <a:ln w="12700">
            <a:solidFill>
              <a:schemeClr val="tx1"/>
            </a:solidFill>
            <a:round/>
            <a:headEnd/>
            <a:tailEnd type="triangle" w="med" len="med"/>
          </a:ln>
        </p:spPr>
        <p:txBody>
          <a:bodyPr/>
          <a:lstStyle/>
          <a:p>
            <a:endParaRPr lang="en-US"/>
          </a:p>
        </p:txBody>
      </p:sp>
      <p:sp>
        <p:nvSpPr>
          <p:cNvPr id="57" name="Line 14">
            <a:extLst>
              <a:ext uri="{FF2B5EF4-FFF2-40B4-BE49-F238E27FC236}">
                <a16:creationId xmlns:a16="http://schemas.microsoft.com/office/drawing/2014/main" id="{417F575C-05C0-4DCF-A66F-47E200E6B3FD}"/>
              </a:ext>
            </a:extLst>
          </p:cNvPr>
          <p:cNvSpPr>
            <a:spLocks noChangeShapeType="1"/>
          </p:cNvSpPr>
          <p:nvPr/>
        </p:nvSpPr>
        <p:spPr bwMode="auto">
          <a:xfrm>
            <a:off x="7503370" y="2209006"/>
            <a:ext cx="0" cy="2458244"/>
          </a:xfrm>
          <a:prstGeom prst="line">
            <a:avLst/>
          </a:prstGeom>
          <a:noFill/>
          <a:ln w="12700">
            <a:solidFill>
              <a:schemeClr val="tx1"/>
            </a:solidFill>
            <a:round/>
            <a:headEnd/>
            <a:tailEnd type="triangle" w="med" len="med"/>
          </a:ln>
        </p:spPr>
        <p:txBody>
          <a:bodyPr/>
          <a:lstStyle/>
          <a:p>
            <a:endParaRPr lang="en-US"/>
          </a:p>
        </p:txBody>
      </p:sp>
      <p:sp>
        <p:nvSpPr>
          <p:cNvPr id="58" name="Line 15">
            <a:extLst>
              <a:ext uri="{FF2B5EF4-FFF2-40B4-BE49-F238E27FC236}">
                <a16:creationId xmlns:a16="http://schemas.microsoft.com/office/drawing/2014/main" id="{68C541EE-112F-4C8F-A587-2F5824359E5A}"/>
              </a:ext>
            </a:extLst>
          </p:cNvPr>
          <p:cNvSpPr>
            <a:spLocks noChangeShapeType="1"/>
          </p:cNvSpPr>
          <p:nvPr/>
        </p:nvSpPr>
        <p:spPr bwMode="auto">
          <a:xfrm>
            <a:off x="6999515" y="2209006"/>
            <a:ext cx="0" cy="762000"/>
          </a:xfrm>
          <a:prstGeom prst="line">
            <a:avLst/>
          </a:prstGeom>
          <a:noFill/>
          <a:ln w="12700">
            <a:solidFill>
              <a:schemeClr val="tx1"/>
            </a:solidFill>
            <a:round/>
            <a:headEnd/>
            <a:tailEnd type="triangle" w="med" len="med"/>
          </a:ln>
        </p:spPr>
        <p:txBody>
          <a:bodyPr/>
          <a:lstStyle/>
          <a:p>
            <a:endParaRPr lang="en-US"/>
          </a:p>
        </p:txBody>
      </p:sp>
      <p:sp>
        <p:nvSpPr>
          <p:cNvPr id="59" name="Line 16">
            <a:extLst>
              <a:ext uri="{FF2B5EF4-FFF2-40B4-BE49-F238E27FC236}">
                <a16:creationId xmlns:a16="http://schemas.microsoft.com/office/drawing/2014/main" id="{755F37EC-E97C-4334-956B-48294A0F383B}"/>
              </a:ext>
            </a:extLst>
          </p:cNvPr>
          <p:cNvSpPr>
            <a:spLocks noChangeShapeType="1"/>
          </p:cNvSpPr>
          <p:nvPr/>
        </p:nvSpPr>
        <p:spPr bwMode="auto">
          <a:xfrm>
            <a:off x="6789964" y="3494227"/>
            <a:ext cx="673093" cy="1138584"/>
          </a:xfrm>
          <a:prstGeom prst="line">
            <a:avLst/>
          </a:prstGeom>
          <a:noFill/>
          <a:ln w="12700">
            <a:solidFill>
              <a:schemeClr val="tx1"/>
            </a:solidFill>
            <a:round/>
            <a:headEnd/>
            <a:tailEnd type="triangle" w="med" len="med"/>
          </a:ln>
        </p:spPr>
        <p:txBody>
          <a:bodyPr/>
          <a:lstStyle/>
          <a:p>
            <a:endParaRPr lang="en-US"/>
          </a:p>
        </p:txBody>
      </p:sp>
      <p:sp>
        <p:nvSpPr>
          <p:cNvPr id="60" name="Line 17">
            <a:extLst>
              <a:ext uri="{FF2B5EF4-FFF2-40B4-BE49-F238E27FC236}">
                <a16:creationId xmlns:a16="http://schemas.microsoft.com/office/drawing/2014/main" id="{6B80BA5F-081E-4E0D-9232-7070D7305525}"/>
              </a:ext>
            </a:extLst>
          </p:cNvPr>
          <p:cNvSpPr>
            <a:spLocks noChangeShapeType="1"/>
          </p:cNvSpPr>
          <p:nvPr/>
        </p:nvSpPr>
        <p:spPr bwMode="auto">
          <a:xfrm>
            <a:off x="8675915" y="2209006"/>
            <a:ext cx="0" cy="3658394"/>
          </a:xfrm>
          <a:prstGeom prst="line">
            <a:avLst/>
          </a:prstGeom>
          <a:noFill/>
          <a:ln w="12700">
            <a:solidFill>
              <a:schemeClr val="tx1"/>
            </a:solidFill>
            <a:round/>
            <a:headEnd/>
            <a:tailEnd/>
          </a:ln>
        </p:spPr>
        <p:txBody>
          <a:bodyPr/>
          <a:lstStyle/>
          <a:p>
            <a:endParaRPr lang="en-US"/>
          </a:p>
        </p:txBody>
      </p:sp>
      <p:sp>
        <p:nvSpPr>
          <p:cNvPr id="61" name="Line 18">
            <a:extLst>
              <a:ext uri="{FF2B5EF4-FFF2-40B4-BE49-F238E27FC236}">
                <a16:creationId xmlns:a16="http://schemas.microsoft.com/office/drawing/2014/main" id="{CF34446F-D538-425E-9D00-E6052B77B064}"/>
              </a:ext>
            </a:extLst>
          </p:cNvPr>
          <p:cNvSpPr>
            <a:spLocks noChangeShapeType="1"/>
          </p:cNvSpPr>
          <p:nvPr/>
        </p:nvSpPr>
        <p:spPr bwMode="auto">
          <a:xfrm>
            <a:off x="6161315" y="6096000"/>
            <a:ext cx="0" cy="304800"/>
          </a:xfrm>
          <a:prstGeom prst="line">
            <a:avLst/>
          </a:prstGeom>
          <a:noFill/>
          <a:ln w="38100">
            <a:solidFill>
              <a:srgbClr val="3333FF"/>
            </a:solidFill>
            <a:round/>
            <a:headEnd/>
            <a:tailEnd type="triangle" w="med" len="med"/>
          </a:ln>
        </p:spPr>
        <p:txBody>
          <a:bodyPr/>
          <a:lstStyle/>
          <a:p>
            <a:endParaRPr lang="en-US"/>
          </a:p>
        </p:txBody>
      </p:sp>
      <p:sp>
        <p:nvSpPr>
          <p:cNvPr id="62" name="Line 19">
            <a:extLst>
              <a:ext uri="{FF2B5EF4-FFF2-40B4-BE49-F238E27FC236}">
                <a16:creationId xmlns:a16="http://schemas.microsoft.com/office/drawing/2014/main" id="{C0F30200-C60E-4F66-9D2D-AD5FDB7A7B2B}"/>
              </a:ext>
            </a:extLst>
          </p:cNvPr>
          <p:cNvSpPr>
            <a:spLocks noChangeShapeType="1"/>
          </p:cNvSpPr>
          <p:nvPr/>
        </p:nvSpPr>
        <p:spPr bwMode="auto">
          <a:xfrm>
            <a:off x="7380515" y="6096000"/>
            <a:ext cx="0" cy="304800"/>
          </a:xfrm>
          <a:prstGeom prst="line">
            <a:avLst/>
          </a:prstGeom>
          <a:noFill/>
          <a:ln w="38100">
            <a:solidFill>
              <a:srgbClr val="3333FF"/>
            </a:solidFill>
            <a:round/>
            <a:headEnd/>
            <a:tailEnd type="triangle" w="med" len="med"/>
          </a:ln>
        </p:spPr>
        <p:txBody>
          <a:bodyPr/>
          <a:lstStyle/>
          <a:p>
            <a:endParaRPr lang="en-US"/>
          </a:p>
        </p:txBody>
      </p:sp>
      <p:sp>
        <p:nvSpPr>
          <p:cNvPr id="63" name="Text Box 20">
            <a:extLst>
              <a:ext uri="{FF2B5EF4-FFF2-40B4-BE49-F238E27FC236}">
                <a16:creationId xmlns:a16="http://schemas.microsoft.com/office/drawing/2014/main" id="{59669FEA-2E20-4DE2-B693-75F9B727FAB1}"/>
              </a:ext>
            </a:extLst>
          </p:cNvPr>
          <p:cNvSpPr txBox="1">
            <a:spLocks noChangeArrowheads="1"/>
          </p:cNvSpPr>
          <p:nvPr/>
        </p:nvSpPr>
        <p:spPr bwMode="auto">
          <a:xfrm>
            <a:off x="6466115" y="5715000"/>
            <a:ext cx="1371600" cy="412750"/>
          </a:xfrm>
          <a:prstGeom prst="rect">
            <a:avLst/>
          </a:prstGeom>
          <a:noFill/>
          <a:ln w="76200">
            <a:solidFill>
              <a:srgbClr val="0000FF"/>
            </a:solidFill>
            <a:miter lim="800000"/>
            <a:headEnd/>
            <a:tailEnd/>
          </a:ln>
        </p:spPr>
        <p:txBody>
          <a:bodyPr anchor="ctr" anchorCtr="1">
            <a:spAutoFit/>
          </a:bodyPr>
          <a:lstStyle/>
          <a:p>
            <a:pPr algn="ctr" eaLnBrk="0" hangingPunct="0"/>
            <a:r>
              <a:rPr lang="en-US" sz="1600" b="1">
                <a:solidFill>
                  <a:srgbClr val="3333FF"/>
                </a:solidFill>
                <a:latin typeface="Tahoma" pitchFamily="34" charset="0"/>
              </a:rPr>
              <a:t>Eco</a:t>
            </a:r>
          </a:p>
        </p:txBody>
      </p:sp>
      <p:sp>
        <p:nvSpPr>
          <p:cNvPr id="64" name="Text Box 21">
            <a:extLst>
              <a:ext uri="{FF2B5EF4-FFF2-40B4-BE49-F238E27FC236}">
                <a16:creationId xmlns:a16="http://schemas.microsoft.com/office/drawing/2014/main" id="{99C21217-C01E-439F-B2A4-0B1B99B3F5F2}"/>
              </a:ext>
            </a:extLst>
          </p:cNvPr>
          <p:cNvSpPr txBox="1">
            <a:spLocks noChangeArrowheads="1"/>
          </p:cNvSpPr>
          <p:nvPr/>
        </p:nvSpPr>
        <p:spPr bwMode="auto">
          <a:xfrm>
            <a:off x="5094515" y="5715000"/>
            <a:ext cx="1371600" cy="412750"/>
          </a:xfrm>
          <a:prstGeom prst="rect">
            <a:avLst/>
          </a:prstGeom>
          <a:noFill/>
          <a:ln w="76200">
            <a:solidFill>
              <a:srgbClr val="0000FF"/>
            </a:solidFill>
            <a:miter lim="800000"/>
            <a:headEnd/>
            <a:tailEnd/>
          </a:ln>
        </p:spPr>
        <p:txBody>
          <a:bodyPr anchor="ctr" anchorCtr="1">
            <a:spAutoFit/>
          </a:bodyPr>
          <a:lstStyle/>
          <a:p>
            <a:pPr algn="ctr" eaLnBrk="0" hangingPunct="0"/>
            <a:r>
              <a:rPr lang="en-US" sz="1600" b="1">
                <a:solidFill>
                  <a:srgbClr val="3333FF"/>
                </a:solidFill>
                <a:latin typeface="Tahoma" pitchFamily="34" charset="0"/>
              </a:rPr>
              <a:t>HH</a:t>
            </a:r>
          </a:p>
        </p:txBody>
      </p:sp>
      <p:sp>
        <p:nvSpPr>
          <p:cNvPr id="65" name="Line 22">
            <a:extLst>
              <a:ext uri="{FF2B5EF4-FFF2-40B4-BE49-F238E27FC236}">
                <a16:creationId xmlns:a16="http://schemas.microsoft.com/office/drawing/2014/main" id="{D05C409B-AFD3-4BCB-BEA5-53FE86803503}"/>
              </a:ext>
            </a:extLst>
          </p:cNvPr>
          <p:cNvSpPr>
            <a:spLocks noChangeShapeType="1"/>
          </p:cNvSpPr>
          <p:nvPr/>
        </p:nvSpPr>
        <p:spPr bwMode="auto">
          <a:xfrm flipH="1">
            <a:off x="7837715" y="6096000"/>
            <a:ext cx="1219200" cy="0"/>
          </a:xfrm>
          <a:prstGeom prst="line">
            <a:avLst/>
          </a:prstGeom>
          <a:noFill/>
          <a:ln w="12700">
            <a:solidFill>
              <a:schemeClr val="tx1"/>
            </a:solidFill>
            <a:round/>
            <a:headEnd/>
            <a:tailEnd type="triangle" w="med" len="med"/>
          </a:ln>
        </p:spPr>
        <p:txBody>
          <a:bodyPr/>
          <a:lstStyle/>
          <a:p>
            <a:endParaRPr lang="en-US"/>
          </a:p>
        </p:txBody>
      </p:sp>
      <p:sp>
        <p:nvSpPr>
          <p:cNvPr id="66" name="Line 23">
            <a:extLst>
              <a:ext uri="{FF2B5EF4-FFF2-40B4-BE49-F238E27FC236}">
                <a16:creationId xmlns:a16="http://schemas.microsoft.com/office/drawing/2014/main" id="{054986E0-6732-43FB-B83D-E872A735E482}"/>
              </a:ext>
            </a:extLst>
          </p:cNvPr>
          <p:cNvSpPr>
            <a:spLocks noChangeShapeType="1"/>
          </p:cNvSpPr>
          <p:nvPr/>
        </p:nvSpPr>
        <p:spPr bwMode="auto">
          <a:xfrm flipH="1">
            <a:off x="7837715" y="5867400"/>
            <a:ext cx="838200" cy="83820"/>
          </a:xfrm>
          <a:prstGeom prst="line">
            <a:avLst/>
          </a:prstGeom>
          <a:noFill/>
          <a:ln w="12700">
            <a:solidFill>
              <a:schemeClr val="tx1"/>
            </a:solidFill>
            <a:round/>
            <a:headEnd/>
            <a:tailEnd type="triangle" w="med" len="med"/>
          </a:ln>
        </p:spPr>
        <p:txBody>
          <a:bodyPr/>
          <a:lstStyle/>
          <a:p>
            <a:endParaRPr lang="en-US"/>
          </a:p>
        </p:txBody>
      </p:sp>
      <p:sp>
        <p:nvSpPr>
          <p:cNvPr id="67" name="Text Box 24">
            <a:extLst>
              <a:ext uri="{FF2B5EF4-FFF2-40B4-BE49-F238E27FC236}">
                <a16:creationId xmlns:a16="http://schemas.microsoft.com/office/drawing/2014/main" id="{FF73CFBF-D1E2-4880-9837-5213F7D80169}"/>
              </a:ext>
            </a:extLst>
          </p:cNvPr>
          <p:cNvSpPr txBox="1">
            <a:spLocks noChangeArrowheads="1"/>
          </p:cNvSpPr>
          <p:nvPr/>
        </p:nvSpPr>
        <p:spPr bwMode="auto">
          <a:xfrm>
            <a:off x="9116441" y="3241582"/>
            <a:ext cx="2326278" cy="369332"/>
          </a:xfrm>
          <a:prstGeom prst="rect">
            <a:avLst/>
          </a:prstGeom>
          <a:noFill/>
          <a:ln w="9525">
            <a:noFill/>
            <a:miter lim="800000"/>
            <a:headEnd/>
            <a:tailEnd/>
          </a:ln>
        </p:spPr>
        <p:txBody>
          <a:bodyPr wrap="none">
            <a:spAutoFit/>
          </a:bodyPr>
          <a:lstStyle/>
          <a:p>
            <a:r>
              <a:rPr lang="en-US" sz="1800" b="1" dirty="0">
                <a:solidFill>
                  <a:schemeClr val="accent6"/>
                </a:solidFill>
                <a:latin typeface="Arial" pitchFamily="34" charset="0"/>
              </a:rPr>
              <a:t>Multimedia Impacts</a:t>
            </a:r>
          </a:p>
        </p:txBody>
      </p:sp>
      <p:sp>
        <p:nvSpPr>
          <p:cNvPr id="68" name="Text Box 25">
            <a:extLst>
              <a:ext uri="{FF2B5EF4-FFF2-40B4-BE49-F238E27FC236}">
                <a16:creationId xmlns:a16="http://schemas.microsoft.com/office/drawing/2014/main" id="{A112C0F7-349E-44AC-B020-EE1F9B7C2734}"/>
              </a:ext>
            </a:extLst>
          </p:cNvPr>
          <p:cNvSpPr txBox="1">
            <a:spLocks noChangeArrowheads="1"/>
          </p:cNvSpPr>
          <p:nvPr/>
        </p:nvSpPr>
        <p:spPr bwMode="auto">
          <a:xfrm>
            <a:off x="6161315" y="4638773"/>
            <a:ext cx="1371600" cy="307777"/>
          </a:xfrm>
          <a:prstGeom prst="rect">
            <a:avLst/>
          </a:prstGeom>
          <a:solidFill>
            <a:schemeClr val="accent6">
              <a:lumMod val="20000"/>
              <a:lumOff val="80000"/>
            </a:schemeClr>
          </a:solidFill>
          <a:ln w="12700">
            <a:solidFill>
              <a:schemeClr val="accent6">
                <a:lumMod val="75000"/>
              </a:schemeClr>
            </a:solidFill>
            <a:miter lim="800000"/>
            <a:headEnd/>
            <a:tailEnd/>
          </a:ln>
        </p:spPr>
        <p:txBody>
          <a:bodyPr anchor="ctr" anchorCtr="1">
            <a:spAutoFit/>
          </a:bodyPr>
          <a:lstStyle/>
          <a:p>
            <a:pPr algn="ctr" eaLnBrk="0" hangingPunct="0"/>
            <a:r>
              <a:rPr lang="en-US" sz="1400">
                <a:latin typeface="+mj-lt"/>
              </a:rPr>
              <a:t>Ingestion</a:t>
            </a:r>
          </a:p>
        </p:txBody>
      </p:sp>
      <p:sp>
        <p:nvSpPr>
          <p:cNvPr id="69" name="Text Box 26">
            <a:extLst>
              <a:ext uri="{FF2B5EF4-FFF2-40B4-BE49-F238E27FC236}">
                <a16:creationId xmlns:a16="http://schemas.microsoft.com/office/drawing/2014/main" id="{D3A70AAB-BFE6-43D7-8C82-7AEF02780F8E}"/>
              </a:ext>
            </a:extLst>
          </p:cNvPr>
          <p:cNvSpPr txBox="1">
            <a:spLocks noChangeArrowheads="1"/>
          </p:cNvSpPr>
          <p:nvPr/>
        </p:nvSpPr>
        <p:spPr bwMode="auto">
          <a:xfrm>
            <a:off x="4713515" y="4638774"/>
            <a:ext cx="1371600" cy="307777"/>
          </a:xfrm>
          <a:prstGeom prst="rect">
            <a:avLst/>
          </a:prstGeom>
          <a:solidFill>
            <a:schemeClr val="accent1">
              <a:lumMod val="20000"/>
              <a:lumOff val="80000"/>
            </a:schemeClr>
          </a:solidFill>
          <a:ln w="12700">
            <a:solidFill>
              <a:schemeClr val="accent1"/>
            </a:solidFill>
            <a:miter lim="800000"/>
            <a:headEnd/>
            <a:tailEnd/>
          </a:ln>
        </p:spPr>
        <p:txBody>
          <a:bodyPr anchor="ctr" anchorCtr="1">
            <a:spAutoFit/>
          </a:bodyPr>
          <a:lstStyle/>
          <a:p>
            <a:pPr algn="ctr" eaLnBrk="0" hangingPunct="0"/>
            <a:r>
              <a:rPr lang="en-US" sz="1400" dirty="0">
                <a:latin typeface="Arial" pitchFamily="34" charset="0"/>
              </a:rPr>
              <a:t>Inhalation</a:t>
            </a:r>
          </a:p>
        </p:txBody>
      </p:sp>
      <p:sp>
        <p:nvSpPr>
          <p:cNvPr id="70" name="Rectangle 27">
            <a:extLst>
              <a:ext uri="{FF2B5EF4-FFF2-40B4-BE49-F238E27FC236}">
                <a16:creationId xmlns:a16="http://schemas.microsoft.com/office/drawing/2014/main" id="{9DB22B00-E59B-4F2A-BFA5-43EB762B9631}"/>
              </a:ext>
            </a:extLst>
          </p:cNvPr>
          <p:cNvSpPr>
            <a:spLocks noChangeArrowheads="1"/>
          </p:cNvSpPr>
          <p:nvPr/>
        </p:nvSpPr>
        <p:spPr bwMode="auto">
          <a:xfrm>
            <a:off x="4713515" y="3960019"/>
            <a:ext cx="2743200" cy="611187"/>
          </a:xfrm>
          <a:prstGeom prst="rect">
            <a:avLst/>
          </a:prstGeom>
          <a:noFill/>
          <a:ln w="9525">
            <a:noFill/>
            <a:miter lim="800000"/>
            <a:headEnd/>
            <a:tailEnd/>
          </a:ln>
        </p:spPr>
        <p:txBody>
          <a:bodyPr>
            <a:spAutoFit/>
          </a:bodyPr>
          <a:lstStyle/>
          <a:p>
            <a:pPr algn="ctr"/>
            <a:r>
              <a:rPr lang="en-US" sz="1800" b="1" dirty="0" err="1">
                <a:latin typeface="Arial" pitchFamily="34" charset="0"/>
              </a:rPr>
              <a:t>TRIM.Expo</a:t>
            </a:r>
            <a:endParaRPr lang="en-US" sz="1800" b="1" dirty="0">
              <a:latin typeface="Arial" pitchFamily="34" charset="0"/>
            </a:endParaRPr>
          </a:p>
          <a:p>
            <a:pPr algn="ctr"/>
            <a:r>
              <a:rPr lang="en-US" sz="1600" dirty="0">
                <a:latin typeface="Arial" pitchFamily="34" charset="0"/>
              </a:rPr>
              <a:t>(Human Exposure Event)</a:t>
            </a:r>
          </a:p>
        </p:txBody>
      </p:sp>
      <p:sp>
        <p:nvSpPr>
          <p:cNvPr id="71" name="Text Box 28">
            <a:extLst>
              <a:ext uri="{FF2B5EF4-FFF2-40B4-BE49-F238E27FC236}">
                <a16:creationId xmlns:a16="http://schemas.microsoft.com/office/drawing/2014/main" id="{21D39848-06A0-4992-989D-244BB5CE6B8B}"/>
              </a:ext>
            </a:extLst>
          </p:cNvPr>
          <p:cNvSpPr txBox="1">
            <a:spLocks noChangeArrowheads="1"/>
          </p:cNvSpPr>
          <p:nvPr/>
        </p:nvSpPr>
        <p:spPr bwMode="auto">
          <a:xfrm>
            <a:off x="304800" y="3241582"/>
            <a:ext cx="2134239" cy="369332"/>
          </a:xfrm>
          <a:prstGeom prst="rect">
            <a:avLst/>
          </a:prstGeom>
          <a:noFill/>
          <a:ln w="9525">
            <a:noFill/>
            <a:miter lim="800000"/>
            <a:headEnd/>
            <a:tailEnd/>
          </a:ln>
        </p:spPr>
        <p:txBody>
          <a:bodyPr wrap="none">
            <a:spAutoFit/>
          </a:bodyPr>
          <a:lstStyle/>
          <a:p>
            <a:r>
              <a:rPr lang="en-US" sz="1800" b="1" dirty="0">
                <a:solidFill>
                  <a:schemeClr val="accent1"/>
                </a:solidFill>
                <a:latin typeface="Arial" pitchFamily="34" charset="0"/>
              </a:rPr>
              <a:t>Air-</a:t>
            </a:r>
            <a:r>
              <a:rPr lang="en-US" b="1" dirty="0">
                <a:solidFill>
                  <a:schemeClr val="accent1"/>
                </a:solidFill>
                <a:latin typeface="Arial" pitchFamily="34" charset="0"/>
              </a:rPr>
              <a:t>ONLY </a:t>
            </a:r>
            <a:r>
              <a:rPr lang="en-US" sz="1800" b="1" dirty="0">
                <a:solidFill>
                  <a:schemeClr val="accent1"/>
                </a:solidFill>
                <a:latin typeface="Arial" pitchFamily="34" charset="0"/>
              </a:rPr>
              <a:t>Impacts</a:t>
            </a:r>
          </a:p>
        </p:txBody>
      </p:sp>
      <p:sp>
        <p:nvSpPr>
          <p:cNvPr id="72" name="Line 29">
            <a:extLst>
              <a:ext uri="{FF2B5EF4-FFF2-40B4-BE49-F238E27FC236}">
                <a16:creationId xmlns:a16="http://schemas.microsoft.com/office/drawing/2014/main" id="{364475CF-8F19-4C2A-91BE-9912FC347AEB}"/>
              </a:ext>
            </a:extLst>
          </p:cNvPr>
          <p:cNvSpPr>
            <a:spLocks noChangeShapeType="1"/>
          </p:cNvSpPr>
          <p:nvPr/>
        </p:nvSpPr>
        <p:spPr bwMode="auto">
          <a:xfrm>
            <a:off x="6123829" y="1248568"/>
            <a:ext cx="0" cy="4160837"/>
          </a:xfrm>
          <a:prstGeom prst="line">
            <a:avLst/>
          </a:prstGeom>
          <a:noFill/>
          <a:ln w="9525">
            <a:solidFill>
              <a:schemeClr val="tx1"/>
            </a:solidFill>
            <a:prstDash val="dash"/>
            <a:round/>
            <a:headEnd/>
            <a:tailEnd/>
          </a:ln>
        </p:spPr>
        <p:txBody>
          <a:bodyPr/>
          <a:lstStyle/>
          <a:p>
            <a:endParaRPr lang="en-US"/>
          </a:p>
        </p:txBody>
      </p:sp>
      <p:sp>
        <p:nvSpPr>
          <p:cNvPr id="73" name="Text Box 30">
            <a:extLst>
              <a:ext uri="{FF2B5EF4-FFF2-40B4-BE49-F238E27FC236}">
                <a16:creationId xmlns:a16="http://schemas.microsoft.com/office/drawing/2014/main" id="{4BD409D6-0CE5-4502-B408-D93E1CA70FEC}"/>
              </a:ext>
            </a:extLst>
          </p:cNvPr>
          <p:cNvSpPr txBox="1">
            <a:spLocks noChangeArrowheads="1"/>
          </p:cNvSpPr>
          <p:nvPr/>
        </p:nvSpPr>
        <p:spPr bwMode="auto">
          <a:xfrm>
            <a:off x="2579915" y="1534455"/>
            <a:ext cx="2362200" cy="738664"/>
          </a:xfrm>
          <a:prstGeom prst="rect">
            <a:avLst/>
          </a:prstGeom>
          <a:solidFill>
            <a:schemeClr val="accent1">
              <a:lumMod val="20000"/>
              <a:lumOff val="80000"/>
            </a:schemeClr>
          </a:solidFill>
          <a:ln w="12700">
            <a:solidFill>
              <a:schemeClr val="accent1"/>
            </a:solidFill>
            <a:miter lim="800000"/>
            <a:headEnd/>
            <a:tailEnd/>
          </a:ln>
        </p:spPr>
        <p:txBody>
          <a:bodyPr>
            <a:spAutoFit/>
          </a:bodyPr>
          <a:lstStyle/>
          <a:p>
            <a:pPr algn="ctr"/>
            <a:r>
              <a:rPr lang="en-US" sz="1400" dirty="0">
                <a:latin typeface="Arial" pitchFamily="34" charset="0"/>
              </a:rPr>
              <a:t>AQ Model</a:t>
            </a:r>
          </a:p>
          <a:p>
            <a:pPr algn="ctr"/>
            <a:r>
              <a:rPr lang="en-US" sz="1400" dirty="0">
                <a:latin typeface="Arial" pitchFamily="34" charset="0"/>
              </a:rPr>
              <a:t>Or</a:t>
            </a:r>
          </a:p>
          <a:p>
            <a:pPr algn="ctr"/>
            <a:r>
              <a:rPr lang="en-US" sz="1400" dirty="0">
                <a:latin typeface="Arial" pitchFamily="34" charset="0"/>
              </a:rPr>
              <a:t>AQ Data</a:t>
            </a:r>
          </a:p>
        </p:txBody>
      </p:sp>
      <p:sp>
        <p:nvSpPr>
          <p:cNvPr id="74" name="Line 31">
            <a:extLst>
              <a:ext uri="{FF2B5EF4-FFF2-40B4-BE49-F238E27FC236}">
                <a16:creationId xmlns:a16="http://schemas.microsoft.com/office/drawing/2014/main" id="{24D36E3A-DDF4-44AD-94DD-99D6BC3C5635}"/>
              </a:ext>
            </a:extLst>
          </p:cNvPr>
          <p:cNvSpPr>
            <a:spLocks noChangeShapeType="1"/>
          </p:cNvSpPr>
          <p:nvPr/>
        </p:nvSpPr>
        <p:spPr bwMode="auto">
          <a:xfrm>
            <a:off x="4865915" y="2285206"/>
            <a:ext cx="0" cy="2353566"/>
          </a:xfrm>
          <a:prstGeom prst="line">
            <a:avLst/>
          </a:prstGeom>
          <a:noFill/>
          <a:ln w="9525">
            <a:solidFill>
              <a:schemeClr val="tx1"/>
            </a:solidFill>
            <a:round/>
            <a:headEnd/>
            <a:tailEnd type="triangle" w="med" len="med"/>
          </a:ln>
        </p:spPr>
        <p:txBody>
          <a:bodyPr/>
          <a:lstStyle/>
          <a:p>
            <a:endParaRPr lang="en-US"/>
          </a:p>
        </p:txBody>
      </p:sp>
      <p:sp>
        <p:nvSpPr>
          <p:cNvPr id="75" name="Line 32">
            <a:extLst>
              <a:ext uri="{FF2B5EF4-FFF2-40B4-BE49-F238E27FC236}">
                <a16:creationId xmlns:a16="http://schemas.microsoft.com/office/drawing/2014/main" id="{026A6B9B-B29E-4C8A-9A84-2F0083C76455}"/>
              </a:ext>
            </a:extLst>
          </p:cNvPr>
          <p:cNvSpPr>
            <a:spLocks noChangeShapeType="1"/>
          </p:cNvSpPr>
          <p:nvPr/>
        </p:nvSpPr>
        <p:spPr bwMode="auto">
          <a:xfrm>
            <a:off x="4055319" y="3713955"/>
            <a:ext cx="742954" cy="924817"/>
          </a:xfrm>
          <a:prstGeom prst="line">
            <a:avLst/>
          </a:prstGeom>
          <a:noFill/>
          <a:ln w="9525">
            <a:solidFill>
              <a:schemeClr val="tx1"/>
            </a:solidFill>
            <a:round/>
            <a:headEnd/>
            <a:tailEnd type="triangle" w="med" len="med"/>
          </a:ln>
        </p:spPr>
        <p:txBody>
          <a:bodyPr/>
          <a:lstStyle/>
          <a:p>
            <a:endParaRPr lang="en-US"/>
          </a:p>
        </p:txBody>
      </p:sp>
      <p:sp>
        <p:nvSpPr>
          <p:cNvPr id="76" name="Line 33">
            <a:extLst>
              <a:ext uri="{FF2B5EF4-FFF2-40B4-BE49-F238E27FC236}">
                <a16:creationId xmlns:a16="http://schemas.microsoft.com/office/drawing/2014/main" id="{FF44E934-E29C-4273-9513-A146AE7F4027}"/>
              </a:ext>
            </a:extLst>
          </p:cNvPr>
          <p:cNvSpPr>
            <a:spLocks noChangeShapeType="1"/>
          </p:cNvSpPr>
          <p:nvPr/>
        </p:nvSpPr>
        <p:spPr bwMode="auto">
          <a:xfrm>
            <a:off x="5246915" y="6096000"/>
            <a:ext cx="0" cy="304800"/>
          </a:xfrm>
          <a:prstGeom prst="line">
            <a:avLst/>
          </a:prstGeom>
          <a:noFill/>
          <a:ln w="38100">
            <a:solidFill>
              <a:srgbClr val="3333FF"/>
            </a:solidFill>
            <a:round/>
            <a:headEnd/>
            <a:tailEnd type="triangle" w="med" len="med"/>
          </a:ln>
        </p:spPr>
        <p:txBody>
          <a:bodyPr/>
          <a:lstStyle/>
          <a:p>
            <a:endParaRPr lang="en-US"/>
          </a:p>
        </p:txBody>
      </p:sp>
      <p:sp>
        <p:nvSpPr>
          <p:cNvPr id="77" name="Text Box 34">
            <a:extLst>
              <a:ext uri="{FF2B5EF4-FFF2-40B4-BE49-F238E27FC236}">
                <a16:creationId xmlns:a16="http://schemas.microsoft.com/office/drawing/2014/main" id="{B424802F-E1F9-47E5-9781-32DB09F67B90}"/>
              </a:ext>
            </a:extLst>
          </p:cNvPr>
          <p:cNvSpPr txBox="1">
            <a:spLocks noChangeArrowheads="1"/>
          </p:cNvSpPr>
          <p:nvPr/>
        </p:nvSpPr>
        <p:spPr bwMode="auto">
          <a:xfrm>
            <a:off x="3880489" y="6323143"/>
            <a:ext cx="4431021" cy="338554"/>
          </a:xfrm>
          <a:prstGeom prst="rect">
            <a:avLst/>
          </a:prstGeom>
          <a:noFill/>
          <a:ln w="9525">
            <a:noFill/>
            <a:miter lim="800000"/>
            <a:headEnd/>
            <a:tailEnd/>
          </a:ln>
        </p:spPr>
        <p:txBody>
          <a:bodyPr wrap="none">
            <a:spAutoFit/>
          </a:bodyPr>
          <a:lstStyle/>
          <a:p>
            <a:r>
              <a:rPr lang="en-US" sz="1600" dirty="0">
                <a:solidFill>
                  <a:srgbClr val="3333FF"/>
                </a:solidFill>
                <a:latin typeface="Arial" pitchFamily="34" charset="0"/>
              </a:rPr>
              <a:t>[</a:t>
            </a:r>
            <a:r>
              <a:rPr lang="en-US" sz="1600" b="1" dirty="0">
                <a:solidFill>
                  <a:srgbClr val="3333FF"/>
                </a:solidFill>
                <a:latin typeface="Arial" pitchFamily="34" charset="0"/>
              </a:rPr>
              <a:t>Inhalation Risk] [Ingestion Risk] [Eco Risk]</a:t>
            </a:r>
          </a:p>
        </p:txBody>
      </p:sp>
      <p:sp>
        <p:nvSpPr>
          <p:cNvPr id="80" name="Text Box 37">
            <a:extLst>
              <a:ext uri="{FF2B5EF4-FFF2-40B4-BE49-F238E27FC236}">
                <a16:creationId xmlns:a16="http://schemas.microsoft.com/office/drawing/2014/main" id="{44E2D59E-E567-4BCB-ADFE-D4807280EAC5}"/>
              </a:ext>
            </a:extLst>
          </p:cNvPr>
          <p:cNvSpPr txBox="1">
            <a:spLocks noChangeArrowheads="1"/>
          </p:cNvSpPr>
          <p:nvPr/>
        </p:nvSpPr>
        <p:spPr bwMode="auto">
          <a:xfrm>
            <a:off x="1709995" y="4302919"/>
            <a:ext cx="1441420" cy="369332"/>
          </a:xfrm>
          <a:prstGeom prst="rect">
            <a:avLst/>
          </a:prstGeom>
          <a:solidFill>
            <a:schemeClr val="accent1">
              <a:lumMod val="20000"/>
              <a:lumOff val="80000"/>
            </a:schemeClr>
          </a:solidFill>
          <a:ln w="12700">
            <a:solidFill>
              <a:schemeClr val="accent1"/>
            </a:solidFill>
            <a:miter lim="800000"/>
            <a:headEnd/>
            <a:tailEnd/>
          </a:ln>
        </p:spPr>
        <p:txBody>
          <a:bodyPr wrap="none">
            <a:spAutoFit/>
          </a:bodyPr>
          <a:lstStyle/>
          <a:p>
            <a:r>
              <a:rPr lang="en-US" b="1" dirty="0">
                <a:latin typeface="Arial" pitchFamily="34" charset="0"/>
              </a:rPr>
              <a:t>TRIM.APEX</a:t>
            </a:r>
          </a:p>
        </p:txBody>
      </p:sp>
      <p:sp>
        <p:nvSpPr>
          <p:cNvPr id="81" name="Line 38">
            <a:extLst>
              <a:ext uri="{FF2B5EF4-FFF2-40B4-BE49-F238E27FC236}">
                <a16:creationId xmlns:a16="http://schemas.microsoft.com/office/drawing/2014/main" id="{1DC27CCD-DF6A-41B6-96EA-AE30C211C536}"/>
              </a:ext>
            </a:extLst>
          </p:cNvPr>
          <p:cNvSpPr>
            <a:spLocks noChangeShapeType="1"/>
          </p:cNvSpPr>
          <p:nvPr/>
        </p:nvSpPr>
        <p:spPr bwMode="auto">
          <a:xfrm>
            <a:off x="2656115" y="2285205"/>
            <a:ext cx="0" cy="2017713"/>
          </a:xfrm>
          <a:prstGeom prst="line">
            <a:avLst/>
          </a:prstGeom>
          <a:noFill/>
          <a:ln w="9525">
            <a:solidFill>
              <a:schemeClr val="tx1"/>
            </a:solidFill>
            <a:round/>
            <a:headEnd/>
            <a:tailEnd type="triangle" w="med" len="med"/>
          </a:ln>
        </p:spPr>
        <p:txBody>
          <a:bodyPr/>
          <a:lstStyle/>
          <a:p>
            <a:endParaRPr lang="en-US"/>
          </a:p>
        </p:txBody>
      </p:sp>
      <p:sp>
        <p:nvSpPr>
          <p:cNvPr id="82" name="Line 39">
            <a:extLst>
              <a:ext uri="{FF2B5EF4-FFF2-40B4-BE49-F238E27FC236}">
                <a16:creationId xmlns:a16="http://schemas.microsoft.com/office/drawing/2014/main" id="{33DCEBCB-DEB6-4E16-A777-D6FC646C7284}"/>
              </a:ext>
            </a:extLst>
          </p:cNvPr>
          <p:cNvSpPr>
            <a:spLocks noChangeShapeType="1"/>
          </p:cNvSpPr>
          <p:nvPr/>
        </p:nvSpPr>
        <p:spPr bwMode="auto">
          <a:xfrm flipH="1">
            <a:off x="2872493" y="3733006"/>
            <a:ext cx="469422" cy="569912"/>
          </a:xfrm>
          <a:prstGeom prst="line">
            <a:avLst/>
          </a:prstGeom>
          <a:noFill/>
          <a:ln w="9525">
            <a:solidFill>
              <a:schemeClr val="tx1"/>
            </a:solidFill>
            <a:round/>
            <a:headEnd/>
            <a:tailEnd type="triangle" w="med" len="med"/>
          </a:ln>
        </p:spPr>
        <p:txBody>
          <a:bodyPr/>
          <a:lstStyle/>
          <a:p>
            <a:endParaRPr lang="en-US"/>
          </a:p>
        </p:txBody>
      </p:sp>
      <p:sp>
        <p:nvSpPr>
          <p:cNvPr id="83" name="Line 40">
            <a:extLst>
              <a:ext uri="{FF2B5EF4-FFF2-40B4-BE49-F238E27FC236}">
                <a16:creationId xmlns:a16="http://schemas.microsoft.com/office/drawing/2014/main" id="{7F958380-C9D7-49F2-8E22-E67650FD5DFF}"/>
              </a:ext>
            </a:extLst>
          </p:cNvPr>
          <p:cNvSpPr>
            <a:spLocks noChangeShapeType="1"/>
          </p:cNvSpPr>
          <p:nvPr/>
        </p:nvSpPr>
        <p:spPr bwMode="auto">
          <a:xfrm>
            <a:off x="3159352" y="4667250"/>
            <a:ext cx="1916111" cy="1169842"/>
          </a:xfrm>
          <a:prstGeom prst="line">
            <a:avLst/>
          </a:prstGeom>
          <a:noFill/>
          <a:ln w="12700">
            <a:solidFill>
              <a:schemeClr val="tx1"/>
            </a:solidFill>
            <a:round/>
            <a:headEnd/>
            <a:tailEnd type="triangle" w="med" len="med"/>
          </a:ln>
        </p:spPr>
        <p:txBody>
          <a:bodyPr/>
          <a:lstStyle/>
          <a:p>
            <a:endParaRPr lang="en-US"/>
          </a:p>
        </p:txBody>
      </p:sp>
      <p:sp>
        <p:nvSpPr>
          <p:cNvPr id="5" name="TextBox 4">
            <a:extLst>
              <a:ext uri="{FF2B5EF4-FFF2-40B4-BE49-F238E27FC236}">
                <a16:creationId xmlns:a16="http://schemas.microsoft.com/office/drawing/2014/main" id="{79A7356B-846F-4686-B801-4114F50F5E2A}"/>
              </a:ext>
            </a:extLst>
          </p:cNvPr>
          <p:cNvSpPr txBox="1"/>
          <p:nvPr/>
        </p:nvSpPr>
        <p:spPr>
          <a:xfrm>
            <a:off x="304800" y="1244600"/>
            <a:ext cx="2198913" cy="461665"/>
          </a:xfrm>
          <a:prstGeom prst="rect">
            <a:avLst/>
          </a:prstGeom>
          <a:noFill/>
        </p:spPr>
        <p:txBody>
          <a:bodyPr wrap="square" rtlCol="0">
            <a:spAutoFit/>
          </a:bodyPr>
          <a:lstStyle/>
          <a:p>
            <a:r>
              <a:rPr lang="en-US" sz="2400" b="1" dirty="0" err="1"/>
              <a:t>TRIM.Expo</a:t>
            </a:r>
            <a:endParaRPr lang="en-US" sz="2400" b="1" dirty="0"/>
          </a:p>
        </p:txBody>
      </p:sp>
    </p:spTree>
  </p:cSld>
  <p:clrMapOvr>
    <a:masterClrMapping/>
  </p:clrMapOvr>
  <p:transition spd="slow">
    <p:push dir="u"/>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0CFD3A-FDA1-4BE1-BD47-52EA1700607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endParaRPr lang="en-US" sz="4000" dirty="0"/>
          </a:p>
        </p:txBody>
      </p:sp>
      <p:sp>
        <p:nvSpPr>
          <p:cNvPr id="2" name="Content Placeholder 1">
            <a:extLst>
              <a:ext uri="{FF2B5EF4-FFF2-40B4-BE49-F238E27FC236}">
                <a16:creationId xmlns:a16="http://schemas.microsoft.com/office/drawing/2014/main" id="{592847A7-824A-44FB-8D14-A8530AA03694}"/>
              </a:ext>
            </a:extLst>
          </p:cNvPr>
          <p:cNvSpPr>
            <a:spLocks noGrp="1"/>
          </p:cNvSpPr>
          <p:nvPr>
            <p:ph idx="1"/>
          </p:nvPr>
        </p:nvSpPr>
        <p:spPr/>
        <p:txBody>
          <a:bodyPr/>
          <a:lstStyle/>
          <a:p>
            <a:pPr marL="0" indent="0" algn="ctr">
              <a:buNone/>
            </a:pPr>
            <a:r>
              <a:rPr lang="en-US" b="1" dirty="0"/>
              <a:t>Comparison of Exposure Assessment Tools</a:t>
            </a:r>
          </a:p>
        </p:txBody>
      </p:sp>
      <p:sp>
        <p:nvSpPr>
          <p:cNvPr id="4" name="Slide Number Placeholder 3">
            <a:extLst>
              <a:ext uri="{FF2B5EF4-FFF2-40B4-BE49-F238E27FC236}">
                <a16:creationId xmlns:a16="http://schemas.microsoft.com/office/drawing/2014/main" id="{D3B4ADFC-B398-4E6E-94EA-1BD7F9FD2DAF}"/>
              </a:ext>
            </a:extLst>
          </p:cNvPr>
          <p:cNvSpPr>
            <a:spLocks noGrp="1"/>
          </p:cNvSpPr>
          <p:nvPr>
            <p:ph type="sldNum" sz="quarter" idx="12"/>
          </p:nvPr>
        </p:nvSpPr>
        <p:spPr/>
        <p:txBody>
          <a:bodyPr/>
          <a:lstStyle/>
          <a:p>
            <a:fld id="{2A9EB9E3-9590-49DD-B5AB-BB74F4A3E175}" type="slidenum">
              <a:rPr lang="en-US" smtClean="0"/>
              <a:t>134</a:t>
            </a:fld>
            <a:endParaRPr lang="en-US"/>
          </a:p>
        </p:txBody>
      </p:sp>
      <p:graphicFrame>
        <p:nvGraphicFramePr>
          <p:cNvPr id="5" name="Group 3">
            <a:extLst>
              <a:ext uri="{FF2B5EF4-FFF2-40B4-BE49-F238E27FC236}">
                <a16:creationId xmlns:a16="http://schemas.microsoft.com/office/drawing/2014/main" id="{D480AA5C-B8E1-4A1F-8600-38CA9156D56B}"/>
              </a:ext>
            </a:extLst>
          </p:cNvPr>
          <p:cNvGraphicFramePr>
            <a:graphicFrameLocks/>
          </p:cNvGraphicFramePr>
          <p:nvPr>
            <p:extLst>
              <p:ext uri="{D42A27DB-BD31-4B8C-83A1-F6EECF244321}">
                <p14:modId xmlns:p14="http://schemas.microsoft.com/office/powerpoint/2010/main" val="3853217137"/>
              </p:ext>
            </p:extLst>
          </p:nvPr>
        </p:nvGraphicFramePr>
        <p:xfrm>
          <a:off x="914401" y="1588008"/>
          <a:ext cx="10360152" cy="4389120"/>
        </p:xfrm>
        <a:graphic>
          <a:graphicData uri="http://schemas.openxmlformats.org/drawingml/2006/table">
            <a:tbl>
              <a:tblPr/>
              <a:tblGrid>
                <a:gridCol w="2133599">
                  <a:extLst>
                    <a:ext uri="{9D8B030D-6E8A-4147-A177-3AD203B41FA5}">
                      <a16:colId xmlns:a16="http://schemas.microsoft.com/office/drawing/2014/main" val="20000"/>
                    </a:ext>
                  </a:extLst>
                </a:gridCol>
                <a:gridCol w="4035552">
                  <a:extLst>
                    <a:ext uri="{9D8B030D-6E8A-4147-A177-3AD203B41FA5}">
                      <a16:colId xmlns:a16="http://schemas.microsoft.com/office/drawing/2014/main" val="20001"/>
                    </a:ext>
                  </a:extLst>
                </a:gridCol>
                <a:gridCol w="4191001">
                  <a:extLst>
                    <a:ext uri="{9D8B030D-6E8A-4147-A177-3AD203B41FA5}">
                      <a16:colId xmlns:a16="http://schemas.microsoft.com/office/drawing/2014/main" val="20002"/>
                    </a:ext>
                  </a:extLst>
                </a:gridCol>
              </a:tblGrid>
              <a:tr h="34366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bg1"/>
                        </a:solidFill>
                        <a:effectLst/>
                        <a:latin typeface="+mn-lt"/>
                      </a:endParaRP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bg1"/>
                          </a:solidFill>
                          <a:effectLst/>
                          <a:latin typeface="+mn-lt"/>
                        </a:rPr>
                        <a:t>PRO</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bg1"/>
                          </a:solidFill>
                          <a:effectLst/>
                          <a:latin typeface="+mn-lt"/>
                        </a:rPr>
                        <a:t>CON</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98806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Ambient Monitoring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“True” measure of ambient concentration</a:t>
                      </a:r>
                    </a:p>
                    <a:p>
                      <a:pPr marL="0" marR="0" lvl="0" indent="0" algn="l" defTabSz="914400" rtl="0" eaLnBrk="0" fontAlgn="base" latinLnBrk="0" hangingPunct="0">
                        <a:lnSpc>
                          <a:spcPct val="100000"/>
                        </a:lnSpc>
                        <a:spcBef>
                          <a:spcPct val="20000"/>
                        </a:spcBef>
                        <a:spcAft>
                          <a:spcPct val="0"/>
                        </a:spcAft>
                        <a:buClrTx/>
                        <a:buSzTx/>
                        <a:buFontTx/>
                        <a:buChar char="-"/>
                        <a:tabLst/>
                      </a:pPr>
                      <a:endParaRPr kumimoji="0" lang="en-US" sz="1800" b="0" i="0" u="none" strike="noStrike" cap="none" normalizeH="0" baseline="0" dirty="0">
                        <a:ln>
                          <a:noFill/>
                        </a:ln>
                        <a:solidFill>
                          <a:schemeClr val="tx1"/>
                        </a:solidFill>
                        <a:effectLst/>
                        <a:latin typeface="+mn-lt"/>
                      </a:endParaRP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Spatial and temporal gaps</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Costly to monitor everywhere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Surrogate for personal exposure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1"/>
                  </a:ext>
                </a:extLst>
              </a:tr>
              <a:tr h="3169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Personal Monitoring</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dirty="0">
                        <a:ln>
                          <a:noFill/>
                        </a:ln>
                        <a:solidFill>
                          <a:schemeClr val="tx1"/>
                        </a:solidFill>
                        <a:effectLst/>
                        <a:latin typeface="+mn-lt"/>
                      </a:endParaRP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“True” measure of personal exposure</a:t>
                      </a:r>
                    </a:p>
                    <a:p>
                      <a:pPr marL="285750" marR="0" lvl="0"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endParaRPr kumimoji="0" lang="en-US" sz="1800" b="0" i="0" u="none" strike="noStrike" cap="none" normalizeH="0" baseline="0" dirty="0">
                        <a:ln>
                          <a:noFill/>
                        </a:ln>
                        <a:solidFill>
                          <a:schemeClr val="tx1"/>
                        </a:solidFill>
                        <a:effectLst/>
                        <a:latin typeface="+mn-lt"/>
                      </a:endParaRP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Spatial and temporal gaps</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Can’t monitor everyone all the time (costs and personal inconvenience)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2"/>
                  </a:ext>
                </a:extLst>
              </a:tr>
              <a:tr h="89437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Ambient Modeling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Good spatial and temporal coverage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low cost</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high uncertainty</a:t>
                      </a:r>
                      <a:endParaRPr kumimoji="0" lang="en-US" sz="1800" b="0" i="0" u="none" strike="noStrike" kern="1200" cap="none" normalizeH="0" baseline="0" dirty="0">
                        <a:ln>
                          <a:noFill/>
                        </a:ln>
                        <a:solidFill>
                          <a:schemeClr val="tx1"/>
                        </a:solidFill>
                        <a:effectLst/>
                        <a:latin typeface="+mn-lt"/>
                        <a:ea typeface="+mn-ea"/>
                        <a:cs typeface="+mn-cs"/>
                      </a:endParaRP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kern="1200" cap="none" normalizeH="0" baseline="0" dirty="0">
                          <a:ln>
                            <a:noFill/>
                          </a:ln>
                          <a:solidFill>
                            <a:schemeClr val="tx1"/>
                          </a:solidFill>
                          <a:effectLst/>
                          <a:latin typeface="+mn-lt"/>
                          <a:ea typeface="+mn-ea"/>
                          <a:cs typeface="+mn-cs"/>
                        </a:rPr>
                        <a:t>Surrogate for personal exposure</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003"/>
                  </a:ext>
                </a:extLst>
              </a:tr>
              <a:tr h="63863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mn-lt"/>
                        </a:rPr>
                        <a:t>Human Exposure Modeling</a:t>
                      </a:r>
                    </a:p>
                  </a:txBody>
                  <a:tcPr marL="122999" marR="1229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Estimates true human exposure</a:t>
                      </a:r>
                    </a:p>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low cost</a:t>
                      </a:r>
                    </a:p>
                  </a:txBody>
                  <a:tcPr marL="122999" marR="1229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231775" marR="0" lvl="0" indent="-231775"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0" lang="en-US" sz="1800" b="0" i="0" u="none" strike="noStrike" cap="none" normalizeH="0" baseline="0" dirty="0">
                          <a:ln>
                            <a:noFill/>
                          </a:ln>
                          <a:solidFill>
                            <a:schemeClr val="tx1"/>
                          </a:solidFill>
                          <a:effectLst/>
                          <a:latin typeface="+mn-lt"/>
                        </a:rPr>
                        <a:t>Relatively high uncertainty</a:t>
                      </a:r>
                    </a:p>
                  </a:txBody>
                  <a:tcPr marL="122999" marR="1229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4"/>
                  </a:ext>
                </a:extLst>
              </a:tr>
              <a:tr h="343662">
                <a:tc grid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a:ln>
                            <a:noFill/>
                          </a:ln>
                          <a:solidFill>
                            <a:schemeClr val="tx1"/>
                          </a:solidFill>
                          <a:effectLst/>
                          <a:latin typeface="+mn-lt"/>
                        </a:rPr>
                        <a:t>The best approach is to utilize a combination of the above.</a:t>
                      </a:r>
                    </a:p>
                  </a:txBody>
                  <a:tcPr marL="122999" marR="122999"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transition spd="slow">
    <p:push dir="u"/>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A75F9A-2D73-4A05-8653-200DC7585FC8}"/>
              </a:ext>
            </a:extLst>
          </p:cNvPr>
          <p:cNvSpPr>
            <a:spLocks noGrp="1"/>
          </p:cNvSpPr>
          <p:nvPr>
            <p:ph type="title"/>
          </p:nvPr>
        </p:nvSpPr>
        <p:spPr/>
        <p:txBody>
          <a:bodyPr>
            <a:noAutofit/>
          </a:bodyPr>
          <a:lstStyle/>
          <a:p>
            <a:r>
              <a:rPr lang="en-US" sz="2500" noProof="0" dirty="0"/>
              <a:t>TOXC102+ Chapter 5: Exposure Assessments</a:t>
            </a:r>
            <a:br>
              <a:rPr lang="en-US" sz="2500" noProof="0" dirty="0"/>
            </a:br>
            <a:r>
              <a:rPr lang="en-US" sz="2500" noProof="0" dirty="0"/>
              <a:t>Assessing Exposure</a:t>
            </a:r>
            <a:endParaRPr lang="en-US" sz="2500" dirty="0"/>
          </a:p>
        </p:txBody>
      </p:sp>
      <p:sp>
        <p:nvSpPr>
          <p:cNvPr id="2" name="Slide Number Placeholder 1">
            <a:extLst>
              <a:ext uri="{FF2B5EF4-FFF2-40B4-BE49-F238E27FC236}">
                <a16:creationId xmlns:a16="http://schemas.microsoft.com/office/drawing/2014/main" id="{E309F21B-D5C2-456E-B748-579B4F677794}"/>
              </a:ext>
            </a:extLst>
          </p:cNvPr>
          <p:cNvSpPr>
            <a:spLocks noGrp="1"/>
          </p:cNvSpPr>
          <p:nvPr>
            <p:ph type="sldNum" sz="quarter" idx="12"/>
          </p:nvPr>
        </p:nvSpPr>
        <p:spPr/>
        <p:txBody>
          <a:bodyPr/>
          <a:lstStyle/>
          <a:p>
            <a:fld id="{2A9EB9E3-9590-49DD-B5AB-BB74F4A3E175}" type="slidenum">
              <a:rPr lang="en-US" smtClean="0"/>
              <a:t>135</a:t>
            </a:fld>
            <a:endParaRPr lang="en-US"/>
          </a:p>
        </p:txBody>
      </p:sp>
      <p:graphicFrame>
        <p:nvGraphicFramePr>
          <p:cNvPr id="6" name="Table 8">
            <a:extLst>
              <a:ext uri="{FF2B5EF4-FFF2-40B4-BE49-F238E27FC236}">
                <a16:creationId xmlns:a16="http://schemas.microsoft.com/office/drawing/2014/main" id="{D4B84C28-B6AD-4D8F-99CB-D39C950D0249}"/>
              </a:ext>
            </a:extLst>
          </p:cNvPr>
          <p:cNvGraphicFramePr>
            <a:graphicFrameLocks noGrp="1"/>
          </p:cNvGraphicFramePr>
          <p:nvPr>
            <p:ph idx="1"/>
            <p:extLst>
              <p:ext uri="{D42A27DB-BD31-4B8C-83A1-F6EECF244321}">
                <p14:modId xmlns:p14="http://schemas.microsoft.com/office/powerpoint/2010/main" val="216341384"/>
              </p:ext>
            </p:extLst>
          </p:nvPr>
        </p:nvGraphicFramePr>
        <p:xfrm>
          <a:off x="914401" y="1006474"/>
          <a:ext cx="10360153" cy="5061359"/>
        </p:xfrm>
        <a:graphic>
          <a:graphicData uri="http://schemas.openxmlformats.org/drawingml/2006/table">
            <a:tbl>
              <a:tblPr firstRow="1" bandRow="1">
                <a:tableStyleId>{5C22544A-7EE6-4342-B048-85BDC9FD1C3A}</a:tableStyleId>
              </a:tblPr>
              <a:tblGrid>
                <a:gridCol w="1248847">
                  <a:extLst>
                    <a:ext uri="{9D8B030D-6E8A-4147-A177-3AD203B41FA5}">
                      <a16:colId xmlns:a16="http://schemas.microsoft.com/office/drawing/2014/main" val="831457498"/>
                    </a:ext>
                  </a:extLst>
                </a:gridCol>
                <a:gridCol w="2532872">
                  <a:extLst>
                    <a:ext uri="{9D8B030D-6E8A-4147-A177-3AD203B41FA5}">
                      <a16:colId xmlns:a16="http://schemas.microsoft.com/office/drawing/2014/main" val="1630863174"/>
                    </a:ext>
                  </a:extLst>
                </a:gridCol>
                <a:gridCol w="2022781">
                  <a:extLst>
                    <a:ext uri="{9D8B030D-6E8A-4147-A177-3AD203B41FA5}">
                      <a16:colId xmlns:a16="http://schemas.microsoft.com/office/drawing/2014/main" val="2491292329"/>
                    </a:ext>
                  </a:extLst>
                </a:gridCol>
                <a:gridCol w="2770329">
                  <a:extLst>
                    <a:ext uri="{9D8B030D-6E8A-4147-A177-3AD203B41FA5}">
                      <a16:colId xmlns:a16="http://schemas.microsoft.com/office/drawing/2014/main" val="510311156"/>
                    </a:ext>
                  </a:extLst>
                </a:gridCol>
                <a:gridCol w="1785324">
                  <a:extLst>
                    <a:ext uri="{9D8B030D-6E8A-4147-A177-3AD203B41FA5}">
                      <a16:colId xmlns:a16="http://schemas.microsoft.com/office/drawing/2014/main" val="2755172855"/>
                    </a:ext>
                  </a:extLst>
                </a:gridCol>
              </a:tblGrid>
              <a:tr h="602870">
                <a:tc>
                  <a:txBody>
                    <a:bodyPr/>
                    <a:lstStyle/>
                    <a:p>
                      <a:pPr algn="l" fontAlgn="b"/>
                      <a:r>
                        <a:rPr lang="en-US" sz="1800" b="1" i="0" u="none" strike="noStrike" dirty="0">
                          <a:solidFill>
                            <a:schemeClr val="bg1"/>
                          </a:solidFill>
                          <a:effectLst/>
                          <a:latin typeface="Arial" panose="020B0604020202020204" pitchFamily="34" charset="0"/>
                        </a:rPr>
                        <a:t>Model</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Population Activity Data</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Source of Ambient Concentrations</a:t>
                      </a:r>
                    </a:p>
                  </a:txBody>
                  <a:tcPr marL="7620" marR="7620" marT="0" marB="0" anchor="b"/>
                </a:tc>
                <a:tc>
                  <a:txBody>
                    <a:bodyPr/>
                    <a:lstStyle/>
                    <a:p>
                      <a:pPr algn="ctr" fontAlgn="b"/>
                      <a:r>
                        <a:rPr lang="en-US" sz="1800" b="1" i="0" u="none" strike="noStrike">
                          <a:solidFill>
                            <a:schemeClr val="bg1"/>
                          </a:solidFill>
                          <a:effectLst/>
                          <a:latin typeface="Arial" panose="020B0604020202020204" pitchFamily="34" charset="0"/>
                        </a:rPr>
                        <a:t>Spatial Resolution</a:t>
                      </a:r>
                    </a:p>
                  </a:txBody>
                  <a:tcPr marL="7620" marR="7620" marT="0" marB="0" anchor="b"/>
                </a:tc>
                <a:tc>
                  <a:txBody>
                    <a:bodyPr/>
                    <a:lstStyle/>
                    <a:p>
                      <a:pPr algn="ctr" fontAlgn="b"/>
                      <a:r>
                        <a:rPr lang="en-US" sz="1800" b="1" i="0" u="none" strike="noStrike" dirty="0">
                          <a:solidFill>
                            <a:schemeClr val="bg1"/>
                          </a:solidFill>
                          <a:effectLst/>
                          <a:latin typeface="Arial" panose="020B0604020202020204" pitchFamily="34" charset="0"/>
                        </a:rPr>
                        <a:t>Framework</a:t>
                      </a:r>
                    </a:p>
                  </a:txBody>
                  <a:tcPr marL="7620" marR="7620" marT="0" marB="0" anchor="b"/>
                </a:tc>
                <a:extLst>
                  <a:ext uri="{0D108BD9-81ED-4DB2-BD59-A6C34878D82A}">
                    <a16:rowId xmlns:a16="http://schemas.microsoft.com/office/drawing/2014/main" val="3868988224"/>
                  </a:ext>
                </a:extLst>
              </a:tr>
              <a:tr h="770618">
                <a:tc>
                  <a:txBody>
                    <a:bodyPr/>
                    <a:lstStyle/>
                    <a:p>
                      <a:pPr algn="l" fontAlgn="b"/>
                      <a:r>
                        <a:rPr lang="en-US" sz="1800" b="1" i="0" u="none" strike="noStrike" dirty="0">
                          <a:solidFill>
                            <a:srgbClr val="000000"/>
                          </a:solidFill>
                          <a:effectLst/>
                          <a:latin typeface="Arial" panose="020B0604020202020204" pitchFamily="34" charset="0"/>
                        </a:rPr>
                        <a:t>HEM-3</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None (screening model)</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AERMOD</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Census blocks (additional points can be specified)</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Deterministic</a:t>
                      </a:r>
                    </a:p>
                  </a:txBody>
                  <a:tcPr marL="7620" marR="7620" marT="0" marB="0" anchor="ctr"/>
                </a:tc>
                <a:extLst>
                  <a:ext uri="{0D108BD9-81ED-4DB2-BD59-A6C34878D82A}">
                    <a16:rowId xmlns:a16="http://schemas.microsoft.com/office/drawing/2014/main" val="2257989200"/>
                  </a:ext>
                </a:extLst>
              </a:tr>
              <a:tr h="1155927">
                <a:tc>
                  <a:txBody>
                    <a:bodyPr/>
                    <a:lstStyle/>
                    <a:p>
                      <a:pPr algn="l" fontAlgn="b"/>
                      <a:r>
                        <a:rPr lang="en-US" sz="1800" b="1" i="0" u="none" strike="noStrike" dirty="0">
                          <a:solidFill>
                            <a:srgbClr val="000000"/>
                          </a:solidFill>
                          <a:effectLst/>
                          <a:latin typeface="Arial" panose="020B0604020202020204" pitchFamily="34" charset="0"/>
                        </a:rPr>
                        <a:t>HAPEM</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Census tract</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405955685"/>
                  </a:ext>
                </a:extLst>
              </a:tr>
              <a:tr h="1155927">
                <a:tc>
                  <a:txBody>
                    <a:bodyPr/>
                    <a:lstStyle/>
                    <a:p>
                      <a:pPr algn="l" fontAlgn="b"/>
                      <a:r>
                        <a:rPr lang="en-US" sz="1800" b="1" i="0" u="none" strike="noStrike" dirty="0" err="1">
                          <a:solidFill>
                            <a:srgbClr val="000000"/>
                          </a:solidFill>
                          <a:effectLst/>
                          <a:latin typeface="Arial" panose="020B0604020202020204" pitchFamily="34" charset="0"/>
                        </a:rPr>
                        <a:t>TRIM.Expo</a:t>
                      </a:r>
                      <a:endParaRPr lang="en-US" sz="1800" b="1" i="0" u="none" strike="noStrike" dirty="0">
                        <a:solidFill>
                          <a:srgbClr val="000000"/>
                        </a:solidFill>
                        <a:effectLst/>
                        <a:latin typeface="Arial" panose="020B0604020202020204" pitchFamily="34" charset="0"/>
                      </a:endParaRP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Depends on resolution of air quality and demographic inputs</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107074554"/>
                  </a:ext>
                </a:extLst>
              </a:tr>
              <a:tr h="1155927">
                <a:tc>
                  <a:txBody>
                    <a:bodyPr/>
                    <a:lstStyle/>
                    <a:p>
                      <a:pPr algn="l" fontAlgn="b"/>
                      <a:r>
                        <a:rPr lang="en-US" sz="1800" b="1" i="0" u="none" strike="noStrike" dirty="0">
                          <a:solidFill>
                            <a:srgbClr val="000000"/>
                          </a:solidFill>
                          <a:effectLst/>
                          <a:latin typeface="Arial" panose="020B0604020202020204" pitchFamily="34" charset="0"/>
                        </a:rPr>
                        <a:t>CPIEM</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Micro-environment time/sequence, commuting</a:t>
                      </a:r>
                    </a:p>
                  </a:txBody>
                  <a:tcPr marL="7620" marR="7620" marT="0" marB="0" anchor="ctr"/>
                </a:tc>
                <a:tc>
                  <a:txBody>
                    <a:bodyPr/>
                    <a:lstStyle/>
                    <a:p>
                      <a:pPr algn="ctr" fontAlgn="b"/>
                      <a:r>
                        <a:rPr lang="en-US" sz="1800" b="0" i="0" u="none" strike="noStrike">
                          <a:solidFill>
                            <a:srgbClr val="000000"/>
                          </a:solidFill>
                          <a:effectLst/>
                          <a:latin typeface="Arial" panose="020B0604020202020204" pitchFamily="34" charset="0"/>
                        </a:rPr>
                        <a:t>External model or monitoring data</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User-specified for the selection of activity patterns (i.e., state, region)</a:t>
                      </a:r>
                    </a:p>
                  </a:txBody>
                  <a:tcPr marL="7620" marR="7620" marT="0" marB="0" anchor="ctr"/>
                </a:tc>
                <a:tc>
                  <a:txBody>
                    <a:bodyPr/>
                    <a:lstStyle/>
                    <a:p>
                      <a:pPr algn="ctr" fontAlgn="b"/>
                      <a:r>
                        <a:rPr lang="en-US" sz="1800" b="0" i="0" u="none" strike="noStrike" dirty="0">
                          <a:solidFill>
                            <a:srgbClr val="000000"/>
                          </a:solidFill>
                          <a:effectLst/>
                          <a:latin typeface="Arial" panose="020B0604020202020204" pitchFamily="34" charset="0"/>
                        </a:rPr>
                        <a:t>Stochastic</a:t>
                      </a:r>
                    </a:p>
                  </a:txBody>
                  <a:tcPr marL="7620" marR="7620" marT="0" marB="0" anchor="ctr"/>
                </a:tc>
                <a:extLst>
                  <a:ext uri="{0D108BD9-81ED-4DB2-BD59-A6C34878D82A}">
                    <a16:rowId xmlns:a16="http://schemas.microsoft.com/office/drawing/2014/main" val="3327638992"/>
                  </a:ext>
                </a:extLst>
              </a:tr>
            </a:tbl>
          </a:graphicData>
        </a:graphic>
      </p:graphicFrame>
    </p:spTree>
  </p:cSld>
  <p:clrMapOvr>
    <a:masterClrMapping/>
  </p:clrMapOvr>
  <p:transition spd="slow">
    <p:push dir="u"/>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normAutofit/>
          </a:bodyPr>
          <a:lstStyle/>
          <a:p>
            <a:pPr marL="0" indent="0">
              <a:buNone/>
            </a:pPr>
            <a:r>
              <a:rPr lang="en-US" b="1" dirty="0"/>
              <a:t>Data Sources for Personal Exposure Models</a:t>
            </a:r>
          </a:p>
          <a:p>
            <a:r>
              <a:rPr lang="en-US" dirty="0"/>
              <a:t>EPA Consolidated Human Activity Database (CHAD)</a:t>
            </a:r>
          </a:p>
          <a:p>
            <a:r>
              <a:rPr lang="en-US" dirty="0"/>
              <a:t>EPA Exposure Factors Handbook</a:t>
            </a:r>
          </a:p>
          <a:p>
            <a:r>
              <a:rPr lang="en-US" dirty="0"/>
              <a:t>Human Exposure Database System (HEDS)</a:t>
            </a:r>
          </a:p>
          <a:p>
            <a:r>
              <a:rPr lang="en-US" dirty="0"/>
              <a:t>National Human Exposure Assessment Survey (NHEXAS)</a:t>
            </a:r>
          </a:p>
          <a:p>
            <a:pPr marL="0" indent="0">
              <a:buNone/>
            </a:pPr>
            <a:r>
              <a:rPr lang="en-US" b="1" dirty="0"/>
              <a:t>Other Data</a:t>
            </a:r>
          </a:p>
          <a:p>
            <a:r>
              <a:rPr lang="en-US" dirty="0"/>
              <a:t>U.S. Census: Data &amp; Commuting Database for Workers</a:t>
            </a:r>
          </a:p>
          <a:p>
            <a:r>
              <a:rPr lang="en-US" dirty="0"/>
              <a:t>CDC National Health and Nutrition Examination Survey (NHANES)</a:t>
            </a:r>
          </a:p>
        </p:txBody>
      </p:sp>
      <p:sp>
        <p:nvSpPr>
          <p:cNvPr id="4" name="Slide Number Placeholder 3">
            <a:extLst>
              <a:ext uri="{FF2B5EF4-FFF2-40B4-BE49-F238E27FC236}">
                <a16:creationId xmlns:a16="http://schemas.microsoft.com/office/drawing/2014/main" id="{A6660C11-EF9C-4BEB-AF16-21782CB7DCA7}"/>
              </a:ext>
            </a:extLst>
          </p:cNvPr>
          <p:cNvSpPr>
            <a:spLocks noGrp="1"/>
          </p:cNvSpPr>
          <p:nvPr>
            <p:ph type="sldNum" sz="quarter" idx="12"/>
          </p:nvPr>
        </p:nvSpPr>
        <p:spPr/>
        <p:txBody>
          <a:bodyPr/>
          <a:lstStyle/>
          <a:p>
            <a:fld id="{2A9EB9E3-9590-49DD-B5AB-BB74F4A3E175}" type="slidenum">
              <a:rPr lang="en-US" smtClean="0"/>
              <a:t>136</a:t>
            </a:fld>
            <a:endParaRPr lang="en-US"/>
          </a:p>
        </p:txBody>
      </p:sp>
    </p:spTree>
    <p:extLst>
      <p:ext uri="{BB962C8B-B14F-4D97-AF65-F5344CB8AC3E}">
        <p14:creationId xmlns:p14="http://schemas.microsoft.com/office/powerpoint/2010/main" val="3365365206"/>
      </p:ext>
    </p:extLst>
  </p:cSld>
  <p:clrMapOvr>
    <a:masterClrMapping/>
  </p:clrMapOvr>
  <p:transition spd="slow">
    <p:push dir="u"/>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CHAD</a:t>
            </a:r>
          </a:p>
          <a:p>
            <a:r>
              <a:rPr lang="en-US" dirty="0"/>
              <a:t>Contains data obtained from pre-existing human activity studies that were collected at city, state, and national levels</a:t>
            </a:r>
          </a:p>
          <a:p>
            <a:r>
              <a:rPr lang="en-US" dirty="0"/>
              <a:t>Intended as an input file for exposure/intake dose modeling and/or statistical analysis</a:t>
            </a:r>
          </a:p>
          <a:p>
            <a:r>
              <a:rPr lang="en-US" dirty="0"/>
              <a:t>Database providing access to other human activity databases using a consistent format</a:t>
            </a:r>
          </a:p>
        </p:txBody>
      </p:sp>
      <p:pic>
        <p:nvPicPr>
          <p:cNvPr id="4" name="Picture 3">
            <a:extLst>
              <a:ext uri="{FF2B5EF4-FFF2-40B4-BE49-F238E27FC236}">
                <a16:creationId xmlns:a16="http://schemas.microsoft.com/office/drawing/2014/main" id="{4A8424DF-DAE5-4BF7-BACD-0CB32F36C4C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2443" y="4672454"/>
            <a:ext cx="8407113" cy="1499746"/>
          </a:xfrm>
          <a:prstGeom prst="rect">
            <a:avLst/>
          </a:prstGeom>
        </p:spPr>
      </p:pic>
      <p:sp>
        <p:nvSpPr>
          <p:cNvPr id="5" name="Slide Number Placeholder 4">
            <a:extLst>
              <a:ext uri="{FF2B5EF4-FFF2-40B4-BE49-F238E27FC236}">
                <a16:creationId xmlns:a16="http://schemas.microsoft.com/office/drawing/2014/main" id="{24845C59-B431-4FC6-A6B4-01474C977B16}"/>
              </a:ext>
            </a:extLst>
          </p:cNvPr>
          <p:cNvSpPr>
            <a:spLocks noGrp="1"/>
          </p:cNvSpPr>
          <p:nvPr>
            <p:ph type="sldNum" sz="quarter" idx="12"/>
          </p:nvPr>
        </p:nvSpPr>
        <p:spPr/>
        <p:txBody>
          <a:bodyPr/>
          <a:lstStyle/>
          <a:p>
            <a:fld id="{2A9EB9E3-9590-49DD-B5AB-BB74F4A3E175}" type="slidenum">
              <a:rPr lang="en-US" smtClean="0"/>
              <a:t>137</a:t>
            </a:fld>
            <a:endParaRPr lang="en-US"/>
          </a:p>
        </p:txBody>
      </p:sp>
    </p:spTree>
    <p:extLst>
      <p:ext uri="{BB962C8B-B14F-4D97-AF65-F5344CB8AC3E}">
        <p14:creationId xmlns:p14="http://schemas.microsoft.com/office/powerpoint/2010/main" val="4014562590"/>
      </p:ext>
    </p:extLst>
  </p:cSld>
  <p:clrMapOvr>
    <a:masterClrMapping/>
  </p:clrMapOvr>
  <p:transition spd="slow">
    <p:push dir="u"/>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a:xfrm>
            <a:off x="914400" y="1005840"/>
            <a:ext cx="7314883" cy="5166360"/>
          </a:xfrm>
        </p:spPr>
        <p:txBody>
          <a:bodyPr/>
          <a:lstStyle/>
          <a:p>
            <a:pPr marL="0" indent="0">
              <a:buNone/>
            </a:pPr>
            <a:r>
              <a:rPr lang="en-US" b="1" dirty="0"/>
              <a:t>Exposure Factors Handbook</a:t>
            </a:r>
          </a:p>
          <a:p>
            <a:r>
              <a:rPr lang="en-US" dirty="0"/>
              <a:t>Summarizes data on behaviors and characteristics that affect exposure</a:t>
            </a:r>
          </a:p>
          <a:p>
            <a:r>
              <a:rPr lang="en-US" dirty="0"/>
              <a:t>Recommended values for use in exposure assessments</a:t>
            </a:r>
          </a:p>
          <a:p>
            <a:r>
              <a:rPr lang="en-US" dirty="0"/>
              <a:t>Updated by EPA in 2011</a:t>
            </a:r>
          </a:p>
          <a:p>
            <a:pPr lvl="1"/>
            <a:r>
              <a:rPr lang="en-US" dirty="0"/>
              <a:t>Individual chapters updated since in 2017, 2018, and 2019</a:t>
            </a:r>
          </a:p>
        </p:txBody>
      </p:sp>
      <p:sp>
        <p:nvSpPr>
          <p:cNvPr id="4" name="Slide Number Placeholder 3">
            <a:extLst>
              <a:ext uri="{FF2B5EF4-FFF2-40B4-BE49-F238E27FC236}">
                <a16:creationId xmlns:a16="http://schemas.microsoft.com/office/drawing/2014/main" id="{97D1673B-DDC6-4DE2-8921-E9A956E13A9F}"/>
              </a:ext>
            </a:extLst>
          </p:cNvPr>
          <p:cNvSpPr>
            <a:spLocks noGrp="1"/>
          </p:cNvSpPr>
          <p:nvPr>
            <p:ph type="sldNum" sz="quarter" idx="12"/>
          </p:nvPr>
        </p:nvSpPr>
        <p:spPr/>
        <p:txBody>
          <a:bodyPr/>
          <a:lstStyle/>
          <a:p>
            <a:fld id="{2A9EB9E3-9590-49DD-B5AB-BB74F4A3E175}" type="slidenum">
              <a:rPr lang="en-US" smtClean="0"/>
              <a:t>138</a:t>
            </a:fld>
            <a:endParaRPr lang="en-US"/>
          </a:p>
        </p:txBody>
      </p:sp>
      <p:pic>
        <p:nvPicPr>
          <p:cNvPr id="6" name="Picture 5">
            <a:extLst>
              <a:ext uri="{FF2B5EF4-FFF2-40B4-BE49-F238E27FC236}">
                <a16:creationId xmlns:a16="http://schemas.microsoft.com/office/drawing/2014/main" id="{2168D08D-FBCB-4D63-8ECB-D831CF9FD6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29283" y="1048096"/>
            <a:ext cx="3657917" cy="4804064"/>
          </a:xfrm>
          <a:prstGeom prst="rect">
            <a:avLst/>
          </a:prstGeom>
        </p:spPr>
      </p:pic>
    </p:spTree>
    <p:extLst>
      <p:ext uri="{BB962C8B-B14F-4D97-AF65-F5344CB8AC3E}">
        <p14:creationId xmlns:p14="http://schemas.microsoft.com/office/powerpoint/2010/main" val="371753208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BC234-2D5D-62E3-E47E-B6CE23ACF6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06DEA7-3E3E-55D5-B412-46D0FCBC8A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67C8AAE-469E-54AC-761F-7691AE216253}"/>
              </a:ext>
            </a:extLst>
          </p:cNvPr>
          <p:cNvSpPr>
            <a:spLocks noGrp="1"/>
          </p:cNvSpPr>
          <p:nvPr>
            <p:ph idx="1"/>
          </p:nvPr>
        </p:nvSpPr>
        <p:spPr/>
        <p:txBody>
          <a:bodyPr>
            <a:normAutofit/>
          </a:bodyPr>
          <a:lstStyle/>
          <a:p>
            <a:pPr marL="0" indent="0">
              <a:buNone/>
            </a:pPr>
            <a:r>
              <a:rPr lang="en-US" b="1" noProof="0" dirty="0"/>
              <a:t>Fate &amp; Transport (F&amp;T) Conceptual Model</a:t>
            </a:r>
          </a:p>
        </p:txBody>
      </p:sp>
      <p:sp>
        <p:nvSpPr>
          <p:cNvPr id="4" name="Slide Number Placeholder 3">
            <a:extLst>
              <a:ext uri="{FF2B5EF4-FFF2-40B4-BE49-F238E27FC236}">
                <a16:creationId xmlns:a16="http://schemas.microsoft.com/office/drawing/2014/main" id="{C1FE88BF-FB56-FD2E-17CF-72CC07153822}"/>
              </a:ext>
            </a:extLst>
          </p:cNvPr>
          <p:cNvSpPr>
            <a:spLocks noGrp="1"/>
          </p:cNvSpPr>
          <p:nvPr>
            <p:ph type="sldNum" sz="quarter" idx="12"/>
          </p:nvPr>
        </p:nvSpPr>
        <p:spPr/>
        <p:txBody>
          <a:bodyPr/>
          <a:lstStyle/>
          <a:p>
            <a:fld id="{3A34FD16-3FD2-4FC3-999B-E8C035BB93A1}" type="slidenum">
              <a:rPr lang="en-US" noProof="0" smtClean="0"/>
              <a:pPr/>
              <a:t>13</a:t>
            </a:fld>
            <a:endParaRPr lang="en-US" noProof="0" dirty="0"/>
          </a:p>
        </p:txBody>
      </p:sp>
      <p:sp>
        <p:nvSpPr>
          <p:cNvPr id="6" name="TextBox 5">
            <a:extLst>
              <a:ext uri="{FF2B5EF4-FFF2-40B4-BE49-F238E27FC236}">
                <a16:creationId xmlns:a16="http://schemas.microsoft.com/office/drawing/2014/main" id="{68F143A4-E77A-C762-0D8E-26A8CED5A51D}"/>
              </a:ext>
            </a:extLst>
          </p:cNvPr>
          <p:cNvSpPr txBox="1"/>
          <p:nvPr/>
        </p:nvSpPr>
        <p:spPr>
          <a:xfrm>
            <a:off x="1143000" y="1498013"/>
            <a:ext cx="1828800" cy="685800"/>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Air Toxic Emitted</a:t>
            </a:r>
          </a:p>
        </p:txBody>
      </p:sp>
      <p:cxnSp>
        <p:nvCxnSpPr>
          <p:cNvPr id="8" name="Straight Arrow Connector 7">
            <a:extLst>
              <a:ext uri="{FF2B5EF4-FFF2-40B4-BE49-F238E27FC236}">
                <a16:creationId xmlns:a16="http://schemas.microsoft.com/office/drawing/2014/main" id="{99B9DE97-1F0F-6FFB-C6BA-80E86D3206B1}"/>
              </a:ext>
            </a:extLst>
          </p:cNvPr>
          <p:cNvCxnSpPr>
            <a:cxnSpLocks/>
            <a:stCxn id="6" idx="2"/>
            <a:endCxn id="9" idx="0"/>
          </p:cNvCxnSpPr>
          <p:nvPr/>
        </p:nvCxnSpPr>
        <p:spPr>
          <a:xfrm>
            <a:off x="2057400" y="2183813"/>
            <a:ext cx="0" cy="437467"/>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9F29340-ABD3-D782-628C-199DBDFDEC6F}"/>
              </a:ext>
            </a:extLst>
          </p:cNvPr>
          <p:cNvSpPr txBox="1"/>
          <p:nvPr/>
        </p:nvSpPr>
        <p:spPr>
          <a:xfrm>
            <a:off x="914400" y="2621280"/>
            <a:ext cx="2286000" cy="914400"/>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Air Toxic Concentration in Ambient Air</a:t>
            </a:r>
          </a:p>
        </p:txBody>
      </p:sp>
      <p:sp>
        <p:nvSpPr>
          <p:cNvPr id="12" name="TextBox 11">
            <a:extLst>
              <a:ext uri="{FF2B5EF4-FFF2-40B4-BE49-F238E27FC236}">
                <a16:creationId xmlns:a16="http://schemas.microsoft.com/office/drawing/2014/main" id="{891E8EB4-D2D2-25C7-8440-D880654E9AA0}"/>
              </a:ext>
            </a:extLst>
          </p:cNvPr>
          <p:cNvSpPr txBox="1"/>
          <p:nvPr/>
        </p:nvSpPr>
        <p:spPr>
          <a:xfrm>
            <a:off x="5486400" y="1517747"/>
            <a:ext cx="1371600" cy="646331"/>
          </a:xfrm>
          <a:prstGeom prst="rect">
            <a:avLst/>
          </a:prstGeom>
          <a:solidFill>
            <a:schemeClr val="accent5">
              <a:lumMod val="20000"/>
              <a:lumOff val="80000"/>
            </a:schemeClr>
          </a:solidFill>
          <a:ln w="12700">
            <a:solidFill>
              <a:schemeClr val="tx1"/>
            </a:solidFill>
          </a:ln>
        </p:spPr>
        <p:txBody>
          <a:bodyPr wrap="square" lIns="0" rIns="0" rtlCol="0" anchor="ctr" anchorCtr="0">
            <a:spAutoFit/>
          </a:bodyPr>
          <a:lstStyle/>
          <a:p>
            <a:pPr algn="ctr"/>
            <a:r>
              <a:rPr lang="en-US" b="1" noProof="0" dirty="0"/>
              <a:t>Plants &amp;</a:t>
            </a:r>
          </a:p>
          <a:p>
            <a:pPr algn="ctr"/>
            <a:r>
              <a:rPr lang="en-US" b="1" noProof="0" dirty="0"/>
              <a:t>Vegetables</a:t>
            </a:r>
          </a:p>
        </p:txBody>
      </p:sp>
      <p:sp>
        <p:nvSpPr>
          <p:cNvPr id="13" name="TextBox 12">
            <a:extLst>
              <a:ext uri="{FF2B5EF4-FFF2-40B4-BE49-F238E27FC236}">
                <a16:creationId xmlns:a16="http://schemas.microsoft.com/office/drawing/2014/main" id="{470A1210-A2EC-C77C-5EA5-E8E0B871B8A5}"/>
              </a:ext>
            </a:extLst>
          </p:cNvPr>
          <p:cNvSpPr txBox="1"/>
          <p:nvPr/>
        </p:nvSpPr>
        <p:spPr>
          <a:xfrm>
            <a:off x="3657600" y="2164080"/>
            <a:ext cx="1371600" cy="685800"/>
          </a:xfrm>
          <a:prstGeom prst="rect">
            <a:avLst/>
          </a:prstGeom>
          <a:solidFill>
            <a:schemeClr val="accent5">
              <a:lumMod val="20000"/>
              <a:lumOff val="80000"/>
            </a:schemeClr>
          </a:solidFill>
          <a:ln w="12700">
            <a:solidFill>
              <a:schemeClr val="tx1"/>
            </a:solidFill>
          </a:ln>
        </p:spPr>
        <p:txBody>
          <a:bodyPr wrap="square" rtlCol="0" anchor="ctr" anchorCtr="0">
            <a:spAutoFit/>
          </a:bodyPr>
          <a:lstStyle/>
          <a:p>
            <a:pPr algn="ctr"/>
            <a:r>
              <a:rPr lang="en-US" b="1" noProof="0" dirty="0"/>
              <a:t>Soil</a:t>
            </a:r>
          </a:p>
        </p:txBody>
      </p:sp>
      <p:sp>
        <p:nvSpPr>
          <p:cNvPr id="14" name="TextBox 13">
            <a:extLst>
              <a:ext uri="{FF2B5EF4-FFF2-40B4-BE49-F238E27FC236}">
                <a16:creationId xmlns:a16="http://schemas.microsoft.com/office/drawing/2014/main" id="{B4401C6C-0A54-4CF3-525A-DD4CC33826B1}"/>
              </a:ext>
            </a:extLst>
          </p:cNvPr>
          <p:cNvSpPr txBox="1"/>
          <p:nvPr/>
        </p:nvSpPr>
        <p:spPr>
          <a:xfrm>
            <a:off x="9175480" y="1498013"/>
            <a:ext cx="1371600" cy="685800"/>
          </a:xfrm>
          <a:prstGeom prst="rect">
            <a:avLst/>
          </a:prstGeom>
          <a:solidFill>
            <a:schemeClr val="accent5">
              <a:lumMod val="20000"/>
              <a:lumOff val="80000"/>
            </a:schemeClr>
          </a:solidFill>
          <a:ln w="12700">
            <a:solidFill>
              <a:schemeClr val="tx1"/>
            </a:solidFill>
          </a:ln>
        </p:spPr>
        <p:txBody>
          <a:bodyPr wrap="square" rtlCol="0" anchor="ctr" anchorCtr="0">
            <a:spAutoFit/>
          </a:bodyPr>
          <a:lstStyle/>
          <a:p>
            <a:pPr algn="ctr"/>
            <a:r>
              <a:rPr lang="en-US" b="1" noProof="0" dirty="0"/>
              <a:t>Animals</a:t>
            </a:r>
          </a:p>
        </p:txBody>
      </p:sp>
      <p:sp>
        <p:nvSpPr>
          <p:cNvPr id="15" name="TextBox 14">
            <a:extLst>
              <a:ext uri="{FF2B5EF4-FFF2-40B4-BE49-F238E27FC236}">
                <a16:creationId xmlns:a16="http://schemas.microsoft.com/office/drawing/2014/main" id="{3467FAEA-4643-186B-D310-134390B86D98}"/>
              </a:ext>
            </a:extLst>
          </p:cNvPr>
          <p:cNvSpPr txBox="1"/>
          <p:nvPr/>
        </p:nvSpPr>
        <p:spPr>
          <a:xfrm>
            <a:off x="5486400" y="2733768"/>
            <a:ext cx="9144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Water</a:t>
            </a:r>
          </a:p>
        </p:txBody>
      </p:sp>
      <p:sp>
        <p:nvSpPr>
          <p:cNvPr id="16" name="TextBox 15">
            <a:extLst>
              <a:ext uri="{FF2B5EF4-FFF2-40B4-BE49-F238E27FC236}">
                <a16:creationId xmlns:a16="http://schemas.microsoft.com/office/drawing/2014/main" id="{1C1BF198-11DA-080C-6FDD-803F0D699B8D}"/>
              </a:ext>
            </a:extLst>
          </p:cNvPr>
          <p:cNvSpPr txBox="1"/>
          <p:nvPr/>
        </p:nvSpPr>
        <p:spPr>
          <a:xfrm>
            <a:off x="8302752" y="2733768"/>
            <a:ext cx="13716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Meat Products</a:t>
            </a:r>
          </a:p>
        </p:txBody>
      </p:sp>
      <p:sp>
        <p:nvSpPr>
          <p:cNvPr id="17" name="TextBox 16">
            <a:extLst>
              <a:ext uri="{FF2B5EF4-FFF2-40B4-BE49-F238E27FC236}">
                <a16:creationId xmlns:a16="http://schemas.microsoft.com/office/drawing/2014/main" id="{2CC3A853-873E-0EB2-A2A1-C4CC3272C22D}"/>
              </a:ext>
            </a:extLst>
          </p:cNvPr>
          <p:cNvSpPr txBox="1"/>
          <p:nvPr/>
        </p:nvSpPr>
        <p:spPr>
          <a:xfrm>
            <a:off x="9902952" y="2733768"/>
            <a:ext cx="13716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Dairy Products</a:t>
            </a:r>
          </a:p>
        </p:txBody>
      </p:sp>
      <p:sp>
        <p:nvSpPr>
          <p:cNvPr id="18" name="TextBox 17">
            <a:extLst>
              <a:ext uri="{FF2B5EF4-FFF2-40B4-BE49-F238E27FC236}">
                <a16:creationId xmlns:a16="http://schemas.microsoft.com/office/drawing/2014/main" id="{CB480DDB-9B9E-D406-D622-25AD90CD4488}"/>
              </a:ext>
            </a:extLst>
          </p:cNvPr>
          <p:cNvSpPr txBox="1"/>
          <p:nvPr/>
        </p:nvSpPr>
        <p:spPr>
          <a:xfrm>
            <a:off x="7159752" y="2733768"/>
            <a:ext cx="914400" cy="685800"/>
          </a:xfrm>
          <a:prstGeom prst="rect">
            <a:avLst/>
          </a:prstGeom>
          <a:solidFill>
            <a:schemeClr val="accent5">
              <a:lumMod val="20000"/>
              <a:lumOff val="80000"/>
            </a:schemeClr>
          </a:solidFill>
          <a:ln w="12700">
            <a:solidFill>
              <a:schemeClr val="tx1"/>
            </a:solidFill>
          </a:ln>
        </p:spPr>
        <p:txBody>
          <a:bodyPr wrap="square" rtlCol="0" anchor="ctr" anchorCtr="0">
            <a:noAutofit/>
          </a:bodyPr>
          <a:lstStyle/>
          <a:p>
            <a:pPr algn="ctr"/>
            <a:r>
              <a:rPr lang="en-US" b="1" noProof="0" dirty="0"/>
              <a:t>Fish</a:t>
            </a:r>
          </a:p>
        </p:txBody>
      </p:sp>
      <p:cxnSp>
        <p:nvCxnSpPr>
          <p:cNvPr id="23" name="Connector: Elbow 22">
            <a:extLst>
              <a:ext uri="{FF2B5EF4-FFF2-40B4-BE49-F238E27FC236}">
                <a16:creationId xmlns:a16="http://schemas.microsoft.com/office/drawing/2014/main" id="{6ABFC27A-EB9A-E506-8ED3-B1FFAC8E7F57}"/>
              </a:ext>
            </a:extLst>
          </p:cNvPr>
          <p:cNvCxnSpPr>
            <a:cxnSpLocks/>
            <a:stCxn id="9" idx="3"/>
            <a:endCxn id="12" idx="1"/>
          </p:cNvCxnSpPr>
          <p:nvPr/>
        </p:nvCxnSpPr>
        <p:spPr>
          <a:xfrm flipV="1">
            <a:off x="3200400" y="1840913"/>
            <a:ext cx="2286000" cy="1237567"/>
          </a:xfrm>
          <a:prstGeom prst="bentConnector3">
            <a:avLst>
              <a:gd name="adj1" fmla="val 1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B1E6B5E5-C25B-74F4-1B88-8675E8AF221A}"/>
              </a:ext>
            </a:extLst>
          </p:cNvPr>
          <p:cNvCxnSpPr>
            <a:cxnSpLocks/>
            <a:stCxn id="9" idx="3"/>
            <a:endCxn id="13" idx="1"/>
          </p:cNvCxnSpPr>
          <p:nvPr/>
        </p:nvCxnSpPr>
        <p:spPr>
          <a:xfrm flipV="1">
            <a:off x="3200400" y="2506980"/>
            <a:ext cx="457200" cy="571500"/>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B9640493-19E7-3204-FA82-ADF1C902C672}"/>
              </a:ext>
            </a:extLst>
          </p:cNvPr>
          <p:cNvCxnSpPr>
            <a:cxnSpLocks/>
            <a:stCxn id="13" idx="3"/>
            <a:endCxn id="12" idx="1"/>
          </p:cNvCxnSpPr>
          <p:nvPr/>
        </p:nvCxnSpPr>
        <p:spPr>
          <a:xfrm flipV="1">
            <a:off x="5029200" y="1840913"/>
            <a:ext cx="457200" cy="666067"/>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0D5D83A8-84EE-A9B8-3514-1FEF0EF36FFE}"/>
              </a:ext>
            </a:extLst>
          </p:cNvPr>
          <p:cNvCxnSpPr>
            <a:cxnSpLocks/>
            <a:stCxn id="13" idx="3"/>
            <a:endCxn id="14" idx="1"/>
          </p:cNvCxnSpPr>
          <p:nvPr/>
        </p:nvCxnSpPr>
        <p:spPr>
          <a:xfrm flipV="1">
            <a:off x="5029200" y="1840913"/>
            <a:ext cx="4146280" cy="666067"/>
          </a:xfrm>
          <a:prstGeom prst="bentConnector3">
            <a:avLst>
              <a:gd name="adj1" fmla="val 6225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54568B0B-7CDD-DE6A-8D81-785B1FA13159}"/>
              </a:ext>
            </a:extLst>
          </p:cNvPr>
          <p:cNvCxnSpPr>
            <a:cxnSpLocks/>
            <a:stCxn id="14" idx="2"/>
            <a:endCxn id="16" idx="0"/>
          </p:cNvCxnSpPr>
          <p:nvPr/>
        </p:nvCxnSpPr>
        <p:spPr>
          <a:xfrm rot="5400000">
            <a:off x="9149939" y="2022426"/>
            <a:ext cx="549955" cy="872728"/>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8FE1A324-3FCD-ED54-7313-535108606097}"/>
              </a:ext>
            </a:extLst>
          </p:cNvPr>
          <p:cNvCxnSpPr>
            <a:cxnSpLocks/>
            <a:stCxn id="14" idx="2"/>
            <a:endCxn id="17" idx="0"/>
          </p:cNvCxnSpPr>
          <p:nvPr/>
        </p:nvCxnSpPr>
        <p:spPr>
          <a:xfrm rot="16200000" flipH="1">
            <a:off x="9950039" y="2095054"/>
            <a:ext cx="549955" cy="727472"/>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43C7729-635A-1CEB-BE42-889FE12324E0}"/>
              </a:ext>
            </a:extLst>
          </p:cNvPr>
          <p:cNvCxnSpPr>
            <a:cxnSpLocks/>
            <a:stCxn id="13" idx="3"/>
            <a:endCxn id="15" idx="1"/>
          </p:cNvCxnSpPr>
          <p:nvPr/>
        </p:nvCxnSpPr>
        <p:spPr>
          <a:xfrm>
            <a:off x="5029200" y="2506980"/>
            <a:ext cx="457200" cy="569688"/>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4217E67E-8A5B-E098-ED0C-E1D7AD2F881A}"/>
              </a:ext>
            </a:extLst>
          </p:cNvPr>
          <p:cNvCxnSpPr>
            <a:cxnSpLocks/>
            <a:stCxn id="9" idx="3"/>
            <a:endCxn id="15" idx="1"/>
          </p:cNvCxnSpPr>
          <p:nvPr/>
        </p:nvCxnSpPr>
        <p:spPr>
          <a:xfrm flipV="1">
            <a:off x="3200400" y="3076668"/>
            <a:ext cx="2286000" cy="1812"/>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0D88A816-B712-494B-D629-9882BD07CB5F}"/>
              </a:ext>
            </a:extLst>
          </p:cNvPr>
          <p:cNvCxnSpPr>
            <a:cxnSpLocks/>
            <a:stCxn id="15" idx="3"/>
            <a:endCxn id="18" idx="1"/>
          </p:cNvCxnSpPr>
          <p:nvPr/>
        </p:nvCxnSpPr>
        <p:spPr>
          <a:xfrm>
            <a:off x="6400800" y="3076668"/>
            <a:ext cx="758952" cy="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5B995E89-F4D2-299B-E5CD-FA67DE8D91E8}"/>
              </a:ext>
            </a:extLst>
          </p:cNvPr>
          <p:cNvCxnSpPr>
            <a:cxnSpLocks/>
            <a:stCxn id="12" idx="3"/>
            <a:endCxn id="14" idx="1"/>
          </p:cNvCxnSpPr>
          <p:nvPr/>
        </p:nvCxnSpPr>
        <p:spPr>
          <a:xfrm>
            <a:off x="6858000" y="1840913"/>
            <a:ext cx="2317480" cy="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83224DEA-30B5-73CF-96E2-A3E1B1ABF94B}"/>
              </a:ext>
            </a:extLst>
          </p:cNvPr>
          <p:cNvSpPr txBox="1"/>
          <p:nvPr/>
        </p:nvSpPr>
        <p:spPr>
          <a:xfrm>
            <a:off x="9175480" y="3876768"/>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Ingestion</a:t>
            </a:r>
          </a:p>
        </p:txBody>
      </p:sp>
      <p:cxnSp>
        <p:nvCxnSpPr>
          <p:cNvPr id="73" name="Connector: Elbow 72">
            <a:extLst>
              <a:ext uri="{FF2B5EF4-FFF2-40B4-BE49-F238E27FC236}">
                <a16:creationId xmlns:a16="http://schemas.microsoft.com/office/drawing/2014/main" id="{60141F3F-9B67-78FF-E77A-5739BE1120C5}"/>
              </a:ext>
            </a:extLst>
          </p:cNvPr>
          <p:cNvCxnSpPr>
            <a:cxnSpLocks/>
            <a:stCxn id="16" idx="2"/>
            <a:endCxn id="72" idx="0"/>
          </p:cNvCxnSpPr>
          <p:nvPr/>
        </p:nvCxnSpPr>
        <p:spPr>
          <a:xfrm rot="16200000" flipH="1">
            <a:off x="9196316" y="3211804"/>
            <a:ext cx="457200" cy="872728"/>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76" name="Connector: Elbow 75">
            <a:extLst>
              <a:ext uri="{FF2B5EF4-FFF2-40B4-BE49-F238E27FC236}">
                <a16:creationId xmlns:a16="http://schemas.microsoft.com/office/drawing/2014/main" id="{F42518BA-3150-CF14-83EA-C2B6610B9205}"/>
              </a:ext>
            </a:extLst>
          </p:cNvPr>
          <p:cNvCxnSpPr>
            <a:cxnSpLocks/>
            <a:stCxn id="17" idx="2"/>
            <a:endCxn id="72" idx="0"/>
          </p:cNvCxnSpPr>
          <p:nvPr/>
        </p:nvCxnSpPr>
        <p:spPr>
          <a:xfrm rot="5400000">
            <a:off x="9996416" y="3284432"/>
            <a:ext cx="457200" cy="727472"/>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a16="http://schemas.microsoft.com/office/drawing/2014/main" id="{B9547651-9F93-AEDB-456E-E514D5DC8592}"/>
              </a:ext>
            </a:extLst>
          </p:cNvPr>
          <p:cNvCxnSpPr>
            <a:cxnSpLocks/>
            <a:stCxn id="12" idx="2"/>
          </p:cNvCxnSpPr>
          <p:nvPr/>
        </p:nvCxnSpPr>
        <p:spPr>
          <a:xfrm rot="16200000" flipH="1">
            <a:off x="5487233" y="2849044"/>
            <a:ext cx="2055592" cy="685659"/>
          </a:xfrm>
          <a:prstGeom prst="bentConnector3">
            <a:avLst>
              <a:gd name="adj1" fmla="val 8297"/>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2F4408B8-086A-DBC6-47AE-91F0EAA0E3D4}"/>
              </a:ext>
            </a:extLst>
          </p:cNvPr>
          <p:cNvCxnSpPr>
            <a:cxnSpLocks/>
            <a:stCxn id="13" idx="2"/>
            <a:endCxn id="72" idx="1"/>
          </p:cNvCxnSpPr>
          <p:nvPr/>
        </p:nvCxnSpPr>
        <p:spPr>
          <a:xfrm rot="16200000" flipH="1">
            <a:off x="6074546" y="1118734"/>
            <a:ext cx="1369788" cy="4832080"/>
          </a:xfrm>
          <a:prstGeom prst="bentConnector2">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22F69613-9EFD-0D84-D924-D482EFB9FE94}"/>
              </a:ext>
            </a:extLst>
          </p:cNvPr>
          <p:cNvSpPr txBox="1"/>
          <p:nvPr/>
        </p:nvSpPr>
        <p:spPr>
          <a:xfrm>
            <a:off x="2743200" y="4151114"/>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Dermal</a:t>
            </a:r>
          </a:p>
          <a:p>
            <a:pPr algn="ctr"/>
            <a:r>
              <a:rPr lang="en-US" b="1" noProof="0" dirty="0"/>
              <a:t>Contact</a:t>
            </a:r>
          </a:p>
        </p:txBody>
      </p:sp>
      <p:sp>
        <p:nvSpPr>
          <p:cNvPr id="108" name="TextBox 107">
            <a:extLst>
              <a:ext uri="{FF2B5EF4-FFF2-40B4-BE49-F238E27FC236}">
                <a16:creationId xmlns:a16="http://schemas.microsoft.com/office/drawing/2014/main" id="{A5089E10-3554-2EA3-4F86-EBBC6250DF19}"/>
              </a:ext>
            </a:extLst>
          </p:cNvPr>
          <p:cNvSpPr txBox="1"/>
          <p:nvPr/>
        </p:nvSpPr>
        <p:spPr>
          <a:xfrm>
            <a:off x="914400" y="4151114"/>
            <a:ext cx="1371600" cy="685800"/>
          </a:xfrm>
          <a:prstGeom prst="rect">
            <a:avLst/>
          </a:prstGeom>
          <a:solidFill>
            <a:schemeClr val="accent1">
              <a:lumMod val="20000"/>
              <a:lumOff val="80000"/>
            </a:schemeClr>
          </a:solidFill>
          <a:ln w="12700">
            <a:solidFill>
              <a:schemeClr val="tx1"/>
            </a:solidFill>
          </a:ln>
        </p:spPr>
        <p:txBody>
          <a:bodyPr wrap="square" rtlCol="0" anchor="ctr" anchorCtr="0">
            <a:spAutoFit/>
          </a:bodyPr>
          <a:lstStyle/>
          <a:p>
            <a:pPr algn="ctr"/>
            <a:r>
              <a:rPr lang="en-US" b="1" noProof="0" dirty="0"/>
              <a:t>Inhalation</a:t>
            </a:r>
          </a:p>
        </p:txBody>
      </p:sp>
      <p:cxnSp>
        <p:nvCxnSpPr>
          <p:cNvPr id="115" name="Connector: Elbow 114">
            <a:extLst>
              <a:ext uri="{FF2B5EF4-FFF2-40B4-BE49-F238E27FC236}">
                <a16:creationId xmlns:a16="http://schemas.microsoft.com/office/drawing/2014/main" id="{C7F60BB6-C3F2-5A53-094F-077F7C2E3CA4}"/>
              </a:ext>
            </a:extLst>
          </p:cNvPr>
          <p:cNvCxnSpPr>
            <a:cxnSpLocks/>
            <a:stCxn id="13" idx="2"/>
            <a:endCxn id="103" idx="3"/>
          </p:cNvCxnSpPr>
          <p:nvPr/>
        </p:nvCxnSpPr>
        <p:spPr>
          <a:xfrm rot="5400000">
            <a:off x="3407033" y="3557647"/>
            <a:ext cx="1644134" cy="228600"/>
          </a:xfrm>
          <a:prstGeom prst="bentConnector2">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18" name="Connector: Elbow 117">
            <a:extLst>
              <a:ext uri="{FF2B5EF4-FFF2-40B4-BE49-F238E27FC236}">
                <a16:creationId xmlns:a16="http://schemas.microsoft.com/office/drawing/2014/main" id="{3628B626-1398-D2F1-EDAC-5E52C19B1E42}"/>
              </a:ext>
            </a:extLst>
          </p:cNvPr>
          <p:cNvCxnSpPr>
            <a:cxnSpLocks/>
            <a:stCxn id="9" idx="2"/>
            <a:endCxn id="108" idx="0"/>
          </p:cNvCxnSpPr>
          <p:nvPr/>
        </p:nvCxnSpPr>
        <p:spPr>
          <a:xfrm rot="5400000">
            <a:off x="1521083" y="3614797"/>
            <a:ext cx="615434" cy="457200"/>
          </a:xfrm>
          <a:prstGeom prst="bentConnector3">
            <a:avLst>
              <a:gd name="adj1" fmla="val 500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F7E47A84-0018-CE22-4712-CF50954E5CE5}"/>
              </a:ext>
            </a:extLst>
          </p:cNvPr>
          <p:cNvSpPr txBox="1"/>
          <p:nvPr/>
        </p:nvSpPr>
        <p:spPr>
          <a:xfrm>
            <a:off x="1455335" y="5384214"/>
            <a:ext cx="1371600" cy="646331"/>
          </a:xfrm>
          <a:prstGeom prst="rect">
            <a:avLst/>
          </a:prstGeom>
          <a:solidFill>
            <a:schemeClr val="accent3"/>
          </a:solidFill>
          <a:ln w="12700">
            <a:solidFill>
              <a:schemeClr val="tx1"/>
            </a:solidFill>
          </a:ln>
        </p:spPr>
        <p:txBody>
          <a:bodyPr wrap="square" rtlCol="0" anchor="ctr" anchorCtr="0">
            <a:spAutoFit/>
          </a:bodyPr>
          <a:lstStyle/>
          <a:p>
            <a:pPr algn="ctr"/>
            <a:r>
              <a:rPr lang="en-US" b="1" noProof="0" dirty="0">
                <a:solidFill>
                  <a:schemeClr val="bg1"/>
                </a:solidFill>
              </a:rPr>
              <a:t>Total Daily</a:t>
            </a:r>
          </a:p>
          <a:p>
            <a:pPr algn="ctr"/>
            <a:r>
              <a:rPr lang="en-US" b="1" noProof="0" dirty="0">
                <a:solidFill>
                  <a:schemeClr val="bg1"/>
                </a:solidFill>
              </a:rPr>
              <a:t>Exposure</a:t>
            </a:r>
          </a:p>
        </p:txBody>
      </p:sp>
      <p:sp>
        <p:nvSpPr>
          <p:cNvPr id="122" name="TextBox 121">
            <a:extLst>
              <a:ext uri="{FF2B5EF4-FFF2-40B4-BE49-F238E27FC236}">
                <a16:creationId xmlns:a16="http://schemas.microsoft.com/office/drawing/2014/main" id="{2999212A-3A30-DB0D-11D0-75EFE9034D46}"/>
              </a:ext>
            </a:extLst>
          </p:cNvPr>
          <p:cNvSpPr txBox="1"/>
          <p:nvPr/>
        </p:nvSpPr>
        <p:spPr>
          <a:xfrm>
            <a:off x="7388352" y="4850130"/>
            <a:ext cx="1371600" cy="685800"/>
          </a:xfrm>
          <a:prstGeom prst="rect">
            <a:avLst/>
          </a:prstGeom>
          <a:solidFill>
            <a:schemeClr val="accent5"/>
          </a:solidFill>
          <a:ln w="12700">
            <a:solidFill>
              <a:schemeClr val="tx1"/>
            </a:solidFill>
          </a:ln>
        </p:spPr>
        <p:txBody>
          <a:bodyPr wrap="square" rtlCol="0" anchor="ctr" anchorCtr="0">
            <a:spAutoFit/>
          </a:bodyPr>
          <a:lstStyle/>
          <a:p>
            <a:pPr algn="ctr"/>
            <a:r>
              <a:rPr lang="en-US" b="1" noProof="0" dirty="0"/>
              <a:t>Nursing</a:t>
            </a:r>
          </a:p>
          <a:p>
            <a:pPr algn="ctr"/>
            <a:r>
              <a:rPr lang="en-US" b="1" noProof="0" dirty="0"/>
              <a:t>Infants</a:t>
            </a:r>
          </a:p>
        </p:txBody>
      </p:sp>
      <p:cxnSp>
        <p:nvCxnSpPr>
          <p:cNvPr id="125" name="Connector: Elbow 124">
            <a:extLst>
              <a:ext uri="{FF2B5EF4-FFF2-40B4-BE49-F238E27FC236}">
                <a16:creationId xmlns:a16="http://schemas.microsoft.com/office/drawing/2014/main" id="{36E2C2FD-6262-81CB-A56C-4832680BF35E}"/>
              </a:ext>
            </a:extLst>
          </p:cNvPr>
          <p:cNvCxnSpPr>
            <a:cxnSpLocks/>
            <a:stCxn id="108" idx="2"/>
            <a:endCxn id="121" idx="0"/>
          </p:cNvCxnSpPr>
          <p:nvPr/>
        </p:nvCxnSpPr>
        <p:spPr>
          <a:xfrm rot="16200000" flipH="1">
            <a:off x="1597017" y="4840096"/>
            <a:ext cx="547300" cy="540935"/>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28" name="Connector: Elbow 127">
            <a:extLst>
              <a:ext uri="{FF2B5EF4-FFF2-40B4-BE49-F238E27FC236}">
                <a16:creationId xmlns:a16="http://schemas.microsoft.com/office/drawing/2014/main" id="{6C1BE3BB-03B5-26F8-7191-647C857DE834}"/>
              </a:ext>
            </a:extLst>
          </p:cNvPr>
          <p:cNvCxnSpPr>
            <a:cxnSpLocks/>
            <a:stCxn id="103" idx="2"/>
            <a:endCxn id="121" idx="0"/>
          </p:cNvCxnSpPr>
          <p:nvPr/>
        </p:nvCxnSpPr>
        <p:spPr>
          <a:xfrm rot="5400000">
            <a:off x="2511418" y="4466632"/>
            <a:ext cx="547300" cy="1287865"/>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BD95836A-74D2-F541-716D-8B126F337937}"/>
              </a:ext>
            </a:extLst>
          </p:cNvPr>
          <p:cNvSpPr txBox="1"/>
          <p:nvPr/>
        </p:nvSpPr>
        <p:spPr>
          <a:xfrm>
            <a:off x="3654606" y="5330976"/>
            <a:ext cx="1371600" cy="685800"/>
          </a:xfrm>
          <a:prstGeom prst="rect">
            <a:avLst/>
          </a:prstGeom>
          <a:solidFill>
            <a:srgbClr val="C00000"/>
          </a:solidFill>
          <a:ln w="12700">
            <a:solidFill>
              <a:schemeClr val="tx1"/>
            </a:solidFill>
          </a:ln>
        </p:spPr>
        <p:txBody>
          <a:bodyPr wrap="square" rtlCol="0" anchor="ctr" anchorCtr="0">
            <a:spAutoFit/>
          </a:bodyPr>
          <a:lstStyle/>
          <a:p>
            <a:pPr algn="ctr"/>
            <a:r>
              <a:rPr lang="en-US" b="1" noProof="0" dirty="0">
                <a:solidFill>
                  <a:schemeClr val="bg1"/>
                </a:solidFill>
              </a:rPr>
              <a:t>Cancer</a:t>
            </a:r>
          </a:p>
          <a:p>
            <a:pPr algn="ctr"/>
            <a:r>
              <a:rPr lang="en-US" b="1" noProof="0" dirty="0">
                <a:solidFill>
                  <a:schemeClr val="bg1"/>
                </a:solidFill>
              </a:rPr>
              <a:t>Risk</a:t>
            </a:r>
          </a:p>
        </p:txBody>
      </p:sp>
      <p:sp>
        <p:nvSpPr>
          <p:cNvPr id="132" name="TextBox 131">
            <a:extLst>
              <a:ext uri="{FF2B5EF4-FFF2-40B4-BE49-F238E27FC236}">
                <a16:creationId xmlns:a16="http://schemas.microsoft.com/office/drawing/2014/main" id="{E89C32CB-F209-0F8C-EC64-98B3C01E4BAF}"/>
              </a:ext>
            </a:extLst>
          </p:cNvPr>
          <p:cNvSpPr txBox="1"/>
          <p:nvPr/>
        </p:nvSpPr>
        <p:spPr>
          <a:xfrm>
            <a:off x="5486259" y="5338492"/>
            <a:ext cx="1371600" cy="685800"/>
          </a:xfrm>
          <a:prstGeom prst="rect">
            <a:avLst/>
          </a:prstGeom>
          <a:solidFill>
            <a:srgbClr val="C00000"/>
          </a:solidFill>
          <a:ln w="12700">
            <a:solidFill>
              <a:schemeClr val="tx1"/>
            </a:solidFill>
          </a:ln>
        </p:spPr>
        <p:txBody>
          <a:bodyPr wrap="square" rtlCol="0" anchor="ctr" anchorCtr="0">
            <a:spAutoFit/>
          </a:bodyPr>
          <a:lstStyle/>
          <a:p>
            <a:pPr algn="ctr"/>
            <a:r>
              <a:rPr lang="en-US" b="1" noProof="0" dirty="0">
                <a:solidFill>
                  <a:schemeClr val="bg1"/>
                </a:solidFill>
              </a:rPr>
              <a:t>Hazard</a:t>
            </a:r>
          </a:p>
          <a:p>
            <a:pPr algn="ctr"/>
            <a:r>
              <a:rPr lang="en-US" b="1" noProof="0" dirty="0">
                <a:solidFill>
                  <a:schemeClr val="bg1"/>
                </a:solidFill>
              </a:rPr>
              <a:t>Index</a:t>
            </a:r>
          </a:p>
        </p:txBody>
      </p:sp>
      <p:cxnSp>
        <p:nvCxnSpPr>
          <p:cNvPr id="133" name="Connector: Elbow 132">
            <a:extLst>
              <a:ext uri="{FF2B5EF4-FFF2-40B4-BE49-F238E27FC236}">
                <a16:creationId xmlns:a16="http://schemas.microsoft.com/office/drawing/2014/main" id="{23A7C327-BA9A-9865-6013-F4DE7EFBAE4D}"/>
              </a:ext>
            </a:extLst>
          </p:cNvPr>
          <p:cNvCxnSpPr>
            <a:cxnSpLocks/>
            <a:stCxn id="122" idx="3"/>
            <a:endCxn id="72" idx="3"/>
          </p:cNvCxnSpPr>
          <p:nvPr/>
        </p:nvCxnSpPr>
        <p:spPr>
          <a:xfrm flipV="1">
            <a:off x="8759952" y="4219668"/>
            <a:ext cx="1787128" cy="973362"/>
          </a:xfrm>
          <a:prstGeom prst="bentConnector3">
            <a:avLst>
              <a:gd name="adj1" fmla="val 11279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99D9E6C3-16F3-530A-C4D3-BFE8C3098C59}"/>
              </a:ext>
            </a:extLst>
          </p:cNvPr>
          <p:cNvCxnSpPr>
            <a:cxnSpLocks/>
            <a:stCxn id="121" idx="3"/>
            <a:endCxn id="122" idx="1"/>
          </p:cNvCxnSpPr>
          <p:nvPr/>
        </p:nvCxnSpPr>
        <p:spPr>
          <a:xfrm flipV="1">
            <a:off x="2826935" y="5193030"/>
            <a:ext cx="4561417" cy="514350"/>
          </a:xfrm>
          <a:prstGeom prst="bentConnector3">
            <a:avLst>
              <a:gd name="adj1" fmla="val 14400"/>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A846B447-EE97-0D52-7D22-668354E8F72E}"/>
              </a:ext>
            </a:extLst>
          </p:cNvPr>
          <p:cNvCxnSpPr>
            <a:cxnSpLocks/>
            <a:stCxn id="72" idx="2"/>
          </p:cNvCxnSpPr>
          <p:nvPr/>
        </p:nvCxnSpPr>
        <p:spPr>
          <a:xfrm>
            <a:off x="9861280" y="4562568"/>
            <a:ext cx="0" cy="197503"/>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6F3339B6-0617-BC6D-8A9B-19CCB530D61B}"/>
              </a:ext>
            </a:extLst>
          </p:cNvPr>
          <p:cNvCxnSpPr>
            <a:cxnSpLocks/>
          </p:cNvCxnSpPr>
          <p:nvPr/>
        </p:nvCxnSpPr>
        <p:spPr>
          <a:xfrm flipH="1">
            <a:off x="4933950" y="4764405"/>
            <a:ext cx="4927330" cy="0"/>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5B1A61FB-6237-096A-BEE8-94A14D59325A}"/>
              </a:ext>
            </a:extLst>
          </p:cNvPr>
          <p:cNvCxnSpPr>
            <a:cxnSpLocks/>
          </p:cNvCxnSpPr>
          <p:nvPr/>
        </p:nvCxnSpPr>
        <p:spPr>
          <a:xfrm flipH="1">
            <a:off x="3429000" y="5095377"/>
            <a:ext cx="1551186" cy="15186"/>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EED3EB33-C16D-BBED-D092-9843C0368BCC}"/>
              </a:ext>
            </a:extLst>
          </p:cNvPr>
          <p:cNvCxnSpPr>
            <a:cxnSpLocks/>
          </p:cNvCxnSpPr>
          <p:nvPr/>
        </p:nvCxnSpPr>
        <p:spPr>
          <a:xfrm>
            <a:off x="4961136" y="4760071"/>
            <a:ext cx="0" cy="342305"/>
          </a:xfrm>
          <a:prstGeom prst="straightConnector1">
            <a:avLst/>
          </a:prstGeom>
          <a:ln w="5080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cxnSp>
        <p:nvCxnSpPr>
          <p:cNvPr id="161" name="Connector: Elbow 160">
            <a:extLst>
              <a:ext uri="{FF2B5EF4-FFF2-40B4-BE49-F238E27FC236}">
                <a16:creationId xmlns:a16="http://schemas.microsoft.com/office/drawing/2014/main" id="{B68FD46F-A6B1-0530-F8DB-62C7698237F8}"/>
              </a:ext>
            </a:extLst>
          </p:cNvPr>
          <p:cNvCxnSpPr>
            <a:cxnSpLocks/>
            <a:stCxn id="121" idx="2"/>
            <a:endCxn id="131" idx="2"/>
          </p:cNvCxnSpPr>
          <p:nvPr/>
        </p:nvCxnSpPr>
        <p:spPr>
          <a:xfrm rot="5400000" flipH="1" flipV="1">
            <a:off x="3233885" y="4924025"/>
            <a:ext cx="13769" cy="2199271"/>
          </a:xfrm>
          <a:prstGeom prst="bentConnector3">
            <a:avLst>
              <a:gd name="adj1" fmla="val -166025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64" name="Connector: Elbow 163">
            <a:extLst>
              <a:ext uri="{FF2B5EF4-FFF2-40B4-BE49-F238E27FC236}">
                <a16:creationId xmlns:a16="http://schemas.microsoft.com/office/drawing/2014/main" id="{04EED750-5B4C-8082-C0B8-CD4D2631B8E6}"/>
              </a:ext>
            </a:extLst>
          </p:cNvPr>
          <p:cNvCxnSpPr>
            <a:cxnSpLocks/>
            <a:stCxn id="121" idx="2"/>
            <a:endCxn id="132" idx="2"/>
          </p:cNvCxnSpPr>
          <p:nvPr/>
        </p:nvCxnSpPr>
        <p:spPr>
          <a:xfrm rot="5400000" flipH="1" flipV="1">
            <a:off x="4153470" y="4011957"/>
            <a:ext cx="6253" cy="4030924"/>
          </a:xfrm>
          <a:prstGeom prst="bentConnector3">
            <a:avLst>
              <a:gd name="adj1" fmla="val -3655845"/>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7E7BF171-9C04-42FA-4F44-40FF8EEAF73E}"/>
              </a:ext>
            </a:extLst>
          </p:cNvPr>
          <p:cNvCxnSpPr>
            <a:cxnSpLocks/>
            <a:stCxn id="15" idx="2"/>
          </p:cNvCxnSpPr>
          <p:nvPr/>
        </p:nvCxnSpPr>
        <p:spPr>
          <a:xfrm>
            <a:off x="5943600" y="3419568"/>
            <a:ext cx="0" cy="800100"/>
          </a:xfrm>
          <a:prstGeom prst="straightConnector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B78AC44-ABE6-99A8-42B7-D871DFA23B17}"/>
              </a:ext>
            </a:extLst>
          </p:cNvPr>
          <p:cNvCxnSpPr>
            <a:cxnSpLocks/>
            <a:stCxn id="18" idx="2"/>
          </p:cNvCxnSpPr>
          <p:nvPr/>
        </p:nvCxnSpPr>
        <p:spPr>
          <a:xfrm>
            <a:off x="7616952" y="3419568"/>
            <a:ext cx="0" cy="800100"/>
          </a:xfrm>
          <a:prstGeom prst="straightConnector1">
            <a:avLst/>
          </a:prstGeom>
          <a:ln w="50800">
            <a:solidFill>
              <a:schemeClr val="tx1"/>
            </a:solidFill>
            <a:prstDash val="sysDash"/>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639197"/>
      </p:ext>
    </p:extLst>
  </p:cSld>
  <p:clrMapOvr>
    <a:masterClrMapping/>
  </p:clrMapOvr>
  <p:transition spd="slow">
    <p:wip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62C7F-AE5D-4C1E-AFE4-B993D20B5530}"/>
              </a:ext>
            </a:extLst>
          </p:cNvPr>
          <p:cNvSpPr>
            <a:spLocks noGrp="1"/>
          </p:cNvSpPr>
          <p:nvPr>
            <p:ph type="title"/>
          </p:nvPr>
        </p:nvSpPr>
        <p:spPr/>
        <p:txBody>
          <a:bodyPr>
            <a:normAutofit fontScale="90000"/>
          </a:bodyPr>
          <a:lstStyle/>
          <a:p>
            <a:r>
              <a:rPr lang="en-US" sz="2800" noProof="0" dirty="0"/>
              <a:t>TOXC102+ Chapter 5: Exposure Assessments</a:t>
            </a:r>
            <a:br>
              <a:rPr lang="en-US" sz="2800" noProof="0" dirty="0"/>
            </a:br>
            <a:r>
              <a:rPr lang="en-US" sz="2800" noProof="0" dirty="0"/>
              <a:t>Assessing Exposure</a:t>
            </a:r>
            <a:endParaRPr lang="en-US" dirty="0"/>
          </a:p>
        </p:txBody>
      </p:sp>
      <p:sp>
        <p:nvSpPr>
          <p:cNvPr id="3" name="Content Placeholder 2">
            <a:extLst>
              <a:ext uri="{FF2B5EF4-FFF2-40B4-BE49-F238E27FC236}">
                <a16:creationId xmlns:a16="http://schemas.microsoft.com/office/drawing/2014/main" id="{34AE5CA1-D033-49F2-AC27-337F4B968B61}"/>
              </a:ext>
            </a:extLst>
          </p:cNvPr>
          <p:cNvSpPr>
            <a:spLocks noGrp="1"/>
          </p:cNvSpPr>
          <p:nvPr>
            <p:ph idx="1"/>
          </p:nvPr>
        </p:nvSpPr>
        <p:spPr/>
        <p:txBody>
          <a:bodyPr/>
          <a:lstStyle/>
          <a:p>
            <a:pPr marL="0" indent="0">
              <a:buNone/>
            </a:pPr>
            <a:r>
              <a:rPr lang="en-US" b="1" dirty="0"/>
              <a:t>NHEXAS</a:t>
            </a:r>
          </a:p>
          <a:p>
            <a:r>
              <a:rPr lang="en-US" dirty="0"/>
              <a:t>Evaluated comprehensive human exposure to multiple chemicals on a community and regional scale</a:t>
            </a:r>
          </a:p>
          <a:p>
            <a:pPr lvl="1"/>
            <a:r>
              <a:rPr lang="en-US" dirty="0"/>
              <a:t>Addressed some of the limitations of single-chemical, and single media exposure route studies from 1999-2002</a:t>
            </a:r>
          </a:p>
          <a:p>
            <a:pPr marL="0" indent="0">
              <a:buNone/>
            </a:pPr>
            <a:r>
              <a:rPr lang="en-US" b="1" dirty="0"/>
              <a:t>HEDS</a:t>
            </a:r>
          </a:p>
          <a:p>
            <a:r>
              <a:rPr lang="en-US" dirty="0"/>
              <a:t>Database of some NHEXAS and other research studies</a:t>
            </a:r>
          </a:p>
          <a:p>
            <a:pPr marL="0" indent="0">
              <a:buNone/>
            </a:pPr>
            <a:r>
              <a:rPr lang="en-US" b="1" dirty="0"/>
              <a:t>Other</a:t>
            </a:r>
          </a:p>
          <a:p>
            <a:r>
              <a:rPr lang="en-US" dirty="0"/>
              <a:t>Microenvironmental factors and other guidance can be found within models or within EPA </a:t>
            </a:r>
            <a:r>
              <a:rPr lang="en-US"/>
              <a:t>website archives</a:t>
            </a:r>
            <a:endParaRPr lang="en-US" dirty="0"/>
          </a:p>
        </p:txBody>
      </p:sp>
      <p:sp>
        <p:nvSpPr>
          <p:cNvPr id="4" name="Slide Number Placeholder 3">
            <a:extLst>
              <a:ext uri="{FF2B5EF4-FFF2-40B4-BE49-F238E27FC236}">
                <a16:creationId xmlns:a16="http://schemas.microsoft.com/office/drawing/2014/main" id="{65A6D19B-1042-4363-B625-AD023E4FB65A}"/>
              </a:ext>
            </a:extLst>
          </p:cNvPr>
          <p:cNvSpPr>
            <a:spLocks noGrp="1"/>
          </p:cNvSpPr>
          <p:nvPr>
            <p:ph type="sldNum" sz="quarter" idx="12"/>
          </p:nvPr>
        </p:nvSpPr>
        <p:spPr/>
        <p:txBody>
          <a:bodyPr/>
          <a:lstStyle/>
          <a:p>
            <a:fld id="{2A9EB9E3-9590-49DD-B5AB-BB74F4A3E175}" type="slidenum">
              <a:rPr lang="en-US" smtClean="0"/>
              <a:t>139</a:t>
            </a:fld>
            <a:endParaRPr lang="en-US"/>
          </a:p>
        </p:txBody>
      </p:sp>
    </p:spTree>
    <p:extLst>
      <p:ext uri="{BB962C8B-B14F-4D97-AF65-F5344CB8AC3E}">
        <p14:creationId xmlns:p14="http://schemas.microsoft.com/office/powerpoint/2010/main" val="4170643701"/>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2DDB5-EDD4-0302-955D-E87D57C34D85}"/>
            </a:ext>
          </a:extLst>
        </p:cNvPr>
        <p:cNvGrpSpPr/>
        <p:nvPr/>
      </p:nvGrpSpPr>
      <p:grpSpPr>
        <a:xfrm>
          <a:off x="0" y="0"/>
          <a:ext cx="0" cy="0"/>
          <a:chOff x="0" y="0"/>
          <a:chExt cx="0" cy="0"/>
        </a:xfrm>
      </p:grpSpPr>
      <p:grpSp>
        <p:nvGrpSpPr>
          <p:cNvPr id="12" name="Group 11">
            <a:extLst>
              <a:ext uri="{FF2B5EF4-FFF2-40B4-BE49-F238E27FC236}">
                <a16:creationId xmlns:a16="http://schemas.microsoft.com/office/drawing/2014/main" id="{5E9B96BB-3DE1-7E85-0360-F07314BF0F2C}"/>
              </a:ext>
            </a:extLst>
          </p:cNvPr>
          <p:cNvGrpSpPr>
            <a:grpSpLocks/>
          </p:cNvGrpSpPr>
          <p:nvPr/>
        </p:nvGrpSpPr>
        <p:grpSpPr bwMode="auto">
          <a:xfrm>
            <a:off x="3578588" y="3119695"/>
            <a:ext cx="3795713" cy="3537434"/>
            <a:chOff x="1248" y="1728"/>
            <a:chExt cx="2592" cy="2434"/>
          </a:xfrm>
        </p:grpSpPr>
        <p:pic>
          <p:nvPicPr>
            <p:cNvPr id="13" name="Picture 12" descr="j0237271">
              <a:extLst>
                <a:ext uri="{FF2B5EF4-FFF2-40B4-BE49-F238E27FC236}">
                  <a16:creationId xmlns:a16="http://schemas.microsoft.com/office/drawing/2014/main" id="{6A8591CA-3160-7A6F-6AF8-F539369AED1D}"/>
                </a:ext>
              </a:extLst>
            </p:cNvPr>
            <p:cNvPicPr>
              <a:picLocks noChangeAspect="1" noChangeArrowheads="1"/>
            </p:cNvPicPr>
            <p:nvPr/>
          </p:nvPicPr>
          <p:blipFill>
            <a:blip r:embed="rId2"/>
            <a:srcRect/>
            <a:stretch>
              <a:fillRect/>
            </a:stretch>
          </p:blipFill>
          <p:spPr bwMode="auto">
            <a:xfrm>
              <a:off x="1248" y="1728"/>
              <a:ext cx="2592" cy="2434"/>
            </a:xfrm>
            <a:prstGeom prst="rect">
              <a:avLst/>
            </a:prstGeom>
            <a:noFill/>
            <a:ln w="9525">
              <a:noFill/>
              <a:miter lim="800000"/>
              <a:headEnd/>
              <a:tailEnd/>
            </a:ln>
          </p:spPr>
        </p:pic>
        <p:sp>
          <p:nvSpPr>
            <p:cNvPr id="14" name="Text Box 5">
              <a:extLst>
                <a:ext uri="{FF2B5EF4-FFF2-40B4-BE49-F238E27FC236}">
                  <a16:creationId xmlns:a16="http://schemas.microsoft.com/office/drawing/2014/main" id="{73DD072E-2FD5-3ABB-EB59-DECE8E5A1394}"/>
                </a:ext>
              </a:extLst>
            </p:cNvPr>
            <p:cNvSpPr txBox="1">
              <a:spLocks noChangeArrowheads="1"/>
            </p:cNvSpPr>
            <p:nvPr/>
          </p:nvSpPr>
          <p:spPr bwMode="auto">
            <a:xfrm>
              <a:off x="1855" y="3172"/>
              <a:ext cx="1061" cy="212"/>
            </a:xfrm>
            <a:prstGeom prst="rect">
              <a:avLst/>
            </a:prstGeom>
            <a:noFill/>
            <a:ln w="9525">
              <a:noFill/>
              <a:miter lim="800000"/>
              <a:headEnd/>
              <a:tailEnd/>
            </a:ln>
          </p:spPr>
          <p:txBody>
            <a:bodyPr wrap="none">
              <a:spAutoFit/>
            </a:bodyPr>
            <a:lstStyle/>
            <a:p>
              <a:r>
                <a:rPr lang="en-US" sz="1600" b="1" noProof="0" dirty="0">
                  <a:latin typeface="Tahoma" pitchFamily="34" charset="0"/>
                </a:rPr>
                <a:t>Model in a Box</a:t>
              </a:r>
            </a:p>
          </p:txBody>
        </p:sp>
        <p:sp>
          <p:nvSpPr>
            <p:cNvPr id="15" name="Rectangle 14">
              <a:extLst>
                <a:ext uri="{FF2B5EF4-FFF2-40B4-BE49-F238E27FC236}">
                  <a16:creationId xmlns:a16="http://schemas.microsoft.com/office/drawing/2014/main" id="{54E7D1DE-CD28-4CE5-6630-3363DDBC9009}"/>
                </a:ext>
              </a:extLst>
            </p:cNvPr>
            <p:cNvSpPr>
              <a:spLocks noChangeArrowheads="1"/>
            </p:cNvSpPr>
            <p:nvPr/>
          </p:nvSpPr>
          <p:spPr bwMode="auto">
            <a:xfrm>
              <a:off x="3168" y="3120"/>
              <a:ext cx="96" cy="864"/>
            </a:xfrm>
            <a:prstGeom prst="rect">
              <a:avLst/>
            </a:prstGeom>
            <a:solidFill>
              <a:srgbClr val="A8A780"/>
            </a:solidFill>
            <a:ln w="9525">
              <a:noFill/>
              <a:miter lim="800000"/>
              <a:headEnd/>
              <a:tailEnd/>
            </a:ln>
          </p:spPr>
          <p:txBody>
            <a:bodyPr wrap="none" anchor="ctr"/>
            <a:lstStyle/>
            <a:p>
              <a:endParaRPr lang="en-US" noProof="0" dirty="0"/>
            </a:p>
          </p:txBody>
        </p:sp>
        <p:sp>
          <p:nvSpPr>
            <p:cNvPr id="16" name="Rectangle 15">
              <a:extLst>
                <a:ext uri="{FF2B5EF4-FFF2-40B4-BE49-F238E27FC236}">
                  <a16:creationId xmlns:a16="http://schemas.microsoft.com/office/drawing/2014/main" id="{3A429904-A54C-0735-92F9-2D3DA1EC5257}"/>
                </a:ext>
              </a:extLst>
            </p:cNvPr>
            <p:cNvSpPr>
              <a:spLocks noChangeArrowheads="1"/>
            </p:cNvSpPr>
            <p:nvPr/>
          </p:nvSpPr>
          <p:spPr bwMode="auto">
            <a:xfrm>
              <a:off x="2016" y="3600"/>
              <a:ext cx="1152" cy="240"/>
            </a:xfrm>
            <a:prstGeom prst="rect">
              <a:avLst/>
            </a:prstGeom>
            <a:solidFill>
              <a:srgbClr val="A8A780"/>
            </a:solidFill>
            <a:ln w="9525">
              <a:noFill/>
              <a:miter lim="800000"/>
              <a:headEnd/>
              <a:tailEnd/>
            </a:ln>
          </p:spPr>
          <p:txBody>
            <a:bodyPr wrap="none" anchor="ctr"/>
            <a:lstStyle/>
            <a:p>
              <a:endParaRPr lang="en-US" noProof="0" dirty="0"/>
            </a:p>
          </p:txBody>
        </p:sp>
        <p:sp>
          <p:nvSpPr>
            <p:cNvPr id="17" name="Rectangle 16">
              <a:extLst>
                <a:ext uri="{FF2B5EF4-FFF2-40B4-BE49-F238E27FC236}">
                  <a16:creationId xmlns:a16="http://schemas.microsoft.com/office/drawing/2014/main" id="{6D8F6E61-D0A2-27C2-FC0A-0BA6E030E9AD}"/>
                </a:ext>
              </a:extLst>
            </p:cNvPr>
            <p:cNvSpPr>
              <a:spLocks noChangeArrowheads="1"/>
            </p:cNvSpPr>
            <p:nvPr/>
          </p:nvSpPr>
          <p:spPr bwMode="auto">
            <a:xfrm rot="562874">
              <a:off x="2047" y="3742"/>
              <a:ext cx="1152" cy="145"/>
            </a:xfrm>
            <a:prstGeom prst="rect">
              <a:avLst/>
            </a:prstGeom>
            <a:solidFill>
              <a:srgbClr val="A8A780"/>
            </a:solidFill>
            <a:ln w="9525">
              <a:noFill/>
              <a:miter lim="800000"/>
              <a:headEnd/>
              <a:tailEnd/>
            </a:ln>
          </p:spPr>
          <p:txBody>
            <a:bodyPr wrap="none" anchor="ctr"/>
            <a:lstStyle/>
            <a:p>
              <a:endParaRPr lang="en-US" noProof="0" dirty="0"/>
            </a:p>
          </p:txBody>
        </p:sp>
        <p:sp>
          <p:nvSpPr>
            <p:cNvPr id="18" name="Rectangle 17">
              <a:extLst>
                <a:ext uri="{FF2B5EF4-FFF2-40B4-BE49-F238E27FC236}">
                  <a16:creationId xmlns:a16="http://schemas.microsoft.com/office/drawing/2014/main" id="{5CF3F2C0-86F2-B018-8C06-AA3712EA0305}"/>
                </a:ext>
              </a:extLst>
            </p:cNvPr>
            <p:cNvSpPr>
              <a:spLocks noChangeArrowheads="1"/>
            </p:cNvSpPr>
            <p:nvPr/>
          </p:nvSpPr>
          <p:spPr bwMode="auto">
            <a:xfrm rot="5885675">
              <a:off x="2759" y="3433"/>
              <a:ext cx="770" cy="145"/>
            </a:xfrm>
            <a:prstGeom prst="rect">
              <a:avLst/>
            </a:prstGeom>
            <a:solidFill>
              <a:srgbClr val="A8A780"/>
            </a:solidFill>
            <a:ln w="9525">
              <a:noFill/>
              <a:miter lim="800000"/>
              <a:headEnd/>
              <a:tailEnd/>
            </a:ln>
          </p:spPr>
          <p:txBody>
            <a:bodyPr wrap="none" anchor="ctr"/>
            <a:lstStyle/>
            <a:p>
              <a:endParaRPr lang="en-US" noProof="0" dirty="0"/>
            </a:p>
          </p:txBody>
        </p:sp>
      </p:grpSp>
      <p:sp>
        <p:nvSpPr>
          <p:cNvPr id="2" name="Title 1">
            <a:extLst>
              <a:ext uri="{FF2B5EF4-FFF2-40B4-BE49-F238E27FC236}">
                <a16:creationId xmlns:a16="http://schemas.microsoft.com/office/drawing/2014/main" id="{5F4933EF-DCF5-0736-8934-0793E5AD01E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39FB76A-FF5E-81E9-CC46-C7E59590BB8B}"/>
              </a:ext>
            </a:extLst>
          </p:cNvPr>
          <p:cNvSpPr>
            <a:spLocks noGrp="1"/>
          </p:cNvSpPr>
          <p:nvPr>
            <p:ph idx="1"/>
          </p:nvPr>
        </p:nvSpPr>
        <p:spPr/>
        <p:txBody>
          <a:bodyPr>
            <a:normAutofit/>
          </a:bodyPr>
          <a:lstStyle/>
          <a:p>
            <a:pPr marL="0" indent="0">
              <a:buNone/>
            </a:pPr>
            <a:r>
              <a:rPr lang="en-US" b="1" noProof="0" dirty="0"/>
              <a:t>Fate &amp; Transport</a:t>
            </a:r>
          </a:p>
          <a:p>
            <a:r>
              <a:rPr lang="en-US" noProof="0" dirty="0"/>
              <a:t>An F&amp;T analysis identifies and quantifies the mechanisms that affect where air toxics will end up</a:t>
            </a:r>
          </a:p>
        </p:txBody>
      </p:sp>
      <p:sp>
        <p:nvSpPr>
          <p:cNvPr id="4" name="Slide Number Placeholder 3">
            <a:extLst>
              <a:ext uri="{FF2B5EF4-FFF2-40B4-BE49-F238E27FC236}">
                <a16:creationId xmlns:a16="http://schemas.microsoft.com/office/drawing/2014/main" id="{0AB0EB1E-F8C9-A4E2-20F4-39168C630324}"/>
              </a:ext>
            </a:extLst>
          </p:cNvPr>
          <p:cNvSpPr>
            <a:spLocks noGrp="1"/>
          </p:cNvSpPr>
          <p:nvPr>
            <p:ph type="sldNum" sz="quarter" idx="12"/>
          </p:nvPr>
        </p:nvSpPr>
        <p:spPr/>
        <p:txBody>
          <a:bodyPr/>
          <a:lstStyle/>
          <a:p>
            <a:fld id="{3A34FD16-3FD2-4FC3-999B-E8C035BB93A1}" type="slidenum">
              <a:rPr lang="en-US" noProof="0" smtClean="0"/>
              <a:pPr/>
              <a:t>14</a:t>
            </a:fld>
            <a:endParaRPr lang="en-US" noProof="0" dirty="0"/>
          </a:p>
        </p:txBody>
      </p:sp>
      <p:sp>
        <p:nvSpPr>
          <p:cNvPr id="5" name="Text Box 11">
            <a:extLst>
              <a:ext uri="{FF2B5EF4-FFF2-40B4-BE49-F238E27FC236}">
                <a16:creationId xmlns:a16="http://schemas.microsoft.com/office/drawing/2014/main" id="{34C400D5-E647-9EEC-7F36-D2E8B75E42B7}"/>
              </a:ext>
            </a:extLst>
          </p:cNvPr>
          <p:cNvSpPr txBox="1">
            <a:spLocks noChangeArrowheads="1"/>
          </p:cNvSpPr>
          <p:nvPr/>
        </p:nvSpPr>
        <p:spPr bwMode="auto">
          <a:xfrm rot="-863616">
            <a:off x="4084870" y="4031169"/>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99FF66"/>
                </a:solidFill>
              </a:rPr>
              <a:t>K-Theory</a:t>
            </a:r>
          </a:p>
        </p:txBody>
      </p:sp>
      <p:sp>
        <p:nvSpPr>
          <p:cNvPr id="6" name="Text Box 12">
            <a:extLst>
              <a:ext uri="{FF2B5EF4-FFF2-40B4-BE49-F238E27FC236}">
                <a16:creationId xmlns:a16="http://schemas.microsoft.com/office/drawing/2014/main" id="{1F9C0AA9-5B81-2E3A-7FE0-65A002A53029}"/>
              </a:ext>
            </a:extLst>
          </p:cNvPr>
          <p:cNvSpPr txBox="1">
            <a:spLocks noChangeArrowheads="1"/>
          </p:cNvSpPr>
          <p:nvPr/>
        </p:nvSpPr>
        <p:spPr bwMode="auto">
          <a:xfrm rot="1527801">
            <a:off x="6512873" y="3061826"/>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800080"/>
                </a:solidFill>
              </a:rPr>
              <a:t>Turbulence/Dispersion</a:t>
            </a:r>
          </a:p>
        </p:txBody>
      </p:sp>
      <p:sp>
        <p:nvSpPr>
          <p:cNvPr id="7" name="Text Box 14">
            <a:extLst>
              <a:ext uri="{FF2B5EF4-FFF2-40B4-BE49-F238E27FC236}">
                <a16:creationId xmlns:a16="http://schemas.microsoft.com/office/drawing/2014/main" id="{7D554090-4C30-689E-2E7B-D0E21B5E73C2}"/>
              </a:ext>
            </a:extLst>
          </p:cNvPr>
          <p:cNvSpPr txBox="1">
            <a:spLocks noChangeArrowheads="1"/>
          </p:cNvSpPr>
          <p:nvPr/>
        </p:nvSpPr>
        <p:spPr bwMode="auto">
          <a:xfrm rot="20459417">
            <a:off x="4045921" y="2608182"/>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rgbClr val="009900"/>
                </a:solidFill>
              </a:rPr>
              <a:t>Eddy Energy Equations</a:t>
            </a:r>
          </a:p>
        </p:txBody>
      </p:sp>
      <p:sp>
        <p:nvSpPr>
          <p:cNvPr id="8" name="Text Box 15">
            <a:extLst>
              <a:ext uri="{FF2B5EF4-FFF2-40B4-BE49-F238E27FC236}">
                <a16:creationId xmlns:a16="http://schemas.microsoft.com/office/drawing/2014/main" id="{00070615-A738-D2DE-7B8C-CC7D6B0391B4}"/>
              </a:ext>
            </a:extLst>
          </p:cNvPr>
          <p:cNvSpPr txBox="1">
            <a:spLocks noChangeArrowheads="1"/>
          </p:cNvSpPr>
          <p:nvPr/>
        </p:nvSpPr>
        <p:spPr bwMode="auto">
          <a:xfrm rot="-768309">
            <a:off x="5374001" y="4176552"/>
            <a:ext cx="3581400" cy="366713"/>
          </a:xfrm>
          <a:prstGeom prst="rect">
            <a:avLst/>
          </a:prstGeom>
          <a:noFill/>
          <a:ln w="9525">
            <a:noFill/>
            <a:miter lim="800000"/>
            <a:headEnd/>
            <a:tailEnd/>
          </a:ln>
        </p:spPr>
        <p:txBody>
          <a:bodyPr>
            <a:spAutoFit/>
          </a:bodyPr>
          <a:lstStyle/>
          <a:p>
            <a:pPr algn="ctr">
              <a:spcBef>
                <a:spcPct val="50000"/>
              </a:spcBef>
            </a:pPr>
            <a:r>
              <a:rPr lang="en-US" b="1" noProof="0" dirty="0">
                <a:ln w="3175">
                  <a:solidFill>
                    <a:schemeClr val="bg1"/>
                  </a:solidFill>
                </a:ln>
                <a:solidFill>
                  <a:srgbClr val="FF6600"/>
                </a:solidFill>
              </a:rPr>
              <a:t>Mixing Length Theory</a:t>
            </a:r>
            <a:endParaRPr lang="en-US" b="1" noProof="0" dirty="0">
              <a:ln w="3175">
                <a:solidFill>
                  <a:schemeClr val="bg1"/>
                </a:solidFill>
              </a:ln>
              <a:solidFill>
                <a:srgbClr val="FFFF00"/>
              </a:solidFill>
            </a:endParaRPr>
          </a:p>
        </p:txBody>
      </p:sp>
      <p:sp>
        <p:nvSpPr>
          <p:cNvPr id="9" name="Text Box 16">
            <a:extLst>
              <a:ext uri="{FF2B5EF4-FFF2-40B4-BE49-F238E27FC236}">
                <a16:creationId xmlns:a16="http://schemas.microsoft.com/office/drawing/2014/main" id="{8AEE86BD-53F5-9AF3-637B-0AB37794A0CF}"/>
              </a:ext>
            </a:extLst>
          </p:cNvPr>
          <p:cNvSpPr txBox="1">
            <a:spLocks noChangeArrowheads="1"/>
          </p:cNvSpPr>
          <p:nvPr/>
        </p:nvSpPr>
        <p:spPr bwMode="auto">
          <a:xfrm rot="1803564">
            <a:off x="2362200" y="3505200"/>
            <a:ext cx="3581400" cy="457200"/>
          </a:xfrm>
          <a:prstGeom prst="rect">
            <a:avLst/>
          </a:prstGeom>
          <a:noFill/>
          <a:ln w="9525">
            <a:noFill/>
            <a:miter lim="800000"/>
            <a:headEnd/>
            <a:tailEnd/>
          </a:ln>
        </p:spPr>
        <p:txBody>
          <a:bodyPr>
            <a:spAutoFit/>
          </a:bodyPr>
          <a:lstStyle/>
          <a:p>
            <a:pPr algn="ctr">
              <a:spcBef>
                <a:spcPct val="50000"/>
              </a:spcBef>
            </a:pPr>
            <a:r>
              <a:rPr lang="en-US" sz="2400" b="1" noProof="0" dirty="0">
                <a:ln w="3175">
                  <a:solidFill>
                    <a:schemeClr val="bg1"/>
                  </a:solidFill>
                </a:ln>
                <a:solidFill>
                  <a:srgbClr val="CC0000"/>
                </a:solidFill>
              </a:rPr>
              <a:t>Molecular Friction</a:t>
            </a:r>
          </a:p>
        </p:txBody>
      </p:sp>
      <p:sp>
        <p:nvSpPr>
          <p:cNvPr id="10" name="Text Box 17">
            <a:extLst>
              <a:ext uri="{FF2B5EF4-FFF2-40B4-BE49-F238E27FC236}">
                <a16:creationId xmlns:a16="http://schemas.microsoft.com/office/drawing/2014/main" id="{1C89DA33-33BD-045B-1328-E7FB22F86C6D}"/>
              </a:ext>
            </a:extLst>
          </p:cNvPr>
          <p:cNvSpPr txBox="1">
            <a:spLocks noChangeArrowheads="1"/>
          </p:cNvSpPr>
          <p:nvPr/>
        </p:nvSpPr>
        <p:spPr bwMode="auto">
          <a:xfrm rot="1196128">
            <a:off x="1586672" y="2702517"/>
            <a:ext cx="3581400" cy="366713"/>
          </a:xfrm>
          <a:prstGeom prst="rect">
            <a:avLst/>
          </a:prstGeom>
          <a:noFill/>
          <a:ln w="9525">
            <a:noFill/>
            <a:miter lim="800000"/>
            <a:headEnd/>
            <a:tailEnd/>
          </a:ln>
        </p:spPr>
        <p:txBody>
          <a:bodyPr>
            <a:spAutoFit/>
          </a:bodyPr>
          <a:lstStyle/>
          <a:p>
            <a:pPr algn="ctr">
              <a:spcBef>
                <a:spcPct val="50000"/>
              </a:spcBef>
            </a:pPr>
            <a:r>
              <a:rPr lang="en-US" b="1" noProof="0" dirty="0">
                <a:solidFill>
                  <a:schemeClr val="accent2"/>
                </a:solidFill>
              </a:rPr>
              <a:t>Richardson Number</a:t>
            </a:r>
            <a:endParaRPr lang="en-US" b="1" noProof="0" dirty="0">
              <a:solidFill>
                <a:srgbClr val="66FFFF"/>
              </a:solidFill>
            </a:endParaRPr>
          </a:p>
        </p:txBody>
      </p:sp>
      <p:sp>
        <p:nvSpPr>
          <p:cNvPr id="11" name="Text Box 10">
            <a:extLst>
              <a:ext uri="{FF2B5EF4-FFF2-40B4-BE49-F238E27FC236}">
                <a16:creationId xmlns:a16="http://schemas.microsoft.com/office/drawing/2014/main" id="{4FFAE73A-EAE8-D30F-BE54-5C481C03636B}"/>
              </a:ext>
            </a:extLst>
          </p:cNvPr>
          <p:cNvSpPr txBox="1">
            <a:spLocks noChangeArrowheads="1"/>
          </p:cNvSpPr>
          <p:nvPr/>
        </p:nvSpPr>
        <p:spPr bwMode="auto">
          <a:xfrm rot="325021">
            <a:off x="4859289" y="3493419"/>
            <a:ext cx="3581400" cy="366713"/>
          </a:xfrm>
          <a:prstGeom prst="rect">
            <a:avLst/>
          </a:prstGeom>
          <a:noFill/>
          <a:ln w="9525">
            <a:noFill/>
            <a:miter lim="800000"/>
            <a:headEnd/>
            <a:tailEnd/>
          </a:ln>
        </p:spPr>
        <p:txBody>
          <a:bodyPr>
            <a:spAutoFit/>
          </a:bodyPr>
          <a:lstStyle/>
          <a:p>
            <a:pPr algn="ctr">
              <a:spcBef>
                <a:spcPct val="50000"/>
              </a:spcBef>
            </a:pPr>
            <a:r>
              <a:rPr lang="en-US" b="1" noProof="0" dirty="0">
                <a:ln w="3175">
                  <a:solidFill>
                    <a:schemeClr val="bg1"/>
                  </a:solidFill>
                </a:ln>
                <a:solidFill>
                  <a:srgbClr val="FF0066"/>
                </a:solidFill>
              </a:rPr>
              <a:t>Gaussian Plume Equation</a:t>
            </a:r>
            <a:endParaRPr lang="en-US" b="1" noProof="0" dirty="0">
              <a:ln w="3175">
                <a:solidFill>
                  <a:schemeClr val="bg1"/>
                </a:solidFill>
              </a:ln>
              <a:solidFill>
                <a:schemeClr val="accent1"/>
              </a:solidFill>
            </a:endParaRPr>
          </a:p>
        </p:txBody>
      </p:sp>
    </p:spTree>
    <p:extLst>
      <p:ext uri="{BB962C8B-B14F-4D97-AF65-F5344CB8AC3E}">
        <p14:creationId xmlns:p14="http://schemas.microsoft.com/office/powerpoint/2010/main" val="390895897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99C18-CADC-CC29-0CC3-12AEEC71A2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65E201-0695-E13D-38FB-2D6FE59EAF0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CE80C45-AC37-E504-9466-1C5B2705BF98}"/>
              </a:ext>
            </a:extLst>
          </p:cNvPr>
          <p:cNvSpPr>
            <a:spLocks noGrp="1"/>
          </p:cNvSpPr>
          <p:nvPr>
            <p:ph idx="1"/>
          </p:nvPr>
        </p:nvSpPr>
        <p:spPr/>
        <p:txBody>
          <a:bodyPr>
            <a:normAutofit/>
          </a:bodyPr>
          <a:lstStyle/>
          <a:p>
            <a:pPr marL="0" indent="0">
              <a:buNone/>
            </a:pPr>
            <a:r>
              <a:rPr lang="en-US" b="1" noProof="0" dirty="0"/>
              <a:t>Fate &amp; Transport Predictions</a:t>
            </a:r>
          </a:p>
          <a:p>
            <a:pPr marL="514350" indent="-514350">
              <a:buFont typeface="+mj-lt"/>
              <a:buAutoNum type="arabicPeriod"/>
            </a:pPr>
            <a:r>
              <a:rPr lang="en-US" b="1" u="sng" noProof="0" dirty="0"/>
              <a:t>Modeling</a:t>
            </a:r>
            <a:r>
              <a:rPr lang="en-US" b="1" noProof="0" dirty="0"/>
              <a:t>:</a:t>
            </a:r>
            <a:r>
              <a:rPr lang="en-US" noProof="0" dirty="0"/>
              <a:t> Computer algorithms for dispersing emissions from source to receptor</a:t>
            </a:r>
          </a:p>
          <a:p>
            <a:pPr lvl="1"/>
            <a:r>
              <a:rPr lang="en-US" noProof="0" dirty="0"/>
              <a:t>Strengths: Relatively fast, inexpensive, large spatial domain</a:t>
            </a:r>
          </a:p>
          <a:p>
            <a:pPr lvl="1"/>
            <a:r>
              <a:rPr lang="en-US" noProof="0" dirty="0"/>
              <a:t>Weaknesses: Requires data and predictions, measure of uncertainty</a:t>
            </a:r>
          </a:p>
          <a:p>
            <a:pPr marL="514350" indent="-514350">
              <a:buFont typeface="+mj-lt"/>
              <a:buAutoNum type="arabicPeriod"/>
            </a:pPr>
            <a:r>
              <a:rPr lang="en-US" b="1" u="sng" noProof="0" dirty="0"/>
              <a:t>Monitoring</a:t>
            </a:r>
            <a:r>
              <a:rPr lang="en-US" b="1" noProof="0" dirty="0"/>
              <a:t>:</a:t>
            </a:r>
            <a:r>
              <a:rPr lang="en-US" noProof="0" dirty="0"/>
              <a:t> Determination of ambient air concentration at specific receptors</a:t>
            </a:r>
          </a:p>
          <a:p>
            <a:pPr lvl="1"/>
            <a:r>
              <a:rPr lang="en-US" noProof="0" dirty="0"/>
              <a:t>Strengths: Real time data and low uncertainty</a:t>
            </a:r>
          </a:p>
          <a:p>
            <a:pPr lvl="1"/>
            <a:r>
              <a:rPr lang="en-US" noProof="0" dirty="0"/>
              <a:t>Weaknesses: Time consuming, methodological limits, sampling and analysis logistics, relatively expensive, limited spatial domain</a:t>
            </a:r>
          </a:p>
        </p:txBody>
      </p:sp>
      <p:sp>
        <p:nvSpPr>
          <p:cNvPr id="4" name="Slide Number Placeholder 3">
            <a:extLst>
              <a:ext uri="{FF2B5EF4-FFF2-40B4-BE49-F238E27FC236}">
                <a16:creationId xmlns:a16="http://schemas.microsoft.com/office/drawing/2014/main" id="{E5D2019B-4775-A8D5-EFF0-421582D16566}"/>
              </a:ext>
            </a:extLst>
          </p:cNvPr>
          <p:cNvSpPr>
            <a:spLocks noGrp="1"/>
          </p:cNvSpPr>
          <p:nvPr>
            <p:ph type="sldNum" sz="quarter" idx="12"/>
          </p:nvPr>
        </p:nvSpPr>
        <p:spPr/>
        <p:txBody>
          <a:bodyPr/>
          <a:lstStyle/>
          <a:p>
            <a:fld id="{3A34FD16-3FD2-4FC3-999B-E8C035BB93A1}" type="slidenum">
              <a:rPr lang="en-US" noProof="0" smtClean="0"/>
              <a:pPr/>
              <a:t>15</a:t>
            </a:fld>
            <a:endParaRPr lang="en-US" noProof="0" dirty="0"/>
          </a:p>
        </p:txBody>
      </p:sp>
    </p:spTree>
    <p:extLst>
      <p:ext uri="{BB962C8B-B14F-4D97-AF65-F5344CB8AC3E}">
        <p14:creationId xmlns:p14="http://schemas.microsoft.com/office/powerpoint/2010/main" val="32913340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18B05-4ACA-F9F1-15C8-C468740552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082E5F-10BB-26CE-E3EA-F274F135C316}"/>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55758AE0-7265-BEF3-FE2A-340E6918F260}"/>
              </a:ext>
            </a:extLst>
          </p:cNvPr>
          <p:cNvSpPr>
            <a:spLocks noGrp="1"/>
          </p:cNvSpPr>
          <p:nvPr>
            <p:ph idx="1"/>
          </p:nvPr>
        </p:nvSpPr>
        <p:spPr/>
        <p:txBody>
          <a:bodyPr>
            <a:normAutofit/>
          </a:bodyPr>
          <a:lstStyle/>
          <a:p>
            <a:pPr marL="0" indent="0">
              <a:buNone/>
            </a:pPr>
            <a:r>
              <a:rPr lang="en-US" b="1" noProof="0" dirty="0"/>
              <a:t>Fate &amp; Transport Predictions</a:t>
            </a:r>
          </a:p>
          <a:p>
            <a:r>
              <a:rPr lang="en-US" noProof="0" dirty="0"/>
              <a:t>Modeling is the primary F&amp;T analysis tool</a:t>
            </a:r>
          </a:p>
          <a:p>
            <a:pPr lvl="1"/>
            <a:r>
              <a:rPr lang="en-US" noProof="0" dirty="0"/>
              <a:t>Modeling is used to locate ambient air monitors for air toxics</a:t>
            </a:r>
          </a:p>
          <a:p>
            <a:r>
              <a:rPr lang="en-US" noProof="0" dirty="0"/>
              <a:t>Monitoring is used to support modeling</a:t>
            </a:r>
          </a:p>
          <a:p>
            <a:pPr lvl="1"/>
            <a:r>
              <a:rPr lang="en-US" noProof="0" dirty="0"/>
              <a:t>Addresses gaps in emissions inventories</a:t>
            </a:r>
          </a:p>
          <a:p>
            <a:pPr lvl="1"/>
            <a:r>
              <a:rPr lang="en-US" noProof="0" dirty="0"/>
              <a:t>Validate model results</a:t>
            </a:r>
          </a:p>
          <a:p>
            <a:r>
              <a:rPr lang="en-US" noProof="0" dirty="0"/>
              <a:t>Each risk assessment or air toxics study will dictate what monitoring and modeling data is used</a:t>
            </a:r>
          </a:p>
        </p:txBody>
      </p:sp>
      <p:sp>
        <p:nvSpPr>
          <p:cNvPr id="4" name="Slide Number Placeholder 3">
            <a:extLst>
              <a:ext uri="{FF2B5EF4-FFF2-40B4-BE49-F238E27FC236}">
                <a16:creationId xmlns:a16="http://schemas.microsoft.com/office/drawing/2014/main" id="{1F063B04-DB25-5EA2-A35C-41C05CB9B669}"/>
              </a:ext>
            </a:extLst>
          </p:cNvPr>
          <p:cNvSpPr>
            <a:spLocks noGrp="1"/>
          </p:cNvSpPr>
          <p:nvPr>
            <p:ph type="sldNum" sz="quarter" idx="12"/>
          </p:nvPr>
        </p:nvSpPr>
        <p:spPr/>
        <p:txBody>
          <a:bodyPr/>
          <a:lstStyle/>
          <a:p>
            <a:fld id="{3A34FD16-3FD2-4FC3-999B-E8C035BB93A1}" type="slidenum">
              <a:rPr lang="en-US" noProof="0" smtClean="0"/>
              <a:pPr/>
              <a:t>16</a:t>
            </a:fld>
            <a:endParaRPr lang="en-US" noProof="0" dirty="0"/>
          </a:p>
        </p:txBody>
      </p:sp>
    </p:spTree>
    <p:extLst>
      <p:ext uri="{BB962C8B-B14F-4D97-AF65-F5344CB8AC3E}">
        <p14:creationId xmlns:p14="http://schemas.microsoft.com/office/powerpoint/2010/main" val="2400847947"/>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84BD9F7-A995-84F5-C1A3-FDE1AAA9EC7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2" name="Title 1">
            <a:extLst>
              <a:ext uri="{FF2B5EF4-FFF2-40B4-BE49-F238E27FC236}">
                <a16:creationId xmlns:a16="http://schemas.microsoft.com/office/drawing/2014/main" id="{C52F8DCE-F186-A3FF-F9FE-EEC07FB1A50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7D59BDE7-6A46-DE17-213E-F5F74BD026C4}"/>
              </a:ext>
            </a:extLst>
          </p:cNvPr>
          <p:cNvSpPr>
            <a:spLocks noGrp="1"/>
          </p:cNvSpPr>
          <p:nvPr>
            <p:ph idx="1"/>
          </p:nvPr>
        </p:nvSpPr>
        <p:spPr/>
        <p:txBody>
          <a:bodyPr/>
          <a:lstStyle/>
          <a:p>
            <a:pPr marL="0" indent="0">
              <a:buNone/>
            </a:pPr>
            <a:r>
              <a:rPr lang="en-US" b="1" noProof="0" dirty="0"/>
              <a:t>Modeling</a:t>
            </a:r>
          </a:p>
        </p:txBody>
      </p:sp>
      <p:sp>
        <p:nvSpPr>
          <p:cNvPr id="4" name="Slide Number Placeholder 3">
            <a:extLst>
              <a:ext uri="{FF2B5EF4-FFF2-40B4-BE49-F238E27FC236}">
                <a16:creationId xmlns:a16="http://schemas.microsoft.com/office/drawing/2014/main" id="{0B92E75A-FB3C-13EA-14B8-78D5624D1875}"/>
              </a:ext>
            </a:extLst>
          </p:cNvPr>
          <p:cNvSpPr>
            <a:spLocks noGrp="1"/>
          </p:cNvSpPr>
          <p:nvPr>
            <p:ph type="sldNum" sz="quarter" idx="12"/>
          </p:nvPr>
        </p:nvSpPr>
        <p:spPr/>
        <p:txBody>
          <a:bodyPr/>
          <a:lstStyle/>
          <a:p>
            <a:fld id="{3A34FD16-3FD2-4FC3-999B-E8C035BB93A1}" type="slidenum">
              <a:rPr lang="en-US" noProof="0" smtClean="0"/>
              <a:pPr/>
              <a:t>17</a:t>
            </a:fld>
            <a:endParaRPr lang="en-US" noProof="0" dirty="0"/>
          </a:p>
        </p:txBody>
      </p:sp>
      <p:sp>
        <p:nvSpPr>
          <p:cNvPr id="9" name="TextBox 8">
            <a:extLst>
              <a:ext uri="{FF2B5EF4-FFF2-40B4-BE49-F238E27FC236}">
                <a16:creationId xmlns:a16="http://schemas.microsoft.com/office/drawing/2014/main" id="{31142545-892B-4E50-FEBC-453E113B719B}"/>
              </a:ext>
            </a:extLst>
          </p:cNvPr>
          <p:cNvSpPr txBox="1"/>
          <p:nvPr/>
        </p:nvSpPr>
        <p:spPr>
          <a:xfrm>
            <a:off x="911352" y="1531542"/>
            <a:ext cx="4906124" cy="830997"/>
          </a:xfrm>
          <a:prstGeom prst="rect">
            <a:avLst/>
          </a:prstGeom>
          <a:noFill/>
        </p:spPr>
        <p:txBody>
          <a:bodyPr wrap="square">
            <a:spAutoFit/>
          </a:bodyPr>
          <a:lstStyle/>
          <a:p>
            <a:pPr algn="ctr"/>
            <a:r>
              <a:rPr lang="en-US" sz="2400" noProof="0" dirty="0"/>
              <a:t>Clean air is diffused into plume</a:t>
            </a:r>
          </a:p>
          <a:p>
            <a:pPr algn="ctr"/>
            <a:r>
              <a:rPr lang="en-US" sz="2400" noProof="0" dirty="0"/>
              <a:t>by turbulence along plume edges</a:t>
            </a:r>
          </a:p>
        </p:txBody>
      </p:sp>
      <p:cxnSp>
        <p:nvCxnSpPr>
          <p:cNvPr id="11" name="Straight Arrow Connector 10">
            <a:extLst>
              <a:ext uri="{FF2B5EF4-FFF2-40B4-BE49-F238E27FC236}">
                <a16:creationId xmlns:a16="http://schemas.microsoft.com/office/drawing/2014/main" id="{87C41B11-81AA-7BCD-8A77-22F394CD7618}"/>
              </a:ext>
            </a:extLst>
          </p:cNvPr>
          <p:cNvCxnSpPr>
            <a:cxnSpLocks/>
          </p:cNvCxnSpPr>
          <p:nvPr/>
        </p:nvCxnSpPr>
        <p:spPr>
          <a:xfrm>
            <a:off x="2461523" y="2333137"/>
            <a:ext cx="0" cy="429873"/>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9A1A5AD-3BFB-3B59-3B85-BF74AFC06FE4}"/>
              </a:ext>
            </a:extLst>
          </p:cNvPr>
          <p:cNvCxnSpPr>
            <a:cxnSpLocks/>
          </p:cNvCxnSpPr>
          <p:nvPr/>
        </p:nvCxnSpPr>
        <p:spPr>
          <a:xfrm>
            <a:off x="3764806" y="2333137"/>
            <a:ext cx="0" cy="429873"/>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E1D0DA7-E55A-2B80-01AC-F136F983701A}"/>
              </a:ext>
            </a:extLst>
          </p:cNvPr>
          <p:cNvSpPr txBox="1"/>
          <p:nvPr/>
        </p:nvSpPr>
        <p:spPr>
          <a:xfrm>
            <a:off x="3997241" y="3209627"/>
            <a:ext cx="4194469" cy="830997"/>
          </a:xfrm>
          <a:prstGeom prst="rect">
            <a:avLst/>
          </a:prstGeom>
          <a:noFill/>
        </p:spPr>
        <p:txBody>
          <a:bodyPr wrap="square">
            <a:spAutoFit/>
          </a:bodyPr>
          <a:lstStyle/>
          <a:p>
            <a:pPr algn="ctr"/>
            <a:r>
              <a:rPr lang="en-US" sz="2400" noProof="0" dirty="0"/>
              <a:t>Plume grows and diffuses as</a:t>
            </a:r>
          </a:p>
          <a:p>
            <a:pPr algn="ctr"/>
            <a:r>
              <a:rPr lang="en-US" sz="2400" noProof="0" dirty="0"/>
              <a:t>it mixes with air (dispersion)</a:t>
            </a:r>
          </a:p>
        </p:txBody>
      </p:sp>
      <p:sp>
        <p:nvSpPr>
          <p:cNvPr id="15" name="TextBox 14">
            <a:extLst>
              <a:ext uri="{FF2B5EF4-FFF2-40B4-BE49-F238E27FC236}">
                <a16:creationId xmlns:a16="http://schemas.microsoft.com/office/drawing/2014/main" id="{FE089E16-AD1F-D0C8-BEBE-F4DB1E210C6A}"/>
              </a:ext>
            </a:extLst>
          </p:cNvPr>
          <p:cNvSpPr txBox="1"/>
          <p:nvPr/>
        </p:nvSpPr>
        <p:spPr>
          <a:xfrm>
            <a:off x="2941323" y="4657766"/>
            <a:ext cx="5752306" cy="830997"/>
          </a:xfrm>
          <a:prstGeom prst="rect">
            <a:avLst/>
          </a:prstGeom>
          <a:noFill/>
        </p:spPr>
        <p:txBody>
          <a:bodyPr wrap="square">
            <a:spAutoFit/>
          </a:bodyPr>
          <a:lstStyle/>
          <a:p>
            <a:pPr algn="ctr"/>
            <a:r>
              <a:rPr lang="en-US" sz="2400" noProof="0" dirty="0"/>
              <a:t>Air toxics mass stays the same as plume expands (i.e., concentration decreases)</a:t>
            </a:r>
          </a:p>
        </p:txBody>
      </p:sp>
      <p:cxnSp>
        <p:nvCxnSpPr>
          <p:cNvPr id="16" name="Straight Arrow Connector 15">
            <a:extLst>
              <a:ext uri="{FF2B5EF4-FFF2-40B4-BE49-F238E27FC236}">
                <a16:creationId xmlns:a16="http://schemas.microsoft.com/office/drawing/2014/main" id="{E620143D-2FC1-52D2-6554-95B36A5BA358}"/>
              </a:ext>
            </a:extLst>
          </p:cNvPr>
          <p:cNvCxnSpPr>
            <a:cxnSpLocks/>
          </p:cNvCxnSpPr>
          <p:nvPr/>
        </p:nvCxnSpPr>
        <p:spPr>
          <a:xfrm flipH="1" flipV="1">
            <a:off x="1355834" y="3209627"/>
            <a:ext cx="1749973" cy="1448139"/>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79FB1A9-154D-AF5A-748B-D3C96631ADD9}"/>
              </a:ext>
            </a:extLst>
          </p:cNvPr>
          <p:cNvCxnSpPr>
            <a:cxnSpLocks/>
          </p:cNvCxnSpPr>
          <p:nvPr/>
        </p:nvCxnSpPr>
        <p:spPr>
          <a:xfrm flipV="1">
            <a:off x="8531352" y="3589020"/>
            <a:ext cx="656133" cy="1068746"/>
          </a:xfrm>
          <a:prstGeom prst="straightConnector1">
            <a:avLst/>
          </a:prstGeom>
          <a:ln w="5080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0A3797F-32CF-C937-82AD-449E60E6F6EA}"/>
              </a:ext>
            </a:extLst>
          </p:cNvPr>
          <p:cNvCxnSpPr>
            <a:cxnSpLocks/>
          </p:cNvCxnSpPr>
          <p:nvPr/>
        </p:nvCxnSpPr>
        <p:spPr>
          <a:xfrm>
            <a:off x="1352786" y="3053396"/>
            <a:ext cx="1018124" cy="375604"/>
          </a:xfrm>
          <a:prstGeom prst="straightConnector1">
            <a:avLst/>
          </a:prstGeom>
          <a:ln w="50800">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44D8398-B242-F3A6-EB70-B955DF308D84}"/>
              </a:ext>
            </a:extLst>
          </p:cNvPr>
          <p:cNvCxnSpPr>
            <a:cxnSpLocks/>
          </p:cNvCxnSpPr>
          <p:nvPr/>
        </p:nvCxnSpPr>
        <p:spPr>
          <a:xfrm flipV="1">
            <a:off x="1258193" y="2362539"/>
            <a:ext cx="972627" cy="588368"/>
          </a:xfrm>
          <a:prstGeom prst="straightConnector1">
            <a:avLst/>
          </a:prstGeom>
          <a:ln w="50800">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75965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2C6CC-A760-26E1-4F4A-08476FDDE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CC061-5774-8E86-A093-BF0ED362898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4A8D5044-5965-AF65-0F24-4FACFA7D68D5}"/>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dirty="0">
                <a:cs typeface="Times New Roman" panose="02020603050405020304" pitchFamily="18" charset="0"/>
              </a:rPr>
              <a:t>Predicts both acute and chronic ambient air toxics levels</a:t>
            </a:r>
          </a:p>
          <a:p>
            <a:r>
              <a:rPr lang="en-US" dirty="0">
                <a:cs typeface="Times New Roman" panose="02020603050405020304" pitchFamily="18" charset="0"/>
              </a:rPr>
              <a:t>Can include single or multiple sources of air toxics</a:t>
            </a:r>
          </a:p>
          <a:p>
            <a:r>
              <a:rPr lang="en-US" dirty="0">
                <a:cs typeface="Times New Roman" panose="02020603050405020304" pitchFamily="18" charset="0"/>
              </a:rPr>
              <a:t>Scale can vary from source fence line to national</a:t>
            </a:r>
          </a:p>
          <a:p>
            <a:r>
              <a:rPr lang="en-US" dirty="0">
                <a:cs typeface="Times New Roman" panose="02020603050405020304" pitchFamily="18" charset="0"/>
              </a:rPr>
              <a:t>Model uses:</a:t>
            </a:r>
          </a:p>
          <a:p>
            <a:pPr lvl="1"/>
            <a:r>
              <a:rPr lang="en-US" dirty="0">
                <a:cs typeface="Times New Roman" panose="02020603050405020304" pitchFamily="18" charset="0"/>
              </a:rPr>
              <a:t>Determine historical or current ambient air concentrations</a:t>
            </a:r>
          </a:p>
          <a:p>
            <a:pPr lvl="1"/>
            <a:r>
              <a:rPr lang="en-US" dirty="0">
                <a:cs typeface="Times New Roman" panose="02020603050405020304" pitchFamily="18" charset="0"/>
              </a:rPr>
              <a:t>Compare different scenarios for controls and emission rates</a:t>
            </a:r>
          </a:p>
          <a:p>
            <a:pPr lvl="1"/>
            <a:r>
              <a:rPr lang="en-US" dirty="0">
                <a:cs typeface="Times New Roman" panose="02020603050405020304" pitchFamily="18" charset="0"/>
              </a:rPr>
              <a:t>Site monitor locations</a:t>
            </a:r>
          </a:p>
          <a:p>
            <a:pPr lvl="1"/>
            <a:r>
              <a:rPr lang="en-US" dirty="0">
                <a:cs typeface="Times New Roman" panose="02020603050405020304" pitchFamily="18" charset="0"/>
              </a:rPr>
              <a:t>Demonstrate compliance with state air toxics requirements</a:t>
            </a:r>
          </a:p>
        </p:txBody>
      </p:sp>
      <p:sp>
        <p:nvSpPr>
          <p:cNvPr id="4" name="Slide Number Placeholder 3">
            <a:extLst>
              <a:ext uri="{FF2B5EF4-FFF2-40B4-BE49-F238E27FC236}">
                <a16:creationId xmlns:a16="http://schemas.microsoft.com/office/drawing/2014/main" id="{43324D51-6A98-FD69-BCBE-351CC5564337}"/>
              </a:ext>
            </a:extLst>
          </p:cNvPr>
          <p:cNvSpPr>
            <a:spLocks noGrp="1"/>
          </p:cNvSpPr>
          <p:nvPr>
            <p:ph type="sldNum" sz="quarter" idx="12"/>
          </p:nvPr>
        </p:nvSpPr>
        <p:spPr/>
        <p:txBody>
          <a:bodyPr/>
          <a:lstStyle/>
          <a:p>
            <a:fld id="{3A34FD16-3FD2-4FC3-999B-E8C035BB93A1}" type="slidenum">
              <a:rPr lang="en-US" noProof="0" smtClean="0"/>
              <a:pPr/>
              <a:t>18</a:t>
            </a:fld>
            <a:endParaRPr lang="en-US" noProof="0" dirty="0"/>
          </a:p>
        </p:txBody>
      </p:sp>
    </p:spTree>
    <p:extLst>
      <p:ext uri="{BB962C8B-B14F-4D97-AF65-F5344CB8AC3E}">
        <p14:creationId xmlns:p14="http://schemas.microsoft.com/office/powerpoint/2010/main" val="3056913762"/>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0CC34-68C5-5B2E-2F74-D457F7A989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145762-E6FC-2F6F-2FF3-83EEB0C61C8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208AE2D8-BF45-5543-E853-B5B3144DB9C9}"/>
              </a:ext>
            </a:extLst>
          </p:cNvPr>
          <p:cNvSpPr>
            <a:spLocks noGrp="1"/>
          </p:cNvSpPr>
          <p:nvPr>
            <p:ph idx="1"/>
          </p:nvPr>
        </p:nvSpPr>
        <p:spPr/>
        <p:txBody>
          <a:bodyPr>
            <a:normAutofit/>
          </a:bodyPr>
          <a:lstStyle/>
          <a:p>
            <a:pPr marL="0" indent="0">
              <a:buNone/>
            </a:pPr>
            <a:r>
              <a:rPr lang="en-US" b="1" noProof="0" dirty="0"/>
              <a:t>EPA Air Toxics Risk Assessment Library (3 Volumes)</a:t>
            </a:r>
          </a:p>
          <a:p>
            <a:pPr marL="460375" indent="-457200">
              <a:buFont typeface="+mj-lt"/>
              <a:buAutoNum type="arabicPeriod"/>
            </a:pPr>
            <a:r>
              <a:rPr lang="en-US" noProof="0" dirty="0"/>
              <a:t>Technical Resource Manual</a:t>
            </a:r>
          </a:p>
          <a:p>
            <a:pPr lvl="1"/>
            <a:r>
              <a:rPr lang="en-US" noProof="0" dirty="0"/>
              <a:t>Risk Assessment process and analysis</a:t>
            </a:r>
          </a:p>
          <a:p>
            <a:pPr marL="460375" indent="-457200">
              <a:buFont typeface="+mj-lt"/>
              <a:buAutoNum type="arabicPeriod"/>
            </a:pPr>
            <a:r>
              <a:rPr lang="en-US" noProof="0" dirty="0"/>
              <a:t>Facility-specific Assessment</a:t>
            </a:r>
          </a:p>
          <a:p>
            <a:pPr lvl="1"/>
            <a:r>
              <a:rPr lang="en-US" noProof="0" dirty="0"/>
              <a:t>Approaches for individual sources</a:t>
            </a:r>
          </a:p>
          <a:p>
            <a:pPr marL="460375" indent="-457200">
              <a:buFont typeface="+mj-lt"/>
              <a:buAutoNum type="arabicPeriod"/>
            </a:pPr>
            <a:r>
              <a:rPr lang="en-US" noProof="0" dirty="0"/>
              <a:t>Community-Level Assessment</a:t>
            </a:r>
          </a:p>
          <a:p>
            <a:pPr lvl="2"/>
            <a:r>
              <a:rPr lang="en-US" noProof="0" dirty="0"/>
              <a:t>Approaches for cumulative air toxics in a community</a:t>
            </a:r>
          </a:p>
        </p:txBody>
      </p:sp>
      <p:sp>
        <p:nvSpPr>
          <p:cNvPr id="4" name="Slide Number Placeholder 3">
            <a:extLst>
              <a:ext uri="{FF2B5EF4-FFF2-40B4-BE49-F238E27FC236}">
                <a16:creationId xmlns:a16="http://schemas.microsoft.com/office/drawing/2014/main" id="{BBB6BAE2-9485-D310-DA2D-33AC2612C8BE}"/>
              </a:ext>
            </a:extLst>
          </p:cNvPr>
          <p:cNvSpPr>
            <a:spLocks noGrp="1"/>
          </p:cNvSpPr>
          <p:nvPr>
            <p:ph type="sldNum" sz="quarter" idx="12"/>
          </p:nvPr>
        </p:nvSpPr>
        <p:spPr/>
        <p:txBody>
          <a:bodyPr/>
          <a:lstStyle/>
          <a:p>
            <a:fld id="{3A34FD16-3FD2-4FC3-999B-E8C035BB93A1}" type="slidenum">
              <a:rPr lang="en-US" noProof="0" smtClean="0"/>
              <a:pPr/>
              <a:t>1</a:t>
            </a:fld>
            <a:endParaRPr lang="en-US" noProof="0" dirty="0"/>
          </a:p>
        </p:txBody>
      </p:sp>
      <p:pic>
        <p:nvPicPr>
          <p:cNvPr id="5" name="Picture 4">
            <a:extLst>
              <a:ext uri="{FF2B5EF4-FFF2-40B4-BE49-F238E27FC236}">
                <a16:creationId xmlns:a16="http://schemas.microsoft.com/office/drawing/2014/main" id="{9A50C2F2-5C42-264B-4502-4E58021DD1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10769" y="4343400"/>
            <a:ext cx="4767414" cy="2057400"/>
          </a:xfrm>
          <a:prstGeom prst="rect">
            <a:avLst/>
          </a:prstGeom>
        </p:spPr>
      </p:pic>
    </p:spTree>
    <p:extLst>
      <p:ext uri="{BB962C8B-B14F-4D97-AF65-F5344CB8AC3E}">
        <p14:creationId xmlns:p14="http://schemas.microsoft.com/office/powerpoint/2010/main" val="3831382247"/>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FD94-FC3C-7BBB-11DC-9CF245205F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FD193E-A21D-176D-282C-A9225D0B0D4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E785FC4-8AF1-BE0B-0547-FE163559492A}"/>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u="sng" dirty="0">
                <a:cs typeface="Times New Roman" panose="02020603050405020304" pitchFamily="18" charset="0"/>
              </a:rPr>
              <a:t>Screening Models</a:t>
            </a:r>
            <a:r>
              <a:rPr lang="en-US" dirty="0">
                <a:cs typeface="Times New Roman" panose="02020603050405020304" pitchFamily="18" charset="0"/>
              </a:rPr>
              <a:t>: Conservative estimates with little inputs (AERSCREEN)</a:t>
            </a:r>
          </a:p>
          <a:p>
            <a:r>
              <a:rPr lang="en-US" u="sng" dirty="0">
                <a:cs typeface="Times New Roman" panose="02020603050405020304" pitchFamily="18" charset="0"/>
              </a:rPr>
              <a:t>Plume Models</a:t>
            </a:r>
            <a:r>
              <a:rPr lang="en-US" dirty="0">
                <a:cs typeface="Times New Roman" panose="02020603050405020304" pitchFamily="18" charset="0"/>
              </a:rPr>
              <a:t>: Steady state or normal (gaussian) distribution of plume; no variations (AERMOD)</a:t>
            </a:r>
          </a:p>
          <a:p>
            <a:pPr lvl="1"/>
            <a:r>
              <a:rPr lang="en-US" dirty="0">
                <a:cs typeface="Times New Roman" panose="02020603050405020304" pitchFamily="18" charset="0"/>
              </a:rPr>
              <a:t>Limited to 50 kilometers</a:t>
            </a:r>
          </a:p>
          <a:p>
            <a:r>
              <a:rPr lang="en-US" u="sng" dirty="0">
                <a:cs typeface="Times New Roman" panose="02020603050405020304" pitchFamily="18" charset="0"/>
              </a:rPr>
              <a:t>Puff/Particle Models</a:t>
            </a:r>
            <a:r>
              <a:rPr lang="en-US" dirty="0">
                <a:cs typeface="Times New Roman" panose="02020603050405020304" pitchFamily="18" charset="0"/>
              </a:rPr>
              <a:t>: Simulate time and space variations</a:t>
            </a:r>
          </a:p>
          <a:p>
            <a:pPr lvl="1"/>
            <a:r>
              <a:rPr lang="en-US" dirty="0" err="1">
                <a:cs typeface="Times New Roman" panose="02020603050405020304" pitchFamily="18" charset="0"/>
              </a:rPr>
              <a:t>Lagrangian</a:t>
            </a:r>
            <a:r>
              <a:rPr lang="en-US" dirty="0">
                <a:cs typeface="Times New Roman" panose="02020603050405020304" pitchFamily="18" charset="0"/>
              </a:rPr>
              <a:t> particles (CALPUFF), Eulerian grid, atmospheric trajectory model</a:t>
            </a:r>
          </a:p>
        </p:txBody>
      </p:sp>
      <p:sp>
        <p:nvSpPr>
          <p:cNvPr id="4" name="Slide Number Placeholder 3">
            <a:extLst>
              <a:ext uri="{FF2B5EF4-FFF2-40B4-BE49-F238E27FC236}">
                <a16:creationId xmlns:a16="http://schemas.microsoft.com/office/drawing/2014/main" id="{523A072F-1133-A321-12E4-53E159376923}"/>
              </a:ext>
            </a:extLst>
          </p:cNvPr>
          <p:cNvSpPr>
            <a:spLocks noGrp="1"/>
          </p:cNvSpPr>
          <p:nvPr>
            <p:ph type="sldNum" sz="quarter" idx="12"/>
          </p:nvPr>
        </p:nvSpPr>
        <p:spPr/>
        <p:txBody>
          <a:bodyPr/>
          <a:lstStyle/>
          <a:p>
            <a:fld id="{3A34FD16-3FD2-4FC3-999B-E8C035BB93A1}" type="slidenum">
              <a:rPr lang="en-US" noProof="0" smtClean="0"/>
              <a:pPr/>
              <a:t>19</a:t>
            </a:fld>
            <a:endParaRPr lang="en-US" noProof="0" dirty="0"/>
          </a:p>
        </p:txBody>
      </p:sp>
    </p:spTree>
    <p:extLst>
      <p:ext uri="{BB962C8B-B14F-4D97-AF65-F5344CB8AC3E}">
        <p14:creationId xmlns:p14="http://schemas.microsoft.com/office/powerpoint/2010/main" val="553520556"/>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E019F-72D5-9DD1-D62C-42C806272C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F82A9D-949A-3565-57A9-0848B376561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1BCA8AA7-23E2-5A21-A0FF-D696FE0A9464}"/>
              </a:ext>
            </a:extLst>
          </p:cNvPr>
          <p:cNvSpPr>
            <a:spLocks noGrp="1"/>
          </p:cNvSpPr>
          <p:nvPr>
            <p:ph idx="1"/>
          </p:nvPr>
        </p:nvSpPr>
        <p:spPr/>
        <p:txBody>
          <a:bodyPr>
            <a:normAutofit/>
          </a:bodyPr>
          <a:lstStyle/>
          <a:p>
            <a:pPr marL="0" indent="0">
              <a:buNone/>
            </a:pPr>
            <a:r>
              <a:rPr lang="en-US" b="1" noProof="0" dirty="0"/>
              <a:t>Modeling Flowchart</a:t>
            </a:r>
          </a:p>
        </p:txBody>
      </p:sp>
      <p:sp>
        <p:nvSpPr>
          <p:cNvPr id="4" name="Slide Number Placeholder 3">
            <a:extLst>
              <a:ext uri="{FF2B5EF4-FFF2-40B4-BE49-F238E27FC236}">
                <a16:creationId xmlns:a16="http://schemas.microsoft.com/office/drawing/2014/main" id="{0EBB5F78-BB35-B02F-48F1-54AD2FF9FFBA}"/>
              </a:ext>
            </a:extLst>
          </p:cNvPr>
          <p:cNvSpPr>
            <a:spLocks noGrp="1"/>
          </p:cNvSpPr>
          <p:nvPr>
            <p:ph type="sldNum" sz="quarter" idx="12"/>
          </p:nvPr>
        </p:nvSpPr>
        <p:spPr/>
        <p:txBody>
          <a:bodyPr/>
          <a:lstStyle/>
          <a:p>
            <a:fld id="{3A34FD16-3FD2-4FC3-999B-E8C035BB93A1}" type="slidenum">
              <a:rPr lang="en-US" noProof="0" smtClean="0"/>
              <a:pPr/>
              <a:t>20</a:t>
            </a:fld>
            <a:endParaRPr lang="en-US" noProof="0" dirty="0"/>
          </a:p>
        </p:txBody>
      </p:sp>
      <p:sp>
        <p:nvSpPr>
          <p:cNvPr id="5" name="TextBox 4">
            <a:extLst>
              <a:ext uri="{FF2B5EF4-FFF2-40B4-BE49-F238E27FC236}">
                <a16:creationId xmlns:a16="http://schemas.microsoft.com/office/drawing/2014/main" id="{2B94C0ED-D134-CE37-0582-B11EB9C521B2}"/>
              </a:ext>
            </a:extLst>
          </p:cNvPr>
          <p:cNvSpPr txBox="1"/>
          <p:nvPr/>
        </p:nvSpPr>
        <p:spPr>
          <a:xfrm>
            <a:off x="914400" y="162734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Emissions</a:t>
            </a:r>
          </a:p>
          <a:p>
            <a:pPr algn="ctr"/>
            <a:r>
              <a:rPr lang="en-US" b="1" noProof="0" dirty="0"/>
              <a:t>Quantification</a:t>
            </a:r>
          </a:p>
        </p:txBody>
      </p:sp>
      <p:cxnSp>
        <p:nvCxnSpPr>
          <p:cNvPr id="6" name="Straight Arrow Connector 5">
            <a:extLst>
              <a:ext uri="{FF2B5EF4-FFF2-40B4-BE49-F238E27FC236}">
                <a16:creationId xmlns:a16="http://schemas.microsoft.com/office/drawing/2014/main" id="{A2F27928-3A1E-6D74-AE1C-8190AF983CF1}"/>
              </a:ext>
            </a:extLst>
          </p:cNvPr>
          <p:cNvCxnSpPr>
            <a:cxnSpLocks/>
            <a:stCxn id="9" idx="3"/>
            <a:endCxn id="24" idx="1"/>
          </p:cNvCxnSpPr>
          <p:nvPr/>
        </p:nvCxnSpPr>
        <p:spPr>
          <a:xfrm>
            <a:off x="4872648" y="5525868"/>
            <a:ext cx="312000"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0C05CAC4-6ECA-1CEF-1CAF-7561BB160FB5}"/>
              </a:ext>
            </a:extLst>
          </p:cNvPr>
          <p:cNvSpPr txBox="1"/>
          <p:nvPr/>
        </p:nvSpPr>
        <p:spPr>
          <a:xfrm>
            <a:off x="914400" y="5202701"/>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Meteorological</a:t>
            </a:r>
          </a:p>
          <a:p>
            <a:pPr algn="ctr"/>
            <a:r>
              <a:rPr lang="en-US" b="1" noProof="0" dirty="0"/>
              <a:t>Observations</a:t>
            </a:r>
          </a:p>
        </p:txBody>
      </p:sp>
      <p:sp>
        <p:nvSpPr>
          <p:cNvPr id="8" name="TextBox 7">
            <a:extLst>
              <a:ext uri="{FF2B5EF4-FFF2-40B4-BE49-F238E27FC236}">
                <a16:creationId xmlns:a16="http://schemas.microsoft.com/office/drawing/2014/main" id="{81E0289D-FA83-8F8C-9A53-A926128717CD}"/>
              </a:ext>
            </a:extLst>
          </p:cNvPr>
          <p:cNvSpPr txBox="1"/>
          <p:nvPr/>
        </p:nvSpPr>
        <p:spPr>
          <a:xfrm>
            <a:off x="914400" y="294396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Release</a:t>
            </a:r>
          </a:p>
          <a:p>
            <a:pPr algn="ctr"/>
            <a:r>
              <a:rPr lang="en-US" b="1" noProof="0" dirty="0"/>
              <a:t>Parameters</a:t>
            </a:r>
          </a:p>
        </p:txBody>
      </p:sp>
      <p:sp>
        <p:nvSpPr>
          <p:cNvPr id="9" name="TextBox 8">
            <a:extLst>
              <a:ext uri="{FF2B5EF4-FFF2-40B4-BE49-F238E27FC236}">
                <a16:creationId xmlns:a16="http://schemas.microsoft.com/office/drawing/2014/main" id="{FE2FC350-C4E4-3E2F-9D8F-EB64C1BBD90E}"/>
              </a:ext>
            </a:extLst>
          </p:cNvPr>
          <p:cNvSpPr txBox="1"/>
          <p:nvPr/>
        </p:nvSpPr>
        <p:spPr>
          <a:xfrm>
            <a:off x="3043848" y="5202702"/>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Meteorology</a:t>
            </a:r>
          </a:p>
          <a:p>
            <a:pPr algn="ctr"/>
            <a:r>
              <a:rPr lang="en-US" b="1" noProof="0" dirty="0"/>
              <a:t>Model</a:t>
            </a:r>
          </a:p>
        </p:txBody>
      </p:sp>
      <p:cxnSp>
        <p:nvCxnSpPr>
          <p:cNvPr id="10" name="Connector: Elbow 9">
            <a:extLst>
              <a:ext uri="{FF2B5EF4-FFF2-40B4-BE49-F238E27FC236}">
                <a16:creationId xmlns:a16="http://schemas.microsoft.com/office/drawing/2014/main" id="{52801F9A-76F5-2BF4-5A27-BC362C7F828B}"/>
              </a:ext>
            </a:extLst>
          </p:cNvPr>
          <p:cNvCxnSpPr>
            <a:cxnSpLocks/>
            <a:stCxn id="5" idx="2"/>
            <a:endCxn id="16" idx="1"/>
          </p:cNvCxnSpPr>
          <p:nvPr/>
        </p:nvCxnSpPr>
        <p:spPr>
          <a:xfrm rot="16200000" flipH="1">
            <a:off x="2274742" y="1827733"/>
            <a:ext cx="323164" cy="1215048"/>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C3D8912-C70D-05B6-0728-44AC1B325F46}"/>
              </a:ext>
            </a:extLst>
          </p:cNvPr>
          <p:cNvSpPr txBox="1"/>
          <p:nvPr/>
        </p:nvSpPr>
        <p:spPr>
          <a:xfrm>
            <a:off x="3043848" y="2273673"/>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Emissions</a:t>
            </a:r>
          </a:p>
          <a:p>
            <a:pPr algn="ctr"/>
            <a:r>
              <a:rPr lang="en-US" b="1" noProof="0" dirty="0"/>
              <a:t>Model</a:t>
            </a:r>
          </a:p>
        </p:txBody>
      </p:sp>
      <p:sp>
        <p:nvSpPr>
          <p:cNvPr id="24" name="TextBox 23">
            <a:extLst>
              <a:ext uri="{FF2B5EF4-FFF2-40B4-BE49-F238E27FC236}">
                <a16:creationId xmlns:a16="http://schemas.microsoft.com/office/drawing/2014/main" id="{B6996481-322A-8EC6-4FF3-4ADE60F585DC}"/>
              </a:ext>
            </a:extLst>
          </p:cNvPr>
          <p:cNvSpPr txBox="1"/>
          <p:nvPr/>
        </p:nvSpPr>
        <p:spPr>
          <a:xfrm>
            <a:off x="5184648" y="5202703"/>
            <a:ext cx="1828800" cy="646331"/>
          </a:xfrm>
          <a:prstGeom prst="rect">
            <a:avLst/>
          </a:prstGeom>
          <a:solidFill>
            <a:schemeClr val="accent4">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Meteorology</a:t>
            </a:r>
          </a:p>
        </p:txBody>
      </p:sp>
      <p:sp>
        <p:nvSpPr>
          <p:cNvPr id="25" name="TextBox 24">
            <a:extLst>
              <a:ext uri="{FF2B5EF4-FFF2-40B4-BE49-F238E27FC236}">
                <a16:creationId xmlns:a16="http://schemas.microsoft.com/office/drawing/2014/main" id="{4B4B8B7B-F685-1163-292B-44CE408284BB}"/>
              </a:ext>
            </a:extLst>
          </p:cNvPr>
          <p:cNvSpPr txBox="1"/>
          <p:nvPr/>
        </p:nvSpPr>
        <p:spPr>
          <a:xfrm>
            <a:off x="5184648" y="2273674"/>
            <a:ext cx="1828800" cy="646331"/>
          </a:xfrm>
          <a:prstGeom prst="rect">
            <a:avLst/>
          </a:prstGeom>
          <a:solidFill>
            <a:schemeClr val="accent2">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Emissions</a:t>
            </a:r>
          </a:p>
        </p:txBody>
      </p:sp>
      <p:cxnSp>
        <p:nvCxnSpPr>
          <p:cNvPr id="42" name="Connector: Elbow 41">
            <a:extLst>
              <a:ext uri="{FF2B5EF4-FFF2-40B4-BE49-F238E27FC236}">
                <a16:creationId xmlns:a16="http://schemas.microsoft.com/office/drawing/2014/main" id="{979550FF-34C8-D0AD-D80A-EED2854CFA04}"/>
              </a:ext>
            </a:extLst>
          </p:cNvPr>
          <p:cNvCxnSpPr>
            <a:cxnSpLocks/>
            <a:stCxn id="8" idx="0"/>
            <a:endCxn id="16" idx="1"/>
          </p:cNvCxnSpPr>
          <p:nvPr/>
        </p:nvCxnSpPr>
        <p:spPr>
          <a:xfrm rot="5400000" flipH="1" flipV="1">
            <a:off x="2262762" y="2162878"/>
            <a:ext cx="347125" cy="1215048"/>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73F71016-F122-272F-E195-7C8FA14EDA3B}"/>
              </a:ext>
            </a:extLst>
          </p:cNvPr>
          <p:cNvCxnSpPr>
            <a:cxnSpLocks/>
            <a:stCxn id="16" idx="3"/>
            <a:endCxn id="25" idx="1"/>
          </p:cNvCxnSpPr>
          <p:nvPr/>
        </p:nvCxnSpPr>
        <p:spPr>
          <a:xfrm>
            <a:off x="4872648" y="2596839"/>
            <a:ext cx="312000"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669E0FB-A387-579D-89CA-F0024449FD9F}"/>
              </a:ext>
            </a:extLst>
          </p:cNvPr>
          <p:cNvCxnSpPr>
            <a:cxnSpLocks/>
            <a:stCxn id="7" idx="3"/>
            <a:endCxn id="9" idx="1"/>
          </p:cNvCxnSpPr>
          <p:nvPr/>
        </p:nvCxnSpPr>
        <p:spPr>
          <a:xfrm>
            <a:off x="2743200" y="5525867"/>
            <a:ext cx="300648" cy="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35E478B-8EA2-78FF-80D1-A67B17B1C288}"/>
              </a:ext>
            </a:extLst>
          </p:cNvPr>
          <p:cNvCxnSpPr>
            <a:cxnSpLocks/>
            <a:stCxn id="25" idx="3"/>
            <a:endCxn id="54" idx="0"/>
          </p:cNvCxnSpPr>
          <p:nvPr/>
        </p:nvCxnSpPr>
        <p:spPr>
          <a:xfrm>
            <a:off x="7013448" y="2596840"/>
            <a:ext cx="1226400" cy="669014"/>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A00BD3B4-C415-8E60-51B5-0293CB7267E6}"/>
              </a:ext>
            </a:extLst>
          </p:cNvPr>
          <p:cNvSpPr txBox="1"/>
          <p:nvPr/>
        </p:nvSpPr>
        <p:spPr>
          <a:xfrm>
            <a:off x="7325448" y="3265854"/>
            <a:ext cx="1828800" cy="646331"/>
          </a:xfrm>
          <a:prstGeom prst="rect">
            <a:avLst/>
          </a:prstGeom>
          <a:solidFill>
            <a:schemeClr val="accent1"/>
          </a:solidFill>
          <a:ln w="12700">
            <a:solidFill>
              <a:schemeClr val="tx1"/>
            </a:solidFill>
          </a:ln>
        </p:spPr>
        <p:txBody>
          <a:bodyPr wrap="square" rtlCol="0" anchor="ctr" anchorCtr="0">
            <a:spAutoFit/>
          </a:bodyPr>
          <a:lstStyle/>
          <a:p>
            <a:pPr algn="ctr"/>
            <a:r>
              <a:rPr lang="en-US" b="1" noProof="0" dirty="0">
                <a:solidFill>
                  <a:schemeClr val="bg1"/>
                </a:solidFill>
              </a:rPr>
              <a:t>Air Quality</a:t>
            </a:r>
          </a:p>
          <a:p>
            <a:pPr algn="ctr"/>
            <a:r>
              <a:rPr lang="en-US" b="1" noProof="0" dirty="0">
                <a:solidFill>
                  <a:schemeClr val="bg1"/>
                </a:solidFill>
              </a:rPr>
              <a:t>Model</a:t>
            </a:r>
          </a:p>
        </p:txBody>
      </p:sp>
      <p:cxnSp>
        <p:nvCxnSpPr>
          <p:cNvPr id="60" name="Connector: Elbow 59">
            <a:extLst>
              <a:ext uri="{FF2B5EF4-FFF2-40B4-BE49-F238E27FC236}">
                <a16:creationId xmlns:a16="http://schemas.microsoft.com/office/drawing/2014/main" id="{33865815-39EE-184C-7B58-445718623BF2}"/>
              </a:ext>
            </a:extLst>
          </p:cNvPr>
          <p:cNvCxnSpPr>
            <a:cxnSpLocks/>
            <a:stCxn id="24" idx="3"/>
            <a:endCxn id="54" idx="2"/>
          </p:cNvCxnSpPr>
          <p:nvPr/>
        </p:nvCxnSpPr>
        <p:spPr>
          <a:xfrm flipV="1">
            <a:off x="7013448" y="3912185"/>
            <a:ext cx="1226400" cy="1613684"/>
          </a:xfrm>
          <a:prstGeom prst="bentConnector2">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ED24A20C-8DF4-8231-DEAF-EAFFCB8CC527}"/>
              </a:ext>
            </a:extLst>
          </p:cNvPr>
          <p:cNvSpPr txBox="1"/>
          <p:nvPr/>
        </p:nvSpPr>
        <p:spPr>
          <a:xfrm>
            <a:off x="9445752" y="3270728"/>
            <a:ext cx="1828800" cy="646331"/>
          </a:xfrm>
          <a:prstGeom prst="rect">
            <a:avLst/>
          </a:prstGeom>
          <a:solidFill>
            <a:schemeClr val="accent2"/>
          </a:solidFill>
          <a:ln w="12700">
            <a:solidFill>
              <a:schemeClr val="tx1"/>
            </a:solidFill>
          </a:ln>
        </p:spPr>
        <p:txBody>
          <a:bodyPr wrap="square" rtlCol="0" anchor="ctr" anchorCtr="0">
            <a:spAutoFit/>
          </a:bodyPr>
          <a:lstStyle/>
          <a:p>
            <a:pPr algn="ctr"/>
            <a:r>
              <a:rPr lang="en-US" b="1" noProof="0" dirty="0">
                <a:solidFill>
                  <a:schemeClr val="bg1"/>
                </a:solidFill>
              </a:rPr>
              <a:t>Model</a:t>
            </a:r>
          </a:p>
          <a:p>
            <a:pPr algn="ctr"/>
            <a:r>
              <a:rPr lang="en-US" b="1" noProof="0" dirty="0">
                <a:solidFill>
                  <a:schemeClr val="bg1"/>
                </a:solidFill>
              </a:rPr>
              <a:t>Results</a:t>
            </a:r>
          </a:p>
        </p:txBody>
      </p:sp>
      <p:cxnSp>
        <p:nvCxnSpPr>
          <p:cNvPr id="66" name="Straight Arrow Connector 65">
            <a:extLst>
              <a:ext uri="{FF2B5EF4-FFF2-40B4-BE49-F238E27FC236}">
                <a16:creationId xmlns:a16="http://schemas.microsoft.com/office/drawing/2014/main" id="{EBD9BEF2-FB07-BB47-9F55-947927D3EFDB}"/>
              </a:ext>
            </a:extLst>
          </p:cNvPr>
          <p:cNvCxnSpPr>
            <a:cxnSpLocks/>
            <a:stCxn id="54" idx="3"/>
            <a:endCxn id="63" idx="1"/>
          </p:cNvCxnSpPr>
          <p:nvPr/>
        </p:nvCxnSpPr>
        <p:spPr>
          <a:xfrm>
            <a:off x="9154248" y="3589020"/>
            <a:ext cx="291504" cy="4874"/>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id="{CB766460-49D0-F71F-3EDD-DD7A6FA321D0}"/>
              </a:ext>
            </a:extLst>
          </p:cNvPr>
          <p:cNvSpPr txBox="1"/>
          <p:nvPr/>
        </p:nvSpPr>
        <p:spPr>
          <a:xfrm>
            <a:off x="914400" y="3991180"/>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Terrain</a:t>
            </a:r>
          </a:p>
          <a:p>
            <a:pPr algn="ctr"/>
            <a:r>
              <a:rPr lang="en-US" b="1" noProof="0" dirty="0"/>
              <a:t>Data</a:t>
            </a:r>
          </a:p>
        </p:txBody>
      </p:sp>
      <p:sp>
        <p:nvSpPr>
          <p:cNvPr id="84" name="TextBox 83">
            <a:extLst>
              <a:ext uri="{FF2B5EF4-FFF2-40B4-BE49-F238E27FC236}">
                <a16:creationId xmlns:a16="http://schemas.microsoft.com/office/drawing/2014/main" id="{16CF43DA-AB6A-D296-B51B-D04CA5A7681F}"/>
              </a:ext>
            </a:extLst>
          </p:cNvPr>
          <p:cNvSpPr txBox="1"/>
          <p:nvPr/>
        </p:nvSpPr>
        <p:spPr>
          <a:xfrm>
            <a:off x="3043848" y="3987530"/>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Terrain</a:t>
            </a:r>
          </a:p>
          <a:p>
            <a:pPr algn="ctr"/>
            <a:r>
              <a:rPr lang="en-US" b="1" noProof="0" dirty="0"/>
              <a:t>Model</a:t>
            </a:r>
          </a:p>
        </p:txBody>
      </p:sp>
      <p:sp>
        <p:nvSpPr>
          <p:cNvPr id="85" name="TextBox 84">
            <a:extLst>
              <a:ext uri="{FF2B5EF4-FFF2-40B4-BE49-F238E27FC236}">
                <a16:creationId xmlns:a16="http://schemas.microsoft.com/office/drawing/2014/main" id="{AAA68D37-2CD1-A363-424F-39EF48F43C18}"/>
              </a:ext>
            </a:extLst>
          </p:cNvPr>
          <p:cNvSpPr txBox="1"/>
          <p:nvPr/>
        </p:nvSpPr>
        <p:spPr>
          <a:xfrm>
            <a:off x="5180076" y="3996031"/>
            <a:ext cx="1828800" cy="646331"/>
          </a:xfrm>
          <a:prstGeom prst="rect">
            <a:avLst/>
          </a:prstGeom>
          <a:solidFill>
            <a:schemeClr val="accent3">
              <a:lumMod val="20000"/>
              <a:lumOff val="80000"/>
            </a:schemeClr>
          </a:solidFill>
          <a:ln w="12700">
            <a:solidFill>
              <a:schemeClr val="tx1"/>
            </a:solidFill>
          </a:ln>
        </p:spPr>
        <p:txBody>
          <a:bodyPr wrap="square" rtlCol="0" anchor="ctr" anchorCtr="0">
            <a:spAutoFit/>
          </a:bodyPr>
          <a:lstStyle/>
          <a:p>
            <a:pPr algn="ctr"/>
            <a:r>
              <a:rPr lang="en-US" b="1" noProof="0" dirty="0"/>
              <a:t>Processed</a:t>
            </a:r>
          </a:p>
          <a:p>
            <a:pPr algn="ctr"/>
            <a:r>
              <a:rPr lang="en-US" b="1" noProof="0" dirty="0"/>
              <a:t>Terrain</a:t>
            </a:r>
          </a:p>
        </p:txBody>
      </p:sp>
      <p:cxnSp>
        <p:nvCxnSpPr>
          <p:cNvPr id="86" name="Connector: Elbow 85">
            <a:extLst>
              <a:ext uri="{FF2B5EF4-FFF2-40B4-BE49-F238E27FC236}">
                <a16:creationId xmlns:a16="http://schemas.microsoft.com/office/drawing/2014/main" id="{CCB3BF58-9A59-B8BB-9076-5B3773D10FF8}"/>
              </a:ext>
            </a:extLst>
          </p:cNvPr>
          <p:cNvCxnSpPr>
            <a:cxnSpLocks/>
            <a:stCxn id="85" idx="3"/>
            <a:endCxn id="54" idx="1"/>
          </p:cNvCxnSpPr>
          <p:nvPr/>
        </p:nvCxnSpPr>
        <p:spPr>
          <a:xfrm flipV="1">
            <a:off x="7008876" y="3589020"/>
            <a:ext cx="316572" cy="730177"/>
          </a:xfrm>
          <a:prstGeom prst="bentConnector3">
            <a:avLst>
              <a:gd name="adj1" fmla="val 50000"/>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7CFC08BB-AB5E-FC10-8627-599A5566E43E}"/>
              </a:ext>
            </a:extLst>
          </p:cNvPr>
          <p:cNvCxnSpPr>
            <a:cxnSpLocks/>
            <a:stCxn id="84" idx="3"/>
            <a:endCxn id="85" idx="1"/>
          </p:cNvCxnSpPr>
          <p:nvPr/>
        </p:nvCxnSpPr>
        <p:spPr>
          <a:xfrm>
            <a:off x="4872648" y="4310696"/>
            <a:ext cx="307428" cy="8501"/>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71A14B7D-5CF3-ED79-5489-861B71B7BF01}"/>
              </a:ext>
            </a:extLst>
          </p:cNvPr>
          <p:cNvCxnSpPr>
            <a:cxnSpLocks/>
            <a:stCxn id="83" idx="3"/>
            <a:endCxn id="84" idx="1"/>
          </p:cNvCxnSpPr>
          <p:nvPr/>
        </p:nvCxnSpPr>
        <p:spPr>
          <a:xfrm flipV="1">
            <a:off x="2743200" y="4310696"/>
            <a:ext cx="300648" cy="3650"/>
          </a:xfrm>
          <a:prstGeom prst="straightConnector1">
            <a:avLst/>
          </a:prstGeom>
          <a:ln w="508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0120"/>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B5E71-49C9-4E10-B54C-23E3064A44F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BC2FCDB7-211F-4F70-920D-30060C844D34}"/>
              </a:ext>
            </a:extLst>
          </p:cNvPr>
          <p:cNvSpPr>
            <a:spLocks noGrp="1"/>
          </p:cNvSpPr>
          <p:nvPr>
            <p:ph idx="1"/>
          </p:nvPr>
        </p:nvSpPr>
        <p:spPr/>
        <p:txBody>
          <a:bodyPr/>
          <a:lstStyle/>
          <a:p>
            <a:pPr marL="0" indent="0">
              <a:buNone/>
            </a:pPr>
            <a:r>
              <a:rPr lang="en-US" b="1" noProof="0" dirty="0"/>
              <a:t>Modeling for Risk Assessments</a:t>
            </a:r>
            <a:endParaRPr lang="en-US" b="1" dirty="0"/>
          </a:p>
          <a:p>
            <a:r>
              <a:rPr lang="en-US" dirty="0"/>
              <a:t>Screening models provide conservative (worst-case) estimates</a:t>
            </a:r>
          </a:p>
          <a:p>
            <a:pPr lvl="1"/>
            <a:r>
              <a:rPr lang="en-US" dirty="0"/>
              <a:t>Identify facilities and/or air toxics with the greatest risk</a:t>
            </a:r>
          </a:p>
          <a:p>
            <a:pPr lvl="1"/>
            <a:r>
              <a:rPr lang="en-US" dirty="0"/>
              <a:t>Limited data requirements (emission rates, some stack parameters)</a:t>
            </a:r>
          </a:p>
          <a:p>
            <a:pPr lvl="1"/>
            <a:r>
              <a:rPr lang="en-US" dirty="0"/>
              <a:t>Limited or no meteorological data required</a:t>
            </a:r>
          </a:p>
          <a:p>
            <a:pPr lvl="1"/>
            <a:r>
              <a:rPr lang="en-US" dirty="0"/>
              <a:t>Model runs are quick and generally require few computational resources</a:t>
            </a:r>
          </a:p>
          <a:p>
            <a:pPr lvl="1"/>
            <a:r>
              <a:rPr lang="en-US" dirty="0"/>
              <a:t>Only provide data for one direction</a:t>
            </a:r>
          </a:p>
        </p:txBody>
      </p:sp>
      <p:sp>
        <p:nvSpPr>
          <p:cNvPr id="4" name="Slide Number Placeholder 3">
            <a:extLst>
              <a:ext uri="{FF2B5EF4-FFF2-40B4-BE49-F238E27FC236}">
                <a16:creationId xmlns:a16="http://schemas.microsoft.com/office/drawing/2014/main" id="{AF01B6AF-5970-4B96-BC07-64A6CC9B6792}"/>
              </a:ext>
            </a:extLst>
          </p:cNvPr>
          <p:cNvSpPr>
            <a:spLocks noGrp="1"/>
          </p:cNvSpPr>
          <p:nvPr>
            <p:ph type="sldNum" sz="quarter" idx="12"/>
          </p:nvPr>
        </p:nvSpPr>
        <p:spPr/>
        <p:txBody>
          <a:bodyPr/>
          <a:lstStyle/>
          <a:p>
            <a:fld id="{2A9EB9E3-9590-49DD-B5AB-BB74F4A3E175}" type="slidenum">
              <a:rPr lang="en-US" smtClean="0"/>
              <a:t>21</a:t>
            </a:fld>
            <a:endParaRPr lang="en-US"/>
          </a:p>
        </p:txBody>
      </p:sp>
    </p:spTree>
    <p:extLst>
      <p:ext uri="{BB962C8B-B14F-4D97-AF65-F5344CB8AC3E}">
        <p14:creationId xmlns:p14="http://schemas.microsoft.com/office/powerpoint/2010/main" val="323984264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F2EB5-FCE7-3486-0414-F6D7AE6F3981}"/>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538FF4C0-C2FD-9B25-317F-3DFB76AF9F5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69152" y="1005840"/>
            <a:ext cx="5105400" cy="5166360"/>
          </a:xfrm>
          <a:prstGeom prst="rect">
            <a:avLst/>
          </a:prstGeom>
        </p:spPr>
      </p:pic>
      <p:pic>
        <p:nvPicPr>
          <p:cNvPr id="13" name="Picture 12">
            <a:extLst>
              <a:ext uri="{FF2B5EF4-FFF2-40B4-BE49-F238E27FC236}">
                <a16:creationId xmlns:a16="http://schemas.microsoft.com/office/drawing/2014/main" id="{027CE6FE-47C0-1F7E-DE25-479DA4F24F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1352" y="1005840"/>
            <a:ext cx="5105400" cy="5166360"/>
          </a:xfrm>
          <a:prstGeom prst="rect">
            <a:avLst/>
          </a:prstGeom>
        </p:spPr>
      </p:pic>
      <p:sp>
        <p:nvSpPr>
          <p:cNvPr id="2" name="Title 1">
            <a:extLst>
              <a:ext uri="{FF2B5EF4-FFF2-40B4-BE49-F238E27FC236}">
                <a16:creationId xmlns:a16="http://schemas.microsoft.com/office/drawing/2014/main" id="{60EB781D-D1CB-05AC-75CD-A2425F71514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5" name="Content Placeholder 4">
            <a:extLst>
              <a:ext uri="{FF2B5EF4-FFF2-40B4-BE49-F238E27FC236}">
                <a16:creationId xmlns:a16="http://schemas.microsoft.com/office/drawing/2014/main" id="{41E26D93-1667-F323-18C3-52286625A55B}"/>
              </a:ext>
            </a:extLst>
          </p:cNvPr>
          <p:cNvSpPr>
            <a:spLocks noGrp="1"/>
          </p:cNvSpPr>
          <p:nvPr>
            <p:ph sz="half" idx="1"/>
          </p:nvPr>
        </p:nvSpPr>
        <p:spPr/>
        <p:txBody>
          <a:bodyPr/>
          <a:lstStyle/>
          <a:p>
            <a:pPr marL="0" indent="0" algn="ctr">
              <a:buNone/>
            </a:pPr>
            <a:r>
              <a:rPr lang="en-US" b="1" dirty="0">
                <a:solidFill>
                  <a:schemeClr val="bg1"/>
                </a:solidFill>
              </a:rPr>
              <a:t>Screen Model</a:t>
            </a:r>
          </a:p>
        </p:txBody>
      </p:sp>
      <p:sp>
        <p:nvSpPr>
          <p:cNvPr id="6" name="Content Placeholder 5">
            <a:extLst>
              <a:ext uri="{FF2B5EF4-FFF2-40B4-BE49-F238E27FC236}">
                <a16:creationId xmlns:a16="http://schemas.microsoft.com/office/drawing/2014/main" id="{1A354A77-202B-B32B-35B8-5AC5DDCEA43A}"/>
              </a:ext>
            </a:extLst>
          </p:cNvPr>
          <p:cNvSpPr>
            <a:spLocks noGrp="1"/>
          </p:cNvSpPr>
          <p:nvPr>
            <p:ph sz="half" idx="2"/>
          </p:nvPr>
        </p:nvSpPr>
        <p:spPr/>
        <p:txBody>
          <a:bodyPr/>
          <a:lstStyle/>
          <a:p>
            <a:pPr marL="0" indent="0" algn="ctr">
              <a:buNone/>
            </a:pPr>
            <a:r>
              <a:rPr lang="en-US" b="1" dirty="0">
                <a:solidFill>
                  <a:schemeClr val="bg1"/>
                </a:solidFill>
              </a:rPr>
              <a:t>AERMOD Model</a:t>
            </a:r>
          </a:p>
        </p:txBody>
      </p:sp>
      <p:sp>
        <p:nvSpPr>
          <p:cNvPr id="4" name="Slide Number Placeholder 3">
            <a:extLst>
              <a:ext uri="{FF2B5EF4-FFF2-40B4-BE49-F238E27FC236}">
                <a16:creationId xmlns:a16="http://schemas.microsoft.com/office/drawing/2014/main" id="{4DAAA301-A8BD-BFC7-751A-CC52A0A5174C}"/>
              </a:ext>
            </a:extLst>
          </p:cNvPr>
          <p:cNvSpPr>
            <a:spLocks noGrp="1"/>
          </p:cNvSpPr>
          <p:nvPr>
            <p:ph type="sldNum" sz="quarter" idx="12"/>
          </p:nvPr>
        </p:nvSpPr>
        <p:spPr/>
        <p:txBody>
          <a:bodyPr/>
          <a:lstStyle/>
          <a:p>
            <a:fld id="{2A9EB9E3-9590-49DD-B5AB-BB74F4A3E175}" type="slidenum">
              <a:rPr lang="en-US" smtClean="0"/>
              <a:t>22</a:t>
            </a:fld>
            <a:endParaRPr lang="en-US"/>
          </a:p>
        </p:txBody>
      </p:sp>
    </p:spTree>
    <p:extLst>
      <p:ext uri="{BB962C8B-B14F-4D97-AF65-F5344CB8AC3E}">
        <p14:creationId xmlns:p14="http://schemas.microsoft.com/office/powerpoint/2010/main" val="1790568031"/>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2" name="Content Placeholder 1">
            <a:extLst>
              <a:ext uri="{FF2B5EF4-FFF2-40B4-BE49-F238E27FC236}">
                <a16:creationId xmlns:a16="http://schemas.microsoft.com/office/drawing/2014/main" id="{18F65518-43E5-4BB8-81E6-0B12DDE52097}"/>
              </a:ext>
            </a:extLst>
          </p:cNvPr>
          <p:cNvSpPr>
            <a:spLocks noGrp="1"/>
          </p:cNvSpPr>
          <p:nvPr>
            <p:ph sz="half" idx="1"/>
          </p:nvPr>
        </p:nvSpPr>
        <p:spPr>
          <a:xfrm>
            <a:off x="914399" y="1005840"/>
            <a:ext cx="6836229" cy="5166360"/>
          </a:xfrm>
        </p:spPr>
        <p:txBody>
          <a:bodyPr>
            <a:normAutofit/>
          </a:bodyPr>
          <a:lstStyle/>
          <a:p>
            <a:pPr marL="0" indent="0">
              <a:buNone/>
            </a:pPr>
            <a:r>
              <a:rPr lang="en-US" b="1" dirty="0"/>
              <a:t>Air Toxics Model – Plume Models</a:t>
            </a:r>
          </a:p>
          <a:p>
            <a:r>
              <a:rPr lang="en-US" dirty="0"/>
              <a:t>Gaussian distribution determines plume</a:t>
            </a:r>
          </a:p>
          <a:p>
            <a:pPr lvl="1"/>
            <a:r>
              <a:rPr lang="en-US" dirty="0"/>
              <a:t>Atmospheric stability impacts horizontal (</a:t>
            </a:r>
            <a:r>
              <a:rPr lang="el-GR" dirty="0"/>
              <a:t>σ</a:t>
            </a:r>
            <a:r>
              <a:rPr lang="en-US" dirty="0"/>
              <a:t>y) and vertical (</a:t>
            </a:r>
            <a:r>
              <a:rPr lang="el-GR" dirty="0"/>
              <a:t>σ</a:t>
            </a:r>
            <a:r>
              <a:rPr lang="en-US" dirty="0"/>
              <a:t>z) dispersion at distance (x) from source</a:t>
            </a:r>
          </a:p>
          <a:p>
            <a:r>
              <a:rPr lang="en-US" dirty="0"/>
              <a:t>Gaussian model assumptions</a:t>
            </a:r>
          </a:p>
          <a:p>
            <a:pPr lvl="1"/>
            <a:r>
              <a:rPr lang="en-US" dirty="0"/>
              <a:t>Constant emissions rate (Q)</a:t>
            </a:r>
          </a:p>
          <a:p>
            <a:pPr lvl="1"/>
            <a:r>
              <a:rPr lang="en-US" dirty="0"/>
              <a:t>Plume has normal distribution</a:t>
            </a:r>
          </a:p>
          <a:p>
            <a:pPr lvl="1"/>
            <a:r>
              <a:rPr lang="en-US" dirty="0"/>
              <a:t>Wind speed and direction uniform</a:t>
            </a:r>
          </a:p>
        </p:txBody>
      </p:sp>
      <p:pic>
        <p:nvPicPr>
          <p:cNvPr id="7" name="Content Placeholder 6">
            <a:extLst>
              <a:ext uri="{FF2B5EF4-FFF2-40B4-BE49-F238E27FC236}">
                <a16:creationId xmlns:a16="http://schemas.microsoft.com/office/drawing/2014/main" id="{6AE54972-5DAB-B981-97EF-1E5E98BF56BC}"/>
              </a:ext>
            </a:extLst>
          </p:cNvPr>
          <p:cNvPicPr>
            <a:picLocks noGrp="1" noChangeAspect="1"/>
          </p:cNvPicPr>
          <p:nvPr>
            <p:ph sz="half" idx="2"/>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72200" y="1619625"/>
            <a:ext cx="5102225" cy="3939425"/>
          </a:xfrm>
          <a:prstGeom prst="rect">
            <a:avLst/>
          </a:prstGeom>
        </p:spPr>
      </p:pic>
      <p:sp>
        <p:nvSpPr>
          <p:cNvPr id="3" name="Slide Number Placeholder 2">
            <a:extLst>
              <a:ext uri="{FF2B5EF4-FFF2-40B4-BE49-F238E27FC236}">
                <a16:creationId xmlns:a16="http://schemas.microsoft.com/office/drawing/2014/main" id="{6BF815B3-9F1B-4233-AFE7-7DC80EDC88EC}"/>
              </a:ext>
            </a:extLst>
          </p:cNvPr>
          <p:cNvSpPr>
            <a:spLocks noGrp="1"/>
          </p:cNvSpPr>
          <p:nvPr>
            <p:ph type="sldNum" sz="quarter" idx="12"/>
          </p:nvPr>
        </p:nvSpPr>
        <p:spPr/>
        <p:txBody>
          <a:bodyPr/>
          <a:lstStyle/>
          <a:p>
            <a:fld id="{2A9EB9E3-9590-49DD-B5AB-BB74F4A3E175}" type="slidenum">
              <a:rPr lang="en-US" smtClean="0"/>
              <a:t>23</a:t>
            </a:fld>
            <a:endParaRPr lang="en-US"/>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54559-AAB0-24B5-6675-16536FE58F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BFAFF3-2F17-A0A0-C7FD-E90009836F2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092F5597-1939-E441-CE7D-59FD7D92EF31}"/>
              </a:ext>
            </a:extLst>
          </p:cNvPr>
          <p:cNvSpPr>
            <a:spLocks noGrp="1"/>
          </p:cNvSpPr>
          <p:nvPr>
            <p:ph idx="1"/>
          </p:nvPr>
        </p:nvSpPr>
        <p:spPr/>
        <p:txBody>
          <a:bodyPr>
            <a:normAutofit/>
          </a:bodyPr>
          <a:lstStyle/>
          <a:p>
            <a:pPr marL="0" indent="0">
              <a:buNone/>
            </a:pPr>
            <a:r>
              <a:rPr lang="en-US" b="1" noProof="0" dirty="0"/>
              <a:t>Approved Regulatory Models</a:t>
            </a:r>
            <a:endParaRPr lang="en-US" b="0" noProof="0" dirty="0"/>
          </a:p>
          <a:p>
            <a:r>
              <a:rPr lang="en-US" noProof="0" dirty="0"/>
              <a:t>American Meteorological Society (</a:t>
            </a:r>
            <a:r>
              <a:rPr lang="en-US" b="1" u="sng" noProof="0" dirty="0"/>
              <a:t>A</a:t>
            </a:r>
            <a:r>
              <a:rPr lang="en-US" noProof="0" dirty="0"/>
              <a:t>MS) /                                     </a:t>
            </a:r>
            <a:r>
              <a:rPr lang="en-US" b="1" u="sng" noProof="0" dirty="0"/>
              <a:t>E</a:t>
            </a:r>
            <a:r>
              <a:rPr lang="en-US" noProof="0" dirty="0"/>
              <a:t>PA </a:t>
            </a:r>
            <a:r>
              <a:rPr lang="en-US" b="1" u="sng" noProof="0" dirty="0"/>
              <a:t>R</a:t>
            </a:r>
            <a:r>
              <a:rPr lang="en-US" noProof="0" dirty="0"/>
              <a:t>egulatory </a:t>
            </a:r>
            <a:r>
              <a:rPr lang="en-US" b="1" u="sng" noProof="0" dirty="0"/>
              <a:t>Mod</a:t>
            </a:r>
            <a:r>
              <a:rPr lang="en-US" noProof="0" dirty="0"/>
              <a:t>el (AERMOD)</a:t>
            </a:r>
          </a:p>
          <a:p>
            <a:pPr lvl="1"/>
            <a:r>
              <a:rPr lang="en-US" noProof="0" dirty="0"/>
              <a:t>Near field plume model (&lt;50 kilometers)</a:t>
            </a:r>
          </a:p>
          <a:p>
            <a:pPr lvl="1"/>
            <a:r>
              <a:rPr lang="en-US" noProof="0" dirty="0"/>
              <a:t>Most common model</a:t>
            </a:r>
          </a:p>
          <a:p>
            <a:r>
              <a:rPr lang="en-US" b="1" u="sng" noProof="0" dirty="0"/>
              <a:t>C</a:t>
            </a:r>
            <a:r>
              <a:rPr lang="en-US" noProof="0" dirty="0"/>
              <a:t>omplex </a:t>
            </a:r>
            <a:r>
              <a:rPr lang="en-US" b="1" u="sng" noProof="0" dirty="0"/>
              <a:t>T</a:t>
            </a:r>
            <a:r>
              <a:rPr lang="en-US" noProof="0" dirty="0"/>
              <a:t>errain </a:t>
            </a:r>
            <a:r>
              <a:rPr lang="en-US" b="1" u="sng" noProof="0" dirty="0"/>
              <a:t>D</a:t>
            </a:r>
            <a:r>
              <a:rPr lang="en-US" noProof="0" dirty="0"/>
              <a:t>ispersion </a:t>
            </a:r>
            <a:r>
              <a:rPr lang="en-US" b="1" u="sng" noProof="0" dirty="0"/>
              <a:t>M</a:t>
            </a:r>
            <a:r>
              <a:rPr lang="en-US" noProof="0" dirty="0"/>
              <a:t>odel </a:t>
            </a:r>
            <a:r>
              <a:rPr lang="en-US" b="1" u="sng" noProof="0" dirty="0"/>
              <a:t>P</a:t>
            </a:r>
            <a:r>
              <a:rPr lang="en-US" noProof="0" dirty="0"/>
              <a:t>lus                               A</a:t>
            </a:r>
            <a:r>
              <a:rPr lang="en-US" b="1" u="sng" noProof="0" dirty="0"/>
              <a:t>l</a:t>
            </a:r>
            <a:r>
              <a:rPr lang="en-US" noProof="0" dirty="0"/>
              <a:t>gorithms for </a:t>
            </a:r>
            <a:r>
              <a:rPr lang="en-US" b="1" u="sng" noProof="0" dirty="0"/>
              <a:t>U</a:t>
            </a:r>
            <a:r>
              <a:rPr lang="en-US" noProof="0" dirty="0"/>
              <a:t>nstable </a:t>
            </a:r>
            <a:r>
              <a:rPr lang="en-US" b="1" u="sng" noProof="0" dirty="0"/>
              <a:t>S</a:t>
            </a:r>
            <a:r>
              <a:rPr lang="en-US" noProof="0" dirty="0"/>
              <a:t>ituations (CTDMPLUS)</a:t>
            </a:r>
          </a:p>
          <a:p>
            <a:pPr lvl="1"/>
            <a:r>
              <a:rPr lang="en-US" noProof="0" dirty="0"/>
              <a:t>Complex terrain plume model</a:t>
            </a:r>
          </a:p>
          <a:p>
            <a:r>
              <a:rPr lang="en-US" b="1" u="sng" noProof="0" dirty="0"/>
              <a:t>O</a:t>
            </a:r>
            <a:r>
              <a:rPr lang="en-US" noProof="0" dirty="0"/>
              <a:t>ffshore and </a:t>
            </a:r>
            <a:r>
              <a:rPr lang="en-US" b="1" u="sng" noProof="0" dirty="0"/>
              <a:t>C</a:t>
            </a:r>
            <a:r>
              <a:rPr lang="en-US" noProof="0" dirty="0"/>
              <a:t>oastal </a:t>
            </a:r>
            <a:r>
              <a:rPr lang="en-US" b="1" u="sng" noProof="0" dirty="0"/>
              <a:t>D</a:t>
            </a:r>
            <a:r>
              <a:rPr lang="en-US" noProof="0" dirty="0"/>
              <a:t>ispersion (OCD) Model</a:t>
            </a:r>
          </a:p>
          <a:p>
            <a:pPr lvl="1"/>
            <a:r>
              <a:rPr lang="en-US" noProof="0" dirty="0"/>
              <a:t>Offshore emissions impacting coastal regions plume model</a:t>
            </a:r>
          </a:p>
        </p:txBody>
      </p:sp>
      <p:sp>
        <p:nvSpPr>
          <p:cNvPr id="4" name="Slide Number Placeholder 3">
            <a:extLst>
              <a:ext uri="{FF2B5EF4-FFF2-40B4-BE49-F238E27FC236}">
                <a16:creationId xmlns:a16="http://schemas.microsoft.com/office/drawing/2014/main" id="{1C2A7FCC-75CB-19EE-DFC2-532B3C44D6FB}"/>
              </a:ext>
            </a:extLst>
          </p:cNvPr>
          <p:cNvSpPr>
            <a:spLocks noGrp="1"/>
          </p:cNvSpPr>
          <p:nvPr>
            <p:ph type="sldNum" sz="quarter" idx="12"/>
          </p:nvPr>
        </p:nvSpPr>
        <p:spPr/>
        <p:txBody>
          <a:bodyPr/>
          <a:lstStyle/>
          <a:p>
            <a:fld id="{3A34FD16-3FD2-4FC3-999B-E8C035BB93A1}" type="slidenum">
              <a:rPr lang="en-US" noProof="0" smtClean="0"/>
              <a:pPr/>
              <a:t>24</a:t>
            </a:fld>
            <a:endParaRPr lang="en-US" noProof="0" dirty="0"/>
          </a:p>
        </p:txBody>
      </p:sp>
      <p:pic>
        <p:nvPicPr>
          <p:cNvPr id="10" name="Picture 9">
            <a:extLst>
              <a:ext uri="{FF2B5EF4-FFF2-40B4-BE49-F238E27FC236}">
                <a16:creationId xmlns:a16="http://schemas.microsoft.com/office/drawing/2014/main" id="{D9E9BBAF-D453-8907-044D-CB179A8572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88552" y="2324100"/>
            <a:ext cx="2286000" cy="2529840"/>
          </a:xfrm>
          <a:prstGeom prst="rect">
            <a:avLst/>
          </a:prstGeom>
        </p:spPr>
      </p:pic>
    </p:spTree>
    <p:extLst>
      <p:ext uri="{BB962C8B-B14F-4D97-AF65-F5344CB8AC3E}">
        <p14:creationId xmlns:p14="http://schemas.microsoft.com/office/powerpoint/2010/main" val="2682295778"/>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79AA2-A052-5FDE-2219-D30BC213C1F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7EBA95-02EC-008B-B028-4FC88F7278FE}"/>
              </a:ext>
            </a:extLst>
          </p:cNvPr>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3" name="Slide Number Placeholder 2">
            <a:extLst>
              <a:ext uri="{FF2B5EF4-FFF2-40B4-BE49-F238E27FC236}">
                <a16:creationId xmlns:a16="http://schemas.microsoft.com/office/drawing/2014/main" id="{95882EE3-BDFE-7E11-AFB5-28E93B684F3A}"/>
              </a:ext>
            </a:extLst>
          </p:cNvPr>
          <p:cNvSpPr>
            <a:spLocks noGrp="1"/>
          </p:cNvSpPr>
          <p:nvPr>
            <p:ph type="sldNum" sz="quarter" idx="12"/>
          </p:nvPr>
        </p:nvSpPr>
        <p:spPr/>
        <p:txBody>
          <a:bodyPr/>
          <a:lstStyle/>
          <a:p>
            <a:fld id="{2A9EB9E3-9590-49DD-B5AB-BB74F4A3E175}" type="slidenum">
              <a:rPr lang="en-US" smtClean="0"/>
              <a:t>25</a:t>
            </a:fld>
            <a:endParaRPr lang="en-US"/>
          </a:p>
        </p:txBody>
      </p:sp>
      <p:pic>
        <p:nvPicPr>
          <p:cNvPr id="12" name="Content Placeholder 11">
            <a:extLst>
              <a:ext uri="{FF2B5EF4-FFF2-40B4-BE49-F238E27FC236}">
                <a16:creationId xmlns:a16="http://schemas.microsoft.com/office/drawing/2014/main" id="{CA1DE591-84BA-6FE6-2CB0-A65A79FECCFD}"/>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791549" y="1006475"/>
            <a:ext cx="6605727" cy="5165725"/>
          </a:xfrm>
          <a:prstGeom prst="rect">
            <a:avLst/>
          </a:prstGeom>
        </p:spPr>
      </p:pic>
      <p:sp>
        <p:nvSpPr>
          <p:cNvPr id="13" name="TextBox 12">
            <a:extLst>
              <a:ext uri="{FF2B5EF4-FFF2-40B4-BE49-F238E27FC236}">
                <a16:creationId xmlns:a16="http://schemas.microsoft.com/office/drawing/2014/main" id="{BF87EB78-F2CD-C083-60EE-F41D273F6131}"/>
              </a:ext>
            </a:extLst>
          </p:cNvPr>
          <p:cNvSpPr txBox="1"/>
          <p:nvPr/>
        </p:nvSpPr>
        <p:spPr>
          <a:xfrm>
            <a:off x="3048000" y="1006475"/>
            <a:ext cx="6096000" cy="523220"/>
          </a:xfrm>
          <a:prstGeom prst="rect">
            <a:avLst/>
          </a:prstGeom>
          <a:solidFill>
            <a:schemeClr val="bg1">
              <a:alpha val="75000"/>
            </a:schemeClr>
          </a:solidFill>
        </p:spPr>
        <p:txBody>
          <a:bodyPr wrap="square">
            <a:spAutoFit/>
          </a:bodyPr>
          <a:lstStyle/>
          <a:p>
            <a:pPr marL="0" indent="0" algn="ctr">
              <a:buNone/>
            </a:pPr>
            <a:r>
              <a:rPr lang="en-US" sz="2800" b="1" noProof="0" dirty="0"/>
              <a:t>Normal (Gaussian) Distribution</a:t>
            </a:r>
          </a:p>
        </p:txBody>
      </p:sp>
    </p:spTree>
    <p:extLst>
      <p:ext uri="{BB962C8B-B14F-4D97-AF65-F5344CB8AC3E}">
        <p14:creationId xmlns:p14="http://schemas.microsoft.com/office/powerpoint/2010/main" val="1980300088"/>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3B443-A3BA-7518-55CD-EBACDD3E6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28D364-028E-F44A-5DB0-B9C68695606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08AAB1B-5F1C-9837-D152-E0F78CC2926B}"/>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noProof="0" dirty="0"/>
              <a:t>Monte Carlo Plume Simulations</a:t>
            </a:r>
          </a:p>
          <a:p>
            <a:pPr lvl="1"/>
            <a:r>
              <a:rPr lang="en-US" noProof="0" dirty="0"/>
              <a:t>Monte Carlo algorithms rely on repeated random sampling to create a probability distribution (not normal / Gaussian distribution)</a:t>
            </a:r>
          </a:p>
          <a:p>
            <a:pPr lvl="2"/>
            <a:r>
              <a:rPr lang="en-US" dirty="0"/>
              <a:t>Monte Carlo simulations for plume dispersion incorporated into AERMOD</a:t>
            </a:r>
          </a:p>
          <a:p>
            <a:pPr lvl="2"/>
            <a:r>
              <a:rPr lang="en-US" dirty="0"/>
              <a:t>Can run Monte Carlo simulations on AERMOD input parameters</a:t>
            </a:r>
          </a:p>
          <a:p>
            <a:pPr lvl="1"/>
            <a:endParaRPr lang="en-US" noProof="0" dirty="0"/>
          </a:p>
        </p:txBody>
      </p:sp>
      <p:sp>
        <p:nvSpPr>
          <p:cNvPr id="4" name="Slide Number Placeholder 3">
            <a:extLst>
              <a:ext uri="{FF2B5EF4-FFF2-40B4-BE49-F238E27FC236}">
                <a16:creationId xmlns:a16="http://schemas.microsoft.com/office/drawing/2014/main" id="{9CBE3FDA-EB5E-B8B5-B36D-206827C2C365}"/>
              </a:ext>
            </a:extLst>
          </p:cNvPr>
          <p:cNvSpPr>
            <a:spLocks noGrp="1"/>
          </p:cNvSpPr>
          <p:nvPr>
            <p:ph type="sldNum" sz="quarter" idx="12"/>
          </p:nvPr>
        </p:nvSpPr>
        <p:spPr/>
        <p:txBody>
          <a:bodyPr/>
          <a:lstStyle/>
          <a:p>
            <a:fld id="{3A34FD16-3FD2-4FC3-999B-E8C035BB93A1}" type="slidenum">
              <a:rPr lang="en-US" noProof="0" smtClean="0"/>
              <a:pPr/>
              <a:t>26</a:t>
            </a:fld>
            <a:endParaRPr lang="en-US" noProof="0" dirty="0"/>
          </a:p>
        </p:txBody>
      </p:sp>
      <p:pic>
        <p:nvPicPr>
          <p:cNvPr id="5" name="Picture 4">
            <a:extLst>
              <a:ext uri="{FF2B5EF4-FFF2-40B4-BE49-F238E27FC236}">
                <a16:creationId xmlns:a16="http://schemas.microsoft.com/office/drawing/2014/main" id="{37EF2F88-88DD-F406-49B6-345438DFF0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81150" y="3718560"/>
            <a:ext cx="9029700" cy="2682240"/>
          </a:xfrm>
          <a:prstGeom prst="rect">
            <a:avLst/>
          </a:prstGeom>
        </p:spPr>
      </p:pic>
    </p:spTree>
    <p:extLst>
      <p:ext uri="{BB962C8B-B14F-4D97-AF65-F5344CB8AC3E}">
        <p14:creationId xmlns:p14="http://schemas.microsoft.com/office/powerpoint/2010/main" val="3518717938"/>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500" noProof="0" dirty="0"/>
              <a:t>TOXC102+ Chapter 5: Exposure Assessments</a:t>
            </a:r>
            <a:br>
              <a:rPr lang="en-US" sz="2500" noProof="0" dirty="0"/>
            </a:br>
            <a:r>
              <a:rPr lang="en-US" sz="2500" noProof="0" dirty="0"/>
              <a:t>Dispersion, Fate &amp; Transport</a:t>
            </a:r>
            <a:endParaRPr lang="en-US" sz="2500" dirty="0"/>
          </a:p>
        </p:txBody>
      </p:sp>
      <p:sp>
        <p:nvSpPr>
          <p:cNvPr id="2" name="Content Placeholder 1">
            <a:extLst>
              <a:ext uri="{FF2B5EF4-FFF2-40B4-BE49-F238E27FC236}">
                <a16:creationId xmlns:a16="http://schemas.microsoft.com/office/drawing/2014/main" id="{18F65518-43E5-4BB8-81E6-0B12DDE52097}"/>
              </a:ext>
            </a:extLst>
          </p:cNvPr>
          <p:cNvSpPr>
            <a:spLocks noGrp="1"/>
          </p:cNvSpPr>
          <p:nvPr>
            <p:ph sz="half" idx="1"/>
          </p:nvPr>
        </p:nvSpPr>
        <p:spPr>
          <a:xfrm>
            <a:off x="914400" y="1005840"/>
            <a:ext cx="6059424" cy="5166360"/>
          </a:xfrm>
        </p:spPr>
        <p:txBody>
          <a:bodyPr>
            <a:normAutofit/>
          </a:bodyPr>
          <a:lstStyle/>
          <a:p>
            <a:pPr marL="0" indent="0">
              <a:buNone/>
            </a:pPr>
            <a:r>
              <a:rPr lang="en-US" b="1" dirty="0"/>
              <a:t>Particle/Puff Models</a:t>
            </a:r>
          </a:p>
          <a:p>
            <a:r>
              <a:rPr lang="en-US" dirty="0"/>
              <a:t>Each puff modeled in 3 dimensions</a:t>
            </a:r>
          </a:p>
          <a:p>
            <a:pPr lvl="1"/>
            <a:r>
              <a:rPr lang="en-US" dirty="0"/>
              <a:t>Can be broken down into smaller puffs</a:t>
            </a:r>
          </a:p>
          <a:p>
            <a:r>
              <a:rPr lang="en-US" dirty="0"/>
              <a:t>Differences from Plume Models</a:t>
            </a:r>
          </a:p>
          <a:p>
            <a:pPr lvl="1"/>
            <a:r>
              <a:rPr lang="en-US" dirty="0"/>
              <a:t>Requires even more data</a:t>
            </a:r>
          </a:p>
          <a:p>
            <a:pPr lvl="1"/>
            <a:r>
              <a:rPr lang="en-US" dirty="0"/>
              <a:t>Better for complex terrain, non-steady-state emissions rate, and secondary pollutants</a:t>
            </a:r>
          </a:p>
          <a:p>
            <a:r>
              <a:rPr lang="en-US" dirty="0"/>
              <a:t>Puff Types:</a:t>
            </a:r>
          </a:p>
          <a:p>
            <a:pPr marL="742950" lvl="1" indent="-514350">
              <a:buFont typeface="+mj-lt"/>
              <a:buAutoNum type="arabicPeriod"/>
            </a:pPr>
            <a:r>
              <a:rPr lang="en-US" dirty="0" err="1"/>
              <a:t>Lagrangian</a:t>
            </a:r>
            <a:r>
              <a:rPr lang="en-US" dirty="0"/>
              <a:t>: Follows the particle</a:t>
            </a:r>
          </a:p>
          <a:p>
            <a:pPr marL="742950" lvl="1" indent="-514350">
              <a:buFont typeface="+mj-lt"/>
              <a:buAutoNum type="arabicPeriod"/>
            </a:pPr>
            <a:r>
              <a:rPr lang="en-US" dirty="0"/>
              <a:t>Eulerian: Observes airflow at intervals</a:t>
            </a:r>
          </a:p>
        </p:txBody>
      </p:sp>
      <p:pic>
        <p:nvPicPr>
          <p:cNvPr id="7" name="Content Placeholder 6">
            <a:extLst>
              <a:ext uri="{FF2B5EF4-FFF2-40B4-BE49-F238E27FC236}">
                <a16:creationId xmlns:a16="http://schemas.microsoft.com/office/drawing/2014/main" id="{C28165D2-7F24-2726-289E-B028D2F36A9A}"/>
              </a:ext>
            </a:extLst>
          </p:cNvPr>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6693408" y="2065337"/>
            <a:ext cx="4315904" cy="3048000"/>
          </a:xfrm>
          <a:prstGeom prst="rect">
            <a:avLst/>
          </a:prstGeom>
        </p:spPr>
      </p:pic>
      <p:sp>
        <p:nvSpPr>
          <p:cNvPr id="5" name="Slide Number Placeholder 4">
            <a:extLst>
              <a:ext uri="{FF2B5EF4-FFF2-40B4-BE49-F238E27FC236}">
                <a16:creationId xmlns:a16="http://schemas.microsoft.com/office/drawing/2014/main" id="{78A6E98D-A7E5-4EF7-B4F7-9353597E7E69}"/>
              </a:ext>
            </a:extLst>
          </p:cNvPr>
          <p:cNvSpPr>
            <a:spLocks noGrp="1"/>
          </p:cNvSpPr>
          <p:nvPr>
            <p:ph type="sldNum" sz="quarter" idx="12"/>
          </p:nvPr>
        </p:nvSpPr>
        <p:spPr/>
        <p:txBody>
          <a:bodyPr/>
          <a:lstStyle/>
          <a:p>
            <a:fld id="{2A9EB9E3-9590-49DD-B5AB-BB74F4A3E175}" type="slidenum">
              <a:rPr lang="en-US" smtClean="0"/>
              <a:t>27</a:t>
            </a:fld>
            <a:endParaRPr lang="en-US"/>
          </a:p>
        </p:txBody>
      </p:sp>
    </p:spTree>
    <p:extLst>
      <p:ext uri="{BB962C8B-B14F-4D97-AF65-F5344CB8AC3E}">
        <p14:creationId xmlns:p14="http://schemas.microsoft.com/office/powerpoint/2010/main" val="3491751818"/>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42C69-2134-6BA4-266A-B6BF90A598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483EDA-4C79-92A8-5D03-0DAE3D73286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510D0B9-5EBC-3A3A-8AEC-22EAE11B1704}"/>
              </a:ext>
            </a:extLst>
          </p:cNvPr>
          <p:cNvSpPr>
            <a:spLocks noGrp="1"/>
          </p:cNvSpPr>
          <p:nvPr>
            <p:ph idx="1"/>
          </p:nvPr>
        </p:nvSpPr>
        <p:spPr/>
        <p:txBody>
          <a:bodyPr>
            <a:normAutofit/>
          </a:bodyPr>
          <a:lstStyle/>
          <a:p>
            <a:pPr marL="0" indent="0">
              <a:buNone/>
            </a:pPr>
            <a:r>
              <a:rPr lang="en-US" b="1" noProof="0" dirty="0"/>
              <a:t>Alternate Models</a:t>
            </a:r>
            <a:endParaRPr lang="en-US" b="0" noProof="0" dirty="0"/>
          </a:p>
          <a:p>
            <a:r>
              <a:rPr lang="en-US" b="1" u="sng" noProof="0" dirty="0"/>
              <a:t>Cal</a:t>
            </a:r>
            <a:r>
              <a:rPr lang="en-US" noProof="0" dirty="0"/>
              <a:t>ifornia </a:t>
            </a:r>
            <a:r>
              <a:rPr lang="en-US" b="1" u="sng" noProof="0" dirty="0"/>
              <a:t>Puff</a:t>
            </a:r>
            <a:r>
              <a:rPr lang="en-US" noProof="0" dirty="0"/>
              <a:t> (CALPUFF) Model</a:t>
            </a:r>
          </a:p>
          <a:p>
            <a:pPr lvl="1"/>
            <a:r>
              <a:rPr lang="en-US" dirty="0"/>
              <a:t>Multi-layer, multi-species non-steady state puff dispersion model</a:t>
            </a:r>
          </a:p>
          <a:p>
            <a:pPr lvl="1"/>
            <a:r>
              <a:rPr lang="en-US" dirty="0"/>
              <a:t>Used to assess impacts beyond 50 kilometers (AERMOD limit)</a:t>
            </a:r>
          </a:p>
          <a:p>
            <a:r>
              <a:rPr lang="en-US" b="1" u="sng" noProof="0" dirty="0"/>
              <a:t>C</a:t>
            </a:r>
            <a:r>
              <a:rPr lang="en-US" noProof="0" dirty="0"/>
              <a:t>lean Air Act </a:t>
            </a:r>
            <a:r>
              <a:rPr lang="en-US" b="1" u="sng" noProof="0" dirty="0"/>
              <a:t>A</a:t>
            </a:r>
            <a:r>
              <a:rPr lang="en-US" noProof="0" dirty="0"/>
              <a:t>ssessment </a:t>
            </a:r>
            <a:r>
              <a:rPr lang="en-US" b="1" u="sng" noProof="0" dirty="0"/>
              <a:t>P</a:t>
            </a:r>
            <a:r>
              <a:rPr lang="en-US" noProof="0" dirty="0"/>
              <a:t>ackage - 19</a:t>
            </a:r>
            <a:r>
              <a:rPr lang="en-US" b="1" u="sng" noProof="0" dirty="0"/>
              <a:t>88</a:t>
            </a:r>
            <a:r>
              <a:rPr lang="en-US" noProof="0" dirty="0"/>
              <a:t> (CAP88-PC)</a:t>
            </a:r>
          </a:p>
          <a:p>
            <a:pPr lvl="1"/>
            <a:r>
              <a:rPr lang="en-US" dirty="0"/>
              <a:t>Plume model for dose and risk from radionuclide releases</a:t>
            </a:r>
          </a:p>
          <a:p>
            <a:pPr lvl="1"/>
            <a:r>
              <a:rPr lang="en-US" noProof="0" dirty="0"/>
              <a:t>Required by 40 CFR, Part 61 to demonstrate compliance</a:t>
            </a:r>
          </a:p>
          <a:p>
            <a:r>
              <a:rPr lang="en-US" dirty="0"/>
              <a:t>COMPLY</a:t>
            </a:r>
          </a:p>
          <a:p>
            <a:pPr lvl="1"/>
            <a:r>
              <a:rPr lang="en-US" noProof="0" dirty="0"/>
              <a:t>Screening model for small releases of radionuclides</a:t>
            </a:r>
          </a:p>
          <a:p>
            <a:pPr lvl="1"/>
            <a:r>
              <a:rPr lang="en-US" noProof="0" dirty="0"/>
              <a:t>Can be used to demonstrate compliance with 40 CFR, Part 61</a:t>
            </a:r>
          </a:p>
        </p:txBody>
      </p:sp>
      <p:sp>
        <p:nvSpPr>
          <p:cNvPr id="4" name="Slide Number Placeholder 3">
            <a:extLst>
              <a:ext uri="{FF2B5EF4-FFF2-40B4-BE49-F238E27FC236}">
                <a16:creationId xmlns:a16="http://schemas.microsoft.com/office/drawing/2014/main" id="{DAD645F3-968D-D54A-2C78-28F6D082DFDE}"/>
              </a:ext>
            </a:extLst>
          </p:cNvPr>
          <p:cNvSpPr>
            <a:spLocks noGrp="1"/>
          </p:cNvSpPr>
          <p:nvPr>
            <p:ph type="sldNum" sz="quarter" idx="12"/>
          </p:nvPr>
        </p:nvSpPr>
        <p:spPr/>
        <p:txBody>
          <a:bodyPr/>
          <a:lstStyle/>
          <a:p>
            <a:fld id="{3A34FD16-3FD2-4FC3-999B-E8C035BB93A1}" type="slidenum">
              <a:rPr lang="en-US" noProof="0" smtClean="0"/>
              <a:pPr/>
              <a:t>28</a:t>
            </a:fld>
            <a:endParaRPr lang="en-US" noProof="0" dirty="0"/>
          </a:p>
        </p:txBody>
      </p:sp>
    </p:spTree>
    <p:extLst>
      <p:ext uri="{BB962C8B-B14F-4D97-AF65-F5344CB8AC3E}">
        <p14:creationId xmlns:p14="http://schemas.microsoft.com/office/powerpoint/2010/main" val="4187285970"/>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85E6B-10A6-2E41-E8EA-A2150A7412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5BFC8F-BD84-2A22-F79C-9086378F26E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EFA00BB4-DF10-2568-83CF-F7CC739C6122}"/>
              </a:ext>
            </a:extLst>
          </p:cNvPr>
          <p:cNvSpPr>
            <a:spLocks noGrp="1"/>
          </p:cNvSpPr>
          <p:nvPr>
            <p:ph idx="1"/>
          </p:nvPr>
        </p:nvSpPr>
        <p:spPr/>
        <p:txBody>
          <a:bodyPr>
            <a:normAutofit/>
          </a:bodyPr>
          <a:lstStyle/>
          <a:p>
            <a:pPr marL="0" indent="0">
              <a:buNone/>
            </a:pPr>
            <a:r>
              <a:rPr lang="en-US" b="1" noProof="0" dirty="0"/>
              <a:t>EPA Air Toxics Risk Assessment Library (Addenda)</a:t>
            </a:r>
          </a:p>
          <a:p>
            <a:pPr marL="460375" indent="-457200">
              <a:buFont typeface="+mj-lt"/>
              <a:buAutoNum type="arabicPeriod"/>
            </a:pPr>
            <a:r>
              <a:rPr lang="en-US" noProof="0" dirty="0"/>
              <a:t>Community Air Screen How-To Manual</a:t>
            </a:r>
          </a:p>
          <a:p>
            <a:pPr lvl="1"/>
            <a:r>
              <a:rPr lang="en-US" noProof="0" dirty="0"/>
              <a:t>Detailed guide for community partnerships on using the screening level approaches in ATRA Volume 3 to improve local outdoor air quality</a:t>
            </a:r>
          </a:p>
          <a:p>
            <a:pPr marL="460375" indent="-457200">
              <a:buFont typeface="+mj-lt"/>
              <a:buAutoNum type="arabicPeriod"/>
            </a:pPr>
            <a:r>
              <a:rPr lang="en-US" noProof="0" dirty="0"/>
              <a:t>EPA Risk Assessment Policy, Guidelines, and Related Materials</a:t>
            </a:r>
          </a:p>
        </p:txBody>
      </p:sp>
      <p:sp>
        <p:nvSpPr>
          <p:cNvPr id="4" name="Slide Number Placeholder 3">
            <a:extLst>
              <a:ext uri="{FF2B5EF4-FFF2-40B4-BE49-F238E27FC236}">
                <a16:creationId xmlns:a16="http://schemas.microsoft.com/office/drawing/2014/main" id="{057E4545-DBDB-688D-CB4A-AFEEF373C241}"/>
              </a:ext>
            </a:extLst>
          </p:cNvPr>
          <p:cNvSpPr>
            <a:spLocks noGrp="1"/>
          </p:cNvSpPr>
          <p:nvPr>
            <p:ph type="sldNum" sz="quarter" idx="12"/>
          </p:nvPr>
        </p:nvSpPr>
        <p:spPr/>
        <p:txBody>
          <a:bodyPr/>
          <a:lstStyle/>
          <a:p>
            <a:fld id="{3A34FD16-3FD2-4FC3-999B-E8C035BB93A1}" type="slidenum">
              <a:rPr lang="en-US" noProof="0" smtClean="0"/>
              <a:pPr/>
              <a:t>2</a:t>
            </a:fld>
            <a:endParaRPr lang="en-US" noProof="0" dirty="0"/>
          </a:p>
        </p:txBody>
      </p:sp>
      <p:pic>
        <p:nvPicPr>
          <p:cNvPr id="7" name="Picture 6">
            <a:extLst>
              <a:ext uri="{FF2B5EF4-FFF2-40B4-BE49-F238E27FC236}">
                <a16:creationId xmlns:a16="http://schemas.microsoft.com/office/drawing/2014/main" id="{0C56E44D-F3B9-1CC6-41D9-804A698D7E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5900" y="4343400"/>
            <a:ext cx="1600200" cy="2057400"/>
          </a:xfrm>
          <a:prstGeom prst="rect">
            <a:avLst/>
          </a:prstGeom>
        </p:spPr>
      </p:pic>
    </p:spTree>
    <p:extLst>
      <p:ext uri="{BB962C8B-B14F-4D97-AF65-F5344CB8AC3E}">
        <p14:creationId xmlns:p14="http://schemas.microsoft.com/office/powerpoint/2010/main" val="3565372677"/>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AD475-4F48-21AF-9B29-A0F1F16E8F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2ED4B-4CA9-AAD9-AD93-093296C132D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1286865-A0E2-F003-8B15-175AD1B65B79}"/>
              </a:ext>
            </a:extLst>
          </p:cNvPr>
          <p:cNvSpPr>
            <a:spLocks noGrp="1"/>
          </p:cNvSpPr>
          <p:nvPr>
            <p:ph idx="1"/>
          </p:nvPr>
        </p:nvSpPr>
        <p:spPr/>
        <p:txBody>
          <a:bodyPr>
            <a:normAutofit/>
          </a:bodyPr>
          <a:lstStyle/>
          <a:p>
            <a:pPr marL="0" indent="0">
              <a:buNone/>
            </a:pPr>
            <a:r>
              <a:rPr lang="en-US" b="1" noProof="0" dirty="0"/>
              <a:t>Modeling for Risk Assessments</a:t>
            </a:r>
            <a:endParaRPr lang="en-US" b="0" noProof="0" dirty="0"/>
          </a:p>
          <a:p>
            <a:r>
              <a:rPr lang="en-US" noProof="0" dirty="0"/>
              <a:t>Human Exposure Model (HEM) 4.2</a:t>
            </a:r>
          </a:p>
          <a:p>
            <a:pPr lvl="1"/>
            <a:r>
              <a:rPr lang="en-US" noProof="0" dirty="0"/>
              <a:t>Only addresses inhalation pathway</a:t>
            </a:r>
          </a:p>
          <a:p>
            <a:pPr lvl="1"/>
            <a:r>
              <a:rPr lang="en-US" noProof="0" dirty="0"/>
              <a:t>Uses AERMOD (plume model) to estimate receptor concentrations</a:t>
            </a:r>
          </a:p>
          <a:p>
            <a:pPr lvl="1"/>
            <a:r>
              <a:rPr lang="en-US" noProof="0" dirty="0"/>
              <a:t>Includes both chronic and acute risks</a:t>
            </a:r>
          </a:p>
          <a:p>
            <a:pPr marL="4114800" lvl="1" indent="0">
              <a:buNone/>
            </a:pPr>
            <a:endParaRPr lang="en-US" noProof="0" dirty="0"/>
          </a:p>
          <a:p>
            <a:pPr marL="4348163" lvl="2" indent="-233363"/>
            <a:r>
              <a:rPr lang="en-US" noProof="0" dirty="0"/>
              <a:t>Stacks </a:t>
            </a:r>
            <a:r>
              <a:rPr lang="en-US" noProof="0" dirty="0">
                <a:solidFill>
                  <a:srgbClr val="FA7D7E"/>
                </a:solidFill>
              </a:rPr>
              <a:t>•</a:t>
            </a:r>
            <a:endParaRPr lang="en-US" noProof="0" dirty="0"/>
          </a:p>
          <a:p>
            <a:pPr marL="4348163" lvl="2" indent="-233363"/>
            <a:r>
              <a:rPr lang="en-US" noProof="0" dirty="0"/>
              <a:t>Facility </a:t>
            </a:r>
            <a:r>
              <a:rPr lang="en-US" noProof="0" dirty="0">
                <a:solidFill>
                  <a:srgbClr val="FA7D7E"/>
                </a:solidFill>
              </a:rPr>
              <a:t>■</a:t>
            </a:r>
            <a:endParaRPr lang="en-US" noProof="0" dirty="0"/>
          </a:p>
          <a:p>
            <a:pPr marL="4348163" lvl="2" indent="-233363"/>
            <a:r>
              <a:rPr lang="en-US" noProof="0" dirty="0"/>
              <a:t>Receptors </a:t>
            </a:r>
            <a:r>
              <a:rPr lang="en-US" noProof="0" dirty="0">
                <a:solidFill>
                  <a:srgbClr val="FF0000"/>
                </a:solidFill>
                <a:highlight>
                  <a:srgbClr val="C0C0C0"/>
                </a:highlight>
              </a:rPr>
              <a:t>•</a:t>
            </a:r>
            <a:r>
              <a:rPr lang="en-US" noProof="0" dirty="0">
                <a:solidFill>
                  <a:srgbClr val="FFFF00"/>
                </a:solidFill>
                <a:highlight>
                  <a:srgbClr val="C0C0C0"/>
                </a:highlight>
              </a:rPr>
              <a:t>•</a:t>
            </a:r>
            <a:r>
              <a:rPr lang="en-US" noProof="0" dirty="0">
                <a:solidFill>
                  <a:srgbClr val="00B050"/>
                </a:solidFill>
                <a:highlight>
                  <a:srgbClr val="C0C0C0"/>
                </a:highlight>
              </a:rPr>
              <a:t>•</a:t>
            </a:r>
          </a:p>
          <a:p>
            <a:pPr marL="4348163" lvl="2" indent="-233363"/>
            <a:r>
              <a:rPr lang="en-US" noProof="0" dirty="0"/>
              <a:t>Alternate Receptors </a:t>
            </a:r>
            <a:r>
              <a:rPr lang="en-US" sz="1200" noProof="0" dirty="0">
                <a:solidFill>
                  <a:srgbClr val="FFFF00"/>
                </a:solidFill>
                <a:highlight>
                  <a:srgbClr val="C0C0C0"/>
                </a:highlight>
              </a:rPr>
              <a:t>■</a:t>
            </a:r>
            <a:r>
              <a:rPr lang="en-US" sz="1200" noProof="0" dirty="0">
                <a:solidFill>
                  <a:srgbClr val="00B050"/>
                </a:solidFill>
                <a:highlight>
                  <a:srgbClr val="C0C0C0"/>
                </a:highlight>
              </a:rPr>
              <a:t>■</a:t>
            </a:r>
          </a:p>
          <a:p>
            <a:pPr marL="4348163" lvl="2" indent="-233363"/>
            <a:r>
              <a:rPr lang="en-US" noProof="0" dirty="0"/>
              <a:t>Maximum Individual Risk </a:t>
            </a:r>
            <a:r>
              <a:rPr lang="en-US" noProof="0" dirty="0">
                <a:solidFill>
                  <a:srgbClr val="FF0000"/>
                </a:solidFill>
                <a:highlight>
                  <a:srgbClr val="C0C0C0"/>
                </a:highlight>
              </a:rPr>
              <a:t>x</a:t>
            </a:r>
            <a:endParaRPr lang="en-US" sz="1200" noProof="0" dirty="0">
              <a:solidFill>
                <a:srgbClr val="FF0000"/>
              </a:solidFill>
              <a:highlight>
                <a:srgbClr val="C0C0C0"/>
              </a:highlight>
            </a:endParaRPr>
          </a:p>
          <a:p>
            <a:pPr marL="4348163" lvl="1" indent="-233363"/>
            <a:endParaRPr lang="en-US" noProof="0" dirty="0">
              <a:highlight>
                <a:srgbClr val="C0C0C0"/>
              </a:highlight>
            </a:endParaRPr>
          </a:p>
          <a:p>
            <a:pPr lvl="1"/>
            <a:endParaRPr lang="en-US" noProof="0" dirty="0"/>
          </a:p>
        </p:txBody>
      </p:sp>
      <p:sp>
        <p:nvSpPr>
          <p:cNvPr id="4" name="Slide Number Placeholder 3">
            <a:extLst>
              <a:ext uri="{FF2B5EF4-FFF2-40B4-BE49-F238E27FC236}">
                <a16:creationId xmlns:a16="http://schemas.microsoft.com/office/drawing/2014/main" id="{9385E0CF-D55B-6175-7E32-03861FCE04FA}"/>
              </a:ext>
            </a:extLst>
          </p:cNvPr>
          <p:cNvSpPr>
            <a:spLocks noGrp="1"/>
          </p:cNvSpPr>
          <p:nvPr>
            <p:ph type="sldNum" sz="quarter" idx="12"/>
          </p:nvPr>
        </p:nvSpPr>
        <p:spPr/>
        <p:txBody>
          <a:bodyPr/>
          <a:lstStyle/>
          <a:p>
            <a:fld id="{3A34FD16-3FD2-4FC3-999B-E8C035BB93A1}" type="slidenum">
              <a:rPr lang="en-US" noProof="0" smtClean="0"/>
              <a:pPr/>
              <a:t>29</a:t>
            </a:fld>
            <a:endParaRPr lang="en-US" noProof="0" dirty="0"/>
          </a:p>
        </p:txBody>
      </p:sp>
      <p:pic>
        <p:nvPicPr>
          <p:cNvPr id="6" name="Picture 5">
            <a:extLst>
              <a:ext uri="{FF2B5EF4-FFF2-40B4-BE49-F238E27FC236}">
                <a16:creationId xmlns:a16="http://schemas.microsoft.com/office/drawing/2014/main" id="{715F99CF-8BCC-68B7-15D0-327DFE0ECCA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5658" y="3429000"/>
            <a:ext cx="3837637" cy="2743200"/>
          </a:xfrm>
          <a:prstGeom prst="rect">
            <a:avLst/>
          </a:prstGeom>
        </p:spPr>
      </p:pic>
    </p:spTree>
    <p:extLst>
      <p:ext uri="{BB962C8B-B14F-4D97-AF65-F5344CB8AC3E}">
        <p14:creationId xmlns:p14="http://schemas.microsoft.com/office/powerpoint/2010/main" val="3690751493"/>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2DB4C-1259-C3BC-AA2E-7C3F35F5DD1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2AE521EF-6C3F-3477-D8C5-8FA82997A032}"/>
              </a:ext>
            </a:extLst>
          </p:cNvPr>
          <p:cNvSpPr>
            <a:spLocks noGrp="1"/>
          </p:cNvSpPr>
          <p:nvPr>
            <p:ph idx="1"/>
          </p:nvPr>
        </p:nvSpPr>
        <p:spPr/>
        <p:txBody>
          <a:bodyPr/>
          <a:lstStyle/>
          <a:p>
            <a:pPr marL="0" indent="0">
              <a:buNone/>
            </a:pPr>
            <a:r>
              <a:rPr lang="en-US" b="1" dirty="0"/>
              <a:t>Air Toxics Modeling</a:t>
            </a:r>
          </a:p>
          <a:p>
            <a:pPr marL="0" indent="0">
              <a:buNone/>
            </a:pPr>
            <a:r>
              <a:rPr lang="en-US" u="sng" dirty="0"/>
              <a:t>Meteorology</a:t>
            </a:r>
            <a:r>
              <a:rPr lang="en-US" dirty="0"/>
              <a:t>: Meteorological factors influence dispersion and transport</a:t>
            </a:r>
          </a:p>
          <a:p>
            <a:r>
              <a:rPr lang="en-US" dirty="0"/>
              <a:t>Wind – affects plume direction and size</a:t>
            </a:r>
          </a:p>
          <a:p>
            <a:r>
              <a:rPr lang="en-US" dirty="0"/>
              <a:t>Atmospheric Stability – affects dry dispersion by plume mixing with surrounding air</a:t>
            </a:r>
          </a:p>
          <a:p>
            <a:pPr lvl="1"/>
            <a:r>
              <a:rPr lang="en-US" dirty="0"/>
              <a:t>Screening models use “default” atmospheric stabilities</a:t>
            </a:r>
          </a:p>
          <a:p>
            <a:pPr lvl="1"/>
            <a:r>
              <a:rPr lang="en-US" dirty="0"/>
              <a:t>Plume models use varying numbers of atmospheric stabilities by location</a:t>
            </a:r>
          </a:p>
          <a:p>
            <a:r>
              <a:rPr lang="en-US" dirty="0"/>
              <a:t>Precipitation – deposits air toxics (wet deposition)</a:t>
            </a:r>
          </a:p>
          <a:p>
            <a:endParaRPr lang="en-US" dirty="0"/>
          </a:p>
        </p:txBody>
      </p:sp>
      <p:sp>
        <p:nvSpPr>
          <p:cNvPr id="4" name="Slide Number Placeholder 3">
            <a:extLst>
              <a:ext uri="{FF2B5EF4-FFF2-40B4-BE49-F238E27FC236}">
                <a16:creationId xmlns:a16="http://schemas.microsoft.com/office/drawing/2014/main" id="{7314C05A-430B-2604-607C-2BF5BAD403DB}"/>
              </a:ext>
            </a:extLst>
          </p:cNvPr>
          <p:cNvSpPr>
            <a:spLocks noGrp="1"/>
          </p:cNvSpPr>
          <p:nvPr>
            <p:ph type="sldNum" sz="quarter" idx="12"/>
          </p:nvPr>
        </p:nvSpPr>
        <p:spPr/>
        <p:txBody>
          <a:bodyPr/>
          <a:lstStyle/>
          <a:p>
            <a:fld id="{3A34FD16-3FD2-4FC3-999B-E8C035BB93A1}" type="slidenum">
              <a:rPr lang="en-US" smtClean="0"/>
              <a:pPr/>
              <a:t>30</a:t>
            </a:fld>
            <a:endParaRPr lang="en-US" dirty="0"/>
          </a:p>
        </p:txBody>
      </p:sp>
    </p:spTree>
    <p:extLst>
      <p:ext uri="{BB962C8B-B14F-4D97-AF65-F5344CB8AC3E}">
        <p14:creationId xmlns:p14="http://schemas.microsoft.com/office/powerpoint/2010/main" val="1728331142"/>
      </p:ext>
    </p:extLst>
  </p:cSld>
  <p:clrMapOvr>
    <a:masterClrMapping/>
  </p:clrMapOvr>
  <p:transition spd="slow">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AD28575-1292-78C7-B3B9-F99A48BEA14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11" name="Content Placeholder 10">
            <a:extLst>
              <a:ext uri="{FF2B5EF4-FFF2-40B4-BE49-F238E27FC236}">
                <a16:creationId xmlns:a16="http://schemas.microsoft.com/office/drawing/2014/main" id="{CE257A23-6499-934B-E041-FD12FB7C8897}"/>
              </a:ext>
            </a:extLst>
          </p:cNvPr>
          <p:cNvSpPr>
            <a:spLocks noGrp="1"/>
          </p:cNvSpPr>
          <p:nvPr>
            <p:ph idx="1"/>
          </p:nvPr>
        </p:nvSpPr>
        <p:spPr>
          <a:xfrm>
            <a:off x="914400" y="1005840"/>
            <a:ext cx="10360152" cy="4370201"/>
          </a:xfrm>
        </p:spPr>
        <p:txBody>
          <a:bodyPr>
            <a:normAutofit/>
          </a:bodyPr>
          <a:lstStyle/>
          <a:p>
            <a:pPr marL="0" indent="0">
              <a:buNone/>
            </a:pPr>
            <a:r>
              <a:rPr lang="en-US" b="1" noProof="0" dirty="0"/>
              <a:t>Atmospheric Stability</a:t>
            </a:r>
          </a:p>
          <a:p>
            <a:r>
              <a:rPr lang="en-US" noProof="0" dirty="0"/>
              <a:t>Turbulence is the interaction between the atmosphere and surface</a:t>
            </a:r>
          </a:p>
          <a:p>
            <a:pPr lvl="1"/>
            <a:r>
              <a:rPr lang="en-US" noProof="0" dirty="0"/>
              <a:t>Increased when winds blow over uneven surfaces or when the surface is much warmer than the air</a:t>
            </a:r>
          </a:p>
          <a:p>
            <a:pPr lvl="1"/>
            <a:r>
              <a:rPr lang="en-US" noProof="0" dirty="0"/>
              <a:t>Increased in unstable atmosphere (e.g. thunderstorm, clouds, buildings)</a:t>
            </a:r>
          </a:p>
          <a:p>
            <a:pPr marL="1150938" indent="-236538"/>
            <a:r>
              <a:rPr lang="en-US" noProof="0" dirty="0"/>
              <a:t>Turbulence at the plume edges determines:</a:t>
            </a:r>
          </a:p>
          <a:p>
            <a:pPr marL="1371600" lvl="1" indent="-220663"/>
            <a:r>
              <a:rPr lang="en-US" noProof="0" dirty="0"/>
              <a:t>How quickly the plume disperses by mixing with surrounding air</a:t>
            </a:r>
          </a:p>
          <a:p>
            <a:pPr marL="1371600" lvl="1" indent="-220663"/>
            <a:r>
              <a:rPr lang="en-US" noProof="0" dirty="0"/>
              <a:t>How quickly air toxics hits the ground (dry deposition)</a:t>
            </a:r>
          </a:p>
        </p:txBody>
      </p:sp>
      <p:sp>
        <p:nvSpPr>
          <p:cNvPr id="6" name="Title 5">
            <a:extLst>
              <a:ext uri="{FF2B5EF4-FFF2-40B4-BE49-F238E27FC236}">
                <a16:creationId xmlns:a16="http://schemas.microsoft.com/office/drawing/2014/main" id="{D0DEE8F5-0EEA-9680-4AF0-7CF8E37E8F9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Slide Number Placeholder 4">
            <a:extLst>
              <a:ext uri="{FF2B5EF4-FFF2-40B4-BE49-F238E27FC236}">
                <a16:creationId xmlns:a16="http://schemas.microsoft.com/office/drawing/2014/main" id="{BFB90D68-A09D-8E58-C113-7621F206B9E0}"/>
              </a:ext>
            </a:extLst>
          </p:cNvPr>
          <p:cNvSpPr>
            <a:spLocks noGrp="1"/>
          </p:cNvSpPr>
          <p:nvPr>
            <p:ph type="sldNum" sz="quarter" idx="12"/>
          </p:nvPr>
        </p:nvSpPr>
        <p:spPr/>
        <p:txBody>
          <a:bodyPr/>
          <a:lstStyle/>
          <a:p>
            <a:fld id="{3A34FD16-3FD2-4FC3-999B-E8C035BB93A1}" type="slidenum">
              <a:rPr lang="en-US" noProof="0" smtClean="0"/>
              <a:pPr/>
              <a:t>31</a:t>
            </a:fld>
            <a:endParaRPr lang="en-US" noProof="0" dirty="0"/>
          </a:p>
        </p:txBody>
      </p:sp>
    </p:spTree>
    <p:extLst>
      <p:ext uri="{BB962C8B-B14F-4D97-AF65-F5344CB8AC3E}">
        <p14:creationId xmlns:p14="http://schemas.microsoft.com/office/powerpoint/2010/main" val="307924923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5166E7A-9A75-FA24-A19C-4363394542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1352" y="1005840"/>
            <a:ext cx="5105400" cy="5166360"/>
          </a:xfrm>
          <a:prstGeom prst="rect">
            <a:avLst/>
          </a:prstGeom>
        </p:spPr>
      </p:pic>
      <p:pic>
        <p:nvPicPr>
          <p:cNvPr id="12" name="Picture 11">
            <a:extLst>
              <a:ext uri="{FF2B5EF4-FFF2-40B4-BE49-F238E27FC236}">
                <a16:creationId xmlns:a16="http://schemas.microsoft.com/office/drawing/2014/main" id="{50951495-A6B5-C481-C7F7-084B77AF22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2200" y="1005840"/>
            <a:ext cx="5105400" cy="5166360"/>
          </a:xfrm>
          <a:prstGeom prst="rect">
            <a:avLst/>
          </a:prstGeom>
        </p:spPr>
      </p:pic>
      <p:sp>
        <p:nvSpPr>
          <p:cNvPr id="5" name="Title 4">
            <a:extLst>
              <a:ext uri="{FF2B5EF4-FFF2-40B4-BE49-F238E27FC236}">
                <a16:creationId xmlns:a16="http://schemas.microsoft.com/office/drawing/2014/main" id="{AAAFA0C2-9B36-CA9C-B3E6-341E2AFF3CD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 name="Content Placeholder 6">
            <a:extLst>
              <a:ext uri="{FF2B5EF4-FFF2-40B4-BE49-F238E27FC236}">
                <a16:creationId xmlns:a16="http://schemas.microsoft.com/office/drawing/2014/main" id="{E659AFAF-7E5C-77DD-FA0C-3326508D124B}"/>
              </a:ext>
            </a:extLst>
          </p:cNvPr>
          <p:cNvSpPr>
            <a:spLocks noGrp="1"/>
          </p:cNvSpPr>
          <p:nvPr>
            <p:ph sz="half" idx="2"/>
          </p:nvPr>
        </p:nvSpPr>
        <p:spPr/>
        <p:txBody>
          <a:bodyPr/>
          <a:lstStyle/>
          <a:p>
            <a:r>
              <a:rPr lang="en-US" noProof="0" dirty="0"/>
              <a:t>High wind</a:t>
            </a:r>
          </a:p>
          <a:p>
            <a:r>
              <a:rPr lang="en-US" noProof="0" dirty="0"/>
              <a:t>Low plume rise</a:t>
            </a:r>
          </a:p>
          <a:p>
            <a:r>
              <a:rPr lang="en-US" noProof="0" dirty="0"/>
              <a:t>Directional dispersion</a:t>
            </a:r>
          </a:p>
        </p:txBody>
      </p:sp>
      <p:sp>
        <p:nvSpPr>
          <p:cNvPr id="4" name="Slide Number Placeholder 3">
            <a:extLst>
              <a:ext uri="{FF2B5EF4-FFF2-40B4-BE49-F238E27FC236}">
                <a16:creationId xmlns:a16="http://schemas.microsoft.com/office/drawing/2014/main" id="{EA124BFC-2AB3-C22F-7A96-3FFCDA99D037}"/>
              </a:ext>
            </a:extLst>
          </p:cNvPr>
          <p:cNvSpPr>
            <a:spLocks noGrp="1"/>
          </p:cNvSpPr>
          <p:nvPr>
            <p:ph type="sldNum" sz="quarter" idx="12"/>
          </p:nvPr>
        </p:nvSpPr>
        <p:spPr/>
        <p:txBody>
          <a:bodyPr/>
          <a:lstStyle/>
          <a:p>
            <a:fld id="{3A34FD16-3FD2-4FC3-999B-E8C035BB93A1}" type="slidenum">
              <a:rPr lang="en-US" noProof="0" smtClean="0"/>
              <a:pPr/>
              <a:t>32</a:t>
            </a:fld>
            <a:endParaRPr lang="en-US" noProof="0" dirty="0"/>
          </a:p>
        </p:txBody>
      </p:sp>
      <p:sp>
        <p:nvSpPr>
          <p:cNvPr id="16" name="Content Placeholder 15">
            <a:extLst>
              <a:ext uri="{FF2B5EF4-FFF2-40B4-BE49-F238E27FC236}">
                <a16:creationId xmlns:a16="http://schemas.microsoft.com/office/drawing/2014/main" id="{8B80A9FD-FEAA-FD3B-3D10-44B07F6E2A1D}"/>
              </a:ext>
            </a:extLst>
          </p:cNvPr>
          <p:cNvSpPr>
            <a:spLocks noGrp="1"/>
          </p:cNvSpPr>
          <p:nvPr>
            <p:ph sz="half" idx="1"/>
          </p:nvPr>
        </p:nvSpPr>
        <p:spPr/>
        <p:txBody>
          <a:bodyPr/>
          <a:lstStyle/>
          <a:p>
            <a:pPr marL="1608138" indent="-236538"/>
            <a:r>
              <a:rPr lang="en-US" noProof="0" dirty="0"/>
              <a:t>Low wind</a:t>
            </a:r>
          </a:p>
          <a:p>
            <a:pPr marL="1608138" indent="-236538"/>
            <a:r>
              <a:rPr lang="en-US" noProof="0" dirty="0"/>
              <a:t>High plume rise</a:t>
            </a:r>
          </a:p>
          <a:p>
            <a:pPr marL="1608138" indent="-236538"/>
            <a:r>
              <a:rPr lang="en-US" noProof="0" dirty="0"/>
              <a:t>Greater dispersion</a:t>
            </a:r>
          </a:p>
        </p:txBody>
      </p:sp>
    </p:spTree>
    <p:extLst>
      <p:ext uri="{BB962C8B-B14F-4D97-AF65-F5344CB8AC3E}">
        <p14:creationId xmlns:p14="http://schemas.microsoft.com/office/powerpoint/2010/main" val="2707806345"/>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760F0-1FA6-84CB-9491-CD1CDE28A89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35827F-3EA8-E3FA-2B88-5CEA6ED2B69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0E58E039-DB89-F67F-564D-9469F0B78E71}"/>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D1DB0A81-7307-C02F-3769-42AB8DB3AA11}"/>
              </a:ext>
            </a:extLst>
          </p:cNvPr>
          <p:cNvSpPr>
            <a:spLocks noGrp="1"/>
          </p:cNvSpPr>
          <p:nvPr>
            <p:ph type="sldNum" sz="quarter" idx="12"/>
          </p:nvPr>
        </p:nvSpPr>
        <p:spPr/>
        <p:txBody>
          <a:bodyPr/>
          <a:lstStyle/>
          <a:p>
            <a:fld id="{3A34FD16-3FD2-4FC3-999B-E8C035BB93A1}" type="slidenum">
              <a:rPr lang="en-US" noProof="0" smtClean="0"/>
              <a:pPr/>
              <a:t>33</a:t>
            </a:fld>
            <a:endParaRPr lang="en-US" noProof="0" dirty="0"/>
          </a:p>
        </p:txBody>
      </p:sp>
      <p:sp>
        <p:nvSpPr>
          <p:cNvPr id="22" name="TextBox 21">
            <a:extLst>
              <a:ext uri="{FF2B5EF4-FFF2-40B4-BE49-F238E27FC236}">
                <a16:creationId xmlns:a16="http://schemas.microsoft.com/office/drawing/2014/main" id="{24AC47F2-727F-E0DC-D1FF-C9DEDA967C6E}"/>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Light Windspeed – Ideal Plume</a:t>
            </a:r>
          </a:p>
        </p:txBody>
      </p:sp>
    </p:spTree>
    <p:extLst>
      <p:ext uri="{BB962C8B-B14F-4D97-AF65-F5344CB8AC3E}">
        <p14:creationId xmlns:p14="http://schemas.microsoft.com/office/powerpoint/2010/main" val="2141580828"/>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7845-7DA8-6338-337D-814FECEE6D2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8927DF-622C-77A0-1BF8-B478A3896A0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C3C4710C-4C3A-6ECD-B6F1-7339F016C55C}"/>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95B31262-516B-297F-28F2-79782CB8FF73}"/>
              </a:ext>
            </a:extLst>
          </p:cNvPr>
          <p:cNvSpPr>
            <a:spLocks noGrp="1"/>
          </p:cNvSpPr>
          <p:nvPr>
            <p:ph type="sldNum" sz="quarter" idx="12"/>
          </p:nvPr>
        </p:nvSpPr>
        <p:spPr/>
        <p:txBody>
          <a:bodyPr/>
          <a:lstStyle/>
          <a:p>
            <a:fld id="{3A34FD16-3FD2-4FC3-999B-E8C035BB93A1}" type="slidenum">
              <a:rPr lang="en-US" noProof="0" smtClean="0"/>
              <a:pPr/>
              <a:t>34</a:t>
            </a:fld>
            <a:endParaRPr lang="en-US" noProof="0" dirty="0"/>
          </a:p>
        </p:txBody>
      </p:sp>
      <p:sp>
        <p:nvSpPr>
          <p:cNvPr id="2" name="TextBox 1">
            <a:extLst>
              <a:ext uri="{FF2B5EF4-FFF2-40B4-BE49-F238E27FC236}">
                <a16:creationId xmlns:a16="http://schemas.microsoft.com/office/drawing/2014/main" id="{ADD8CB6F-ECDA-5E73-D2FC-E1B7ACDD0A79}"/>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Moderate Windspeed</a:t>
            </a:r>
          </a:p>
        </p:txBody>
      </p:sp>
    </p:spTree>
    <p:extLst>
      <p:ext uri="{BB962C8B-B14F-4D97-AF65-F5344CB8AC3E}">
        <p14:creationId xmlns:p14="http://schemas.microsoft.com/office/powerpoint/2010/main" val="1801051677"/>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F4D7D-50EC-34C7-8305-98984E38548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BAA47AB-259A-7886-A66E-D73D2576D4F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18" name="Content Placeholder 17">
            <a:extLst>
              <a:ext uri="{FF2B5EF4-FFF2-40B4-BE49-F238E27FC236}">
                <a16:creationId xmlns:a16="http://schemas.microsoft.com/office/drawing/2014/main" id="{B6717A25-3823-57F4-CD68-26E10796C58B}"/>
              </a:ext>
            </a:extLst>
          </p:cNvPr>
          <p:cNvPicPr>
            <a:picLocks noGrp="1" noChangeAspect="1"/>
          </p:cNvPicPr>
          <p:nvPr>
            <p:ph idx="1"/>
          </p:nvPr>
        </p:nvPicPr>
        <p:blipFill>
          <a:blip r:embed="rId2">
            <a:extLst>
              <a:ext uri="{28A0092B-C50C-407E-A947-70E740481C1C}">
                <a14:useLocalDpi xmlns:a14="http://schemas.microsoft.com/office/drawing/2010/main"/>
              </a:ext>
            </a:extLst>
          </a:blip>
          <a:srcRect/>
          <a:stretch/>
        </p:blipFill>
        <p:spPr>
          <a:xfrm>
            <a:off x="914400" y="1008846"/>
            <a:ext cx="10360025" cy="5160982"/>
          </a:xfrm>
          <a:prstGeom prst="rect">
            <a:avLst/>
          </a:prstGeom>
        </p:spPr>
      </p:pic>
      <p:sp>
        <p:nvSpPr>
          <p:cNvPr id="4" name="Slide Number Placeholder 3">
            <a:extLst>
              <a:ext uri="{FF2B5EF4-FFF2-40B4-BE49-F238E27FC236}">
                <a16:creationId xmlns:a16="http://schemas.microsoft.com/office/drawing/2014/main" id="{05683C5F-5364-DFDA-5036-C9D6277469C0}"/>
              </a:ext>
            </a:extLst>
          </p:cNvPr>
          <p:cNvSpPr>
            <a:spLocks noGrp="1"/>
          </p:cNvSpPr>
          <p:nvPr>
            <p:ph type="sldNum" sz="quarter" idx="12"/>
          </p:nvPr>
        </p:nvSpPr>
        <p:spPr/>
        <p:txBody>
          <a:bodyPr/>
          <a:lstStyle/>
          <a:p>
            <a:fld id="{3A34FD16-3FD2-4FC3-999B-E8C035BB93A1}" type="slidenum">
              <a:rPr lang="en-US" noProof="0" smtClean="0"/>
              <a:pPr/>
              <a:t>35</a:t>
            </a:fld>
            <a:endParaRPr lang="en-US" noProof="0" dirty="0"/>
          </a:p>
        </p:txBody>
      </p:sp>
      <p:sp>
        <p:nvSpPr>
          <p:cNvPr id="2" name="TextBox 1">
            <a:extLst>
              <a:ext uri="{FF2B5EF4-FFF2-40B4-BE49-F238E27FC236}">
                <a16:creationId xmlns:a16="http://schemas.microsoft.com/office/drawing/2014/main" id="{B5B8F8D6-1D98-3A43-7FCB-EFDAF25C2817}"/>
              </a:ext>
            </a:extLst>
          </p:cNvPr>
          <p:cNvSpPr txBox="1"/>
          <p:nvPr/>
        </p:nvSpPr>
        <p:spPr>
          <a:xfrm>
            <a:off x="3048000" y="1008846"/>
            <a:ext cx="6096000" cy="523220"/>
          </a:xfrm>
          <a:prstGeom prst="rect">
            <a:avLst/>
          </a:prstGeom>
          <a:noFill/>
        </p:spPr>
        <p:txBody>
          <a:bodyPr wrap="square">
            <a:spAutoFit/>
          </a:bodyPr>
          <a:lstStyle/>
          <a:p>
            <a:pPr marL="0" indent="0" algn="ctr">
              <a:buNone/>
            </a:pPr>
            <a:r>
              <a:rPr lang="en-US" sz="2800" b="1" noProof="0" dirty="0">
                <a:solidFill>
                  <a:schemeClr val="bg1"/>
                </a:solidFill>
              </a:rPr>
              <a:t>Heavy Windspeed</a:t>
            </a:r>
          </a:p>
        </p:txBody>
      </p:sp>
    </p:spTree>
    <p:extLst>
      <p:ext uri="{BB962C8B-B14F-4D97-AF65-F5344CB8AC3E}">
        <p14:creationId xmlns:p14="http://schemas.microsoft.com/office/powerpoint/2010/main" val="1841442083"/>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FE53B-E33D-9A67-AB07-023D56EC68FE}"/>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6DCC827C-B9C1-04BF-D216-B3D0CFF4EEFC}"/>
              </a:ext>
            </a:extLst>
          </p:cNvPr>
          <p:cNvSpPr>
            <a:spLocks noGrp="1"/>
          </p:cNvSpPr>
          <p:nvPr>
            <p:ph sz="half" idx="1"/>
          </p:nvPr>
        </p:nvSpPr>
        <p:spPr>
          <a:xfrm>
            <a:off x="914400" y="1005840"/>
            <a:ext cx="5257800" cy="5166360"/>
          </a:xfrm>
        </p:spPr>
        <p:txBody>
          <a:bodyPr>
            <a:normAutofit lnSpcReduction="10000"/>
          </a:bodyPr>
          <a:lstStyle/>
          <a:p>
            <a:pPr marL="0" indent="0">
              <a:buNone/>
            </a:pPr>
            <a:r>
              <a:rPr lang="en-US" b="1" noProof="0" dirty="0"/>
              <a:t>Windrose</a:t>
            </a:r>
          </a:p>
          <a:p>
            <a:r>
              <a:rPr lang="en-US" noProof="0" dirty="0"/>
              <a:t>Visual grouping of wind direction and speed over time</a:t>
            </a:r>
          </a:p>
          <a:p>
            <a:r>
              <a:rPr lang="en-US" noProof="0" dirty="0"/>
              <a:t>Each bar represents compass direction wind is blowing </a:t>
            </a:r>
            <a:r>
              <a:rPr lang="en-US" b="1" u="sng" noProof="0" dirty="0"/>
              <a:t>from</a:t>
            </a:r>
          </a:p>
          <a:p>
            <a:r>
              <a:rPr lang="en-US" noProof="0" dirty="0"/>
              <a:t>Each segment is a grouping by wind speed</a:t>
            </a:r>
          </a:p>
          <a:p>
            <a:pPr lvl="1"/>
            <a:r>
              <a:rPr lang="en-US" noProof="0" dirty="0"/>
              <a:t>The longer the segment, the greater the time the wind blows from that direction at that speed</a:t>
            </a:r>
          </a:p>
          <a:p>
            <a:pPr lvl="1"/>
            <a:r>
              <a:rPr lang="en-US" noProof="0" dirty="0"/>
              <a:t>Longest bar is the prevailing wind direction</a:t>
            </a:r>
          </a:p>
        </p:txBody>
      </p:sp>
      <p:pic>
        <p:nvPicPr>
          <p:cNvPr id="7" name="Content Placeholder 6">
            <a:extLst>
              <a:ext uri="{FF2B5EF4-FFF2-40B4-BE49-F238E27FC236}">
                <a16:creationId xmlns:a16="http://schemas.microsoft.com/office/drawing/2014/main" id="{376E7DC8-78C1-55CB-C0A9-A0218463A11F}"/>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72200" y="1038225"/>
            <a:ext cx="5102225" cy="5102225"/>
          </a:xfrm>
          <a:prstGeom prst="rect">
            <a:avLst/>
          </a:prstGeom>
        </p:spPr>
      </p:pic>
      <p:sp>
        <p:nvSpPr>
          <p:cNvPr id="5" name="Slide Number Placeholder 4">
            <a:extLst>
              <a:ext uri="{FF2B5EF4-FFF2-40B4-BE49-F238E27FC236}">
                <a16:creationId xmlns:a16="http://schemas.microsoft.com/office/drawing/2014/main" id="{1C307EB8-19C1-171D-5DB3-985E089163DA}"/>
              </a:ext>
            </a:extLst>
          </p:cNvPr>
          <p:cNvSpPr>
            <a:spLocks noGrp="1"/>
          </p:cNvSpPr>
          <p:nvPr>
            <p:ph type="sldNum" sz="quarter" idx="12"/>
          </p:nvPr>
        </p:nvSpPr>
        <p:spPr/>
        <p:txBody>
          <a:bodyPr/>
          <a:lstStyle/>
          <a:p>
            <a:fld id="{3A34FD16-3FD2-4FC3-999B-E8C035BB93A1}" type="slidenum">
              <a:rPr lang="en-US" noProof="0" smtClean="0"/>
              <a:pPr/>
              <a:t>36</a:t>
            </a:fld>
            <a:endParaRPr lang="en-US" noProof="0" dirty="0"/>
          </a:p>
        </p:txBody>
      </p:sp>
    </p:spTree>
    <p:extLst>
      <p:ext uri="{BB962C8B-B14F-4D97-AF65-F5344CB8AC3E}">
        <p14:creationId xmlns:p14="http://schemas.microsoft.com/office/powerpoint/2010/main" val="1857057544"/>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76A6F-818A-D590-6621-FC7479FE7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BA63B-B5DB-9C21-367E-6A86198C7B7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D76EE33-6173-BAD8-34C7-99951DDEF956}"/>
              </a:ext>
            </a:extLst>
          </p:cNvPr>
          <p:cNvSpPr>
            <a:spLocks noGrp="1"/>
          </p:cNvSpPr>
          <p:nvPr>
            <p:ph sz="half" idx="1"/>
          </p:nvPr>
        </p:nvSpPr>
        <p:spPr>
          <a:xfrm>
            <a:off x="944880" y="1749972"/>
            <a:ext cx="3383280" cy="4430108"/>
          </a:xfrm>
        </p:spPr>
        <p:txBody>
          <a:bodyPr>
            <a:normAutofit/>
          </a:bodyPr>
          <a:lstStyle/>
          <a:p>
            <a:pPr marL="0" indent="0" algn="ctr">
              <a:buNone/>
            </a:pPr>
            <a:r>
              <a:rPr lang="en-US" b="1" noProof="0" dirty="0"/>
              <a:t>Building Downwash</a:t>
            </a:r>
          </a:p>
        </p:txBody>
      </p:sp>
      <p:sp>
        <p:nvSpPr>
          <p:cNvPr id="5" name="Content Placeholder 4">
            <a:extLst>
              <a:ext uri="{FF2B5EF4-FFF2-40B4-BE49-F238E27FC236}">
                <a16:creationId xmlns:a16="http://schemas.microsoft.com/office/drawing/2014/main" id="{28E94015-5468-7801-BD07-8CF7D557D33E}"/>
              </a:ext>
            </a:extLst>
          </p:cNvPr>
          <p:cNvSpPr>
            <a:spLocks noGrp="1"/>
          </p:cNvSpPr>
          <p:nvPr>
            <p:ph sz="half" idx="2"/>
          </p:nvPr>
        </p:nvSpPr>
        <p:spPr>
          <a:xfrm>
            <a:off x="4402836" y="1749610"/>
            <a:ext cx="3383280" cy="4422590"/>
          </a:xfrm>
        </p:spPr>
        <p:txBody>
          <a:bodyPr/>
          <a:lstStyle/>
          <a:p>
            <a:pPr marL="0" indent="0" algn="ctr">
              <a:buNone/>
            </a:pPr>
            <a:r>
              <a:rPr lang="en-US" b="1" noProof="0" dirty="0"/>
              <a:t>Pollutant       Settling Velocity</a:t>
            </a:r>
          </a:p>
          <a:p>
            <a:pPr marL="0" indent="0">
              <a:buNone/>
            </a:pPr>
            <a:endParaRPr lang="en-US" sz="2400" noProof="0" dirty="0"/>
          </a:p>
          <a:p>
            <a:pPr marL="0" indent="0">
              <a:buNone/>
            </a:pPr>
            <a:r>
              <a:rPr lang="en-US" sz="2400" noProof="0" dirty="0"/>
              <a:t>PM</a:t>
            </a:r>
            <a:r>
              <a:rPr lang="en-US" sz="2400" baseline="-25000" noProof="0" dirty="0"/>
              <a:t>1.0</a:t>
            </a:r>
            <a:r>
              <a:rPr lang="en-US" sz="2400" noProof="0" dirty="0"/>
              <a:t>	3.44×10</a:t>
            </a:r>
            <a:r>
              <a:rPr lang="en-US" sz="2400" baseline="30000" noProof="0" dirty="0"/>
              <a:t>-5</a:t>
            </a:r>
            <a:r>
              <a:rPr lang="en-US" sz="2400" noProof="0" dirty="0"/>
              <a:t> m/s</a:t>
            </a:r>
          </a:p>
          <a:p>
            <a:pPr marL="0" indent="0">
              <a:buNone/>
            </a:pPr>
            <a:r>
              <a:rPr lang="en-US" sz="2400" noProof="0" dirty="0"/>
              <a:t>PM</a:t>
            </a:r>
            <a:r>
              <a:rPr lang="en-US" sz="2400" baseline="-25000" noProof="0" dirty="0"/>
              <a:t>2.5</a:t>
            </a:r>
            <a:r>
              <a:rPr lang="en-US" sz="2400" noProof="0" dirty="0"/>
              <a:t>	1.96×10</a:t>
            </a:r>
            <a:r>
              <a:rPr lang="en-US" sz="2400" baseline="30000" noProof="0" dirty="0"/>
              <a:t>-4</a:t>
            </a:r>
            <a:r>
              <a:rPr lang="en-US" sz="2400" noProof="0" dirty="0"/>
              <a:t> m/s</a:t>
            </a:r>
          </a:p>
          <a:p>
            <a:pPr marL="0" indent="0">
              <a:buNone/>
            </a:pPr>
            <a:r>
              <a:rPr lang="en-US" sz="2400" noProof="0" dirty="0"/>
              <a:t>PM</a:t>
            </a:r>
            <a:r>
              <a:rPr lang="en-US" sz="2400" baseline="-25000" noProof="0" dirty="0"/>
              <a:t>5.0</a:t>
            </a:r>
            <a:r>
              <a:rPr lang="en-US" sz="2400" noProof="0" dirty="0"/>
              <a:t>	7.61×10</a:t>
            </a:r>
            <a:r>
              <a:rPr lang="en-US" sz="2400" baseline="30000" noProof="0" dirty="0"/>
              <a:t>-4</a:t>
            </a:r>
            <a:r>
              <a:rPr lang="en-US" sz="2400" noProof="0" dirty="0"/>
              <a:t> m/s</a:t>
            </a:r>
          </a:p>
          <a:p>
            <a:pPr marL="0" indent="0">
              <a:buNone/>
            </a:pPr>
            <a:r>
              <a:rPr lang="en-US" sz="2400" noProof="0" dirty="0"/>
              <a:t>PM</a:t>
            </a:r>
            <a:r>
              <a:rPr lang="en-US" sz="2400" baseline="-25000" noProof="0" dirty="0"/>
              <a:t>10</a:t>
            </a:r>
            <a:r>
              <a:rPr lang="en-US" sz="2400" noProof="0" dirty="0"/>
              <a:t>	3.00×10</a:t>
            </a:r>
            <a:r>
              <a:rPr lang="en-US" sz="2400" baseline="30000" noProof="0" dirty="0"/>
              <a:t>-3</a:t>
            </a:r>
            <a:r>
              <a:rPr lang="en-US" sz="2400" noProof="0" dirty="0"/>
              <a:t> m/s</a:t>
            </a:r>
            <a:endParaRPr lang="en-US" sz="2400" baseline="-25000" noProof="0" dirty="0"/>
          </a:p>
          <a:p>
            <a:pPr marL="0" indent="0">
              <a:buNone/>
            </a:pPr>
            <a:r>
              <a:rPr lang="en-US" sz="2400" noProof="0" dirty="0"/>
              <a:t>PM</a:t>
            </a:r>
            <a:r>
              <a:rPr lang="en-US" sz="2400" baseline="-25000" noProof="0" dirty="0"/>
              <a:t>20</a:t>
            </a:r>
            <a:r>
              <a:rPr lang="en-US" sz="2400" noProof="0" dirty="0"/>
              <a:t>	1.19×10</a:t>
            </a:r>
            <a:r>
              <a:rPr lang="en-US" sz="2400" baseline="30000" noProof="0" dirty="0"/>
              <a:t>-2</a:t>
            </a:r>
            <a:r>
              <a:rPr lang="en-US" sz="2400" noProof="0" dirty="0"/>
              <a:t> m/s</a:t>
            </a:r>
          </a:p>
        </p:txBody>
      </p:sp>
      <p:sp>
        <p:nvSpPr>
          <p:cNvPr id="4" name="Slide Number Placeholder 3">
            <a:extLst>
              <a:ext uri="{FF2B5EF4-FFF2-40B4-BE49-F238E27FC236}">
                <a16:creationId xmlns:a16="http://schemas.microsoft.com/office/drawing/2014/main" id="{9D43A851-4ABB-FA1A-1910-08796404A58C}"/>
              </a:ext>
            </a:extLst>
          </p:cNvPr>
          <p:cNvSpPr>
            <a:spLocks noGrp="1"/>
          </p:cNvSpPr>
          <p:nvPr>
            <p:ph type="sldNum" sz="quarter" idx="12"/>
          </p:nvPr>
        </p:nvSpPr>
        <p:spPr/>
        <p:txBody>
          <a:bodyPr/>
          <a:lstStyle/>
          <a:p>
            <a:fld id="{3A34FD16-3FD2-4FC3-999B-E8C035BB93A1}" type="slidenum">
              <a:rPr lang="en-US" noProof="0" smtClean="0"/>
              <a:pPr/>
              <a:t>37</a:t>
            </a:fld>
            <a:endParaRPr lang="en-US" noProof="0" dirty="0"/>
          </a:p>
        </p:txBody>
      </p:sp>
      <p:sp>
        <p:nvSpPr>
          <p:cNvPr id="6" name="Content Placeholder 5">
            <a:extLst>
              <a:ext uri="{FF2B5EF4-FFF2-40B4-BE49-F238E27FC236}">
                <a16:creationId xmlns:a16="http://schemas.microsoft.com/office/drawing/2014/main" id="{347BF34C-382E-0BAF-A130-18EEF29BDF64}"/>
              </a:ext>
            </a:extLst>
          </p:cNvPr>
          <p:cNvSpPr>
            <a:spLocks noGrp="1"/>
          </p:cNvSpPr>
          <p:nvPr>
            <p:ph sz="half" idx="13"/>
          </p:nvPr>
        </p:nvSpPr>
        <p:spPr>
          <a:xfrm>
            <a:off x="7863840" y="1749607"/>
            <a:ext cx="3383280" cy="4422590"/>
          </a:xfrm>
        </p:spPr>
        <p:txBody>
          <a:bodyPr/>
          <a:lstStyle/>
          <a:p>
            <a:pPr marL="0" indent="0" algn="ctr">
              <a:buNone/>
            </a:pPr>
            <a:r>
              <a:rPr lang="en-US" b="1" noProof="0" dirty="0"/>
              <a:t>Terrain         Effects</a:t>
            </a:r>
          </a:p>
        </p:txBody>
      </p:sp>
      <p:sp>
        <p:nvSpPr>
          <p:cNvPr id="7" name="TextBox 6">
            <a:extLst>
              <a:ext uri="{FF2B5EF4-FFF2-40B4-BE49-F238E27FC236}">
                <a16:creationId xmlns:a16="http://schemas.microsoft.com/office/drawing/2014/main" id="{1644A174-9D16-8157-54CC-7017E8A04C99}"/>
              </a:ext>
            </a:extLst>
          </p:cNvPr>
          <p:cNvSpPr txBox="1"/>
          <p:nvPr/>
        </p:nvSpPr>
        <p:spPr>
          <a:xfrm>
            <a:off x="886968" y="1013720"/>
            <a:ext cx="10360152" cy="523220"/>
          </a:xfrm>
          <a:prstGeom prst="rect">
            <a:avLst/>
          </a:prstGeom>
          <a:noFill/>
        </p:spPr>
        <p:txBody>
          <a:bodyPr wrap="square" rtlCol="0">
            <a:spAutoFit/>
          </a:bodyPr>
          <a:lstStyle/>
          <a:p>
            <a:pPr algn="ctr"/>
            <a:r>
              <a:rPr lang="en-US" sz="2800" b="1" noProof="0" dirty="0"/>
              <a:t>Other Factors Affecting Dispersion</a:t>
            </a:r>
          </a:p>
        </p:txBody>
      </p:sp>
      <p:pic>
        <p:nvPicPr>
          <p:cNvPr id="12" name="Picture 11">
            <a:extLst>
              <a:ext uri="{FF2B5EF4-FFF2-40B4-BE49-F238E27FC236}">
                <a16:creationId xmlns:a16="http://schemas.microsoft.com/office/drawing/2014/main" id="{78DF1F04-1671-3CC9-6A96-6B129C8DA454}"/>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44880" y="3146008"/>
            <a:ext cx="3383280" cy="2217420"/>
          </a:xfrm>
          <a:prstGeom prst="rect">
            <a:avLst/>
          </a:prstGeom>
        </p:spPr>
      </p:pic>
      <p:pic>
        <p:nvPicPr>
          <p:cNvPr id="14" name="Picture 13">
            <a:extLst>
              <a:ext uri="{FF2B5EF4-FFF2-40B4-BE49-F238E27FC236}">
                <a16:creationId xmlns:a16="http://schemas.microsoft.com/office/drawing/2014/main" id="{7660CB85-4CC2-1458-B3CD-A72DC39D02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8516" y="3146008"/>
            <a:ext cx="3383280" cy="2225040"/>
          </a:xfrm>
          <a:prstGeom prst="rect">
            <a:avLst/>
          </a:prstGeom>
        </p:spPr>
      </p:pic>
    </p:spTree>
    <p:extLst>
      <p:ext uri="{BB962C8B-B14F-4D97-AF65-F5344CB8AC3E}">
        <p14:creationId xmlns:p14="http://schemas.microsoft.com/office/powerpoint/2010/main" val="812392423"/>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39089-8FA8-7BC9-8977-F7DB4A4A287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7" name="Content Placeholder 6">
            <a:extLst>
              <a:ext uri="{FF2B5EF4-FFF2-40B4-BE49-F238E27FC236}">
                <a16:creationId xmlns:a16="http://schemas.microsoft.com/office/drawing/2014/main" id="{D847992F-DF7D-C8C1-FFD7-7DA6F3029417}"/>
              </a:ext>
            </a:extLst>
          </p:cNvPr>
          <p:cNvSpPr>
            <a:spLocks noGrp="1"/>
          </p:cNvSpPr>
          <p:nvPr>
            <p:ph idx="1"/>
          </p:nvPr>
        </p:nvSpPr>
        <p:spPr/>
        <p:txBody>
          <a:bodyPr/>
          <a:lstStyle/>
          <a:p>
            <a:pPr marL="0" indent="0">
              <a:buNone/>
            </a:pPr>
            <a:r>
              <a:rPr lang="en-US" b="1" noProof="0" dirty="0"/>
              <a:t>Building Downwash</a:t>
            </a:r>
          </a:p>
          <a:p>
            <a:r>
              <a:rPr lang="en-US" noProof="0" dirty="0"/>
              <a:t>Buildings increase atmospheric turbulence</a:t>
            </a:r>
          </a:p>
          <a:p>
            <a:r>
              <a:rPr lang="en-US" noProof="0" dirty="0"/>
              <a:t>Horizontal flow of wind causes low pressure area in the wake of the building</a:t>
            </a:r>
          </a:p>
          <a:p>
            <a:pPr lvl="1"/>
            <a:r>
              <a:rPr lang="en-US" noProof="0" dirty="0"/>
              <a:t>Draws plume down into low pressure area behind the stack</a:t>
            </a:r>
          </a:p>
          <a:p>
            <a:endParaRPr lang="en-US" noProof="0" dirty="0"/>
          </a:p>
          <a:p>
            <a:endParaRPr lang="en-US" noProof="0" dirty="0"/>
          </a:p>
        </p:txBody>
      </p:sp>
      <p:sp>
        <p:nvSpPr>
          <p:cNvPr id="5" name="Slide Number Placeholder 4">
            <a:extLst>
              <a:ext uri="{FF2B5EF4-FFF2-40B4-BE49-F238E27FC236}">
                <a16:creationId xmlns:a16="http://schemas.microsoft.com/office/drawing/2014/main" id="{D7DB9C21-B699-9089-F934-27F1D2F5CCC2}"/>
              </a:ext>
            </a:extLst>
          </p:cNvPr>
          <p:cNvSpPr>
            <a:spLocks noGrp="1"/>
          </p:cNvSpPr>
          <p:nvPr>
            <p:ph type="sldNum" sz="quarter" idx="12"/>
          </p:nvPr>
        </p:nvSpPr>
        <p:spPr/>
        <p:txBody>
          <a:bodyPr/>
          <a:lstStyle/>
          <a:p>
            <a:fld id="{3A34FD16-3FD2-4FC3-999B-E8C035BB93A1}" type="slidenum">
              <a:rPr lang="en-US" noProof="0" smtClean="0"/>
              <a:pPr/>
              <a:t>38</a:t>
            </a:fld>
            <a:endParaRPr lang="en-US" noProof="0" dirty="0"/>
          </a:p>
        </p:txBody>
      </p:sp>
      <p:pic>
        <p:nvPicPr>
          <p:cNvPr id="8" name="Picture 7">
            <a:extLst>
              <a:ext uri="{FF2B5EF4-FFF2-40B4-BE49-F238E27FC236}">
                <a16:creationId xmlns:a16="http://schemas.microsoft.com/office/drawing/2014/main" id="{985FC9DB-B9BF-B901-DBA2-0080B4AC7C93}"/>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04532" y="3787140"/>
            <a:ext cx="3970020" cy="2613660"/>
          </a:xfrm>
          <a:prstGeom prst="rect">
            <a:avLst/>
          </a:prstGeom>
        </p:spPr>
      </p:pic>
    </p:spTree>
    <p:extLst>
      <p:ext uri="{BB962C8B-B14F-4D97-AF65-F5344CB8AC3E}">
        <p14:creationId xmlns:p14="http://schemas.microsoft.com/office/powerpoint/2010/main" val="286009721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11BF9-979D-BF15-47A6-38139FCAFD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136E1-08F7-B815-1614-2C9B37819F94}"/>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EPA Risk Assessments</a:t>
            </a:r>
          </a:p>
        </p:txBody>
      </p:sp>
      <p:sp>
        <p:nvSpPr>
          <p:cNvPr id="3" name="Content Placeholder 2">
            <a:extLst>
              <a:ext uri="{FF2B5EF4-FFF2-40B4-BE49-F238E27FC236}">
                <a16:creationId xmlns:a16="http://schemas.microsoft.com/office/drawing/2014/main" id="{19FB53DD-163B-AEAB-1E08-1059F68B7D47}"/>
              </a:ext>
            </a:extLst>
          </p:cNvPr>
          <p:cNvSpPr>
            <a:spLocks noGrp="1"/>
          </p:cNvSpPr>
          <p:nvPr>
            <p:ph idx="1"/>
          </p:nvPr>
        </p:nvSpPr>
        <p:spPr/>
        <p:txBody>
          <a:bodyPr/>
          <a:lstStyle/>
          <a:p>
            <a:pPr marL="0" indent="0" algn="ctr">
              <a:buNone/>
            </a:pPr>
            <a:r>
              <a:rPr lang="en-US" b="1" noProof="0" dirty="0"/>
              <a:t>EPA Risk Assessment Framework</a:t>
            </a:r>
          </a:p>
        </p:txBody>
      </p:sp>
      <p:sp>
        <p:nvSpPr>
          <p:cNvPr id="4" name="Slide Number Placeholder 3">
            <a:extLst>
              <a:ext uri="{FF2B5EF4-FFF2-40B4-BE49-F238E27FC236}">
                <a16:creationId xmlns:a16="http://schemas.microsoft.com/office/drawing/2014/main" id="{EEDAB737-C4EC-80D2-68EF-E3C95AB5951A}"/>
              </a:ext>
            </a:extLst>
          </p:cNvPr>
          <p:cNvSpPr>
            <a:spLocks noGrp="1"/>
          </p:cNvSpPr>
          <p:nvPr>
            <p:ph type="sldNum" sz="quarter" idx="12"/>
          </p:nvPr>
        </p:nvSpPr>
        <p:spPr/>
        <p:txBody>
          <a:bodyPr/>
          <a:lstStyle/>
          <a:p>
            <a:fld id="{3A34FD16-3FD2-4FC3-999B-E8C035BB93A1}" type="slidenum">
              <a:rPr lang="en-US" noProof="0" smtClean="0"/>
              <a:pPr/>
              <a:t>3</a:t>
            </a:fld>
            <a:endParaRPr lang="en-US" noProof="0" dirty="0"/>
          </a:p>
        </p:txBody>
      </p:sp>
      <p:sp>
        <p:nvSpPr>
          <p:cNvPr id="5" name="Rectangle 2">
            <a:extLst>
              <a:ext uri="{FF2B5EF4-FFF2-40B4-BE49-F238E27FC236}">
                <a16:creationId xmlns:a16="http://schemas.microsoft.com/office/drawing/2014/main" id="{F8C39C75-EFCD-E24C-4934-C6198EA37BB5}"/>
              </a:ext>
            </a:extLst>
          </p:cNvPr>
          <p:cNvSpPr>
            <a:spLocks noChangeArrowheads="1"/>
          </p:cNvSpPr>
          <p:nvPr/>
        </p:nvSpPr>
        <p:spPr bwMode="auto">
          <a:xfrm>
            <a:off x="1524000" y="1874520"/>
            <a:ext cx="9144000" cy="4297680"/>
          </a:xfrm>
          <a:prstGeom prst="rect">
            <a:avLst/>
          </a:prstGeom>
          <a:solidFill>
            <a:srgbClr val="FFCC99"/>
          </a:solidFill>
          <a:ln w="9525">
            <a:solidFill>
              <a:schemeClr val="tx1"/>
            </a:solidFill>
            <a:miter lim="800000"/>
            <a:headEnd/>
            <a:tailEnd/>
          </a:ln>
          <a:effectLst/>
        </p:spPr>
        <p:txBody>
          <a:bodyPr wrap="none" lIns="82048" tIns="41025" rIns="82048" bIns="41025" anchor="ctr"/>
          <a:lstStyle/>
          <a:p>
            <a:pPr algn="ctr" defTabSz="820642"/>
            <a:endParaRPr lang="en-US" sz="1600" noProof="0" dirty="0"/>
          </a:p>
        </p:txBody>
      </p:sp>
      <p:sp>
        <p:nvSpPr>
          <p:cNvPr id="6" name="Text Box 3">
            <a:extLst>
              <a:ext uri="{FF2B5EF4-FFF2-40B4-BE49-F238E27FC236}">
                <a16:creationId xmlns:a16="http://schemas.microsoft.com/office/drawing/2014/main" id="{416D2209-3570-072C-E9D3-440CAA565719}"/>
              </a:ext>
            </a:extLst>
          </p:cNvPr>
          <p:cNvSpPr txBox="1">
            <a:spLocks noChangeArrowheads="1"/>
          </p:cNvSpPr>
          <p:nvPr/>
        </p:nvSpPr>
        <p:spPr bwMode="auto">
          <a:xfrm>
            <a:off x="1524000" y="1554480"/>
            <a:ext cx="9144000" cy="320040"/>
          </a:xfrm>
          <a:prstGeom prst="rect">
            <a:avLst/>
          </a:prstGeom>
          <a:solidFill>
            <a:schemeClr val="tx1"/>
          </a:solidFill>
          <a:ln w="9525">
            <a:solidFill>
              <a:schemeClr val="tx1"/>
            </a:solidFill>
            <a:miter lim="800000"/>
            <a:headEnd/>
            <a:tailEnd/>
          </a:ln>
          <a:effectLst/>
        </p:spPr>
        <p:txBody>
          <a:bodyPr wrap="square" lIns="82048" tIns="41025" rIns="82048" bIns="41025">
            <a:noAutofit/>
          </a:bodyPr>
          <a:lstStyle/>
          <a:p>
            <a:pPr algn="ctr" defTabSz="820642"/>
            <a:r>
              <a:rPr lang="en-US" sz="1600" b="1" noProof="0" dirty="0">
                <a:solidFill>
                  <a:srgbClr val="FFFFFF"/>
                </a:solidFill>
              </a:rPr>
              <a:t>Planning and Scoping</a:t>
            </a:r>
          </a:p>
        </p:txBody>
      </p:sp>
      <p:grpSp>
        <p:nvGrpSpPr>
          <p:cNvPr id="7" name="Group 6">
            <a:extLst>
              <a:ext uri="{FF2B5EF4-FFF2-40B4-BE49-F238E27FC236}">
                <a16:creationId xmlns:a16="http://schemas.microsoft.com/office/drawing/2014/main" id="{67CF3517-0D1F-8F2C-35F2-805839A935A8}"/>
              </a:ext>
            </a:extLst>
          </p:cNvPr>
          <p:cNvGrpSpPr/>
          <p:nvPr/>
        </p:nvGrpSpPr>
        <p:grpSpPr>
          <a:xfrm>
            <a:off x="7897814" y="2011680"/>
            <a:ext cx="2544633" cy="2374393"/>
            <a:chOff x="6083172" y="990602"/>
            <a:chExt cx="4114800" cy="2374393"/>
          </a:xfrm>
        </p:grpSpPr>
        <p:sp>
          <p:nvSpPr>
            <p:cNvPr id="8" name="Rectangle 4">
              <a:extLst>
                <a:ext uri="{FF2B5EF4-FFF2-40B4-BE49-F238E27FC236}">
                  <a16:creationId xmlns:a16="http://schemas.microsoft.com/office/drawing/2014/main" id="{98F9CF41-B26E-C0D5-BB97-A5A6B2F23D6D}"/>
                </a:ext>
              </a:extLst>
            </p:cNvPr>
            <p:cNvSpPr>
              <a:spLocks noChangeArrowheads="1"/>
            </p:cNvSpPr>
            <p:nvPr/>
          </p:nvSpPr>
          <p:spPr bwMode="auto">
            <a:xfrm>
              <a:off x="6083172" y="1307595"/>
              <a:ext cx="4114800" cy="2057400"/>
            </a:xfrm>
            <a:prstGeom prst="rect">
              <a:avLst/>
            </a:prstGeom>
            <a:solidFill>
              <a:srgbClr val="FF5B5B"/>
            </a:solidFill>
            <a:ln w="12700">
              <a:noFill/>
              <a:miter lim="800000"/>
              <a:headEnd/>
              <a:tailEnd/>
            </a:ln>
            <a:effectLst/>
          </p:spPr>
          <p:txBody>
            <a:bodyPr wrap="square" lIns="45720" tIns="0" rIns="45720" bIns="0" anchor="ctr"/>
            <a:lstStyle/>
            <a:p>
              <a:endParaRPr lang="en-US" noProof="0" dirty="0"/>
            </a:p>
          </p:txBody>
        </p:sp>
        <p:sp>
          <p:nvSpPr>
            <p:cNvPr id="9" name="Text Box 5">
              <a:extLst>
                <a:ext uri="{FF2B5EF4-FFF2-40B4-BE49-F238E27FC236}">
                  <a16:creationId xmlns:a16="http://schemas.microsoft.com/office/drawing/2014/main" id="{8D9B9C7D-DC37-2DE0-A7A1-1A78636579AA}"/>
                </a:ext>
              </a:extLst>
            </p:cNvPr>
            <p:cNvSpPr txBox="1">
              <a:spLocks noChangeArrowheads="1"/>
            </p:cNvSpPr>
            <p:nvPr/>
          </p:nvSpPr>
          <p:spPr bwMode="auto">
            <a:xfrm>
              <a:off x="6083172" y="990602"/>
              <a:ext cx="4114800" cy="320040"/>
            </a:xfrm>
            <a:prstGeom prst="rect">
              <a:avLst/>
            </a:prstGeom>
            <a:solidFill>
              <a:schemeClr val="tx2"/>
            </a:solidFill>
            <a:ln w="9525">
              <a:noFill/>
              <a:miter lim="800000"/>
              <a:headEnd/>
              <a:tailEnd/>
            </a:ln>
            <a:effectLst/>
          </p:spPr>
          <p:txBody>
            <a:bodyPr wrap="square" lIns="45720" tIns="0" rIns="45720" bIns="0" anchor="ctr" anchorCtr="0">
              <a:noAutofit/>
            </a:bodyPr>
            <a:lstStyle/>
            <a:p>
              <a:pPr defTabSz="820642"/>
              <a:r>
                <a:rPr lang="en-US" sz="1600" b="1" noProof="0" dirty="0">
                  <a:solidFill>
                    <a:srgbClr val="FFFFFF"/>
                  </a:solidFill>
                </a:rPr>
                <a:t>Toxicity Assessment</a:t>
              </a:r>
            </a:p>
          </p:txBody>
        </p:sp>
      </p:grpSp>
      <p:sp>
        <p:nvSpPr>
          <p:cNvPr id="10" name="Rectangle 6">
            <a:extLst>
              <a:ext uri="{FF2B5EF4-FFF2-40B4-BE49-F238E27FC236}">
                <a16:creationId xmlns:a16="http://schemas.microsoft.com/office/drawing/2014/main" id="{618FC1EE-5AB7-FC7B-C72C-7B3299942C21}"/>
              </a:ext>
            </a:extLst>
          </p:cNvPr>
          <p:cNvSpPr>
            <a:spLocks noChangeArrowheads="1"/>
          </p:cNvSpPr>
          <p:nvPr/>
        </p:nvSpPr>
        <p:spPr bwMode="auto">
          <a:xfrm>
            <a:off x="1752600" y="4846320"/>
            <a:ext cx="8686800" cy="1143000"/>
          </a:xfrm>
          <a:prstGeom prst="rect">
            <a:avLst/>
          </a:prstGeom>
          <a:solidFill>
            <a:schemeClr val="hlink"/>
          </a:solidFill>
          <a:ln w="12700">
            <a:noFill/>
            <a:miter lim="800000"/>
            <a:headEnd/>
            <a:tailEnd/>
          </a:ln>
          <a:effectLst/>
        </p:spPr>
        <p:txBody>
          <a:bodyPr wrap="none" lIns="45720" tIns="0" rIns="45720" bIns="0" anchor="ctr"/>
          <a:lstStyle/>
          <a:p>
            <a:endParaRPr lang="en-US" b="1" noProof="0" dirty="0">
              <a:solidFill>
                <a:srgbClr val="FFFFFF"/>
              </a:solidFill>
            </a:endParaRPr>
          </a:p>
        </p:txBody>
      </p:sp>
      <p:sp>
        <p:nvSpPr>
          <p:cNvPr id="11" name="Text Box 7">
            <a:extLst>
              <a:ext uri="{FF2B5EF4-FFF2-40B4-BE49-F238E27FC236}">
                <a16:creationId xmlns:a16="http://schemas.microsoft.com/office/drawing/2014/main" id="{46133254-7503-5B29-1CEF-20523204DC19}"/>
              </a:ext>
            </a:extLst>
          </p:cNvPr>
          <p:cNvSpPr txBox="1">
            <a:spLocks noChangeArrowheads="1"/>
          </p:cNvSpPr>
          <p:nvPr/>
        </p:nvSpPr>
        <p:spPr bwMode="auto">
          <a:xfrm>
            <a:off x="1752600" y="4526280"/>
            <a:ext cx="8686800" cy="320040"/>
          </a:xfrm>
          <a:prstGeom prst="rect">
            <a:avLst/>
          </a:prstGeom>
          <a:solidFill>
            <a:schemeClr val="tx2"/>
          </a:solidFill>
          <a:ln w="9525">
            <a:noFill/>
            <a:miter lim="800000"/>
            <a:headEnd/>
            <a:tailEnd/>
          </a:ln>
          <a:effectLst/>
        </p:spPr>
        <p:txBody>
          <a:bodyPr wrap="none" lIns="45720" tIns="41025" rIns="45720" bIns="41025">
            <a:noAutofit/>
          </a:bodyPr>
          <a:lstStyle/>
          <a:p>
            <a:pPr algn="ctr" defTabSz="820642"/>
            <a:r>
              <a:rPr lang="en-US" sz="1600" b="1" noProof="0" dirty="0">
                <a:solidFill>
                  <a:srgbClr val="FFFFFF"/>
                </a:solidFill>
              </a:rPr>
              <a:t>Risk Characterization</a:t>
            </a:r>
            <a:endParaRPr lang="en-US" sz="1600" b="1" noProof="0" dirty="0">
              <a:solidFill>
                <a:schemeClr val="bg1"/>
              </a:solidFill>
            </a:endParaRPr>
          </a:p>
        </p:txBody>
      </p:sp>
      <p:grpSp>
        <p:nvGrpSpPr>
          <p:cNvPr id="12" name="Group 11">
            <a:extLst>
              <a:ext uri="{FF2B5EF4-FFF2-40B4-BE49-F238E27FC236}">
                <a16:creationId xmlns:a16="http://schemas.microsoft.com/office/drawing/2014/main" id="{BD2812B6-87E9-0928-4783-8A76ABD80796}"/>
              </a:ext>
            </a:extLst>
          </p:cNvPr>
          <p:cNvGrpSpPr/>
          <p:nvPr/>
        </p:nvGrpSpPr>
        <p:grpSpPr>
          <a:xfrm>
            <a:off x="1752599" y="2011680"/>
            <a:ext cx="5919661" cy="2374390"/>
            <a:chOff x="2057400" y="990602"/>
            <a:chExt cx="4114802" cy="2374390"/>
          </a:xfrm>
        </p:grpSpPr>
        <p:sp>
          <p:nvSpPr>
            <p:cNvPr id="13" name="Rectangle 10">
              <a:extLst>
                <a:ext uri="{FF2B5EF4-FFF2-40B4-BE49-F238E27FC236}">
                  <a16:creationId xmlns:a16="http://schemas.microsoft.com/office/drawing/2014/main" id="{58BCFFEA-3EFE-5764-82B5-18ECBC2C32D8}"/>
                </a:ext>
              </a:extLst>
            </p:cNvPr>
            <p:cNvSpPr>
              <a:spLocks noChangeArrowheads="1"/>
            </p:cNvSpPr>
            <p:nvPr/>
          </p:nvSpPr>
          <p:spPr bwMode="auto">
            <a:xfrm>
              <a:off x="2057402" y="1307592"/>
              <a:ext cx="4114800" cy="2057400"/>
            </a:xfrm>
            <a:prstGeom prst="rect">
              <a:avLst/>
            </a:prstGeom>
            <a:solidFill>
              <a:srgbClr val="11D39C"/>
            </a:solidFill>
            <a:ln w="12700">
              <a:noFill/>
              <a:miter lim="800000"/>
              <a:headEnd/>
              <a:tailEnd/>
            </a:ln>
            <a:effectLst/>
          </p:spPr>
          <p:txBody>
            <a:bodyPr wrap="square" lIns="45720" tIns="0" rIns="45720" bIns="0" anchor="ctr"/>
            <a:lstStyle/>
            <a:p>
              <a:endParaRPr lang="en-US" b="1" noProof="0" dirty="0"/>
            </a:p>
          </p:txBody>
        </p:sp>
        <p:sp>
          <p:nvSpPr>
            <p:cNvPr id="14" name="Text Box 11">
              <a:extLst>
                <a:ext uri="{FF2B5EF4-FFF2-40B4-BE49-F238E27FC236}">
                  <a16:creationId xmlns:a16="http://schemas.microsoft.com/office/drawing/2014/main" id="{D06DB93B-F92F-296D-9A57-ED9B99F787C3}"/>
                </a:ext>
              </a:extLst>
            </p:cNvPr>
            <p:cNvSpPr txBox="1">
              <a:spLocks noChangeArrowheads="1"/>
            </p:cNvSpPr>
            <p:nvPr/>
          </p:nvSpPr>
          <p:spPr bwMode="auto">
            <a:xfrm>
              <a:off x="2057400" y="990602"/>
              <a:ext cx="4114800" cy="320040"/>
            </a:xfrm>
            <a:prstGeom prst="rect">
              <a:avLst/>
            </a:prstGeom>
            <a:solidFill>
              <a:schemeClr val="tx2"/>
            </a:solidFill>
            <a:ln w="9525">
              <a:noFill/>
              <a:miter lim="800000"/>
              <a:headEnd/>
              <a:tailEnd/>
            </a:ln>
            <a:effectLst/>
          </p:spPr>
          <p:txBody>
            <a:bodyPr wrap="square" lIns="45720" tIns="41025" rIns="45720" bIns="41025">
              <a:noAutofit/>
            </a:bodyPr>
            <a:lstStyle/>
            <a:p>
              <a:pPr defTabSz="820642"/>
              <a:r>
                <a:rPr lang="en-US" sz="1600" b="1" noProof="0" dirty="0">
                  <a:solidFill>
                    <a:srgbClr val="FFFFFF"/>
                  </a:solidFill>
                </a:rPr>
                <a:t>Exposure Assessment</a:t>
              </a:r>
            </a:p>
          </p:txBody>
        </p:sp>
      </p:grpSp>
      <p:sp>
        <p:nvSpPr>
          <p:cNvPr id="15" name="Text Box 16">
            <a:extLst>
              <a:ext uri="{FF2B5EF4-FFF2-40B4-BE49-F238E27FC236}">
                <a16:creationId xmlns:a16="http://schemas.microsoft.com/office/drawing/2014/main" id="{46F143EA-B792-1130-C8E4-EFC503C4BC99}"/>
              </a:ext>
            </a:extLst>
          </p:cNvPr>
          <p:cNvSpPr txBox="1">
            <a:spLocks noChangeArrowheads="1"/>
          </p:cNvSpPr>
          <p:nvPr/>
        </p:nvSpPr>
        <p:spPr bwMode="auto">
          <a:xfrm>
            <a:off x="2934621" y="5641696"/>
            <a:ext cx="6472237" cy="329073"/>
          </a:xfrm>
          <a:prstGeom prst="rect">
            <a:avLst/>
          </a:prstGeom>
          <a:solidFill>
            <a:schemeClr val="bg1"/>
          </a:solidFill>
          <a:ln w="28575">
            <a:solidFill>
              <a:schemeClr val="tx1"/>
            </a:solidFill>
            <a:miter lim="800000"/>
            <a:headEnd/>
            <a:tailEnd/>
          </a:ln>
          <a:effectLst/>
        </p:spPr>
        <p:txBody>
          <a:bodyPr lIns="82048" tIns="41025" rIns="82048" bIns="41025">
            <a:spAutoFit/>
          </a:bodyPr>
          <a:lstStyle/>
          <a:p>
            <a:pPr algn="ctr" defTabSz="820642"/>
            <a:r>
              <a:rPr lang="en-US" sz="1600" b="1" noProof="0" dirty="0"/>
              <a:t>Quantitative and Qualitative Expressions of Risk/Uncertainty</a:t>
            </a:r>
          </a:p>
        </p:txBody>
      </p:sp>
      <p:grpSp>
        <p:nvGrpSpPr>
          <p:cNvPr id="16" name="Group 15">
            <a:extLst>
              <a:ext uri="{FF2B5EF4-FFF2-40B4-BE49-F238E27FC236}">
                <a16:creationId xmlns:a16="http://schemas.microsoft.com/office/drawing/2014/main" id="{4B5EFAA6-D1C7-3F16-58B8-8613865A7189}"/>
              </a:ext>
            </a:extLst>
          </p:cNvPr>
          <p:cNvGrpSpPr/>
          <p:nvPr/>
        </p:nvGrpSpPr>
        <p:grpSpPr>
          <a:xfrm>
            <a:off x="5514252" y="3610373"/>
            <a:ext cx="1990725" cy="594419"/>
            <a:chOff x="5754965" y="837406"/>
            <a:chExt cx="1990725" cy="594419"/>
          </a:xfrm>
        </p:grpSpPr>
        <p:sp>
          <p:nvSpPr>
            <p:cNvPr id="17" name="Text Box 19">
              <a:extLst>
                <a:ext uri="{FF2B5EF4-FFF2-40B4-BE49-F238E27FC236}">
                  <a16:creationId xmlns:a16="http://schemas.microsoft.com/office/drawing/2014/main" id="{4F40D160-4C51-059A-E53D-E45DB1654C6F}"/>
                </a:ext>
              </a:extLst>
            </p:cNvPr>
            <p:cNvSpPr txBox="1">
              <a:spLocks noChangeArrowheads="1"/>
            </p:cNvSpPr>
            <p:nvPr/>
          </p:nvSpPr>
          <p:spPr bwMode="auto">
            <a:xfrm>
              <a:off x="5754965" y="1293326"/>
              <a:ext cx="1990725" cy="138499"/>
            </a:xfrm>
            <a:prstGeom prst="rect">
              <a:avLst/>
            </a:prstGeom>
            <a:noFill/>
            <a:ln w="28575">
              <a:noFill/>
              <a:miter lim="800000"/>
              <a:headEnd/>
              <a:tailEnd/>
            </a:ln>
            <a:effectLst/>
          </p:spPr>
          <p:txBody>
            <a:bodyPr lIns="0" tIns="0" rIns="0" bIns="0" anchor="ctr">
              <a:spAutoFit/>
            </a:bodyPr>
            <a:lstStyle/>
            <a:p>
              <a:pPr algn="ctr" defTabSz="825403">
                <a:spcAft>
                  <a:spcPct val="15000"/>
                </a:spcAft>
              </a:pPr>
              <a:r>
                <a:rPr lang="en-US" sz="900" b="1" noProof="0" dirty="0">
                  <a:solidFill>
                    <a:srgbClr val="000000"/>
                  </a:solidFill>
                </a:rPr>
                <a:t>POPULATION CHARACTERISTICS</a:t>
              </a:r>
              <a:endParaRPr lang="en-US" sz="1000" b="1" noProof="0" dirty="0">
                <a:solidFill>
                  <a:srgbClr val="000000"/>
                </a:solidFill>
              </a:endParaRPr>
            </a:p>
          </p:txBody>
        </p:sp>
        <p:sp>
          <p:nvSpPr>
            <p:cNvPr id="18" name="Oval 21">
              <a:extLst>
                <a:ext uri="{FF2B5EF4-FFF2-40B4-BE49-F238E27FC236}">
                  <a16:creationId xmlns:a16="http://schemas.microsoft.com/office/drawing/2014/main" id="{E184A2F8-189C-6223-B2CD-52EEBDE84C62}"/>
                </a:ext>
              </a:extLst>
            </p:cNvPr>
            <p:cNvSpPr>
              <a:spLocks noChangeArrowheads="1"/>
            </p:cNvSpPr>
            <p:nvPr/>
          </p:nvSpPr>
          <p:spPr bwMode="auto">
            <a:xfrm flipH="1">
              <a:off x="6666272" y="837406"/>
              <a:ext cx="85621" cy="60989"/>
            </a:xfrm>
            <a:prstGeom prst="ellipse">
              <a:avLst/>
            </a:prstGeom>
            <a:solidFill>
              <a:srgbClr val="000000"/>
            </a:solidFill>
            <a:ln w="12700">
              <a:noFill/>
              <a:round/>
              <a:headEnd/>
              <a:tailEnd/>
            </a:ln>
            <a:effectLst/>
          </p:spPr>
          <p:txBody>
            <a:bodyPr wrap="none"/>
            <a:lstStyle/>
            <a:p>
              <a:endParaRPr lang="en-US" noProof="0" dirty="0"/>
            </a:p>
          </p:txBody>
        </p:sp>
        <p:sp>
          <p:nvSpPr>
            <p:cNvPr id="19" name="Oval 22">
              <a:extLst>
                <a:ext uri="{FF2B5EF4-FFF2-40B4-BE49-F238E27FC236}">
                  <a16:creationId xmlns:a16="http://schemas.microsoft.com/office/drawing/2014/main" id="{5DD2C8DF-44A1-EBE7-FAC1-3A7473749150}"/>
                </a:ext>
              </a:extLst>
            </p:cNvPr>
            <p:cNvSpPr>
              <a:spLocks noChangeArrowheads="1"/>
            </p:cNvSpPr>
            <p:nvPr/>
          </p:nvSpPr>
          <p:spPr bwMode="auto">
            <a:xfrm flipH="1">
              <a:off x="6928404" y="837406"/>
              <a:ext cx="85621" cy="60989"/>
            </a:xfrm>
            <a:prstGeom prst="ellipse">
              <a:avLst/>
            </a:prstGeom>
            <a:solidFill>
              <a:srgbClr val="000000"/>
            </a:solidFill>
            <a:ln w="12700">
              <a:noFill/>
              <a:round/>
              <a:headEnd/>
              <a:tailEnd/>
            </a:ln>
            <a:effectLst/>
          </p:spPr>
          <p:txBody>
            <a:bodyPr wrap="none"/>
            <a:lstStyle/>
            <a:p>
              <a:endParaRPr lang="en-US" noProof="0" dirty="0"/>
            </a:p>
          </p:txBody>
        </p:sp>
        <p:sp>
          <p:nvSpPr>
            <p:cNvPr id="20" name="Oval 23">
              <a:extLst>
                <a:ext uri="{FF2B5EF4-FFF2-40B4-BE49-F238E27FC236}">
                  <a16:creationId xmlns:a16="http://schemas.microsoft.com/office/drawing/2014/main" id="{0D4A5B0D-FAFD-358C-0827-37FF4A3D28E2}"/>
                </a:ext>
              </a:extLst>
            </p:cNvPr>
            <p:cNvSpPr>
              <a:spLocks noChangeArrowheads="1"/>
            </p:cNvSpPr>
            <p:nvPr/>
          </p:nvSpPr>
          <p:spPr bwMode="auto">
            <a:xfrm flipH="1">
              <a:off x="6492396" y="1032957"/>
              <a:ext cx="57959" cy="43563"/>
            </a:xfrm>
            <a:prstGeom prst="ellipse">
              <a:avLst/>
            </a:prstGeom>
            <a:solidFill>
              <a:srgbClr val="000000"/>
            </a:solidFill>
            <a:ln w="12700">
              <a:noFill/>
              <a:round/>
              <a:headEnd/>
              <a:tailEnd/>
            </a:ln>
            <a:effectLst/>
          </p:spPr>
          <p:txBody>
            <a:bodyPr wrap="none"/>
            <a:lstStyle/>
            <a:p>
              <a:endParaRPr lang="en-US" noProof="0" dirty="0"/>
            </a:p>
          </p:txBody>
        </p:sp>
        <p:grpSp>
          <p:nvGrpSpPr>
            <p:cNvPr id="21" name="Group 24">
              <a:extLst>
                <a:ext uri="{FF2B5EF4-FFF2-40B4-BE49-F238E27FC236}">
                  <a16:creationId xmlns:a16="http://schemas.microsoft.com/office/drawing/2014/main" id="{A114D940-D370-A232-EF24-9272FCE3D7A1}"/>
                </a:ext>
              </a:extLst>
            </p:cNvPr>
            <p:cNvGrpSpPr>
              <a:grpSpLocks/>
            </p:cNvGrpSpPr>
            <p:nvPr/>
          </p:nvGrpSpPr>
          <p:grpSpPr bwMode="auto">
            <a:xfrm>
              <a:off x="6472637" y="905171"/>
              <a:ext cx="736340" cy="346571"/>
              <a:chOff x="2755" y="3381"/>
              <a:chExt cx="559" cy="358"/>
            </a:xfrm>
          </p:grpSpPr>
          <p:sp>
            <p:nvSpPr>
              <p:cNvPr id="23" name="Freeform 25">
                <a:extLst>
                  <a:ext uri="{FF2B5EF4-FFF2-40B4-BE49-F238E27FC236}">
                    <a16:creationId xmlns:a16="http://schemas.microsoft.com/office/drawing/2014/main" id="{52BA1BE3-8357-90C2-6FDF-3C2B975AEB5B}"/>
                  </a:ext>
                </a:extLst>
              </p:cNvPr>
              <p:cNvSpPr>
                <a:spLocks noChangeArrowheads="1"/>
              </p:cNvSpPr>
              <p:nvPr/>
            </p:nvSpPr>
            <p:spPr bwMode="auto">
              <a:xfrm>
                <a:off x="2834" y="3384"/>
                <a:ext cx="201" cy="355"/>
              </a:xfrm>
              <a:custGeom>
                <a:avLst/>
                <a:gdLst/>
                <a:ahLst/>
                <a:cxnLst>
                  <a:cxn ang="0">
                    <a:pos x="74" y="0"/>
                  </a:cxn>
                  <a:cxn ang="0">
                    <a:pos x="74" y="0"/>
                  </a:cxn>
                  <a:cxn ang="0">
                    <a:pos x="74" y="0"/>
                  </a:cxn>
                  <a:cxn ang="0">
                    <a:pos x="35" y="37"/>
                  </a:cxn>
                  <a:cxn ang="0">
                    <a:pos x="35" y="38"/>
                  </a:cxn>
                  <a:cxn ang="0">
                    <a:pos x="3" y="147"/>
                  </a:cxn>
                  <a:cxn ang="0">
                    <a:pos x="3" y="147"/>
                  </a:cxn>
                  <a:cxn ang="0">
                    <a:pos x="24" y="151"/>
                  </a:cxn>
                  <a:cxn ang="0">
                    <a:pos x="23" y="152"/>
                  </a:cxn>
                  <a:cxn ang="0">
                    <a:pos x="61" y="51"/>
                  </a:cxn>
                  <a:cxn ang="0">
                    <a:pos x="62" y="51"/>
                  </a:cxn>
                  <a:cxn ang="0">
                    <a:pos x="66" y="51"/>
                  </a:cxn>
                  <a:cxn ang="0">
                    <a:pos x="22" y="219"/>
                  </a:cxn>
                  <a:cxn ang="0">
                    <a:pos x="68" y="219"/>
                  </a:cxn>
                  <a:cxn ang="0">
                    <a:pos x="69" y="339"/>
                  </a:cxn>
                  <a:cxn ang="0">
                    <a:pos x="96" y="339"/>
                  </a:cxn>
                  <a:cxn ang="0">
                    <a:pos x="96" y="218"/>
                  </a:cxn>
                  <a:cxn ang="0">
                    <a:pos x="96" y="219"/>
                  </a:cxn>
                  <a:cxn ang="0">
                    <a:pos x="101" y="219"/>
                  </a:cxn>
                  <a:cxn ang="0">
                    <a:pos x="105" y="219"/>
                  </a:cxn>
                  <a:cxn ang="0">
                    <a:pos x="105" y="339"/>
                  </a:cxn>
                  <a:cxn ang="0">
                    <a:pos x="133" y="339"/>
                  </a:cxn>
                  <a:cxn ang="0">
                    <a:pos x="133" y="219"/>
                  </a:cxn>
                  <a:cxn ang="0">
                    <a:pos x="180" y="219"/>
                  </a:cxn>
                  <a:cxn ang="0">
                    <a:pos x="134" y="51"/>
                  </a:cxn>
                  <a:cxn ang="0">
                    <a:pos x="139" y="51"/>
                  </a:cxn>
                  <a:cxn ang="0">
                    <a:pos x="140" y="51"/>
                  </a:cxn>
                  <a:cxn ang="0">
                    <a:pos x="178" y="152"/>
                  </a:cxn>
                  <a:cxn ang="0">
                    <a:pos x="178" y="151"/>
                  </a:cxn>
                  <a:cxn ang="0">
                    <a:pos x="198" y="147"/>
                  </a:cxn>
                  <a:cxn ang="0">
                    <a:pos x="198" y="147"/>
                  </a:cxn>
                  <a:cxn ang="0">
                    <a:pos x="166" y="38"/>
                  </a:cxn>
                  <a:cxn ang="0">
                    <a:pos x="166" y="37"/>
                  </a:cxn>
                  <a:cxn ang="0">
                    <a:pos x="128" y="0"/>
                  </a:cxn>
                  <a:cxn ang="0">
                    <a:pos x="128" y="0"/>
                  </a:cxn>
                  <a:cxn ang="0">
                    <a:pos x="101" y="0"/>
                  </a:cxn>
                  <a:cxn ang="0">
                    <a:pos x="100" y="0"/>
                  </a:cxn>
                </a:cxnLst>
                <a:rect l="0" t="0" r="r" b="b"/>
                <a:pathLst>
                  <a:path w="201" h="355">
                    <a:moveTo>
                      <a:pt x="74" y="0"/>
                    </a:moveTo>
                    <a:cubicBezTo>
                      <a:pt x="74" y="0"/>
                      <a:pt x="74" y="0"/>
                      <a:pt x="74" y="0"/>
                    </a:cubicBezTo>
                    <a:cubicBezTo>
                      <a:pt x="74" y="0"/>
                      <a:pt x="74" y="0"/>
                      <a:pt x="74" y="0"/>
                    </a:cubicBezTo>
                    <a:cubicBezTo>
                      <a:pt x="53" y="5"/>
                      <a:pt x="52" y="6"/>
                      <a:pt x="35" y="37"/>
                    </a:cubicBezTo>
                    <a:cubicBezTo>
                      <a:pt x="35" y="38"/>
                      <a:pt x="35" y="38"/>
                      <a:pt x="35" y="38"/>
                    </a:cubicBezTo>
                    <a:cubicBezTo>
                      <a:pt x="3" y="147"/>
                      <a:pt x="3" y="147"/>
                      <a:pt x="3" y="147"/>
                    </a:cubicBezTo>
                    <a:cubicBezTo>
                      <a:pt x="3" y="147"/>
                      <a:pt x="3" y="147"/>
                      <a:pt x="3" y="147"/>
                    </a:cubicBezTo>
                    <a:cubicBezTo>
                      <a:pt x="0" y="169"/>
                      <a:pt x="20" y="164"/>
                      <a:pt x="24" y="151"/>
                    </a:cubicBezTo>
                    <a:cubicBezTo>
                      <a:pt x="23" y="152"/>
                      <a:pt x="23" y="152"/>
                      <a:pt x="23" y="152"/>
                    </a:cubicBezTo>
                    <a:cubicBezTo>
                      <a:pt x="61" y="51"/>
                      <a:pt x="61" y="51"/>
                      <a:pt x="61" y="51"/>
                    </a:cubicBezTo>
                    <a:cubicBezTo>
                      <a:pt x="62" y="51"/>
                      <a:pt x="62" y="51"/>
                      <a:pt x="62" y="51"/>
                    </a:cubicBezTo>
                    <a:cubicBezTo>
                      <a:pt x="66" y="51"/>
                      <a:pt x="66" y="51"/>
                      <a:pt x="66" y="51"/>
                    </a:cubicBezTo>
                    <a:cubicBezTo>
                      <a:pt x="22" y="219"/>
                      <a:pt x="22" y="219"/>
                      <a:pt x="22" y="219"/>
                    </a:cubicBezTo>
                    <a:cubicBezTo>
                      <a:pt x="68" y="219"/>
                      <a:pt x="68" y="219"/>
                      <a:pt x="68" y="219"/>
                    </a:cubicBezTo>
                    <a:cubicBezTo>
                      <a:pt x="69" y="339"/>
                      <a:pt x="69" y="339"/>
                      <a:pt x="69" y="339"/>
                    </a:cubicBezTo>
                    <a:cubicBezTo>
                      <a:pt x="69" y="355"/>
                      <a:pt x="95" y="355"/>
                      <a:pt x="96" y="339"/>
                    </a:cubicBezTo>
                    <a:cubicBezTo>
                      <a:pt x="96" y="218"/>
                      <a:pt x="96" y="218"/>
                      <a:pt x="96" y="218"/>
                    </a:cubicBezTo>
                    <a:cubicBezTo>
                      <a:pt x="96" y="219"/>
                      <a:pt x="96" y="219"/>
                      <a:pt x="96" y="219"/>
                    </a:cubicBezTo>
                    <a:cubicBezTo>
                      <a:pt x="101" y="219"/>
                      <a:pt x="101" y="219"/>
                      <a:pt x="101" y="219"/>
                    </a:cubicBezTo>
                    <a:cubicBezTo>
                      <a:pt x="105" y="219"/>
                      <a:pt x="105" y="219"/>
                      <a:pt x="105" y="219"/>
                    </a:cubicBezTo>
                    <a:cubicBezTo>
                      <a:pt x="105" y="339"/>
                      <a:pt x="105" y="339"/>
                      <a:pt x="105" y="339"/>
                    </a:cubicBezTo>
                    <a:cubicBezTo>
                      <a:pt x="108" y="355"/>
                      <a:pt x="132" y="355"/>
                      <a:pt x="133" y="339"/>
                    </a:cubicBezTo>
                    <a:cubicBezTo>
                      <a:pt x="133" y="219"/>
                      <a:pt x="133" y="219"/>
                      <a:pt x="133" y="219"/>
                    </a:cubicBezTo>
                    <a:cubicBezTo>
                      <a:pt x="180" y="219"/>
                      <a:pt x="180" y="219"/>
                      <a:pt x="180" y="219"/>
                    </a:cubicBezTo>
                    <a:cubicBezTo>
                      <a:pt x="134" y="51"/>
                      <a:pt x="134" y="51"/>
                      <a:pt x="134" y="51"/>
                    </a:cubicBezTo>
                    <a:cubicBezTo>
                      <a:pt x="139" y="51"/>
                      <a:pt x="139" y="51"/>
                      <a:pt x="139" y="51"/>
                    </a:cubicBezTo>
                    <a:cubicBezTo>
                      <a:pt x="140" y="51"/>
                      <a:pt x="140" y="51"/>
                      <a:pt x="140" y="51"/>
                    </a:cubicBezTo>
                    <a:cubicBezTo>
                      <a:pt x="178" y="152"/>
                      <a:pt x="178" y="152"/>
                      <a:pt x="178" y="152"/>
                    </a:cubicBezTo>
                    <a:cubicBezTo>
                      <a:pt x="178" y="151"/>
                      <a:pt x="178" y="151"/>
                      <a:pt x="178" y="151"/>
                    </a:cubicBezTo>
                    <a:cubicBezTo>
                      <a:pt x="181" y="164"/>
                      <a:pt x="201" y="169"/>
                      <a:pt x="198" y="147"/>
                    </a:cubicBezTo>
                    <a:cubicBezTo>
                      <a:pt x="198" y="147"/>
                      <a:pt x="198" y="147"/>
                      <a:pt x="198" y="147"/>
                    </a:cubicBezTo>
                    <a:cubicBezTo>
                      <a:pt x="166" y="38"/>
                      <a:pt x="166" y="38"/>
                      <a:pt x="166" y="38"/>
                    </a:cubicBezTo>
                    <a:cubicBezTo>
                      <a:pt x="166" y="37"/>
                      <a:pt x="166" y="37"/>
                      <a:pt x="166" y="37"/>
                    </a:cubicBezTo>
                    <a:cubicBezTo>
                      <a:pt x="149" y="6"/>
                      <a:pt x="147" y="5"/>
                      <a:pt x="128" y="0"/>
                    </a:cubicBezTo>
                    <a:cubicBezTo>
                      <a:pt x="128" y="0"/>
                      <a:pt x="128" y="0"/>
                      <a:pt x="128" y="0"/>
                    </a:cubicBezTo>
                    <a:cubicBezTo>
                      <a:pt x="101" y="0"/>
                      <a:pt x="101" y="0"/>
                      <a:pt x="101" y="0"/>
                    </a:cubicBezTo>
                    <a:cubicBezTo>
                      <a:pt x="100" y="0"/>
                      <a:pt x="100" y="0"/>
                      <a:pt x="100" y="0"/>
                    </a:cubicBezTo>
                    <a:close/>
                  </a:path>
                </a:pathLst>
              </a:custGeom>
              <a:solidFill>
                <a:srgbClr val="000000"/>
              </a:solidFill>
              <a:ln w="12700">
                <a:noFill/>
                <a:round/>
                <a:headEnd/>
                <a:tailEnd/>
              </a:ln>
              <a:effectLst/>
            </p:spPr>
            <p:txBody>
              <a:bodyPr wrap="none"/>
              <a:lstStyle/>
              <a:p>
                <a:endParaRPr lang="en-US" noProof="0" dirty="0"/>
              </a:p>
            </p:txBody>
          </p:sp>
          <p:sp>
            <p:nvSpPr>
              <p:cNvPr id="24" name="Freeform 26">
                <a:extLst>
                  <a:ext uri="{FF2B5EF4-FFF2-40B4-BE49-F238E27FC236}">
                    <a16:creationId xmlns:a16="http://schemas.microsoft.com/office/drawing/2014/main" id="{FAEB0CC5-6FC6-0EC1-8CE8-4D775247BE51}"/>
                  </a:ext>
                </a:extLst>
              </p:cNvPr>
              <p:cNvSpPr>
                <a:spLocks noChangeArrowheads="1"/>
              </p:cNvSpPr>
              <p:nvPr/>
            </p:nvSpPr>
            <p:spPr bwMode="auto">
              <a:xfrm>
                <a:off x="3051" y="3381"/>
                <a:ext cx="164" cy="358"/>
              </a:xfrm>
              <a:custGeom>
                <a:avLst/>
                <a:gdLst/>
                <a:ahLst/>
                <a:cxnLst>
                  <a:cxn ang="0">
                    <a:pos x="81" y="170"/>
                  </a:cxn>
                  <a:cxn ang="0">
                    <a:pos x="81" y="170"/>
                  </a:cxn>
                  <a:cxn ang="0">
                    <a:pos x="81" y="170"/>
                  </a:cxn>
                  <a:cxn ang="0">
                    <a:pos x="81" y="170"/>
                  </a:cxn>
                  <a:cxn ang="0">
                    <a:pos x="87" y="172"/>
                  </a:cxn>
                  <a:cxn ang="0">
                    <a:pos x="87" y="336"/>
                  </a:cxn>
                  <a:cxn ang="0">
                    <a:pos x="87" y="337"/>
                  </a:cxn>
                  <a:cxn ang="0">
                    <a:pos x="125" y="337"/>
                  </a:cxn>
                  <a:cxn ang="0">
                    <a:pos x="125" y="334"/>
                  </a:cxn>
                  <a:cxn ang="0">
                    <a:pos x="125" y="61"/>
                  </a:cxn>
                  <a:cxn ang="0">
                    <a:pos x="132" y="61"/>
                  </a:cxn>
                  <a:cxn ang="0">
                    <a:pos x="132" y="161"/>
                  </a:cxn>
                  <a:cxn ang="0">
                    <a:pos x="164" y="160"/>
                  </a:cxn>
                  <a:cxn ang="0">
                    <a:pos x="163" y="41"/>
                  </a:cxn>
                  <a:cxn ang="0">
                    <a:pos x="163" y="41"/>
                  </a:cxn>
                  <a:cxn ang="0">
                    <a:pos x="163" y="41"/>
                  </a:cxn>
                  <a:cxn ang="0">
                    <a:pos x="130" y="2"/>
                  </a:cxn>
                  <a:cxn ang="0">
                    <a:pos x="123" y="0"/>
                  </a:cxn>
                  <a:cxn ang="0">
                    <a:pos x="123" y="0"/>
                  </a:cxn>
                  <a:cxn ang="0">
                    <a:pos x="87" y="0"/>
                  </a:cxn>
                  <a:cxn ang="0">
                    <a:pos x="40" y="0"/>
                  </a:cxn>
                  <a:cxn ang="0">
                    <a:pos x="40" y="0"/>
                  </a:cxn>
                  <a:cxn ang="0">
                    <a:pos x="38" y="2"/>
                  </a:cxn>
                  <a:cxn ang="0">
                    <a:pos x="0" y="41"/>
                  </a:cxn>
                  <a:cxn ang="0">
                    <a:pos x="0" y="41"/>
                  </a:cxn>
                  <a:cxn ang="0">
                    <a:pos x="0" y="41"/>
                  </a:cxn>
                  <a:cxn ang="0">
                    <a:pos x="0" y="160"/>
                  </a:cxn>
                  <a:cxn ang="0">
                    <a:pos x="31" y="161"/>
                  </a:cxn>
                  <a:cxn ang="0">
                    <a:pos x="31" y="61"/>
                  </a:cxn>
                  <a:cxn ang="0">
                    <a:pos x="38" y="61"/>
                  </a:cxn>
                  <a:cxn ang="0">
                    <a:pos x="38" y="334"/>
                  </a:cxn>
                  <a:cxn ang="0">
                    <a:pos x="38" y="337"/>
                  </a:cxn>
                  <a:cxn ang="0">
                    <a:pos x="75" y="337"/>
                  </a:cxn>
                  <a:cxn ang="0">
                    <a:pos x="75" y="336"/>
                  </a:cxn>
                  <a:cxn ang="0">
                    <a:pos x="75" y="172"/>
                  </a:cxn>
                  <a:cxn ang="0">
                    <a:pos x="81" y="170"/>
                  </a:cxn>
                  <a:cxn ang="0">
                    <a:pos x="81" y="170"/>
                  </a:cxn>
                  <a:cxn ang="0">
                    <a:pos x="75" y="172"/>
                  </a:cxn>
                  <a:cxn ang="0">
                    <a:pos x="75" y="336"/>
                  </a:cxn>
                  <a:cxn ang="0">
                    <a:pos x="76" y="172"/>
                  </a:cxn>
                </a:cxnLst>
                <a:rect l="0" t="0" r="r" b="b"/>
                <a:pathLst>
                  <a:path w="164" h="358">
                    <a:moveTo>
                      <a:pt x="81" y="170"/>
                    </a:moveTo>
                    <a:cubicBezTo>
                      <a:pt x="81" y="170"/>
                      <a:pt x="81" y="170"/>
                      <a:pt x="81" y="170"/>
                    </a:cubicBezTo>
                    <a:cubicBezTo>
                      <a:pt x="81" y="170"/>
                      <a:pt x="81" y="170"/>
                      <a:pt x="81" y="170"/>
                    </a:cubicBezTo>
                    <a:cubicBezTo>
                      <a:pt x="81" y="170"/>
                      <a:pt x="81" y="170"/>
                      <a:pt x="81" y="170"/>
                    </a:cubicBezTo>
                    <a:cubicBezTo>
                      <a:pt x="87" y="172"/>
                      <a:pt x="87" y="172"/>
                      <a:pt x="87" y="172"/>
                    </a:cubicBezTo>
                    <a:cubicBezTo>
                      <a:pt x="87" y="336"/>
                      <a:pt x="87" y="336"/>
                      <a:pt x="87" y="336"/>
                    </a:cubicBezTo>
                    <a:cubicBezTo>
                      <a:pt x="87" y="337"/>
                      <a:pt x="87" y="337"/>
                      <a:pt x="87" y="337"/>
                    </a:cubicBezTo>
                    <a:cubicBezTo>
                      <a:pt x="89" y="358"/>
                      <a:pt x="123" y="358"/>
                      <a:pt x="125" y="337"/>
                    </a:cubicBezTo>
                    <a:cubicBezTo>
                      <a:pt x="125" y="334"/>
                      <a:pt x="125" y="334"/>
                      <a:pt x="125" y="334"/>
                    </a:cubicBezTo>
                    <a:cubicBezTo>
                      <a:pt x="125" y="61"/>
                      <a:pt x="125" y="61"/>
                      <a:pt x="125" y="61"/>
                    </a:cubicBezTo>
                    <a:cubicBezTo>
                      <a:pt x="132" y="61"/>
                      <a:pt x="132" y="61"/>
                      <a:pt x="132" y="61"/>
                    </a:cubicBezTo>
                    <a:cubicBezTo>
                      <a:pt x="132" y="161"/>
                      <a:pt x="132" y="161"/>
                      <a:pt x="132" y="161"/>
                    </a:cubicBezTo>
                    <a:cubicBezTo>
                      <a:pt x="133" y="177"/>
                      <a:pt x="162" y="177"/>
                      <a:pt x="164" y="160"/>
                    </a:cubicBezTo>
                    <a:cubicBezTo>
                      <a:pt x="163" y="41"/>
                      <a:pt x="163" y="41"/>
                      <a:pt x="163" y="41"/>
                    </a:cubicBezTo>
                    <a:cubicBezTo>
                      <a:pt x="163" y="41"/>
                      <a:pt x="163" y="41"/>
                      <a:pt x="163" y="41"/>
                    </a:cubicBezTo>
                    <a:cubicBezTo>
                      <a:pt x="163" y="41"/>
                      <a:pt x="163" y="41"/>
                      <a:pt x="163" y="41"/>
                    </a:cubicBezTo>
                    <a:cubicBezTo>
                      <a:pt x="162" y="20"/>
                      <a:pt x="149" y="3"/>
                      <a:pt x="130" y="2"/>
                    </a:cubicBezTo>
                    <a:cubicBezTo>
                      <a:pt x="123" y="0"/>
                      <a:pt x="123" y="0"/>
                      <a:pt x="123" y="0"/>
                    </a:cubicBezTo>
                    <a:cubicBezTo>
                      <a:pt x="123" y="0"/>
                      <a:pt x="123" y="0"/>
                      <a:pt x="123" y="0"/>
                    </a:cubicBezTo>
                    <a:cubicBezTo>
                      <a:pt x="87" y="0"/>
                      <a:pt x="87" y="0"/>
                      <a:pt x="87" y="0"/>
                    </a:cubicBezTo>
                    <a:cubicBezTo>
                      <a:pt x="40" y="0"/>
                      <a:pt x="40" y="0"/>
                      <a:pt x="40" y="0"/>
                    </a:cubicBezTo>
                    <a:cubicBezTo>
                      <a:pt x="40" y="0"/>
                      <a:pt x="40" y="0"/>
                      <a:pt x="40" y="0"/>
                    </a:cubicBezTo>
                    <a:cubicBezTo>
                      <a:pt x="38" y="2"/>
                      <a:pt x="38" y="2"/>
                      <a:pt x="38" y="2"/>
                    </a:cubicBezTo>
                    <a:cubicBezTo>
                      <a:pt x="18" y="3"/>
                      <a:pt x="1" y="20"/>
                      <a:pt x="0" y="41"/>
                    </a:cubicBezTo>
                    <a:cubicBezTo>
                      <a:pt x="0" y="41"/>
                      <a:pt x="0" y="41"/>
                      <a:pt x="0" y="41"/>
                    </a:cubicBezTo>
                    <a:cubicBezTo>
                      <a:pt x="0" y="41"/>
                      <a:pt x="0" y="41"/>
                      <a:pt x="0" y="41"/>
                    </a:cubicBezTo>
                    <a:cubicBezTo>
                      <a:pt x="0" y="160"/>
                      <a:pt x="0" y="160"/>
                      <a:pt x="0" y="160"/>
                    </a:cubicBezTo>
                    <a:cubicBezTo>
                      <a:pt x="1" y="177"/>
                      <a:pt x="30" y="177"/>
                      <a:pt x="31" y="161"/>
                    </a:cubicBezTo>
                    <a:cubicBezTo>
                      <a:pt x="31" y="61"/>
                      <a:pt x="31" y="61"/>
                      <a:pt x="31" y="61"/>
                    </a:cubicBezTo>
                    <a:cubicBezTo>
                      <a:pt x="38" y="61"/>
                      <a:pt x="38" y="61"/>
                      <a:pt x="38" y="61"/>
                    </a:cubicBezTo>
                    <a:cubicBezTo>
                      <a:pt x="38" y="334"/>
                      <a:pt x="38" y="334"/>
                      <a:pt x="38" y="334"/>
                    </a:cubicBezTo>
                    <a:cubicBezTo>
                      <a:pt x="38" y="337"/>
                      <a:pt x="38" y="337"/>
                      <a:pt x="38" y="337"/>
                    </a:cubicBezTo>
                    <a:cubicBezTo>
                      <a:pt x="40" y="358"/>
                      <a:pt x="73" y="358"/>
                      <a:pt x="75" y="337"/>
                    </a:cubicBezTo>
                    <a:cubicBezTo>
                      <a:pt x="75" y="336"/>
                      <a:pt x="75" y="336"/>
                      <a:pt x="75" y="336"/>
                    </a:cubicBezTo>
                    <a:cubicBezTo>
                      <a:pt x="75" y="172"/>
                      <a:pt x="75" y="172"/>
                      <a:pt x="75" y="172"/>
                    </a:cubicBezTo>
                    <a:cubicBezTo>
                      <a:pt x="81" y="170"/>
                      <a:pt x="81" y="170"/>
                      <a:pt x="81" y="170"/>
                    </a:cubicBezTo>
                    <a:cubicBezTo>
                      <a:pt x="81" y="170"/>
                      <a:pt x="81" y="170"/>
                      <a:pt x="81" y="170"/>
                    </a:cubicBezTo>
                    <a:cubicBezTo>
                      <a:pt x="75" y="172"/>
                      <a:pt x="75" y="172"/>
                      <a:pt x="75" y="172"/>
                    </a:cubicBezTo>
                    <a:cubicBezTo>
                      <a:pt x="75" y="336"/>
                      <a:pt x="75" y="336"/>
                      <a:pt x="75" y="336"/>
                    </a:cubicBezTo>
                    <a:cubicBezTo>
                      <a:pt x="76" y="172"/>
                      <a:pt x="76" y="172"/>
                      <a:pt x="76" y="172"/>
                    </a:cubicBezTo>
                    <a:close/>
                  </a:path>
                </a:pathLst>
              </a:custGeom>
              <a:solidFill>
                <a:srgbClr val="000000"/>
              </a:solidFill>
              <a:ln w="12700">
                <a:noFill/>
                <a:round/>
                <a:headEnd/>
                <a:tailEnd/>
              </a:ln>
              <a:effectLst/>
            </p:spPr>
            <p:txBody>
              <a:bodyPr wrap="none"/>
              <a:lstStyle/>
              <a:p>
                <a:endParaRPr lang="en-US" noProof="0" dirty="0"/>
              </a:p>
            </p:txBody>
          </p:sp>
          <p:sp>
            <p:nvSpPr>
              <p:cNvPr id="25" name="Freeform 27">
                <a:extLst>
                  <a:ext uri="{FF2B5EF4-FFF2-40B4-BE49-F238E27FC236}">
                    <a16:creationId xmlns:a16="http://schemas.microsoft.com/office/drawing/2014/main" id="{65DAFB36-B8C2-D5C7-21A9-102E55BEFD9F}"/>
                  </a:ext>
                </a:extLst>
              </p:cNvPr>
              <p:cNvSpPr>
                <a:spLocks noChangeArrowheads="1"/>
              </p:cNvSpPr>
              <p:nvPr/>
            </p:nvSpPr>
            <p:spPr bwMode="auto">
              <a:xfrm>
                <a:off x="2755" y="3563"/>
                <a:ext cx="76" cy="173"/>
              </a:xfrm>
              <a:custGeom>
                <a:avLst/>
                <a:gdLst/>
                <a:ahLst/>
                <a:cxnLst>
                  <a:cxn ang="0">
                    <a:pos x="36" y="82"/>
                  </a:cxn>
                  <a:cxn ang="0">
                    <a:pos x="36" y="82"/>
                  </a:cxn>
                  <a:cxn ang="0">
                    <a:pos x="37" y="81"/>
                  </a:cxn>
                  <a:cxn ang="0">
                    <a:pos x="37" y="82"/>
                  </a:cxn>
                  <a:cxn ang="0">
                    <a:pos x="40" y="82"/>
                  </a:cxn>
                  <a:cxn ang="0">
                    <a:pos x="40" y="163"/>
                  </a:cxn>
                  <a:cxn ang="0">
                    <a:pos x="40" y="164"/>
                  </a:cxn>
                  <a:cxn ang="0">
                    <a:pos x="57" y="164"/>
                  </a:cxn>
                  <a:cxn ang="0">
                    <a:pos x="57" y="162"/>
                  </a:cxn>
                  <a:cxn ang="0">
                    <a:pos x="57" y="29"/>
                  </a:cxn>
                  <a:cxn ang="0">
                    <a:pos x="60" y="29"/>
                  </a:cxn>
                  <a:cxn ang="0">
                    <a:pos x="60" y="77"/>
                  </a:cxn>
                  <a:cxn ang="0">
                    <a:pos x="76" y="77"/>
                  </a:cxn>
                  <a:cxn ang="0">
                    <a:pos x="76" y="19"/>
                  </a:cxn>
                  <a:cxn ang="0">
                    <a:pos x="76" y="19"/>
                  </a:cxn>
                  <a:cxn ang="0">
                    <a:pos x="76" y="19"/>
                  </a:cxn>
                  <a:cxn ang="0">
                    <a:pos x="57" y="0"/>
                  </a:cxn>
                  <a:cxn ang="0">
                    <a:pos x="57" y="0"/>
                  </a:cxn>
                  <a:cxn ang="0">
                    <a:pos x="57" y="0"/>
                  </a:cxn>
                  <a:cxn ang="0">
                    <a:pos x="40" y="1"/>
                  </a:cxn>
                  <a:cxn ang="0">
                    <a:pos x="39" y="0"/>
                  </a:cxn>
                  <a:cxn ang="0">
                    <a:pos x="17" y="0"/>
                  </a:cxn>
                  <a:cxn ang="0">
                    <a:pos x="17" y="0"/>
                  </a:cxn>
                  <a:cxn ang="0">
                    <a:pos x="17" y="0"/>
                  </a:cxn>
                  <a:cxn ang="0">
                    <a:pos x="0" y="19"/>
                  </a:cxn>
                  <a:cxn ang="0">
                    <a:pos x="0" y="19"/>
                  </a:cxn>
                  <a:cxn ang="0">
                    <a:pos x="0" y="19"/>
                  </a:cxn>
                  <a:cxn ang="0">
                    <a:pos x="0" y="77"/>
                  </a:cxn>
                  <a:cxn ang="0">
                    <a:pos x="11" y="77"/>
                  </a:cxn>
                  <a:cxn ang="0">
                    <a:pos x="11" y="29"/>
                  </a:cxn>
                  <a:cxn ang="0">
                    <a:pos x="17" y="29"/>
                  </a:cxn>
                  <a:cxn ang="0">
                    <a:pos x="17" y="162"/>
                  </a:cxn>
                  <a:cxn ang="0">
                    <a:pos x="17" y="164"/>
                  </a:cxn>
                  <a:cxn ang="0">
                    <a:pos x="34" y="164"/>
                  </a:cxn>
                  <a:cxn ang="0">
                    <a:pos x="34" y="163"/>
                  </a:cxn>
                  <a:cxn ang="0">
                    <a:pos x="34" y="82"/>
                  </a:cxn>
                  <a:cxn ang="0">
                    <a:pos x="36" y="82"/>
                  </a:cxn>
                  <a:cxn ang="0">
                    <a:pos x="36" y="82"/>
                  </a:cxn>
                  <a:cxn ang="0">
                    <a:pos x="34" y="82"/>
                  </a:cxn>
                  <a:cxn ang="0">
                    <a:pos x="34" y="163"/>
                  </a:cxn>
                  <a:cxn ang="0">
                    <a:pos x="34" y="82"/>
                  </a:cxn>
                </a:cxnLst>
                <a:rect l="0" t="0" r="r" b="b"/>
                <a:pathLst>
                  <a:path w="76" h="173">
                    <a:moveTo>
                      <a:pt x="36" y="82"/>
                    </a:moveTo>
                    <a:cubicBezTo>
                      <a:pt x="36" y="82"/>
                      <a:pt x="36" y="82"/>
                      <a:pt x="36" y="82"/>
                    </a:cubicBezTo>
                    <a:cubicBezTo>
                      <a:pt x="37" y="81"/>
                      <a:pt x="37" y="81"/>
                      <a:pt x="37" y="81"/>
                    </a:cubicBezTo>
                    <a:cubicBezTo>
                      <a:pt x="37" y="82"/>
                      <a:pt x="37" y="82"/>
                      <a:pt x="37" y="82"/>
                    </a:cubicBezTo>
                    <a:cubicBezTo>
                      <a:pt x="40" y="82"/>
                      <a:pt x="40" y="82"/>
                      <a:pt x="40" y="82"/>
                    </a:cubicBezTo>
                    <a:cubicBezTo>
                      <a:pt x="40" y="163"/>
                      <a:pt x="40" y="163"/>
                      <a:pt x="40" y="163"/>
                    </a:cubicBezTo>
                    <a:cubicBezTo>
                      <a:pt x="40" y="164"/>
                      <a:pt x="40" y="164"/>
                      <a:pt x="40" y="164"/>
                    </a:cubicBezTo>
                    <a:cubicBezTo>
                      <a:pt x="40" y="173"/>
                      <a:pt x="57" y="173"/>
                      <a:pt x="57" y="164"/>
                    </a:cubicBezTo>
                    <a:cubicBezTo>
                      <a:pt x="57" y="162"/>
                      <a:pt x="57" y="162"/>
                      <a:pt x="57" y="162"/>
                    </a:cubicBezTo>
                    <a:cubicBezTo>
                      <a:pt x="57" y="29"/>
                      <a:pt x="57" y="29"/>
                      <a:pt x="57" y="29"/>
                    </a:cubicBezTo>
                    <a:cubicBezTo>
                      <a:pt x="60" y="29"/>
                      <a:pt x="60" y="29"/>
                      <a:pt x="60" y="29"/>
                    </a:cubicBezTo>
                    <a:cubicBezTo>
                      <a:pt x="60" y="77"/>
                      <a:pt x="60" y="77"/>
                      <a:pt x="60" y="77"/>
                    </a:cubicBezTo>
                    <a:cubicBezTo>
                      <a:pt x="62" y="86"/>
                      <a:pt x="75" y="86"/>
                      <a:pt x="76" y="77"/>
                    </a:cubicBezTo>
                    <a:cubicBezTo>
                      <a:pt x="76" y="19"/>
                      <a:pt x="76" y="19"/>
                      <a:pt x="76" y="19"/>
                    </a:cubicBezTo>
                    <a:cubicBezTo>
                      <a:pt x="76" y="19"/>
                      <a:pt x="76" y="19"/>
                      <a:pt x="76" y="19"/>
                    </a:cubicBezTo>
                    <a:cubicBezTo>
                      <a:pt x="76" y="19"/>
                      <a:pt x="76" y="19"/>
                      <a:pt x="76" y="19"/>
                    </a:cubicBezTo>
                    <a:cubicBezTo>
                      <a:pt x="75" y="9"/>
                      <a:pt x="68" y="1"/>
                      <a:pt x="57" y="0"/>
                    </a:cubicBezTo>
                    <a:cubicBezTo>
                      <a:pt x="57" y="0"/>
                      <a:pt x="57" y="0"/>
                      <a:pt x="57" y="0"/>
                    </a:cubicBezTo>
                    <a:cubicBezTo>
                      <a:pt x="57" y="0"/>
                      <a:pt x="57" y="0"/>
                      <a:pt x="57" y="0"/>
                    </a:cubicBezTo>
                    <a:cubicBezTo>
                      <a:pt x="40" y="1"/>
                      <a:pt x="40" y="1"/>
                      <a:pt x="40" y="1"/>
                    </a:cubicBezTo>
                    <a:cubicBezTo>
                      <a:pt x="39" y="0"/>
                      <a:pt x="39" y="0"/>
                      <a:pt x="39" y="0"/>
                    </a:cubicBezTo>
                    <a:cubicBezTo>
                      <a:pt x="17" y="0"/>
                      <a:pt x="17" y="0"/>
                      <a:pt x="17" y="0"/>
                    </a:cubicBezTo>
                    <a:cubicBezTo>
                      <a:pt x="17" y="0"/>
                      <a:pt x="17" y="0"/>
                      <a:pt x="17" y="0"/>
                    </a:cubicBezTo>
                    <a:cubicBezTo>
                      <a:pt x="17" y="0"/>
                      <a:pt x="17" y="0"/>
                      <a:pt x="17" y="0"/>
                    </a:cubicBezTo>
                    <a:cubicBezTo>
                      <a:pt x="6" y="1"/>
                      <a:pt x="0" y="9"/>
                      <a:pt x="0" y="19"/>
                    </a:cubicBezTo>
                    <a:cubicBezTo>
                      <a:pt x="0" y="19"/>
                      <a:pt x="0" y="19"/>
                      <a:pt x="0" y="19"/>
                    </a:cubicBezTo>
                    <a:cubicBezTo>
                      <a:pt x="0" y="19"/>
                      <a:pt x="0" y="19"/>
                      <a:pt x="0" y="19"/>
                    </a:cubicBezTo>
                    <a:cubicBezTo>
                      <a:pt x="0" y="77"/>
                      <a:pt x="0" y="77"/>
                      <a:pt x="0" y="77"/>
                    </a:cubicBezTo>
                    <a:cubicBezTo>
                      <a:pt x="0" y="86"/>
                      <a:pt x="11" y="86"/>
                      <a:pt x="11" y="77"/>
                    </a:cubicBezTo>
                    <a:cubicBezTo>
                      <a:pt x="11" y="29"/>
                      <a:pt x="11" y="29"/>
                      <a:pt x="11" y="29"/>
                    </a:cubicBezTo>
                    <a:cubicBezTo>
                      <a:pt x="17" y="29"/>
                      <a:pt x="17" y="29"/>
                      <a:pt x="17" y="29"/>
                    </a:cubicBezTo>
                    <a:cubicBezTo>
                      <a:pt x="17" y="162"/>
                      <a:pt x="17" y="162"/>
                      <a:pt x="17" y="162"/>
                    </a:cubicBezTo>
                    <a:cubicBezTo>
                      <a:pt x="17" y="164"/>
                      <a:pt x="17" y="164"/>
                      <a:pt x="17" y="164"/>
                    </a:cubicBezTo>
                    <a:cubicBezTo>
                      <a:pt x="17" y="173"/>
                      <a:pt x="34" y="173"/>
                      <a:pt x="34" y="164"/>
                    </a:cubicBezTo>
                    <a:cubicBezTo>
                      <a:pt x="34" y="163"/>
                      <a:pt x="34" y="163"/>
                      <a:pt x="34" y="163"/>
                    </a:cubicBezTo>
                    <a:cubicBezTo>
                      <a:pt x="34" y="82"/>
                      <a:pt x="34" y="82"/>
                      <a:pt x="34" y="82"/>
                    </a:cubicBezTo>
                    <a:cubicBezTo>
                      <a:pt x="36" y="82"/>
                      <a:pt x="36" y="82"/>
                      <a:pt x="36" y="82"/>
                    </a:cubicBezTo>
                    <a:cubicBezTo>
                      <a:pt x="36" y="82"/>
                      <a:pt x="36" y="82"/>
                      <a:pt x="36" y="82"/>
                    </a:cubicBezTo>
                    <a:cubicBezTo>
                      <a:pt x="34" y="82"/>
                      <a:pt x="34" y="82"/>
                      <a:pt x="34" y="82"/>
                    </a:cubicBezTo>
                    <a:cubicBezTo>
                      <a:pt x="34" y="163"/>
                      <a:pt x="34" y="163"/>
                      <a:pt x="34" y="163"/>
                    </a:cubicBezTo>
                    <a:cubicBezTo>
                      <a:pt x="34" y="82"/>
                      <a:pt x="34" y="82"/>
                      <a:pt x="34" y="82"/>
                    </a:cubicBezTo>
                    <a:close/>
                  </a:path>
                </a:pathLst>
              </a:custGeom>
              <a:solidFill>
                <a:srgbClr val="000000"/>
              </a:solidFill>
              <a:ln w="12700">
                <a:noFill/>
                <a:round/>
                <a:headEnd/>
                <a:tailEnd/>
              </a:ln>
              <a:effectLst/>
            </p:spPr>
            <p:txBody>
              <a:bodyPr wrap="none"/>
              <a:lstStyle/>
              <a:p>
                <a:endParaRPr lang="en-US" noProof="0" dirty="0"/>
              </a:p>
            </p:txBody>
          </p:sp>
          <p:sp>
            <p:nvSpPr>
              <p:cNvPr id="26" name="Freeform 28">
                <a:extLst>
                  <a:ext uri="{FF2B5EF4-FFF2-40B4-BE49-F238E27FC236}">
                    <a16:creationId xmlns:a16="http://schemas.microsoft.com/office/drawing/2014/main" id="{554CFDA3-7321-5E1B-26C6-D23AA2FC56B4}"/>
                  </a:ext>
                </a:extLst>
              </p:cNvPr>
              <p:cNvSpPr>
                <a:spLocks noChangeArrowheads="1"/>
              </p:cNvSpPr>
              <p:nvPr/>
            </p:nvSpPr>
            <p:spPr bwMode="auto">
              <a:xfrm>
                <a:off x="3217" y="3563"/>
                <a:ext cx="97" cy="173"/>
              </a:xfrm>
              <a:custGeom>
                <a:avLst/>
                <a:gdLst/>
                <a:ahLst/>
                <a:cxnLst>
                  <a:cxn ang="0">
                    <a:pos x="35" y="0"/>
                  </a:cxn>
                  <a:cxn ang="0">
                    <a:pos x="35" y="0"/>
                  </a:cxn>
                  <a:cxn ang="0">
                    <a:pos x="35" y="1"/>
                  </a:cxn>
                  <a:cxn ang="0">
                    <a:pos x="17" y="18"/>
                  </a:cxn>
                  <a:cxn ang="0">
                    <a:pos x="17" y="19"/>
                  </a:cxn>
                  <a:cxn ang="0">
                    <a:pos x="0" y="71"/>
                  </a:cxn>
                  <a:cxn ang="0">
                    <a:pos x="0" y="72"/>
                  </a:cxn>
                  <a:cxn ang="0">
                    <a:pos x="12" y="74"/>
                  </a:cxn>
                  <a:cxn ang="0">
                    <a:pos x="12" y="74"/>
                  </a:cxn>
                  <a:cxn ang="0">
                    <a:pos x="29" y="25"/>
                  </a:cxn>
                  <a:cxn ang="0">
                    <a:pos x="29" y="25"/>
                  </a:cxn>
                  <a:cxn ang="0">
                    <a:pos x="33" y="25"/>
                  </a:cxn>
                  <a:cxn ang="0">
                    <a:pos x="10" y="106"/>
                  </a:cxn>
                  <a:cxn ang="0">
                    <a:pos x="33" y="107"/>
                  </a:cxn>
                  <a:cxn ang="0">
                    <a:pos x="33" y="166"/>
                  </a:cxn>
                  <a:cxn ang="0">
                    <a:pos x="47" y="166"/>
                  </a:cxn>
                  <a:cxn ang="0">
                    <a:pos x="46" y="106"/>
                  </a:cxn>
                  <a:cxn ang="0">
                    <a:pos x="46" y="106"/>
                  </a:cxn>
                  <a:cxn ang="0">
                    <a:pos x="49" y="107"/>
                  </a:cxn>
                  <a:cxn ang="0">
                    <a:pos x="52" y="107"/>
                  </a:cxn>
                  <a:cxn ang="0">
                    <a:pos x="52" y="166"/>
                  </a:cxn>
                  <a:cxn ang="0">
                    <a:pos x="65" y="166"/>
                  </a:cxn>
                  <a:cxn ang="0">
                    <a:pos x="65" y="107"/>
                  </a:cxn>
                  <a:cxn ang="0">
                    <a:pos x="88" y="106"/>
                  </a:cxn>
                  <a:cxn ang="0">
                    <a:pos x="66" y="25"/>
                  </a:cxn>
                  <a:cxn ang="0">
                    <a:pos x="69" y="25"/>
                  </a:cxn>
                  <a:cxn ang="0">
                    <a:pos x="69" y="25"/>
                  </a:cxn>
                  <a:cxn ang="0">
                    <a:pos x="86" y="74"/>
                  </a:cxn>
                  <a:cxn ang="0">
                    <a:pos x="86" y="74"/>
                  </a:cxn>
                  <a:cxn ang="0">
                    <a:pos x="97" y="72"/>
                  </a:cxn>
                  <a:cxn ang="0">
                    <a:pos x="97" y="71"/>
                  </a:cxn>
                  <a:cxn ang="0">
                    <a:pos x="80" y="19"/>
                  </a:cxn>
                  <a:cxn ang="0">
                    <a:pos x="80" y="18"/>
                  </a:cxn>
                  <a:cxn ang="0">
                    <a:pos x="62" y="1"/>
                  </a:cxn>
                  <a:cxn ang="0">
                    <a:pos x="62" y="0"/>
                  </a:cxn>
                  <a:cxn ang="0">
                    <a:pos x="49" y="0"/>
                  </a:cxn>
                  <a:cxn ang="0">
                    <a:pos x="49" y="0"/>
                  </a:cxn>
                </a:cxnLst>
                <a:rect l="0" t="0" r="r" b="b"/>
                <a:pathLst>
                  <a:path w="97" h="173">
                    <a:moveTo>
                      <a:pt x="35" y="0"/>
                    </a:moveTo>
                    <a:cubicBezTo>
                      <a:pt x="35" y="0"/>
                      <a:pt x="35" y="0"/>
                      <a:pt x="35" y="0"/>
                    </a:cubicBezTo>
                    <a:cubicBezTo>
                      <a:pt x="35" y="1"/>
                      <a:pt x="35" y="1"/>
                      <a:pt x="35" y="1"/>
                    </a:cubicBezTo>
                    <a:cubicBezTo>
                      <a:pt x="26" y="2"/>
                      <a:pt x="24" y="3"/>
                      <a:pt x="17" y="18"/>
                    </a:cubicBezTo>
                    <a:cubicBezTo>
                      <a:pt x="17" y="19"/>
                      <a:pt x="17" y="19"/>
                      <a:pt x="17" y="19"/>
                    </a:cubicBezTo>
                    <a:cubicBezTo>
                      <a:pt x="0" y="71"/>
                      <a:pt x="0" y="71"/>
                      <a:pt x="0" y="71"/>
                    </a:cubicBezTo>
                    <a:cubicBezTo>
                      <a:pt x="0" y="72"/>
                      <a:pt x="0" y="72"/>
                      <a:pt x="0" y="72"/>
                    </a:cubicBezTo>
                    <a:cubicBezTo>
                      <a:pt x="0" y="82"/>
                      <a:pt x="9" y="80"/>
                      <a:pt x="12" y="74"/>
                    </a:cubicBezTo>
                    <a:cubicBezTo>
                      <a:pt x="12" y="74"/>
                      <a:pt x="12" y="74"/>
                      <a:pt x="12" y="74"/>
                    </a:cubicBezTo>
                    <a:cubicBezTo>
                      <a:pt x="29" y="25"/>
                      <a:pt x="29" y="25"/>
                      <a:pt x="29" y="25"/>
                    </a:cubicBezTo>
                    <a:cubicBezTo>
                      <a:pt x="29" y="25"/>
                      <a:pt x="29" y="25"/>
                      <a:pt x="29" y="25"/>
                    </a:cubicBezTo>
                    <a:cubicBezTo>
                      <a:pt x="33" y="25"/>
                      <a:pt x="33" y="25"/>
                      <a:pt x="33" y="25"/>
                    </a:cubicBezTo>
                    <a:cubicBezTo>
                      <a:pt x="10" y="106"/>
                      <a:pt x="10" y="106"/>
                      <a:pt x="10" y="106"/>
                    </a:cubicBezTo>
                    <a:cubicBezTo>
                      <a:pt x="33" y="107"/>
                      <a:pt x="33" y="107"/>
                      <a:pt x="33" y="107"/>
                    </a:cubicBezTo>
                    <a:cubicBezTo>
                      <a:pt x="33" y="166"/>
                      <a:pt x="33" y="166"/>
                      <a:pt x="33" y="166"/>
                    </a:cubicBezTo>
                    <a:cubicBezTo>
                      <a:pt x="35" y="173"/>
                      <a:pt x="46" y="173"/>
                      <a:pt x="47" y="166"/>
                    </a:cubicBezTo>
                    <a:cubicBezTo>
                      <a:pt x="46" y="106"/>
                      <a:pt x="46" y="106"/>
                      <a:pt x="46" y="106"/>
                    </a:cubicBezTo>
                    <a:cubicBezTo>
                      <a:pt x="46" y="106"/>
                      <a:pt x="46" y="106"/>
                      <a:pt x="46" y="106"/>
                    </a:cubicBezTo>
                    <a:cubicBezTo>
                      <a:pt x="49" y="107"/>
                      <a:pt x="49" y="107"/>
                      <a:pt x="49" y="107"/>
                    </a:cubicBezTo>
                    <a:cubicBezTo>
                      <a:pt x="52" y="107"/>
                      <a:pt x="52" y="107"/>
                      <a:pt x="52" y="107"/>
                    </a:cubicBezTo>
                    <a:cubicBezTo>
                      <a:pt x="52" y="166"/>
                      <a:pt x="52" y="166"/>
                      <a:pt x="52" y="166"/>
                    </a:cubicBezTo>
                    <a:cubicBezTo>
                      <a:pt x="52" y="173"/>
                      <a:pt x="64" y="173"/>
                      <a:pt x="65" y="166"/>
                    </a:cubicBezTo>
                    <a:cubicBezTo>
                      <a:pt x="65" y="107"/>
                      <a:pt x="65" y="107"/>
                      <a:pt x="65" y="107"/>
                    </a:cubicBezTo>
                    <a:cubicBezTo>
                      <a:pt x="88" y="106"/>
                      <a:pt x="88" y="106"/>
                      <a:pt x="88" y="106"/>
                    </a:cubicBezTo>
                    <a:cubicBezTo>
                      <a:pt x="66" y="25"/>
                      <a:pt x="66" y="25"/>
                      <a:pt x="66" y="25"/>
                    </a:cubicBezTo>
                    <a:cubicBezTo>
                      <a:pt x="69" y="25"/>
                      <a:pt x="69" y="25"/>
                      <a:pt x="69" y="25"/>
                    </a:cubicBezTo>
                    <a:cubicBezTo>
                      <a:pt x="69" y="25"/>
                      <a:pt x="69" y="25"/>
                      <a:pt x="69" y="25"/>
                    </a:cubicBezTo>
                    <a:cubicBezTo>
                      <a:pt x="86" y="74"/>
                      <a:pt x="86" y="74"/>
                      <a:pt x="86" y="74"/>
                    </a:cubicBezTo>
                    <a:cubicBezTo>
                      <a:pt x="86" y="74"/>
                      <a:pt x="86" y="74"/>
                      <a:pt x="86" y="74"/>
                    </a:cubicBezTo>
                    <a:cubicBezTo>
                      <a:pt x="88" y="80"/>
                      <a:pt x="97" y="82"/>
                      <a:pt x="97" y="72"/>
                    </a:cubicBezTo>
                    <a:cubicBezTo>
                      <a:pt x="97" y="71"/>
                      <a:pt x="97" y="71"/>
                      <a:pt x="97" y="71"/>
                    </a:cubicBezTo>
                    <a:cubicBezTo>
                      <a:pt x="80" y="19"/>
                      <a:pt x="80" y="19"/>
                      <a:pt x="80" y="19"/>
                    </a:cubicBezTo>
                    <a:cubicBezTo>
                      <a:pt x="80" y="18"/>
                      <a:pt x="80" y="18"/>
                      <a:pt x="80" y="18"/>
                    </a:cubicBezTo>
                    <a:cubicBezTo>
                      <a:pt x="73" y="3"/>
                      <a:pt x="72" y="2"/>
                      <a:pt x="62" y="1"/>
                    </a:cubicBezTo>
                    <a:cubicBezTo>
                      <a:pt x="62" y="0"/>
                      <a:pt x="62" y="0"/>
                      <a:pt x="62" y="0"/>
                    </a:cubicBezTo>
                    <a:cubicBezTo>
                      <a:pt x="49" y="0"/>
                      <a:pt x="49" y="0"/>
                      <a:pt x="49" y="0"/>
                    </a:cubicBezTo>
                    <a:cubicBezTo>
                      <a:pt x="49" y="0"/>
                      <a:pt x="49" y="0"/>
                      <a:pt x="49" y="0"/>
                    </a:cubicBezTo>
                    <a:close/>
                  </a:path>
                </a:pathLst>
              </a:custGeom>
              <a:solidFill>
                <a:srgbClr val="000000"/>
              </a:solidFill>
              <a:ln w="12700">
                <a:noFill/>
                <a:round/>
                <a:headEnd/>
                <a:tailEnd/>
              </a:ln>
              <a:effectLst/>
            </p:spPr>
            <p:txBody>
              <a:bodyPr wrap="none"/>
              <a:lstStyle/>
              <a:p>
                <a:endParaRPr lang="en-US" noProof="0" dirty="0"/>
              </a:p>
            </p:txBody>
          </p:sp>
        </p:grpSp>
        <p:sp>
          <p:nvSpPr>
            <p:cNvPr id="22" name="Oval 29">
              <a:extLst>
                <a:ext uri="{FF2B5EF4-FFF2-40B4-BE49-F238E27FC236}">
                  <a16:creationId xmlns:a16="http://schemas.microsoft.com/office/drawing/2014/main" id="{19648176-9175-5298-2A4F-22F148DC7A19}"/>
                </a:ext>
              </a:extLst>
            </p:cNvPr>
            <p:cNvSpPr>
              <a:spLocks noChangeArrowheads="1"/>
            </p:cNvSpPr>
            <p:nvPr/>
          </p:nvSpPr>
          <p:spPr bwMode="auto">
            <a:xfrm flipH="1">
              <a:off x="7115453" y="1032957"/>
              <a:ext cx="59276" cy="43563"/>
            </a:xfrm>
            <a:prstGeom prst="ellipse">
              <a:avLst/>
            </a:prstGeom>
            <a:solidFill>
              <a:srgbClr val="000000"/>
            </a:solidFill>
            <a:ln w="12700">
              <a:noFill/>
              <a:round/>
              <a:headEnd/>
              <a:tailEnd/>
            </a:ln>
            <a:effectLst/>
          </p:spPr>
          <p:txBody>
            <a:bodyPr wrap="none"/>
            <a:lstStyle/>
            <a:p>
              <a:endParaRPr lang="en-US" noProof="0" dirty="0"/>
            </a:p>
          </p:txBody>
        </p:sp>
      </p:grpSp>
      <p:grpSp>
        <p:nvGrpSpPr>
          <p:cNvPr id="27" name="Group 26">
            <a:extLst>
              <a:ext uri="{FF2B5EF4-FFF2-40B4-BE49-F238E27FC236}">
                <a16:creationId xmlns:a16="http://schemas.microsoft.com/office/drawing/2014/main" id="{999A8E29-1739-BE79-A20A-0C475770A73E}"/>
              </a:ext>
            </a:extLst>
          </p:cNvPr>
          <p:cNvGrpSpPr/>
          <p:nvPr/>
        </p:nvGrpSpPr>
        <p:grpSpPr>
          <a:xfrm>
            <a:off x="2042702" y="3452675"/>
            <a:ext cx="1587500" cy="1366895"/>
            <a:chOff x="219076" y="2658481"/>
            <a:chExt cx="1587500" cy="1366895"/>
          </a:xfrm>
        </p:grpSpPr>
        <p:sp>
          <p:nvSpPr>
            <p:cNvPr id="28" name="AutoShape 31">
              <a:extLst>
                <a:ext uri="{FF2B5EF4-FFF2-40B4-BE49-F238E27FC236}">
                  <a16:creationId xmlns:a16="http://schemas.microsoft.com/office/drawing/2014/main" id="{AE264EAF-4AF0-E0ED-B846-D1AB79ED5F59}"/>
                </a:ext>
              </a:extLst>
            </p:cNvPr>
            <p:cNvSpPr>
              <a:spLocks noChangeArrowheads="1"/>
            </p:cNvSpPr>
            <p:nvPr/>
          </p:nvSpPr>
          <p:spPr bwMode="auto">
            <a:xfrm>
              <a:off x="219076" y="2658481"/>
              <a:ext cx="1587500" cy="1366895"/>
            </a:xfrm>
            <a:prstGeom prst="downArrowCallout">
              <a:avLst>
                <a:gd name="adj1" fmla="val 25000"/>
                <a:gd name="adj2" fmla="val 25000"/>
                <a:gd name="adj3" fmla="val 32845"/>
                <a:gd name="adj4" fmla="val 68250"/>
              </a:avLst>
            </a:prstGeom>
            <a:solidFill>
              <a:srgbClr val="FFFFFF"/>
            </a:solidFill>
            <a:ln w="28575">
              <a:solidFill>
                <a:schemeClr val="tx1"/>
              </a:solidFill>
              <a:miter lim="800000"/>
              <a:headEnd/>
              <a:tailEnd/>
            </a:ln>
            <a:effectLst/>
          </p:spPr>
          <p:txBody>
            <a:bodyPr wrap="none" anchor="ctr"/>
            <a:lstStyle/>
            <a:p>
              <a:endParaRPr lang="en-US" noProof="0" dirty="0"/>
            </a:p>
          </p:txBody>
        </p:sp>
        <p:sp>
          <p:nvSpPr>
            <p:cNvPr id="29" name="Text Box 32">
              <a:extLst>
                <a:ext uri="{FF2B5EF4-FFF2-40B4-BE49-F238E27FC236}">
                  <a16:creationId xmlns:a16="http://schemas.microsoft.com/office/drawing/2014/main" id="{3B924E36-52F9-F7AD-13F3-99CAB922CC74}"/>
                </a:ext>
              </a:extLst>
            </p:cNvPr>
            <p:cNvSpPr txBox="1">
              <a:spLocks noChangeArrowheads="1"/>
            </p:cNvSpPr>
            <p:nvPr/>
          </p:nvSpPr>
          <p:spPr bwMode="auto">
            <a:xfrm>
              <a:off x="239714" y="2705984"/>
              <a:ext cx="1506538" cy="168561"/>
            </a:xfrm>
            <a:prstGeom prst="rect">
              <a:avLst/>
            </a:prstGeom>
            <a:noFill/>
            <a:ln w="9525">
              <a:noFill/>
              <a:miter lim="800000"/>
              <a:headEnd/>
              <a:tailEnd/>
            </a:ln>
            <a:effectLst/>
          </p:spPr>
          <p:txBody>
            <a:bodyPr wrap="square" lIns="0" tIns="0" rIns="0" bIns="0">
              <a:spAutoFit/>
            </a:bodyPr>
            <a:lstStyle/>
            <a:p>
              <a:pPr algn="ctr" defTabSz="820642"/>
              <a:r>
                <a:rPr lang="en-US" sz="1100" b="1" noProof="0" dirty="0"/>
                <a:t>Measures of Exposure</a:t>
              </a:r>
              <a:endParaRPr lang="en-US" sz="1100" b="1" u="sng" noProof="0" dirty="0">
                <a:solidFill>
                  <a:srgbClr val="FF0000"/>
                </a:solidFill>
              </a:endParaRPr>
            </a:p>
          </p:txBody>
        </p:sp>
        <p:pic>
          <p:nvPicPr>
            <p:cNvPr id="30" name="Picture 33" descr="j0078805">
              <a:extLst>
                <a:ext uri="{FF2B5EF4-FFF2-40B4-BE49-F238E27FC236}">
                  <a16:creationId xmlns:a16="http://schemas.microsoft.com/office/drawing/2014/main" id="{F25A73A9-B060-65E2-2AAE-DF772C55AE0C}"/>
                </a:ext>
              </a:extLst>
            </p:cNvPr>
            <p:cNvPicPr>
              <a:picLocks noChangeAspect="1" noChangeArrowheads="1"/>
            </p:cNvPicPr>
            <p:nvPr/>
          </p:nvPicPr>
          <p:blipFill>
            <a:blip r:embed="rId2"/>
            <a:srcRect/>
            <a:stretch>
              <a:fillRect/>
            </a:stretch>
          </p:blipFill>
          <p:spPr bwMode="auto">
            <a:xfrm>
              <a:off x="646755" y="2926646"/>
              <a:ext cx="689498" cy="642907"/>
            </a:xfrm>
            <a:prstGeom prst="rect">
              <a:avLst/>
            </a:prstGeom>
            <a:noFill/>
            <a:ln w="9525">
              <a:noFill/>
              <a:miter lim="800000"/>
              <a:headEnd/>
              <a:tailEnd/>
            </a:ln>
            <a:effectLst/>
          </p:spPr>
        </p:pic>
      </p:grpSp>
      <p:sp>
        <p:nvSpPr>
          <p:cNvPr id="31" name="Text Box 34">
            <a:extLst>
              <a:ext uri="{FF2B5EF4-FFF2-40B4-BE49-F238E27FC236}">
                <a16:creationId xmlns:a16="http://schemas.microsoft.com/office/drawing/2014/main" id="{E63DEFD3-12DE-E0A5-D322-1DA635952D39}"/>
              </a:ext>
            </a:extLst>
          </p:cNvPr>
          <p:cNvSpPr txBox="1">
            <a:spLocks noChangeArrowheads="1"/>
          </p:cNvSpPr>
          <p:nvPr/>
        </p:nvSpPr>
        <p:spPr bwMode="auto">
          <a:xfrm>
            <a:off x="5951733" y="2543141"/>
            <a:ext cx="1562100" cy="906462"/>
          </a:xfrm>
          <a:prstGeom prst="rect">
            <a:avLst/>
          </a:prstGeom>
          <a:gradFill rotWithShape="0">
            <a:gsLst>
              <a:gs pos="0">
                <a:schemeClr val="bg1"/>
              </a:gs>
              <a:gs pos="100000">
                <a:srgbClr val="6666FF"/>
              </a:gs>
            </a:gsLst>
            <a:lin ang="0" scaled="1"/>
          </a:gradFill>
          <a:ln w="28575" cap="sq">
            <a:solidFill>
              <a:schemeClr val="tx1"/>
            </a:solidFill>
            <a:miter lim="800000"/>
            <a:headEnd type="none" w="sm" len="sm"/>
            <a:tailEnd type="none" w="sm" len="sm"/>
          </a:ln>
          <a:effectLst/>
        </p:spPr>
        <p:txBody>
          <a:bodyPr lIns="0" tIns="91429" rIns="0" bIns="0" anchor="ctr" anchorCtr="1"/>
          <a:lstStyle/>
          <a:p>
            <a:pPr algn="ctr">
              <a:spcAft>
                <a:spcPct val="15000"/>
              </a:spcAft>
            </a:pPr>
            <a:r>
              <a:rPr lang="en-US" sz="1100" b="1" noProof="0" dirty="0"/>
              <a:t>CHEMICAL</a:t>
            </a:r>
          </a:p>
          <a:p>
            <a:pPr algn="ctr">
              <a:spcAft>
                <a:spcPct val="15000"/>
              </a:spcAft>
            </a:pPr>
            <a:r>
              <a:rPr lang="en-US" sz="1100" b="1" noProof="0" dirty="0"/>
              <a:t>CONCENTRATIONS</a:t>
            </a:r>
          </a:p>
          <a:p>
            <a:pPr algn="ctr">
              <a:spcAft>
                <a:spcPct val="15000"/>
              </a:spcAft>
            </a:pPr>
            <a:r>
              <a:rPr lang="en-US" sz="1100" b="1" noProof="0" dirty="0"/>
              <a:t>Air, Soil, Water, Food</a:t>
            </a:r>
          </a:p>
          <a:p>
            <a:pPr algn="ctr">
              <a:spcAft>
                <a:spcPct val="15000"/>
              </a:spcAft>
            </a:pPr>
            <a:r>
              <a:rPr lang="en-US" sz="1100" b="1" noProof="0" dirty="0"/>
              <a:t>(monitor/model)</a:t>
            </a:r>
          </a:p>
          <a:p>
            <a:pPr algn="ctr"/>
            <a:endParaRPr lang="en-US" sz="1000" b="1" noProof="0" dirty="0"/>
          </a:p>
        </p:txBody>
      </p:sp>
      <p:grpSp>
        <p:nvGrpSpPr>
          <p:cNvPr id="32" name="Group 31">
            <a:extLst>
              <a:ext uri="{FF2B5EF4-FFF2-40B4-BE49-F238E27FC236}">
                <a16:creationId xmlns:a16="http://schemas.microsoft.com/office/drawing/2014/main" id="{CAB28C02-C558-A236-41F4-ABE59D8EC99F}"/>
              </a:ext>
            </a:extLst>
          </p:cNvPr>
          <p:cNvGrpSpPr/>
          <p:nvPr/>
        </p:nvGrpSpPr>
        <p:grpSpPr>
          <a:xfrm>
            <a:off x="8439086" y="3462016"/>
            <a:ext cx="1462088" cy="1366895"/>
            <a:chOff x="8488040" y="3809097"/>
            <a:chExt cx="1462088" cy="1366895"/>
          </a:xfrm>
        </p:grpSpPr>
        <p:sp>
          <p:nvSpPr>
            <p:cNvPr id="33" name="AutoShape 37">
              <a:extLst>
                <a:ext uri="{FF2B5EF4-FFF2-40B4-BE49-F238E27FC236}">
                  <a16:creationId xmlns:a16="http://schemas.microsoft.com/office/drawing/2014/main" id="{E5317B67-3153-CCA8-1FF1-D7912648A8BE}"/>
                </a:ext>
              </a:extLst>
            </p:cNvPr>
            <p:cNvSpPr>
              <a:spLocks noChangeArrowheads="1"/>
            </p:cNvSpPr>
            <p:nvPr/>
          </p:nvSpPr>
          <p:spPr bwMode="auto">
            <a:xfrm>
              <a:off x="8488040" y="3809097"/>
              <a:ext cx="1462088" cy="1366895"/>
            </a:xfrm>
            <a:prstGeom prst="downArrowCallout">
              <a:avLst>
                <a:gd name="adj1" fmla="val 25000"/>
                <a:gd name="adj2" fmla="val 25000"/>
                <a:gd name="adj3" fmla="val 33477"/>
                <a:gd name="adj4" fmla="val 67546"/>
              </a:avLst>
            </a:prstGeom>
            <a:solidFill>
              <a:srgbClr val="FFFFFF"/>
            </a:solidFill>
            <a:ln w="28575">
              <a:solidFill>
                <a:schemeClr val="tx1"/>
              </a:solidFill>
              <a:miter lim="800000"/>
              <a:headEnd/>
              <a:tailEnd/>
            </a:ln>
            <a:effectLst/>
          </p:spPr>
          <p:txBody>
            <a:bodyPr wrap="none" anchor="ctr"/>
            <a:lstStyle/>
            <a:p>
              <a:endParaRPr lang="en-US" noProof="0" dirty="0"/>
            </a:p>
          </p:txBody>
        </p:sp>
        <p:sp>
          <p:nvSpPr>
            <p:cNvPr id="34" name="Text Box 38">
              <a:extLst>
                <a:ext uri="{FF2B5EF4-FFF2-40B4-BE49-F238E27FC236}">
                  <a16:creationId xmlns:a16="http://schemas.microsoft.com/office/drawing/2014/main" id="{46D2975C-0DA6-6CB1-9D3D-8ECA9F1F5F7B}"/>
                </a:ext>
              </a:extLst>
            </p:cNvPr>
            <p:cNvSpPr txBox="1">
              <a:spLocks noChangeArrowheads="1"/>
            </p:cNvSpPr>
            <p:nvPr/>
          </p:nvSpPr>
          <p:spPr bwMode="auto">
            <a:xfrm>
              <a:off x="8515028" y="3809097"/>
              <a:ext cx="1425575" cy="652003"/>
            </a:xfrm>
            <a:prstGeom prst="rect">
              <a:avLst/>
            </a:prstGeom>
            <a:noFill/>
            <a:ln w="28575">
              <a:noFill/>
              <a:miter lim="800000"/>
              <a:headEnd/>
              <a:tailEnd/>
            </a:ln>
            <a:effectLst/>
          </p:spPr>
          <p:txBody>
            <a:bodyPr wrap="square" lIns="82058" tIns="41029" rIns="82058" bIns="41029">
              <a:spAutoFit/>
            </a:bodyPr>
            <a:lstStyle/>
            <a:p>
              <a:pPr algn="ctr" defTabSz="820642"/>
              <a:r>
                <a:rPr lang="en-US" sz="1100" b="1" noProof="0" dirty="0"/>
                <a:t>Dose/ Response Assessment</a:t>
              </a:r>
              <a:r>
                <a:rPr lang="en-US" sz="1300" b="1" u="sng" noProof="0" dirty="0">
                  <a:solidFill>
                    <a:srgbClr val="FF0000"/>
                  </a:solidFill>
                </a:rPr>
                <a:t> </a:t>
              </a:r>
            </a:p>
            <a:p>
              <a:pPr algn="ctr" defTabSz="820642"/>
              <a:endParaRPr lang="en-US" sz="1300" b="1" u="sng" noProof="0" dirty="0">
                <a:solidFill>
                  <a:srgbClr val="FF0000"/>
                </a:solidFill>
              </a:endParaRPr>
            </a:p>
          </p:txBody>
        </p:sp>
        <p:grpSp>
          <p:nvGrpSpPr>
            <p:cNvPr id="35" name="Group 34">
              <a:extLst>
                <a:ext uri="{FF2B5EF4-FFF2-40B4-BE49-F238E27FC236}">
                  <a16:creationId xmlns:a16="http://schemas.microsoft.com/office/drawing/2014/main" id="{373DFD47-0D55-F3C7-4761-5178962EC8FE}"/>
                </a:ext>
              </a:extLst>
            </p:cNvPr>
            <p:cNvGrpSpPr>
              <a:grpSpLocks/>
            </p:cNvGrpSpPr>
            <p:nvPr/>
          </p:nvGrpSpPr>
          <p:grpSpPr bwMode="auto">
            <a:xfrm>
              <a:off x="8735463" y="4192069"/>
              <a:ext cx="812952" cy="619290"/>
              <a:chOff x="4302" y="2291"/>
              <a:chExt cx="592" cy="548"/>
            </a:xfrm>
          </p:grpSpPr>
          <p:sp>
            <p:nvSpPr>
              <p:cNvPr id="36" name="Line 40">
                <a:extLst>
                  <a:ext uri="{FF2B5EF4-FFF2-40B4-BE49-F238E27FC236}">
                    <a16:creationId xmlns:a16="http://schemas.microsoft.com/office/drawing/2014/main" id="{4ECF026C-3091-BF71-0CFC-E07F83C8917F}"/>
                  </a:ext>
                </a:extLst>
              </p:cNvPr>
              <p:cNvSpPr>
                <a:spLocks noChangeShapeType="1"/>
              </p:cNvSpPr>
              <p:nvPr/>
            </p:nvSpPr>
            <p:spPr bwMode="auto">
              <a:xfrm>
                <a:off x="4471" y="2291"/>
                <a:ext cx="0" cy="423"/>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7" name="Line 41">
                <a:extLst>
                  <a:ext uri="{FF2B5EF4-FFF2-40B4-BE49-F238E27FC236}">
                    <a16:creationId xmlns:a16="http://schemas.microsoft.com/office/drawing/2014/main" id="{7DA61DFE-BD2C-4A5B-121C-983420A63303}"/>
                  </a:ext>
                </a:extLst>
              </p:cNvPr>
              <p:cNvSpPr>
                <a:spLocks noChangeShapeType="1"/>
              </p:cNvSpPr>
              <p:nvPr/>
            </p:nvSpPr>
            <p:spPr bwMode="auto">
              <a:xfrm flipV="1">
                <a:off x="4475" y="2316"/>
                <a:ext cx="394" cy="376"/>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8" name="Line 42">
                <a:extLst>
                  <a:ext uri="{FF2B5EF4-FFF2-40B4-BE49-F238E27FC236}">
                    <a16:creationId xmlns:a16="http://schemas.microsoft.com/office/drawing/2014/main" id="{4E710055-DAAA-16F4-0B0D-20937B74206B}"/>
                  </a:ext>
                </a:extLst>
              </p:cNvPr>
              <p:cNvSpPr>
                <a:spLocks noChangeShapeType="1"/>
              </p:cNvSpPr>
              <p:nvPr/>
            </p:nvSpPr>
            <p:spPr bwMode="auto">
              <a:xfrm rot="-16200000">
                <a:off x="4683" y="2494"/>
                <a:ext cx="0" cy="423"/>
              </a:xfrm>
              <a:prstGeom prst="line">
                <a:avLst/>
              </a:prstGeom>
              <a:noFill/>
              <a:ln w="28575">
                <a:solidFill>
                  <a:schemeClr val="tx1"/>
                </a:solidFill>
                <a:round/>
                <a:headEnd/>
                <a:tailEnd/>
              </a:ln>
              <a:effectLst/>
            </p:spPr>
            <p:txBody>
              <a:bodyPr lIns="0" tIns="0" rIns="0" bIns="0">
                <a:spAutoFit/>
              </a:bodyPr>
              <a:lstStyle/>
              <a:p>
                <a:endParaRPr lang="en-US" noProof="0" dirty="0"/>
              </a:p>
            </p:txBody>
          </p:sp>
          <p:sp>
            <p:nvSpPr>
              <p:cNvPr id="39" name="Text Box 43">
                <a:extLst>
                  <a:ext uri="{FF2B5EF4-FFF2-40B4-BE49-F238E27FC236}">
                    <a16:creationId xmlns:a16="http://schemas.microsoft.com/office/drawing/2014/main" id="{5D44C089-FFBE-8988-AB1A-D736FC158B6E}"/>
                  </a:ext>
                </a:extLst>
              </p:cNvPr>
              <p:cNvSpPr txBox="1">
                <a:spLocks noChangeArrowheads="1"/>
              </p:cNvSpPr>
              <p:nvPr/>
            </p:nvSpPr>
            <p:spPr bwMode="auto">
              <a:xfrm>
                <a:off x="4302" y="2385"/>
                <a:ext cx="131" cy="142"/>
              </a:xfrm>
              <a:prstGeom prst="rect">
                <a:avLst/>
              </a:prstGeom>
              <a:noFill/>
              <a:ln w="9525">
                <a:noFill/>
                <a:miter lim="800000"/>
                <a:headEnd/>
                <a:tailEnd/>
              </a:ln>
              <a:effectLst/>
            </p:spPr>
            <p:txBody>
              <a:bodyPr>
                <a:spAutoFit/>
              </a:bodyPr>
              <a:lstStyle/>
              <a:p>
                <a:pPr>
                  <a:spcBef>
                    <a:spcPct val="50000"/>
                  </a:spcBef>
                </a:pPr>
                <a:r>
                  <a:rPr lang="en-US" sz="800" noProof="0" dirty="0"/>
                  <a:t>Y</a:t>
                </a:r>
              </a:p>
            </p:txBody>
          </p:sp>
          <p:sp>
            <p:nvSpPr>
              <p:cNvPr id="40" name="Text Box 44">
                <a:extLst>
                  <a:ext uri="{FF2B5EF4-FFF2-40B4-BE49-F238E27FC236}">
                    <a16:creationId xmlns:a16="http://schemas.microsoft.com/office/drawing/2014/main" id="{8040CD75-3C40-8F82-22E7-6736E449B995}"/>
                  </a:ext>
                </a:extLst>
              </p:cNvPr>
              <p:cNvSpPr txBox="1">
                <a:spLocks noChangeArrowheads="1"/>
              </p:cNvSpPr>
              <p:nvPr/>
            </p:nvSpPr>
            <p:spPr bwMode="auto">
              <a:xfrm>
                <a:off x="4584" y="2697"/>
                <a:ext cx="153" cy="142"/>
              </a:xfrm>
              <a:prstGeom prst="rect">
                <a:avLst/>
              </a:prstGeom>
              <a:noFill/>
              <a:ln w="9525">
                <a:noFill/>
                <a:miter lim="800000"/>
                <a:headEnd/>
                <a:tailEnd/>
              </a:ln>
              <a:effectLst/>
            </p:spPr>
            <p:txBody>
              <a:bodyPr>
                <a:spAutoFit/>
              </a:bodyPr>
              <a:lstStyle/>
              <a:p>
                <a:pPr>
                  <a:spcBef>
                    <a:spcPct val="50000"/>
                  </a:spcBef>
                </a:pPr>
                <a:r>
                  <a:rPr lang="en-US" sz="800" noProof="0" dirty="0"/>
                  <a:t>X</a:t>
                </a:r>
              </a:p>
            </p:txBody>
          </p:sp>
          <p:sp>
            <p:nvSpPr>
              <p:cNvPr id="41" name="Line 45">
                <a:extLst>
                  <a:ext uri="{FF2B5EF4-FFF2-40B4-BE49-F238E27FC236}">
                    <a16:creationId xmlns:a16="http://schemas.microsoft.com/office/drawing/2014/main" id="{91F9DF91-278D-01E4-A656-DAD310267E85}"/>
                  </a:ext>
                </a:extLst>
              </p:cNvPr>
              <p:cNvSpPr>
                <a:spLocks noChangeShapeType="1"/>
              </p:cNvSpPr>
              <p:nvPr/>
            </p:nvSpPr>
            <p:spPr bwMode="auto">
              <a:xfrm rot="10800000">
                <a:off x="4799"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2" name="Line 46">
                <a:extLst>
                  <a:ext uri="{FF2B5EF4-FFF2-40B4-BE49-F238E27FC236}">
                    <a16:creationId xmlns:a16="http://schemas.microsoft.com/office/drawing/2014/main" id="{7AA0DC91-F526-188E-103E-701C36C64DB1}"/>
                  </a:ext>
                </a:extLst>
              </p:cNvPr>
              <p:cNvSpPr>
                <a:spLocks noChangeShapeType="1"/>
              </p:cNvSpPr>
              <p:nvPr/>
            </p:nvSpPr>
            <p:spPr bwMode="auto">
              <a:xfrm rot="10800000">
                <a:off x="4652"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3" name="Line 47">
                <a:extLst>
                  <a:ext uri="{FF2B5EF4-FFF2-40B4-BE49-F238E27FC236}">
                    <a16:creationId xmlns:a16="http://schemas.microsoft.com/office/drawing/2014/main" id="{A97D85C0-F542-18A6-C6B6-B5AA2808DB0A}"/>
                  </a:ext>
                </a:extLst>
              </p:cNvPr>
              <p:cNvSpPr>
                <a:spLocks noChangeShapeType="1"/>
              </p:cNvSpPr>
              <p:nvPr/>
            </p:nvSpPr>
            <p:spPr bwMode="auto">
              <a:xfrm rot="10800000">
                <a:off x="4580"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4" name="Line 48">
                <a:extLst>
                  <a:ext uri="{FF2B5EF4-FFF2-40B4-BE49-F238E27FC236}">
                    <a16:creationId xmlns:a16="http://schemas.microsoft.com/office/drawing/2014/main" id="{F34BC16C-CE33-CBCC-B743-605D2C45B2EE}"/>
                  </a:ext>
                </a:extLst>
              </p:cNvPr>
              <p:cNvSpPr>
                <a:spLocks noChangeShapeType="1"/>
              </p:cNvSpPr>
              <p:nvPr/>
            </p:nvSpPr>
            <p:spPr bwMode="auto">
              <a:xfrm rot="10800000">
                <a:off x="4724"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5" name="Line 49">
                <a:extLst>
                  <a:ext uri="{FF2B5EF4-FFF2-40B4-BE49-F238E27FC236}">
                    <a16:creationId xmlns:a16="http://schemas.microsoft.com/office/drawing/2014/main" id="{7C136234-64DB-660B-45A2-855910037052}"/>
                  </a:ext>
                </a:extLst>
              </p:cNvPr>
              <p:cNvSpPr>
                <a:spLocks noChangeShapeType="1"/>
              </p:cNvSpPr>
              <p:nvPr/>
            </p:nvSpPr>
            <p:spPr bwMode="auto">
              <a:xfrm rot="10800000">
                <a:off x="4868" y="2657"/>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6" name="Line 50">
                <a:extLst>
                  <a:ext uri="{FF2B5EF4-FFF2-40B4-BE49-F238E27FC236}">
                    <a16:creationId xmlns:a16="http://schemas.microsoft.com/office/drawing/2014/main" id="{E208940F-FC0E-3C43-D7C3-0E735B77DE15}"/>
                  </a:ext>
                </a:extLst>
              </p:cNvPr>
              <p:cNvSpPr>
                <a:spLocks noChangeShapeType="1"/>
              </p:cNvSpPr>
              <p:nvPr/>
            </p:nvSpPr>
            <p:spPr bwMode="auto">
              <a:xfrm rot="-5400000">
                <a:off x="4475" y="2570"/>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7" name="Line 51">
                <a:extLst>
                  <a:ext uri="{FF2B5EF4-FFF2-40B4-BE49-F238E27FC236}">
                    <a16:creationId xmlns:a16="http://schemas.microsoft.com/office/drawing/2014/main" id="{F4C69795-89E7-156B-ADC9-972864BD6D84}"/>
                  </a:ext>
                </a:extLst>
              </p:cNvPr>
              <p:cNvSpPr>
                <a:spLocks noChangeShapeType="1"/>
              </p:cNvSpPr>
              <p:nvPr/>
            </p:nvSpPr>
            <p:spPr bwMode="auto">
              <a:xfrm rot="-5400000">
                <a:off x="4475" y="2432"/>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8" name="Line 52">
                <a:extLst>
                  <a:ext uri="{FF2B5EF4-FFF2-40B4-BE49-F238E27FC236}">
                    <a16:creationId xmlns:a16="http://schemas.microsoft.com/office/drawing/2014/main" id="{1B1CD23C-3B5D-0228-6B75-95424F0BE211}"/>
                  </a:ext>
                </a:extLst>
              </p:cNvPr>
              <p:cNvSpPr>
                <a:spLocks noChangeShapeType="1"/>
              </p:cNvSpPr>
              <p:nvPr/>
            </p:nvSpPr>
            <p:spPr bwMode="auto">
              <a:xfrm rot="-5400000">
                <a:off x="4475" y="2366"/>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49" name="Line 53">
                <a:extLst>
                  <a:ext uri="{FF2B5EF4-FFF2-40B4-BE49-F238E27FC236}">
                    <a16:creationId xmlns:a16="http://schemas.microsoft.com/office/drawing/2014/main" id="{035BB204-19F7-902E-61D7-C410099E5A34}"/>
                  </a:ext>
                </a:extLst>
              </p:cNvPr>
              <p:cNvSpPr>
                <a:spLocks noChangeShapeType="1"/>
              </p:cNvSpPr>
              <p:nvPr/>
            </p:nvSpPr>
            <p:spPr bwMode="auto">
              <a:xfrm rot="-5400000">
                <a:off x="4475" y="2498"/>
                <a:ext cx="1" cy="72"/>
              </a:xfrm>
              <a:prstGeom prst="line">
                <a:avLst/>
              </a:prstGeom>
              <a:noFill/>
              <a:ln w="9525">
                <a:solidFill>
                  <a:schemeClr val="tx1"/>
                </a:solidFill>
                <a:round/>
                <a:headEnd/>
                <a:tailEnd/>
              </a:ln>
              <a:effectLst/>
            </p:spPr>
            <p:txBody>
              <a:bodyPr wrap="none" anchor="ctr"/>
              <a:lstStyle/>
              <a:p>
                <a:endParaRPr lang="en-US" noProof="0" dirty="0"/>
              </a:p>
            </p:txBody>
          </p:sp>
          <p:sp>
            <p:nvSpPr>
              <p:cNvPr id="50" name="Line 54">
                <a:extLst>
                  <a:ext uri="{FF2B5EF4-FFF2-40B4-BE49-F238E27FC236}">
                    <a16:creationId xmlns:a16="http://schemas.microsoft.com/office/drawing/2014/main" id="{BF36E234-398C-FEF0-C20F-F6E116412643}"/>
                  </a:ext>
                </a:extLst>
              </p:cNvPr>
              <p:cNvSpPr>
                <a:spLocks noChangeShapeType="1"/>
              </p:cNvSpPr>
              <p:nvPr/>
            </p:nvSpPr>
            <p:spPr bwMode="auto">
              <a:xfrm rot="-5400000">
                <a:off x="4475" y="2297"/>
                <a:ext cx="1" cy="72"/>
              </a:xfrm>
              <a:prstGeom prst="line">
                <a:avLst/>
              </a:prstGeom>
              <a:noFill/>
              <a:ln w="9525">
                <a:solidFill>
                  <a:schemeClr val="tx1"/>
                </a:solidFill>
                <a:round/>
                <a:headEnd/>
                <a:tailEnd/>
              </a:ln>
              <a:effectLst/>
            </p:spPr>
            <p:txBody>
              <a:bodyPr wrap="none" anchor="ctr"/>
              <a:lstStyle/>
              <a:p>
                <a:endParaRPr lang="en-US" noProof="0" dirty="0"/>
              </a:p>
            </p:txBody>
          </p:sp>
        </p:grpSp>
      </p:grpSp>
      <p:sp>
        <p:nvSpPr>
          <p:cNvPr id="51" name="AutoShape 60">
            <a:extLst>
              <a:ext uri="{FF2B5EF4-FFF2-40B4-BE49-F238E27FC236}">
                <a16:creationId xmlns:a16="http://schemas.microsoft.com/office/drawing/2014/main" id="{2DC40E26-6F25-1533-0D69-D7348FFE0C93}"/>
              </a:ext>
            </a:extLst>
          </p:cNvPr>
          <p:cNvSpPr>
            <a:spLocks noChangeArrowheads="1"/>
          </p:cNvSpPr>
          <p:nvPr/>
        </p:nvSpPr>
        <p:spPr bwMode="auto">
          <a:xfrm>
            <a:off x="2637418" y="2550731"/>
            <a:ext cx="1014413" cy="827087"/>
          </a:xfrm>
          <a:prstGeom prst="rightArrow">
            <a:avLst>
              <a:gd name="adj1" fmla="val 50000"/>
              <a:gd name="adj2" fmla="val 30662"/>
            </a:avLst>
          </a:prstGeom>
          <a:solidFill>
            <a:srgbClr val="FF9933"/>
          </a:solidFill>
          <a:ln w="9525">
            <a:solidFill>
              <a:schemeClr val="tx1"/>
            </a:solidFill>
            <a:miter lim="800000"/>
            <a:headEnd/>
            <a:tailEnd/>
          </a:ln>
          <a:effectLst/>
        </p:spPr>
        <p:txBody>
          <a:bodyPr wrap="square" lIns="45720" tIns="0" rIns="45720" bIns="0" anchor="ctr"/>
          <a:lstStyle/>
          <a:p>
            <a:r>
              <a:rPr lang="en-US" sz="1200" b="1" noProof="0" dirty="0"/>
              <a:t>Chemical</a:t>
            </a:r>
          </a:p>
          <a:p>
            <a:r>
              <a:rPr lang="en-US" sz="1200" b="1" noProof="0" dirty="0"/>
              <a:t>Release</a:t>
            </a:r>
            <a:endParaRPr lang="en-US" sz="1200" noProof="0" dirty="0"/>
          </a:p>
        </p:txBody>
      </p:sp>
      <p:grpSp>
        <p:nvGrpSpPr>
          <p:cNvPr id="52" name="Group 51">
            <a:extLst>
              <a:ext uri="{FF2B5EF4-FFF2-40B4-BE49-F238E27FC236}">
                <a16:creationId xmlns:a16="http://schemas.microsoft.com/office/drawing/2014/main" id="{E54F7B99-A8AD-084F-126A-930E39C554D3}"/>
              </a:ext>
            </a:extLst>
          </p:cNvPr>
          <p:cNvGrpSpPr/>
          <p:nvPr/>
        </p:nvGrpSpPr>
        <p:grpSpPr>
          <a:xfrm>
            <a:off x="3686383" y="2341336"/>
            <a:ext cx="1870364" cy="1243013"/>
            <a:chOff x="4190534" y="2679734"/>
            <a:chExt cx="2057400" cy="1243013"/>
          </a:xfrm>
        </p:grpSpPr>
        <p:pic>
          <p:nvPicPr>
            <p:cNvPr id="53" name="Picture 52" descr="fateandtransport">
              <a:extLst>
                <a:ext uri="{FF2B5EF4-FFF2-40B4-BE49-F238E27FC236}">
                  <a16:creationId xmlns:a16="http://schemas.microsoft.com/office/drawing/2014/main" id="{BD8B6779-6541-2BDF-9245-8400849D5FD9}"/>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90534" y="2679734"/>
              <a:ext cx="2057400" cy="1243013"/>
            </a:xfrm>
            <a:prstGeom prst="rect">
              <a:avLst/>
            </a:prstGeom>
            <a:noFill/>
            <a:ln w="28575">
              <a:noFill/>
              <a:miter lim="800000"/>
              <a:headEnd/>
              <a:tailEnd/>
            </a:ln>
          </p:spPr>
        </p:pic>
        <p:sp>
          <p:nvSpPr>
            <p:cNvPr id="54" name="Text Box 64">
              <a:extLst>
                <a:ext uri="{FF2B5EF4-FFF2-40B4-BE49-F238E27FC236}">
                  <a16:creationId xmlns:a16="http://schemas.microsoft.com/office/drawing/2014/main" id="{BB98367D-CD8F-AA71-57EA-03D8EA4F016E}"/>
                </a:ext>
              </a:extLst>
            </p:cNvPr>
            <p:cNvSpPr txBox="1">
              <a:spLocks noChangeArrowheads="1"/>
            </p:cNvSpPr>
            <p:nvPr/>
          </p:nvSpPr>
          <p:spPr bwMode="auto">
            <a:xfrm>
              <a:off x="4266734" y="3552859"/>
              <a:ext cx="838200" cy="222250"/>
            </a:xfrm>
            <a:prstGeom prst="rect">
              <a:avLst/>
            </a:prstGeom>
            <a:noFill/>
            <a:ln w="28575">
              <a:noFill/>
              <a:miter lim="800000"/>
              <a:headEnd/>
              <a:tailEnd/>
            </a:ln>
            <a:effectLst/>
          </p:spPr>
          <p:txBody>
            <a:bodyPr lIns="82444" tIns="41222" rIns="82444" bIns="41222">
              <a:spAutoFit/>
            </a:bodyPr>
            <a:lstStyle/>
            <a:p>
              <a:pPr algn="ctr" defTabSz="825403">
                <a:spcBef>
                  <a:spcPct val="50000"/>
                </a:spcBef>
              </a:pPr>
              <a:r>
                <a:rPr lang="en-US" sz="900" b="1" noProof="0" dirty="0"/>
                <a:t>SOURCES</a:t>
              </a:r>
              <a:endParaRPr lang="en-US" sz="600" b="1" noProof="0" dirty="0"/>
            </a:p>
          </p:txBody>
        </p:sp>
        <p:sp>
          <p:nvSpPr>
            <p:cNvPr id="55" name="Text Box 65">
              <a:extLst>
                <a:ext uri="{FF2B5EF4-FFF2-40B4-BE49-F238E27FC236}">
                  <a16:creationId xmlns:a16="http://schemas.microsoft.com/office/drawing/2014/main" id="{4FAFCFDC-DAA4-D7D3-8497-64788D45FB09}"/>
                </a:ext>
              </a:extLst>
            </p:cNvPr>
            <p:cNvSpPr txBox="1">
              <a:spLocks noChangeArrowheads="1"/>
            </p:cNvSpPr>
            <p:nvPr/>
          </p:nvSpPr>
          <p:spPr bwMode="auto">
            <a:xfrm>
              <a:off x="4190534" y="2730534"/>
              <a:ext cx="2057400" cy="138499"/>
            </a:xfrm>
            <a:prstGeom prst="rect">
              <a:avLst/>
            </a:prstGeom>
            <a:noFill/>
            <a:ln w="28575">
              <a:noFill/>
              <a:miter lim="800000"/>
              <a:headEnd/>
              <a:tailEnd/>
            </a:ln>
            <a:effectLst/>
          </p:spPr>
          <p:txBody>
            <a:bodyPr wrap="square" lIns="0" tIns="0" rIns="0" bIns="0">
              <a:spAutoFit/>
            </a:bodyPr>
            <a:lstStyle/>
            <a:p>
              <a:pPr algn="ctr" defTabSz="825403">
                <a:spcBef>
                  <a:spcPct val="50000"/>
                </a:spcBef>
              </a:pPr>
              <a:r>
                <a:rPr lang="en-US" sz="900" b="1" noProof="0" dirty="0"/>
                <a:t>FATE AND TRANSPORT ANALYSIS</a:t>
              </a:r>
              <a:endParaRPr lang="en-US" sz="600" b="1" noProof="0" dirty="0"/>
            </a:p>
          </p:txBody>
        </p:sp>
      </p:grpSp>
      <p:grpSp>
        <p:nvGrpSpPr>
          <p:cNvPr id="56" name="Group 55">
            <a:extLst>
              <a:ext uri="{FF2B5EF4-FFF2-40B4-BE49-F238E27FC236}">
                <a16:creationId xmlns:a16="http://schemas.microsoft.com/office/drawing/2014/main" id="{1C5FD488-C46E-6EE7-BFFE-D7534EF46076}"/>
              </a:ext>
            </a:extLst>
          </p:cNvPr>
          <p:cNvGrpSpPr/>
          <p:nvPr/>
        </p:nvGrpSpPr>
        <p:grpSpPr>
          <a:xfrm>
            <a:off x="1847359" y="2381753"/>
            <a:ext cx="1572439" cy="992253"/>
            <a:chOff x="1924159" y="2767898"/>
            <a:chExt cx="1572439" cy="992253"/>
          </a:xfrm>
        </p:grpSpPr>
        <p:sp>
          <p:nvSpPr>
            <p:cNvPr id="57" name="Text Box 97">
              <a:extLst>
                <a:ext uri="{FF2B5EF4-FFF2-40B4-BE49-F238E27FC236}">
                  <a16:creationId xmlns:a16="http://schemas.microsoft.com/office/drawing/2014/main" id="{E98594FF-4190-1D14-313F-BF84DEAF003F}"/>
                </a:ext>
              </a:extLst>
            </p:cNvPr>
            <p:cNvSpPr txBox="1">
              <a:spLocks noChangeArrowheads="1"/>
            </p:cNvSpPr>
            <p:nvPr/>
          </p:nvSpPr>
          <p:spPr bwMode="auto">
            <a:xfrm>
              <a:off x="1924159" y="2767898"/>
              <a:ext cx="1572439" cy="138499"/>
            </a:xfrm>
            <a:prstGeom prst="rect">
              <a:avLst/>
            </a:prstGeom>
            <a:noFill/>
            <a:ln w="57150">
              <a:noFill/>
              <a:miter lim="800000"/>
              <a:headEnd/>
              <a:tailEnd/>
            </a:ln>
            <a:effectLst/>
          </p:spPr>
          <p:txBody>
            <a:bodyPr wrap="square" lIns="0" tIns="0" rIns="0" bIns="0">
              <a:spAutoFit/>
            </a:bodyPr>
            <a:lstStyle/>
            <a:p>
              <a:pPr algn="ctr" defTabSz="825403">
                <a:spcBef>
                  <a:spcPct val="50000"/>
                </a:spcBef>
              </a:pPr>
              <a:r>
                <a:rPr lang="en-US" sz="900" b="1" noProof="0" dirty="0"/>
                <a:t>SOURCE  IDENTIFICATION</a:t>
              </a:r>
              <a:endParaRPr lang="en-US" sz="800" b="1" noProof="0" dirty="0"/>
            </a:p>
          </p:txBody>
        </p:sp>
        <p:pic>
          <p:nvPicPr>
            <p:cNvPr id="58" name="Picture 57" descr="colorfactorysmoke">
              <a:extLst>
                <a:ext uri="{FF2B5EF4-FFF2-40B4-BE49-F238E27FC236}">
                  <a16:creationId xmlns:a16="http://schemas.microsoft.com/office/drawing/2014/main" id="{F0D9CE91-C7BF-314F-5669-FEF7EB5FACA2}"/>
                </a:ext>
              </a:extLst>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24160" y="2937826"/>
              <a:ext cx="677863" cy="822325"/>
            </a:xfrm>
            <a:prstGeom prst="rect">
              <a:avLst/>
            </a:prstGeom>
            <a:noFill/>
          </p:spPr>
        </p:pic>
      </p:grpSp>
      <p:grpSp>
        <p:nvGrpSpPr>
          <p:cNvPr id="59" name="Group 58">
            <a:extLst>
              <a:ext uri="{FF2B5EF4-FFF2-40B4-BE49-F238E27FC236}">
                <a16:creationId xmlns:a16="http://schemas.microsoft.com/office/drawing/2014/main" id="{AAE2586C-85C0-8413-8276-338461C15E51}"/>
              </a:ext>
            </a:extLst>
          </p:cNvPr>
          <p:cNvGrpSpPr/>
          <p:nvPr/>
        </p:nvGrpSpPr>
        <p:grpSpPr>
          <a:xfrm>
            <a:off x="3651831" y="2996372"/>
            <a:ext cx="2580169" cy="857975"/>
            <a:chOff x="3651831" y="2996372"/>
            <a:chExt cx="2580169" cy="857975"/>
          </a:xfrm>
        </p:grpSpPr>
        <p:cxnSp>
          <p:nvCxnSpPr>
            <p:cNvPr id="60" name="Connector: Elbow 59">
              <a:extLst>
                <a:ext uri="{FF2B5EF4-FFF2-40B4-BE49-F238E27FC236}">
                  <a16:creationId xmlns:a16="http://schemas.microsoft.com/office/drawing/2014/main" id="{84E8981E-EF02-DB83-289F-F054E5F17135}"/>
                </a:ext>
              </a:extLst>
            </p:cNvPr>
            <p:cNvCxnSpPr>
              <a:cxnSpLocks/>
              <a:stCxn id="31" idx="1"/>
            </p:cNvCxnSpPr>
            <p:nvPr/>
          </p:nvCxnSpPr>
          <p:spPr>
            <a:xfrm rot="10800000" flipV="1">
              <a:off x="5735707" y="2996372"/>
              <a:ext cx="216027" cy="843686"/>
            </a:xfrm>
            <a:prstGeom prst="bentConnector2">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E6CB52CB-BA7F-4B29-D1AA-54E88CEBE521}"/>
                </a:ext>
              </a:extLst>
            </p:cNvPr>
            <p:cNvCxnSpPr>
              <a:cxnSpLocks/>
              <a:stCxn id="25" idx="13"/>
            </p:cNvCxnSpPr>
            <p:nvPr/>
          </p:nvCxnSpPr>
          <p:spPr>
            <a:xfrm flipH="1">
              <a:off x="3651831" y="3854347"/>
              <a:ext cx="2580169"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AutoShape 78">
            <a:extLst>
              <a:ext uri="{FF2B5EF4-FFF2-40B4-BE49-F238E27FC236}">
                <a16:creationId xmlns:a16="http://schemas.microsoft.com/office/drawing/2014/main" id="{D75D4CEB-8738-22AD-D59D-60E44B781B2F}"/>
              </a:ext>
            </a:extLst>
          </p:cNvPr>
          <p:cNvSpPr>
            <a:spLocks noChangeArrowheads="1"/>
          </p:cNvSpPr>
          <p:nvPr/>
        </p:nvSpPr>
        <p:spPr bwMode="auto">
          <a:xfrm>
            <a:off x="2269752" y="4854659"/>
            <a:ext cx="7936908" cy="780885"/>
          </a:xfrm>
          <a:prstGeom prst="downArrowCallout">
            <a:avLst>
              <a:gd name="adj1" fmla="val 54094"/>
              <a:gd name="adj2" fmla="val 98485"/>
              <a:gd name="adj3" fmla="val 14847"/>
              <a:gd name="adj4" fmla="val 60259"/>
            </a:avLst>
          </a:prstGeom>
          <a:gradFill rotWithShape="0">
            <a:gsLst>
              <a:gs pos="0">
                <a:srgbClr val="5BFFD4"/>
              </a:gs>
              <a:gs pos="100000">
                <a:srgbClr val="FF9595"/>
              </a:gs>
            </a:gsLst>
            <a:lin ang="0" scaled="1"/>
          </a:gradFill>
          <a:ln w="12700">
            <a:noFill/>
            <a:miter lim="800000"/>
            <a:headEnd/>
            <a:tailEnd/>
          </a:ln>
          <a:effectLst/>
        </p:spPr>
        <p:txBody>
          <a:bodyPr wrap="none" lIns="45720" tIns="0" rIns="45720" bIns="0" anchor="ctr"/>
          <a:lstStyle/>
          <a:p>
            <a:pPr>
              <a:tabLst>
                <a:tab pos="7772400" algn="r"/>
              </a:tabLst>
            </a:pPr>
            <a:r>
              <a:rPr lang="en-US" b="1" noProof="0" dirty="0"/>
              <a:t>EXPOSURE informatio</a:t>
            </a:r>
            <a:r>
              <a:rPr lang="en-US" noProof="0" dirty="0"/>
              <a:t>n</a:t>
            </a:r>
            <a:r>
              <a:rPr lang="en-US" b="1" noProof="0" dirty="0"/>
              <a:t>	DOSE/RESPONSE information</a:t>
            </a:r>
          </a:p>
        </p:txBody>
      </p:sp>
      <p:grpSp>
        <p:nvGrpSpPr>
          <p:cNvPr id="63" name="Group 62">
            <a:extLst>
              <a:ext uri="{FF2B5EF4-FFF2-40B4-BE49-F238E27FC236}">
                <a16:creationId xmlns:a16="http://schemas.microsoft.com/office/drawing/2014/main" id="{E3722960-5B3A-C176-1163-775438E1B2EC}"/>
              </a:ext>
            </a:extLst>
          </p:cNvPr>
          <p:cNvGrpSpPr/>
          <p:nvPr/>
        </p:nvGrpSpPr>
        <p:grpSpPr>
          <a:xfrm>
            <a:off x="8361906" y="2438398"/>
            <a:ext cx="1519595" cy="944601"/>
            <a:chOff x="8835053" y="684886"/>
            <a:chExt cx="1519595" cy="944601"/>
          </a:xfrm>
        </p:grpSpPr>
        <p:sp>
          <p:nvSpPr>
            <p:cNvPr id="64" name="Rectangle 69">
              <a:extLst>
                <a:ext uri="{FF2B5EF4-FFF2-40B4-BE49-F238E27FC236}">
                  <a16:creationId xmlns:a16="http://schemas.microsoft.com/office/drawing/2014/main" id="{5DC69DDD-3DB1-12F5-D216-8F4017D62052}"/>
                </a:ext>
              </a:extLst>
            </p:cNvPr>
            <p:cNvSpPr>
              <a:spLocks noChangeArrowheads="1"/>
            </p:cNvSpPr>
            <p:nvPr/>
          </p:nvSpPr>
          <p:spPr bwMode="auto">
            <a:xfrm>
              <a:off x="8835053" y="684886"/>
              <a:ext cx="1519595" cy="169277"/>
            </a:xfrm>
            <a:prstGeom prst="rect">
              <a:avLst/>
            </a:prstGeom>
            <a:noFill/>
            <a:ln w="9525">
              <a:noFill/>
              <a:miter lim="800000"/>
              <a:headEnd/>
              <a:tailEnd/>
            </a:ln>
            <a:effectLst/>
          </p:spPr>
          <p:txBody>
            <a:bodyPr wrap="square" lIns="45720" tIns="0" rIns="45720" bIns="0">
              <a:spAutoFit/>
            </a:bodyPr>
            <a:lstStyle/>
            <a:p>
              <a:pPr algn="ctr">
                <a:spcBef>
                  <a:spcPct val="50000"/>
                </a:spcBef>
              </a:pPr>
              <a:r>
                <a:rPr lang="en-US" sz="1100" b="1" noProof="0" dirty="0"/>
                <a:t>Hazard Identification</a:t>
              </a:r>
              <a:endParaRPr lang="en-US" sz="900" b="1" noProof="0" dirty="0"/>
            </a:p>
          </p:txBody>
        </p:sp>
        <p:pic>
          <p:nvPicPr>
            <p:cNvPr id="65" name="Picture 70" descr="IN00647_">
              <a:extLst>
                <a:ext uri="{FF2B5EF4-FFF2-40B4-BE49-F238E27FC236}">
                  <a16:creationId xmlns:a16="http://schemas.microsoft.com/office/drawing/2014/main" id="{F2406026-000B-AB73-6046-7ED513E09C70}"/>
                </a:ext>
              </a:extLst>
            </p:cNvPr>
            <p:cNvPicPr>
              <a:picLocks noChangeAspect="1" noChangeArrowheads="1"/>
            </p:cNvPicPr>
            <p:nvPr/>
          </p:nvPicPr>
          <p:blipFill>
            <a:blip r:embed="rId5"/>
            <a:srcRect/>
            <a:stretch>
              <a:fillRect/>
            </a:stretch>
          </p:blipFill>
          <p:spPr bwMode="auto">
            <a:xfrm flipH="1">
              <a:off x="9337676" y="889712"/>
              <a:ext cx="514350" cy="739775"/>
            </a:xfrm>
            <a:prstGeom prst="rect">
              <a:avLst/>
            </a:prstGeom>
            <a:noFill/>
          </p:spPr>
        </p:pic>
      </p:grpSp>
      <p:grpSp>
        <p:nvGrpSpPr>
          <p:cNvPr id="68" name="Group 67">
            <a:extLst>
              <a:ext uri="{FF2B5EF4-FFF2-40B4-BE49-F238E27FC236}">
                <a16:creationId xmlns:a16="http://schemas.microsoft.com/office/drawing/2014/main" id="{0D05711C-D5D6-2AE6-CBA3-85EB2C4ED274}"/>
              </a:ext>
            </a:extLst>
          </p:cNvPr>
          <p:cNvGrpSpPr/>
          <p:nvPr/>
        </p:nvGrpSpPr>
        <p:grpSpPr>
          <a:xfrm>
            <a:off x="7897813" y="2014719"/>
            <a:ext cx="2544633" cy="2374393"/>
            <a:chOff x="6083172" y="990602"/>
            <a:chExt cx="4114800" cy="2374393"/>
          </a:xfrm>
        </p:grpSpPr>
        <p:sp>
          <p:nvSpPr>
            <p:cNvPr id="69" name="Rectangle 4">
              <a:extLst>
                <a:ext uri="{FF2B5EF4-FFF2-40B4-BE49-F238E27FC236}">
                  <a16:creationId xmlns:a16="http://schemas.microsoft.com/office/drawing/2014/main" id="{E3C73F5C-6399-BD0C-DD11-AC63535110FE}"/>
                </a:ext>
              </a:extLst>
            </p:cNvPr>
            <p:cNvSpPr>
              <a:spLocks noChangeArrowheads="1"/>
            </p:cNvSpPr>
            <p:nvPr/>
          </p:nvSpPr>
          <p:spPr bwMode="auto">
            <a:xfrm>
              <a:off x="6083172" y="1307595"/>
              <a:ext cx="4114800" cy="2057400"/>
            </a:xfrm>
            <a:prstGeom prst="rect">
              <a:avLst/>
            </a:prstGeom>
            <a:solidFill>
              <a:srgbClr val="FF5B5B">
                <a:alpha val="75000"/>
              </a:srgbClr>
            </a:solidFill>
            <a:ln w="12700">
              <a:noFill/>
              <a:miter lim="800000"/>
              <a:headEnd/>
              <a:tailEnd/>
            </a:ln>
            <a:effectLst/>
          </p:spPr>
          <p:txBody>
            <a:bodyPr wrap="square" lIns="45720" tIns="0" rIns="45720" bIns="0" anchor="ctr"/>
            <a:lstStyle/>
            <a:p>
              <a:endParaRPr lang="en-US" noProof="0" dirty="0"/>
            </a:p>
          </p:txBody>
        </p:sp>
        <p:sp>
          <p:nvSpPr>
            <p:cNvPr id="70" name="Text Box 5">
              <a:extLst>
                <a:ext uri="{FF2B5EF4-FFF2-40B4-BE49-F238E27FC236}">
                  <a16:creationId xmlns:a16="http://schemas.microsoft.com/office/drawing/2014/main" id="{A0AE0BBA-2A4D-9A2E-8763-1CD3CE059232}"/>
                </a:ext>
              </a:extLst>
            </p:cNvPr>
            <p:cNvSpPr txBox="1">
              <a:spLocks noChangeArrowheads="1"/>
            </p:cNvSpPr>
            <p:nvPr/>
          </p:nvSpPr>
          <p:spPr bwMode="auto">
            <a:xfrm>
              <a:off x="6083172" y="990602"/>
              <a:ext cx="4114800" cy="320040"/>
            </a:xfrm>
            <a:prstGeom prst="rect">
              <a:avLst/>
            </a:prstGeom>
            <a:solidFill>
              <a:schemeClr val="tx2">
                <a:alpha val="50000"/>
              </a:schemeClr>
            </a:solidFill>
            <a:ln w="9525">
              <a:noFill/>
              <a:miter lim="800000"/>
              <a:headEnd/>
              <a:tailEnd/>
            </a:ln>
            <a:effectLst/>
          </p:spPr>
          <p:txBody>
            <a:bodyPr wrap="square" lIns="45720" tIns="0" rIns="45720" bIns="0" anchor="ctr" anchorCtr="0">
              <a:noAutofit/>
            </a:bodyPr>
            <a:lstStyle/>
            <a:p>
              <a:pPr defTabSz="820642"/>
              <a:endParaRPr lang="en-US" sz="1600" b="1" noProof="0" dirty="0">
                <a:solidFill>
                  <a:srgbClr val="FFFFFF">
                    <a:alpha val="50000"/>
                  </a:srgbClr>
                </a:solidFill>
              </a:endParaRPr>
            </a:p>
          </p:txBody>
        </p:sp>
      </p:grpSp>
      <p:sp>
        <p:nvSpPr>
          <p:cNvPr id="71" name="Text Box 7">
            <a:extLst>
              <a:ext uri="{FF2B5EF4-FFF2-40B4-BE49-F238E27FC236}">
                <a16:creationId xmlns:a16="http://schemas.microsoft.com/office/drawing/2014/main" id="{977A071E-E3AA-F590-E9D1-CC4DA5A6D4B4}"/>
              </a:ext>
            </a:extLst>
          </p:cNvPr>
          <p:cNvSpPr txBox="1">
            <a:spLocks noChangeArrowheads="1"/>
          </p:cNvSpPr>
          <p:nvPr/>
        </p:nvSpPr>
        <p:spPr bwMode="auto">
          <a:xfrm>
            <a:off x="4462462" y="4520128"/>
            <a:ext cx="5976937" cy="331102"/>
          </a:xfrm>
          <a:prstGeom prst="rect">
            <a:avLst/>
          </a:prstGeom>
          <a:solidFill>
            <a:schemeClr val="tx2">
              <a:alpha val="75000"/>
            </a:schemeClr>
          </a:solidFill>
          <a:ln w="9525">
            <a:noFill/>
            <a:miter lim="800000"/>
            <a:headEnd/>
            <a:tailEnd/>
          </a:ln>
          <a:effectLst/>
        </p:spPr>
        <p:txBody>
          <a:bodyPr wrap="none" lIns="45720" tIns="41025" rIns="45720" bIns="41025" anchor="ctr" anchorCtr="0">
            <a:noAutofit/>
          </a:bodyPr>
          <a:lstStyle/>
          <a:p>
            <a:pPr algn="ctr" defTabSz="820642"/>
            <a:endParaRPr lang="en-US" sz="1600" b="1" noProof="0" dirty="0">
              <a:solidFill>
                <a:srgbClr val="FFFFFF">
                  <a:alpha val="50000"/>
                </a:srgbClr>
              </a:solidFill>
            </a:endParaRPr>
          </a:p>
        </p:txBody>
      </p:sp>
      <p:sp>
        <p:nvSpPr>
          <p:cNvPr id="73" name="Rectangle 6">
            <a:extLst>
              <a:ext uri="{FF2B5EF4-FFF2-40B4-BE49-F238E27FC236}">
                <a16:creationId xmlns:a16="http://schemas.microsoft.com/office/drawing/2014/main" id="{EB183D58-2E55-D3FA-7893-130735015F8B}"/>
              </a:ext>
            </a:extLst>
          </p:cNvPr>
          <p:cNvSpPr>
            <a:spLocks noChangeArrowheads="1"/>
          </p:cNvSpPr>
          <p:nvPr/>
        </p:nvSpPr>
        <p:spPr bwMode="auto">
          <a:xfrm>
            <a:off x="1752598" y="4854554"/>
            <a:ext cx="8678267" cy="1143000"/>
          </a:xfrm>
          <a:prstGeom prst="rect">
            <a:avLst/>
          </a:prstGeom>
          <a:solidFill>
            <a:schemeClr val="hlink">
              <a:alpha val="75000"/>
            </a:schemeClr>
          </a:solidFill>
          <a:ln w="12700">
            <a:noFill/>
            <a:miter lim="800000"/>
            <a:headEnd/>
            <a:tailEnd/>
          </a:ln>
          <a:effectLst/>
        </p:spPr>
        <p:txBody>
          <a:bodyPr wrap="none" lIns="45720" tIns="0" rIns="45720" bIns="0" anchor="ctr"/>
          <a:lstStyle/>
          <a:p>
            <a:endParaRPr lang="en-US" b="1" noProof="0" dirty="0">
              <a:solidFill>
                <a:srgbClr val="FFFFFF"/>
              </a:solidFill>
            </a:endParaRPr>
          </a:p>
        </p:txBody>
      </p:sp>
      <p:sp>
        <p:nvSpPr>
          <p:cNvPr id="74" name="Rectangle 2">
            <a:extLst>
              <a:ext uri="{FF2B5EF4-FFF2-40B4-BE49-F238E27FC236}">
                <a16:creationId xmlns:a16="http://schemas.microsoft.com/office/drawing/2014/main" id="{9F6BCF15-D1E1-F3A6-D2C7-2573069A52C7}"/>
              </a:ext>
            </a:extLst>
          </p:cNvPr>
          <p:cNvSpPr>
            <a:spLocks noChangeArrowheads="1"/>
          </p:cNvSpPr>
          <p:nvPr/>
        </p:nvSpPr>
        <p:spPr bwMode="auto">
          <a:xfrm>
            <a:off x="3855754" y="4383768"/>
            <a:ext cx="6583643" cy="141935"/>
          </a:xfrm>
          <a:prstGeom prst="rect">
            <a:avLst/>
          </a:prstGeom>
          <a:solidFill>
            <a:srgbClr val="FFCC99">
              <a:alpha val="75000"/>
            </a:srgbClr>
          </a:solidFill>
          <a:ln w="9525">
            <a:noFill/>
            <a:miter lim="800000"/>
            <a:headEnd/>
            <a:tailEnd/>
          </a:ln>
          <a:effectLst/>
        </p:spPr>
        <p:txBody>
          <a:bodyPr wrap="none" lIns="82048" tIns="41025" rIns="82048" bIns="41025" anchor="ctr"/>
          <a:lstStyle/>
          <a:p>
            <a:pPr algn="ctr" defTabSz="820642"/>
            <a:endParaRPr lang="en-US" sz="1600" noProof="0" dirty="0"/>
          </a:p>
        </p:txBody>
      </p:sp>
    </p:spTree>
    <p:extLst>
      <p:ext uri="{BB962C8B-B14F-4D97-AF65-F5344CB8AC3E}">
        <p14:creationId xmlns:p14="http://schemas.microsoft.com/office/powerpoint/2010/main" val="2458953078"/>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9A280-034D-46F4-4E94-54C3598345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81025F-6594-314F-8F8E-025FE16B86FE}"/>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pic>
        <p:nvPicPr>
          <p:cNvPr id="9" name="Content Placeholder 8">
            <a:extLst>
              <a:ext uri="{FF2B5EF4-FFF2-40B4-BE49-F238E27FC236}">
                <a16:creationId xmlns:a16="http://schemas.microsoft.com/office/drawing/2014/main" id="{5E95B2BE-072D-6E5B-2842-0CEE528E9B07}"/>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547738" y="1006475"/>
            <a:ext cx="7093348" cy="5165725"/>
          </a:xfrm>
          <a:prstGeom prst="rect">
            <a:avLst/>
          </a:prstGeom>
        </p:spPr>
      </p:pic>
      <p:sp>
        <p:nvSpPr>
          <p:cNvPr id="5" name="Slide Number Placeholder 4">
            <a:extLst>
              <a:ext uri="{FF2B5EF4-FFF2-40B4-BE49-F238E27FC236}">
                <a16:creationId xmlns:a16="http://schemas.microsoft.com/office/drawing/2014/main" id="{5A34EDE3-2DA5-CC4F-A9EB-49258FE4FDBB}"/>
              </a:ext>
            </a:extLst>
          </p:cNvPr>
          <p:cNvSpPr>
            <a:spLocks noGrp="1"/>
          </p:cNvSpPr>
          <p:nvPr>
            <p:ph type="sldNum" sz="quarter" idx="12"/>
          </p:nvPr>
        </p:nvSpPr>
        <p:spPr/>
        <p:txBody>
          <a:bodyPr/>
          <a:lstStyle/>
          <a:p>
            <a:fld id="{3A34FD16-3FD2-4FC3-999B-E8C035BB93A1}" type="slidenum">
              <a:rPr lang="en-US" noProof="0" smtClean="0"/>
              <a:pPr/>
              <a:t>39</a:t>
            </a:fld>
            <a:endParaRPr lang="en-US" noProof="0" dirty="0"/>
          </a:p>
        </p:txBody>
      </p:sp>
    </p:spTree>
    <p:extLst>
      <p:ext uri="{BB962C8B-B14F-4D97-AF65-F5344CB8AC3E}">
        <p14:creationId xmlns:p14="http://schemas.microsoft.com/office/powerpoint/2010/main" val="2159339044"/>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101E3-B7BC-EF5B-A95A-CBE90B4618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201A57-A1F8-DE92-47D7-EDCB6B63240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6785CF3-B857-1FA3-6133-EBCF3E16E4AE}"/>
              </a:ext>
            </a:extLst>
          </p:cNvPr>
          <p:cNvSpPr>
            <a:spLocks noGrp="1"/>
          </p:cNvSpPr>
          <p:nvPr>
            <p:ph idx="1"/>
          </p:nvPr>
        </p:nvSpPr>
        <p:spPr>
          <a:xfrm>
            <a:off x="914400" y="1005840"/>
            <a:ext cx="9301655" cy="5166360"/>
          </a:xfrm>
        </p:spPr>
        <p:txBody>
          <a:bodyPr>
            <a:normAutofit/>
          </a:bodyPr>
          <a:lstStyle/>
          <a:p>
            <a:pPr marL="0" indent="0">
              <a:buNone/>
            </a:pPr>
            <a:r>
              <a:rPr lang="en-US" b="1" noProof="0" dirty="0"/>
              <a:t>Pollutant Properties</a:t>
            </a:r>
          </a:p>
          <a:p>
            <a:pPr marL="0" indent="0">
              <a:buNone/>
            </a:pPr>
            <a:r>
              <a:rPr lang="en-US" noProof="0" dirty="0"/>
              <a:t>The physical form of air toxics greatly affects dispersion, transport and atmospheric chemical reactions</a:t>
            </a:r>
          </a:p>
          <a:p>
            <a:pPr marL="228600" lvl="1" indent="0">
              <a:buNone/>
            </a:pPr>
            <a:endParaRPr lang="en-US" u="sng" noProof="0" dirty="0"/>
          </a:p>
          <a:p>
            <a:pPr lvl="1"/>
            <a:r>
              <a:rPr lang="en-US" u="sng" noProof="0" dirty="0"/>
              <a:t>Gaseous / Vapors</a:t>
            </a:r>
            <a:r>
              <a:rPr lang="en-US" noProof="0" dirty="0"/>
              <a:t>: Not bound to particles, exist as single molecules or very small aggregates “dissolved” in air</a:t>
            </a:r>
          </a:p>
          <a:p>
            <a:pPr marL="228600" lvl="1" indent="0">
              <a:buNone/>
            </a:pPr>
            <a:endParaRPr lang="en-US" u="sng" noProof="0" dirty="0"/>
          </a:p>
          <a:p>
            <a:pPr marL="228600" lvl="1" indent="0">
              <a:buNone/>
            </a:pPr>
            <a:endParaRPr lang="en-US" u="sng" noProof="0" dirty="0"/>
          </a:p>
          <a:p>
            <a:pPr lvl="1"/>
            <a:r>
              <a:rPr lang="en-US" u="sng" noProof="0" dirty="0"/>
              <a:t>Particles</a:t>
            </a:r>
            <a:r>
              <a:rPr lang="en-US" noProof="0" dirty="0"/>
              <a:t>: Particulate matter (solids) or particle-bound   (absorbed or condensed onto the surface of particles)</a:t>
            </a:r>
          </a:p>
          <a:p>
            <a:endParaRPr lang="en-US" noProof="0" dirty="0"/>
          </a:p>
        </p:txBody>
      </p:sp>
      <p:sp>
        <p:nvSpPr>
          <p:cNvPr id="4" name="Slide Number Placeholder 3">
            <a:extLst>
              <a:ext uri="{FF2B5EF4-FFF2-40B4-BE49-F238E27FC236}">
                <a16:creationId xmlns:a16="http://schemas.microsoft.com/office/drawing/2014/main" id="{2F93AA45-F303-7619-F668-4BDC2B4A14F8}"/>
              </a:ext>
            </a:extLst>
          </p:cNvPr>
          <p:cNvSpPr>
            <a:spLocks noGrp="1"/>
          </p:cNvSpPr>
          <p:nvPr>
            <p:ph type="sldNum" sz="quarter" idx="12"/>
          </p:nvPr>
        </p:nvSpPr>
        <p:spPr/>
        <p:txBody>
          <a:bodyPr/>
          <a:lstStyle/>
          <a:p>
            <a:fld id="{3A34FD16-3FD2-4FC3-999B-E8C035BB93A1}" type="slidenum">
              <a:rPr lang="en-US" noProof="0" smtClean="0"/>
              <a:pPr/>
              <a:t>40</a:t>
            </a:fld>
            <a:endParaRPr lang="en-US" noProof="0" dirty="0"/>
          </a:p>
        </p:txBody>
      </p:sp>
      <p:pic>
        <p:nvPicPr>
          <p:cNvPr id="6" name="Picture 5" descr="A picture containing text, clipart&#10;&#10;AI-generated content may be incorrect.">
            <a:extLst>
              <a:ext uri="{FF2B5EF4-FFF2-40B4-BE49-F238E27FC236}">
                <a16:creationId xmlns:a16="http://schemas.microsoft.com/office/drawing/2014/main" id="{5DC24B95-F31A-9774-8C3C-9F96F741E911}"/>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874252" y="2904008"/>
            <a:ext cx="1143000" cy="1143000"/>
          </a:xfrm>
          <a:prstGeom prst="rect">
            <a:avLst/>
          </a:prstGeom>
        </p:spPr>
      </p:pic>
      <p:pic>
        <p:nvPicPr>
          <p:cNvPr id="8" name="Picture 7" descr="Icon&#10;&#10;AI-generated content may be incorrect.">
            <a:extLst>
              <a:ext uri="{FF2B5EF4-FFF2-40B4-BE49-F238E27FC236}">
                <a16:creationId xmlns:a16="http://schemas.microsoft.com/office/drawing/2014/main" id="{79FDCC8F-577F-918F-9ED4-00021EE7381C}"/>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131552" y="2857500"/>
            <a:ext cx="1143000" cy="1143000"/>
          </a:xfrm>
          <a:prstGeom prst="rect">
            <a:avLst/>
          </a:prstGeom>
        </p:spPr>
      </p:pic>
      <p:pic>
        <p:nvPicPr>
          <p:cNvPr id="10" name="Picture 9" descr="Logo, icon&#10;&#10;AI-generated content may be incorrect.">
            <a:extLst>
              <a:ext uri="{FF2B5EF4-FFF2-40B4-BE49-F238E27FC236}">
                <a16:creationId xmlns:a16="http://schemas.microsoft.com/office/drawing/2014/main" id="{E4A89A4F-B4CA-B30D-2749-B621F787FE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31452" y="4275608"/>
            <a:ext cx="1371600" cy="1371600"/>
          </a:xfrm>
          <a:prstGeom prst="rect">
            <a:avLst/>
          </a:prstGeom>
        </p:spPr>
      </p:pic>
    </p:spTree>
    <p:extLst>
      <p:ext uri="{BB962C8B-B14F-4D97-AF65-F5344CB8AC3E}">
        <p14:creationId xmlns:p14="http://schemas.microsoft.com/office/powerpoint/2010/main" val="1268869951"/>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C19D9C8-1B0E-A7DA-1993-2429CC79A3BC}"/>
              </a:ext>
            </a:extLst>
          </p:cNvPr>
          <p:cNvSpPr>
            <a:spLocks noGrp="1"/>
          </p:cNvSpPr>
          <p:nvPr>
            <p:ph idx="1"/>
          </p:nvPr>
        </p:nvSpPr>
        <p:spPr/>
        <p:txBody>
          <a:bodyPr/>
          <a:lstStyle/>
          <a:p>
            <a:pPr marL="0" indent="0">
              <a:buNone/>
            </a:pPr>
            <a:r>
              <a:rPr lang="en-US" b="1" noProof="0" dirty="0"/>
              <a:t>PM Categories</a:t>
            </a:r>
          </a:p>
          <a:p>
            <a:r>
              <a:rPr lang="en-US" noProof="0" dirty="0"/>
              <a:t>Categorized by particle size (in micrometers - µm)</a:t>
            </a:r>
          </a:p>
          <a:p>
            <a:pPr lvl="1"/>
            <a:r>
              <a:rPr lang="en-US" noProof="0" dirty="0"/>
              <a:t>PM</a:t>
            </a:r>
            <a:r>
              <a:rPr lang="en-US" baseline="-25000" noProof="0" dirty="0"/>
              <a:t>12700</a:t>
            </a:r>
            <a:r>
              <a:rPr lang="en-US" noProof="0" dirty="0"/>
              <a:t> = Theoretical largest particle measured by Method 5 (½ inch)</a:t>
            </a:r>
          </a:p>
          <a:p>
            <a:pPr lvl="1"/>
            <a:r>
              <a:rPr lang="en-US" noProof="0" dirty="0"/>
              <a:t>PM</a:t>
            </a:r>
            <a:r>
              <a:rPr lang="en-US" baseline="-25000" noProof="0" dirty="0"/>
              <a:t>100</a:t>
            </a:r>
            <a:r>
              <a:rPr lang="en-US" noProof="0" dirty="0"/>
              <a:t> = Largest particle to suspend in air; 1971 NAAQS for Total Suspended Particulate (TSP)</a:t>
            </a:r>
          </a:p>
          <a:p>
            <a:pPr lvl="1"/>
            <a:r>
              <a:rPr lang="en-US" noProof="0" dirty="0"/>
              <a:t>PM</a:t>
            </a:r>
            <a:r>
              <a:rPr lang="en-US" baseline="-25000" noProof="0" dirty="0"/>
              <a:t>30</a:t>
            </a:r>
            <a:r>
              <a:rPr lang="en-US" noProof="0" dirty="0"/>
              <a:t> = Largest EPA emissions factor for TSP</a:t>
            </a:r>
          </a:p>
          <a:p>
            <a:pPr lvl="1"/>
            <a:r>
              <a:rPr lang="en-US" noProof="0" dirty="0"/>
              <a:t>PM</a:t>
            </a:r>
            <a:r>
              <a:rPr lang="en-US" baseline="-25000" noProof="0" dirty="0"/>
              <a:t>10</a:t>
            </a:r>
            <a:r>
              <a:rPr lang="en-US" noProof="0" dirty="0"/>
              <a:t> = 1987 NAAQS for Coarse PM</a:t>
            </a:r>
          </a:p>
          <a:p>
            <a:pPr lvl="1"/>
            <a:r>
              <a:rPr lang="en-US" noProof="0" dirty="0"/>
              <a:t>PM</a:t>
            </a:r>
            <a:r>
              <a:rPr lang="en-US" baseline="-25000" noProof="0" dirty="0"/>
              <a:t>2.5</a:t>
            </a:r>
            <a:r>
              <a:rPr lang="en-US" noProof="0" dirty="0"/>
              <a:t> = 1997 NAAQS for Fine PM (revised 2012)</a:t>
            </a:r>
          </a:p>
        </p:txBody>
      </p:sp>
      <p:sp>
        <p:nvSpPr>
          <p:cNvPr id="10" name="TextBox 9">
            <a:extLst>
              <a:ext uri="{FF2B5EF4-FFF2-40B4-BE49-F238E27FC236}">
                <a16:creationId xmlns:a16="http://schemas.microsoft.com/office/drawing/2014/main" id="{36B9B958-F6A7-7EB3-BA80-0C4BB902C9AA}"/>
              </a:ext>
            </a:extLst>
          </p:cNvPr>
          <p:cNvSpPr txBox="1"/>
          <p:nvPr/>
        </p:nvSpPr>
        <p:spPr>
          <a:xfrm>
            <a:off x="913166" y="5257800"/>
            <a:ext cx="10362622" cy="600164"/>
          </a:xfrm>
          <a:prstGeom prst="rect">
            <a:avLst/>
          </a:prstGeom>
          <a:solidFill>
            <a:srgbClr val="FFFF00"/>
          </a:solidFill>
          <a:ln w="12700">
            <a:solidFill>
              <a:schemeClr val="tx1"/>
            </a:solidFill>
          </a:ln>
        </p:spPr>
        <p:txBody>
          <a:bodyPr wrap="square" lIns="91440" tIns="0" rIns="91440" bIns="320040" rtlCol="0">
            <a:spAutoFit/>
          </a:bodyPr>
          <a:lstStyle/>
          <a:p>
            <a:pPr algn="r"/>
            <a:r>
              <a:rPr lang="en-US" b="1" baseline="30000" noProof="0" dirty="0"/>
              <a:t>1</a:t>
            </a:r>
            <a:r>
              <a:rPr lang="en-US" b="1" noProof="0" dirty="0"/>
              <a:t>/</a:t>
            </a:r>
            <a:r>
              <a:rPr lang="en-US" b="1" baseline="-25000" noProof="0" dirty="0"/>
              <a:t>256</a:t>
            </a:r>
            <a:r>
              <a:rPr lang="en-US" b="1" noProof="0" dirty="0"/>
              <a:t> inch        ½ inch</a:t>
            </a:r>
          </a:p>
        </p:txBody>
      </p:sp>
      <p:sp>
        <p:nvSpPr>
          <p:cNvPr id="8" name="TextBox 7">
            <a:extLst>
              <a:ext uri="{FF2B5EF4-FFF2-40B4-BE49-F238E27FC236}">
                <a16:creationId xmlns:a16="http://schemas.microsoft.com/office/drawing/2014/main" id="{3B469BCC-D761-D058-2A65-73EB38F2CCD4}"/>
              </a:ext>
            </a:extLst>
          </p:cNvPr>
          <p:cNvSpPr txBox="1"/>
          <p:nvPr/>
        </p:nvSpPr>
        <p:spPr>
          <a:xfrm>
            <a:off x="913165" y="5257800"/>
            <a:ext cx="6402035" cy="914400"/>
          </a:xfrm>
          <a:prstGeom prst="rect">
            <a:avLst/>
          </a:prstGeom>
          <a:solidFill>
            <a:srgbClr val="FFCC00"/>
          </a:solidFill>
        </p:spPr>
        <p:txBody>
          <a:bodyPr wrap="none" rtlCol="0">
            <a:noAutofit/>
          </a:bodyPr>
          <a:lstStyle/>
          <a:p>
            <a:pPr algn="ctr"/>
            <a:r>
              <a:rPr lang="en-US" b="1" noProof="0" dirty="0"/>
              <a:t>Human Hair</a:t>
            </a:r>
          </a:p>
        </p:txBody>
      </p:sp>
      <p:sp>
        <p:nvSpPr>
          <p:cNvPr id="2" name="Title 1">
            <a:extLst>
              <a:ext uri="{FF2B5EF4-FFF2-40B4-BE49-F238E27FC236}">
                <a16:creationId xmlns:a16="http://schemas.microsoft.com/office/drawing/2014/main" id="{0C8DC0E2-96E4-DD45-BD28-89DB68239D5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5A1B609C-3CC6-B580-6F87-3CFA6B2B4ACD}"/>
              </a:ext>
            </a:extLst>
          </p:cNvPr>
          <p:cNvSpPr>
            <a:spLocks noGrp="1"/>
          </p:cNvSpPr>
          <p:nvPr>
            <p:ph type="sldNum" sz="quarter" idx="12"/>
          </p:nvPr>
        </p:nvSpPr>
        <p:spPr/>
        <p:txBody>
          <a:bodyPr/>
          <a:lstStyle/>
          <a:p>
            <a:fld id="{3A34FD16-3FD2-4FC3-999B-E8C035BB93A1}" type="slidenum">
              <a:rPr lang="en-US" noProof="0" smtClean="0"/>
              <a:pPr/>
              <a:t>41</a:t>
            </a:fld>
            <a:endParaRPr lang="en-US" noProof="0" dirty="0"/>
          </a:p>
        </p:txBody>
      </p:sp>
      <p:grpSp>
        <p:nvGrpSpPr>
          <p:cNvPr id="7" name="Group 6">
            <a:extLst>
              <a:ext uri="{FF2B5EF4-FFF2-40B4-BE49-F238E27FC236}">
                <a16:creationId xmlns:a16="http://schemas.microsoft.com/office/drawing/2014/main" id="{7AC95D30-77BC-5C56-D95E-1B606C7A3DB9}"/>
              </a:ext>
            </a:extLst>
          </p:cNvPr>
          <p:cNvGrpSpPr/>
          <p:nvPr/>
        </p:nvGrpSpPr>
        <p:grpSpPr>
          <a:xfrm>
            <a:off x="914400" y="5481461"/>
            <a:ext cx="10360152" cy="690739"/>
            <a:chOff x="914400" y="5060468"/>
            <a:chExt cx="10360152" cy="690739"/>
          </a:xfrm>
        </p:grpSpPr>
        <p:pic>
          <p:nvPicPr>
            <p:cNvPr id="3" name="Picture 2">
              <a:extLst>
                <a:ext uri="{FF2B5EF4-FFF2-40B4-BE49-F238E27FC236}">
                  <a16:creationId xmlns:a16="http://schemas.microsoft.com/office/drawing/2014/main" id="{3DAF9F3D-CB86-73BA-26EC-ABAF987FB32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14400" y="5060468"/>
              <a:ext cx="10360152" cy="402336"/>
            </a:xfrm>
            <a:prstGeom prst="rect">
              <a:avLst/>
            </a:prstGeom>
          </p:spPr>
        </p:pic>
        <p:sp>
          <p:nvSpPr>
            <p:cNvPr id="6" name="TextBox 5">
              <a:extLst>
                <a:ext uri="{FF2B5EF4-FFF2-40B4-BE49-F238E27FC236}">
                  <a16:creationId xmlns:a16="http://schemas.microsoft.com/office/drawing/2014/main" id="{35007254-4B27-8D9A-580B-C7C4478673EF}"/>
                </a:ext>
              </a:extLst>
            </p:cNvPr>
            <p:cNvSpPr txBox="1"/>
            <p:nvPr/>
          </p:nvSpPr>
          <p:spPr>
            <a:xfrm>
              <a:off x="914400" y="5474208"/>
              <a:ext cx="10360152" cy="276999"/>
            </a:xfrm>
            <a:prstGeom prst="rect">
              <a:avLst/>
            </a:prstGeom>
            <a:noFill/>
          </p:spPr>
          <p:txBody>
            <a:bodyPr wrap="none" lIns="0" tIns="0" rIns="0" bIns="0" rtlCol="0">
              <a:noAutofit/>
            </a:bodyPr>
            <a:lstStyle/>
            <a:p>
              <a:pPr>
                <a:tabLst>
                  <a:tab pos="914400" algn="r"/>
                  <a:tab pos="2743200" algn="r"/>
                  <a:tab pos="4572000" algn="r"/>
                  <a:tab pos="9144000" algn="r"/>
                  <a:tab pos="10360025" algn="r"/>
                </a:tabLst>
              </a:pPr>
              <a:r>
                <a:rPr lang="en-US" noProof="0" dirty="0"/>
                <a:t>2.5	10	30	50	100	12700</a:t>
              </a:r>
            </a:p>
          </p:txBody>
        </p:sp>
      </p:grpSp>
    </p:spTree>
    <p:extLst>
      <p:ext uri="{BB962C8B-B14F-4D97-AF65-F5344CB8AC3E}">
        <p14:creationId xmlns:p14="http://schemas.microsoft.com/office/powerpoint/2010/main" val="3523828224"/>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5C1F-B3FE-49A7-AD54-A8879C9BFDF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DC06AAB8-21C2-0446-0D0B-D26882A9E629}"/>
              </a:ext>
            </a:extLst>
          </p:cNvPr>
          <p:cNvSpPr>
            <a:spLocks noGrp="1"/>
          </p:cNvSpPr>
          <p:nvPr>
            <p:ph idx="1"/>
          </p:nvPr>
        </p:nvSpPr>
        <p:spPr/>
        <p:txBody>
          <a:bodyPr/>
          <a:lstStyle/>
          <a:p>
            <a:pPr marL="0" indent="0" algn="ctr">
              <a:buNone/>
            </a:pPr>
            <a:r>
              <a:rPr lang="en-US" b="1" noProof="0" dirty="0"/>
              <a:t>PM Size Comparison</a:t>
            </a:r>
          </a:p>
        </p:txBody>
      </p:sp>
      <p:sp>
        <p:nvSpPr>
          <p:cNvPr id="4" name="Slide Number Placeholder 3">
            <a:extLst>
              <a:ext uri="{FF2B5EF4-FFF2-40B4-BE49-F238E27FC236}">
                <a16:creationId xmlns:a16="http://schemas.microsoft.com/office/drawing/2014/main" id="{3FED2365-85B4-4668-B13C-463EB41D00D2}"/>
              </a:ext>
            </a:extLst>
          </p:cNvPr>
          <p:cNvSpPr>
            <a:spLocks noGrp="1"/>
          </p:cNvSpPr>
          <p:nvPr>
            <p:ph type="sldNum" sz="quarter" idx="12"/>
          </p:nvPr>
        </p:nvSpPr>
        <p:spPr/>
        <p:txBody>
          <a:bodyPr/>
          <a:lstStyle/>
          <a:p>
            <a:fld id="{3A34FD16-3FD2-4FC3-999B-E8C035BB93A1}" type="slidenum">
              <a:rPr lang="en-US" noProof="0" smtClean="0"/>
              <a:pPr/>
              <a:t>42</a:t>
            </a:fld>
            <a:endParaRPr lang="en-US" noProof="0" dirty="0"/>
          </a:p>
        </p:txBody>
      </p:sp>
      <p:grpSp>
        <p:nvGrpSpPr>
          <p:cNvPr id="13" name="Group 12" descr="Comparison of PM10 and PM2.5 to human hair and sand particles">
            <a:extLst>
              <a:ext uri="{FF2B5EF4-FFF2-40B4-BE49-F238E27FC236}">
                <a16:creationId xmlns:a16="http://schemas.microsoft.com/office/drawing/2014/main" id="{1FF4A8B3-903E-4752-B63A-E5C091CD4AD3}"/>
              </a:ext>
            </a:extLst>
          </p:cNvPr>
          <p:cNvGrpSpPr/>
          <p:nvPr/>
        </p:nvGrpSpPr>
        <p:grpSpPr>
          <a:xfrm>
            <a:off x="2679292" y="1574548"/>
            <a:ext cx="6829985" cy="4206240"/>
            <a:chOff x="2679292" y="1680893"/>
            <a:chExt cx="6829985" cy="4206240"/>
          </a:xfrm>
        </p:grpSpPr>
        <p:pic>
          <p:nvPicPr>
            <p:cNvPr id="5" name="Picture 4">
              <a:extLst>
                <a:ext uri="{FF2B5EF4-FFF2-40B4-BE49-F238E27FC236}">
                  <a16:creationId xmlns:a16="http://schemas.microsoft.com/office/drawing/2014/main" id="{1CD1DA7F-83C4-420E-83D8-4A352C03A6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79292" y="1680893"/>
              <a:ext cx="6156960" cy="4206240"/>
            </a:xfrm>
            <a:prstGeom prst="rect">
              <a:avLst/>
            </a:prstGeom>
          </p:spPr>
        </p:pic>
        <p:grpSp>
          <p:nvGrpSpPr>
            <p:cNvPr id="12" name="Group 11" descr="PM10 comparison (5× to 7× smaller than human hair, 9× smaller than sand grain)&#10;PM2.5 comparison (4× smaller than PM10)">
              <a:extLst>
                <a:ext uri="{FF2B5EF4-FFF2-40B4-BE49-F238E27FC236}">
                  <a16:creationId xmlns:a16="http://schemas.microsoft.com/office/drawing/2014/main" id="{A1C44E7A-0A34-4924-BCC2-9B374D5EC441}"/>
                </a:ext>
              </a:extLst>
            </p:cNvPr>
            <p:cNvGrpSpPr/>
            <p:nvPr/>
          </p:nvGrpSpPr>
          <p:grpSpPr>
            <a:xfrm>
              <a:off x="2679675" y="1970236"/>
              <a:ext cx="6829602" cy="3864699"/>
              <a:chOff x="3014770" y="2363432"/>
              <a:chExt cx="6829602" cy="3864699"/>
            </a:xfrm>
          </p:grpSpPr>
          <p:sp>
            <p:nvSpPr>
              <p:cNvPr id="7" name="TextBox 6">
                <a:extLst>
                  <a:ext uri="{FF2B5EF4-FFF2-40B4-BE49-F238E27FC236}">
                    <a16:creationId xmlns:a16="http://schemas.microsoft.com/office/drawing/2014/main" id="{F94A89AE-5326-4ECF-801D-AC677B4056FC}"/>
                  </a:ext>
                </a:extLst>
              </p:cNvPr>
              <p:cNvSpPr txBox="1"/>
              <p:nvPr/>
            </p:nvSpPr>
            <p:spPr>
              <a:xfrm>
                <a:off x="3014770" y="5858799"/>
                <a:ext cx="3754554" cy="369332"/>
              </a:xfrm>
              <a:prstGeom prst="rect">
                <a:avLst/>
              </a:prstGeom>
              <a:noFill/>
            </p:spPr>
            <p:txBody>
              <a:bodyPr wrap="none" rtlCol="0">
                <a:spAutoFit/>
              </a:bodyPr>
              <a:lstStyle/>
              <a:p>
                <a:r>
                  <a:rPr lang="en-US" noProof="0" dirty="0"/>
                  <a:t>Fine Beach Sand (90µm Diameter)</a:t>
                </a:r>
              </a:p>
            </p:txBody>
          </p:sp>
          <p:sp>
            <p:nvSpPr>
              <p:cNvPr id="8" name="TextBox 7">
                <a:extLst>
                  <a:ext uri="{FF2B5EF4-FFF2-40B4-BE49-F238E27FC236}">
                    <a16:creationId xmlns:a16="http://schemas.microsoft.com/office/drawing/2014/main" id="{08B1F946-DCAD-4439-8386-8E8975CAF12E}"/>
                  </a:ext>
                </a:extLst>
              </p:cNvPr>
              <p:cNvSpPr txBox="1"/>
              <p:nvPr/>
            </p:nvSpPr>
            <p:spPr>
              <a:xfrm>
                <a:off x="4118877" y="2363432"/>
                <a:ext cx="2254143" cy="646331"/>
              </a:xfrm>
              <a:prstGeom prst="rect">
                <a:avLst/>
              </a:prstGeom>
              <a:noFill/>
            </p:spPr>
            <p:txBody>
              <a:bodyPr wrap="none" rtlCol="0">
                <a:spAutoFit/>
              </a:bodyPr>
              <a:lstStyle/>
              <a:p>
                <a:pPr algn="ctr"/>
                <a:r>
                  <a:rPr lang="en-US" noProof="0" dirty="0"/>
                  <a:t>Human Hair</a:t>
                </a:r>
              </a:p>
              <a:p>
                <a:pPr algn="ctr"/>
                <a:r>
                  <a:rPr lang="en-US" noProof="0" dirty="0"/>
                  <a:t>(50-70µm Diameter)</a:t>
                </a:r>
              </a:p>
            </p:txBody>
          </p:sp>
          <p:sp>
            <p:nvSpPr>
              <p:cNvPr id="9" name="TextBox 8">
                <a:extLst>
                  <a:ext uri="{FF2B5EF4-FFF2-40B4-BE49-F238E27FC236}">
                    <a16:creationId xmlns:a16="http://schemas.microsoft.com/office/drawing/2014/main" id="{0FA088A1-4F45-43FD-9260-4A3A6843F9F7}"/>
                  </a:ext>
                </a:extLst>
              </p:cNvPr>
              <p:cNvSpPr txBox="1"/>
              <p:nvPr/>
            </p:nvSpPr>
            <p:spPr>
              <a:xfrm>
                <a:off x="6769324" y="2640431"/>
                <a:ext cx="2646878" cy="369332"/>
              </a:xfrm>
              <a:prstGeom prst="rect">
                <a:avLst/>
              </a:prstGeom>
              <a:noFill/>
            </p:spPr>
            <p:txBody>
              <a:bodyPr wrap="none" rtlCol="0">
                <a:spAutoFit/>
              </a:bodyPr>
              <a:lstStyle/>
              <a:p>
                <a:r>
                  <a:rPr lang="en-US" noProof="0" dirty="0"/>
                  <a:t>PM</a:t>
                </a:r>
                <a:r>
                  <a:rPr lang="en-US" baseline="-25000" noProof="0" dirty="0"/>
                  <a:t>2.5</a:t>
                </a:r>
                <a:r>
                  <a:rPr lang="en-US" noProof="0" dirty="0"/>
                  <a:t> – 2.5µm Diameter</a:t>
                </a:r>
              </a:p>
            </p:txBody>
          </p:sp>
          <p:sp>
            <p:nvSpPr>
              <p:cNvPr id="10" name="TextBox 9">
                <a:extLst>
                  <a:ext uri="{FF2B5EF4-FFF2-40B4-BE49-F238E27FC236}">
                    <a16:creationId xmlns:a16="http://schemas.microsoft.com/office/drawing/2014/main" id="{6E0A667F-06DA-4CBF-BA25-A3DDF857D489}"/>
                  </a:ext>
                </a:extLst>
              </p:cNvPr>
              <p:cNvSpPr txBox="1"/>
              <p:nvPr/>
            </p:nvSpPr>
            <p:spPr>
              <a:xfrm>
                <a:off x="7218332" y="3957570"/>
                <a:ext cx="2626040" cy="369332"/>
              </a:xfrm>
              <a:prstGeom prst="rect">
                <a:avLst/>
              </a:prstGeom>
              <a:noFill/>
            </p:spPr>
            <p:txBody>
              <a:bodyPr wrap="none" rtlCol="0">
                <a:spAutoFit/>
              </a:bodyPr>
              <a:lstStyle/>
              <a:p>
                <a:r>
                  <a:rPr lang="en-US" noProof="0" dirty="0"/>
                  <a:t>PM</a:t>
                </a:r>
                <a:r>
                  <a:rPr lang="en-US" baseline="-25000" noProof="0" dirty="0"/>
                  <a:t>10</a:t>
                </a:r>
                <a:r>
                  <a:rPr lang="en-US" noProof="0" dirty="0"/>
                  <a:t> – 10µm Diameter</a:t>
                </a:r>
              </a:p>
            </p:txBody>
          </p:sp>
        </p:grpSp>
      </p:grpSp>
    </p:spTree>
    <p:extLst>
      <p:ext uri="{BB962C8B-B14F-4D97-AF65-F5344CB8AC3E}">
        <p14:creationId xmlns:p14="http://schemas.microsoft.com/office/powerpoint/2010/main" val="66847871"/>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5C1F-B3FE-49A7-AD54-A8879C9BFDF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91CB787-AD9D-7F0B-1640-7E9B9C880EE2}"/>
              </a:ext>
            </a:extLst>
          </p:cNvPr>
          <p:cNvSpPr>
            <a:spLocks noGrp="1"/>
          </p:cNvSpPr>
          <p:nvPr>
            <p:ph idx="1"/>
          </p:nvPr>
        </p:nvSpPr>
        <p:spPr/>
        <p:txBody>
          <a:bodyPr/>
          <a:lstStyle/>
          <a:p>
            <a:pPr marL="0" indent="0" algn="ctr">
              <a:buNone/>
            </a:pPr>
            <a:r>
              <a:rPr lang="en-US" b="1" noProof="0" dirty="0"/>
              <a:t>PM Size Comparison</a:t>
            </a:r>
          </a:p>
        </p:txBody>
      </p:sp>
      <p:sp>
        <p:nvSpPr>
          <p:cNvPr id="4" name="Slide Number Placeholder 3">
            <a:extLst>
              <a:ext uri="{FF2B5EF4-FFF2-40B4-BE49-F238E27FC236}">
                <a16:creationId xmlns:a16="http://schemas.microsoft.com/office/drawing/2014/main" id="{3FED2365-85B4-4668-B13C-463EB41D00D2}"/>
              </a:ext>
            </a:extLst>
          </p:cNvPr>
          <p:cNvSpPr>
            <a:spLocks noGrp="1"/>
          </p:cNvSpPr>
          <p:nvPr>
            <p:ph type="sldNum" sz="quarter" idx="12"/>
          </p:nvPr>
        </p:nvSpPr>
        <p:spPr/>
        <p:txBody>
          <a:bodyPr/>
          <a:lstStyle/>
          <a:p>
            <a:fld id="{3A34FD16-3FD2-4FC3-999B-E8C035BB93A1}" type="slidenum">
              <a:rPr lang="en-US" noProof="0" smtClean="0"/>
              <a:pPr/>
              <a:t>43</a:t>
            </a:fld>
            <a:endParaRPr lang="en-US" noProof="0" dirty="0"/>
          </a:p>
        </p:txBody>
      </p:sp>
      <p:pic>
        <p:nvPicPr>
          <p:cNvPr id="15" name="Picture 14">
            <a:extLst>
              <a:ext uri="{FF2B5EF4-FFF2-40B4-BE49-F238E27FC236}">
                <a16:creationId xmlns:a16="http://schemas.microsoft.com/office/drawing/2014/main" id="{4201EF0E-3E60-1792-B679-F3AA73BE4E4E}"/>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160243" y="1674038"/>
            <a:ext cx="7868465" cy="4498161"/>
          </a:xfrm>
          <a:prstGeom prst="rect">
            <a:avLst/>
          </a:prstGeom>
        </p:spPr>
      </p:pic>
    </p:spTree>
    <p:extLst>
      <p:ext uri="{BB962C8B-B14F-4D97-AF65-F5344CB8AC3E}">
        <p14:creationId xmlns:p14="http://schemas.microsoft.com/office/powerpoint/2010/main" val="3054407902"/>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76179-D385-8BB7-CDD1-F12F8EB6245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Content Placeholder 4">
            <a:extLst>
              <a:ext uri="{FF2B5EF4-FFF2-40B4-BE49-F238E27FC236}">
                <a16:creationId xmlns:a16="http://schemas.microsoft.com/office/drawing/2014/main" id="{D81937C8-C7B3-A575-C3C4-C66ECC80642E}"/>
              </a:ext>
            </a:extLst>
          </p:cNvPr>
          <p:cNvSpPr>
            <a:spLocks noGrp="1"/>
          </p:cNvSpPr>
          <p:nvPr>
            <p:ph idx="1"/>
          </p:nvPr>
        </p:nvSpPr>
        <p:spPr/>
        <p:txBody>
          <a:bodyPr/>
          <a:lstStyle/>
          <a:p>
            <a:pPr marL="0" indent="0">
              <a:buNone/>
            </a:pPr>
            <a:r>
              <a:rPr lang="en-US" b="1" noProof="0" dirty="0"/>
              <a:t>Particle Shape</a:t>
            </a:r>
          </a:p>
          <a:p>
            <a:r>
              <a:rPr lang="en-US" noProof="0" dirty="0"/>
              <a:t>Particle shape affects settling velocity</a:t>
            </a:r>
          </a:p>
        </p:txBody>
      </p:sp>
      <p:sp>
        <p:nvSpPr>
          <p:cNvPr id="3" name="Slide Number Placeholder 2">
            <a:extLst>
              <a:ext uri="{FF2B5EF4-FFF2-40B4-BE49-F238E27FC236}">
                <a16:creationId xmlns:a16="http://schemas.microsoft.com/office/drawing/2014/main" id="{A2C8489B-9594-763B-AB68-39D0238251B6}"/>
              </a:ext>
            </a:extLst>
          </p:cNvPr>
          <p:cNvSpPr>
            <a:spLocks noGrp="1"/>
          </p:cNvSpPr>
          <p:nvPr>
            <p:ph type="sldNum" sz="quarter" idx="12"/>
          </p:nvPr>
        </p:nvSpPr>
        <p:spPr/>
        <p:txBody>
          <a:bodyPr/>
          <a:lstStyle/>
          <a:p>
            <a:fld id="{3A34FD16-3FD2-4FC3-999B-E8C035BB93A1}" type="slidenum">
              <a:rPr lang="en-US" noProof="0" smtClean="0"/>
              <a:pPr/>
              <a:t>44</a:t>
            </a:fld>
            <a:endParaRPr lang="en-US" noProof="0" dirty="0"/>
          </a:p>
        </p:txBody>
      </p:sp>
      <p:pic>
        <p:nvPicPr>
          <p:cNvPr id="4" name="Picture 3">
            <a:extLst>
              <a:ext uri="{FF2B5EF4-FFF2-40B4-BE49-F238E27FC236}">
                <a16:creationId xmlns:a16="http://schemas.microsoft.com/office/drawing/2014/main" id="{24AA42E1-D724-D78A-59CA-70A154588EB7}"/>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969770" y="2287314"/>
            <a:ext cx="8252460" cy="3695700"/>
          </a:xfrm>
          <a:prstGeom prst="rect">
            <a:avLst/>
          </a:prstGeom>
        </p:spPr>
      </p:pic>
    </p:spTree>
    <p:extLst>
      <p:ext uri="{BB962C8B-B14F-4D97-AF65-F5344CB8AC3E}">
        <p14:creationId xmlns:p14="http://schemas.microsoft.com/office/powerpoint/2010/main" val="219234693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4C4E4-6592-C073-BAB0-DAD7A0AA81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FF2FCD-0112-122C-FE15-72395EC4399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9A18A1D7-AFFC-EF1D-1FA5-ED5311DB2F7D}"/>
              </a:ext>
            </a:extLst>
          </p:cNvPr>
          <p:cNvSpPr>
            <a:spLocks noGrp="1"/>
          </p:cNvSpPr>
          <p:nvPr>
            <p:ph idx="1"/>
          </p:nvPr>
        </p:nvSpPr>
        <p:spPr/>
        <p:txBody>
          <a:bodyPr>
            <a:normAutofit/>
          </a:bodyPr>
          <a:lstStyle/>
          <a:p>
            <a:pPr marL="0" indent="0">
              <a:buNone/>
            </a:pPr>
            <a:r>
              <a:rPr lang="en-US" b="1" noProof="0" dirty="0"/>
              <a:t>Pollutant Properties</a:t>
            </a:r>
          </a:p>
          <a:p>
            <a:pPr marL="0" indent="0">
              <a:buNone/>
            </a:pPr>
            <a:r>
              <a:rPr lang="en-US" u="sng" noProof="0" dirty="0"/>
              <a:t>Dry Deposition</a:t>
            </a:r>
            <a:r>
              <a:rPr lang="en-US" noProof="0" dirty="0"/>
              <a:t>: the rate of deposition from the atmosphere to surfaces is dependent upon particle size</a:t>
            </a:r>
          </a:p>
          <a:p>
            <a:r>
              <a:rPr lang="en-US" sz="2400" noProof="0" dirty="0"/>
              <a:t>As the size of particles increases, the rate at which particles fall due to gravity (the settling velocity) and distance from source increases</a:t>
            </a:r>
          </a:p>
          <a:p>
            <a:r>
              <a:rPr lang="en-US" sz="2400" noProof="0" dirty="0"/>
              <a:t>Fine particles (&lt;PM</a:t>
            </a:r>
            <a:r>
              <a:rPr lang="en-US" sz="2400" baseline="-25000" noProof="0" dirty="0"/>
              <a:t>1.0</a:t>
            </a:r>
            <a:r>
              <a:rPr lang="en-US" sz="2400" noProof="0" dirty="0"/>
              <a:t>) may remain suspended in air indefinitely, but larger particles (&gt;PM</a:t>
            </a:r>
            <a:r>
              <a:rPr lang="en-US" sz="2400" baseline="-25000" noProof="0" dirty="0"/>
              <a:t>20</a:t>
            </a:r>
            <a:r>
              <a:rPr lang="en-US" sz="2400" noProof="0" dirty="0"/>
              <a:t>) settle rapidly</a:t>
            </a:r>
          </a:p>
        </p:txBody>
      </p:sp>
      <p:sp>
        <p:nvSpPr>
          <p:cNvPr id="4" name="Slide Number Placeholder 3">
            <a:extLst>
              <a:ext uri="{FF2B5EF4-FFF2-40B4-BE49-F238E27FC236}">
                <a16:creationId xmlns:a16="http://schemas.microsoft.com/office/drawing/2014/main" id="{DB39C977-8731-25F8-EC24-9F42DDF069ED}"/>
              </a:ext>
            </a:extLst>
          </p:cNvPr>
          <p:cNvSpPr>
            <a:spLocks noGrp="1"/>
          </p:cNvSpPr>
          <p:nvPr>
            <p:ph type="sldNum" sz="quarter" idx="12"/>
          </p:nvPr>
        </p:nvSpPr>
        <p:spPr/>
        <p:txBody>
          <a:bodyPr/>
          <a:lstStyle/>
          <a:p>
            <a:fld id="{3A34FD16-3FD2-4FC3-999B-E8C035BB93A1}" type="slidenum">
              <a:rPr lang="en-US" noProof="0" smtClean="0"/>
              <a:pPr/>
              <a:t>45</a:t>
            </a:fld>
            <a:endParaRPr lang="en-US" noProof="0" dirty="0"/>
          </a:p>
        </p:txBody>
      </p:sp>
    </p:spTree>
    <p:extLst>
      <p:ext uri="{BB962C8B-B14F-4D97-AF65-F5344CB8AC3E}">
        <p14:creationId xmlns:p14="http://schemas.microsoft.com/office/powerpoint/2010/main" val="1143356683"/>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12">
            <a:extLst>
              <a:ext uri="{FF2B5EF4-FFF2-40B4-BE49-F238E27FC236}">
                <a16:creationId xmlns:a16="http://schemas.microsoft.com/office/drawing/2014/main" id="{AAB5F12A-CDFB-DED2-A697-B8A7B6ECE825}"/>
              </a:ext>
            </a:extLst>
          </p:cNvPr>
          <p:cNvGraphicFramePr>
            <a:graphicFrameLocks noGrp="1"/>
          </p:cNvGraphicFramePr>
          <p:nvPr>
            <p:ph idx="1"/>
            <p:extLst>
              <p:ext uri="{D42A27DB-BD31-4B8C-83A1-F6EECF244321}">
                <p14:modId xmlns:p14="http://schemas.microsoft.com/office/powerpoint/2010/main" val="1666619122"/>
              </p:ext>
            </p:extLst>
          </p:nvPr>
        </p:nvGraphicFramePr>
        <p:xfrm>
          <a:off x="914400" y="1006475"/>
          <a:ext cx="10360025" cy="516572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2135A8FC-2633-56E0-C829-C50B4105113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0879E493-C3D1-DC46-33A8-4C08FECDF4AF}"/>
              </a:ext>
            </a:extLst>
          </p:cNvPr>
          <p:cNvSpPr>
            <a:spLocks noGrp="1"/>
          </p:cNvSpPr>
          <p:nvPr>
            <p:ph type="sldNum" sz="quarter" idx="12"/>
          </p:nvPr>
        </p:nvSpPr>
        <p:spPr/>
        <p:txBody>
          <a:bodyPr/>
          <a:lstStyle/>
          <a:p>
            <a:fld id="{3A34FD16-3FD2-4FC3-999B-E8C035BB93A1}" type="slidenum">
              <a:rPr lang="en-US" noProof="0" smtClean="0"/>
              <a:pPr/>
              <a:t>46</a:t>
            </a:fld>
            <a:endParaRPr lang="en-US" noProof="0" dirty="0"/>
          </a:p>
        </p:txBody>
      </p:sp>
      <p:sp>
        <p:nvSpPr>
          <p:cNvPr id="10" name="TextBox 1">
            <a:extLst>
              <a:ext uri="{FF2B5EF4-FFF2-40B4-BE49-F238E27FC236}">
                <a16:creationId xmlns:a16="http://schemas.microsoft.com/office/drawing/2014/main" id="{AF029C56-62FE-551B-536C-6763E1A6A266}"/>
              </a:ext>
            </a:extLst>
          </p:cNvPr>
          <p:cNvSpPr txBox="1"/>
          <p:nvPr/>
        </p:nvSpPr>
        <p:spPr>
          <a:xfrm>
            <a:off x="9762617" y="1642872"/>
            <a:ext cx="1389888" cy="35722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kern="1200" noProof="0" dirty="0"/>
              <a:t>3.3 days</a:t>
            </a:r>
          </a:p>
          <a:p>
            <a:endParaRPr lang="en-US" sz="16800" kern="1200" noProof="0" dirty="0"/>
          </a:p>
          <a:p>
            <a:r>
              <a:rPr lang="en-US" sz="1800" kern="1200" noProof="0" dirty="0"/>
              <a:t>14 hours</a:t>
            </a:r>
          </a:p>
          <a:p>
            <a:endParaRPr lang="en-US" sz="900" kern="1200" noProof="0" dirty="0"/>
          </a:p>
          <a:p>
            <a:r>
              <a:rPr lang="en-US" sz="1800" kern="1200" noProof="0" dirty="0"/>
              <a:t>  3 hours</a:t>
            </a:r>
          </a:p>
          <a:p>
            <a:r>
              <a:rPr lang="en-US" sz="1800" kern="1200" noProof="0" dirty="0"/>
              <a:t>&lt;1 hour</a:t>
            </a:r>
          </a:p>
          <a:p>
            <a:endParaRPr lang="en-US" sz="1800" kern="1200" noProof="0" dirty="0"/>
          </a:p>
        </p:txBody>
      </p:sp>
    </p:spTree>
    <p:extLst>
      <p:ext uri="{BB962C8B-B14F-4D97-AF65-F5344CB8AC3E}">
        <p14:creationId xmlns:p14="http://schemas.microsoft.com/office/powerpoint/2010/main" val="3516676180"/>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B7B40-23A7-3831-3A34-82516E57DC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5B8F25-F476-8AC7-52FF-0C03653D113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5" name="Content Placeholder 4">
            <a:extLst>
              <a:ext uri="{FF2B5EF4-FFF2-40B4-BE49-F238E27FC236}">
                <a16:creationId xmlns:a16="http://schemas.microsoft.com/office/drawing/2014/main" id="{53DA9235-279E-EFD1-3F80-8406CF99E54E}"/>
              </a:ext>
            </a:extLst>
          </p:cNvPr>
          <p:cNvSpPr>
            <a:spLocks noGrp="1"/>
          </p:cNvSpPr>
          <p:nvPr>
            <p:ph sz="half" idx="1"/>
          </p:nvPr>
        </p:nvSpPr>
        <p:spPr>
          <a:xfrm>
            <a:off x="914399" y="1005840"/>
            <a:ext cx="6164317" cy="5166360"/>
          </a:xfrm>
        </p:spPr>
        <p:txBody>
          <a:bodyPr/>
          <a:lstStyle/>
          <a:p>
            <a:pPr marL="0" indent="0">
              <a:buNone/>
            </a:pPr>
            <a:r>
              <a:rPr lang="en-US" b="1" noProof="0" dirty="0"/>
              <a:t>Condensation</a:t>
            </a:r>
          </a:p>
          <a:p>
            <a:r>
              <a:rPr lang="en-US" noProof="0" dirty="0"/>
              <a:t>Volatile metals &amp; organic vapors are gases at high temperatures</a:t>
            </a:r>
          </a:p>
          <a:p>
            <a:pPr lvl="1"/>
            <a:r>
              <a:rPr lang="en-US" noProof="0" dirty="0"/>
              <a:t>When these gases cool in the atmosphere, they condense (change from a gas to a liquid) to form PM</a:t>
            </a:r>
          </a:p>
          <a:p>
            <a:pPr lvl="1"/>
            <a:r>
              <a:rPr lang="en-US" noProof="0" dirty="0"/>
              <a:t>Volatile metals include mercury, lead, cadmium, and arsenic</a:t>
            </a:r>
          </a:p>
          <a:p>
            <a:r>
              <a:rPr lang="en-US" noProof="0" dirty="0"/>
              <a:t>Condensable particulate is &lt;PM</a:t>
            </a:r>
            <a:r>
              <a:rPr lang="en-US" baseline="-25000" noProof="0" dirty="0"/>
              <a:t>1.0</a:t>
            </a:r>
          </a:p>
        </p:txBody>
      </p:sp>
      <p:pic>
        <p:nvPicPr>
          <p:cNvPr id="7" name="Content Placeholder 6">
            <a:extLst>
              <a:ext uri="{FF2B5EF4-FFF2-40B4-BE49-F238E27FC236}">
                <a16:creationId xmlns:a16="http://schemas.microsoft.com/office/drawing/2014/main" id="{CEADD556-233F-B60D-CCF7-1A762DCE3CC6}"/>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02164" y="1006475"/>
            <a:ext cx="3672388" cy="5165725"/>
          </a:xfrm>
          <a:prstGeom prst="rect">
            <a:avLst/>
          </a:prstGeom>
        </p:spPr>
      </p:pic>
      <p:sp>
        <p:nvSpPr>
          <p:cNvPr id="3" name="Slide Number Placeholder 2">
            <a:extLst>
              <a:ext uri="{FF2B5EF4-FFF2-40B4-BE49-F238E27FC236}">
                <a16:creationId xmlns:a16="http://schemas.microsoft.com/office/drawing/2014/main" id="{E7C2FB5B-A1DB-57F8-E544-147FF0FD74AA}"/>
              </a:ext>
            </a:extLst>
          </p:cNvPr>
          <p:cNvSpPr>
            <a:spLocks noGrp="1"/>
          </p:cNvSpPr>
          <p:nvPr>
            <p:ph type="sldNum" sz="quarter" idx="12"/>
          </p:nvPr>
        </p:nvSpPr>
        <p:spPr/>
        <p:txBody>
          <a:bodyPr/>
          <a:lstStyle/>
          <a:p>
            <a:fld id="{3A34FD16-3FD2-4FC3-999B-E8C035BB93A1}" type="slidenum">
              <a:rPr lang="en-US" noProof="0" smtClean="0"/>
              <a:pPr/>
              <a:t>47</a:t>
            </a:fld>
            <a:endParaRPr lang="en-US" noProof="0" dirty="0"/>
          </a:p>
        </p:txBody>
      </p:sp>
    </p:spTree>
    <p:extLst>
      <p:ext uri="{BB962C8B-B14F-4D97-AF65-F5344CB8AC3E}">
        <p14:creationId xmlns:p14="http://schemas.microsoft.com/office/powerpoint/2010/main" val="2250846748"/>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0D2BC-E603-5F7E-F3E5-2C3A6E02D5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521ED8-8E93-CBB2-29A7-8021C5C6EE3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3BCD58E5-967F-F795-14D1-67D356A2CF96}"/>
              </a:ext>
            </a:extLst>
          </p:cNvPr>
          <p:cNvSpPr>
            <a:spLocks noGrp="1"/>
          </p:cNvSpPr>
          <p:nvPr>
            <p:ph sz="half" idx="1"/>
          </p:nvPr>
        </p:nvSpPr>
        <p:spPr/>
        <p:txBody>
          <a:bodyPr>
            <a:normAutofit/>
          </a:bodyPr>
          <a:lstStyle/>
          <a:p>
            <a:pPr marL="0" indent="0">
              <a:buNone/>
            </a:pPr>
            <a:r>
              <a:rPr lang="en-US" b="1" noProof="0" dirty="0"/>
              <a:t>Nucleation</a:t>
            </a:r>
          </a:p>
          <a:p>
            <a:r>
              <a:rPr lang="en-US" noProof="0" dirty="0"/>
              <a:t>Vapors (VOC / acid gases) condense on the surface of particles</a:t>
            </a:r>
          </a:p>
          <a:p>
            <a:pPr lvl="1"/>
            <a:r>
              <a:rPr lang="en-US" noProof="0" dirty="0"/>
              <a:t>Volatile metals can be deposited on the surface of all other particles</a:t>
            </a:r>
          </a:p>
        </p:txBody>
      </p:sp>
      <p:pic>
        <p:nvPicPr>
          <p:cNvPr id="6" name="Content Placeholder 5">
            <a:extLst>
              <a:ext uri="{FF2B5EF4-FFF2-40B4-BE49-F238E27FC236}">
                <a16:creationId xmlns:a16="http://schemas.microsoft.com/office/drawing/2014/main" id="{DD8B65D3-9257-5B57-CAB8-D89A48865D27}"/>
              </a:ext>
            </a:extLst>
          </p:cNvPr>
          <p:cNvPicPr>
            <a:picLocks noGrp="1" noChangeAspect="1"/>
          </p:cNvPicPr>
          <p:nvPr>
            <p:ph sz="half" idx="2"/>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27762" y="1512887"/>
            <a:ext cx="4991100" cy="4152900"/>
          </a:xfrm>
          <a:prstGeom prst="rect">
            <a:avLst/>
          </a:prstGeom>
        </p:spPr>
      </p:pic>
      <p:sp>
        <p:nvSpPr>
          <p:cNvPr id="4" name="Slide Number Placeholder 3">
            <a:extLst>
              <a:ext uri="{FF2B5EF4-FFF2-40B4-BE49-F238E27FC236}">
                <a16:creationId xmlns:a16="http://schemas.microsoft.com/office/drawing/2014/main" id="{F199C466-D05F-F14A-5AB8-C575DF1BAA5A}"/>
              </a:ext>
            </a:extLst>
          </p:cNvPr>
          <p:cNvSpPr>
            <a:spLocks noGrp="1"/>
          </p:cNvSpPr>
          <p:nvPr>
            <p:ph type="sldNum" sz="quarter" idx="12"/>
          </p:nvPr>
        </p:nvSpPr>
        <p:spPr/>
        <p:txBody>
          <a:bodyPr/>
          <a:lstStyle/>
          <a:p>
            <a:fld id="{3A34FD16-3FD2-4FC3-999B-E8C035BB93A1}" type="slidenum">
              <a:rPr lang="en-US" noProof="0" smtClean="0"/>
              <a:pPr/>
              <a:t>48</a:t>
            </a:fld>
            <a:endParaRPr lang="en-US" noProof="0" dirty="0"/>
          </a:p>
        </p:txBody>
      </p:sp>
    </p:spTree>
    <p:extLst>
      <p:ext uri="{BB962C8B-B14F-4D97-AF65-F5344CB8AC3E}">
        <p14:creationId xmlns:p14="http://schemas.microsoft.com/office/powerpoint/2010/main" val="1742706519"/>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0DE2A-7081-5CCF-1D8E-BBC709A5EB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A66FF1-BE8F-D5D0-2704-A4B7A7D0A04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0BDFC500-4EAD-B68F-FB72-D842D67AA66B}"/>
              </a:ext>
            </a:extLst>
          </p:cNvPr>
          <p:cNvSpPr>
            <a:spLocks noGrp="1"/>
          </p:cNvSpPr>
          <p:nvPr>
            <p:ph idx="1"/>
          </p:nvPr>
        </p:nvSpPr>
        <p:spPr/>
        <p:txBody>
          <a:bodyPr>
            <a:normAutofit/>
          </a:bodyPr>
          <a:lstStyle/>
          <a:p>
            <a:pPr marL="0" indent="0">
              <a:buNone/>
            </a:pPr>
            <a:r>
              <a:rPr lang="en-US" b="1" noProof="0" dirty="0"/>
              <a:t>Definitions</a:t>
            </a:r>
          </a:p>
          <a:p>
            <a:r>
              <a:rPr lang="en-US" b="1" u="sng" noProof="0" dirty="0">
                <a:latin typeface="Arial" pitchFamily="34" charset="0"/>
              </a:rPr>
              <a:t>Exposure Assessment</a:t>
            </a:r>
            <a:r>
              <a:rPr lang="en-US" b="1" noProof="0" dirty="0">
                <a:latin typeface="Arial" pitchFamily="34" charset="0"/>
              </a:rPr>
              <a:t>:</a:t>
            </a:r>
            <a:r>
              <a:rPr lang="en-US" noProof="0" dirty="0">
                <a:latin typeface="Arial" pitchFamily="34" charset="0"/>
              </a:rPr>
              <a:t> Evaluation of the magnitude, frequency, duration, and route of exposure to the air toxic</a:t>
            </a:r>
          </a:p>
          <a:p>
            <a:pPr lvl="1"/>
            <a:r>
              <a:rPr lang="en-US" b="1" u="sng" noProof="0" dirty="0"/>
              <a:t>Dispersion</a:t>
            </a:r>
            <a:r>
              <a:rPr lang="en-US" b="1" noProof="0" dirty="0"/>
              <a:t>:</a:t>
            </a:r>
            <a:r>
              <a:rPr lang="en-US" noProof="0" dirty="0"/>
              <a:t> Spread or distribution of air toxics from a source</a:t>
            </a:r>
          </a:p>
          <a:p>
            <a:pPr lvl="1"/>
            <a:r>
              <a:rPr lang="en-US" b="1" u="sng" noProof="0" dirty="0"/>
              <a:t>Transport</a:t>
            </a:r>
            <a:r>
              <a:rPr lang="en-US" b="1" noProof="0" dirty="0"/>
              <a:t>:</a:t>
            </a:r>
            <a:r>
              <a:rPr lang="en-US" noProof="0" dirty="0"/>
              <a:t> Processes that carry air toxics from one location to another (air / wind)</a:t>
            </a:r>
          </a:p>
          <a:p>
            <a:pPr lvl="1"/>
            <a:r>
              <a:rPr lang="en-US" b="1" u="sng" noProof="0" dirty="0"/>
              <a:t>Fate</a:t>
            </a:r>
            <a:r>
              <a:rPr lang="en-US" b="1" noProof="0" dirty="0"/>
              <a:t>:</a:t>
            </a:r>
            <a:r>
              <a:rPr lang="en-US" noProof="0" dirty="0"/>
              <a:t> Ultimate disposition of air toxic and how long it persists, including any chemical reactions during transport</a:t>
            </a:r>
          </a:p>
          <a:p>
            <a:pPr lvl="1"/>
            <a:r>
              <a:rPr lang="en-US" b="1" u="sng" noProof="0" dirty="0">
                <a:latin typeface="Arial" pitchFamily="34" charset="0"/>
              </a:rPr>
              <a:t>Exposure</a:t>
            </a:r>
            <a:r>
              <a:rPr lang="en-US" b="1" noProof="0" dirty="0">
                <a:latin typeface="Arial" pitchFamily="34" charset="0"/>
              </a:rPr>
              <a:t>:</a:t>
            </a:r>
            <a:r>
              <a:rPr lang="en-US" noProof="0" dirty="0">
                <a:latin typeface="Arial" pitchFamily="34" charset="0"/>
              </a:rPr>
              <a:t> Contact between a person and a stressor (air toxic)</a:t>
            </a:r>
          </a:p>
        </p:txBody>
      </p:sp>
      <p:sp>
        <p:nvSpPr>
          <p:cNvPr id="4" name="Slide Number Placeholder 3">
            <a:extLst>
              <a:ext uri="{FF2B5EF4-FFF2-40B4-BE49-F238E27FC236}">
                <a16:creationId xmlns:a16="http://schemas.microsoft.com/office/drawing/2014/main" id="{DCC30A8B-CBAD-D316-2959-65C255FBB73C}"/>
              </a:ext>
            </a:extLst>
          </p:cNvPr>
          <p:cNvSpPr>
            <a:spLocks noGrp="1"/>
          </p:cNvSpPr>
          <p:nvPr>
            <p:ph type="sldNum" sz="quarter" idx="12"/>
          </p:nvPr>
        </p:nvSpPr>
        <p:spPr/>
        <p:txBody>
          <a:bodyPr/>
          <a:lstStyle/>
          <a:p>
            <a:fld id="{3A34FD16-3FD2-4FC3-999B-E8C035BB93A1}" type="slidenum">
              <a:rPr lang="en-US" noProof="0" smtClean="0"/>
              <a:pPr/>
              <a:t>4</a:t>
            </a:fld>
            <a:endParaRPr lang="en-US" noProof="0" dirty="0"/>
          </a:p>
        </p:txBody>
      </p:sp>
      <p:grpSp>
        <p:nvGrpSpPr>
          <p:cNvPr id="5" name="Group 4">
            <a:extLst>
              <a:ext uri="{FF2B5EF4-FFF2-40B4-BE49-F238E27FC236}">
                <a16:creationId xmlns:a16="http://schemas.microsoft.com/office/drawing/2014/main" id="{1C928C8F-05E8-E0EC-F9FC-2586E8063906}"/>
              </a:ext>
            </a:extLst>
          </p:cNvPr>
          <p:cNvGrpSpPr/>
          <p:nvPr/>
        </p:nvGrpSpPr>
        <p:grpSpPr>
          <a:xfrm>
            <a:off x="1673352" y="5257798"/>
            <a:ext cx="8842248" cy="914402"/>
            <a:chOff x="2487441" y="4459740"/>
            <a:chExt cx="10562659" cy="929133"/>
          </a:xfrm>
          <a:solidFill>
            <a:srgbClr val="F8D555"/>
          </a:solidFill>
          <a:effectLst>
            <a:outerShdw blurRad="50800" dist="38100" dir="2700000" algn="tl" rotWithShape="0">
              <a:prstClr val="black">
                <a:alpha val="40000"/>
              </a:prstClr>
            </a:outerShdw>
          </a:effectLst>
        </p:grpSpPr>
        <p:sp>
          <p:nvSpPr>
            <p:cNvPr id="6" name="TextBox 5">
              <a:extLst>
                <a:ext uri="{FF2B5EF4-FFF2-40B4-BE49-F238E27FC236}">
                  <a16:creationId xmlns:a16="http://schemas.microsoft.com/office/drawing/2014/main" id="{087757E1-9B20-76F0-B104-EE229A861129}"/>
                </a:ext>
              </a:extLst>
            </p:cNvPr>
            <p:cNvSpPr txBox="1"/>
            <p:nvPr/>
          </p:nvSpPr>
          <p:spPr>
            <a:xfrm>
              <a:off x="3154018" y="4459742"/>
              <a:ext cx="9896082" cy="929131"/>
            </a:xfrm>
            <a:prstGeom prst="rect">
              <a:avLst/>
            </a:prstGeom>
            <a:grpFill/>
          </p:spPr>
          <p:txBody>
            <a:bodyPr wrap="square" lIns="45720" rIns="45720" rtlCol="0" anchor="ctr" anchorCtr="0">
              <a:noAutofit/>
            </a:bodyPr>
            <a:lstStyle/>
            <a:p>
              <a:r>
                <a:rPr lang="en-US" sz="2400" b="1" i="1" noProof="0" dirty="0">
                  <a:solidFill>
                    <a:schemeClr val="tx1">
                      <a:lumMod val="65000"/>
                      <a:lumOff val="35000"/>
                    </a:schemeClr>
                  </a:solidFill>
                </a:rPr>
                <a:t>Exposure assessments answer the questions: Who is exposed / how are they exposed?</a:t>
              </a:r>
            </a:p>
          </p:txBody>
        </p:sp>
        <p:sp>
          <p:nvSpPr>
            <p:cNvPr id="8" name="TextBox 7">
              <a:extLst>
                <a:ext uri="{FF2B5EF4-FFF2-40B4-BE49-F238E27FC236}">
                  <a16:creationId xmlns:a16="http://schemas.microsoft.com/office/drawing/2014/main" id="{E7156C11-423D-0806-5DE4-3940BDCA781B}"/>
                </a:ext>
              </a:extLst>
            </p:cNvPr>
            <p:cNvSpPr txBox="1"/>
            <p:nvPr/>
          </p:nvSpPr>
          <p:spPr>
            <a:xfrm>
              <a:off x="2487441" y="4459740"/>
              <a:ext cx="666576" cy="929131"/>
            </a:xfrm>
            <a:prstGeom prst="rect">
              <a:avLst/>
            </a:prstGeom>
            <a:grpFill/>
          </p:spPr>
          <p:txBody>
            <a:bodyPr wrap="none" lIns="45720" rIns="45720" rtlCol="0" anchor="ctr" anchorCtr="0">
              <a:noAutofit/>
            </a:bodyPr>
            <a:lstStyle/>
            <a:p>
              <a:pPr algn="ctr"/>
              <a:r>
                <a:rPr lang="en-US" sz="4800" b="1" noProof="0" dirty="0">
                  <a:solidFill>
                    <a:srgbClr val="CC0000"/>
                  </a:solidFill>
                  <a:latin typeface="Arial Black" panose="020B0A04020102020204" pitchFamily="34" charset="0"/>
                </a:rPr>
                <a:t>!</a:t>
              </a:r>
            </a:p>
          </p:txBody>
        </p:sp>
      </p:grpSp>
    </p:spTree>
    <p:extLst>
      <p:ext uri="{BB962C8B-B14F-4D97-AF65-F5344CB8AC3E}">
        <p14:creationId xmlns:p14="http://schemas.microsoft.com/office/powerpoint/2010/main" val="542832221"/>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58DEEF-676E-1BAC-148D-120D96DCB9B4}"/>
              </a:ext>
            </a:extLst>
          </p:cNvPr>
          <p:cNvSpPr>
            <a:spLocks noGrp="1"/>
          </p:cNvSpPr>
          <p:nvPr>
            <p:ph idx="1"/>
          </p:nvPr>
        </p:nvSpPr>
        <p:spPr/>
        <p:txBody>
          <a:bodyPr/>
          <a:lstStyle/>
          <a:p>
            <a:pPr marL="0" indent="0" algn="ctr">
              <a:buNone/>
            </a:pPr>
            <a:r>
              <a:rPr lang="en-US" b="1" noProof="0" dirty="0"/>
              <a:t>Particle Size Distribution by Formation</a:t>
            </a:r>
          </a:p>
        </p:txBody>
      </p:sp>
      <p:sp>
        <p:nvSpPr>
          <p:cNvPr id="2" name="Title 1">
            <a:extLst>
              <a:ext uri="{FF2B5EF4-FFF2-40B4-BE49-F238E27FC236}">
                <a16:creationId xmlns:a16="http://schemas.microsoft.com/office/drawing/2014/main" id="{8956E123-112E-C945-F263-D8B096D8207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A22D3DD2-EA07-AFC8-6F43-F8D6B089C693}"/>
              </a:ext>
            </a:extLst>
          </p:cNvPr>
          <p:cNvSpPr>
            <a:spLocks noGrp="1"/>
          </p:cNvSpPr>
          <p:nvPr>
            <p:ph type="sldNum" sz="quarter" idx="12"/>
          </p:nvPr>
        </p:nvSpPr>
        <p:spPr/>
        <p:txBody>
          <a:bodyPr/>
          <a:lstStyle/>
          <a:p>
            <a:fld id="{3A34FD16-3FD2-4FC3-999B-E8C035BB93A1}" type="slidenum">
              <a:rPr lang="en-US" noProof="0" smtClean="0"/>
              <a:pPr/>
              <a:t>49</a:t>
            </a:fld>
            <a:endParaRPr lang="en-US" noProof="0" dirty="0"/>
          </a:p>
        </p:txBody>
      </p:sp>
      <p:pic>
        <p:nvPicPr>
          <p:cNvPr id="7" name="Picture 6">
            <a:extLst>
              <a:ext uri="{FF2B5EF4-FFF2-40B4-BE49-F238E27FC236}">
                <a16:creationId xmlns:a16="http://schemas.microsoft.com/office/drawing/2014/main" id="{2656360E-8FFF-8264-A6D5-6FD34313D1C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94610" y="1600200"/>
            <a:ext cx="7002780" cy="4572000"/>
          </a:xfrm>
          <a:prstGeom prst="rect">
            <a:avLst/>
          </a:prstGeom>
        </p:spPr>
      </p:pic>
    </p:spTree>
    <p:extLst>
      <p:ext uri="{BB962C8B-B14F-4D97-AF65-F5344CB8AC3E}">
        <p14:creationId xmlns:p14="http://schemas.microsoft.com/office/powerpoint/2010/main" val="1478438146"/>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F14A7-0E46-3D23-F5A7-3994260CA87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BE8C826-E89E-6D1D-A270-C3E541412A4B}"/>
              </a:ext>
            </a:extLst>
          </p:cNvPr>
          <p:cNvSpPr>
            <a:spLocks noGrp="1"/>
          </p:cNvSpPr>
          <p:nvPr>
            <p:ph idx="1"/>
          </p:nvPr>
        </p:nvSpPr>
        <p:spPr/>
        <p:txBody>
          <a:bodyPr>
            <a:normAutofit/>
          </a:bodyPr>
          <a:lstStyle/>
          <a:p>
            <a:pPr marL="0" indent="0">
              <a:buNone/>
            </a:pPr>
            <a:r>
              <a:rPr lang="en-US" b="1" dirty="0"/>
              <a:t>Secondary Pollutants</a:t>
            </a:r>
          </a:p>
          <a:p>
            <a:pPr marL="0" indent="0">
              <a:buNone/>
            </a:pPr>
            <a:r>
              <a:rPr lang="en-US" dirty="0"/>
              <a:t>Air toxics formed from atmospheric chemical reactions</a:t>
            </a:r>
          </a:p>
          <a:p>
            <a:r>
              <a:rPr lang="en-US" u="sng" dirty="0"/>
              <a:t>Photochemical Reaction</a:t>
            </a:r>
            <a:r>
              <a:rPr lang="en-US" dirty="0"/>
              <a:t>: VOC reacts with NO</a:t>
            </a:r>
            <a:r>
              <a:rPr lang="en-US" baseline="-25000" dirty="0"/>
              <a:t>X</a:t>
            </a:r>
            <a:r>
              <a:rPr lang="en-US" dirty="0"/>
              <a:t> in the presence of light to form a new ozone</a:t>
            </a:r>
          </a:p>
          <a:p>
            <a:r>
              <a:rPr lang="en-US" u="sng" dirty="0"/>
              <a:t>Atmospheric Reaction</a:t>
            </a:r>
            <a:r>
              <a:rPr lang="en-US" dirty="0"/>
              <a:t>: SO</a:t>
            </a:r>
            <a:r>
              <a:rPr lang="en-US" baseline="-25000" dirty="0"/>
              <a:t>2</a:t>
            </a:r>
            <a:r>
              <a:rPr lang="en-US" dirty="0"/>
              <a:t>, NO</a:t>
            </a:r>
            <a:r>
              <a:rPr lang="en-US" baseline="-25000" dirty="0"/>
              <a:t>X</a:t>
            </a:r>
            <a:r>
              <a:rPr lang="en-US" dirty="0"/>
              <a:t>, and ammonia form PM</a:t>
            </a:r>
            <a:r>
              <a:rPr lang="en-US" baseline="-25000" dirty="0"/>
              <a:t>2.5</a:t>
            </a:r>
          </a:p>
          <a:p>
            <a:r>
              <a:rPr lang="en-US" dirty="0"/>
              <a:t>Air toxics can be formed in the ambient air from reactions involving toxic or non-toxic chemicals</a:t>
            </a:r>
          </a:p>
          <a:p>
            <a:pPr lvl="1"/>
            <a:r>
              <a:rPr lang="en-US" dirty="0"/>
              <a:t>Formaldehyde is usually formed as a secondary pollutant</a:t>
            </a:r>
          </a:p>
          <a:p>
            <a:pPr lvl="1"/>
            <a:r>
              <a:rPr lang="en-US" altLang="en-US" dirty="0"/>
              <a:t>Propylene, primarily emitted from manufacturing industries, reacts rapidly in the atmosphere to form acetaldehyde, then formaldehyde</a:t>
            </a:r>
            <a:endParaRPr lang="en-US" dirty="0"/>
          </a:p>
        </p:txBody>
      </p:sp>
      <p:sp>
        <p:nvSpPr>
          <p:cNvPr id="4" name="Slide Number Placeholder 3">
            <a:extLst>
              <a:ext uri="{FF2B5EF4-FFF2-40B4-BE49-F238E27FC236}">
                <a16:creationId xmlns:a16="http://schemas.microsoft.com/office/drawing/2014/main" id="{2EF597D6-F611-6442-A46B-AEE2C8D7B12A}"/>
              </a:ext>
            </a:extLst>
          </p:cNvPr>
          <p:cNvSpPr>
            <a:spLocks noGrp="1"/>
          </p:cNvSpPr>
          <p:nvPr>
            <p:ph type="sldNum" sz="quarter" idx="12"/>
          </p:nvPr>
        </p:nvSpPr>
        <p:spPr/>
        <p:txBody>
          <a:bodyPr/>
          <a:lstStyle/>
          <a:p>
            <a:fld id="{3A34FD16-3FD2-4FC3-999B-E8C035BB93A1}" type="slidenum">
              <a:rPr lang="en-US" smtClean="0"/>
              <a:pPr/>
              <a:t>50</a:t>
            </a:fld>
            <a:endParaRPr lang="en-US" dirty="0"/>
          </a:p>
        </p:txBody>
      </p:sp>
    </p:spTree>
    <p:extLst>
      <p:ext uri="{BB962C8B-B14F-4D97-AF65-F5344CB8AC3E}">
        <p14:creationId xmlns:p14="http://schemas.microsoft.com/office/powerpoint/2010/main" val="1562167486"/>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D2EA2-1090-5760-D6FB-AEFF3D70D9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FD49F-D1A3-4647-3B70-349ABD5A83D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5" name="Content Placeholder 4">
            <a:extLst>
              <a:ext uri="{FF2B5EF4-FFF2-40B4-BE49-F238E27FC236}">
                <a16:creationId xmlns:a16="http://schemas.microsoft.com/office/drawing/2014/main" id="{D1887DB0-1C9F-81FE-CE8F-7FAC698CA96F}"/>
              </a:ext>
            </a:extLst>
          </p:cNvPr>
          <p:cNvGraphicFramePr>
            <a:graphicFrameLocks noGrp="1"/>
          </p:cNvGraphicFramePr>
          <p:nvPr>
            <p:ph idx="1"/>
            <p:extLst>
              <p:ext uri="{D42A27DB-BD31-4B8C-83A1-F6EECF244321}">
                <p14:modId xmlns:p14="http://schemas.microsoft.com/office/powerpoint/2010/main" val="1521204941"/>
              </p:ext>
            </p:extLst>
          </p:nvPr>
        </p:nvGraphicFramePr>
        <p:xfrm>
          <a:off x="1712976" y="1006475"/>
          <a:ext cx="8763000" cy="5430601"/>
        </p:xfrm>
        <a:graphic>
          <a:graphicData uri="http://schemas.openxmlformats.org/drawingml/2006/table">
            <a:tbl>
              <a:tblPr firstRow="1" bandRow="1">
                <a:tableStyleId>{5C22544A-7EE6-4342-B048-85BDC9FD1C3A}</a:tableStyleId>
              </a:tblPr>
              <a:tblGrid>
                <a:gridCol w="3951942">
                  <a:extLst>
                    <a:ext uri="{9D8B030D-6E8A-4147-A177-3AD203B41FA5}">
                      <a16:colId xmlns:a16="http://schemas.microsoft.com/office/drawing/2014/main" val="73298312"/>
                    </a:ext>
                  </a:extLst>
                </a:gridCol>
                <a:gridCol w="4811058">
                  <a:extLst>
                    <a:ext uri="{9D8B030D-6E8A-4147-A177-3AD203B41FA5}">
                      <a16:colId xmlns:a16="http://schemas.microsoft.com/office/drawing/2014/main" val="636482536"/>
                    </a:ext>
                  </a:extLst>
                </a:gridCol>
              </a:tblGrid>
              <a:tr h="228600">
                <a:tc>
                  <a:txBody>
                    <a:bodyPr/>
                    <a:lstStyle/>
                    <a:p>
                      <a:r>
                        <a:rPr lang="en-US" sz="2400" dirty="0">
                          <a:solidFill>
                            <a:schemeClr val="bg1"/>
                          </a:solidFill>
                        </a:rPr>
                        <a:t>Secondary Air Toxic</a:t>
                      </a:r>
                    </a:p>
                  </a:txBody>
                  <a:tcPr/>
                </a:tc>
                <a:tc>
                  <a:txBody>
                    <a:bodyPr/>
                    <a:lstStyle/>
                    <a:p>
                      <a:r>
                        <a:rPr lang="en-US" sz="2400" dirty="0">
                          <a:solidFill>
                            <a:schemeClr val="bg1"/>
                          </a:solidFill>
                        </a:rPr>
                        <a:t>Formed From</a:t>
                      </a:r>
                    </a:p>
                  </a:txBody>
                  <a:tcPr/>
                </a:tc>
                <a:extLst>
                  <a:ext uri="{0D108BD9-81ED-4DB2-BD59-A6C34878D82A}">
                    <a16:rowId xmlns:a16="http://schemas.microsoft.com/office/drawing/2014/main" val="2138893856"/>
                  </a:ext>
                </a:extLst>
              </a:tr>
              <a:tr h="384274">
                <a:tc>
                  <a:txBody>
                    <a:bodyPr/>
                    <a:lstStyle/>
                    <a:p>
                      <a:pPr marL="67945" marR="0">
                        <a:lnSpc>
                          <a:spcPct val="100000"/>
                        </a:lnSpc>
                        <a:spcBef>
                          <a:spcPts val="0"/>
                        </a:spcBef>
                        <a:spcAft>
                          <a:spcPts val="0"/>
                        </a:spcAft>
                      </a:pPr>
                      <a:r>
                        <a:rPr lang="en-US" sz="1800" dirty="0">
                          <a:effectLst/>
                          <a:latin typeface="+mj-lt"/>
                          <a:ea typeface="Times New Roman" panose="02020603050405020304" pitchFamily="18" charset="0"/>
                          <a:cs typeface="Times New Roman" panose="02020603050405020304" pitchFamily="18" charset="0"/>
                        </a:rPr>
                        <a:t>Acetaldehyde</a:t>
                      </a:r>
                    </a:p>
                  </a:txBody>
                  <a:tcPr marL="45720" marR="45720" marT="0" marB="0" anchor="ctr"/>
                </a:tc>
                <a:tc>
                  <a:txBody>
                    <a:bodyPr/>
                    <a:lstStyle/>
                    <a:p>
                      <a:pPr marL="66675" marR="0">
                        <a:lnSpc>
                          <a:spcPct val="100000"/>
                        </a:lnSpc>
                        <a:spcBef>
                          <a:spcPts val="0"/>
                        </a:spcBef>
                        <a:spcAft>
                          <a:spcPts val="0"/>
                        </a:spcAft>
                      </a:pPr>
                      <a:r>
                        <a:rPr lang="en-US" sz="1800" dirty="0">
                          <a:effectLst/>
                          <a:latin typeface="+mj-lt"/>
                          <a:ea typeface="Times New Roman" panose="02020603050405020304" pitchFamily="18" charset="0"/>
                          <a:cs typeface="Times New Roman" panose="02020603050405020304" pitchFamily="18" charset="0"/>
                        </a:rPr>
                        <a:t>Propene, 2-Butene</a:t>
                      </a:r>
                    </a:p>
                  </a:txBody>
                  <a:tcPr marL="45720" marR="45720" marT="0" marB="0" anchor="ctr"/>
                </a:tc>
                <a:extLst>
                  <a:ext uri="{0D108BD9-81ED-4DB2-BD59-A6C34878D82A}">
                    <a16:rowId xmlns:a16="http://schemas.microsoft.com/office/drawing/2014/main" val="1292951016"/>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Acrolein</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1,3-Butadiene</a:t>
                      </a:r>
                    </a:p>
                  </a:txBody>
                  <a:tcPr marL="45720" marR="45720" marT="0" marB="0" anchor="ctr"/>
                </a:tc>
                <a:extLst>
                  <a:ext uri="{0D108BD9-81ED-4DB2-BD59-A6C34878D82A}">
                    <a16:rowId xmlns:a16="http://schemas.microsoft.com/office/drawing/2014/main" val="2813085548"/>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Carbonyl Sulfide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Carbon Disulfide</a:t>
                      </a:r>
                    </a:p>
                  </a:txBody>
                  <a:tcPr marL="45720" marR="45720" marT="0" marB="0" anchor="ctr"/>
                </a:tc>
                <a:extLst>
                  <a:ext uri="{0D108BD9-81ED-4DB2-BD59-A6C34878D82A}">
                    <a16:rowId xmlns:a16="http://schemas.microsoft.com/office/drawing/2014/main" val="3955688662"/>
                  </a:ext>
                </a:extLst>
              </a:tr>
              <a:tr h="384274">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O-Cresol</a:t>
                      </a: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Toluene</a:t>
                      </a:r>
                    </a:p>
                  </a:txBody>
                  <a:tcPr marL="45720" marR="45720" marT="0" marB="0" anchor="ctr"/>
                </a:tc>
                <a:extLst>
                  <a:ext uri="{0D108BD9-81ED-4DB2-BD59-A6C34878D82A}">
                    <a16:rowId xmlns:a16="http://schemas.microsoft.com/office/drawing/2014/main" val="1654793164"/>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Formaldehyde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Ethene, Propene</a:t>
                      </a:r>
                    </a:p>
                  </a:txBody>
                  <a:tcPr marL="45720" marR="45720" marT="0" marB="0" anchor="ctr"/>
                </a:tc>
                <a:extLst>
                  <a:ext uri="{0D108BD9-81ED-4DB2-BD59-A6C34878D82A}">
                    <a16:rowId xmlns:a16="http://schemas.microsoft.com/office/drawing/2014/main" val="2297363902"/>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Hydrogen chloride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Nitric Acid, Chlorinated Organics</a:t>
                      </a:r>
                    </a:p>
                  </a:txBody>
                  <a:tcPr marL="45720" marR="45720" marT="0" marB="0" anchor="ctr"/>
                </a:tc>
                <a:extLst>
                  <a:ext uri="{0D108BD9-81ED-4DB2-BD59-A6C34878D82A}">
                    <a16:rowId xmlns:a16="http://schemas.microsoft.com/office/drawing/2014/main" val="4030299375"/>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Methyl Ethyl Ketone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Butane, Branched Alkenes</a:t>
                      </a:r>
                    </a:p>
                  </a:txBody>
                  <a:tcPr marL="45720" marR="45720" marT="0" marB="0" anchor="ctr"/>
                </a:tc>
                <a:extLst>
                  <a:ext uri="{0D108BD9-81ED-4DB2-BD59-A6C34878D82A}">
                    <a16:rowId xmlns:a16="http://schemas.microsoft.com/office/drawing/2014/main" val="4022470532"/>
                  </a:ext>
                </a:extLst>
              </a:tr>
              <a:tr h="384273">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N–Nitroso-N–</a:t>
                      </a:r>
                      <a:r>
                        <a:rPr lang="en-US" sz="1800" dirty="0" err="1">
                          <a:effectLst/>
                          <a:latin typeface="+mj-lt"/>
                          <a:ea typeface="Times New Roman" panose="02020603050405020304" pitchFamily="18" charset="0"/>
                          <a:cs typeface="Times New Roman" panose="02020603050405020304" pitchFamily="18" charset="0"/>
                        </a:rPr>
                        <a:t>Methylurea</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Methylurea</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extLst>
                  <a:ext uri="{0D108BD9-81ED-4DB2-BD59-A6C34878D82A}">
                    <a16:rowId xmlns:a16="http://schemas.microsoft.com/office/drawing/2014/main" val="1338926690"/>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Nitrosodiethylamine</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Dimethylamine</a:t>
                      </a:r>
                    </a:p>
                  </a:txBody>
                  <a:tcPr marL="45720" marR="45720" marT="0" marB="0" anchor="ctr"/>
                </a:tc>
                <a:extLst>
                  <a:ext uri="{0D108BD9-81ED-4DB2-BD59-A6C34878D82A}">
                    <a16:rowId xmlns:a16="http://schemas.microsoft.com/office/drawing/2014/main" val="3933630299"/>
                  </a:ext>
                </a:extLst>
              </a:tr>
              <a:tr h="384274">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N–</a:t>
                      </a:r>
                      <a:r>
                        <a:rPr lang="en-US" sz="1800" dirty="0" err="1">
                          <a:effectLst/>
                          <a:latin typeface="+mj-lt"/>
                          <a:ea typeface="Times New Roman" panose="02020603050405020304" pitchFamily="18" charset="0"/>
                          <a:cs typeface="Times New Roman" panose="02020603050405020304" pitchFamily="18" charset="0"/>
                        </a:rPr>
                        <a:t>Nitrosomorpholine</a:t>
                      </a:r>
                      <a:endParaRPr lang="en-US" sz="1800" dirty="0">
                        <a:effectLst/>
                        <a:latin typeface="+mj-lt"/>
                        <a:ea typeface="Times New Roman" panose="02020603050405020304" pitchFamily="18" charset="0"/>
                        <a:cs typeface="Times New Roman" panose="02020603050405020304" pitchFamily="18" charset="0"/>
                      </a:endParaRP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Morpholine</a:t>
                      </a:r>
                    </a:p>
                  </a:txBody>
                  <a:tcPr marL="45720" marR="45720" marT="0" marB="0" anchor="ctr"/>
                </a:tc>
                <a:extLst>
                  <a:ext uri="{0D108BD9-81ED-4DB2-BD59-A6C34878D82A}">
                    <a16:rowId xmlns:a16="http://schemas.microsoft.com/office/drawing/2014/main" val="3328984194"/>
                  </a:ext>
                </a:extLst>
              </a:tr>
              <a:tr h="384273">
                <a:tc>
                  <a:txBody>
                    <a:bodyPr/>
                    <a:lstStyle/>
                    <a:p>
                      <a:pPr marL="6794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Phosgene</a:t>
                      </a:r>
                    </a:p>
                  </a:txBody>
                  <a:tcPr marL="45720" marR="45720" marT="0" marB="0" anchor="ctr"/>
                </a:tc>
                <a:tc>
                  <a:txBody>
                    <a:bodyPr/>
                    <a:lstStyle/>
                    <a:p>
                      <a:pPr marL="66675" marR="0">
                        <a:lnSpc>
                          <a:spcPct val="100000"/>
                        </a:lnSpc>
                        <a:spcBef>
                          <a:spcPts val="75"/>
                        </a:spcBef>
                        <a:spcAft>
                          <a:spcPts val="0"/>
                        </a:spcAft>
                      </a:pPr>
                      <a:r>
                        <a:rPr lang="en-US" sz="1800" dirty="0">
                          <a:effectLst/>
                          <a:latin typeface="+mj-lt"/>
                          <a:ea typeface="Times New Roman" panose="02020603050405020304" pitchFamily="18" charset="0"/>
                          <a:cs typeface="Times New Roman" panose="02020603050405020304" pitchFamily="18" charset="0"/>
                        </a:rPr>
                        <a:t>Chlorinated Solvents</a:t>
                      </a:r>
                    </a:p>
                  </a:txBody>
                  <a:tcPr marL="45720" marR="45720" marT="0" marB="0" anchor="ctr"/>
                </a:tc>
                <a:extLst>
                  <a:ext uri="{0D108BD9-81ED-4DB2-BD59-A6C34878D82A}">
                    <a16:rowId xmlns:a16="http://schemas.microsoft.com/office/drawing/2014/main" val="1599648109"/>
                  </a:ext>
                </a:extLst>
              </a:tr>
              <a:tr h="384274">
                <a:tc>
                  <a:txBody>
                    <a:bodyPr/>
                    <a:lstStyle/>
                    <a:p>
                      <a:pPr marL="6794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Propionaldehyde</a:t>
                      </a:r>
                    </a:p>
                  </a:txBody>
                  <a:tcPr marL="45720" marR="45720" marT="0" marB="0" anchor="ctr"/>
                </a:tc>
                <a:tc>
                  <a:txBody>
                    <a:bodyPr/>
                    <a:lstStyle/>
                    <a:p>
                      <a:pPr marL="66675" marR="0">
                        <a:lnSpc>
                          <a:spcPct val="100000"/>
                        </a:lnSpc>
                        <a:spcBef>
                          <a:spcPts val="80"/>
                        </a:spcBef>
                        <a:spcAft>
                          <a:spcPts val="0"/>
                        </a:spcAft>
                      </a:pPr>
                      <a:r>
                        <a:rPr lang="en-US" sz="1800" dirty="0">
                          <a:effectLst/>
                          <a:latin typeface="+mj-lt"/>
                          <a:ea typeface="Times New Roman" panose="02020603050405020304" pitchFamily="18" charset="0"/>
                          <a:cs typeface="Times New Roman" panose="02020603050405020304" pitchFamily="18" charset="0"/>
                        </a:rPr>
                        <a:t>1-Butene</a:t>
                      </a:r>
                    </a:p>
                  </a:txBody>
                  <a:tcPr marL="45720" marR="45720" marT="0" marB="0" anchor="ctr"/>
                </a:tc>
                <a:extLst>
                  <a:ext uri="{0D108BD9-81ED-4DB2-BD59-A6C34878D82A}">
                    <a16:rowId xmlns:a16="http://schemas.microsoft.com/office/drawing/2014/main" val="1117905598"/>
                  </a:ext>
                </a:extLst>
              </a:tr>
              <a:tr h="362117">
                <a:tc gridSpan="2">
                  <a:txBody>
                    <a:bodyPr/>
                    <a:lstStyle/>
                    <a:p>
                      <a:pPr>
                        <a:lnSpc>
                          <a:spcPct val="100000"/>
                        </a:lnSpc>
                      </a:pPr>
                      <a:r>
                        <a:rPr lang="en-US" sz="1600" b="1" i="1" kern="1200" dirty="0">
                          <a:solidFill>
                            <a:schemeClr val="tx1"/>
                          </a:solidFill>
                          <a:latin typeface="+mn-lt"/>
                          <a:ea typeface="+mn-ea"/>
                          <a:cs typeface="+mn-cs"/>
                        </a:rPr>
                        <a:t>Source: Rosenbaum et al., 1998</a:t>
                      </a:r>
                      <a:endParaRPr lang="en-US" sz="1600" b="1" i="1" dirty="0">
                        <a:solidFill>
                          <a:schemeClr val="tx1"/>
                        </a:solidFill>
                      </a:endParaRPr>
                    </a:p>
                  </a:txBody>
                  <a:tcPr>
                    <a:noFill/>
                  </a:tcPr>
                </a:tc>
                <a:tc hMerge="1">
                  <a:txBody>
                    <a:bodyPr/>
                    <a:lstStyle/>
                    <a:p>
                      <a:pPr>
                        <a:lnSpc>
                          <a:spcPct val="100000"/>
                        </a:lnSpc>
                      </a:pPr>
                      <a:endParaRPr lang="en-US" dirty="0">
                        <a:solidFill>
                          <a:schemeClr val="tx1"/>
                        </a:solidFill>
                      </a:endParaRPr>
                    </a:p>
                  </a:txBody>
                  <a:tcPr/>
                </a:tc>
                <a:extLst>
                  <a:ext uri="{0D108BD9-81ED-4DB2-BD59-A6C34878D82A}">
                    <a16:rowId xmlns:a16="http://schemas.microsoft.com/office/drawing/2014/main" val="3031437502"/>
                  </a:ext>
                </a:extLst>
              </a:tr>
            </a:tbl>
          </a:graphicData>
        </a:graphic>
      </p:graphicFrame>
      <p:sp>
        <p:nvSpPr>
          <p:cNvPr id="4" name="Slide Number Placeholder 3">
            <a:extLst>
              <a:ext uri="{FF2B5EF4-FFF2-40B4-BE49-F238E27FC236}">
                <a16:creationId xmlns:a16="http://schemas.microsoft.com/office/drawing/2014/main" id="{17B75D39-D8FD-B3E4-70F8-064F5C8610F9}"/>
              </a:ext>
            </a:extLst>
          </p:cNvPr>
          <p:cNvSpPr>
            <a:spLocks noGrp="1"/>
          </p:cNvSpPr>
          <p:nvPr>
            <p:ph type="sldNum" sz="quarter" idx="12"/>
          </p:nvPr>
        </p:nvSpPr>
        <p:spPr/>
        <p:txBody>
          <a:bodyPr/>
          <a:lstStyle/>
          <a:p>
            <a:fld id="{3A34FD16-3FD2-4FC3-999B-E8C035BB93A1}" type="slidenum">
              <a:rPr lang="en-US" smtClean="0"/>
              <a:pPr/>
              <a:t>51</a:t>
            </a:fld>
            <a:endParaRPr lang="en-US" dirty="0"/>
          </a:p>
        </p:txBody>
      </p:sp>
    </p:spTree>
    <p:extLst>
      <p:ext uri="{BB962C8B-B14F-4D97-AF65-F5344CB8AC3E}">
        <p14:creationId xmlns:p14="http://schemas.microsoft.com/office/powerpoint/2010/main" val="4166669308"/>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6276F-A6DF-CCED-FB83-6474A8674E08}"/>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4" name="Slide Number Placeholder 3">
            <a:extLst>
              <a:ext uri="{FF2B5EF4-FFF2-40B4-BE49-F238E27FC236}">
                <a16:creationId xmlns:a16="http://schemas.microsoft.com/office/drawing/2014/main" id="{0A62E529-2006-652E-8C79-189379D02F45}"/>
              </a:ext>
            </a:extLst>
          </p:cNvPr>
          <p:cNvSpPr>
            <a:spLocks noGrp="1"/>
          </p:cNvSpPr>
          <p:nvPr>
            <p:ph type="sldNum" sz="quarter" idx="12"/>
          </p:nvPr>
        </p:nvSpPr>
        <p:spPr/>
        <p:txBody>
          <a:bodyPr/>
          <a:lstStyle/>
          <a:p>
            <a:fld id="{3A34FD16-3FD2-4FC3-999B-E8C035BB93A1}" type="slidenum">
              <a:rPr lang="en-US" noProof="0" smtClean="0"/>
              <a:pPr/>
              <a:t>52</a:t>
            </a:fld>
            <a:endParaRPr lang="en-US" noProof="0" dirty="0"/>
          </a:p>
        </p:txBody>
      </p:sp>
      <p:sp>
        <p:nvSpPr>
          <p:cNvPr id="7" name="Content Placeholder 6">
            <a:extLst>
              <a:ext uri="{FF2B5EF4-FFF2-40B4-BE49-F238E27FC236}">
                <a16:creationId xmlns:a16="http://schemas.microsoft.com/office/drawing/2014/main" id="{F6D5AEBB-CCA8-5B74-7491-9FEDB298F75C}"/>
              </a:ext>
            </a:extLst>
          </p:cNvPr>
          <p:cNvSpPr>
            <a:spLocks noGrp="1"/>
          </p:cNvSpPr>
          <p:nvPr>
            <p:ph idx="1"/>
          </p:nvPr>
        </p:nvSpPr>
        <p:spPr/>
        <p:txBody>
          <a:bodyPr/>
          <a:lstStyle/>
          <a:p>
            <a:pPr marL="0" indent="0" algn="ctr">
              <a:buNone/>
            </a:pPr>
            <a:r>
              <a:rPr lang="en-US" b="1" noProof="0" dirty="0"/>
              <a:t>Terrain Effects: Plume Behavior Around Terrain Obstacles</a:t>
            </a:r>
          </a:p>
        </p:txBody>
      </p:sp>
      <p:pic>
        <p:nvPicPr>
          <p:cNvPr id="8" name="Picture 7">
            <a:extLst>
              <a:ext uri="{FF2B5EF4-FFF2-40B4-BE49-F238E27FC236}">
                <a16:creationId xmlns:a16="http://schemas.microsoft.com/office/drawing/2014/main" id="{D4328CC8-127C-2DD2-9B19-32909A214F2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804416"/>
            <a:ext cx="10363200" cy="4419600"/>
          </a:xfrm>
          <a:prstGeom prst="rect">
            <a:avLst/>
          </a:prstGeom>
        </p:spPr>
      </p:pic>
    </p:spTree>
    <p:extLst>
      <p:ext uri="{BB962C8B-B14F-4D97-AF65-F5344CB8AC3E}">
        <p14:creationId xmlns:p14="http://schemas.microsoft.com/office/powerpoint/2010/main" val="3503422324"/>
      </p:ext>
    </p:extLst>
  </p:cSld>
  <p:clrMapOvr>
    <a:masterClrMapping/>
  </p:clrMapOvr>
  <p:transition spd="slow">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0447-CBAD-2AF3-D77F-3C767FDF8CD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62AF18C8-FC27-8CBD-7AA1-404AC92A7978}"/>
              </a:ext>
            </a:extLst>
          </p:cNvPr>
          <p:cNvSpPr>
            <a:spLocks noGrp="1"/>
          </p:cNvSpPr>
          <p:nvPr>
            <p:ph idx="1"/>
          </p:nvPr>
        </p:nvSpPr>
        <p:spPr/>
        <p:txBody>
          <a:bodyPr>
            <a:normAutofit/>
          </a:bodyPr>
          <a:lstStyle/>
          <a:p>
            <a:pPr marL="0" indent="0">
              <a:buNone/>
            </a:pPr>
            <a:r>
              <a:rPr lang="en-US" b="1" dirty="0"/>
              <a:t>Air Toxics Model Results</a:t>
            </a:r>
          </a:p>
          <a:p>
            <a:r>
              <a:rPr lang="en-US" dirty="0"/>
              <a:t>Models calculate concentrations at receptors on a grid</a:t>
            </a:r>
          </a:p>
          <a:p>
            <a:pPr lvl="1"/>
            <a:r>
              <a:rPr lang="en-US" dirty="0"/>
              <a:t>Receptors are the nodes on a polar coordinate or standard Cartesian coordinate system (</a:t>
            </a:r>
            <a:r>
              <a:rPr lang="en-US" dirty="0" err="1"/>
              <a:t>x,y</a:t>
            </a:r>
            <a:r>
              <a:rPr lang="en-US" dirty="0"/>
              <a:t> rectangular grid)</a:t>
            </a:r>
          </a:p>
          <a:p>
            <a:pPr lvl="1"/>
            <a:r>
              <a:rPr lang="en-US" dirty="0"/>
              <a:t>The smaller the distance between nodes the longer the model run</a:t>
            </a:r>
          </a:p>
          <a:p>
            <a:r>
              <a:rPr lang="en-US" dirty="0"/>
              <a:t>Nodes do not often correlate to locations of interest</a:t>
            </a:r>
          </a:p>
          <a:p>
            <a:pPr lvl="1"/>
            <a:r>
              <a:rPr lang="en-US" dirty="0"/>
              <a:t>Can enter coordinates for specific receptors</a:t>
            </a:r>
          </a:p>
          <a:p>
            <a:pPr lvl="1"/>
            <a:r>
              <a:rPr lang="en-US" dirty="0"/>
              <a:t>Interpolation used to estimate modeled ambient air concentration between nodes (not on EPA standard model)</a:t>
            </a:r>
          </a:p>
        </p:txBody>
      </p:sp>
      <p:sp>
        <p:nvSpPr>
          <p:cNvPr id="4" name="Slide Number Placeholder 3">
            <a:extLst>
              <a:ext uri="{FF2B5EF4-FFF2-40B4-BE49-F238E27FC236}">
                <a16:creationId xmlns:a16="http://schemas.microsoft.com/office/drawing/2014/main" id="{4CF720F5-E754-B211-B67D-950F81DD74BD}"/>
              </a:ext>
            </a:extLst>
          </p:cNvPr>
          <p:cNvSpPr>
            <a:spLocks noGrp="1"/>
          </p:cNvSpPr>
          <p:nvPr>
            <p:ph type="sldNum" sz="quarter" idx="12"/>
          </p:nvPr>
        </p:nvSpPr>
        <p:spPr/>
        <p:txBody>
          <a:bodyPr/>
          <a:lstStyle/>
          <a:p>
            <a:fld id="{3A34FD16-3FD2-4FC3-999B-E8C035BB93A1}" type="slidenum">
              <a:rPr lang="en-US" smtClean="0"/>
              <a:pPr/>
              <a:t>53</a:t>
            </a:fld>
            <a:endParaRPr lang="en-US" dirty="0"/>
          </a:p>
        </p:txBody>
      </p:sp>
    </p:spTree>
    <p:extLst>
      <p:ext uri="{BB962C8B-B14F-4D97-AF65-F5344CB8AC3E}">
        <p14:creationId xmlns:p14="http://schemas.microsoft.com/office/powerpoint/2010/main" val="1114186555"/>
      </p:ext>
    </p:extLst>
  </p:cSld>
  <p:clrMapOvr>
    <a:masterClrMapping/>
  </p:clrMapOvr>
  <p:transition spd="slow">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70B66-F2FC-3CF9-9A81-FF229224B6AA}"/>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8CCCA209-E67A-65A6-DEA6-877415C18897}"/>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17448" y="2439901"/>
            <a:ext cx="5102352" cy="3717059"/>
          </a:xfrm>
          <a:prstGeom prst="rect">
            <a:avLst/>
          </a:prstGeom>
        </p:spPr>
      </p:pic>
      <p:pic>
        <p:nvPicPr>
          <p:cNvPr id="9" name="Picture 8">
            <a:extLst>
              <a:ext uri="{FF2B5EF4-FFF2-40B4-BE49-F238E27FC236}">
                <a16:creationId xmlns:a16="http://schemas.microsoft.com/office/drawing/2014/main" id="{33AA2200-6808-1CA7-FF3A-37AF20DD053D}"/>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87961" y="2743200"/>
            <a:ext cx="4270830" cy="3108960"/>
          </a:xfrm>
          <a:prstGeom prst="rect">
            <a:avLst/>
          </a:prstGeom>
        </p:spPr>
      </p:pic>
      <p:sp>
        <p:nvSpPr>
          <p:cNvPr id="2" name="Title 1">
            <a:extLst>
              <a:ext uri="{FF2B5EF4-FFF2-40B4-BE49-F238E27FC236}">
                <a16:creationId xmlns:a16="http://schemas.microsoft.com/office/drawing/2014/main" id="{C6AE22A2-3F24-1E41-4F2C-ABE1B6EE639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5" name="Content Placeholder 4">
            <a:extLst>
              <a:ext uri="{FF2B5EF4-FFF2-40B4-BE49-F238E27FC236}">
                <a16:creationId xmlns:a16="http://schemas.microsoft.com/office/drawing/2014/main" id="{485F9E9F-1FA6-CAF0-525A-618B8A13FF11}"/>
              </a:ext>
            </a:extLst>
          </p:cNvPr>
          <p:cNvSpPr>
            <a:spLocks noGrp="1"/>
          </p:cNvSpPr>
          <p:nvPr>
            <p:ph sz="half" idx="1"/>
          </p:nvPr>
        </p:nvSpPr>
        <p:spPr/>
        <p:txBody>
          <a:bodyPr/>
          <a:lstStyle/>
          <a:p>
            <a:pPr marL="0" indent="0">
              <a:buNone/>
            </a:pPr>
            <a:r>
              <a:rPr lang="en-US" b="1" dirty="0"/>
              <a:t>Cartesian Coordinates</a:t>
            </a:r>
          </a:p>
          <a:p>
            <a:r>
              <a:rPr lang="en-US" dirty="0"/>
              <a:t>Uniform area within each grid space</a:t>
            </a:r>
          </a:p>
        </p:txBody>
      </p:sp>
      <p:sp>
        <p:nvSpPr>
          <p:cNvPr id="6" name="Content Placeholder 5">
            <a:extLst>
              <a:ext uri="{FF2B5EF4-FFF2-40B4-BE49-F238E27FC236}">
                <a16:creationId xmlns:a16="http://schemas.microsoft.com/office/drawing/2014/main" id="{0DE1E371-7609-C6E5-30ED-173091247EE9}"/>
              </a:ext>
            </a:extLst>
          </p:cNvPr>
          <p:cNvSpPr>
            <a:spLocks noGrp="1"/>
          </p:cNvSpPr>
          <p:nvPr>
            <p:ph sz="half" idx="2"/>
          </p:nvPr>
        </p:nvSpPr>
        <p:spPr/>
        <p:txBody>
          <a:bodyPr/>
          <a:lstStyle/>
          <a:p>
            <a:pPr marL="0" indent="0">
              <a:buNone/>
            </a:pPr>
            <a:r>
              <a:rPr lang="en-US" b="1" dirty="0"/>
              <a:t>Polar Coordinates</a:t>
            </a:r>
          </a:p>
          <a:p>
            <a:r>
              <a:rPr lang="en-US" dirty="0"/>
              <a:t>Area within each grid space expands the farther away from center</a:t>
            </a:r>
          </a:p>
        </p:txBody>
      </p:sp>
      <p:sp>
        <p:nvSpPr>
          <p:cNvPr id="4" name="Slide Number Placeholder 3">
            <a:extLst>
              <a:ext uri="{FF2B5EF4-FFF2-40B4-BE49-F238E27FC236}">
                <a16:creationId xmlns:a16="http://schemas.microsoft.com/office/drawing/2014/main" id="{41DD2E25-1D96-AE75-B2D5-A9C5FF5A1720}"/>
              </a:ext>
            </a:extLst>
          </p:cNvPr>
          <p:cNvSpPr>
            <a:spLocks noGrp="1"/>
          </p:cNvSpPr>
          <p:nvPr>
            <p:ph type="sldNum" sz="quarter" idx="12"/>
          </p:nvPr>
        </p:nvSpPr>
        <p:spPr/>
        <p:txBody>
          <a:bodyPr/>
          <a:lstStyle/>
          <a:p>
            <a:fld id="{3A34FD16-3FD2-4FC3-999B-E8C035BB93A1}" type="slidenum">
              <a:rPr lang="en-US" smtClean="0"/>
              <a:pPr/>
              <a:t>54</a:t>
            </a:fld>
            <a:endParaRPr lang="en-US" dirty="0"/>
          </a:p>
        </p:txBody>
      </p:sp>
    </p:spTree>
    <p:extLst>
      <p:ext uri="{BB962C8B-B14F-4D97-AF65-F5344CB8AC3E}">
        <p14:creationId xmlns:p14="http://schemas.microsoft.com/office/powerpoint/2010/main" val="1054529912"/>
      </p:ext>
    </p:extLst>
  </p:cSld>
  <p:clrMapOvr>
    <a:masterClrMapping/>
  </p:clrMapOvr>
  <p:transition spd="slow">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F9551B-D972-292D-C7B6-D8869B37ABF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7" name="Content Placeholder 6">
            <a:extLst>
              <a:ext uri="{FF2B5EF4-FFF2-40B4-BE49-F238E27FC236}">
                <a16:creationId xmlns:a16="http://schemas.microsoft.com/office/drawing/2014/main" id="{5B429CF8-9DB2-E914-B43A-E6C0C9D76473}"/>
              </a:ext>
            </a:extLst>
          </p:cNvPr>
          <p:cNvSpPr>
            <a:spLocks noGrp="1"/>
          </p:cNvSpPr>
          <p:nvPr>
            <p:ph idx="1"/>
          </p:nvPr>
        </p:nvSpPr>
        <p:spPr/>
        <p:txBody>
          <a:bodyPr>
            <a:normAutofit/>
          </a:bodyPr>
          <a:lstStyle/>
          <a:p>
            <a:pPr marL="0" indent="0">
              <a:buNone/>
            </a:pPr>
            <a:r>
              <a:rPr lang="en-US" b="1" dirty="0"/>
              <a:t>Air Toxics Model Results</a:t>
            </a:r>
          </a:p>
          <a:p>
            <a:r>
              <a:rPr lang="en-US" dirty="0"/>
              <a:t>For risk characterizations, exposure concentrations (ECs) are compared to air toxics dose-response values</a:t>
            </a:r>
          </a:p>
          <a:p>
            <a:pPr lvl="1"/>
            <a:r>
              <a:rPr lang="en-US" dirty="0"/>
              <a:t>Models result (ECs) reported in milligrams per cubic meter (mg/m</a:t>
            </a:r>
            <a:r>
              <a:rPr lang="en-US" baseline="30000" dirty="0"/>
              <a:t>3</a:t>
            </a:r>
            <a:r>
              <a:rPr lang="en-US" dirty="0"/>
              <a:t>) or micrograms per cubic meter (</a:t>
            </a:r>
            <a:r>
              <a:rPr lang="el-GR" dirty="0"/>
              <a:t>μ</a:t>
            </a:r>
            <a:r>
              <a:rPr lang="en-US" dirty="0"/>
              <a:t>g/m</a:t>
            </a:r>
            <a:r>
              <a:rPr lang="en-US" baseline="30000" dirty="0"/>
              <a:t>3</a:t>
            </a:r>
            <a:r>
              <a:rPr lang="en-US" dirty="0"/>
              <a:t>) (1,000 µg in 1 mg)</a:t>
            </a:r>
          </a:p>
          <a:p>
            <a:pPr lvl="1"/>
            <a:r>
              <a:rPr lang="en-US" dirty="0"/>
              <a:t>Dose-response values usually reported in parts per million by volume (</a:t>
            </a:r>
            <a:r>
              <a:rPr lang="en-US" dirty="0" err="1"/>
              <a:t>ppmbv</a:t>
            </a:r>
            <a:r>
              <a:rPr lang="en-US" dirty="0"/>
              <a:t>), or parts per billion by volume (</a:t>
            </a:r>
            <a:r>
              <a:rPr lang="en-US" dirty="0" err="1"/>
              <a:t>ppbbv</a:t>
            </a:r>
            <a:r>
              <a:rPr lang="en-US" dirty="0"/>
              <a:t>) (1,000 ppb in 1 ppm)</a:t>
            </a:r>
          </a:p>
          <a:p>
            <a:pPr lvl="1"/>
            <a:r>
              <a:rPr lang="en-US" dirty="0"/>
              <a:t>Recommend only using µg/m</a:t>
            </a:r>
            <a:r>
              <a:rPr lang="en-US" baseline="30000" dirty="0"/>
              <a:t>3</a:t>
            </a:r>
            <a:r>
              <a:rPr lang="en-US" dirty="0"/>
              <a:t> to reduce errors</a:t>
            </a:r>
          </a:p>
          <a:p>
            <a:r>
              <a:rPr lang="en-US" dirty="0"/>
              <a:t>To convert from mg/m</a:t>
            </a:r>
            <a:r>
              <a:rPr lang="en-US" baseline="30000" dirty="0"/>
              <a:t>3</a:t>
            </a:r>
            <a:r>
              <a:rPr lang="en-US" dirty="0"/>
              <a:t> to ppm:</a:t>
            </a:r>
          </a:p>
          <a:p>
            <a:pPr marL="463550" lvl="1" indent="0">
              <a:buNone/>
            </a:pPr>
            <a:r>
              <a:rPr lang="en-US" dirty="0"/>
              <a:t>ppm = mg/m</a:t>
            </a:r>
            <a:r>
              <a:rPr lang="en-US" baseline="30000" dirty="0"/>
              <a:t>3 </a:t>
            </a:r>
            <a:r>
              <a:rPr lang="en-US" dirty="0"/>
              <a:t>× 24.45 Liters/mole ÷ Molecular Weight (grams/mole)</a:t>
            </a:r>
          </a:p>
          <a:p>
            <a:pPr marL="463550" lvl="1" indent="0">
              <a:buNone/>
            </a:pPr>
            <a:r>
              <a:rPr lang="en-US" i="1" dirty="0"/>
              <a:t>24.45 liters is volume of one mole ideal gas at standard conditions</a:t>
            </a:r>
          </a:p>
          <a:p>
            <a:endParaRPr lang="en-US" dirty="0"/>
          </a:p>
        </p:txBody>
      </p:sp>
      <p:sp>
        <p:nvSpPr>
          <p:cNvPr id="5" name="Slide Number Placeholder 4">
            <a:extLst>
              <a:ext uri="{FF2B5EF4-FFF2-40B4-BE49-F238E27FC236}">
                <a16:creationId xmlns:a16="http://schemas.microsoft.com/office/drawing/2014/main" id="{7023C8E2-2FFA-5F3D-EB3A-18FF7DCCD70D}"/>
              </a:ext>
            </a:extLst>
          </p:cNvPr>
          <p:cNvSpPr>
            <a:spLocks noGrp="1"/>
          </p:cNvSpPr>
          <p:nvPr>
            <p:ph type="sldNum" sz="quarter" idx="12"/>
          </p:nvPr>
        </p:nvSpPr>
        <p:spPr/>
        <p:txBody>
          <a:bodyPr/>
          <a:lstStyle/>
          <a:p>
            <a:fld id="{3A34FD16-3FD2-4FC3-999B-E8C035BB93A1}" type="slidenum">
              <a:rPr lang="en-US" smtClean="0"/>
              <a:pPr/>
              <a:t>55</a:t>
            </a:fld>
            <a:endParaRPr lang="en-US" dirty="0"/>
          </a:p>
        </p:txBody>
      </p:sp>
    </p:spTree>
    <p:extLst>
      <p:ext uri="{BB962C8B-B14F-4D97-AF65-F5344CB8AC3E}">
        <p14:creationId xmlns:p14="http://schemas.microsoft.com/office/powerpoint/2010/main" val="447998941"/>
      </p:ext>
    </p:extLst>
  </p:cSld>
  <p:clrMapOvr>
    <a:masterClrMapping/>
  </p:clrMapOvr>
  <p:transition spd="slow">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2851C-9F83-CEB5-BA5A-4359FEEC1664}"/>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0D29287-F333-850C-12CD-E7F620580F8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1005840"/>
            <a:ext cx="10363200" cy="5166360"/>
          </a:xfrm>
          <a:prstGeom prst="rect">
            <a:avLst/>
          </a:prstGeom>
        </p:spPr>
      </p:pic>
      <p:sp>
        <p:nvSpPr>
          <p:cNvPr id="2" name="Title 1">
            <a:extLst>
              <a:ext uri="{FF2B5EF4-FFF2-40B4-BE49-F238E27FC236}">
                <a16:creationId xmlns:a16="http://schemas.microsoft.com/office/drawing/2014/main" id="{25BA99D0-2E46-567E-E70E-A1FABECA7ABB}"/>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133F747-BCC8-543C-0B78-A4318C3BC126}"/>
              </a:ext>
            </a:extLst>
          </p:cNvPr>
          <p:cNvSpPr>
            <a:spLocks noGrp="1"/>
          </p:cNvSpPr>
          <p:nvPr>
            <p:ph idx="1"/>
          </p:nvPr>
        </p:nvSpPr>
        <p:spPr/>
        <p:txBody>
          <a:bodyPr>
            <a:normAutofit/>
          </a:bodyPr>
          <a:lstStyle/>
          <a:p>
            <a:pPr marL="0" indent="0" algn="ctr">
              <a:buNone/>
            </a:pPr>
            <a:r>
              <a:rPr lang="en-US" b="1" noProof="0" dirty="0">
                <a:solidFill>
                  <a:schemeClr val="bg1"/>
                </a:solidFill>
              </a:rPr>
              <a:t>Fate &amp; Transport Predictions</a:t>
            </a:r>
          </a:p>
          <a:p>
            <a:pPr marL="0" indent="0" algn="ctr">
              <a:buNone/>
            </a:pPr>
            <a:r>
              <a:rPr lang="en-US" i="1" noProof="0" dirty="0">
                <a:solidFill>
                  <a:schemeClr val="bg1"/>
                </a:solidFill>
              </a:rPr>
              <a:t>Using Modeling to Locate Monitors</a:t>
            </a:r>
          </a:p>
        </p:txBody>
      </p:sp>
      <p:sp>
        <p:nvSpPr>
          <p:cNvPr id="4" name="Slide Number Placeholder 3">
            <a:extLst>
              <a:ext uri="{FF2B5EF4-FFF2-40B4-BE49-F238E27FC236}">
                <a16:creationId xmlns:a16="http://schemas.microsoft.com/office/drawing/2014/main" id="{7F493EBD-00B4-7E5C-4887-5DAA07DE50FA}"/>
              </a:ext>
            </a:extLst>
          </p:cNvPr>
          <p:cNvSpPr>
            <a:spLocks noGrp="1"/>
          </p:cNvSpPr>
          <p:nvPr>
            <p:ph type="sldNum" sz="quarter" idx="12"/>
          </p:nvPr>
        </p:nvSpPr>
        <p:spPr/>
        <p:txBody>
          <a:bodyPr/>
          <a:lstStyle/>
          <a:p>
            <a:fld id="{3A34FD16-3FD2-4FC3-999B-E8C035BB93A1}" type="slidenum">
              <a:rPr lang="en-US" noProof="0" smtClean="0"/>
              <a:pPr/>
              <a:t>56</a:t>
            </a:fld>
            <a:endParaRPr lang="en-US" noProof="0" dirty="0"/>
          </a:p>
        </p:txBody>
      </p:sp>
    </p:spTree>
    <p:extLst>
      <p:ext uri="{BB962C8B-B14F-4D97-AF65-F5344CB8AC3E}">
        <p14:creationId xmlns:p14="http://schemas.microsoft.com/office/powerpoint/2010/main" val="1344990780"/>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591F-489F-814E-28C9-E6428269536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FBC55E3-2BB3-B24B-8E1A-930748F589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2332" y="2179320"/>
            <a:ext cx="2522220" cy="3992880"/>
          </a:xfrm>
          <a:prstGeom prst="rect">
            <a:avLst/>
          </a:prstGeom>
        </p:spPr>
      </p:pic>
      <p:sp>
        <p:nvSpPr>
          <p:cNvPr id="2" name="Title 1">
            <a:extLst>
              <a:ext uri="{FF2B5EF4-FFF2-40B4-BE49-F238E27FC236}">
                <a16:creationId xmlns:a16="http://schemas.microsoft.com/office/drawing/2014/main" id="{81184993-85AD-EFC1-E90D-75CE1F70BA73}"/>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26374C6-57C5-5239-4A3C-6DB5D449568D}"/>
              </a:ext>
            </a:extLst>
          </p:cNvPr>
          <p:cNvSpPr>
            <a:spLocks noGrp="1"/>
          </p:cNvSpPr>
          <p:nvPr>
            <p:ph idx="1"/>
          </p:nvPr>
        </p:nvSpPr>
        <p:spPr/>
        <p:txBody>
          <a:bodyPr>
            <a:normAutofit/>
          </a:bodyPr>
          <a:lstStyle/>
          <a:p>
            <a:pPr marL="0" indent="0">
              <a:buNone/>
            </a:pPr>
            <a:r>
              <a:rPr lang="en-US" b="1" noProof="0" dirty="0"/>
              <a:t>Monitoring</a:t>
            </a:r>
          </a:p>
          <a:p>
            <a:r>
              <a:rPr lang="en-US" noProof="0" dirty="0"/>
              <a:t>Monitors measures air toxics levels in ambient air</a:t>
            </a:r>
          </a:p>
          <a:p>
            <a:pPr lvl="1"/>
            <a:r>
              <a:rPr lang="en-US" noProof="0" dirty="0"/>
              <a:t>Measures both acute and chronic ambient air toxics levels</a:t>
            </a:r>
          </a:p>
          <a:p>
            <a:r>
              <a:rPr lang="en-US" noProof="0" dirty="0"/>
              <a:t>Used for:</a:t>
            </a:r>
          </a:p>
          <a:p>
            <a:pPr lvl="1"/>
            <a:r>
              <a:rPr lang="en-US" noProof="0" dirty="0"/>
              <a:t>Enforcement (Lead NAAQS)</a:t>
            </a:r>
          </a:p>
          <a:p>
            <a:pPr lvl="1"/>
            <a:r>
              <a:rPr lang="en-US" noProof="0" dirty="0"/>
              <a:t>Verification of emissions from specific sources</a:t>
            </a:r>
          </a:p>
          <a:p>
            <a:pPr lvl="1"/>
            <a:r>
              <a:rPr lang="en-US" noProof="0" dirty="0"/>
              <a:t>Development and/or validation of air quality models</a:t>
            </a:r>
          </a:p>
          <a:p>
            <a:pPr lvl="1"/>
            <a:r>
              <a:rPr lang="en-US" noProof="0" dirty="0"/>
              <a:t>Identification of emissions inventory gaps</a:t>
            </a:r>
          </a:p>
        </p:txBody>
      </p:sp>
      <p:sp>
        <p:nvSpPr>
          <p:cNvPr id="4" name="Slide Number Placeholder 3">
            <a:extLst>
              <a:ext uri="{FF2B5EF4-FFF2-40B4-BE49-F238E27FC236}">
                <a16:creationId xmlns:a16="http://schemas.microsoft.com/office/drawing/2014/main" id="{DB866A1E-2E4D-FE55-03F2-890B2BB64C28}"/>
              </a:ext>
            </a:extLst>
          </p:cNvPr>
          <p:cNvSpPr>
            <a:spLocks noGrp="1"/>
          </p:cNvSpPr>
          <p:nvPr>
            <p:ph type="sldNum" sz="quarter" idx="12"/>
          </p:nvPr>
        </p:nvSpPr>
        <p:spPr/>
        <p:txBody>
          <a:bodyPr/>
          <a:lstStyle/>
          <a:p>
            <a:fld id="{3A34FD16-3FD2-4FC3-999B-E8C035BB93A1}" type="slidenum">
              <a:rPr lang="en-US" noProof="0" smtClean="0"/>
              <a:pPr/>
              <a:t>57</a:t>
            </a:fld>
            <a:endParaRPr lang="en-US" noProof="0" dirty="0"/>
          </a:p>
        </p:txBody>
      </p:sp>
    </p:spTree>
    <p:extLst>
      <p:ext uri="{BB962C8B-B14F-4D97-AF65-F5344CB8AC3E}">
        <p14:creationId xmlns:p14="http://schemas.microsoft.com/office/powerpoint/2010/main" val="1481166673"/>
      </p:ext>
    </p:extLst>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Toxics Monitoring</a:t>
            </a:r>
          </a:p>
          <a:p>
            <a:r>
              <a:rPr lang="en-US" dirty="0"/>
              <a:t>Clean Air Act does not require air toxics monitoring</a:t>
            </a:r>
          </a:p>
          <a:p>
            <a:pPr lvl="1"/>
            <a:r>
              <a:rPr lang="en-US" dirty="0"/>
              <a:t>Monitoring </a:t>
            </a:r>
            <a:r>
              <a:rPr lang="en-US" b="1" i="1" dirty="0"/>
              <a:t>is required</a:t>
            </a:r>
            <a:r>
              <a:rPr lang="en-US" dirty="0"/>
              <a:t> for lead NAAQS</a:t>
            </a:r>
          </a:p>
          <a:p>
            <a:pPr lvl="1"/>
            <a:r>
              <a:rPr lang="en-US" dirty="0"/>
              <a:t>EPA established air toxics monitoring programs in 1987 to obtain more information about air toxics in the ambient air</a:t>
            </a:r>
          </a:p>
          <a:p>
            <a:pPr lvl="1"/>
            <a:r>
              <a:rPr lang="en-US" dirty="0"/>
              <a:t>EPA designed a national ambient air toxics monitoring program in 1999</a:t>
            </a:r>
          </a:p>
          <a:p>
            <a:r>
              <a:rPr lang="en-US" dirty="0"/>
              <a:t>EPA operates multiple air toxics monitoring networks</a:t>
            </a:r>
          </a:p>
          <a:p>
            <a:pPr lvl="1"/>
            <a:r>
              <a:rPr lang="en-US" dirty="0"/>
              <a:t>Short-Term Ambient Air Toxics Monitoring</a:t>
            </a:r>
          </a:p>
          <a:p>
            <a:pPr lvl="1"/>
            <a:r>
              <a:rPr lang="en-US" dirty="0"/>
              <a:t>Long-Term (Trend) Ambient Air Toxics Monitoring</a:t>
            </a:r>
          </a:p>
          <a:p>
            <a:pPr lvl="1"/>
            <a:r>
              <a:rPr lang="en-US" dirty="0"/>
              <a:t>Deposition Monitoring</a:t>
            </a:r>
          </a:p>
        </p:txBody>
      </p:sp>
      <p:sp>
        <p:nvSpPr>
          <p:cNvPr id="4" name="Slide Number Placeholder 3">
            <a:extLst>
              <a:ext uri="{FF2B5EF4-FFF2-40B4-BE49-F238E27FC236}">
                <a16:creationId xmlns:a16="http://schemas.microsoft.com/office/drawing/2014/main" id="{6CB142C3-88C9-4547-859A-A39C59053D37}"/>
              </a:ext>
            </a:extLst>
          </p:cNvPr>
          <p:cNvSpPr>
            <a:spLocks noGrp="1"/>
          </p:cNvSpPr>
          <p:nvPr>
            <p:ph type="sldNum" sz="quarter" idx="12"/>
          </p:nvPr>
        </p:nvSpPr>
        <p:spPr/>
        <p:txBody>
          <a:bodyPr/>
          <a:lstStyle/>
          <a:p>
            <a:fld id="{2A9EB9E3-9590-49DD-B5AB-BB74F4A3E175}" type="slidenum">
              <a:rPr lang="en-US" smtClean="0"/>
              <a:t>58</a:t>
            </a:fld>
            <a:endParaRPr lang="en-US"/>
          </a:p>
        </p:txBody>
      </p:sp>
    </p:spTree>
    <p:extLst>
      <p:ext uri="{BB962C8B-B14F-4D97-AF65-F5344CB8AC3E}">
        <p14:creationId xmlns:p14="http://schemas.microsoft.com/office/powerpoint/2010/main" val="350184706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6A9BF-9455-4939-06F8-9870D1D0E2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B26AED-B97A-5C05-2EDD-6AD21EB754E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a:t>
            </a:r>
          </a:p>
        </p:txBody>
      </p:sp>
      <p:sp>
        <p:nvSpPr>
          <p:cNvPr id="3" name="Content Placeholder 2">
            <a:extLst>
              <a:ext uri="{FF2B5EF4-FFF2-40B4-BE49-F238E27FC236}">
                <a16:creationId xmlns:a16="http://schemas.microsoft.com/office/drawing/2014/main" id="{6E68448D-5915-1EDB-E5A6-00A34FBA71E5}"/>
              </a:ext>
            </a:extLst>
          </p:cNvPr>
          <p:cNvSpPr>
            <a:spLocks noGrp="1"/>
          </p:cNvSpPr>
          <p:nvPr>
            <p:ph idx="1"/>
          </p:nvPr>
        </p:nvSpPr>
        <p:spPr/>
        <p:txBody>
          <a:bodyPr>
            <a:normAutofit/>
          </a:bodyPr>
          <a:lstStyle/>
          <a:p>
            <a:pPr marL="0" indent="0">
              <a:buNone/>
            </a:pPr>
            <a:r>
              <a:rPr lang="en-US" b="1" noProof="0" dirty="0"/>
              <a:t>Exposure Assessment</a:t>
            </a:r>
          </a:p>
          <a:p>
            <a:r>
              <a:rPr lang="en-US" noProof="0" dirty="0"/>
              <a:t>Generally, the most multifaceted and time-consuming part of an air toxics risk assessment</a:t>
            </a:r>
          </a:p>
          <a:p>
            <a:r>
              <a:rPr lang="en-US" noProof="0" dirty="0"/>
              <a:t>An Exposure Assessment identifies:</a:t>
            </a:r>
          </a:p>
          <a:p>
            <a:pPr lvl="1"/>
            <a:r>
              <a:rPr lang="en-US" noProof="0" dirty="0"/>
              <a:t>Who is potentially exposed to toxic chemicals?</a:t>
            </a:r>
          </a:p>
          <a:p>
            <a:pPr lvl="1"/>
            <a:r>
              <a:rPr lang="en-US" noProof="0" dirty="0"/>
              <a:t>What toxics they may be exposed to?</a:t>
            </a:r>
          </a:p>
          <a:p>
            <a:pPr lvl="1"/>
            <a:r>
              <a:rPr lang="en-US" noProof="0" dirty="0"/>
              <a:t>How are they exposed (magnitude, pattern, and pathway)?</a:t>
            </a:r>
          </a:p>
        </p:txBody>
      </p:sp>
      <p:sp>
        <p:nvSpPr>
          <p:cNvPr id="4" name="Slide Number Placeholder 3">
            <a:extLst>
              <a:ext uri="{FF2B5EF4-FFF2-40B4-BE49-F238E27FC236}">
                <a16:creationId xmlns:a16="http://schemas.microsoft.com/office/drawing/2014/main" id="{5F52DE59-13F9-6409-04C1-2C404007E3F6}"/>
              </a:ext>
            </a:extLst>
          </p:cNvPr>
          <p:cNvSpPr>
            <a:spLocks noGrp="1"/>
          </p:cNvSpPr>
          <p:nvPr>
            <p:ph type="sldNum" sz="quarter" idx="12"/>
          </p:nvPr>
        </p:nvSpPr>
        <p:spPr/>
        <p:txBody>
          <a:bodyPr/>
          <a:lstStyle/>
          <a:p>
            <a:fld id="{3A34FD16-3FD2-4FC3-999B-E8C035BB93A1}" type="slidenum">
              <a:rPr lang="en-US" noProof="0" smtClean="0"/>
              <a:pPr/>
              <a:t>5</a:t>
            </a:fld>
            <a:endParaRPr lang="en-US" noProof="0" dirty="0"/>
          </a:p>
        </p:txBody>
      </p:sp>
    </p:spTree>
    <p:extLst>
      <p:ext uri="{BB962C8B-B14F-4D97-AF65-F5344CB8AC3E}">
        <p14:creationId xmlns:p14="http://schemas.microsoft.com/office/powerpoint/2010/main" val="1115791595"/>
      </p:ext>
    </p:extLst>
  </p:cSld>
  <p:clrMapOvr>
    <a:masterClrMapping/>
  </p:clrMapOvr>
  <p:transition spd="slow">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2DB7A-E783-41D1-B8AF-E64C9BA7374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66DE8A95-FAED-4F84-A4D0-80BED99C21BC}"/>
              </a:ext>
            </a:extLst>
          </p:cNvPr>
          <p:cNvSpPr>
            <a:spLocks noGrp="1"/>
          </p:cNvSpPr>
          <p:nvPr>
            <p:ph idx="1"/>
          </p:nvPr>
        </p:nvSpPr>
        <p:spPr/>
        <p:txBody>
          <a:bodyPr/>
          <a:lstStyle/>
          <a:p>
            <a:pPr marL="0" indent="0">
              <a:buNone/>
            </a:pPr>
            <a:r>
              <a:rPr lang="en-US" b="1" dirty="0"/>
              <a:t>Reasons for Air Toxics Monitoring</a:t>
            </a:r>
          </a:p>
          <a:p>
            <a:r>
              <a:rPr lang="en-US" dirty="0"/>
              <a:t>Evaluate impacts of a specific source on a nearby receptor</a:t>
            </a:r>
          </a:p>
          <a:p>
            <a:pPr lvl="1"/>
            <a:r>
              <a:rPr lang="en-US" dirty="0"/>
              <a:t>School Air Toxics Monitoring</a:t>
            </a:r>
          </a:p>
          <a:p>
            <a:r>
              <a:rPr lang="en-US" dirty="0"/>
              <a:t>Validate model predictions</a:t>
            </a:r>
          </a:p>
          <a:p>
            <a:pPr lvl="1"/>
            <a:r>
              <a:rPr lang="en-US" dirty="0"/>
              <a:t>Use model to site monitor locations</a:t>
            </a:r>
          </a:p>
          <a:p>
            <a:r>
              <a:rPr lang="en-US" dirty="0"/>
              <a:t>Track trends in air quality levels</a:t>
            </a:r>
          </a:p>
          <a:p>
            <a:r>
              <a:rPr lang="en-US" dirty="0"/>
              <a:t>Identify and develop information for gaps in emissions inventories</a:t>
            </a:r>
          </a:p>
          <a:p>
            <a:r>
              <a:rPr lang="en-US" dirty="0"/>
              <a:t>Determine compliance with air toxics legal requirements</a:t>
            </a:r>
          </a:p>
          <a:p>
            <a:pPr lvl="1"/>
            <a:r>
              <a:rPr lang="en-US" dirty="0"/>
              <a:t>Compare lead monitoring near a facility to NAAQS</a:t>
            </a:r>
          </a:p>
        </p:txBody>
      </p:sp>
      <p:sp>
        <p:nvSpPr>
          <p:cNvPr id="4" name="Slide Number Placeholder 3">
            <a:extLst>
              <a:ext uri="{FF2B5EF4-FFF2-40B4-BE49-F238E27FC236}">
                <a16:creationId xmlns:a16="http://schemas.microsoft.com/office/drawing/2014/main" id="{748DC4A9-57EE-4651-8403-E9E1FEC7C200}"/>
              </a:ext>
            </a:extLst>
          </p:cNvPr>
          <p:cNvSpPr>
            <a:spLocks noGrp="1"/>
          </p:cNvSpPr>
          <p:nvPr>
            <p:ph type="sldNum" sz="quarter" idx="12"/>
          </p:nvPr>
        </p:nvSpPr>
        <p:spPr/>
        <p:txBody>
          <a:bodyPr/>
          <a:lstStyle/>
          <a:p>
            <a:fld id="{2A9EB9E3-9590-49DD-B5AB-BB74F4A3E175}" type="slidenum">
              <a:rPr lang="en-US" smtClean="0"/>
              <a:t>59</a:t>
            </a:fld>
            <a:endParaRPr lang="en-US"/>
          </a:p>
        </p:txBody>
      </p:sp>
    </p:spTree>
    <p:extLst>
      <p:ext uri="{BB962C8B-B14F-4D97-AF65-F5344CB8AC3E}">
        <p14:creationId xmlns:p14="http://schemas.microsoft.com/office/powerpoint/2010/main" val="1396336763"/>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514350" indent="-514350">
              <a:buFont typeface="+mj-lt"/>
              <a:buAutoNum type="arabicPeriod"/>
            </a:pPr>
            <a:r>
              <a:rPr lang="en-US" b="1" dirty="0"/>
              <a:t>National Scale Ambient Air Monitoring</a:t>
            </a:r>
          </a:p>
          <a:p>
            <a:pPr lvl="1"/>
            <a:r>
              <a:rPr lang="en-US" dirty="0"/>
              <a:t>National Air Toxics Trends System (NATTS) generates long-term ambient air toxics concentration data for fixed sites across the country</a:t>
            </a:r>
          </a:p>
          <a:p>
            <a:pPr lvl="1"/>
            <a:r>
              <a:rPr lang="en-US" dirty="0"/>
              <a:t>Ambient air monitoring conducted for lead NAAQS</a:t>
            </a:r>
          </a:p>
          <a:p>
            <a:pPr lvl="1"/>
            <a:r>
              <a:rPr lang="en-US" dirty="0" err="1"/>
              <a:t>RadNet</a:t>
            </a:r>
            <a:r>
              <a:rPr lang="en-US" dirty="0"/>
              <a:t> and other radiation monitoring</a:t>
            </a:r>
          </a:p>
          <a:p>
            <a:pPr marL="514350" indent="-514350">
              <a:buFont typeface="+mj-lt"/>
              <a:buAutoNum type="arabicPeriod"/>
            </a:pPr>
            <a:r>
              <a:rPr lang="en-US" b="1" dirty="0"/>
              <a:t>Community Scale Ambient Air Monitoring</a:t>
            </a:r>
          </a:p>
          <a:p>
            <a:pPr lvl="1"/>
            <a:r>
              <a:rPr lang="en-US" dirty="0"/>
              <a:t>EPA awards grants for short-term air toxics monitoring projects designed and operated by local, state, and tribal air agencies</a:t>
            </a:r>
          </a:p>
          <a:p>
            <a:pPr marL="514350" indent="-514350">
              <a:buFont typeface="+mj-lt"/>
              <a:buAutoNum type="arabicPeriod"/>
            </a:pPr>
            <a:r>
              <a:rPr lang="en-US" b="1" dirty="0"/>
              <a:t>Deposition Monitoring</a:t>
            </a:r>
          </a:p>
          <a:p>
            <a:pPr lvl="1"/>
            <a:r>
              <a:rPr lang="en-US" dirty="0"/>
              <a:t>National Atmospheric Deposition Program (NADP) for mercury and other persistent bio-accumulative toxics (PBTs)</a:t>
            </a:r>
          </a:p>
        </p:txBody>
      </p:sp>
      <p:sp>
        <p:nvSpPr>
          <p:cNvPr id="4" name="Slide Number Placeholder 3">
            <a:extLst>
              <a:ext uri="{FF2B5EF4-FFF2-40B4-BE49-F238E27FC236}">
                <a16:creationId xmlns:a16="http://schemas.microsoft.com/office/drawing/2014/main" id="{20652435-1DF1-43B1-9D6A-E46DA60075F0}"/>
              </a:ext>
            </a:extLst>
          </p:cNvPr>
          <p:cNvSpPr>
            <a:spLocks noGrp="1"/>
          </p:cNvSpPr>
          <p:nvPr>
            <p:ph type="sldNum" sz="quarter" idx="12"/>
          </p:nvPr>
        </p:nvSpPr>
        <p:spPr/>
        <p:txBody>
          <a:bodyPr/>
          <a:lstStyle/>
          <a:p>
            <a:fld id="{2A9EB9E3-9590-49DD-B5AB-BB74F4A3E175}" type="slidenum">
              <a:rPr lang="en-US" smtClean="0"/>
              <a:t>60</a:t>
            </a:fld>
            <a:endParaRPr lang="en-US"/>
          </a:p>
        </p:txBody>
      </p:sp>
    </p:spTree>
    <p:extLst>
      <p:ext uri="{BB962C8B-B14F-4D97-AF65-F5344CB8AC3E}">
        <p14:creationId xmlns:p14="http://schemas.microsoft.com/office/powerpoint/2010/main" val="2787864123"/>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179C8-2381-EC1C-B650-FFC4B3BF09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AB1EFB-F5A9-1ECC-B719-FB7A7E39CC61}"/>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AAC8805D-D2F3-F0B8-C639-0933F1F499F9}"/>
              </a:ext>
            </a:extLst>
          </p:cNvPr>
          <p:cNvSpPr>
            <a:spLocks noGrp="1"/>
          </p:cNvSpPr>
          <p:nvPr>
            <p:ph idx="1"/>
          </p:nvPr>
        </p:nvSpPr>
        <p:spPr/>
        <p:txBody>
          <a:bodyPr>
            <a:normAutofit/>
          </a:bodyPr>
          <a:lstStyle/>
          <a:p>
            <a:pPr marL="0" indent="0">
              <a:buNone/>
            </a:pPr>
            <a:r>
              <a:rPr lang="en-US" b="1" dirty="0"/>
              <a:t>NATTS</a:t>
            </a:r>
          </a:p>
          <a:p>
            <a:r>
              <a:rPr lang="en-US" dirty="0"/>
              <a:t>25 active monitoring sites for metal and volatile HAP</a:t>
            </a:r>
          </a:p>
          <a:p>
            <a:pPr lvl="1"/>
            <a:r>
              <a:rPr lang="en-US" dirty="0"/>
              <a:t>21 urban sites, 4 rural sites</a:t>
            </a:r>
          </a:p>
          <a:p>
            <a:pPr lvl="1"/>
            <a:r>
              <a:rPr lang="en-US" dirty="0"/>
              <a:t>Network first established in 2003</a:t>
            </a:r>
          </a:p>
          <a:p>
            <a:pPr lvl="1"/>
            <a:r>
              <a:rPr lang="en-US" dirty="0"/>
              <a:t>Often co-located with other ambient air and meteorological monitors</a:t>
            </a:r>
          </a:p>
          <a:p>
            <a:pPr lvl="1"/>
            <a:r>
              <a:rPr lang="en-US" dirty="0"/>
              <a:t>All operated and maintained by local or state air agencies</a:t>
            </a:r>
          </a:p>
          <a:p>
            <a:r>
              <a:rPr lang="en-US" dirty="0"/>
              <a:t>At least 19 HAP measured in 4 categories</a:t>
            </a:r>
          </a:p>
          <a:p>
            <a:pPr lvl="1"/>
            <a:r>
              <a:rPr lang="en-US" dirty="0"/>
              <a:t>Typically over 100 pollutants monitored</a:t>
            </a:r>
          </a:p>
          <a:p>
            <a:pPr lvl="1"/>
            <a:r>
              <a:rPr lang="en-US" dirty="0"/>
              <a:t>VOC, carbonyls, PM</a:t>
            </a:r>
            <a:r>
              <a:rPr lang="en-US" baseline="-25000" dirty="0"/>
              <a:t>10</a:t>
            </a:r>
            <a:r>
              <a:rPr lang="en-US" dirty="0"/>
              <a:t> metals &amp; polycyclic aromatic hydrocarbon (PAH)</a:t>
            </a:r>
          </a:p>
        </p:txBody>
      </p:sp>
      <p:sp>
        <p:nvSpPr>
          <p:cNvPr id="4" name="Slide Number Placeholder 3">
            <a:extLst>
              <a:ext uri="{FF2B5EF4-FFF2-40B4-BE49-F238E27FC236}">
                <a16:creationId xmlns:a16="http://schemas.microsoft.com/office/drawing/2014/main" id="{29EE8E98-0AD5-7E2A-9436-649C17814B66}"/>
              </a:ext>
            </a:extLst>
          </p:cNvPr>
          <p:cNvSpPr>
            <a:spLocks noGrp="1"/>
          </p:cNvSpPr>
          <p:nvPr>
            <p:ph type="sldNum" sz="quarter" idx="12"/>
          </p:nvPr>
        </p:nvSpPr>
        <p:spPr/>
        <p:txBody>
          <a:bodyPr/>
          <a:lstStyle/>
          <a:p>
            <a:fld id="{2A9EB9E3-9590-49DD-B5AB-BB74F4A3E175}" type="slidenum">
              <a:rPr lang="en-US" smtClean="0"/>
              <a:t>61</a:t>
            </a:fld>
            <a:endParaRPr lang="en-US"/>
          </a:p>
        </p:txBody>
      </p:sp>
    </p:spTree>
    <p:extLst>
      <p:ext uri="{BB962C8B-B14F-4D97-AF65-F5344CB8AC3E}">
        <p14:creationId xmlns:p14="http://schemas.microsoft.com/office/powerpoint/2010/main" val="2019838907"/>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0">
            <a:extLst>
              <a:ext uri="{FF2B5EF4-FFF2-40B4-BE49-F238E27FC236}">
                <a16:creationId xmlns:a16="http://schemas.microsoft.com/office/drawing/2014/main" id="{A5EA2E86-0F99-4F14-72D3-DDC680FF350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080754" y="1006475"/>
            <a:ext cx="8030492" cy="5165725"/>
          </a:xfrm>
          <a:prstGeom prst="rect">
            <a:avLst/>
          </a:prstGeom>
        </p:spPr>
      </p:pic>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62DB75E8-76BF-4946-A9FD-96BC6A26E2DA}"/>
              </a:ext>
            </a:extLst>
          </p:cNvPr>
          <p:cNvSpPr>
            <a:spLocks noGrp="1"/>
          </p:cNvSpPr>
          <p:nvPr>
            <p:ph type="sldNum" sz="quarter" idx="12"/>
          </p:nvPr>
        </p:nvSpPr>
        <p:spPr/>
        <p:txBody>
          <a:bodyPr/>
          <a:lstStyle/>
          <a:p>
            <a:fld id="{2A9EB9E3-9590-49DD-B5AB-BB74F4A3E175}" type="slidenum">
              <a:rPr lang="en-US" smtClean="0"/>
              <a:t>62</a:t>
            </a:fld>
            <a:endParaRPr lang="en-US"/>
          </a:p>
        </p:txBody>
      </p:sp>
      <p:sp>
        <p:nvSpPr>
          <p:cNvPr id="13" name="Content Placeholder 12">
            <a:extLst>
              <a:ext uri="{FF2B5EF4-FFF2-40B4-BE49-F238E27FC236}">
                <a16:creationId xmlns:a16="http://schemas.microsoft.com/office/drawing/2014/main" id="{58FA4D09-B6A9-4DD5-E272-70DD8337EAA0}"/>
              </a:ext>
            </a:extLst>
          </p:cNvPr>
          <p:cNvSpPr>
            <a:spLocks noGrp="1"/>
          </p:cNvSpPr>
          <p:nvPr>
            <p:ph idx="1"/>
          </p:nvPr>
        </p:nvSpPr>
        <p:spPr/>
        <p:txBody>
          <a:bodyPr/>
          <a:lstStyle/>
          <a:p>
            <a:pPr marL="0" indent="0" algn="ctr">
              <a:buNone/>
            </a:pPr>
            <a:r>
              <a:rPr lang="en-US" b="1" dirty="0"/>
              <a:t>NATTS Sites (2020)</a:t>
            </a:r>
          </a:p>
        </p:txBody>
      </p:sp>
    </p:spTree>
    <p:extLst>
      <p:ext uri="{BB962C8B-B14F-4D97-AF65-F5344CB8AC3E}">
        <p14:creationId xmlns:p14="http://schemas.microsoft.com/office/powerpoint/2010/main" val="2455137350"/>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6" name="Table 6">
            <a:extLst>
              <a:ext uri="{FF2B5EF4-FFF2-40B4-BE49-F238E27FC236}">
                <a16:creationId xmlns:a16="http://schemas.microsoft.com/office/drawing/2014/main" id="{65AF414E-30B7-4E02-960F-EDA7A7499165}"/>
              </a:ext>
            </a:extLst>
          </p:cNvPr>
          <p:cNvGraphicFramePr>
            <a:graphicFrameLocks noGrp="1"/>
          </p:cNvGraphicFramePr>
          <p:nvPr>
            <p:ph idx="1"/>
            <p:extLst>
              <p:ext uri="{D42A27DB-BD31-4B8C-83A1-F6EECF244321}">
                <p14:modId xmlns:p14="http://schemas.microsoft.com/office/powerpoint/2010/main" val="1202723643"/>
              </p:ext>
            </p:extLst>
          </p:nvPr>
        </p:nvGraphicFramePr>
        <p:xfrm>
          <a:off x="914400" y="1006475"/>
          <a:ext cx="10360023" cy="4905279"/>
        </p:xfrm>
        <a:graphic>
          <a:graphicData uri="http://schemas.openxmlformats.org/drawingml/2006/table">
            <a:tbl>
              <a:tblPr firstRow="1" bandRow="1">
                <a:tableStyleId>{5C22544A-7EE6-4342-B048-85BDC9FD1C3A}</a:tableStyleId>
              </a:tblPr>
              <a:tblGrid>
                <a:gridCol w="3453341">
                  <a:extLst>
                    <a:ext uri="{9D8B030D-6E8A-4147-A177-3AD203B41FA5}">
                      <a16:colId xmlns:a16="http://schemas.microsoft.com/office/drawing/2014/main" val="2842655769"/>
                    </a:ext>
                  </a:extLst>
                </a:gridCol>
                <a:gridCol w="3453341">
                  <a:extLst>
                    <a:ext uri="{9D8B030D-6E8A-4147-A177-3AD203B41FA5}">
                      <a16:colId xmlns:a16="http://schemas.microsoft.com/office/drawing/2014/main" val="3047977803"/>
                    </a:ext>
                  </a:extLst>
                </a:gridCol>
                <a:gridCol w="3453341">
                  <a:extLst>
                    <a:ext uri="{9D8B030D-6E8A-4147-A177-3AD203B41FA5}">
                      <a16:colId xmlns:a16="http://schemas.microsoft.com/office/drawing/2014/main" val="4133477029"/>
                    </a:ext>
                  </a:extLst>
                </a:gridCol>
              </a:tblGrid>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VOC</a:t>
                      </a: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485944950"/>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Acrolein</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Benzene</a:t>
                      </a: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Butadiene, 1,3-</a:t>
                      </a:r>
                    </a:p>
                  </a:txBody>
                  <a:tcPr marL="7620" marR="7620" marT="7620" marB="0" anchor="ctr"/>
                </a:tc>
                <a:extLst>
                  <a:ext uri="{0D108BD9-81ED-4DB2-BD59-A6C34878D82A}">
                    <a16:rowId xmlns:a16="http://schemas.microsoft.com/office/drawing/2014/main" val="3162600374"/>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Carbon tetrachloride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Chloroform</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Ethylene oxide</a:t>
                      </a:r>
                    </a:p>
                  </a:txBody>
                  <a:tcPr marL="7620" marR="7620" marT="7620" marB="0" anchor="ctr"/>
                </a:tc>
                <a:extLst>
                  <a:ext uri="{0D108BD9-81ED-4DB2-BD59-A6C34878D82A}">
                    <a16:rowId xmlns:a16="http://schemas.microsoft.com/office/drawing/2014/main" val="4131771735"/>
                  </a:ext>
                </a:extLst>
              </a:tr>
              <a:tr h="645131">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Perchloroethylene / Tetrachloroethylene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Trichloroethylene</a:t>
                      </a:r>
                      <a:endParaRPr lang="en-US" sz="2000" b="0"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Vinyl chloride</a:t>
                      </a: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67540256"/>
                  </a:ext>
                </a:extLst>
              </a:tr>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Carbonyl</a:t>
                      </a:r>
                    </a:p>
                  </a:txBody>
                  <a:tcPr marL="7620" marR="7620" marT="7620" marB="0" anchor="ctr">
                    <a:solidFill>
                      <a:schemeClr val="accent2"/>
                    </a:solidFill>
                  </a:tcP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1575951473"/>
                  </a:ext>
                </a:extLst>
              </a:tr>
              <a:tr h="387610">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Acetaldehyde</a:t>
                      </a:r>
                    </a:p>
                  </a:txBody>
                  <a:tcPr marL="7620" marR="7620" marT="7620" marB="0" anchor="ctr">
                    <a:solidFill>
                      <a:schemeClr val="accent2">
                        <a:lumMod val="20000"/>
                        <a:lumOff val="80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Formaldehyde</a:t>
                      </a:r>
                    </a:p>
                  </a:txBody>
                  <a:tcPr marL="7620" marR="7620" marT="7620" marB="0" anchor="ctr">
                    <a:solidFill>
                      <a:schemeClr val="accent2">
                        <a:lumMod val="20000"/>
                        <a:lumOff val="80000"/>
                      </a:schemeClr>
                    </a:solidFill>
                  </a:tcPr>
                </a:tc>
                <a:tc>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accent2">
                        <a:lumMod val="20000"/>
                        <a:lumOff val="80000"/>
                      </a:schemeClr>
                    </a:solidFill>
                  </a:tcPr>
                </a:tc>
                <a:extLst>
                  <a:ext uri="{0D108BD9-81ED-4DB2-BD59-A6C34878D82A}">
                    <a16:rowId xmlns:a16="http://schemas.microsoft.com/office/drawing/2014/main" val="4066253332"/>
                  </a:ext>
                </a:extLst>
              </a:tr>
              <a:tr h="387610">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1" i="0" u="none" strike="noStrike" dirty="0">
                          <a:solidFill>
                            <a:schemeClr val="bg1"/>
                          </a:solidFill>
                          <a:effectLst/>
                          <a:latin typeface="Arial" panose="020B0604020202020204" pitchFamily="34" charset="0"/>
                        </a:rPr>
                        <a:t>NATTS – </a:t>
                      </a:r>
                      <a:r>
                        <a:rPr lang="en-US" sz="2000" b="1" dirty="0">
                          <a:solidFill>
                            <a:schemeClr val="bg1"/>
                          </a:solidFill>
                        </a:rPr>
                        <a:t>Polycyclic Aromatic Hydrocarbon (PAH)</a:t>
                      </a:r>
                      <a:endParaRPr lang="en-US" sz="2000" b="1" i="0" u="none" strike="noStrike" kern="1200" dirty="0">
                        <a:solidFill>
                          <a:schemeClr val="bg1"/>
                        </a:solidFill>
                        <a:effectLst/>
                        <a:latin typeface="Arial" panose="020B0604020202020204" pitchFamily="34" charset="0"/>
                        <a:ea typeface="+mn-ea"/>
                        <a:cs typeface="+mn-cs"/>
                      </a:endParaRPr>
                    </a:p>
                  </a:txBody>
                  <a:tcPr marL="7620" marR="7620" marT="7620" marB="0" anchor="ctr">
                    <a:solidFill>
                      <a:schemeClr val="accent3"/>
                    </a:solidFill>
                  </a:tcPr>
                </a:tc>
                <a:tc hMerge="1">
                  <a:txBody>
                    <a:bodyPr/>
                    <a:lstStyle/>
                    <a:p>
                      <a:pPr marL="0" marR="0" lvl="0" indent="0" algn="ctr" defTabSz="914400" rtl="0" eaLnBrk="1" fontAlgn="b" latinLnBrk="0" hangingPunct="1">
                        <a:lnSpc>
                          <a:spcPct val="100000"/>
                        </a:lnSpc>
                        <a:spcBef>
                          <a:spcPts val="300"/>
                        </a:spcBef>
                        <a:spcAft>
                          <a:spcPts val="300"/>
                        </a:spcAft>
                        <a:buClrTx/>
                        <a:buSzTx/>
                        <a:buFontTx/>
                        <a:buNone/>
                        <a:tabLst/>
                        <a:defRPr/>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2187376959"/>
                  </a:ext>
                </a:extLst>
              </a:tr>
              <a:tr h="38761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Benzo(a)pyrene</a:t>
                      </a:r>
                    </a:p>
                  </a:txBody>
                  <a:tcPr marL="7620" marR="7620" marT="7620" marB="0" anchor="ctr">
                    <a:solidFill>
                      <a:schemeClr val="accent3">
                        <a:lumMod val="20000"/>
                        <a:lumOff val="80000"/>
                      </a:schemeClr>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rgbClr val="000000"/>
                          </a:solidFill>
                          <a:effectLst/>
                          <a:latin typeface="Arial" panose="020B0604020202020204" pitchFamily="34" charset="0"/>
                        </a:rPr>
                        <a:t>Naphthalene</a:t>
                      </a:r>
                    </a:p>
                  </a:txBody>
                  <a:tcPr marL="7620" marR="7620" marT="7620" marB="0" anchor="ctr">
                    <a:solidFill>
                      <a:schemeClr val="accent3">
                        <a:lumMod val="20000"/>
                        <a:lumOff val="80000"/>
                      </a:schemeClr>
                    </a:solidFill>
                  </a:tcPr>
                </a:tc>
                <a:tc>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accent3">
                        <a:lumMod val="20000"/>
                        <a:lumOff val="80000"/>
                      </a:schemeClr>
                    </a:solidFill>
                  </a:tcPr>
                </a:tc>
                <a:extLst>
                  <a:ext uri="{0D108BD9-81ED-4DB2-BD59-A6C34878D82A}">
                    <a16:rowId xmlns:a16="http://schemas.microsoft.com/office/drawing/2014/main" val="2545226817"/>
                  </a:ext>
                </a:extLst>
              </a:tr>
              <a:tr h="387610">
                <a:tc gridSpan="3">
                  <a:txBody>
                    <a:bodyPr/>
                    <a:lstStyle/>
                    <a:p>
                      <a:pPr algn="ctr" fontAlgn="b">
                        <a:spcBef>
                          <a:spcPts val="0"/>
                        </a:spcBef>
                        <a:spcAft>
                          <a:spcPts val="0"/>
                        </a:spcAft>
                      </a:pPr>
                      <a:r>
                        <a:rPr lang="en-US" sz="2000" b="1" i="0" u="none" strike="noStrike" dirty="0">
                          <a:solidFill>
                            <a:schemeClr val="bg1"/>
                          </a:solidFill>
                          <a:effectLst/>
                          <a:latin typeface="Arial" panose="020B0604020202020204" pitchFamily="34" charset="0"/>
                        </a:rPr>
                        <a:t>NATTS – </a:t>
                      </a:r>
                      <a:r>
                        <a:rPr lang="en-US" sz="2000" b="1" i="0" u="none" strike="noStrike" kern="1200" dirty="0">
                          <a:solidFill>
                            <a:schemeClr val="bg1"/>
                          </a:solidFill>
                          <a:effectLst/>
                          <a:latin typeface="Arial" panose="020B0604020202020204" pitchFamily="34" charset="0"/>
                          <a:ea typeface="+mn-ea"/>
                          <a:cs typeface="+mn-cs"/>
                        </a:rPr>
                        <a:t>PM</a:t>
                      </a:r>
                      <a:r>
                        <a:rPr lang="en-US" sz="2000" b="1" i="0" u="none" strike="noStrike" kern="1200" baseline="-25000" dirty="0">
                          <a:solidFill>
                            <a:schemeClr val="bg1"/>
                          </a:solidFill>
                          <a:effectLst/>
                          <a:latin typeface="Arial" panose="020B0604020202020204" pitchFamily="34" charset="0"/>
                          <a:ea typeface="+mn-ea"/>
                          <a:cs typeface="+mn-cs"/>
                        </a:rPr>
                        <a:t>10</a:t>
                      </a:r>
                      <a:r>
                        <a:rPr lang="en-US" sz="2000" b="1" i="0" u="none" strike="noStrike" kern="1200" dirty="0">
                          <a:solidFill>
                            <a:schemeClr val="bg1"/>
                          </a:solidFill>
                          <a:effectLst/>
                          <a:latin typeface="Arial" panose="020B0604020202020204" pitchFamily="34" charset="0"/>
                          <a:ea typeface="+mn-ea"/>
                          <a:cs typeface="+mn-cs"/>
                        </a:rPr>
                        <a:t> Metals</a:t>
                      </a:r>
                    </a:p>
                  </a:txBody>
                  <a:tcPr marL="7620" marR="7620" marT="7620" marB="0" anchor="ctr">
                    <a:solidFill>
                      <a:schemeClr val="tx1"/>
                    </a:solidFill>
                  </a:tcP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tc hMerge="1">
                  <a:txBody>
                    <a:bodyPr/>
                    <a:lstStyle/>
                    <a:p>
                      <a:pPr algn="ctr" fontAlgn="b">
                        <a:spcBef>
                          <a:spcPts val="300"/>
                        </a:spcBef>
                        <a:spcAft>
                          <a:spcPts val="300"/>
                        </a:spcAft>
                      </a:pPr>
                      <a:endParaRPr lang="en-US" sz="2000" b="0" i="0" u="none" strike="noStrike" dirty="0">
                        <a:solidFill>
                          <a:srgbClr val="000000"/>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503007129"/>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Arsenic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Beryllium compounds</a:t>
                      </a:r>
                    </a:p>
                  </a:txBody>
                  <a:tcPr marL="7620" marR="7620" marT="7620" marB="0" anchor="ctr">
                    <a:solidFill>
                      <a:schemeClr val="bg1">
                        <a:lumMod val="95000"/>
                      </a:schemeClr>
                    </a:solidFill>
                  </a:tcP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Cadmium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extLst>
                  <a:ext uri="{0D108BD9-81ED-4DB2-BD59-A6C34878D82A}">
                    <a16:rowId xmlns:a16="http://schemas.microsoft.com/office/drawing/2014/main" val="4139121954"/>
                  </a:ext>
                </a:extLst>
              </a:tr>
              <a:tr h="387610">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Lead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85000"/>
                      </a:schemeClr>
                    </a:solidFill>
                  </a:tcPr>
                </a:tc>
                <a:tc>
                  <a:txBody>
                    <a:bodyPr/>
                    <a:lstStyle/>
                    <a:p>
                      <a:pPr algn="ctr" fontAlgn="b">
                        <a:spcBef>
                          <a:spcPts val="0"/>
                        </a:spcBef>
                        <a:spcAft>
                          <a:spcPts val="0"/>
                        </a:spcAft>
                      </a:pPr>
                      <a:r>
                        <a:rPr lang="en-US" sz="2000" b="0" i="0" u="none" strike="noStrike" dirty="0">
                          <a:solidFill>
                            <a:srgbClr val="000000"/>
                          </a:solidFill>
                          <a:effectLst/>
                          <a:latin typeface="Arial" panose="020B0604020202020204" pitchFamily="34" charset="0"/>
                        </a:rPr>
                        <a:t>Manganese compounds</a:t>
                      </a:r>
                    </a:p>
                  </a:txBody>
                  <a:tcPr marL="7620" marR="7620" marT="7620" marB="0" anchor="ctr">
                    <a:solidFill>
                      <a:schemeClr val="bg1">
                        <a:lumMod val="85000"/>
                      </a:schemeClr>
                    </a:solidFill>
                  </a:tcPr>
                </a:tc>
                <a:tc>
                  <a:txBody>
                    <a:bodyPr/>
                    <a:lstStyle/>
                    <a:p>
                      <a:pPr algn="ctr" fontAlgn="b">
                        <a:spcBef>
                          <a:spcPts val="0"/>
                        </a:spcBef>
                        <a:spcAft>
                          <a:spcPts val="0"/>
                        </a:spcAft>
                      </a:pPr>
                      <a:r>
                        <a:rPr lang="en-US" sz="2000" b="0" i="0" u="none" strike="noStrike">
                          <a:solidFill>
                            <a:srgbClr val="000000"/>
                          </a:solidFill>
                          <a:effectLst/>
                          <a:latin typeface="Arial" panose="020B0604020202020204" pitchFamily="34" charset="0"/>
                        </a:rPr>
                        <a:t>Nickel Compounds</a:t>
                      </a: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85000"/>
                      </a:schemeClr>
                    </a:solidFill>
                  </a:tcPr>
                </a:tc>
                <a:extLst>
                  <a:ext uri="{0D108BD9-81ED-4DB2-BD59-A6C34878D82A}">
                    <a16:rowId xmlns:a16="http://schemas.microsoft.com/office/drawing/2014/main" val="771298186"/>
                  </a:ext>
                </a:extLst>
              </a:tr>
              <a:tr h="384048">
                <a:tc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000" b="0" i="1" u="none" strike="noStrike" dirty="0">
                          <a:solidFill>
                            <a:schemeClr val="tx1">
                              <a:lumMod val="65000"/>
                              <a:lumOff val="35000"/>
                            </a:schemeClr>
                          </a:solidFill>
                          <a:effectLst/>
                          <a:latin typeface="Arial" panose="020B0604020202020204" pitchFamily="34" charset="0"/>
                        </a:rPr>
                        <a:t>Hexavalent Chromium (Optional)</a:t>
                      </a:r>
                    </a:p>
                  </a:txBody>
                  <a:tcPr marL="7620" marR="7620" marT="7620" marB="0" anchor="ctr">
                    <a:solidFill>
                      <a:schemeClr val="bg1">
                        <a:lumMod val="95000"/>
                      </a:schemeClr>
                    </a:solidFill>
                  </a:tcPr>
                </a:tc>
                <a:tc hMerge="1">
                  <a:txBody>
                    <a:bodyPr/>
                    <a:lstStyle/>
                    <a:p>
                      <a:endParaRPr/>
                    </a:p>
                  </a:txBody>
                  <a:tcPr marL="7620" marR="7620" marT="7620" marB="0" anchor="ctr">
                    <a:solidFill>
                      <a:schemeClr val="bg1">
                        <a:lumMod val="95000"/>
                      </a:schemeClr>
                    </a:solidFill>
                  </a:tcPr>
                </a:tc>
                <a:tc hMerge="1">
                  <a:txBody>
                    <a:bodyPr/>
                    <a:lstStyle/>
                    <a:p>
                      <a:pPr algn="ctr" fontAlgn="b">
                        <a:spcBef>
                          <a:spcPts val="0"/>
                        </a:spcBef>
                        <a:spcAft>
                          <a:spcPts val="0"/>
                        </a:spcAft>
                      </a:pPr>
                      <a:endParaRPr lang="en-US" sz="2000" b="0" i="0" u="none" strike="noStrike" dirty="0">
                        <a:solidFill>
                          <a:srgbClr val="000000"/>
                        </a:solidFill>
                        <a:effectLst/>
                        <a:latin typeface="Arial" panose="020B0604020202020204" pitchFamily="34" charset="0"/>
                      </a:endParaRPr>
                    </a:p>
                  </a:txBody>
                  <a:tcPr marL="7620" marR="7620" marT="7620" marB="0" anchor="ctr">
                    <a:solidFill>
                      <a:schemeClr val="bg1">
                        <a:lumMod val="95000"/>
                      </a:schemeClr>
                    </a:solidFill>
                  </a:tcPr>
                </a:tc>
                <a:extLst>
                  <a:ext uri="{0D108BD9-81ED-4DB2-BD59-A6C34878D82A}">
                    <a16:rowId xmlns:a16="http://schemas.microsoft.com/office/drawing/2014/main" val="2960854114"/>
                  </a:ext>
                </a:extLst>
              </a:tr>
            </a:tbl>
          </a:graphicData>
        </a:graphic>
      </p:graphicFrame>
      <p:sp>
        <p:nvSpPr>
          <p:cNvPr id="3" name="Slide Number Placeholder 2">
            <a:extLst>
              <a:ext uri="{FF2B5EF4-FFF2-40B4-BE49-F238E27FC236}">
                <a16:creationId xmlns:a16="http://schemas.microsoft.com/office/drawing/2014/main" id="{E202C936-0FC9-423E-8A66-60390A4FFA80}"/>
              </a:ext>
            </a:extLst>
          </p:cNvPr>
          <p:cNvSpPr>
            <a:spLocks noGrp="1"/>
          </p:cNvSpPr>
          <p:nvPr>
            <p:ph type="sldNum" sz="quarter" idx="12"/>
          </p:nvPr>
        </p:nvSpPr>
        <p:spPr/>
        <p:txBody>
          <a:bodyPr/>
          <a:lstStyle/>
          <a:p>
            <a:fld id="{2A9EB9E3-9590-49DD-B5AB-BB74F4A3E175}" type="slidenum">
              <a:rPr lang="en-US" smtClean="0"/>
              <a:t>63</a:t>
            </a:fld>
            <a:endParaRPr lang="en-US"/>
          </a:p>
        </p:txBody>
      </p:sp>
    </p:spTree>
    <p:extLst>
      <p:ext uri="{BB962C8B-B14F-4D97-AF65-F5344CB8AC3E}">
        <p14:creationId xmlns:p14="http://schemas.microsoft.com/office/powerpoint/2010/main" val="367165106"/>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7585A-A1D7-B7AF-C424-DD5EF0F8D490}"/>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409C54B-C4BE-672F-F871-A0E102309FCE}"/>
              </a:ext>
            </a:extLst>
          </p:cNvPr>
          <p:cNvSpPr>
            <a:spLocks noGrp="1"/>
          </p:cNvSpPr>
          <p:nvPr>
            <p:ph idx="1"/>
          </p:nvPr>
        </p:nvSpPr>
        <p:spPr/>
        <p:txBody>
          <a:bodyPr>
            <a:normAutofit/>
          </a:bodyPr>
          <a:lstStyle/>
          <a:p>
            <a:pPr marL="0" indent="0">
              <a:buNone/>
            </a:pPr>
            <a:r>
              <a:rPr lang="en-US" b="1" dirty="0"/>
              <a:t>Local Air Toxics Monitoring</a:t>
            </a:r>
          </a:p>
          <a:p>
            <a:pPr marL="514350" indent="-514350">
              <a:buFont typeface="+mj-lt"/>
              <a:buAutoNum type="arabicPeriod"/>
            </a:pPr>
            <a:r>
              <a:rPr lang="en-US" b="1" dirty="0"/>
              <a:t>Urban Air Toxics Monitoring Program (UATMP)</a:t>
            </a:r>
          </a:p>
          <a:p>
            <a:pPr lvl="1"/>
            <a:r>
              <a:rPr lang="en-US" dirty="0"/>
              <a:t>Characterizes composition and magnitude of urban air toxics</a:t>
            </a:r>
          </a:p>
          <a:p>
            <a:pPr lvl="1"/>
            <a:r>
              <a:rPr lang="en-US" dirty="0"/>
              <a:t>Sites are operated by LST agencies with a grant from EPA</a:t>
            </a:r>
          </a:p>
          <a:p>
            <a:pPr lvl="1"/>
            <a:r>
              <a:rPr lang="en-US" dirty="0"/>
              <a:t>UATMP data is used to develop National Air Toxics Assessment (NATA)</a:t>
            </a:r>
          </a:p>
          <a:p>
            <a:pPr marL="514350" indent="-514350">
              <a:buFont typeface="+mj-lt"/>
              <a:buAutoNum type="arabicPeriod"/>
            </a:pPr>
            <a:r>
              <a:rPr lang="en-US" b="1" dirty="0"/>
              <a:t>Community-Scale Air Toxics Ambient Monitoring (CSATM)</a:t>
            </a:r>
          </a:p>
          <a:p>
            <a:pPr lvl="1"/>
            <a:r>
              <a:rPr lang="en-US" dirty="0"/>
              <a:t>Conduct local-scale investigations of air toxics</a:t>
            </a:r>
          </a:p>
          <a:p>
            <a:pPr lvl="1"/>
            <a:r>
              <a:rPr lang="en-US" dirty="0"/>
              <a:t>Sites are operated by LST agencies with a 1- to 3-year grant from EPA</a:t>
            </a:r>
          </a:p>
          <a:p>
            <a:pPr lvl="1"/>
            <a:r>
              <a:rPr lang="en-US" dirty="0"/>
              <a:t>Sites constantly changing</a:t>
            </a:r>
          </a:p>
          <a:p>
            <a:pPr lvl="1"/>
            <a:r>
              <a:rPr lang="en-US" dirty="0"/>
              <a:t>Data from UATMP is used to develop the NATA</a:t>
            </a:r>
          </a:p>
        </p:txBody>
      </p:sp>
      <p:sp>
        <p:nvSpPr>
          <p:cNvPr id="4" name="Slide Number Placeholder 3">
            <a:extLst>
              <a:ext uri="{FF2B5EF4-FFF2-40B4-BE49-F238E27FC236}">
                <a16:creationId xmlns:a16="http://schemas.microsoft.com/office/drawing/2014/main" id="{4A5DF1B0-4F6D-5585-0A01-2C946BE0CBCF}"/>
              </a:ext>
            </a:extLst>
          </p:cNvPr>
          <p:cNvSpPr>
            <a:spLocks noGrp="1"/>
          </p:cNvSpPr>
          <p:nvPr>
            <p:ph type="sldNum" sz="quarter" idx="12"/>
          </p:nvPr>
        </p:nvSpPr>
        <p:spPr/>
        <p:txBody>
          <a:bodyPr/>
          <a:lstStyle/>
          <a:p>
            <a:fld id="{3A34FD16-3FD2-4FC3-999B-E8C035BB93A1}" type="slidenum">
              <a:rPr lang="en-US" smtClean="0"/>
              <a:pPr/>
              <a:t>64</a:t>
            </a:fld>
            <a:endParaRPr lang="en-US" dirty="0"/>
          </a:p>
        </p:txBody>
      </p:sp>
    </p:spTree>
    <p:extLst>
      <p:ext uri="{BB962C8B-B14F-4D97-AF65-F5344CB8AC3E}">
        <p14:creationId xmlns:p14="http://schemas.microsoft.com/office/powerpoint/2010/main" val="2931358703"/>
      </p:ext>
    </p:extLst>
  </p:cSld>
  <p:clrMapOvr>
    <a:masterClrMapping/>
  </p:clrMapOvr>
  <p:transition spd="slow">
    <p:wip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878FB-65A7-C8A5-12EB-65384D38F7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50EF37-8E9A-E20A-ED56-9C1F520323D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541CF727-FE2B-9FBB-BB8A-CDEF5D95AABF}"/>
              </a:ext>
            </a:extLst>
          </p:cNvPr>
          <p:cNvSpPr>
            <a:spLocks noGrp="1"/>
          </p:cNvSpPr>
          <p:nvPr>
            <p:ph sz="half" idx="1"/>
          </p:nvPr>
        </p:nvSpPr>
        <p:spPr/>
        <p:txBody>
          <a:bodyPr>
            <a:normAutofit/>
          </a:bodyPr>
          <a:lstStyle/>
          <a:p>
            <a:pPr marL="0" indent="0">
              <a:buNone/>
            </a:pPr>
            <a:r>
              <a:rPr lang="en-US" b="1" dirty="0" err="1"/>
              <a:t>RadNet</a:t>
            </a:r>
            <a:endParaRPr lang="en-US" b="1" dirty="0"/>
          </a:p>
          <a:p>
            <a:r>
              <a:rPr lang="en-US" dirty="0"/>
              <a:t>Near-real time constant gamma count rates</a:t>
            </a:r>
          </a:p>
          <a:p>
            <a:pPr lvl="1"/>
            <a:r>
              <a:rPr lang="en-US" dirty="0"/>
              <a:t>140 radiation air monitors in all 50 states (and Puerto Rico)</a:t>
            </a:r>
          </a:p>
          <a:p>
            <a:r>
              <a:rPr lang="en-US" dirty="0"/>
              <a:t>Multiple types of monitoring</a:t>
            </a:r>
          </a:p>
          <a:p>
            <a:pPr lvl="1"/>
            <a:r>
              <a:rPr lang="en-US" dirty="0"/>
              <a:t>PM filter traps radionuclides which are analyzed for beta radiation</a:t>
            </a:r>
          </a:p>
          <a:p>
            <a:pPr lvl="1"/>
            <a:r>
              <a:rPr lang="en-US" dirty="0"/>
              <a:t>Program includes precipitation and drinking water analyses</a:t>
            </a:r>
          </a:p>
        </p:txBody>
      </p:sp>
      <p:sp>
        <p:nvSpPr>
          <p:cNvPr id="4" name="Slide Number Placeholder 3">
            <a:extLst>
              <a:ext uri="{FF2B5EF4-FFF2-40B4-BE49-F238E27FC236}">
                <a16:creationId xmlns:a16="http://schemas.microsoft.com/office/drawing/2014/main" id="{338988EB-ECCC-AFF5-D322-2E8FF2755979}"/>
              </a:ext>
            </a:extLst>
          </p:cNvPr>
          <p:cNvSpPr>
            <a:spLocks noGrp="1"/>
          </p:cNvSpPr>
          <p:nvPr>
            <p:ph type="sldNum" sz="quarter" idx="12"/>
          </p:nvPr>
        </p:nvSpPr>
        <p:spPr/>
        <p:txBody>
          <a:bodyPr/>
          <a:lstStyle/>
          <a:p>
            <a:fld id="{2A9EB9E3-9590-49DD-B5AB-BB74F4A3E175}" type="slidenum">
              <a:rPr lang="en-US" smtClean="0"/>
              <a:t>65</a:t>
            </a:fld>
            <a:endParaRPr lang="en-US"/>
          </a:p>
        </p:txBody>
      </p:sp>
      <p:pic>
        <p:nvPicPr>
          <p:cNvPr id="9" name="Content Placeholder 8">
            <a:extLst>
              <a:ext uri="{FF2B5EF4-FFF2-40B4-BE49-F238E27FC236}">
                <a16:creationId xmlns:a16="http://schemas.microsoft.com/office/drawing/2014/main" id="{CF9BE5CE-F81F-D218-CD52-65E53EC8B872}"/>
              </a:ext>
            </a:extLst>
          </p:cNvPr>
          <p:cNvPicPr>
            <a:picLocks noGrp="1" noChangeAspect="1"/>
          </p:cNvPicPr>
          <p:nvPr>
            <p:ph sz="half" idx="2"/>
          </p:nvPr>
        </p:nvPicPr>
        <p:blipFill>
          <a:blip r:embed="rId2"/>
          <a:stretch>
            <a:fillRect/>
          </a:stretch>
        </p:blipFill>
        <p:spPr>
          <a:xfrm>
            <a:off x="6172200" y="1007764"/>
            <a:ext cx="5102225" cy="5163147"/>
          </a:xfrm>
          <a:prstGeom prst="rect">
            <a:avLst/>
          </a:prstGeom>
        </p:spPr>
      </p:pic>
    </p:spTree>
    <p:extLst>
      <p:ext uri="{BB962C8B-B14F-4D97-AF65-F5344CB8AC3E}">
        <p14:creationId xmlns:p14="http://schemas.microsoft.com/office/powerpoint/2010/main" val="47870568"/>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2C943-2DDE-EDF4-5182-EBFD1BBB7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7C49A4-DF79-C6BD-3A0E-D3E84AB29B8D}"/>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4F44F3E0-3187-7216-CA87-90F981ADA99B}"/>
              </a:ext>
            </a:extLst>
          </p:cNvPr>
          <p:cNvSpPr>
            <a:spLocks noGrp="1"/>
          </p:cNvSpPr>
          <p:nvPr>
            <p:ph idx="1"/>
          </p:nvPr>
        </p:nvSpPr>
        <p:spPr/>
        <p:txBody>
          <a:bodyPr>
            <a:normAutofit/>
          </a:bodyPr>
          <a:lstStyle/>
          <a:p>
            <a:pPr marL="0" indent="0">
              <a:buNone/>
            </a:pPr>
            <a:r>
              <a:rPr lang="en-US" b="1" dirty="0"/>
              <a:t>NADP</a:t>
            </a:r>
          </a:p>
          <a:p>
            <a:r>
              <a:rPr lang="en-US" dirty="0"/>
              <a:t>Monitoring air pollution deposition and impacts</a:t>
            </a:r>
          </a:p>
          <a:p>
            <a:r>
              <a:rPr lang="en-US" dirty="0"/>
              <a:t>5 monitoring networks</a:t>
            </a:r>
          </a:p>
          <a:p>
            <a:pPr marL="685800" lvl="1" indent="-457200">
              <a:buFont typeface="+mj-lt"/>
              <a:buAutoNum type="arabicPeriod"/>
            </a:pPr>
            <a:r>
              <a:rPr lang="en-US" u="sng" dirty="0"/>
              <a:t>Mercury Deposition Network</a:t>
            </a:r>
            <a:r>
              <a:rPr lang="en-US" dirty="0"/>
              <a:t>: geographic distribution and trends in precipitation (wet deposition)</a:t>
            </a:r>
          </a:p>
          <a:p>
            <a:pPr marL="685800" lvl="1" indent="-457200">
              <a:buFont typeface="+mj-lt"/>
              <a:buAutoNum type="arabicPeriod"/>
            </a:pPr>
            <a:r>
              <a:rPr lang="en-US" u="sng" dirty="0"/>
              <a:t>Atmospheric Mercury Network</a:t>
            </a:r>
            <a:r>
              <a:rPr lang="en-US" dirty="0"/>
              <a:t>: atmospheric mercury concentrations (dry deposition)</a:t>
            </a:r>
          </a:p>
          <a:p>
            <a:pPr marL="685800" lvl="1" indent="-457200">
              <a:buFont typeface="+mj-lt"/>
              <a:buAutoNum type="arabicPeriod"/>
            </a:pPr>
            <a:r>
              <a:rPr lang="en-US" u="sng" dirty="0"/>
              <a:t>National Trends Network</a:t>
            </a:r>
            <a:r>
              <a:rPr lang="en-US" dirty="0"/>
              <a:t>: acids, nutrients, and base cations in precipitation</a:t>
            </a:r>
          </a:p>
          <a:p>
            <a:pPr marL="685800" lvl="1" indent="-457200">
              <a:buFont typeface="+mj-lt"/>
              <a:buAutoNum type="arabicPeriod"/>
            </a:pPr>
            <a:r>
              <a:rPr lang="en-US" u="sng" dirty="0"/>
              <a:t>Atmospheric Integrated Research Monitoring</a:t>
            </a:r>
            <a:r>
              <a:rPr lang="en-US" dirty="0"/>
              <a:t>: atmospheric processes</a:t>
            </a:r>
          </a:p>
          <a:p>
            <a:pPr marL="685800" lvl="1" indent="-457200">
              <a:buFont typeface="+mj-lt"/>
              <a:buAutoNum type="arabicPeriod"/>
            </a:pPr>
            <a:r>
              <a:rPr lang="en-US" u="sng" dirty="0"/>
              <a:t>Ammonia Monitoring</a:t>
            </a:r>
            <a:r>
              <a:rPr lang="en-US" dirty="0"/>
              <a:t>: Passive atmospheric ammonia concentration</a:t>
            </a:r>
          </a:p>
        </p:txBody>
      </p:sp>
      <p:sp>
        <p:nvSpPr>
          <p:cNvPr id="4" name="Slide Number Placeholder 3">
            <a:extLst>
              <a:ext uri="{FF2B5EF4-FFF2-40B4-BE49-F238E27FC236}">
                <a16:creationId xmlns:a16="http://schemas.microsoft.com/office/drawing/2014/main" id="{7E4B2F8D-8DA6-DF1F-77D1-F79DB7D4493E}"/>
              </a:ext>
            </a:extLst>
          </p:cNvPr>
          <p:cNvSpPr>
            <a:spLocks noGrp="1"/>
          </p:cNvSpPr>
          <p:nvPr>
            <p:ph type="sldNum" sz="quarter" idx="12"/>
          </p:nvPr>
        </p:nvSpPr>
        <p:spPr/>
        <p:txBody>
          <a:bodyPr/>
          <a:lstStyle/>
          <a:p>
            <a:fld id="{2A9EB9E3-9590-49DD-B5AB-BB74F4A3E175}" type="slidenum">
              <a:rPr lang="en-US" smtClean="0"/>
              <a:t>66</a:t>
            </a:fld>
            <a:endParaRPr lang="en-US"/>
          </a:p>
        </p:txBody>
      </p:sp>
    </p:spTree>
    <p:extLst>
      <p:ext uri="{BB962C8B-B14F-4D97-AF65-F5344CB8AC3E}">
        <p14:creationId xmlns:p14="http://schemas.microsoft.com/office/powerpoint/2010/main" val="632332655"/>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FB6D504-54E9-8D5C-AC11-965DB67B9C4B}"/>
              </a:ext>
            </a:extLst>
          </p:cNvPr>
          <p:cNvPicPr>
            <a:picLocks noChangeAspect="1"/>
          </p:cNvPicPr>
          <p:nvPr/>
        </p:nvPicPr>
        <p:blipFill>
          <a:blip r:embed="rId2"/>
          <a:stretch>
            <a:fillRect/>
          </a:stretch>
        </p:blipFill>
        <p:spPr>
          <a:xfrm>
            <a:off x="2346960" y="1005840"/>
            <a:ext cx="7498080" cy="5166360"/>
          </a:xfrm>
          <a:prstGeom prst="rect">
            <a:avLst/>
          </a:prstGeom>
        </p:spPr>
      </p:pic>
      <p:sp>
        <p:nvSpPr>
          <p:cNvPr id="2" name="Title 1">
            <a:extLst>
              <a:ext uri="{FF2B5EF4-FFF2-40B4-BE49-F238E27FC236}">
                <a16:creationId xmlns:a16="http://schemas.microsoft.com/office/drawing/2014/main" id="{F41FFD4F-9562-4E02-9BF5-872CC6B517F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D694FE27-7753-FA1F-9BF6-2214CD42CD68}"/>
              </a:ext>
            </a:extLst>
          </p:cNvPr>
          <p:cNvSpPr>
            <a:spLocks noGrp="1"/>
          </p:cNvSpPr>
          <p:nvPr>
            <p:ph type="sldNum" sz="quarter" idx="12"/>
          </p:nvPr>
        </p:nvSpPr>
        <p:spPr/>
        <p:txBody>
          <a:bodyPr/>
          <a:lstStyle/>
          <a:p>
            <a:fld id="{3A34FD16-3FD2-4FC3-999B-E8C035BB93A1}" type="slidenum">
              <a:rPr lang="en-US" smtClean="0"/>
              <a:pPr/>
              <a:t>67</a:t>
            </a:fld>
            <a:endParaRPr lang="en-US" dirty="0"/>
          </a:p>
        </p:txBody>
      </p:sp>
      <p:sp>
        <p:nvSpPr>
          <p:cNvPr id="13" name="Content Placeholder 12">
            <a:extLst>
              <a:ext uri="{FF2B5EF4-FFF2-40B4-BE49-F238E27FC236}">
                <a16:creationId xmlns:a16="http://schemas.microsoft.com/office/drawing/2014/main" id="{ECA5FE6A-B94C-8461-52F6-8B2A136930EB}"/>
              </a:ext>
            </a:extLst>
          </p:cNvPr>
          <p:cNvSpPr>
            <a:spLocks noGrp="1"/>
          </p:cNvSpPr>
          <p:nvPr>
            <p:ph idx="1"/>
          </p:nvPr>
        </p:nvSpPr>
        <p:spPr/>
        <p:txBody>
          <a:bodyPr/>
          <a:lstStyle/>
          <a:p>
            <a:pPr marL="0" indent="0" algn="ctr">
              <a:buNone/>
            </a:pPr>
            <a:r>
              <a:rPr lang="en-US" b="1" dirty="0"/>
              <a:t>NADP (2020)</a:t>
            </a:r>
          </a:p>
        </p:txBody>
      </p:sp>
    </p:spTree>
    <p:extLst>
      <p:ext uri="{BB962C8B-B14F-4D97-AF65-F5344CB8AC3E}">
        <p14:creationId xmlns:p14="http://schemas.microsoft.com/office/powerpoint/2010/main" val="2350481844"/>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Monitors</a:t>
            </a:r>
          </a:p>
          <a:p>
            <a:pPr>
              <a:defRPr/>
            </a:pPr>
            <a:r>
              <a:rPr lang="en-US" dirty="0"/>
              <a:t>Monitoring method criteria:</a:t>
            </a:r>
          </a:p>
          <a:p>
            <a:pPr lvl="1">
              <a:defRPr/>
            </a:pPr>
            <a:r>
              <a:rPr lang="en-US" dirty="0"/>
              <a:t>What is the scale of the assessment?</a:t>
            </a:r>
          </a:p>
          <a:p>
            <a:pPr lvl="1">
              <a:defRPr/>
            </a:pPr>
            <a:r>
              <a:rPr lang="en-US" dirty="0"/>
              <a:t>What contaminant(s) will be analyzed?</a:t>
            </a:r>
          </a:p>
          <a:p>
            <a:pPr lvl="1">
              <a:defRPr/>
            </a:pPr>
            <a:r>
              <a:rPr lang="en-US" dirty="0"/>
              <a:t>What will be the sampling time over which the result is derived (e.g., 15 minutes or 24 hours)?</a:t>
            </a:r>
          </a:p>
          <a:p>
            <a:pPr lvl="1">
              <a:defRPr/>
            </a:pPr>
            <a:r>
              <a:rPr lang="en-US" dirty="0"/>
              <a:t>What are reporting limit needs?</a:t>
            </a:r>
          </a:p>
          <a:p>
            <a:pPr lvl="1">
              <a:defRPr/>
            </a:pPr>
            <a:r>
              <a:rPr lang="en-US" dirty="0"/>
              <a:t>What are available resources and limitations?</a:t>
            </a:r>
          </a:p>
        </p:txBody>
      </p:sp>
      <p:sp>
        <p:nvSpPr>
          <p:cNvPr id="4" name="Slide Number Placeholder 3">
            <a:extLst>
              <a:ext uri="{FF2B5EF4-FFF2-40B4-BE49-F238E27FC236}">
                <a16:creationId xmlns:a16="http://schemas.microsoft.com/office/drawing/2014/main" id="{24C989AB-CAD8-4ED4-9CB2-BD0AB4686C33}"/>
              </a:ext>
            </a:extLst>
          </p:cNvPr>
          <p:cNvSpPr>
            <a:spLocks noGrp="1"/>
          </p:cNvSpPr>
          <p:nvPr>
            <p:ph type="sldNum" sz="quarter" idx="12"/>
          </p:nvPr>
        </p:nvSpPr>
        <p:spPr/>
        <p:txBody>
          <a:bodyPr/>
          <a:lstStyle/>
          <a:p>
            <a:fld id="{2A9EB9E3-9590-49DD-B5AB-BB74F4A3E175}" type="slidenum">
              <a:rPr lang="en-US" smtClean="0"/>
              <a:t>68</a:t>
            </a:fld>
            <a:endParaRPr lang="en-US"/>
          </a:p>
        </p:txBody>
      </p:sp>
    </p:spTree>
    <p:extLst>
      <p:ext uri="{BB962C8B-B14F-4D97-AF65-F5344CB8AC3E}">
        <p14:creationId xmlns:p14="http://schemas.microsoft.com/office/powerpoint/2010/main" val="237775410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9F5701-3856-9A21-D9D3-EBFAE72A6DBC}"/>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Types of Exposure</a:t>
            </a:r>
            <a:endParaRPr lang="en-US" dirty="0"/>
          </a:p>
        </p:txBody>
      </p:sp>
      <p:sp>
        <p:nvSpPr>
          <p:cNvPr id="6" name="Content Placeholder 5">
            <a:extLst>
              <a:ext uri="{FF2B5EF4-FFF2-40B4-BE49-F238E27FC236}">
                <a16:creationId xmlns:a16="http://schemas.microsoft.com/office/drawing/2014/main" id="{C15855CF-DA8E-58C9-5404-CD48A1881506}"/>
              </a:ext>
            </a:extLst>
          </p:cNvPr>
          <p:cNvSpPr>
            <a:spLocks noGrp="1"/>
          </p:cNvSpPr>
          <p:nvPr>
            <p:ph sz="half" idx="1"/>
          </p:nvPr>
        </p:nvSpPr>
        <p:spPr/>
        <p:txBody>
          <a:bodyPr>
            <a:normAutofit/>
          </a:bodyPr>
          <a:lstStyle/>
          <a:p>
            <a:pPr marL="0" indent="0" algn="ctr">
              <a:buNone/>
            </a:pPr>
            <a:r>
              <a:rPr lang="en-US" sz="2800" b="1" dirty="0">
                <a:solidFill>
                  <a:schemeClr val="bg1"/>
                </a:solidFill>
                <a:highlight>
                  <a:srgbClr val="435058"/>
                </a:highlight>
              </a:rPr>
              <a:t>          Acute Exposure</a:t>
            </a:r>
            <a:r>
              <a:rPr lang="en-US" sz="2800" b="1" dirty="0">
                <a:solidFill>
                  <a:schemeClr val="accent1"/>
                </a:solidFill>
                <a:highlight>
                  <a:srgbClr val="435058"/>
                </a:highlight>
              </a:rPr>
              <a:t>,,,,,,,,,,</a:t>
            </a:r>
          </a:p>
          <a:p>
            <a:pPr marL="0" indent="0">
              <a:buNone/>
            </a:pPr>
            <a:r>
              <a:rPr lang="en-US" sz="2800" dirty="0"/>
              <a:t>Short term exposure (minutes, hours, days) to relatively high levels of contaminant</a:t>
            </a:r>
          </a:p>
          <a:p>
            <a:pPr marL="0" indent="0">
              <a:buNone/>
            </a:pPr>
            <a:endParaRPr lang="en-US" sz="2800" dirty="0"/>
          </a:p>
          <a:p>
            <a:pPr marL="0" indent="0">
              <a:buNone/>
            </a:pPr>
            <a:endParaRPr lang="en-US" sz="2800" dirty="0"/>
          </a:p>
          <a:p>
            <a:pPr marL="0" indent="0">
              <a:buNone/>
            </a:pPr>
            <a:r>
              <a:rPr lang="en-US" sz="2800" dirty="0"/>
              <a:t>Acute exposure may result in </a:t>
            </a:r>
            <a:r>
              <a:rPr lang="en-US" sz="2800" b="1" i="1" dirty="0"/>
              <a:t>acute effects</a:t>
            </a:r>
            <a:r>
              <a:rPr lang="en-US" sz="2800" dirty="0"/>
              <a:t>, from </a:t>
            </a:r>
            <a:r>
              <a:rPr lang="en-US" dirty="0"/>
              <a:t>r</a:t>
            </a:r>
            <a:r>
              <a:rPr lang="en-US" sz="2800" dirty="0"/>
              <a:t>elatively mild (eye irritation), to extreme (an asthma attack), to fatal</a:t>
            </a:r>
          </a:p>
        </p:txBody>
      </p:sp>
      <p:sp>
        <p:nvSpPr>
          <p:cNvPr id="7" name="Content Placeholder 6">
            <a:extLst>
              <a:ext uri="{FF2B5EF4-FFF2-40B4-BE49-F238E27FC236}">
                <a16:creationId xmlns:a16="http://schemas.microsoft.com/office/drawing/2014/main" id="{AAAD10C1-54BD-5DE4-5E97-25E16E3BE323}"/>
              </a:ext>
            </a:extLst>
          </p:cNvPr>
          <p:cNvSpPr>
            <a:spLocks noGrp="1"/>
          </p:cNvSpPr>
          <p:nvPr>
            <p:ph sz="half" idx="2"/>
          </p:nvPr>
        </p:nvSpPr>
        <p:spPr/>
        <p:txBody>
          <a:bodyPr>
            <a:normAutofit/>
          </a:bodyPr>
          <a:lstStyle/>
          <a:p>
            <a:pPr marL="0" indent="0" algn="ctr">
              <a:buNone/>
            </a:pPr>
            <a:r>
              <a:rPr lang="en-US" sz="2800" b="1" dirty="0">
                <a:solidFill>
                  <a:schemeClr val="bg1"/>
                </a:solidFill>
                <a:highlight>
                  <a:srgbClr val="435058"/>
                </a:highlight>
              </a:rPr>
              <a:t>        Chronic Exposure</a:t>
            </a:r>
            <a:r>
              <a:rPr lang="en-US" sz="2800" b="1" dirty="0">
                <a:solidFill>
                  <a:schemeClr val="accent1"/>
                </a:solidFill>
                <a:highlight>
                  <a:srgbClr val="435058"/>
                </a:highlight>
              </a:rPr>
              <a:t>,,,,,,,,</a:t>
            </a:r>
            <a:endParaRPr lang="en-US" dirty="0"/>
          </a:p>
          <a:p>
            <a:pPr marL="0" indent="0">
              <a:buNone/>
            </a:pPr>
            <a:r>
              <a:rPr lang="en-US" sz="2800" dirty="0"/>
              <a:t>Long term (years to lifetime) exposure to relatively low levels of contaminant</a:t>
            </a:r>
          </a:p>
          <a:p>
            <a:pPr marL="0" indent="0">
              <a:buNone/>
            </a:pPr>
            <a:endParaRPr lang="en-US" sz="2800" dirty="0"/>
          </a:p>
          <a:p>
            <a:pPr marL="0" indent="0">
              <a:buNone/>
            </a:pPr>
            <a:endParaRPr lang="en-US" sz="2800" b="1" dirty="0"/>
          </a:p>
          <a:p>
            <a:pPr marL="0" indent="0">
              <a:buNone/>
            </a:pPr>
            <a:r>
              <a:rPr lang="en-US" sz="2800" dirty="0"/>
              <a:t>Chronic exposure may result in </a:t>
            </a:r>
            <a:r>
              <a:rPr lang="en-US" sz="2800" b="1" i="1" dirty="0"/>
              <a:t>chronic effects </a:t>
            </a:r>
            <a:r>
              <a:rPr lang="en-US" sz="2800" dirty="0"/>
              <a:t>(cancer, chronic obstructive pulmonary disease, neurological problems, etc.)</a:t>
            </a:r>
            <a:endParaRPr lang="en-US" dirty="0"/>
          </a:p>
        </p:txBody>
      </p:sp>
      <p:sp>
        <p:nvSpPr>
          <p:cNvPr id="4" name="Slide Number Placeholder 3">
            <a:extLst>
              <a:ext uri="{FF2B5EF4-FFF2-40B4-BE49-F238E27FC236}">
                <a16:creationId xmlns:a16="http://schemas.microsoft.com/office/drawing/2014/main" id="{F36AEB4A-4718-D4D0-4368-BB761D9F4F9D}"/>
              </a:ext>
            </a:extLst>
          </p:cNvPr>
          <p:cNvSpPr>
            <a:spLocks noGrp="1"/>
          </p:cNvSpPr>
          <p:nvPr>
            <p:ph type="sldNum" sz="quarter" idx="12"/>
          </p:nvPr>
        </p:nvSpPr>
        <p:spPr/>
        <p:txBody>
          <a:bodyPr/>
          <a:lstStyle/>
          <a:p>
            <a:fld id="{3A34FD16-3FD2-4FC3-999B-E8C035BB93A1}" type="slidenum">
              <a:rPr lang="en-US" smtClean="0"/>
              <a:pPr/>
              <a:t>6</a:t>
            </a:fld>
            <a:endParaRPr lang="en-US" dirty="0"/>
          </a:p>
        </p:txBody>
      </p:sp>
      <p:sp>
        <p:nvSpPr>
          <p:cNvPr id="8" name="AutoShape 1078">
            <a:extLst>
              <a:ext uri="{FF2B5EF4-FFF2-40B4-BE49-F238E27FC236}">
                <a16:creationId xmlns:a16="http://schemas.microsoft.com/office/drawing/2014/main" id="{602E876F-3751-3C86-1B00-55D0A3CFBC94}"/>
              </a:ext>
            </a:extLst>
          </p:cNvPr>
          <p:cNvSpPr>
            <a:spLocks noChangeArrowheads="1"/>
          </p:cNvSpPr>
          <p:nvPr/>
        </p:nvSpPr>
        <p:spPr bwMode="auto">
          <a:xfrm rot="5400000">
            <a:off x="8266176" y="2971800"/>
            <a:ext cx="914400" cy="914400"/>
          </a:xfrm>
          <a:prstGeom prst="rightArrow">
            <a:avLst>
              <a:gd name="adj1" fmla="val 50000"/>
              <a:gd name="adj2" fmla="val 30547"/>
            </a:avLst>
          </a:prstGeom>
          <a:solidFill>
            <a:schemeClr val="accent1"/>
          </a:solidFill>
          <a:ln w="9525">
            <a:solidFill>
              <a:schemeClr val="tx1"/>
            </a:solidFill>
            <a:miter lim="800000"/>
            <a:headEnd/>
            <a:tailEnd/>
          </a:ln>
        </p:spPr>
        <p:txBody>
          <a:bodyPr wrap="none" anchor="ctr"/>
          <a:lstStyle/>
          <a:p>
            <a:pPr eaLnBrk="0" hangingPunct="0"/>
            <a:endParaRPr lang="en-US" sz="2400">
              <a:latin typeface="+mj-lt"/>
            </a:endParaRPr>
          </a:p>
        </p:txBody>
      </p:sp>
      <p:sp>
        <p:nvSpPr>
          <p:cNvPr id="9" name="AutoShape 1078">
            <a:extLst>
              <a:ext uri="{FF2B5EF4-FFF2-40B4-BE49-F238E27FC236}">
                <a16:creationId xmlns:a16="http://schemas.microsoft.com/office/drawing/2014/main" id="{6B036D6C-F805-1ACD-E59C-02C1C7573C25}"/>
              </a:ext>
            </a:extLst>
          </p:cNvPr>
          <p:cNvSpPr>
            <a:spLocks noChangeArrowheads="1"/>
          </p:cNvSpPr>
          <p:nvPr/>
        </p:nvSpPr>
        <p:spPr bwMode="auto">
          <a:xfrm rot="5400000">
            <a:off x="3011424" y="2971800"/>
            <a:ext cx="914400" cy="914400"/>
          </a:xfrm>
          <a:prstGeom prst="rightArrow">
            <a:avLst>
              <a:gd name="adj1" fmla="val 50000"/>
              <a:gd name="adj2" fmla="val 30547"/>
            </a:avLst>
          </a:prstGeom>
          <a:solidFill>
            <a:schemeClr val="accent1"/>
          </a:solidFill>
          <a:ln w="9525">
            <a:solidFill>
              <a:schemeClr val="tx1"/>
            </a:solidFill>
            <a:miter lim="800000"/>
            <a:headEnd/>
            <a:tailEnd/>
          </a:ln>
        </p:spPr>
        <p:txBody>
          <a:bodyPr wrap="none" anchor="ctr"/>
          <a:lstStyle/>
          <a:p>
            <a:pPr eaLnBrk="0" hangingPunct="0"/>
            <a:endParaRPr lang="en-US" sz="2400">
              <a:latin typeface="+mj-lt"/>
            </a:endParaRPr>
          </a:p>
        </p:txBody>
      </p:sp>
    </p:spTree>
    <p:extLst>
      <p:ext uri="{BB962C8B-B14F-4D97-AF65-F5344CB8AC3E}">
        <p14:creationId xmlns:p14="http://schemas.microsoft.com/office/powerpoint/2010/main" val="3573423855"/>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pPr>
              <a:defRPr/>
            </a:pPr>
            <a:r>
              <a:rPr lang="en-US" dirty="0"/>
              <a:t>Different requirements for general exposures or exposures to the maximally exposed individual</a:t>
            </a:r>
          </a:p>
          <a:p>
            <a:pPr lvl="1">
              <a:defRPr/>
            </a:pPr>
            <a:r>
              <a:rPr lang="en-US" dirty="0"/>
              <a:t>Locations too close to a source may underestimate exposure if the plume has not yet reached ground level</a:t>
            </a:r>
          </a:p>
          <a:p>
            <a:pPr lvl="1">
              <a:defRPr/>
            </a:pPr>
            <a:r>
              <a:rPr lang="en-US" dirty="0"/>
              <a:t>Locations too far from the source may underestimate exposure due to plume dispersion between point of plume touch-down and monitoring location.</a:t>
            </a:r>
            <a:endParaRPr lang="en-US" i="0" dirty="0">
              <a:solidFill>
                <a:schemeClr val="tx1"/>
              </a:solidFill>
            </a:endParaRPr>
          </a:p>
        </p:txBody>
      </p:sp>
      <p:sp>
        <p:nvSpPr>
          <p:cNvPr id="4" name="Slide Number Placeholder 3">
            <a:extLst>
              <a:ext uri="{FF2B5EF4-FFF2-40B4-BE49-F238E27FC236}">
                <a16:creationId xmlns:a16="http://schemas.microsoft.com/office/drawing/2014/main" id="{818EFD8C-6A17-48DD-AA65-679CE9874911}"/>
              </a:ext>
            </a:extLst>
          </p:cNvPr>
          <p:cNvSpPr>
            <a:spLocks noGrp="1"/>
          </p:cNvSpPr>
          <p:nvPr>
            <p:ph type="sldNum" sz="quarter" idx="12"/>
          </p:nvPr>
        </p:nvSpPr>
        <p:spPr/>
        <p:txBody>
          <a:bodyPr/>
          <a:lstStyle/>
          <a:p>
            <a:fld id="{2A9EB9E3-9590-49DD-B5AB-BB74F4A3E175}" type="slidenum">
              <a:rPr lang="en-US" smtClean="0"/>
              <a:t>69</a:t>
            </a:fld>
            <a:endParaRPr lang="en-US"/>
          </a:p>
        </p:txBody>
      </p:sp>
    </p:spTree>
    <p:extLst>
      <p:ext uri="{BB962C8B-B14F-4D97-AF65-F5344CB8AC3E}">
        <p14:creationId xmlns:p14="http://schemas.microsoft.com/office/powerpoint/2010/main" val="783583221"/>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r>
              <a:rPr lang="en-US" dirty="0"/>
              <a:t>Terrain Considerations</a:t>
            </a:r>
          </a:p>
          <a:p>
            <a:pPr lvl="1"/>
            <a:r>
              <a:rPr lang="en-US" dirty="0"/>
              <a:t>Buildings, hills, and trees have shielding (underestimate exposure) &amp; concentrating (overestimate exposure) effects</a:t>
            </a:r>
          </a:p>
          <a:p>
            <a:r>
              <a:rPr lang="en-US" dirty="0"/>
              <a:t>Interference Considerations</a:t>
            </a:r>
          </a:p>
          <a:p>
            <a:pPr lvl="1"/>
            <a:r>
              <a:rPr lang="en-US" dirty="0"/>
              <a:t>Products of combustion from vehicles can interfere with monitor results</a:t>
            </a:r>
          </a:p>
          <a:p>
            <a:pPr lvl="1"/>
            <a:r>
              <a:rPr lang="en-US" dirty="0"/>
              <a:t>Monitor 3-61 meters from major traffic arteries</a:t>
            </a:r>
          </a:p>
          <a:p>
            <a:r>
              <a:rPr lang="en-US" dirty="0"/>
              <a:t>Height Considerations</a:t>
            </a:r>
          </a:p>
          <a:p>
            <a:pPr lvl="1"/>
            <a:r>
              <a:rPr lang="en-US" dirty="0"/>
              <a:t>Monitor between 1-2 meters above ground in personal breathable zone</a:t>
            </a:r>
          </a:p>
        </p:txBody>
      </p:sp>
      <p:sp>
        <p:nvSpPr>
          <p:cNvPr id="4" name="Slide Number Placeholder 3">
            <a:extLst>
              <a:ext uri="{FF2B5EF4-FFF2-40B4-BE49-F238E27FC236}">
                <a16:creationId xmlns:a16="http://schemas.microsoft.com/office/drawing/2014/main" id="{8DC41A40-149E-43E8-9033-B0CFD34FEEA4}"/>
              </a:ext>
            </a:extLst>
          </p:cNvPr>
          <p:cNvSpPr>
            <a:spLocks noGrp="1"/>
          </p:cNvSpPr>
          <p:nvPr>
            <p:ph type="sldNum" sz="quarter" idx="12"/>
          </p:nvPr>
        </p:nvSpPr>
        <p:spPr/>
        <p:txBody>
          <a:bodyPr/>
          <a:lstStyle/>
          <a:p>
            <a:fld id="{2A9EB9E3-9590-49DD-B5AB-BB74F4A3E175}" type="slidenum">
              <a:rPr lang="en-US" smtClean="0"/>
              <a:t>70</a:t>
            </a:fld>
            <a:endParaRPr lang="en-US"/>
          </a:p>
        </p:txBody>
      </p:sp>
    </p:spTree>
    <p:extLst>
      <p:ext uri="{BB962C8B-B14F-4D97-AF65-F5344CB8AC3E}">
        <p14:creationId xmlns:p14="http://schemas.microsoft.com/office/powerpoint/2010/main" val="1814035518"/>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Selecting Monitoring Locations</a:t>
            </a:r>
          </a:p>
          <a:p>
            <a:r>
              <a:rPr lang="en-US" dirty="0"/>
              <a:t>Background Concentration</a:t>
            </a:r>
          </a:p>
          <a:p>
            <a:pPr lvl="1">
              <a:defRPr/>
            </a:pPr>
            <a:r>
              <a:rPr lang="en-US" dirty="0"/>
              <a:t>Background monitors should be placed in the predominant upwind direction (in relation to sources) in the assessment area to measure the concentrations of the chemicals of potential concern in air that is moving into the assessment area</a:t>
            </a:r>
          </a:p>
          <a:p>
            <a:pPr lvl="1">
              <a:defRPr/>
            </a:pPr>
            <a:r>
              <a:rPr lang="en-US" dirty="0"/>
              <a:t>Background monitoring results </a:t>
            </a:r>
            <a:r>
              <a:rPr lang="en-US" b="1" i="1" dirty="0"/>
              <a:t>should not</a:t>
            </a:r>
            <a:r>
              <a:rPr lang="en-US" dirty="0"/>
              <a:t> be subtracted from assessment area monitoring results</a:t>
            </a:r>
          </a:p>
          <a:p>
            <a:pPr lvl="1">
              <a:defRPr/>
            </a:pPr>
            <a:r>
              <a:rPr lang="en-US" dirty="0"/>
              <a:t>Background concentration </a:t>
            </a:r>
            <a:r>
              <a:rPr lang="en-US" b="1" i="1" dirty="0"/>
              <a:t>should be</a:t>
            </a:r>
            <a:r>
              <a:rPr lang="en-US" dirty="0"/>
              <a:t> included in total measured concentration with bar charts comparing to background and total measured concentrations</a:t>
            </a:r>
          </a:p>
        </p:txBody>
      </p:sp>
      <p:sp>
        <p:nvSpPr>
          <p:cNvPr id="4" name="Slide Number Placeholder 3">
            <a:extLst>
              <a:ext uri="{FF2B5EF4-FFF2-40B4-BE49-F238E27FC236}">
                <a16:creationId xmlns:a16="http://schemas.microsoft.com/office/drawing/2014/main" id="{49959457-6719-4EDD-BB63-57BE07D9B586}"/>
              </a:ext>
            </a:extLst>
          </p:cNvPr>
          <p:cNvSpPr>
            <a:spLocks noGrp="1"/>
          </p:cNvSpPr>
          <p:nvPr>
            <p:ph type="sldNum" sz="quarter" idx="12"/>
          </p:nvPr>
        </p:nvSpPr>
        <p:spPr/>
        <p:txBody>
          <a:bodyPr/>
          <a:lstStyle/>
          <a:p>
            <a:fld id="{2A9EB9E3-9590-49DD-B5AB-BB74F4A3E175}" type="slidenum">
              <a:rPr lang="en-US" smtClean="0"/>
              <a:t>71</a:t>
            </a:fld>
            <a:endParaRPr lang="en-US"/>
          </a:p>
        </p:txBody>
      </p:sp>
    </p:spTree>
    <p:extLst>
      <p:ext uri="{BB962C8B-B14F-4D97-AF65-F5344CB8AC3E}">
        <p14:creationId xmlns:p14="http://schemas.microsoft.com/office/powerpoint/2010/main" val="561144512"/>
      </p:ext>
    </p:extLst>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AADFC-805A-7EE0-CBF1-4FF891DD105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786C812-7139-4440-DBB9-F33B7004D3E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14400" y="1006316"/>
            <a:ext cx="10363200" cy="5165407"/>
          </a:xfrm>
          <a:prstGeom prst="rect">
            <a:avLst/>
          </a:prstGeom>
        </p:spPr>
      </p:pic>
      <p:sp>
        <p:nvSpPr>
          <p:cNvPr id="2" name="Title 1">
            <a:extLst>
              <a:ext uri="{FF2B5EF4-FFF2-40B4-BE49-F238E27FC236}">
                <a16:creationId xmlns:a16="http://schemas.microsoft.com/office/drawing/2014/main" id="{D8F21A09-E118-4CF7-1691-899837155D2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BC6C1A01-D245-61F4-F117-12FB621F58C8}"/>
              </a:ext>
            </a:extLst>
          </p:cNvPr>
          <p:cNvSpPr>
            <a:spLocks noGrp="1"/>
          </p:cNvSpPr>
          <p:nvPr>
            <p:ph idx="1"/>
          </p:nvPr>
        </p:nvSpPr>
        <p:spPr/>
        <p:txBody>
          <a:bodyPr>
            <a:normAutofit/>
          </a:bodyPr>
          <a:lstStyle/>
          <a:p>
            <a:pPr marL="0" indent="0" algn="ctr">
              <a:buNone/>
            </a:pPr>
            <a:r>
              <a:rPr lang="en-US" b="1" noProof="0" dirty="0">
                <a:solidFill>
                  <a:schemeClr val="bg1"/>
                </a:solidFill>
              </a:rPr>
              <a:t>Fate &amp; Transport Predictions</a:t>
            </a:r>
          </a:p>
          <a:p>
            <a:pPr marL="0" indent="0" algn="ctr">
              <a:buNone/>
            </a:pPr>
            <a:r>
              <a:rPr lang="en-US" i="1" noProof="0" dirty="0">
                <a:solidFill>
                  <a:schemeClr val="bg1"/>
                </a:solidFill>
              </a:rPr>
              <a:t>Using Modeling to Locate Monitors</a:t>
            </a:r>
          </a:p>
        </p:txBody>
      </p:sp>
      <p:sp>
        <p:nvSpPr>
          <p:cNvPr id="4" name="Slide Number Placeholder 3">
            <a:extLst>
              <a:ext uri="{FF2B5EF4-FFF2-40B4-BE49-F238E27FC236}">
                <a16:creationId xmlns:a16="http://schemas.microsoft.com/office/drawing/2014/main" id="{A647BDE5-C66F-EBE3-FC03-64925647F8B9}"/>
              </a:ext>
            </a:extLst>
          </p:cNvPr>
          <p:cNvSpPr>
            <a:spLocks noGrp="1"/>
          </p:cNvSpPr>
          <p:nvPr>
            <p:ph type="sldNum" sz="quarter" idx="12"/>
          </p:nvPr>
        </p:nvSpPr>
        <p:spPr/>
        <p:txBody>
          <a:bodyPr/>
          <a:lstStyle/>
          <a:p>
            <a:fld id="{3A34FD16-3FD2-4FC3-999B-E8C035BB93A1}" type="slidenum">
              <a:rPr lang="en-US" noProof="0" smtClean="0"/>
              <a:pPr/>
              <a:t>72</a:t>
            </a:fld>
            <a:endParaRPr lang="en-US" noProof="0" dirty="0"/>
          </a:p>
        </p:txBody>
      </p:sp>
      <p:sp>
        <p:nvSpPr>
          <p:cNvPr id="5" name="TextBox 4">
            <a:extLst>
              <a:ext uri="{FF2B5EF4-FFF2-40B4-BE49-F238E27FC236}">
                <a16:creationId xmlns:a16="http://schemas.microsoft.com/office/drawing/2014/main" id="{319C6D17-2F9A-3756-34F9-1819A33BE43D}"/>
              </a:ext>
            </a:extLst>
          </p:cNvPr>
          <p:cNvSpPr txBox="1"/>
          <p:nvPr/>
        </p:nvSpPr>
        <p:spPr>
          <a:xfrm>
            <a:off x="2409825" y="2162175"/>
            <a:ext cx="2647950" cy="646331"/>
          </a:xfrm>
          <a:prstGeom prst="rect">
            <a:avLst/>
          </a:prstGeom>
          <a:noFill/>
        </p:spPr>
        <p:txBody>
          <a:bodyPr wrap="square" rtlCol="0">
            <a:spAutoFit/>
          </a:bodyPr>
          <a:lstStyle/>
          <a:p>
            <a:pPr algn="r"/>
            <a:r>
              <a:rPr lang="en-US" b="1" dirty="0"/>
              <a:t>Proposed Background</a:t>
            </a:r>
            <a:br>
              <a:rPr lang="en-US" b="1" dirty="0"/>
            </a:br>
            <a:r>
              <a:rPr lang="en-US" b="1" dirty="0"/>
              <a:t>Monitor Location</a:t>
            </a:r>
          </a:p>
        </p:txBody>
      </p:sp>
      <p:sp>
        <p:nvSpPr>
          <p:cNvPr id="7" name="TextBox 6">
            <a:extLst>
              <a:ext uri="{FF2B5EF4-FFF2-40B4-BE49-F238E27FC236}">
                <a16:creationId xmlns:a16="http://schemas.microsoft.com/office/drawing/2014/main" id="{64DCE936-60A5-EBD6-6520-67A3B98EF7DB}"/>
              </a:ext>
            </a:extLst>
          </p:cNvPr>
          <p:cNvSpPr txBox="1"/>
          <p:nvPr/>
        </p:nvSpPr>
        <p:spPr>
          <a:xfrm>
            <a:off x="4562475" y="3520618"/>
            <a:ext cx="2647950" cy="646331"/>
          </a:xfrm>
          <a:prstGeom prst="rect">
            <a:avLst/>
          </a:prstGeom>
          <a:noFill/>
        </p:spPr>
        <p:txBody>
          <a:bodyPr wrap="square" rtlCol="0">
            <a:spAutoFit/>
          </a:bodyPr>
          <a:lstStyle/>
          <a:p>
            <a:pPr algn="r"/>
            <a:r>
              <a:rPr lang="en-US" b="1" dirty="0">
                <a:solidFill>
                  <a:srgbClr val="5BFFFF"/>
                </a:solidFill>
              </a:rPr>
              <a:t>Proposed Background</a:t>
            </a:r>
            <a:br>
              <a:rPr lang="en-US" b="1" dirty="0">
                <a:solidFill>
                  <a:srgbClr val="5BFFFF"/>
                </a:solidFill>
              </a:rPr>
            </a:br>
            <a:r>
              <a:rPr lang="en-US" b="1" dirty="0">
                <a:solidFill>
                  <a:srgbClr val="5BFFFF"/>
                </a:solidFill>
              </a:rPr>
              <a:t>Monitor Alt. Location</a:t>
            </a:r>
          </a:p>
        </p:txBody>
      </p:sp>
      <p:sp>
        <p:nvSpPr>
          <p:cNvPr id="8" name="TextBox 7">
            <a:extLst>
              <a:ext uri="{FF2B5EF4-FFF2-40B4-BE49-F238E27FC236}">
                <a16:creationId xmlns:a16="http://schemas.microsoft.com/office/drawing/2014/main" id="{41DB9C20-E7AF-0809-0C1E-CB1879F51280}"/>
              </a:ext>
            </a:extLst>
          </p:cNvPr>
          <p:cNvSpPr txBox="1"/>
          <p:nvPr/>
        </p:nvSpPr>
        <p:spPr>
          <a:xfrm>
            <a:off x="5229225" y="4789734"/>
            <a:ext cx="2647950" cy="646331"/>
          </a:xfrm>
          <a:prstGeom prst="rect">
            <a:avLst/>
          </a:prstGeom>
          <a:noFill/>
        </p:spPr>
        <p:txBody>
          <a:bodyPr wrap="square" rtlCol="0">
            <a:spAutoFit/>
          </a:bodyPr>
          <a:lstStyle/>
          <a:p>
            <a:pPr algn="r"/>
            <a:r>
              <a:rPr lang="en-US" b="1" dirty="0"/>
              <a:t>Proposed Source Monitor Location</a:t>
            </a:r>
          </a:p>
        </p:txBody>
      </p:sp>
    </p:spTree>
    <p:extLst>
      <p:ext uri="{BB962C8B-B14F-4D97-AF65-F5344CB8AC3E}">
        <p14:creationId xmlns:p14="http://schemas.microsoft.com/office/powerpoint/2010/main" val="1063958296"/>
      </p:ext>
    </p:extLst>
  </p:cSld>
  <p:clrMapOvr>
    <a:masterClrMapping/>
  </p:clrMapOvr>
  <p:transition spd="slow">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Selecting Monitoring Locations</a:t>
            </a:r>
          </a:p>
          <a:p>
            <a:r>
              <a:rPr lang="en-US" u="sng" dirty="0"/>
              <a:t>Purposive sampling</a:t>
            </a:r>
            <a:r>
              <a:rPr lang="en-US" dirty="0"/>
              <a:t>: Select monitor at a particular location of special interest</a:t>
            </a:r>
          </a:p>
          <a:p>
            <a:pPr lvl="1"/>
            <a:r>
              <a:rPr lang="en-US" dirty="0"/>
              <a:t>Useful to address specialized questions, but less useful for risk assessment</a:t>
            </a:r>
          </a:p>
          <a:p>
            <a:r>
              <a:rPr lang="en-US" u="sng" dirty="0"/>
              <a:t>Random sampling</a:t>
            </a:r>
            <a:r>
              <a:rPr lang="en-US" dirty="0"/>
              <a:t>: Selecting monitor locations in a random and unbiased manner</a:t>
            </a:r>
          </a:p>
          <a:p>
            <a:pPr lvl="1"/>
            <a:r>
              <a:rPr lang="en-US" dirty="0"/>
              <a:t>Establish locations by creating a grid [x and y coordinates]</a:t>
            </a:r>
          </a:p>
          <a:p>
            <a:pPr lvl="1"/>
            <a:r>
              <a:rPr lang="en-US" dirty="0"/>
              <a:t>Easier to apply statistical methods to results but can miss “hot spots”</a:t>
            </a:r>
          </a:p>
          <a:p>
            <a:r>
              <a:rPr lang="en-US" u="sng" dirty="0"/>
              <a:t>Systematic sampling</a:t>
            </a:r>
            <a:r>
              <a:rPr lang="en-US" dirty="0"/>
              <a:t>: Place monitors on grid nodes</a:t>
            </a:r>
          </a:p>
          <a:p>
            <a:pPr lvl="1"/>
            <a:r>
              <a:rPr lang="en-US" dirty="0"/>
              <a:t>Ensures uniform sampling but analysis is more complicated</a:t>
            </a:r>
          </a:p>
          <a:p>
            <a:endParaRPr lang="en-US" dirty="0"/>
          </a:p>
          <a:p>
            <a:endParaRPr lang="en-US" dirty="0"/>
          </a:p>
        </p:txBody>
      </p:sp>
      <p:sp>
        <p:nvSpPr>
          <p:cNvPr id="4" name="Slide Number Placeholder 3">
            <a:extLst>
              <a:ext uri="{FF2B5EF4-FFF2-40B4-BE49-F238E27FC236}">
                <a16:creationId xmlns:a16="http://schemas.microsoft.com/office/drawing/2014/main" id="{A1D788F9-8811-41F1-A3CA-3E226947C6D5}"/>
              </a:ext>
            </a:extLst>
          </p:cNvPr>
          <p:cNvSpPr>
            <a:spLocks noGrp="1"/>
          </p:cNvSpPr>
          <p:nvPr>
            <p:ph type="sldNum" sz="quarter" idx="12"/>
          </p:nvPr>
        </p:nvSpPr>
        <p:spPr/>
        <p:txBody>
          <a:bodyPr/>
          <a:lstStyle/>
          <a:p>
            <a:fld id="{2A9EB9E3-9590-49DD-B5AB-BB74F4A3E175}" type="slidenum">
              <a:rPr lang="en-US" smtClean="0"/>
              <a:t>73</a:t>
            </a:fld>
            <a:endParaRPr lang="en-US"/>
          </a:p>
        </p:txBody>
      </p:sp>
    </p:spTree>
    <p:extLst>
      <p:ext uri="{BB962C8B-B14F-4D97-AF65-F5344CB8AC3E}">
        <p14:creationId xmlns:p14="http://schemas.microsoft.com/office/powerpoint/2010/main" val="3240371436"/>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Monitoring Uncertainty</a:t>
            </a:r>
          </a:p>
          <a:p>
            <a:r>
              <a:rPr lang="en-US" b="1" u="sng" dirty="0"/>
              <a:t>Detection Limit</a:t>
            </a:r>
            <a:r>
              <a:rPr lang="en-US" b="1" dirty="0"/>
              <a:t>:</a:t>
            </a:r>
            <a:r>
              <a:rPr lang="en-US" dirty="0"/>
              <a:t> Minimum concentration that a monitor can reliably find a sample (i.e., distinguish from zero)</a:t>
            </a:r>
          </a:p>
          <a:p>
            <a:pPr lvl="1"/>
            <a:r>
              <a:rPr lang="en-US" dirty="0"/>
              <a:t>Method Detection Limit (MDL) is for each instrument</a:t>
            </a:r>
          </a:p>
          <a:p>
            <a:pPr lvl="1"/>
            <a:r>
              <a:rPr lang="en-US" dirty="0"/>
              <a:t>An MDL of 1μg/m</a:t>
            </a:r>
            <a:r>
              <a:rPr lang="en-US" baseline="30000" dirty="0"/>
              <a:t>3</a:t>
            </a:r>
            <a:r>
              <a:rPr lang="en-US" dirty="0"/>
              <a:t> means that a contaminant will probably not be detected by the instrument at concentrations less than 1 µg/m</a:t>
            </a:r>
            <a:r>
              <a:rPr lang="en-US" baseline="30000" dirty="0"/>
              <a:t>3</a:t>
            </a:r>
          </a:p>
          <a:p>
            <a:r>
              <a:rPr lang="en-US" b="1" u="sng" dirty="0"/>
              <a:t>Limit of Quantification (LOQ)</a:t>
            </a:r>
            <a:r>
              <a:rPr lang="en-US" b="1" dirty="0"/>
              <a:t>:</a:t>
            </a:r>
            <a:r>
              <a:rPr lang="en-US" dirty="0"/>
              <a:t> Minimum concentration that a monitor can reliably say is present at a specific concentration</a:t>
            </a:r>
          </a:p>
          <a:p>
            <a:pPr lvl="1"/>
            <a:r>
              <a:rPr lang="en-US" dirty="0"/>
              <a:t>An LOQ of 2 </a:t>
            </a:r>
            <a:r>
              <a:rPr lang="en-US" dirty="0" err="1"/>
              <a:t>μg</a:t>
            </a:r>
            <a:r>
              <a:rPr lang="en-US" dirty="0"/>
              <a:t>/m</a:t>
            </a:r>
            <a:r>
              <a:rPr lang="en-US" baseline="30000" dirty="0"/>
              <a:t>3</a:t>
            </a:r>
            <a:r>
              <a:rPr lang="en-US" dirty="0"/>
              <a:t> means results may be reported as being present at a specific concentration above 2 </a:t>
            </a:r>
            <a:r>
              <a:rPr lang="en-US" dirty="0" err="1"/>
              <a:t>μg</a:t>
            </a:r>
            <a:r>
              <a:rPr lang="en-US" dirty="0"/>
              <a:t>/m</a:t>
            </a:r>
            <a:r>
              <a:rPr lang="en-US" baseline="30000" dirty="0"/>
              <a:t>3</a:t>
            </a:r>
            <a:endParaRPr lang="en-US" dirty="0"/>
          </a:p>
        </p:txBody>
      </p:sp>
      <p:sp>
        <p:nvSpPr>
          <p:cNvPr id="4" name="Slide Number Placeholder 3">
            <a:extLst>
              <a:ext uri="{FF2B5EF4-FFF2-40B4-BE49-F238E27FC236}">
                <a16:creationId xmlns:a16="http://schemas.microsoft.com/office/drawing/2014/main" id="{95590E36-69C6-4FD1-A92D-AD20F77B8B46}"/>
              </a:ext>
            </a:extLst>
          </p:cNvPr>
          <p:cNvSpPr>
            <a:spLocks noGrp="1"/>
          </p:cNvSpPr>
          <p:nvPr>
            <p:ph type="sldNum" sz="quarter" idx="12"/>
          </p:nvPr>
        </p:nvSpPr>
        <p:spPr/>
        <p:txBody>
          <a:bodyPr/>
          <a:lstStyle/>
          <a:p>
            <a:fld id="{2A9EB9E3-9590-49DD-B5AB-BB74F4A3E175}" type="slidenum">
              <a:rPr lang="en-US" smtClean="0"/>
              <a:t>74</a:t>
            </a:fld>
            <a:endParaRPr lang="en-US"/>
          </a:p>
        </p:txBody>
      </p:sp>
    </p:spTree>
    <p:extLst>
      <p:ext uri="{BB962C8B-B14F-4D97-AF65-F5344CB8AC3E}">
        <p14:creationId xmlns:p14="http://schemas.microsoft.com/office/powerpoint/2010/main" val="3858217026"/>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0A79C4-4EAB-0A6B-EBBF-A322BB673A50}"/>
              </a:ext>
            </a:extLst>
          </p:cNvPr>
          <p:cNvPicPr>
            <a:picLocks noChangeAspect="1"/>
          </p:cNvPicPr>
          <p:nvPr/>
        </p:nvPicPr>
        <p:blipFill>
          <a:blip r:embed="rId2"/>
          <a:stretch>
            <a:fillRect/>
          </a:stretch>
        </p:blipFill>
        <p:spPr>
          <a:xfrm>
            <a:off x="8569452" y="1760220"/>
            <a:ext cx="2705100" cy="3337560"/>
          </a:xfrm>
          <a:prstGeom prst="rect">
            <a:avLst/>
          </a:prstGeom>
        </p:spPr>
      </p:pic>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a:xfrm>
            <a:off x="914400" y="1005840"/>
            <a:ext cx="7823200" cy="5166360"/>
          </a:xfrm>
        </p:spPr>
        <p:txBody>
          <a:bodyPr>
            <a:normAutofit/>
          </a:bodyPr>
          <a:lstStyle/>
          <a:p>
            <a:pPr marL="0" indent="0">
              <a:buNone/>
            </a:pPr>
            <a:r>
              <a:rPr lang="en-US" b="1" dirty="0"/>
              <a:t>Monitoring Uncertainty</a:t>
            </a:r>
          </a:p>
          <a:p>
            <a:r>
              <a:rPr lang="en-US" dirty="0"/>
              <a:t>Selected air toxics monitors must have the minimum sensitivity needed for concentrations of health and/or regulatory concern</a:t>
            </a:r>
          </a:p>
          <a:p>
            <a:pPr lvl="1"/>
            <a:r>
              <a:rPr lang="en-US" dirty="0"/>
              <a:t>At a minimum, LOQ should be below any relevant health benchmarks</a:t>
            </a:r>
          </a:p>
          <a:p>
            <a:r>
              <a:rPr lang="en-US" dirty="0"/>
              <a:t>Measurements between the MDL and LOQ only indicate the presence of the substances</a:t>
            </a:r>
          </a:p>
          <a:p>
            <a:pPr lvl="1"/>
            <a:r>
              <a:rPr lang="en-US" dirty="0"/>
              <a:t>“Benzene was not detected at a detection limit of 5 </a:t>
            </a:r>
            <a:r>
              <a:rPr lang="en-US" dirty="0" err="1"/>
              <a:t>μg</a:t>
            </a:r>
            <a:r>
              <a:rPr lang="en-US" dirty="0"/>
              <a:t>/m</a:t>
            </a:r>
            <a:r>
              <a:rPr lang="en-US" baseline="30000" dirty="0"/>
              <a:t>3</a:t>
            </a:r>
            <a:r>
              <a:rPr lang="en-US" dirty="0"/>
              <a:t>” means that there was no benzene detected up to 5 </a:t>
            </a:r>
            <a:r>
              <a:rPr lang="en-US" dirty="0" err="1"/>
              <a:t>μg</a:t>
            </a:r>
            <a:r>
              <a:rPr lang="en-US" dirty="0"/>
              <a:t>/m</a:t>
            </a:r>
            <a:r>
              <a:rPr lang="en-US" baseline="30000" dirty="0"/>
              <a:t>3</a:t>
            </a:r>
          </a:p>
        </p:txBody>
      </p:sp>
      <p:sp>
        <p:nvSpPr>
          <p:cNvPr id="4" name="Slide Number Placeholder 3">
            <a:extLst>
              <a:ext uri="{FF2B5EF4-FFF2-40B4-BE49-F238E27FC236}">
                <a16:creationId xmlns:a16="http://schemas.microsoft.com/office/drawing/2014/main" id="{4043D9FA-01C1-4E43-90FB-F8F34E14EF1F}"/>
              </a:ext>
            </a:extLst>
          </p:cNvPr>
          <p:cNvSpPr>
            <a:spLocks noGrp="1"/>
          </p:cNvSpPr>
          <p:nvPr>
            <p:ph type="sldNum" sz="quarter" idx="12"/>
          </p:nvPr>
        </p:nvSpPr>
        <p:spPr/>
        <p:txBody>
          <a:bodyPr/>
          <a:lstStyle/>
          <a:p>
            <a:fld id="{2A9EB9E3-9590-49DD-B5AB-BB74F4A3E175}" type="slidenum">
              <a:rPr lang="en-US" smtClean="0"/>
              <a:t>75</a:t>
            </a:fld>
            <a:endParaRPr lang="en-US"/>
          </a:p>
        </p:txBody>
      </p:sp>
    </p:spTree>
    <p:extLst>
      <p:ext uri="{BB962C8B-B14F-4D97-AF65-F5344CB8AC3E}">
        <p14:creationId xmlns:p14="http://schemas.microsoft.com/office/powerpoint/2010/main" val="3573021934"/>
      </p:ext>
    </p:extLst>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Pathway Analyses</a:t>
            </a:r>
          </a:p>
          <a:p>
            <a:r>
              <a:rPr lang="en-US" dirty="0"/>
              <a:t>Systematic evaluation of potential / actual effects on air quality</a:t>
            </a:r>
          </a:p>
          <a:p>
            <a:pPr lvl="1"/>
            <a:r>
              <a:rPr lang="en-US" dirty="0"/>
              <a:t>Characterization of air emission sources</a:t>
            </a:r>
          </a:p>
          <a:p>
            <a:pPr lvl="1"/>
            <a:r>
              <a:rPr lang="en-US" dirty="0"/>
              <a:t>Determination of effects from atmospheric processes on transport and dilution</a:t>
            </a:r>
          </a:p>
          <a:p>
            <a:pPr lvl="1"/>
            <a:r>
              <a:rPr lang="en-US" dirty="0"/>
              <a:t>Evaluation of the exposure potential at receptors of interest</a:t>
            </a:r>
          </a:p>
          <a:p>
            <a:r>
              <a:rPr lang="en-US" dirty="0"/>
              <a:t>Part of the CERCLA requirements for Superfund sites</a:t>
            </a:r>
          </a:p>
          <a:p>
            <a:pPr lvl="1"/>
            <a:r>
              <a:rPr lang="en-US" dirty="0"/>
              <a:t>EPA published a 4-volume set, “Procedures for Air Pathway Analyses” EPA-450/1-89-002</a:t>
            </a:r>
          </a:p>
        </p:txBody>
      </p:sp>
      <p:sp>
        <p:nvSpPr>
          <p:cNvPr id="4" name="Slide Number Placeholder 3">
            <a:extLst>
              <a:ext uri="{FF2B5EF4-FFF2-40B4-BE49-F238E27FC236}">
                <a16:creationId xmlns:a16="http://schemas.microsoft.com/office/drawing/2014/main" id="{01421114-2550-4C31-B7B2-EA0A38A2CE75}"/>
              </a:ext>
            </a:extLst>
          </p:cNvPr>
          <p:cNvSpPr>
            <a:spLocks noGrp="1"/>
          </p:cNvSpPr>
          <p:nvPr>
            <p:ph type="sldNum" sz="quarter" idx="12"/>
          </p:nvPr>
        </p:nvSpPr>
        <p:spPr/>
        <p:txBody>
          <a:bodyPr/>
          <a:lstStyle/>
          <a:p>
            <a:fld id="{2A9EB9E3-9590-49DD-B5AB-BB74F4A3E175}" type="slidenum">
              <a:rPr lang="en-US" smtClean="0"/>
              <a:t>76</a:t>
            </a:fld>
            <a:endParaRPr lang="en-US"/>
          </a:p>
        </p:txBody>
      </p:sp>
    </p:spTree>
    <p:extLst>
      <p:ext uri="{BB962C8B-B14F-4D97-AF65-F5344CB8AC3E}">
        <p14:creationId xmlns:p14="http://schemas.microsoft.com/office/powerpoint/2010/main" val="3072199176"/>
      </p:ext>
    </p:extLst>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Air Pathway Analyses</a:t>
            </a:r>
          </a:p>
        </p:txBody>
      </p:sp>
      <p:sp>
        <p:nvSpPr>
          <p:cNvPr id="5" name="Slide Number Placeholder 4">
            <a:extLst>
              <a:ext uri="{FF2B5EF4-FFF2-40B4-BE49-F238E27FC236}">
                <a16:creationId xmlns:a16="http://schemas.microsoft.com/office/drawing/2014/main" id="{C49895AC-7B77-4141-AC70-7E46CC50040B}"/>
              </a:ext>
            </a:extLst>
          </p:cNvPr>
          <p:cNvSpPr>
            <a:spLocks noGrp="1"/>
          </p:cNvSpPr>
          <p:nvPr>
            <p:ph type="sldNum" sz="quarter" idx="12"/>
          </p:nvPr>
        </p:nvSpPr>
        <p:spPr/>
        <p:txBody>
          <a:bodyPr/>
          <a:lstStyle/>
          <a:p>
            <a:fld id="{2A9EB9E3-9590-49DD-B5AB-BB74F4A3E175}" type="slidenum">
              <a:rPr lang="en-US" smtClean="0"/>
              <a:t>77</a:t>
            </a:fld>
            <a:endParaRPr lang="en-US"/>
          </a:p>
        </p:txBody>
      </p:sp>
      <p:sp>
        <p:nvSpPr>
          <p:cNvPr id="4" name="Rectangle 2">
            <a:extLst>
              <a:ext uri="{FF2B5EF4-FFF2-40B4-BE49-F238E27FC236}">
                <a16:creationId xmlns:a16="http://schemas.microsoft.com/office/drawing/2014/main" id="{723EBA55-FAA1-4327-8A94-03B0EA3203D2}"/>
              </a:ext>
            </a:extLst>
          </p:cNvPr>
          <p:cNvSpPr>
            <a:spLocks noChangeArrowheads="1"/>
          </p:cNvSpPr>
          <p:nvPr/>
        </p:nvSpPr>
        <p:spPr bwMode="auto">
          <a:xfrm>
            <a:off x="911352" y="1916041"/>
            <a:ext cx="2162924" cy="1371600"/>
          </a:xfrm>
          <a:prstGeom prst="rect">
            <a:avLst/>
          </a:prstGeom>
          <a:solidFill>
            <a:schemeClr val="accent2"/>
          </a:solidFill>
          <a:ln w="12700">
            <a:solidFill>
              <a:schemeClr val="hlink"/>
            </a:solidFill>
            <a:miter lim="800000"/>
            <a:headEnd/>
            <a:tailEnd/>
          </a:ln>
          <a:effectLst/>
        </p:spPr>
        <p:txBody>
          <a:bodyPr wrap="square" lIns="0" tIns="0" rIns="0" bIns="0" anchor="ct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Collect and Review</a:t>
            </a:r>
          </a:p>
          <a:p>
            <a:pPr algn="ctr">
              <a:defRPr/>
            </a:pPr>
            <a:r>
              <a:rPr lang="en-US" sz="2400" b="1" dirty="0">
                <a:solidFill>
                  <a:schemeClr val="bg1"/>
                </a:solidFill>
                <a:effectLst>
                  <a:outerShdw blurRad="38100" dist="38100" dir="2700000" algn="tl">
                    <a:srgbClr val="000000">
                      <a:alpha val="43137"/>
                    </a:srgbClr>
                  </a:outerShdw>
                </a:effectLst>
                <a:latin typeface="Arial" charset="0"/>
              </a:rPr>
              <a:t>Information</a:t>
            </a:r>
          </a:p>
        </p:txBody>
      </p:sp>
      <p:sp>
        <p:nvSpPr>
          <p:cNvPr id="8" name="Rectangle 6">
            <a:extLst>
              <a:ext uri="{FF2B5EF4-FFF2-40B4-BE49-F238E27FC236}">
                <a16:creationId xmlns:a16="http://schemas.microsoft.com/office/drawing/2014/main" id="{8651B773-F1BD-4495-81A3-038313B77429}"/>
              </a:ext>
            </a:extLst>
          </p:cNvPr>
          <p:cNvSpPr>
            <a:spLocks noChangeArrowheads="1"/>
          </p:cNvSpPr>
          <p:nvPr/>
        </p:nvSpPr>
        <p:spPr bwMode="auto">
          <a:xfrm>
            <a:off x="4117056" y="1916041"/>
            <a:ext cx="2743200" cy="1371600"/>
          </a:xfrm>
          <a:prstGeom prst="rect">
            <a:avLst/>
          </a:prstGeom>
          <a:solidFill>
            <a:schemeClr val="accent1"/>
          </a:solidFill>
          <a:ln w="12700">
            <a:solidFill>
              <a:schemeClr val="folHlink"/>
            </a:solid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Select Monitoring</a:t>
            </a:r>
          </a:p>
          <a:p>
            <a:pPr algn="ctr">
              <a:defRPr/>
            </a:pPr>
            <a:r>
              <a:rPr lang="en-US" sz="2400" b="1" dirty="0">
                <a:solidFill>
                  <a:schemeClr val="bg1"/>
                </a:solidFill>
                <a:effectLst>
                  <a:outerShdw blurRad="38100" dist="38100" dir="2700000" algn="tl">
                    <a:srgbClr val="000000">
                      <a:alpha val="43137"/>
                    </a:srgbClr>
                  </a:outerShdw>
                </a:effectLst>
                <a:latin typeface="Arial" charset="0"/>
              </a:rPr>
              <a:t> Levels</a:t>
            </a:r>
            <a:endParaRPr lang="en-US" sz="2400" b="1" dirty="0">
              <a:effectLst>
                <a:outerShdw blurRad="38100" dist="38100" dir="2700000" algn="tl">
                  <a:srgbClr val="000000">
                    <a:alpha val="43137"/>
                  </a:srgbClr>
                </a:outerShdw>
              </a:effectLst>
            </a:endParaRPr>
          </a:p>
        </p:txBody>
      </p:sp>
      <p:sp>
        <p:nvSpPr>
          <p:cNvPr id="13" name="Rectangle 11">
            <a:extLst>
              <a:ext uri="{FF2B5EF4-FFF2-40B4-BE49-F238E27FC236}">
                <a16:creationId xmlns:a16="http://schemas.microsoft.com/office/drawing/2014/main" id="{3C73D668-3E46-4164-853D-1562E1FB918A}"/>
              </a:ext>
            </a:extLst>
          </p:cNvPr>
          <p:cNvSpPr>
            <a:spLocks noChangeArrowheads="1"/>
          </p:cNvSpPr>
          <p:nvPr/>
        </p:nvSpPr>
        <p:spPr bwMode="auto">
          <a:xfrm>
            <a:off x="7903036" y="1916041"/>
            <a:ext cx="3371516"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Develop Monitoring </a:t>
            </a:r>
          </a:p>
          <a:p>
            <a:pPr algn="ctr">
              <a:defRPr/>
            </a:pPr>
            <a:r>
              <a:rPr lang="en-US" sz="2400" b="1" dirty="0">
                <a:solidFill>
                  <a:schemeClr val="bg1"/>
                </a:solidFill>
                <a:effectLst>
                  <a:outerShdw blurRad="38100" dist="38100" dir="2700000" algn="tl">
                    <a:srgbClr val="000000">
                      <a:alpha val="43137"/>
                    </a:srgbClr>
                  </a:outerShdw>
                </a:effectLst>
                <a:latin typeface="Arial" charset="0"/>
              </a:rPr>
              <a:t>Plan</a:t>
            </a:r>
          </a:p>
        </p:txBody>
      </p:sp>
      <p:sp>
        <p:nvSpPr>
          <p:cNvPr id="14" name="Rectangle 12">
            <a:extLst>
              <a:ext uri="{FF2B5EF4-FFF2-40B4-BE49-F238E27FC236}">
                <a16:creationId xmlns:a16="http://schemas.microsoft.com/office/drawing/2014/main" id="{C33C3A1D-1732-46E9-BDB2-17EAC3AB6DDE}"/>
              </a:ext>
            </a:extLst>
          </p:cNvPr>
          <p:cNvSpPr>
            <a:spLocks noChangeArrowheads="1"/>
          </p:cNvSpPr>
          <p:nvPr/>
        </p:nvSpPr>
        <p:spPr bwMode="auto">
          <a:xfrm>
            <a:off x="4117056" y="4810646"/>
            <a:ext cx="2743200"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Conduct Monitoring</a:t>
            </a:r>
          </a:p>
        </p:txBody>
      </p:sp>
      <p:sp>
        <p:nvSpPr>
          <p:cNvPr id="15" name="Rectangle 13">
            <a:extLst>
              <a:ext uri="{FF2B5EF4-FFF2-40B4-BE49-F238E27FC236}">
                <a16:creationId xmlns:a16="http://schemas.microsoft.com/office/drawing/2014/main" id="{74C30303-F249-42B0-935D-BC9F02203BEA}"/>
              </a:ext>
            </a:extLst>
          </p:cNvPr>
          <p:cNvSpPr>
            <a:spLocks noChangeArrowheads="1"/>
          </p:cNvSpPr>
          <p:nvPr/>
        </p:nvSpPr>
        <p:spPr bwMode="auto">
          <a:xfrm>
            <a:off x="8531352" y="4810646"/>
            <a:ext cx="2743200" cy="1371600"/>
          </a:xfrm>
          <a:prstGeom prst="rect">
            <a:avLst/>
          </a:prstGeom>
          <a:solidFill>
            <a:schemeClr val="accent3"/>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Summarize and</a:t>
            </a:r>
          </a:p>
          <a:p>
            <a:pPr algn="ctr">
              <a:defRPr/>
            </a:pPr>
            <a:r>
              <a:rPr lang="en-US" sz="2400" b="1" dirty="0">
                <a:solidFill>
                  <a:schemeClr val="bg1"/>
                </a:solidFill>
                <a:effectLst>
                  <a:outerShdw blurRad="38100" dist="38100" dir="2700000" algn="tl">
                    <a:srgbClr val="000000">
                      <a:alpha val="43137"/>
                    </a:srgbClr>
                  </a:outerShdw>
                </a:effectLst>
                <a:latin typeface="Arial" charset="0"/>
              </a:rPr>
              <a:t>Evaluate Results</a:t>
            </a:r>
          </a:p>
        </p:txBody>
      </p:sp>
      <p:sp>
        <p:nvSpPr>
          <p:cNvPr id="16" name="Rectangle 15">
            <a:extLst>
              <a:ext uri="{FF2B5EF4-FFF2-40B4-BE49-F238E27FC236}">
                <a16:creationId xmlns:a16="http://schemas.microsoft.com/office/drawing/2014/main" id="{430E6ECF-E0BD-40CE-95B2-F61546905322}"/>
              </a:ext>
            </a:extLst>
          </p:cNvPr>
          <p:cNvSpPr>
            <a:spLocks noChangeArrowheads="1"/>
          </p:cNvSpPr>
          <p:nvPr/>
        </p:nvSpPr>
        <p:spPr bwMode="auto">
          <a:xfrm>
            <a:off x="911352" y="3332525"/>
            <a:ext cx="2743200" cy="923330"/>
          </a:xfrm>
          <a:prstGeom prst="rect">
            <a:avLst/>
          </a:prstGeom>
          <a:noFill/>
          <a:ln w="12700">
            <a:noFill/>
            <a:miter lim="800000"/>
            <a:headEnd/>
            <a:tailEnd/>
          </a:ln>
        </p:spPr>
        <p:txBody>
          <a:bodyPr wrap="square" lIns="0" tIns="0" rIns="0" bIns="0" anchor="t" anchorCtr="0">
            <a:spAutoFit/>
          </a:bodyPr>
          <a:lstStyle/>
          <a:p>
            <a:pPr>
              <a:buFontTx/>
              <a:buChar char="•"/>
            </a:pPr>
            <a:r>
              <a:rPr lang="en-US" sz="2000" dirty="0">
                <a:latin typeface="Arial" charset="0"/>
              </a:rPr>
              <a:t> Source data</a:t>
            </a:r>
          </a:p>
          <a:p>
            <a:pPr>
              <a:buFontTx/>
              <a:buChar char="•"/>
            </a:pPr>
            <a:r>
              <a:rPr lang="en-US" sz="2000" dirty="0">
                <a:latin typeface="Arial" charset="0"/>
              </a:rPr>
              <a:t> Receptor data</a:t>
            </a:r>
          </a:p>
          <a:p>
            <a:pPr>
              <a:buFontTx/>
              <a:buChar char="•"/>
            </a:pPr>
            <a:r>
              <a:rPr lang="en-US" sz="2000" dirty="0">
                <a:latin typeface="Arial" charset="0"/>
              </a:rPr>
              <a:t> Modeling data</a:t>
            </a:r>
          </a:p>
        </p:txBody>
      </p:sp>
      <p:sp>
        <p:nvSpPr>
          <p:cNvPr id="22" name="Rectangle 20">
            <a:extLst>
              <a:ext uri="{FF2B5EF4-FFF2-40B4-BE49-F238E27FC236}">
                <a16:creationId xmlns:a16="http://schemas.microsoft.com/office/drawing/2014/main" id="{F7EF7CFE-C11F-435F-B2F9-02F0793876FE}"/>
              </a:ext>
            </a:extLst>
          </p:cNvPr>
          <p:cNvSpPr>
            <a:spLocks noChangeArrowheads="1"/>
          </p:cNvSpPr>
          <p:nvPr/>
        </p:nvSpPr>
        <p:spPr bwMode="auto">
          <a:xfrm>
            <a:off x="4108754" y="3332525"/>
            <a:ext cx="2743200" cy="923330"/>
          </a:xfrm>
          <a:prstGeom prst="rect">
            <a:avLst/>
          </a:prstGeom>
          <a:noFill/>
          <a:ln w="12700">
            <a:noFill/>
            <a:miter lim="800000"/>
            <a:headEnd/>
            <a:tailEnd/>
          </a:ln>
        </p:spPr>
        <p:txBody>
          <a:bodyPr wrap="square" lIns="0" tIns="0" rIns="0" bIns="0" anchor="t" anchorCtr="0">
            <a:spAutoFit/>
          </a:bodyPr>
          <a:lstStyle/>
          <a:p>
            <a:pPr>
              <a:buFontTx/>
              <a:buChar char="•"/>
            </a:pPr>
            <a:r>
              <a:rPr lang="en-US" sz="2000" dirty="0">
                <a:latin typeface="Arial" charset="0"/>
              </a:rPr>
              <a:t> Screening</a:t>
            </a:r>
          </a:p>
          <a:p>
            <a:pPr>
              <a:buFontTx/>
              <a:buChar char="•"/>
            </a:pPr>
            <a:r>
              <a:rPr lang="en-US" sz="2000" dirty="0">
                <a:latin typeface="Arial" charset="0"/>
              </a:rPr>
              <a:t> Refined screening</a:t>
            </a:r>
          </a:p>
          <a:p>
            <a:pPr>
              <a:buFontTx/>
              <a:buChar char="•"/>
            </a:pPr>
            <a:r>
              <a:rPr lang="en-US" sz="2000" dirty="0">
                <a:latin typeface="Arial" charset="0"/>
              </a:rPr>
              <a:t> Refined monitoring</a:t>
            </a:r>
            <a:endParaRPr lang="en-US" sz="2400" dirty="0">
              <a:latin typeface="Arial" charset="0"/>
            </a:endParaRPr>
          </a:p>
        </p:txBody>
      </p:sp>
      <p:cxnSp>
        <p:nvCxnSpPr>
          <p:cNvPr id="24" name="Straight Arrow Connector 23">
            <a:extLst>
              <a:ext uri="{FF2B5EF4-FFF2-40B4-BE49-F238E27FC236}">
                <a16:creationId xmlns:a16="http://schemas.microsoft.com/office/drawing/2014/main" id="{905DAD97-55E8-4590-8F0D-5D0C4DF8AF00}"/>
              </a:ext>
            </a:extLst>
          </p:cNvPr>
          <p:cNvCxnSpPr>
            <a:cxnSpLocks/>
            <a:stCxn id="4" idx="3"/>
            <a:endCxn id="8" idx="1"/>
          </p:cNvCxnSpPr>
          <p:nvPr/>
        </p:nvCxnSpPr>
        <p:spPr>
          <a:xfrm>
            <a:off x="3074276" y="2601841"/>
            <a:ext cx="1042780"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9960560-32ED-4E11-802D-1E4328A7222B}"/>
              </a:ext>
            </a:extLst>
          </p:cNvPr>
          <p:cNvCxnSpPr>
            <a:cxnSpLocks/>
            <a:stCxn id="8" idx="3"/>
            <a:endCxn id="13" idx="1"/>
          </p:cNvCxnSpPr>
          <p:nvPr/>
        </p:nvCxnSpPr>
        <p:spPr>
          <a:xfrm>
            <a:off x="6860256" y="2601841"/>
            <a:ext cx="1042780"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1879B30E-8895-4099-B099-95ABB2FC91F3}"/>
              </a:ext>
            </a:extLst>
          </p:cNvPr>
          <p:cNvCxnSpPr>
            <a:cxnSpLocks/>
            <a:stCxn id="14" idx="3"/>
            <a:endCxn id="15" idx="1"/>
          </p:cNvCxnSpPr>
          <p:nvPr/>
        </p:nvCxnSpPr>
        <p:spPr>
          <a:xfrm>
            <a:off x="6860256" y="5496446"/>
            <a:ext cx="1671096"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54E78F9A-3C06-4592-8CCE-AF7FE6D30709}"/>
              </a:ext>
            </a:extLst>
          </p:cNvPr>
          <p:cNvCxnSpPr>
            <a:cxnSpLocks/>
            <a:stCxn id="13" idx="3"/>
            <a:endCxn id="14" idx="1"/>
          </p:cNvCxnSpPr>
          <p:nvPr/>
        </p:nvCxnSpPr>
        <p:spPr>
          <a:xfrm flipH="1">
            <a:off x="4117056" y="2601841"/>
            <a:ext cx="7157496" cy="2894605"/>
          </a:xfrm>
          <a:prstGeom prst="bentConnector5">
            <a:avLst>
              <a:gd name="adj1" fmla="val -3194"/>
              <a:gd name="adj2" fmla="val 70152"/>
              <a:gd name="adj3" fmla="val 10892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43" name="Rectangle 20">
            <a:extLst>
              <a:ext uri="{FF2B5EF4-FFF2-40B4-BE49-F238E27FC236}">
                <a16:creationId xmlns:a16="http://schemas.microsoft.com/office/drawing/2014/main" id="{2AAB7130-649B-4908-9B69-64EE1D446028}"/>
              </a:ext>
            </a:extLst>
          </p:cNvPr>
          <p:cNvSpPr>
            <a:spLocks noChangeArrowheads="1"/>
          </p:cNvSpPr>
          <p:nvPr/>
        </p:nvSpPr>
        <p:spPr bwMode="auto">
          <a:xfrm>
            <a:off x="7760787" y="3347030"/>
            <a:ext cx="3656014" cy="1107996"/>
          </a:xfrm>
          <a:prstGeom prst="rect">
            <a:avLst/>
          </a:prstGeom>
          <a:noFill/>
          <a:ln w="12700">
            <a:noFill/>
            <a:miter lim="800000"/>
            <a:headEnd/>
            <a:tailEnd/>
          </a:ln>
        </p:spPr>
        <p:txBody>
          <a:bodyPr wrap="square" lIns="0" tIns="0" rIns="0" bIns="0" anchor="t" anchorCtr="0">
            <a:spAutoFit/>
          </a:bodyPr>
          <a:lstStyle/>
          <a:p>
            <a:pPr>
              <a:buFontTx/>
              <a:buChar char="•"/>
            </a:pPr>
            <a:r>
              <a:rPr lang="en-US" dirty="0">
                <a:latin typeface="Arial" charset="0"/>
              </a:rPr>
              <a:t> Select monitoring constituents</a:t>
            </a:r>
          </a:p>
          <a:p>
            <a:pPr>
              <a:buFontTx/>
              <a:buChar char="•"/>
            </a:pPr>
            <a:r>
              <a:rPr lang="en-US" dirty="0">
                <a:latin typeface="Arial" charset="0"/>
              </a:rPr>
              <a:t> Specify meteorological monitoring</a:t>
            </a:r>
          </a:p>
          <a:p>
            <a:pPr>
              <a:buFontTx/>
              <a:buChar char="•"/>
            </a:pPr>
            <a:r>
              <a:rPr lang="en-US" dirty="0">
                <a:latin typeface="Arial" charset="0"/>
              </a:rPr>
              <a:t> Select methods/equipment</a:t>
            </a:r>
          </a:p>
          <a:p>
            <a:pPr>
              <a:buFontTx/>
              <a:buChar char="•"/>
            </a:pPr>
            <a:r>
              <a:rPr lang="en-US" dirty="0">
                <a:latin typeface="Arial" charset="0"/>
              </a:rPr>
              <a:t> Develop QA/QC</a:t>
            </a:r>
          </a:p>
        </p:txBody>
      </p:sp>
    </p:spTree>
    <p:extLst>
      <p:ext uri="{BB962C8B-B14F-4D97-AF65-F5344CB8AC3E}">
        <p14:creationId xmlns:p14="http://schemas.microsoft.com/office/powerpoint/2010/main" val="3216400348"/>
      </p:ext>
    </p:extLst>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Summarize and Evaluate Results</a:t>
            </a:r>
          </a:p>
        </p:txBody>
      </p:sp>
      <p:sp>
        <p:nvSpPr>
          <p:cNvPr id="4" name="Rectangle 2">
            <a:extLst>
              <a:ext uri="{FF2B5EF4-FFF2-40B4-BE49-F238E27FC236}">
                <a16:creationId xmlns:a16="http://schemas.microsoft.com/office/drawing/2014/main" id="{723EBA55-FAA1-4327-8A94-03B0EA3203D2}"/>
              </a:ext>
            </a:extLst>
          </p:cNvPr>
          <p:cNvSpPr>
            <a:spLocks noChangeArrowheads="1"/>
          </p:cNvSpPr>
          <p:nvPr/>
        </p:nvSpPr>
        <p:spPr bwMode="auto">
          <a:xfrm>
            <a:off x="912814" y="2743200"/>
            <a:ext cx="2743200" cy="1371600"/>
          </a:xfrm>
          <a:prstGeom prst="rect">
            <a:avLst/>
          </a:prstGeom>
          <a:solidFill>
            <a:schemeClr val="accent2"/>
          </a:solidFill>
          <a:ln w="12700">
            <a:solidFill>
              <a:schemeClr val="hlink"/>
            </a:solidFill>
            <a:miter lim="800000"/>
            <a:headEnd/>
            <a:tailEnd/>
          </a:ln>
          <a:effectLst/>
        </p:spPr>
        <p:txBody>
          <a:bodyPr wrap="square" lIns="0" tIns="0" rIns="0" bIns="0" anchor="ct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Assemble Data</a:t>
            </a:r>
          </a:p>
          <a:p>
            <a:pPr algn="ctr">
              <a:defRPr/>
            </a:pPr>
            <a:r>
              <a:rPr lang="en-US" b="1" i="1" dirty="0">
                <a:solidFill>
                  <a:schemeClr val="bg1"/>
                </a:solidFill>
                <a:effectLst>
                  <a:outerShdw blurRad="38100" dist="38100" dir="2700000" algn="tl">
                    <a:srgbClr val="000000">
                      <a:alpha val="43137"/>
                    </a:srgbClr>
                  </a:outerShdw>
                </a:effectLst>
                <a:latin typeface="Arial" charset="0"/>
              </a:rPr>
              <a:t>Meteorological</a:t>
            </a:r>
          </a:p>
          <a:p>
            <a:pPr algn="ctr">
              <a:defRPr/>
            </a:pPr>
            <a:r>
              <a:rPr lang="en-US" b="1" i="1" dirty="0">
                <a:solidFill>
                  <a:schemeClr val="bg1"/>
                </a:solidFill>
                <a:effectLst>
                  <a:outerShdw blurRad="38100" dist="38100" dir="2700000" algn="tl">
                    <a:srgbClr val="000000">
                      <a:alpha val="43137"/>
                    </a:srgbClr>
                  </a:outerShdw>
                </a:effectLst>
                <a:latin typeface="Arial" charset="0"/>
              </a:rPr>
              <a:t>Monitoring Data</a:t>
            </a:r>
          </a:p>
        </p:txBody>
      </p:sp>
      <p:sp>
        <p:nvSpPr>
          <p:cNvPr id="8" name="Rectangle 6">
            <a:extLst>
              <a:ext uri="{FF2B5EF4-FFF2-40B4-BE49-F238E27FC236}">
                <a16:creationId xmlns:a16="http://schemas.microsoft.com/office/drawing/2014/main" id="{8651B773-F1BD-4495-81A3-038313B77429}"/>
              </a:ext>
            </a:extLst>
          </p:cNvPr>
          <p:cNvSpPr>
            <a:spLocks noChangeArrowheads="1"/>
          </p:cNvSpPr>
          <p:nvPr/>
        </p:nvSpPr>
        <p:spPr bwMode="auto">
          <a:xfrm>
            <a:off x="4721290" y="2743200"/>
            <a:ext cx="2743200" cy="1371600"/>
          </a:xfrm>
          <a:prstGeom prst="rect">
            <a:avLst/>
          </a:prstGeom>
          <a:solidFill>
            <a:schemeClr val="accent1"/>
          </a:solidFill>
          <a:ln w="12700">
            <a:solidFill>
              <a:schemeClr val="folHlink"/>
            </a:solid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Validate &amp; Summarize Data</a:t>
            </a:r>
          </a:p>
          <a:p>
            <a:pPr algn="ctr">
              <a:defRPr/>
            </a:pPr>
            <a:r>
              <a:rPr lang="en-US" b="1" i="1" dirty="0">
                <a:solidFill>
                  <a:schemeClr val="bg1"/>
                </a:solidFill>
                <a:effectLst>
                  <a:outerShdw blurRad="38100" dist="38100" dir="2700000" algn="tl">
                    <a:srgbClr val="000000">
                      <a:alpha val="43137"/>
                    </a:srgbClr>
                  </a:outerShdw>
                </a:effectLst>
                <a:latin typeface="Arial" charset="0"/>
              </a:rPr>
              <a:t>Data Listings</a:t>
            </a:r>
          </a:p>
          <a:p>
            <a:pPr algn="ctr">
              <a:defRPr/>
            </a:pPr>
            <a:r>
              <a:rPr lang="en-US" b="1" i="1">
                <a:solidFill>
                  <a:schemeClr val="bg1"/>
                </a:solidFill>
                <a:effectLst>
                  <a:outerShdw blurRad="38100" dist="38100" dir="2700000" algn="tl">
                    <a:srgbClr val="000000">
                      <a:alpha val="43137"/>
                    </a:srgbClr>
                  </a:outerShdw>
                </a:effectLst>
                <a:latin typeface="Arial" charset="0"/>
              </a:rPr>
              <a:t>Statistical </a:t>
            </a:r>
            <a:r>
              <a:rPr lang="en-US" b="1" i="1" dirty="0">
                <a:solidFill>
                  <a:schemeClr val="bg1"/>
                </a:solidFill>
                <a:effectLst>
                  <a:outerShdw blurRad="38100" dist="38100" dir="2700000" algn="tl">
                    <a:srgbClr val="000000">
                      <a:alpha val="43137"/>
                    </a:srgbClr>
                  </a:outerShdw>
                </a:effectLst>
                <a:latin typeface="Arial" charset="0"/>
              </a:rPr>
              <a:t>Summaries</a:t>
            </a:r>
            <a:endParaRPr lang="en-US" b="1" i="1" dirty="0">
              <a:effectLst>
                <a:outerShdw blurRad="38100" dist="38100" dir="2700000" algn="tl">
                  <a:srgbClr val="000000">
                    <a:alpha val="43137"/>
                  </a:srgbClr>
                </a:outerShdw>
              </a:effectLst>
            </a:endParaRPr>
          </a:p>
        </p:txBody>
      </p:sp>
      <p:sp>
        <p:nvSpPr>
          <p:cNvPr id="13" name="Rectangle 11">
            <a:extLst>
              <a:ext uri="{FF2B5EF4-FFF2-40B4-BE49-F238E27FC236}">
                <a16:creationId xmlns:a16="http://schemas.microsoft.com/office/drawing/2014/main" id="{3C73D668-3E46-4164-853D-1562E1FB918A}"/>
              </a:ext>
            </a:extLst>
          </p:cNvPr>
          <p:cNvSpPr>
            <a:spLocks noChangeArrowheads="1"/>
          </p:cNvSpPr>
          <p:nvPr/>
        </p:nvSpPr>
        <p:spPr bwMode="auto">
          <a:xfrm>
            <a:off x="8531352" y="1371599"/>
            <a:ext cx="2743200" cy="9144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Meteorological Summaries</a:t>
            </a:r>
          </a:p>
        </p:txBody>
      </p:sp>
      <p:sp>
        <p:nvSpPr>
          <p:cNvPr id="14" name="Rectangle 12">
            <a:extLst>
              <a:ext uri="{FF2B5EF4-FFF2-40B4-BE49-F238E27FC236}">
                <a16:creationId xmlns:a16="http://schemas.microsoft.com/office/drawing/2014/main" id="{C33C3A1D-1732-46E9-BDB2-17EAC3AB6DDE}"/>
              </a:ext>
            </a:extLst>
          </p:cNvPr>
          <p:cNvSpPr>
            <a:spLocks noChangeArrowheads="1"/>
          </p:cNvSpPr>
          <p:nvPr/>
        </p:nvSpPr>
        <p:spPr bwMode="auto">
          <a:xfrm>
            <a:off x="8529766" y="2743200"/>
            <a:ext cx="2743200" cy="13716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Dispersion Modeling to Extrapolate Data</a:t>
            </a:r>
          </a:p>
        </p:txBody>
      </p:sp>
      <p:sp>
        <p:nvSpPr>
          <p:cNvPr id="15" name="Rectangle 13">
            <a:extLst>
              <a:ext uri="{FF2B5EF4-FFF2-40B4-BE49-F238E27FC236}">
                <a16:creationId xmlns:a16="http://schemas.microsoft.com/office/drawing/2014/main" id="{74C30303-F249-42B0-935D-BC9F02203BEA}"/>
              </a:ext>
            </a:extLst>
          </p:cNvPr>
          <p:cNvSpPr>
            <a:spLocks noChangeArrowheads="1"/>
          </p:cNvSpPr>
          <p:nvPr/>
        </p:nvSpPr>
        <p:spPr bwMode="auto">
          <a:xfrm>
            <a:off x="4449093" y="5257800"/>
            <a:ext cx="3287593" cy="914400"/>
          </a:xfrm>
          <a:prstGeom prst="rect">
            <a:avLst/>
          </a:prstGeom>
          <a:solidFill>
            <a:schemeClr val="accent3"/>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Risk Assessment / Decision Making</a:t>
            </a:r>
          </a:p>
        </p:txBody>
      </p:sp>
      <p:cxnSp>
        <p:nvCxnSpPr>
          <p:cNvPr id="24" name="Straight Arrow Connector 23">
            <a:extLst>
              <a:ext uri="{FF2B5EF4-FFF2-40B4-BE49-F238E27FC236}">
                <a16:creationId xmlns:a16="http://schemas.microsoft.com/office/drawing/2014/main" id="{905DAD97-55E8-4590-8F0D-5D0C4DF8AF00}"/>
              </a:ext>
            </a:extLst>
          </p:cNvPr>
          <p:cNvCxnSpPr>
            <a:stCxn id="4" idx="3"/>
            <a:endCxn id="8" idx="1"/>
          </p:cNvCxnSpPr>
          <p:nvPr/>
        </p:nvCxnSpPr>
        <p:spPr>
          <a:xfrm>
            <a:off x="3656014" y="3429000"/>
            <a:ext cx="1065276" cy="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B42D27A2-927E-40C0-A457-E79C47000CF5}"/>
              </a:ext>
            </a:extLst>
          </p:cNvPr>
          <p:cNvCxnSpPr>
            <a:cxnSpLocks/>
            <a:stCxn id="8" idx="3"/>
            <a:endCxn id="13" idx="1"/>
          </p:cNvCxnSpPr>
          <p:nvPr/>
        </p:nvCxnSpPr>
        <p:spPr>
          <a:xfrm flipV="1">
            <a:off x="7464490" y="1828799"/>
            <a:ext cx="1066862" cy="1600201"/>
          </a:xfrm>
          <a:prstGeom prst="bentConnector3">
            <a:avLst>
              <a:gd name="adj1" fmla="val 50000"/>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31" name="Rectangle 11">
            <a:extLst>
              <a:ext uri="{FF2B5EF4-FFF2-40B4-BE49-F238E27FC236}">
                <a16:creationId xmlns:a16="http://schemas.microsoft.com/office/drawing/2014/main" id="{007BC094-2656-4211-9613-3EC3CBB9FC11}"/>
              </a:ext>
            </a:extLst>
          </p:cNvPr>
          <p:cNvSpPr>
            <a:spLocks noChangeArrowheads="1"/>
          </p:cNvSpPr>
          <p:nvPr/>
        </p:nvSpPr>
        <p:spPr bwMode="auto">
          <a:xfrm>
            <a:off x="8531352" y="4572000"/>
            <a:ext cx="2743200" cy="914400"/>
          </a:xfrm>
          <a:prstGeom prst="rect">
            <a:avLst/>
          </a:prstGeom>
          <a:solidFill>
            <a:schemeClr val="accent1"/>
          </a:solidFill>
          <a:ln w="12700">
            <a:noFill/>
            <a:miter lim="800000"/>
            <a:headEnd/>
            <a:tailEnd/>
          </a:ln>
          <a:effectLst/>
        </p:spPr>
        <p:txBody>
          <a:bodyPr wrap="square" lIns="0" tIns="0" rIns="0" bIns="0" anchor="ctr">
            <a:noAutofit/>
          </a:bodyPr>
          <a:lstStyle/>
          <a:p>
            <a:pPr algn="ctr">
              <a:defRPr/>
            </a:pPr>
            <a:r>
              <a:rPr lang="en-US" sz="2400" b="1" dirty="0">
                <a:solidFill>
                  <a:schemeClr val="bg1"/>
                </a:solidFill>
                <a:effectLst>
                  <a:outerShdw blurRad="38100" dist="38100" dir="2700000" algn="tl">
                    <a:srgbClr val="000000">
                      <a:alpha val="43137"/>
                    </a:srgbClr>
                  </a:outerShdw>
                </a:effectLst>
                <a:latin typeface="Arial" charset="0"/>
              </a:rPr>
              <a:t>Air Monitoring Summaries</a:t>
            </a:r>
          </a:p>
        </p:txBody>
      </p:sp>
      <p:cxnSp>
        <p:nvCxnSpPr>
          <p:cNvPr id="33" name="Connector: Elbow 32">
            <a:extLst>
              <a:ext uri="{FF2B5EF4-FFF2-40B4-BE49-F238E27FC236}">
                <a16:creationId xmlns:a16="http://schemas.microsoft.com/office/drawing/2014/main" id="{923E3AA9-B538-4660-8C5E-F58ADAB99A6A}"/>
              </a:ext>
            </a:extLst>
          </p:cNvPr>
          <p:cNvCxnSpPr>
            <a:cxnSpLocks/>
            <a:stCxn id="8" idx="3"/>
            <a:endCxn id="31" idx="1"/>
          </p:cNvCxnSpPr>
          <p:nvPr/>
        </p:nvCxnSpPr>
        <p:spPr>
          <a:xfrm>
            <a:off x="7464490" y="3429000"/>
            <a:ext cx="1066862" cy="1600200"/>
          </a:xfrm>
          <a:prstGeom prst="bentConnector3">
            <a:avLst>
              <a:gd name="adj1" fmla="val 50000"/>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41" name="Connector: Elbow 40">
            <a:extLst>
              <a:ext uri="{FF2B5EF4-FFF2-40B4-BE49-F238E27FC236}">
                <a16:creationId xmlns:a16="http://schemas.microsoft.com/office/drawing/2014/main" id="{0B0D9369-4910-4E3D-AE92-738AFED07673}"/>
              </a:ext>
            </a:extLst>
          </p:cNvPr>
          <p:cNvCxnSpPr>
            <a:cxnSpLocks/>
            <a:stCxn id="14" idx="3"/>
            <a:endCxn id="15" idx="3"/>
          </p:cNvCxnSpPr>
          <p:nvPr/>
        </p:nvCxnSpPr>
        <p:spPr>
          <a:xfrm flipH="1">
            <a:off x="7736686" y="3429000"/>
            <a:ext cx="3536280" cy="2286000"/>
          </a:xfrm>
          <a:prstGeom prst="bentConnector3">
            <a:avLst>
              <a:gd name="adj1" fmla="val -6464"/>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C7A97246-8D63-427C-8A4A-FC9C7E0C183C}"/>
              </a:ext>
            </a:extLst>
          </p:cNvPr>
          <p:cNvCxnSpPr>
            <a:cxnSpLocks/>
            <a:stCxn id="13" idx="2"/>
            <a:endCxn id="14" idx="0"/>
          </p:cNvCxnSpPr>
          <p:nvPr/>
        </p:nvCxnSpPr>
        <p:spPr>
          <a:xfrm flipH="1">
            <a:off x="9901366" y="2285999"/>
            <a:ext cx="1586" cy="457201"/>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F3EC3B5-36EC-4581-9E54-98FBC650F939}"/>
              </a:ext>
            </a:extLst>
          </p:cNvPr>
          <p:cNvCxnSpPr>
            <a:cxnSpLocks/>
            <a:stCxn id="31" idx="0"/>
            <a:endCxn id="14" idx="2"/>
          </p:cNvCxnSpPr>
          <p:nvPr/>
        </p:nvCxnSpPr>
        <p:spPr>
          <a:xfrm flipH="1" flipV="1">
            <a:off x="9901366" y="4114800"/>
            <a:ext cx="1586" cy="457200"/>
          </a:xfrm>
          <a:prstGeom prst="straightConnector1">
            <a:avLst/>
          </a:prstGeom>
          <a:ln w="50800">
            <a:solidFill>
              <a:schemeClr val="tx1"/>
            </a:solidFill>
            <a:tailEnd type="stealth" w="lg" len="med"/>
          </a:ln>
          <a:effectLst/>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5AAF2E5-11CC-4FA5-9281-A154827E1763}"/>
              </a:ext>
            </a:extLst>
          </p:cNvPr>
          <p:cNvSpPr>
            <a:spLocks noGrp="1"/>
          </p:cNvSpPr>
          <p:nvPr>
            <p:ph type="sldNum" sz="quarter" idx="12"/>
          </p:nvPr>
        </p:nvSpPr>
        <p:spPr/>
        <p:txBody>
          <a:bodyPr/>
          <a:lstStyle/>
          <a:p>
            <a:fld id="{2A9EB9E3-9590-49DD-B5AB-BB74F4A3E175}" type="slidenum">
              <a:rPr lang="en-US" smtClean="0"/>
              <a:t>78</a:t>
            </a:fld>
            <a:endParaRPr lang="en-US"/>
          </a:p>
        </p:txBody>
      </p:sp>
    </p:spTree>
    <p:extLst>
      <p:ext uri="{BB962C8B-B14F-4D97-AF65-F5344CB8AC3E}">
        <p14:creationId xmlns:p14="http://schemas.microsoft.com/office/powerpoint/2010/main" val="292019364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endParaRPr lang="en-US" sz="4000" dirty="0"/>
          </a:p>
        </p:txBody>
      </p:sp>
      <p:sp>
        <p:nvSpPr>
          <p:cNvPr id="3" name="Content Placeholder 2"/>
          <p:cNvSpPr>
            <a:spLocks noGrp="1"/>
          </p:cNvSpPr>
          <p:nvPr>
            <p:ph idx="1"/>
          </p:nvPr>
        </p:nvSpPr>
        <p:spPr/>
        <p:txBody>
          <a:bodyPr>
            <a:normAutofit/>
          </a:bodyPr>
          <a:lstStyle/>
          <a:p>
            <a:pPr marL="0" indent="0">
              <a:buNone/>
            </a:pPr>
            <a:r>
              <a:rPr lang="en-US" sz="2800" b="1" dirty="0"/>
              <a:t>Exposure Assessment as a 4-step Process</a:t>
            </a:r>
          </a:p>
          <a:p>
            <a:pPr marL="514350" indent="-514350">
              <a:buFont typeface="+mj-lt"/>
              <a:buAutoNum type="arabicPeriod"/>
            </a:pPr>
            <a:r>
              <a:rPr lang="en-US" sz="2800" b="1" u="sng" dirty="0"/>
              <a:t>Emission characterization</a:t>
            </a:r>
            <a:r>
              <a:rPr lang="en-US" sz="2800" b="1" dirty="0"/>
              <a:t>: </a:t>
            </a:r>
            <a:r>
              <a:rPr lang="en-US" sz="2800" dirty="0"/>
              <a:t>Quantification of the rate of emissions of and types of air toxics emitted</a:t>
            </a:r>
          </a:p>
          <a:p>
            <a:pPr marL="514350" indent="-514350">
              <a:buFont typeface="+mj-lt"/>
              <a:buAutoNum type="arabicPeriod"/>
            </a:pPr>
            <a:r>
              <a:rPr lang="en-US" sz="2800" b="1" u="sng" dirty="0"/>
              <a:t>Environmental fate and transport</a:t>
            </a:r>
            <a:r>
              <a:rPr lang="en-US" sz="2800" b="1" dirty="0"/>
              <a:t>: </a:t>
            </a:r>
            <a:r>
              <a:rPr lang="en-US" sz="2800" dirty="0"/>
              <a:t>How the air toxic is transported, dispersed, and transformed</a:t>
            </a:r>
          </a:p>
          <a:p>
            <a:pPr marL="514350" indent="-514350">
              <a:buFont typeface="+mj-lt"/>
              <a:buAutoNum type="arabicPeriod"/>
            </a:pPr>
            <a:r>
              <a:rPr lang="en-US" sz="2800" b="1" u="sng" dirty="0"/>
              <a:t>Characterization of the Study Population</a:t>
            </a:r>
            <a:r>
              <a:rPr lang="en-US" sz="2800" b="1" dirty="0"/>
              <a:t>: </a:t>
            </a:r>
            <a:r>
              <a:rPr lang="en-US" sz="2800" dirty="0"/>
              <a:t>the location, behavior, age, and other characteristics of the study population</a:t>
            </a:r>
          </a:p>
          <a:p>
            <a:pPr marL="514350" indent="-514350">
              <a:buFont typeface="+mj-lt"/>
              <a:buAutoNum type="arabicPeriod"/>
            </a:pPr>
            <a:r>
              <a:rPr lang="en-US" sz="2800" b="1" u="sng" dirty="0"/>
              <a:t>Exposure Characterization</a:t>
            </a:r>
            <a:r>
              <a:rPr lang="en-US" sz="2800" b="1" dirty="0"/>
              <a:t>: </a:t>
            </a:r>
            <a:r>
              <a:rPr lang="en-US" sz="2800" dirty="0"/>
              <a:t>Integration of air toxics concentration with study population to characterize exposure</a:t>
            </a:r>
          </a:p>
        </p:txBody>
      </p:sp>
      <p:sp>
        <p:nvSpPr>
          <p:cNvPr id="4" name="Slide Number Placeholder 3">
            <a:extLst>
              <a:ext uri="{FF2B5EF4-FFF2-40B4-BE49-F238E27FC236}">
                <a16:creationId xmlns:a16="http://schemas.microsoft.com/office/drawing/2014/main" id="{0F97A459-819C-44BA-A434-99E5B8C75206}"/>
              </a:ext>
            </a:extLst>
          </p:cNvPr>
          <p:cNvSpPr>
            <a:spLocks noGrp="1"/>
          </p:cNvSpPr>
          <p:nvPr>
            <p:ph type="sldNum" sz="quarter" idx="12"/>
          </p:nvPr>
        </p:nvSpPr>
        <p:spPr/>
        <p:txBody>
          <a:bodyPr/>
          <a:lstStyle/>
          <a:p>
            <a:fld id="{2A9EB9E3-9590-49DD-B5AB-BB74F4A3E175}" type="slidenum">
              <a:rPr lang="en-US" smtClean="0"/>
              <a:t>7</a:t>
            </a:fld>
            <a:endParaRPr lang="en-US"/>
          </a:p>
        </p:txBody>
      </p:sp>
    </p:spTree>
    <p:extLst>
      <p:ext uri="{BB962C8B-B14F-4D97-AF65-F5344CB8AC3E}">
        <p14:creationId xmlns:p14="http://schemas.microsoft.com/office/powerpoint/2010/main" val="4254161220"/>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a:bodyPr>
          <a:lstStyle/>
          <a:p>
            <a:pPr marL="0" indent="0">
              <a:buNone/>
            </a:pPr>
            <a:r>
              <a:rPr lang="en-US" b="1" dirty="0"/>
              <a:t>HAP Classifications by Vapor Pressure</a:t>
            </a:r>
          </a:p>
          <a:p>
            <a:r>
              <a:rPr lang="en-US" dirty="0"/>
              <a:t>Very Volatile Inorganic / Organic Compounds (VVINC / VVOC)</a:t>
            </a:r>
          </a:p>
          <a:p>
            <a:pPr lvl="1"/>
            <a:r>
              <a:rPr lang="en-US" dirty="0"/>
              <a:t>6 VVINC / 15 VVOC; Vapor pressure &gt;380 mm Hg @ 25ºC</a:t>
            </a:r>
          </a:p>
          <a:p>
            <a:r>
              <a:rPr lang="en-US" dirty="0"/>
              <a:t>Volatile Inorganic / Organic Compounds (VINC / VOC)</a:t>
            </a:r>
          </a:p>
          <a:p>
            <a:pPr lvl="1"/>
            <a:r>
              <a:rPr lang="en-US" dirty="0"/>
              <a:t>3 VINC / 82 VOC; Vapor pressure &gt;0.1 and &lt;380 mm Hg @ 25ºC</a:t>
            </a:r>
          </a:p>
          <a:p>
            <a:r>
              <a:rPr lang="en-US" dirty="0"/>
              <a:t>Semi-volatile Inorganic / Organic Compounds (SVINC / SVOC)</a:t>
            </a:r>
          </a:p>
          <a:p>
            <a:pPr lvl="1"/>
            <a:r>
              <a:rPr lang="en-US" dirty="0"/>
              <a:t>2 SVINC / 64 SVOC; Vapor pressure &gt;1×10</a:t>
            </a:r>
            <a:r>
              <a:rPr lang="en-US" baseline="30000" dirty="0"/>
              <a:t>-7</a:t>
            </a:r>
            <a:r>
              <a:rPr lang="en-US" dirty="0"/>
              <a:t> and &lt;0.1 mm Hg @ 25ºC</a:t>
            </a:r>
          </a:p>
          <a:p>
            <a:r>
              <a:rPr lang="en-US" dirty="0"/>
              <a:t>Nonvolatile Inorganic / Organic Compounds (NVINC / NVOC)</a:t>
            </a:r>
          </a:p>
          <a:p>
            <a:pPr lvl="1"/>
            <a:r>
              <a:rPr lang="en-US" dirty="0"/>
              <a:t>12 NVINC / 5 NVOC; Vapor pressure &lt;1×10</a:t>
            </a:r>
            <a:r>
              <a:rPr lang="en-US" baseline="30000" dirty="0"/>
              <a:t>-7</a:t>
            </a:r>
            <a:r>
              <a:rPr lang="en-US" dirty="0"/>
              <a:t> mm Hg @ 25ºC</a:t>
            </a:r>
          </a:p>
        </p:txBody>
      </p:sp>
      <p:sp>
        <p:nvSpPr>
          <p:cNvPr id="4" name="Slide Number Placeholder 3">
            <a:extLst>
              <a:ext uri="{FF2B5EF4-FFF2-40B4-BE49-F238E27FC236}">
                <a16:creationId xmlns:a16="http://schemas.microsoft.com/office/drawing/2014/main" id="{7DF81F70-2811-4D89-9747-3E6217508C05}"/>
              </a:ext>
            </a:extLst>
          </p:cNvPr>
          <p:cNvSpPr>
            <a:spLocks noGrp="1"/>
          </p:cNvSpPr>
          <p:nvPr>
            <p:ph type="sldNum" sz="quarter" idx="12"/>
          </p:nvPr>
        </p:nvSpPr>
        <p:spPr/>
        <p:txBody>
          <a:bodyPr/>
          <a:lstStyle/>
          <a:p>
            <a:fld id="{2A9EB9E3-9590-49DD-B5AB-BB74F4A3E175}" type="slidenum">
              <a:rPr lang="en-US" smtClean="0"/>
              <a:t>79</a:t>
            </a:fld>
            <a:endParaRPr lang="en-US"/>
          </a:p>
        </p:txBody>
      </p:sp>
    </p:spTree>
    <p:extLst>
      <p:ext uri="{BB962C8B-B14F-4D97-AF65-F5344CB8AC3E}">
        <p14:creationId xmlns:p14="http://schemas.microsoft.com/office/powerpoint/2010/main" val="1343438342"/>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BE38B7A-1EDF-7637-4FDB-E4A057A1D89C}"/>
              </a:ext>
            </a:extLst>
          </p:cNvPr>
          <p:cNvGraphicFramePr>
            <a:graphicFrameLocks noGrp="1"/>
          </p:cNvGraphicFramePr>
          <p:nvPr>
            <p:ph idx="1"/>
            <p:extLst>
              <p:ext uri="{D42A27DB-BD31-4B8C-83A1-F6EECF244321}">
                <p14:modId xmlns:p14="http://schemas.microsoft.com/office/powerpoint/2010/main" val="3536447589"/>
              </p:ext>
            </p:extLst>
          </p:nvPr>
        </p:nvGraphicFramePr>
        <p:xfrm>
          <a:off x="914400" y="1006475"/>
          <a:ext cx="10360025" cy="5165725"/>
        </p:xfrm>
        <a:graphic>
          <a:graphicData uri="http://schemas.openxmlformats.org/drawingml/2006/chart">
            <c:chart xmlns:c="http://schemas.openxmlformats.org/drawingml/2006/chart" xmlns:r="http://schemas.openxmlformats.org/officeDocument/2006/relationships" r:id="rId2"/>
          </a:graphicData>
        </a:graphic>
      </p:graphicFrame>
      <p:sp>
        <p:nvSpPr>
          <p:cNvPr id="7" name="Isosceles Triangle 6">
            <a:extLst>
              <a:ext uri="{FF2B5EF4-FFF2-40B4-BE49-F238E27FC236}">
                <a16:creationId xmlns:a16="http://schemas.microsoft.com/office/drawing/2014/main" id="{49DDB427-B07A-AC3F-46B1-CB886446A713}"/>
              </a:ext>
            </a:extLst>
          </p:cNvPr>
          <p:cNvSpPr/>
          <p:nvPr/>
        </p:nvSpPr>
        <p:spPr>
          <a:xfrm rot="16200000">
            <a:off x="213364" y="3383280"/>
            <a:ext cx="2011680" cy="594360"/>
          </a:xfrm>
          <a:prstGeom prst="triangl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7">
            <a:extLst>
              <a:ext uri="{FF2B5EF4-FFF2-40B4-BE49-F238E27FC236}">
                <a16:creationId xmlns:a16="http://schemas.microsoft.com/office/drawing/2014/main" id="{1AAE75E4-66C6-BD7A-6A09-17F27ADD728B}"/>
              </a:ext>
            </a:extLst>
          </p:cNvPr>
          <p:cNvSpPr/>
          <p:nvPr/>
        </p:nvSpPr>
        <p:spPr>
          <a:xfrm rot="5400000">
            <a:off x="9944100" y="3383280"/>
            <a:ext cx="2011680" cy="594360"/>
          </a:xfrm>
          <a:prstGeom prst="triangl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9F8D88-DBA1-A070-155A-929ADC97838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4" name="Slide Number Placeholder 3">
            <a:extLst>
              <a:ext uri="{FF2B5EF4-FFF2-40B4-BE49-F238E27FC236}">
                <a16:creationId xmlns:a16="http://schemas.microsoft.com/office/drawing/2014/main" id="{FE705F28-AAE7-7EA0-7BDC-FEA72D77EC70}"/>
              </a:ext>
            </a:extLst>
          </p:cNvPr>
          <p:cNvSpPr>
            <a:spLocks noGrp="1"/>
          </p:cNvSpPr>
          <p:nvPr>
            <p:ph type="sldNum" sz="quarter" idx="12"/>
          </p:nvPr>
        </p:nvSpPr>
        <p:spPr/>
        <p:txBody>
          <a:bodyPr/>
          <a:lstStyle/>
          <a:p>
            <a:fld id="{3A34FD16-3FD2-4FC3-999B-E8C035BB93A1}" type="slidenum">
              <a:rPr lang="en-US" smtClean="0"/>
              <a:pPr/>
              <a:t>80</a:t>
            </a:fld>
            <a:endParaRPr lang="en-US" dirty="0"/>
          </a:p>
        </p:txBody>
      </p:sp>
    </p:spTree>
    <p:extLst>
      <p:ext uri="{BB962C8B-B14F-4D97-AF65-F5344CB8AC3E}">
        <p14:creationId xmlns:p14="http://schemas.microsoft.com/office/powerpoint/2010/main" val="3737993482"/>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graphicFrame>
        <p:nvGraphicFramePr>
          <p:cNvPr id="4" name="Table 4">
            <a:extLst>
              <a:ext uri="{FF2B5EF4-FFF2-40B4-BE49-F238E27FC236}">
                <a16:creationId xmlns:a16="http://schemas.microsoft.com/office/drawing/2014/main" id="{498A4E7A-290D-4398-891A-50F9E210D76C}"/>
              </a:ext>
            </a:extLst>
          </p:cNvPr>
          <p:cNvGraphicFramePr>
            <a:graphicFrameLocks noGrp="1"/>
          </p:cNvGraphicFramePr>
          <p:nvPr>
            <p:ph idx="1"/>
            <p:extLst>
              <p:ext uri="{D42A27DB-BD31-4B8C-83A1-F6EECF244321}">
                <p14:modId xmlns:p14="http://schemas.microsoft.com/office/powerpoint/2010/main" val="4248744719"/>
              </p:ext>
            </p:extLst>
          </p:nvPr>
        </p:nvGraphicFramePr>
        <p:xfrm>
          <a:off x="914400" y="1006475"/>
          <a:ext cx="10360021" cy="4145280"/>
        </p:xfrm>
        <a:graphic>
          <a:graphicData uri="http://schemas.openxmlformats.org/drawingml/2006/table">
            <a:tbl>
              <a:tblPr firstRow="1" bandRow="1">
                <a:tableStyleId>{5C22544A-7EE6-4342-B048-85BDC9FD1C3A}</a:tableStyleId>
              </a:tblPr>
              <a:tblGrid>
                <a:gridCol w="2376237">
                  <a:extLst>
                    <a:ext uri="{9D8B030D-6E8A-4147-A177-3AD203B41FA5}">
                      <a16:colId xmlns:a16="http://schemas.microsoft.com/office/drawing/2014/main" val="945442615"/>
                    </a:ext>
                  </a:extLst>
                </a:gridCol>
                <a:gridCol w="1077103">
                  <a:extLst>
                    <a:ext uri="{9D8B030D-6E8A-4147-A177-3AD203B41FA5}">
                      <a16:colId xmlns:a16="http://schemas.microsoft.com/office/drawing/2014/main" val="3027002068"/>
                    </a:ext>
                  </a:extLst>
                </a:gridCol>
                <a:gridCol w="1726670">
                  <a:extLst>
                    <a:ext uri="{9D8B030D-6E8A-4147-A177-3AD203B41FA5}">
                      <a16:colId xmlns:a16="http://schemas.microsoft.com/office/drawing/2014/main" val="3635434925"/>
                    </a:ext>
                  </a:extLst>
                </a:gridCol>
                <a:gridCol w="2373139">
                  <a:extLst>
                    <a:ext uri="{9D8B030D-6E8A-4147-A177-3AD203B41FA5}">
                      <a16:colId xmlns:a16="http://schemas.microsoft.com/office/drawing/2014/main" val="3112859163"/>
                    </a:ext>
                  </a:extLst>
                </a:gridCol>
                <a:gridCol w="1080202">
                  <a:extLst>
                    <a:ext uri="{9D8B030D-6E8A-4147-A177-3AD203B41FA5}">
                      <a16:colId xmlns:a16="http://schemas.microsoft.com/office/drawing/2014/main" val="1284496287"/>
                    </a:ext>
                  </a:extLst>
                </a:gridCol>
                <a:gridCol w="1726670">
                  <a:extLst>
                    <a:ext uri="{9D8B030D-6E8A-4147-A177-3AD203B41FA5}">
                      <a16:colId xmlns:a16="http://schemas.microsoft.com/office/drawing/2014/main" val="2670023596"/>
                    </a:ext>
                  </a:extLst>
                </a:gridCol>
              </a:tblGrid>
              <a:tr h="370840">
                <a:tc>
                  <a:txBody>
                    <a:bodyPr/>
                    <a:lstStyle/>
                    <a:p>
                      <a:r>
                        <a:rPr lang="en-US" sz="1800" dirty="0"/>
                        <a:t>HAP</a:t>
                      </a:r>
                    </a:p>
                  </a:txBody>
                  <a:tcPr marL="45720" marR="45720"/>
                </a:tc>
                <a:tc>
                  <a:txBody>
                    <a:bodyPr/>
                    <a:lstStyle/>
                    <a:p>
                      <a:pPr algn="ctr"/>
                      <a:r>
                        <a:rPr lang="en-US" sz="1800" dirty="0"/>
                        <a:t>Volatility</a:t>
                      </a:r>
                    </a:p>
                  </a:txBody>
                  <a:tcPr marL="45720" marR="45720"/>
                </a:tc>
                <a:tc>
                  <a:txBody>
                    <a:bodyPr/>
                    <a:lstStyle/>
                    <a:p>
                      <a:pPr algn="ctr"/>
                      <a:r>
                        <a:rPr lang="en-US" sz="1800" dirty="0"/>
                        <a:t>Vapor Pressure</a:t>
                      </a:r>
                    </a:p>
                  </a:txBody>
                  <a:tcPr marL="45720" marR="45720">
                    <a:lnR w="19050" cap="flat" cmpd="sng" algn="ctr">
                      <a:solidFill>
                        <a:schemeClr val="tx1"/>
                      </a:solidFill>
                      <a:prstDash val="solid"/>
                      <a:round/>
                      <a:headEnd type="none" w="med" len="med"/>
                      <a:tailEnd type="none" w="med" len="med"/>
                    </a:lnR>
                  </a:tcPr>
                </a:tc>
                <a:tc>
                  <a:txBody>
                    <a:bodyPr/>
                    <a:lstStyle/>
                    <a:p>
                      <a:r>
                        <a:rPr lang="en-US" sz="1800" dirty="0"/>
                        <a:t>HAP</a:t>
                      </a:r>
                    </a:p>
                  </a:txBody>
                  <a:tcPr marL="45720" marR="45720">
                    <a:lnL w="19050" cap="flat" cmpd="sng" algn="ctr">
                      <a:solidFill>
                        <a:schemeClr val="tx1"/>
                      </a:solidFill>
                      <a:prstDash val="solid"/>
                      <a:round/>
                      <a:headEnd type="none" w="med" len="med"/>
                      <a:tailEnd type="none" w="med" len="med"/>
                    </a:lnL>
                  </a:tcPr>
                </a:tc>
                <a:tc>
                  <a:txBody>
                    <a:bodyPr/>
                    <a:lstStyle/>
                    <a:p>
                      <a:pPr algn="ctr"/>
                      <a:r>
                        <a:rPr lang="en-US" sz="1800" dirty="0"/>
                        <a:t>Volatility</a:t>
                      </a:r>
                    </a:p>
                  </a:txBody>
                  <a:tcPr marL="45720" marR="45720"/>
                </a:tc>
                <a:tc>
                  <a:txBody>
                    <a:bodyPr/>
                    <a:lstStyle/>
                    <a:p>
                      <a:pPr algn="ctr"/>
                      <a:r>
                        <a:rPr lang="en-US" sz="1800" dirty="0"/>
                        <a:t>Vapor Pressure</a:t>
                      </a:r>
                    </a:p>
                  </a:txBody>
                  <a:tcPr marL="45720" marR="45720"/>
                </a:tc>
                <a:extLst>
                  <a:ext uri="{0D108BD9-81ED-4DB2-BD59-A6C34878D82A}">
                    <a16:rowId xmlns:a16="http://schemas.microsoft.com/office/drawing/2014/main" val="1319776337"/>
                  </a:ext>
                </a:extLst>
              </a:tr>
              <a:tr h="370840">
                <a:tc>
                  <a:txBody>
                    <a:bodyPr/>
                    <a:lstStyle/>
                    <a:p>
                      <a:r>
                        <a:rPr lang="en-US" sz="1800"/>
                        <a:t>Acetaldehyde</a:t>
                      </a:r>
                      <a:endParaRPr lang="en-US" sz="1800" dirty="0"/>
                    </a:p>
                  </a:txBody>
                  <a:tcPr marL="45720" marR="45720"/>
                </a:tc>
                <a:tc>
                  <a:txBody>
                    <a:bodyPr/>
                    <a:lstStyle/>
                    <a:p>
                      <a:pPr algn="ctr"/>
                      <a:r>
                        <a:rPr lang="en-US" sz="1800"/>
                        <a:t>VVOC</a:t>
                      </a:r>
                      <a:endParaRPr lang="en-US" sz="1800" dirty="0"/>
                    </a:p>
                  </a:txBody>
                  <a:tcPr marL="45720" marR="45720"/>
                </a:tc>
                <a:tc>
                  <a:txBody>
                    <a:bodyPr/>
                    <a:lstStyle/>
                    <a:p>
                      <a:pPr algn="ctr"/>
                      <a:r>
                        <a:rPr lang="en-US" sz="1800" dirty="0"/>
                        <a:t>952 mm Hg</a:t>
                      </a:r>
                    </a:p>
                  </a:txBody>
                  <a:tcPr marL="45720" marR="45720">
                    <a:lnR w="19050" cap="flat" cmpd="sng" algn="ctr">
                      <a:solidFill>
                        <a:schemeClr val="tx1"/>
                      </a:solidFill>
                      <a:prstDash val="solid"/>
                      <a:round/>
                      <a:headEnd type="none" w="med" len="med"/>
                      <a:tailEnd type="none" w="med" len="med"/>
                    </a:lnR>
                  </a:tcPr>
                </a:tc>
                <a:tc>
                  <a:txBody>
                    <a:bodyPr/>
                    <a:lstStyle/>
                    <a:p>
                      <a:r>
                        <a:rPr lang="en-US" sz="1800"/>
                        <a:t>Chlorine</a:t>
                      </a:r>
                      <a:endParaRPr lang="en-US" sz="1800" dirty="0"/>
                    </a:p>
                  </a:txBody>
                  <a:tcPr marL="45720" marR="45720">
                    <a:lnL w="19050" cap="flat" cmpd="sng" algn="ctr">
                      <a:solidFill>
                        <a:schemeClr val="tx1"/>
                      </a:solidFill>
                      <a:prstDash val="solid"/>
                      <a:round/>
                      <a:headEnd type="none" w="med" len="med"/>
                      <a:tailEnd type="none" w="med" len="med"/>
                    </a:lnL>
                  </a:tcPr>
                </a:tc>
                <a:tc>
                  <a:txBody>
                    <a:bodyPr/>
                    <a:lstStyle/>
                    <a:p>
                      <a:pPr algn="ctr"/>
                      <a:r>
                        <a:rPr lang="en-US" sz="1800"/>
                        <a:t>VVINC</a:t>
                      </a:r>
                      <a:endParaRPr lang="en-US" sz="1800" dirty="0"/>
                    </a:p>
                  </a:txBody>
                  <a:tcPr marL="45720" marR="45720"/>
                </a:tc>
                <a:tc>
                  <a:txBody>
                    <a:bodyPr/>
                    <a:lstStyle/>
                    <a:p>
                      <a:pPr algn="ctr"/>
                      <a:r>
                        <a:rPr lang="en-US" sz="1800" dirty="0"/>
                        <a:t>4,000 mm Hg</a:t>
                      </a:r>
                    </a:p>
                  </a:txBody>
                  <a:tcPr marL="45720" marR="45720"/>
                </a:tc>
                <a:extLst>
                  <a:ext uri="{0D108BD9-81ED-4DB2-BD59-A6C34878D82A}">
                    <a16:rowId xmlns:a16="http://schemas.microsoft.com/office/drawing/2014/main" val="4154376038"/>
                  </a:ext>
                </a:extLst>
              </a:tr>
              <a:tr h="370840">
                <a:tc>
                  <a:txBody>
                    <a:bodyPr/>
                    <a:lstStyle/>
                    <a:p>
                      <a:r>
                        <a:rPr lang="en-US" sz="1800" dirty="0"/>
                        <a:t>Formaldehyde</a:t>
                      </a:r>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VVOC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2,700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dirty="0"/>
                        <a:t>Phosphine</a:t>
                      </a:r>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VVINC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2,000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8087332"/>
                  </a:ext>
                </a:extLst>
              </a:tr>
              <a:tr h="370840">
                <a:tc>
                  <a:txBody>
                    <a:bodyPr/>
                    <a:lstStyle/>
                    <a:p>
                      <a:r>
                        <a:rPr lang="en-US" sz="1800" dirty="0"/>
                        <a:t>Benzene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76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Hydrazine</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16 mm Hg</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57559513"/>
                  </a:ext>
                </a:extLst>
              </a:tr>
              <a:tr h="370840">
                <a:tc>
                  <a:txBody>
                    <a:bodyPr/>
                    <a:lstStyle/>
                    <a:p>
                      <a:r>
                        <a:rPr lang="en-US" sz="1800" dirty="0"/>
                        <a:t>Xylene</a:t>
                      </a:r>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5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a:t>Hydrochloric Acid</a:t>
                      </a:r>
                      <a:endParaRPr lang="en-US" sz="1800" dirty="0"/>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23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5025540"/>
                  </a:ext>
                </a:extLst>
              </a:tr>
              <a:tr h="370840">
                <a:tc>
                  <a:txBody>
                    <a:bodyPr/>
                    <a:lstStyle/>
                    <a:p>
                      <a:r>
                        <a:rPr lang="en-US" sz="1800" dirty="0"/>
                        <a:t>Benzidine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SVOC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-5</a:t>
                      </a:r>
                      <a:r>
                        <a:rPr lang="en-US" sz="1800" dirty="0"/>
                        <a:t>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Phosphorus</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SVINC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-2</a:t>
                      </a:r>
                      <a:r>
                        <a:rPr lang="en-US" sz="1800" dirty="0"/>
                        <a:t> mm Hg</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89036357"/>
                  </a:ext>
                </a:extLst>
              </a:tr>
              <a:tr h="370840">
                <a:tc>
                  <a:txBody>
                    <a:bodyPr/>
                    <a:lstStyle/>
                    <a:p>
                      <a:r>
                        <a:rPr lang="en-US" sz="1800"/>
                        <a:t>Captan</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a:t>SVOC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1×10</a:t>
                      </a:r>
                      <a:r>
                        <a:rPr lang="en-US" sz="1800" baseline="30000" dirty="0"/>
                        <a:t>-6</a:t>
                      </a:r>
                      <a:r>
                        <a:rPr lang="en-US" sz="1800" dirty="0"/>
                        <a:t> mm Hg</a:t>
                      </a:r>
                    </a:p>
                  </a:txBody>
                  <a:tcPr marL="45720" marR="45720">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tc>
                  <a:txBody>
                    <a:bodyPr/>
                    <a:lstStyle/>
                    <a:p>
                      <a:r>
                        <a:rPr lang="en-US" sz="1800"/>
                        <a:t>Mercury</a:t>
                      </a:r>
                      <a:endParaRPr lang="en-US" sz="1800" dirty="0"/>
                    </a:p>
                  </a:txBody>
                  <a:tcPr marL="45720" marR="45720">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SVINC</a:t>
                      </a:r>
                      <a:endParaRPr lang="en-US" sz="1800" dirty="0"/>
                    </a:p>
                  </a:txBody>
                  <a:tcPr marL="45720" marR="45720">
                    <a:lnB w="19050" cap="flat" cmpd="sng" algn="ctr">
                      <a:solidFill>
                        <a:schemeClr val="tx1"/>
                      </a:solidFill>
                      <a:prstDash val="solid"/>
                      <a:round/>
                      <a:headEnd type="none" w="med" len="med"/>
                      <a:tailEnd type="none" w="med" len="med"/>
                    </a:lnB>
                  </a:tcPr>
                </a:tc>
                <a:tc>
                  <a:txBody>
                    <a:bodyPr/>
                    <a:lstStyle/>
                    <a:p>
                      <a:pPr algn="ctr"/>
                      <a:r>
                        <a:rPr lang="en-US" sz="1800" dirty="0"/>
                        <a:t>1×10</a:t>
                      </a:r>
                      <a:r>
                        <a:rPr lang="en-US" sz="1800" baseline="30000" dirty="0"/>
                        <a:t>-3</a:t>
                      </a:r>
                      <a:r>
                        <a:rPr lang="en-US" sz="1800" dirty="0"/>
                        <a:t> mm Hg</a:t>
                      </a:r>
                    </a:p>
                  </a:txBody>
                  <a:tcPr marL="45720" marR="45720">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0113233"/>
                  </a:ext>
                </a:extLst>
              </a:tr>
              <a:tr h="370840">
                <a:tc>
                  <a:txBody>
                    <a:bodyPr/>
                    <a:lstStyle/>
                    <a:p>
                      <a:r>
                        <a:rPr lang="en-US" sz="1800" dirty="0"/>
                        <a:t>3,3’-Dimethoxybenzidine</a:t>
                      </a:r>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a:t>NVOC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algn="ctr"/>
                      <a:r>
                        <a:rPr lang="en-US" sz="1800" dirty="0"/>
                        <a:t>1×10</a:t>
                      </a:r>
                      <a:r>
                        <a:rPr lang="en-US" sz="1800" baseline="30000" dirty="0"/>
                        <a:t>-13</a:t>
                      </a:r>
                      <a:r>
                        <a:rPr lang="en-US" sz="1800" dirty="0"/>
                        <a:t> mm Hg</a:t>
                      </a:r>
                    </a:p>
                  </a:txBody>
                  <a:tcPr marL="45720" marR="4572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tc>
                  <a:txBody>
                    <a:bodyPr/>
                    <a:lstStyle/>
                    <a:p>
                      <a:r>
                        <a:rPr lang="en-US" sz="1800" dirty="0"/>
                        <a:t>Asbestos</a:t>
                      </a:r>
                    </a:p>
                  </a:txBody>
                  <a:tcPr marL="45720" marR="45720">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tcPr>
                </a:tc>
                <a:tc>
                  <a:txBody>
                    <a:bodyPr/>
                    <a:lstStyle/>
                    <a:p>
                      <a:pPr algn="ctr"/>
                      <a:r>
                        <a:rPr lang="en-US" sz="1800"/>
                        <a:t>NVINC</a:t>
                      </a:r>
                      <a:endParaRPr lang="en-US" sz="1800" dirty="0"/>
                    </a:p>
                  </a:txBody>
                  <a:tcPr marL="45720" marR="45720">
                    <a:lnT w="1905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Very Low</a:t>
                      </a:r>
                    </a:p>
                  </a:txBody>
                  <a:tcPr marL="45720" marR="45720">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1446698"/>
                  </a:ext>
                </a:extLst>
              </a:tr>
              <a:tr h="370840">
                <a:tc>
                  <a:txBody>
                    <a:bodyPr/>
                    <a:lstStyle/>
                    <a:p>
                      <a:r>
                        <a:rPr lang="en-US" sz="1800" dirty="0"/>
                        <a:t>4,4’-Methylenedianiline</a:t>
                      </a:r>
                    </a:p>
                  </a:txBody>
                  <a:tcPr marL="45720" marR="45720"/>
                </a:tc>
                <a:tc>
                  <a:txBody>
                    <a:bodyPr/>
                    <a:lstStyle/>
                    <a:p>
                      <a:pPr algn="ctr"/>
                      <a:r>
                        <a:rPr lang="en-US" sz="1800"/>
                        <a:t>NVOC</a:t>
                      </a:r>
                      <a:endParaRPr lang="en-US" sz="1800" dirty="0"/>
                    </a:p>
                  </a:txBody>
                  <a:tcPr marL="45720" marR="45720"/>
                </a:tc>
                <a:tc>
                  <a:txBody>
                    <a:bodyPr/>
                    <a:lstStyle/>
                    <a:p>
                      <a:pPr algn="ctr"/>
                      <a:r>
                        <a:rPr lang="en-US" sz="1800" dirty="0"/>
                        <a:t>1×10</a:t>
                      </a:r>
                      <a:r>
                        <a:rPr lang="en-US" sz="1800" baseline="30000" dirty="0"/>
                        <a:t>-10</a:t>
                      </a:r>
                      <a:r>
                        <a:rPr lang="en-US" sz="1800" dirty="0"/>
                        <a:t> mm Hg</a:t>
                      </a:r>
                    </a:p>
                  </a:txBody>
                  <a:tcPr marL="45720" marR="45720">
                    <a:lnR w="19050" cap="flat" cmpd="sng" algn="ctr">
                      <a:solidFill>
                        <a:schemeClr val="tx1"/>
                      </a:solidFill>
                      <a:prstDash val="solid"/>
                      <a:round/>
                      <a:headEnd type="none" w="med" len="med"/>
                      <a:tailEnd type="none" w="med" len="med"/>
                    </a:lnR>
                  </a:tcPr>
                </a:tc>
                <a:tc>
                  <a:txBody>
                    <a:bodyPr/>
                    <a:lstStyle/>
                    <a:p>
                      <a:r>
                        <a:rPr lang="en-US" sz="1800"/>
                        <a:t>Cadmium Compounds</a:t>
                      </a:r>
                      <a:endParaRPr lang="en-US" sz="1800" dirty="0"/>
                    </a:p>
                  </a:txBody>
                  <a:tcPr marL="45720" marR="45720">
                    <a:lnL w="19050" cap="flat" cmpd="sng" algn="ctr">
                      <a:solidFill>
                        <a:schemeClr val="tx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NVINC</a:t>
                      </a:r>
                      <a:endParaRPr lang="en-US" sz="1800" dirty="0"/>
                    </a:p>
                  </a:txBody>
                  <a:tcPr marL="45720" marR="45720"/>
                </a:tc>
                <a:tc>
                  <a:txBody>
                    <a:bodyPr/>
                    <a:lstStyle/>
                    <a:p>
                      <a:pPr algn="ctr"/>
                      <a:r>
                        <a:rPr lang="en-US" sz="1800" dirty="0"/>
                        <a:t>Very Low</a:t>
                      </a:r>
                    </a:p>
                  </a:txBody>
                  <a:tcPr marL="45720" marR="45720"/>
                </a:tc>
                <a:extLst>
                  <a:ext uri="{0D108BD9-81ED-4DB2-BD59-A6C34878D82A}">
                    <a16:rowId xmlns:a16="http://schemas.microsoft.com/office/drawing/2014/main" val="3590462936"/>
                  </a:ext>
                </a:extLst>
              </a:tr>
            </a:tbl>
          </a:graphicData>
        </a:graphic>
      </p:graphicFrame>
      <p:sp>
        <p:nvSpPr>
          <p:cNvPr id="3" name="Slide Number Placeholder 2">
            <a:extLst>
              <a:ext uri="{FF2B5EF4-FFF2-40B4-BE49-F238E27FC236}">
                <a16:creationId xmlns:a16="http://schemas.microsoft.com/office/drawing/2014/main" id="{93ABC616-6C67-4888-9755-3161461A01C4}"/>
              </a:ext>
            </a:extLst>
          </p:cNvPr>
          <p:cNvSpPr>
            <a:spLocks noGrp="1"/>
          </p:cNvSpPr>
          <p:nvPr>
            <p:ph type="sldNum" sz="quarter" idx="12"/>
          </p:nvPr>
        </p:nvSpPr>
        <p:spPr/>
        <p:txBody>
          <a:bodyPr/>
          <a:lstStyle/>
          <a:p>
            <a:fld id="{2A9EB9E3-9590-49DD-B5AB-BB74F4A3E175}" type="slidenum">
              <a:rPr lang="en-US" smtClean="0"/>
              <a:t>81</a:t>
            </a:fld>
            <a:endParaRPr lang="en-US"/>
          </a:p>
        </p:txBody>
      </p:sp>
    </p:spTree>
    <p:extLst>
      <p:ext uri="{BB962C8B-B14F-4D97-AF65-F5344CB8AC3E}">
        <p14:creationId xmlns:p14="http://schemas.microsoft.com/office/powerpoint/2010/main" val="519370007"/>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dirty="0"/>
              <a:t>HAP Classifications by Boiling Point</a:t>
            </a:r>
            <a:endParaRPr lang="en-US" dirty="0"/>
          </a:p>
          <a:p>
            <a:r>
              <a:rPr lang="en-US" dirty="0"/>
              <a:t>Volatiles (VV / V)</a:t>
            </a:r>
          </a:p>
          <a:p>
            <a:pPr lvl="1"/>
            <a:r>
              <a:rPr lang="en-US" dirty="0"/>
              <a:t>Boiling Point &lt;100ºC</a:t>
            </a:r>
          </a:p>
          <a:p>
            <a:r>
              <a:rPr lang="en-US" dirty="0"/>
              <a:t>Semi-volatiles (SV)</a:t>
            </a:r>
          </a:p>
          <a:p>
            <a:pPr lvl="1"/>
            <a:r>
              <a:rPr lang="en-US" dirty="0"/>
              <a:t>Boiling Point &gt;100ºC and &lt;300ºC</a:t>
            </a:r>
          </a:p>
          <a:p>
            <a:r>
              <a:rPr lang="en-US" dirty="0"/>
              <a:t>Particles / Non-volatiles (NV)</a:t>
            </a:r>
          </a:p>
          <a:p>
            <a:pPr lvl="1"/>
            <a:r>
              <a:rPr lang="en-US" dirty="0"/>
              <a:t>Boiling Point &gt;300ºC</a:t>
            </a:r>
          </a:p>
        </p:txBody>
      </p:sp>
      <p:sp>
        <p:nvSpPr>
          <p:cNvPr id="4" name="Slide Number Placeholder 3">
            <a:extLst>
              <a:ext uri="{FF2B5EF4-FFF2-40B4-BE49-F238E27FC236}">
                <a16:creationId xmlns:a16="http://schemas.microsoft.com/office/drawing/2014/main" id="{A8C3AFE3-9E78-4D58-A407-F92DAF69C1B5}"/>
              </a:ext>
            </a:extLst>
          </p:cNvPr>
          <p:cNvSpPr>
            <a:spLocks noGrp="1"/>
          </p:cNvSpPr>
          <p:nvPr>
            <p:ph type="sldNum" sz="quarter" idx="12"/>
          </p:nvPr>
        </p:nvSpPr>
        <p:spPr/>
        <p:txBody>
          <a:bodyPr/>
          <a:lstStyle/>
          <a:p>
            <a:fld id="{2A9EB9E3-9590-49DD-B5AB-BB74F4A3E175}" type="slidenum">
              <a:rPr lang="en-US" smtClean="0"/>
              <a:t>82</a:t>
            </a:fld>
            <a:endParaRPr lang="en-US"/>
          </a:p>
        </p:txBody>
      </p:sp>
    </p:spTree>
    <p:extLst>
      <p:ext uri="{BB962C8B-B14F-4D97-AF65-F5344CB8AC3E}">
        <p14:creationId xmlns:p14="http://schemas.microsoft.com/office/powerpoint/2010/main" val="4113392082"/>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2737962-3096-4F5A-92AF-6BAEC927AC50}"/>
              </a:ext>
            </a:extLst>
          </p:cNvPr>
          <p:cNvGrpSpPr/>
          <p:nvPr/>
        </p:nvGrpSpPr>
        <p:grpSpPr>
          <a:xfrm>
            <a:off x="1219810" y="898136"/>
            <a:ext cx="9752381" cy="5860474"/>
            <a:chOff x="1219810" y="997526"/>
            <a:chExt cx="9752381" cy="5860474"/>
          </a:xfrm>
        </p:grpSpPr>
        <p:sp>
          <p:nvSpPr>
            <p:cNvPr id="15" name="TextBox 14">
              <a:extLst>
                <a:ext uri="{FF2B5EF4-FFF2-40B4-BE49-F238E27FC236}">
                  <a16:creationId xmlns:a16="http://schemas.microsoft.com/office/drawing/2014/main" id="{717C36A7-1CD4-448E-8752-E12945D9B188}"/>
                </a:ext>
              </a:extLst>
            </p:cNvPr>
            <p:cNvSpPr txBox="1"/>
            <p:nvPr/>
          </p:nvSpPr>
          <p:spPr>
            <a:xfrm rot="5400000">
              <a:off x="5136572" y="-2601192"/>
              <a:ext cx="2143991" cy="9341428"/>
            </a:xfrm>
            <a:prstGeom prst="rect">
              <a:avLst/>
            </a:prstGeom>
            <a:noFill/>
          </p:spPr>
          <p:txBody>
            <a:bodyPr wrap="square" lIns="0" tIns="0" rIns="0" bIns="0" rtlCol="0">
              <a:noAutofit/>
            </a:bodyPr>
            <a:lstStyle/>
            <a:p>
              <a:pPr algn="r"/>
              <a:r>
                <a:rPr lang="en-US" sz="1400" b="1" dirty="0"/>
                <a:t>Silver – 2212ºC</a:t>
              </a:r>
            </a:p>
            <a:p>
              <a:pPr algn="r"/>
              <a:r>
                <a:rPr lang="en-US" sz="31000" b="1" dirty="0"/>
                <a:t> </a:t>
              </a:r>
            </a:p>
            <a:p>
              <a:pPr algn="r"/>
              <a:r>
                <a:rPr lang="en-US" sz="1400" b="1" dirty="0" err="1"/>
                <a:t>Anthracence</a:t>
              </a:r>
              <a:r>
                <a:rPr lang="en-US" sz="1400" b="1" dirty="0"/>
                <a:t> – 342ºC</a:t>
              </a:r>
            </a:p>
            <a:p>
              <a:pPr algn="r"/>
              <a:r>
                <a:rPr lang="en-US" sz="800" b="1" dirty="0"/>
                <a:t> </a:t>
              </a:r>
            </a:p>
            <a:p>
              <a:pPr algn="r"/>
              <a:r>
                <a:rPr lang="en-US" sz="1400" b="1" dirty="0"/>
                <a:t>Benzo(a)pyrene – 310ºC</a:t>
              </a:r>
            </a:p>
            <a:p>
              <a:pPr algn="r"/>
              <a:endParaRPr lang="en-US" sz="1400" b="1" dirty="0"/>
            </a:p>
            <a:p>
              <a:pPr algn="r"/>
              <a:r>
                <a:rPr lang="en-US" sz="1400" b="1" dirty="0"/>
                <a:t>Acenaphthylene – 269ºC</a:t>
              </a:r>
            </a:p>
            <a:p>
              <a:pPr algn="r"/>
              <a:endParaRPr lang="en-US" sz="1400" b="1" dirty="0"/>
            </a:p>
            <a:p>
              <a:pPr algn="r"/>
              <a:r>
                <a:rPr lang="en-US" sz="1400" b="1" dirty="0" err="1"/>
                <a:t>Napthylene</a:t>
              </a:r>
              <a:r>
                <a:rPr lang="en-US" sz="1400" b="1" dirty="0"/>
                <a:t> – 218ºC</a:t>
              </a:r>
            </a:p>
            <a:p>
              <a:pPr algn="r"/>
              <a:endParaRPr lang="en-US" sz="1400" b="1" dirty="0"/>
            </a:p>
            <a:p>
              <a:pPr algn="r"/>
              <a:r>
                <a:rPr lang="en-US" sz="1400" b="1" dirty="0"/>
                <a:t>Dichlorobenzene – 173ºC</a:t>
              </a:r>
            </a:p>
            <a:p>
              <a:pPr algn="r"/>
              <a:r>
                <a:rPr lang="en-US" sz="1200" b="1" dirty="0"/>
                <a:t> </a:t>
              </a:r>
            </a:p>
            <a:p>
              <a:pPr algn="r"/>
              <a:r>
                <a:rPr lang="en-US" sz="1400" b="1" dirty="0"/>
                <a:t>Chlorobenzene – 132ºC</a:t>
              </a:r>
            </a:p>
            <a:p>
              <a:pPr algn="r"/>
              <a:r>
                <a:rPr lang="en-US" sz="800" b="1" dirty="0"/>
                <a:t>  </a:t>
              </a:r>
            </a:p>
            <a:p>
              <a:pPr algn="r"/>
              <a:r>
                <a:rPr lang="en-US" sz="1400" b="1" dirty="0"/>
                <a:t>Toluene – 110ºC</a:t>
              </a:r>
            </a:p>
            <a:p>
              <a:pPr algn="r"/>
              <a:r>
                <a:rPr lang="en-US" sz="800" b="1" dirty="0"/>
                <a:t> </a:t>
              </a:r>
            </a:p>
            <a:p>
              <a:pPr algn="r"/>
              <a:r>
                <a:rPr lang="en-US" sz="1400" b="1" dirty="0"/>
                <a:t>Benzene – 80ºC</a:t>
              </a:r>
            </a:p>
            <a:p>
              <a:pPr algn="r"/>
              <a:r>
                <a:rPr lang="en-US" sz="1000" b="1" dirty="0"/>
                <a:t> </a:t>
              </a:r>
            </a:p>
            <a:p>
              <a:pPr algn="r"/>
              <a:r>
                <a:rPr lang="en-US" sz="1400" b="1" dirty="0"/>
                <a:t>Dichloromethane – 40ºC</a:t>
              </a:r>
            </a:p>
            <a:p>
              <a:pPr algn="r"/>
              <a:r>
                <a:rPr lang="en-US" sz="4000" b="1" dirty="0"/>
                <a:t> </a:t>
              </a:r>
            </a:p>
            <a:p>
              <a:pPr algn="r"/>
              <a:r>
                <a:rPr lang="en-US" sz="1400" b="1" dirty="0" err="1"/>
                <a:t>Methylchloride</a:t>
              </a:r>
              <a:r>
                <a:rPr lang="en-US" sz="1400" b="1" dirty="0"/>
                <a:t> – -24ºC</a:t>
              </a:r>
            </a:p>
          </p:txBody>
        </p:sp>
        <p:pic>
          <p:nvPicPr>
            <p:cNvPr id="5" name="Picture 4">
              <a:extLst>
                <a:ext uri="{FF2B5EF4-FFF2-40B4-BE49-F238E27FC236}">
                  <a16:creationId xmlns:a16="http://schemas.microsoft.com/office/drawing/2014/main" id="{A3040BDF-4F21-4517-80F5-6E0F870059B6}"/>
                </a:ext>
              </a:extLst>
            </p:cNvPr>
            <p:cNvPicPr>
              <a:picLocks noChangeAspect="1"/>
            </p:cNvPicPr>
            <p:nvPr/>
          </p:nvPicPr>
          <p:blipFill>
            <a:blip r:embed="rId2"/>
            <a:stretch>
              <a:fillRect/>
            </a:stretch>
          </p:blipFill>
          <p:spPr>
            <a:xfrm rot="5400000">
              <a:off x="5562667" y="-1180524"/>
              <a:ext cx="1066666" cy="9752380"/>
            </a:xfrm>
            <a:prstGeom prst="rect">
              <a:avLst/>
            </a:prstGeom>
          </p:spPr>
        </p:pic>
        <p:cxnSp>
          <p:nvCxnSpPr>
            <p:cNvPr id="7" name="Straight Connector 6">
              <a:extLst>
                <a:ext uri="{FF2B5EF4-FFF2-40B4-BE49-F238E27FC236}">
                  <a16:creationId xmlns:a16="http://schemas.microsoft.com/office/drawing/2014/main" id="{73DB1718-11E0-404A-A70A-C82A153ED3F0}"/>
                </a:ext>
              </a:extLst>
            </p:cNvPr>
            <p:cNvCxnSpPr>
              <a:cxnSpLocks/>
            </p:cNvCxnSpPr>
            <p:nvPr/>
          </p:nvCxnSpPr>
          <p:spPr>
            <a:xfrm flipV="1">
              <a:off x="3387436" y="1371600"/>
              <a:ext cx="0" cy="1790733"/>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C8F5229-D727-42AE-8A6F-EF521F237171}"/>
                </a:ext>
              </a:extLst>
            </p:cNvPr>
            <p:cNvCxnSpPr>
              <a:cxnSpLocks/>
            </p:cNvCxnSpPr>
            <p:nvPr/>
          </p:nvCxnSpPr>
          <p:spPr>
            <a:xfrm flipV="1">
              <a:off x="5524499" y="4229000"/>
              <a:ext cx="0" cy="1943200"/>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C2C5464-8736-4F53-B1F3-AFDAD57A3ED5}"/>
                </a:ext>
              </a:extLst>
            </p:cNvPr>
            <p:cNvSpPr txBox="1"/>
            <p:nvPr/>
          </p:nvSpPr>
          <p:spPr>
            <a:xfrm rot="5400000">
              <a:off x="5083201" y="969011"/>
              <a:ext cx="2628999" cy="9148980"/>
            </a:xfrm>
            <a:prstGeom prst="rect">
              <a:avLst/>
            </a:prstGeom>
            <a:noFill/>
          </p:spPr>
          <p:txBody>
            <a:bodyPr wrap="square" lIns="0" tIns="0" rIns="0" bIns="0" rtlCol="0">
              <a:noAutofit/>
            </a:bodyPr>
            <a:lstStyle/>
            <a:p>
              <a:r>
                <a:rPr lang="en-US" sz="1400" b="1"/>
                <a:t>2482ºC – Chromium</a:t>
              </a:r>
              <a:endParaRPr lang="en-US" sz="1400" b="1" dirty="0"/>
            </a:p>
            <a:p>
              <a:r>
                <a:rPr lang="en-US" sz="1400" b="1"/>
                <a:t>1744ºC </a:t>
              </a:r>
              <a:r>
                <a:rPr lang="en-US" sz="1400" b="1" dirty="0"/>
                <a:t>– Lead</a:t>
              </a:r>
            </a:p>
            <a:p>
              <a:r>
                <a:rPr lang="en-US" sz="4000" b="1" dirty="0"/>
                <a:t> </a:t>
              </a:r>
            </a:p>
            <a:p>
              <a:r>
                <a:rPr lang="en-US" sz="1400" b="1"/>
                <a:t>765ºC – Cadmium</a:t>
              </a:r>
              <a:endParaRPr lang="en-US" sz="1400" b="1" dirty="0"/>
            </a:p>
            <a:p>
              <a:r>
                <a:rPr lang="en-US" sz="14000" b="1" dirty="0"/>
                <a:t> </a:t>
              </a:r>
            </a:p>
            <a:p>
              <a:r>
                <a:rPr lang="en-US" sz="1400" b="1"/>
                <a:t>480ºC </a:t>
              </a:r>
              <a:r>
                <a:rPr lang="en-US" sz="1400" b="1" dirty="0"/>
                <a:t>– Benzo(k)fluoranthene</a:t>
              </a:r>
            </a:p>
            <a:p>
              <a:r>
                <a:rPr lang="en-US" sz="5400" b="1" dirty="0"/>
                <a:t> </a:t>
              </a:r>
            </a:p>
            <a:p>
              <a:r>
                <a:rPr lang="en-US" sz="1400" b="1"/>
                <a:t>399ºC </a:t>
              </a:r>
              <a:r>
                <a:rPr lang="en-US" sz="1400" b="1" dirty="0"/>
                <a:t>– Pyrene</a:t>
              </a:r>
            </a:p>
            <a:p>
              <a:r>
                <a:rPr lang="en-US" b="1" dirty="0"/>
                <a:t> </a:t>
              </a:r>
            </a:p>
            <a:p>
              <a:r>
                <a:rPr lang="en-US" sz="1400" b="1"/>
                <a:t>356ºC – Mercury</a:t>
              </a:r>
              <a:endParaRPr lang="en-US" sz="1400" b="1" dirty="0"/>
            </a:p>
            <a:p>
              <a:r>
                <a:rPr lang="en-US" sz="1400" b="1"/>
                <a:t>340ºC </a:t>
              </a:r>
              <a:r>
                <a:rPr lang="en-US" sz="1400" b="1" dirty="0"/>
                <a:t>– Phenanthrene</a:t>
              </a:r>
            </a:p>
            <a:p>
              <a:r>
                <a:rPr lang="en-US" sz="600" b="1" dirty="0"/>
                <a:t> </a:t>
              </a:r>
            </a:p>
            <a:p>
              <a:r>
                <a:rPr lang="en-US" sz="1400" b="1"/>
                <a:t>294ºC </a:t>
              </a:r>
              <a:r>
                <a:rPr lang="en-US" sz="1400" b="1" dirty="0"/>
                <a:t>– Fluorene</a:t>
              </a:r>
            </a:p>
            <a:p>
              <a:r>
                <a:rPr lang="en-US" sz="4200" b="1" dirty="0"/>
                <a:t> </a:t>
              </a:r>
            </a:p>
            <a:p>
              <a:r>
                <a:rPr lang="en-US" sz="1400" b="1"/>
                <a:t>213ºC – 1,2,4-Trichlorobenzene</a:t>
              </a:r>
              <a:endParaRPr lang="en-US" sz="1400" b="1" dirty="0"/>
            </a:p>
            <a:p>
              <a:r>
                <a:rPr lang="en-US" sz="1000" b="1" dirty="0"/>
                <a:t> </a:t>
              </a:r>
            </a:p>
            <a:p>
              <a:r>
                <a:rPr lang="en-US" sz="1400" b="1"/>
                <a:t>180ºC – 0-Diclorobenzene</a:t>
              </a:r>
              <a:endParaRPr lang="en-US" sz="1400" b="1" dirty="0"/>
            </a:p>
            <a:p>
              <a:r>
                <a:rPr lang="en-US" sz="1400" b="1"/>
                <a:t>145ºC </a:t>
              </a:r>
              <a:r>
                <a:rPr lang="en-US" sz="1400" b="1" dirty="0"/>
                <a:t>– Styrene</a:t>
              </a:r>
            </a:p>
            <a:p>
              <a:r>
                <a:rPr lang="en-US" sz="1400" b="1"/>
                <a:t>131ºC </a:t>
              </a:r>
              <a:r>
                <a:rPr lang="en-US" sz="1400" b="1" dirty="0"/>
                <a:t>– 1,2-Dibromomethane</a:t>
              </a:r>
            </a:p>
            <a:p>
              <a:endParaRPr lang="en-US" sz="1400" b="1" dirty="0"/>
            </a:p>
            <a:p>
              <a:r>
                <a:rPr lang="en-US" sz="1400" b="1"/>
                <a:t>87ºC   </a:t>
              </a:r>
              <a:r>
                <a:rPr lang="en-US" sz="1400" b="1" dirty="0"/>
                <a:t>– </a:t>
              </a:r>
              <a:r>
                <a:rPr lang="en-US" sz="1400" b="1"/>
                <a:t>1,2 Dichloropane</a:t>
              </a:r>
              <a:endParaRPr lang="en-US" sz="1400" b="1" dirty="0"/>
            </a:p>
            <a:p>
              <a:r>
                <a:rPr lang="en-US" sz="800" b="1" dirty="0"/>
                <a:t> </a:t>
              </a:r>
            </a:p>
            <a:p>
              <a:r>
                <a:rPr lang="en-US" sz="1400" b="1"/>
                <a:t>61ºC   – Chloroform</a:t>
              </a:r>
              <a:endParaRPr lang="en-US" sz="1400" b="1" dirty="0"/>
            </a:p>
            <a:p>
              <a:r>
                <a:rPr lang="en-US" sz="2000" b="1" dirty="0"/>
                <a:t> </a:t>
              </a:r>
            </a:p>
            <a:p>
              <a:r>
                <a:rPr lang="en-US" sz="1400" b="1"/>
                <a:t>13ºC   </a:t>
              </a:r>
              <a:r>
                <a:rPr lang="en-US" sz="1400" b="1" dirty="0"/>
                <a:t>– </a:t>
              </a:r>
              <a:r>
                <a:rPr lang="en-US" sz="1400" b="1"/>
                <a:t>Ethyl Chloride</a:t>
              </a:r>
              <a:endParaRPr lang="en-US" sz="1400" b="1" dirty="0"/>
            </a:p>
          </p:txBody>
        </p:sp>
        <p:cxnSp>
          <p:nvCxnSpPr>
            <p:cNvPr id="20" name="Straight Connector 19">
              <a:extLst>
                <a:ext uri="{FF2B5EF4-FFF2-40B4-BE49-F238E27FC236}">
                  <a16:creationId xmlns:a16="http://schemas.microsoft.com/office/drawing/2014/main" id="{BD8449F8-FE2C-481B-8FAE-9F823229BB48}"/>
                </a:ext>
              </a:extLst>
            </p:cNvPr>
            <p:cNvCxnSpPr>
              <a:cxnSpLocks/>
            </p:cNvCxnSpPr>
            <p:nvPr/>
          </p:nvCxnSpPr>
          <p:spPr>
            <a:xfrm flipV="1">
              <a:off x="5524499" y="3162333"/>
              <a:ext cx="0" cy="1066667"/>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63902C6-750C-4B79-9A36-035D8001EEEB}"/>
                </a:ext>
              </a:extLst>
            </p:cNvPr>
            <p:cNvCxnSpPr>
              <a:cxnSpLocks/>
            </p:cNvCxnSpPr>
            <p:nvPr/>
          </p:nvCxnSpPr>
          <p:spPr>
            <a:xfrm flipV="1">
              <a:off x="3387436" y="3141518"/>
              <a:ext cx="0" cy="1066667"/>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2" name="Content Placeholder 11">
            <a:extLst>
              <a:ext uri="{FF2B5EF4-FFF2-40B4-BE49-F238E27FC236}">
                <a16:creationId xmlns:a16="http://schemas.microsoft.com/office/drawing/2014/main" id="{5207DA0F-0833-4E99-BC1B-DFCD0F8DF621}"/>
              </a:ext>
            </a:extLst>
          </p:cNvPr>
          <p:cNvSpPr>
            <a:spLocks noGrp="1"/>
          </p:cNvSpPr>
          <p:nvPr>
            <p:ph idx="1"/>
          </p:nvPr>
        </p:nvSpPr>
        <p:spPr>
          <a:xfrm>
            <a:off x="304800" y="3429000"/>
            <a:ext cx="11582400" cy="592282"/>
          </a:xfrm>
        </p:spPr>
        <p:txBody>
          <a:bodyPr>
            <a:noAutofit/>
          </a:bodyPr>
          <a:lstStyle/>
          <a:p>
            <a:pPr marL="0" indent="0">
              <a:buNone/>
              <a:tabLst>
                <a:tab pos="1943100" algn="ctr"/>
                <a:tab pos="4114800" algn="ctr"/>
                <a:tab pos="8343900" algn="ctr"/>
              </a:tabLst>
            </a:pPr>
            <a:r>
              <a:rPr lang="en-US" sz="2400" b="1" dirty="0">
                <a:ln>
                  <a:solidFill>
                    <a:schemeClr val="bg1"/>
                  </a:solidFill>
                </a:ln>
              </a:rPr>
              <a:t>	Volatiles	Semi-Volatiles	Particles / Non-Volatiles</a:t>
            </a:r>
          </a:p>
        </p:txBody>
      </p:sp>
      <p:sp>
        <p:nvSpPr>
          <p:cNvPr id="3" name="Slide Number Placeholder 2">
            <a:extLst>
              <a:ext uri="{FF2B5EF4-FFF2-40B4-BE49-F238E27FC236}">
                <a16:creationId xmlns:a16="http://schemas.microsoft.com/office/drawing/2014/main" id="{250F3F67-D966-47CB-8071-74F7703A912B}"/>
              </a:ext>
            </a:extLst>
          </p:cNvPr>
          <p:cNvSpPr>
            <a:spLocks noGrp="1"/>
          </p:cNvSpPr>
          <p:nvPr>
            <p:ph type="sldNum" sz="quarter" idx="12"/>
          </p:nvPr>
        </p:nvSpPr>
        <p:spPr/>
        <p:txBody>
          <a:bodyPr/>
          <a:lstStyle/>
          <a:p>
            <a:fld id="{2A9EB9E3-9590-49DD-B5AB-BB74F4A3E175}" type="slidenum">
              <a:rPr lang="en-US" smtClean="0"/>
              <a:t>83</a:t>
            </a:fld>
            <a:endParaRPr lang="en-US"/>
          </a:p>
        </p:txBody>
      </p:sp>
    </p:spTree>
    <p:extLst>
      <p:ext uri="{BB962C8B-B14F-4D97-AF65-F5344CB8AC3E}">
        <p14:creationId xmlns:p14="http://schemas.microsoft.com/office/powerpoint/2010/main" val="617906032"/>
      </p:ext>
    </p:extLst>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lstStyle/>
          <a:p>
            <a:pPr marL="0" indent="0">
              <a:buNone/>
            </a:pPr>
            <a:r>
              <a:rPr lang="en-US" b="1"/>
              <a:t>Air Toxic </a:t>
            </a:r>
            <a:r>
              <a:rPr lang="en-US" b="1" dirty="0"/>
              <a:t>Monitoring Methods</a:t>
            </a:r>
          </a:p>
          <a:p>
            <a:pPr marL="0" indent="0">
              <a:buNone/>
            </a:pPr>
            <a:r>
              <a:rPr lang="en-US"/>
              <a:t>Selected Analytical </a:t>
            </a:r>
            <a:r>
              <a:rPr lang="en-US" dirty="0"/>
              <a:t>Methods for Environmental Remediation </a:t>
            </a:r>
            <a:r>
              <a:rPr lang="en-US"/>
              <a:t>and Recovery </a:t>
            </a:r>
            <a:r>
              <a:rPr lang="en-US" dirty="0"/>
              <a:t>(SAM) 2017</a:t>
            </a:r>
          </a:p>
          <a:p>
            <a:r>
              <a:rPr lang="en-US"/>
              <a:t>Includes </a:t>
            </a:r>
            <a:r>
              <a:rPr lang="en-US" dirty="0"/>
              <a:t>list </a:t>
            </a:r>
            <a:r>
              <a:rPr lang="en-US"/>
              <a:t>of chemical </a:t>
            </a:r>
            <a:r>
              <a:rPr lang="en-US" dirty="0"/>
              <a:t>methods for individual </a:t>
            </a:r>
            <a:r>
              <a:rPr lang="en-US"/>
              <a:t>air toxics</a:t>
            </a:r>
            <a:endParaRPr lang="en-US" dirty="0"/>
          </a:p>
          <a:p>
            <a:r>
              <a:rPr lang="en-US" dirty="0"/>
              <a:t>EPA Methods</a:t>
            </a:r>
          </a:p>
          <a:p>
            <a:pPr lvl="1"/>
            <a:r>
              <a:rPr lang="en-US" dirty="0"/>
              <a:t>IO </a:t>
            </a:r>
            <a:r>
              <a:rPr lang="en-US"/>
              <a:t>– Toxic Inorganic Compounds </a:t>
            </a:r>
            <a:r>
              <a:rPr lang="en-US" dirty="0"/>
              <a:t>(17 methods in </a:t>
            </a:r>
            <a:r>
              <a:rPr lang="en-US"/>
              <a:t>5 chapters</a:t>
            </a:r>
            <a:r>
              <a:rPr lang="en-US" dirty="0"/>
              <a:t>)</a:t>
            </a:r>
          </a:p>
          <a:p>
            <a:pPr lvl="1"/>
            <a:r>
              <a:rPr lang="en-US" dirty="0"/>
              <a:t>TO </a:t>
            </a:r>
            <a:r>
              <a:rPr lang="en-US"/>
              <a:t>– Toxic Organic Compounds </a:t>
            </a:r>
            <a:r>
              <a:rPr lang="en-US" dirty="0"/>
              <a:t>(17 methods)</a:t>
            </a:r>
          </a:p>
          <a:p>
            <a:pPr lvl="1"/>
            <a:r>
              <a:rPr lang="en-US" dirty="0"/>
              <a:t>SW – Solid Waste</a:t>
            </a:r>
          </a:p>
          <a:p>
            <a:pPr lvl="1"/>
            <a:r>
              <a:rPr lang="en-US" dirty="0"/>
              <a:t>OW </a:t>
            </a:r>
            <a:r>
              <a:rPr lang="en-US"/>
              <a:t>– Office </a:t>
            </a:r>
            <a:r>
              <a:rPr lang="en-US" dirty="0"/>
              <a:t>of Ground and Drinking Water</a:t>
            </a:r>
          </a:p>
          <a:p>
            <a:r>
              <a:rPr lang="en-US" dirty="0"/>
              <a:t>Other Methods: ASTM, NEMI, NIOSH</a:t>
            </a:r>
            <a:r>
              <a:rPr lang="en-US"/>
              <a:t>, CARB</a:t>
            </a:r>
            <a:endParaRPr lang="en-US" dirty="0"/>
          </a:p>
        </p:txBody>
      </p:sp>
      <p:sp>
        <p:nvSpPr>
          <p:cNvPr id="4" name="Slide Number Placeholder 3">
            <a:extLst>
              <a:ext uri="{FF2B5EF4-FFF2-40B4-BE49-F238E27FC236}">
                <a16:creationId xmlns:a16="http://schemas.microsoft.com/office/drawing/2014/main" id="{FD74B75B-4B0C-4217-9CC1-E7E7946FD9EA}"/>
              </a:ext>
            </a:extLst>
          </p:cNvPr>
          <p:cNvSpPr>
            <a:spLocks noGrp="1"/>
          </p:cNvSpPr>
          <p:nvPr>
            <p:ph type="sldNum" sz="quarter" idx="12"/>
          </p:nvPr>
        </p:nvSpPr>
        <p:spPr/>
        <p:txBody>
          <a:bodyPr/>
          <a:lstStyle/>
          <a:p>
            <a:fld id="{2A9EB9E3-9590-49DD-B5AB-BB74F4A3E175}" type="slidenum">
              <a:rPr lang="en-US" smtClean="0"/>
              <a:t>84</a:t>
            </a:fld>
            <a:endParaRPr lang="en-US"/>
          </a:p>
        </p:txBody>
      </p:sp>
    </p:spTree>
    <p:extLst>
      <p:ext uri="{BB962C8B-B14F-4D97-AF65-F5344CB8AC3E}">
        <p14:creationId xmlns:p14="http://schemas.microsoft.com/office/powerpoint/2010/main" val="1512369769"/>
      </p:ext>
    </p:extLst>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021C54-8EF1-46CF-9AEF-FC2DF52CCEAD}"/>
              </a:ext>
            </a:extLst>
          </p:cNvPr>
          <p:cNvPicPr>
            <a:picLocks noChangeAspect="1"/>
          </p:cNvPicPr>
          <p:nvPr/>
        </p:nvPicPr>
        <p:blipFill>
          <a:blip r:embed="rId2"/>
          <a:stretch>
            <a:fillRect/>
          </a:stretch>
        </p:blipFill>
        <p:spPr>
          <a:xfrm>
            <a:off x="1291935" y="1598487"/>
            <a:ext cx="9608129" cy="4346825"/>
          </a:xfrm>
          <a:prstGeom prst="rect">
            <a:avLst/>
          </a:prstGeom>
        </p:spPr>
      </p:pic>
      <p:sp>
        <p:nvSpPr>
          <p:cNvPr id="2" name="Title 1">
            <a:extLst>
              <a:ext uri="{FF2B5EF4-FFF2-40B4-BE49-F238E27FC236}">
                <a16:creationId xmlns:a16="http://schemas.microsoft.com/office/drawing/2014/main" id="{E329276E-DAAC-4C69-AB27-69A9A9C11D77}"/>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0FF78801-A70A-4B3C-8521-644916C3CDA8}"/>
              </a:ext>
            </a:extLst>
          </p:cNvPr>
          <p:cNvSpPr>
            <a:spLocks noGrp="1"/>
          </p:cNvSpPr>
          <p:nvPr>
            <p:ph idx="1"/>
          </p:nvPr>
        </p:nvSpPr>
        <p:spPr/>
        <p:txBody>
          <a:bodyPr/>
          <a:lstStyle/>
          <a:p>
            <a:pPr marL="0" indent="0">
              <a:buNone/>
            </a:pPr>
            <a:r>
              <a:rPr lang="en-US" b="1" dirty="0"/>
              <a:t>Gas Chromatograph / Mass Spectroscopy</a:t>
            </a:r>
          </a:p>
        </p:txBody>
      </p:sp>
      <p:sp>
        <p:nvSpPr>
          <p:cNvPr id="4" name="Slide Number Placeholder 3">
            <a:extLst>
              <a:ext uri="{FF2B5EF4-FFF2-40B4-BE49-F238E27FC236}">
                <a16:creationId xmlns:a16="http://schemas.microsoft.com/office/drawing/2014/main" id="{557466C2-EFA6-4149-87D9-4F8188D60196}"/>
              </a:ext>
            </a:extLst>
          </p:cNvPr>
          <p:cNvSpPr>
            <a:spLocks noGrp="1"/>
          </p:cNvSpPr>
          <p:nvPr>
            <p:ph type="sldNum" sz="quarter" idx="12"/>
          </p:nvPr>
        </p:nvSpPr>
        <p:spPr/>
        <p:txBody>
          <a:bodyPr/>
          <a:lstStyle/>
          <a:p>
            <a:fld id="{2A9EB9E3-9590-49DD-B5AB-BB74F4A3E175}" type="slidenum">
              <a:rPr lang="en-US" smtClean="0"/>
              <a:t>85</a:t>
            </a:fld>
            <a:endParaRPr lang="en-US"/>
          </a:p>
        </p:txBody>
      </p:sp>
    </p:spTree>
    <p:extLst>
      <p:ext uri="{BB962C8B-B14F-4D97-AF65-F5344CB8AC3E}">
        <p14:creationId xmlns:p14="http://schemas.microsoft.com/office/powerpoint/2010/main" val="681628820"/>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D24CEF-3DF3-46B2-9293-04E9EA7A039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B8C5CA4C-989B-41E0-B4EB-DBA3765D1271}"/>
              </a:ext>
            </a:extLst>
          </p:cNvPr>
          <p:cNvSpPr>
            <a:spLocks noGrp="1"/>
          </p:cNvSpPr>
          <p:nvPr>
            <p:ph sz="half" idx="1"/>
          </p:nvPr>
        </p:nvSpPr>
        <p:spPr/>
        <p:txBody>
          <a:bodyPr>
            <a:normAutofit/>
          </a:bodyPr>
          <a:lstStyle/>
          <a:p>
            <a:pPr marL="0" indent="0">
              <a:buNone/>
            </a:pPr>
            <a:r>
              <a:rPr lang="en-US" dirty="0"/>
              <a:t>Method TO-15 for Monitoring VOC at the perimeter of a Municipal Solid Waste Landfill</a:t>
            </a:r>
          </a:p>
        </p:txBody>
      </p:sp>
      <p:pic>
        <p:nvPicPr>
          <p:cNvPr id="6" name="Content Placeholder 5">
            <a:extLst>
              <a:ext uri="{FF2B5EF4-FFF2-40B4-BE49-F238E27FC236}">
                <a16:creationId xmlns:a16="http://schemas.microsoft.com/office/drawing/2014/main" id="{F97C7A96-DD1F-4666-9334-B65A9D8DC30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6682581" y="1371600"/>
            <a:ext cx="4800600" cy="4800600"/>
          </a:xfrm>
        </p:spPr>
      </p:pic>
      <p:pic>
        <p:nvPicPr>
          <p:cNvPr id="2" name="Picture 1">
            <a:extLst>
              <a:ext uri="{FF2B5EF4-FFF2-40B4-BE49-F238E27FC236}">
                <a16:creationId xmlns:a16="http://schemas.microsoft.com/office/drawing/2014/main" id="{37F41435-B1D5-4B57-9559-CB2EAF11EAAE}"/>
              </a:ext>
            </a:extLst>
          </p:cNvPr>
          <p:cNvPicPr>
            <a:picLocks noChangeAspect="1"/>
          </p:cNvPicPr>
          <p:nvPr/>
        </p:nvPicPr>
        <p:blipFill>
          <a:blip r:embed="rId4"/>
          <a:stretch>
            <a:fillRect/>
          </a:stretch>
        </p:blipFill>
        <p:spPr>
          <a:xfrm>
            <a:off x="1389264" y="2732809"/>
            <a:ext cx="3439392" cy="3439392"/>
          </a:xfrm>
          <a:prstGeom prst="rect">
            <a:avLst/>
          </a:prstGeom>
        </p:spPr>
      </p:pic>
      <p:sp>
        <p:nvSpPr>
          <p:cNvPr id="5" name="Slide Number Placeholder 4">
            <a:extLst>
              <a:ext uri="{FF2B5EF4-FFF2-40B4-BE49-F238E27FC236}">
                <a16:creationId xmlns:a16="http://schemas.microsoft.com/office/drawing/2014/main" id="{5EF53914-9285-4A38-8722-F8D0F04C9FE7}"/>
              </a:ext>
            </a:extLst>
          </p:cNvPr>
          <p:cNvSpPr>
            <a:spLocks noGrp="1"/>
          </p:cNvSpPr>
          <p:nvPr>
            <p:ph type="sldNum" sz="quarter" idx="12"/>
          </p:nvPr>
        </p:nvSpPr>
        <p:spPr/>
        <p:txBody>
          <a:bodyPr/>
          <a:lstStyle/>
          <a:p>
            <a:fld id="{2A9EB9E3-9590-49DD-B5AB-BB74F4A3E175}" type="slidenum">
              <a:rPr lang="en-US" smtClean="0"/>
              <a:t>86</a:t>
            </a:fld>
            <a:endParaRPr lang="en-US"/>
          </a:p>
        </p:txBody>
      </p:sp>
    </p:spTree>
    <p:extLst>
      <p:ext uri="{BB962C8B-B14F-4D97-AF65-F5344CB8AC3E}">
        <p14:creationId xmlns:p14="http://schemas.microsoft.com/office/powerpoint/2010/main" val="1857766491"/>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519C3-7CCF-4121-8562-BE991AF6A5B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7A796DDA-AD48-4557-9560-F82234E5B142}"/>
              </a:ext>
            </a:extLst>
          </p:cNvPr>
          <p:cNvSpPr>
            <a:spLocks noGrp="1"/>
          </p:cNvSpPr>
          <p:nvPr>
            <p:ph idx="1"/>
          </p:nvPr>
        </p:nvSpPr>
        <p:spPr/>
        <p:txBody>
          <a:bodyPr>
            <a:normAutofit fontScale="92500" lnSpcReduction="10000"/>
          </a:bodyPr>
          <a:lstStyle/>
          <a:p>
            <a:pPr marL="0" indent="0">
              <a:buNone/>
            </a:pPr>
            <a:r>
              <a:rPr lang="en-US" b="1" dirty="0"/>
              <a:t>Time Scale Basis</a:t>
            </a:r>
            <a:r>
              <a:rPr lang="en-US" dirty="0"/>
              <a:t> – concentration averaged over total collection time</a:t>
            </a:r>
            <a:endParaRPr lang="en-US" b="1" dirty="0"/>
          </a:p>
          <a:p>
            <a:r>
              <a:rPr lang="en-US" b="1" u="sng" dirty="0"/>
              <a:t>Grab Samples</a:t>
            </a:r>
            <a:r>
              <a:rPr lang="en-US" b="1" dirty="0"/>
              <a:t>:</a:t>
            </a:r>
            <a:r>
              <a:rPr lang="en-US" dirty="0"/>
              <a:t> Quasi-instantaneous measurement of a concentration</a:t>
            </a:r>
          </a:p>
          <a:p>
            <a:pPr lvl="1"/>
            <a:r>
              <a:rPr lang="en-US" dirty="0"/>
              <a:t>Obtained in the field ≤24 hours or less and returned to the laboratory for analysis</a:t>
            </a:r>
          </a:p>
          <a:p>
            <a:pPr lvl="1"/>
            <a:r>
              <a:rPr lang="en-US" dirty="0"/>
              <a:t>Can use automated samplers, but analysis occurs in the lab</a:t>
            </a:r>
          </a:p>
          <a:p>
            <a:r>
              <a:rPr lang="en-US" b="1" u="sng" dirty="0"/>
              <a:t>Continuous Samples</a:t>
            </a:r>
            <a:r>
              <a:rPr lang="en-US" b="1" dirty="0"/>
              <a:t>:</a:t>
            </a:r>
            <a:r>
              <a:rPr lang="en-US" dirty="0"/>
              <a:t> Constant series of measurements with data collected at selected intervals</a:t>
            </a:r>
          </a:p>
          <a:p>
            <a:pPr lvl="1"/>
            <a:r>
              <a:rPr lang="en-US" dirty="0"/>
              <a:t>Analysis occurs within the monitor</a:t>
            </a:r>
          </a:p>
          <a:p>
            <a:pPr lvl="1"/>
            <a:r>
              <a:rPr lang="en-US" dirty="0"/>
              <a:t>Can be </a:t>
            </a:r>
            <a:r>
              <a:rPr lang="en-US" dirty="0" err="1"/>
              <a:t>be</a:t>
            </a:r>
            <a:r>
              <a:rPr lang="en-US" dirty="0"/>
              <a:t> fully automated versions of grab sampling</a:t>
            </a:r>
          </a:p>
          <a:p>
            <a:r>
              <a:rPr lang="en-US" b="1" u="sng" dirty="0"/>
              <a:t>Time-integrated Samples</a:t>
            </a:r>
            <a:r>
              <a:rPr lang="en-US" b="1" dirty="0"/>
              <a:t>:</a:t>
            </a:r>
            <a:r>
              <a:rPr lang="en-US" dirty="0"/>
              <a:t> Collected over an extended period of time</a:t>
            </a:r>
          </a:p>
          <a:p>
            <a:pPr lvl="1"/>
            <a:r>
              <a:rPr lang="en-US" dirty="0"/>
              <a:t>Samples are obtained in the field and returned to a laboratory for analysis</a:t>
            </a:r>
          </a:p>
          <a:p>
            <a:endParaRPr lang="en-US" dirty="0"/>
          </a:p>
        </p:txBody>
      </p:sp>
      <p:sp>
        <p:nvSpPr>
          <p:cNvPr id="4" name="Slide Number Placeholder 3">
            <a:extLst>
              <a:ext uri="{FF2B5EF4-FFF2-40B4-BE49-F238E27FC236}">
                <a16:creationId xmlns:a16="http://schemas.microsoft.com/office/drawing/2014/main" id="{22A61DDC-E64C-47B2-9C5E-8D29CDFC5614}"/>
              </a:ext>
            </a:extLst>
          </p:cNvPr>
          <p:cNvSpPr>
            <a:spLocks noGrp="1"/>
          </p:cNvSpPr>
          <p:nvPr>
            <p:ph type="sldNum" sz="quarter" idx="12"/>
          </p:nvPr>
        </p:nvSpPr>
        <p:spPr/>
        <p:txBody>
          <a:bodyPr/>
          <a:lstStyle/>
          <a:p>
            <a:fld id="{2A9EB9E3-9590-49DD-B5AB-BB74F4A3E175}" type="slidenum">
              <a:rPr lang="en-US" smtClean="0"/>
              <a:t>87</a:t>
            </a:fld>
            <a:endParaRPr lang="en-US"/>
          </a:p>
        </p:txBody>
      </p:sp>
    </p:spTree>
    <p:extLst>
      <p:ext uri="{BB962C8B-B14F-4D97-AF65-F5344CB8AC3E}">
        <p14:creationId xmlns:p14="http://schemas.microsoft.com/office/powerpoint/2010/main" val="229098323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6C591-E5FB-4B2A-A55E-91557C57BA5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77808D9-77D4-4AE3-A28C-D6E0B89F4352}"/>
              </a:ext>
            </a:extLst>
          </p:cNvPr>
          <p:cNvSpPr>
            <a:spLocks noGrp="1"/>
          </p:cNvSpPr>
          <p:nvPr>
            <p:ph idx="1"/>
          </p:nvPr>
        </p:nvSpPr>
        <p:spPr/>
        <p:txBody>
          <a:bodyPr>
            <a:normAutofit lnSpcReduction="10000"/>
          </a:bodyPr>
          <a:lstStyle/>
          <a:p>
            <a:pPr marL="0" indent="0">
              <a:buNone/>
            </a:pPr>
            <a:r>
              <a:rPr lang="en-US" b="1" dirty="0"/>
              <a:t>Sample Collection Methods – </a:t>
            </a:r>
            <a:r>
              <a:rPr lang="en-US" dirty="0"/>
              <a:t>Monitor types</a:t>
            </a:r>
          </a:p>
          <a:p>
            <a:r>
              <a:rPr lang="en-US" b="1" u="sng" dirty="0"/>
              <a:t>Integrated air sampling devices</a:t>
            </a:r>
            <a:r>
              <a:rPr lang="en-US" b="1" dirty="0"/>
              <a:t>:</a:t>
            </a:r>
            <a:r>
              <a:rPr lang="en-US" dirty="0"/>
              <a:t> A pump draws air continuously into the sample chamber </a:t>
            </a:r>
          </a:p>
          <a:p>
            <a:pPr lvl="1"/>
            <a:r>
              <a:rPr lang="en-US" dirty="0"/>
              <a:t>For metals and carbonyls, collected samples of air are passed over a reactive medium or through a filter during a prescribed period of time</a:t>
            </a:r>
          </a:p>
          <a:p>
            <a:pPr lvl="1"/>
            <a:r>
              <a:rPr lang="en-US" dirty="0"/>
              <a:t>For VOC, collected samples of air are captured in a canister</a:t>
            </a:r>
          </a:p>
          <a:p>
            <a:pPr lvl="1"/>
            <a:r>
              <a:rPr lang="en-US" dirty="0"/>
              <a:t>Sample is returned to the laboratory for analysis of the filter or reactive medium</a:t>
            </a:r>
          </a:p>
          <a:p>
            <a:pPr lvl="1"/>
            <a:r>
              <a:rPr lang="en-US" dirty="0"/>
              <a:t>Predominant type of monitoring used for HAP</a:t>
            </a:r>
          </a:p>
          <a:p>
            <a:r>
              <a:rPr lang="en-US" b="1" u="sng" dirty="0"/>
              <a:t>Direct-read Monitors</a:t>
            </a:r>
            <a:r>
              <a:rPr lang="en-US" b="1" dirty="0"/>
              <a:t>:</a:t>
            </a:r>
            <a:r>
              <a:rPr lang="en-US" dirty="0"/>
              <a:t> Air is drawn through a measurement system for analysis; system provides a direct reading of the concentration</a:t>
            </a:r>
          </a:p>
        </p:txBody>
      </p:sp>
      <p:sp>
        <p:nvSpPr>
          <p:cNvPr id="4" name="Slide Number Placeholder 3">
            <a:extLst>
              <a:ext uri="{FF2B5EF4-FFF2-40B4-BE49-F238E27FC236}">
                <a16:creationId xmlns:a16="http://schemas.microsoft.com/office/drawing/2014/main" id="{9AE4B30B-E495-4990-861B-1E5E768F9CC9}"/>
              </a:ext>
            </a:extLst>
          </p:cNvPr>
          <p:cNvSpPr>
            <a:spLocks noGrp="1"/>
          </p:cNvSpPr>
          <p:nvPr>
            <p:ph type="sldNum" sz="quarter" idx="12"/>
          </p:nvPr>
        </p:nvSpPr>
        <p:spPr/>
        <p:txBody>
          <a:bodyPr/>
          <a:lstStyle/>
          <a:p>
            <a:fld id="{2A9EB9E3-9590-49DD-B5AB-BB74F4A3E175}" type="slidenum">
              <a:rPr lang="en-US" smtClean="0"/>
              <a:t>88</a:t>
            </a:fld>
            <a:endParaRPr lang="en-US"/>
          </a:p>
        </p:txBody>
      </p:sp>
    </p:spTree>
    <p:extLst>
      <p:ext uri="{BB962C8B-B14F-4D97-AF65-F5344CB8AC3E}">
        <p14:creationId xmlns:p14="http://schemas.microsoft.com/office/powerpoint/2010/main" val="1907977221"/>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ADC02-30A6-EB76-C486-DE7AEB5CED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5C163F-FF6D-B862-2479-D24E6461920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5A9F6931-95DC-F6C6-A222-308BF5CB43D4}"/>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t>Emission Characterization</a:t>
            </a:r>
          </a:p>
          <a:p>
            <a:pPr lvl="1"/>
            <a:r>
              <a:rPr lang="en-US" noProof="0" dirty="0"/>
              <a:t>Identify air toxics source and rate of emissions</a:t>
            </a:r>
          </a:p>
          <a:p>
            <a:pPr marL="514350" indent="-514350">
              <a:buFont typeface="+mj-lt"/>
              <a:buAutoNum type="arabicPeriod"/>
            </a:pPr>
            <a:r>
              <a:rPr lang="en-US" noProof="0" dirty="0">
                <a:solidFill>
                  <a:schemeClr val="bg1">
                    <a:lumMod val="75000"/>
                  </a:schemeClr>
                </a:solidFill>
              </a:rPr>
              <a:t>Environmental Fate &amp; Transport</a:t>
            </a:r>
          </a:p>
          <a:p>
            <a:pPr lvl="1"/>
            <a:r>
              <a:rPr lang="en-US" noProof="0" dirty="0">
                <a:solidFill>
                  <a:schemeClr val="bg1">
                    <a:lumMod val="75000"/>
                  </a:schemeClr>
                </a:solidFill>
              </a:rPr>
              <a:t>Identify exposure pathways</a:t>
            </a:r>
          </a:p>
          <a:p>
            <a:pPr lvl="1"/>
            <a:r>
              <a:rPr lang="en-US" noProof="0" dirty="0">
                <a:solidFill>
                  <a:schemeClr val="bg1">
                    <a:lumMod val="75000"/>
                  </a:schemeClr>
                </a:solidFill>
              </a:rPr>
              <a:t>Exposure points and routes</a:t>
            </a:r>
          </a:p>
          <a:p>
            <a:pPr marL="514350" indent="-514350">
              <a:buFont typeface="+mj-lt"/>
              <a:buAutoNum type="arabicPeriod"/>
            </a:pPr>
            <a:r>
              <a:rPr lang="en-US" noProof="0" dirty="0">
                <a:solidFill>
                  <a:schemeClr val="bg1">
                    <a:lumMod val="75000"/>
                  </a:schemeClr>
                </a:solidFill>
              </a:rPr>
              <a:t>Characterization of Study Population</a:t>
            </a:r>
          </a:p>
          <a:p>
            <a:pPr lvl="1"/>
            <a:r>
              <a:rPr lang="en-US" noProof="0" dirty="0">
                <a:solidFill>
                  <a:schemeClr val="bg1">
                    <a:lumMod val="75000"/>
                  </a:schemeClr>
                </a:solidFill>
              </a:rPr>
              <a:t>Identify impacted population and characteristics</a:t>
            </a:r>
          </a:p>
          <a:p>
            <a:pPr marL="514350" indent="-514350">
              <a:buFont typeface="+mj-lt"/>
              <a:buAutoNum type="arabicPeriod"/>
            </a:pPr>
            <a:r>
              <a:rPr lang="en-US" noProof="0" dirty="0">
                <a:solidFill>
                  <a:schemeClr val="bg1">
                    <a:lumMod val="75000"/>
                  </a:schemeClr>
                </a:solidFill>
              </a:rPr>
              <a:t>Exposure Characterization</a:t>
            </a:r>
          </a:p>
          <a:p>
            <a:pPr lvl="1"/>
            <a:r>
              <a:rPr lang="en-US" noProof="0" dirty="0">
                <a:solidFill>
                  <a:schemeClr val="bg1">
                    <a:lumMod val="75000"/>
                  </a:schemeClr>
                </a:solidFill>
              </a:rPr>
              <a:t>Quantify exposure using modeling or monitoring</a:t>
            </a:r>
          </a:p>
        </p:txBody>
      </p:sp>
      <p:sp>
        <p:nvSpPr>
          <p:cNvPr id="4" name="Slide Number Placeholder 3">
            <a:extLst>
              <a:ext uri="{FF2B5EF4-FFF2-40B4-BE49-F238E27FC236}">
                <a16:creationId xmlns:a16="http://schemas.microsoft.com/office/drawing/2014/main" id="{736BC833-2640-3695-55AE-6464B15CA78C}"/>
              </a:ext>
            </a:extLst>
          </p:cNvPr>
          <p:cNvSpPr>
            <a:spLocks noGrp="1"/>
          </p:cNvSpPr>
          <p:nvPr>
            <p:ph type="sldNum" sz="quarter" idx="12"/>
          </p:nvPr>
        </p:nvSpPr>
        <p:spPr/>
        <p:txBody>
          <a:bodyPr/>
          <a:lstStyle/>
          <a:p>
            <a:fld id="{3A34FD16-3FD2-4FC3-999B-E8C035BB93A1}" type="slidenum">
              <a:rPr lang="en-US" noProof="0" smtClean="0"/>
              <a:pPr/>
              <a:t>8</a:t>
            </a:fld>
            <a:endParaRPr lang="en-US" noProof="0" dirty="0"/>
          </a:p>
        </p:txBody>
      </p:sp>
    </p:spTree>
    <p:extLst>
      <p:ext uri="{BB962C8B-B14F-4D97-AF65-F5344CB8AC3E}">
        <p14:creationId xmlns:p14="http://schemas.microsoft.com/office/powerpoint/2010/main" val="1585734841"/>
      </p:ext>
    </p:extLst>
  </p:cSld>
  <p:clrMapOvr>
    <a:masterClrMapping/>
  </p:clrMapOvr>
  <p:transition spd="slow">
    <p:wip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6C591-E5FB-4B2A-A55E-91557C57BA55}"/>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F77808D9-77D4-4AE3-A28C-D6E0B89F4352}"/>
              </a:ext>
            </a:extLst>
          </p:cNvPr>
          <p:cNvSpPr>
            <a:spLocks noGrp="1"/>
          </p:cNvSpPr>
          <p:nvPr>
            <p:ph idx="1"/>
          </p:nvPr>
        </p:nvSpPr>
        <p:spPr/>
        <p:txBody>
          <a:bodyPr>
            <a:normAutofit fontScale="92500"/>
          </a:bodyPr>
          <a:lstStyle/>
          <a:p>
            <a:pPr marL="0" indent="0">
              <a:buNone/>
            </a:pPr>
            <a:r>
              <a:rPr lang="en-US" b="1" dirty="0"/>
              <a:t>Sample Collection Methods – </a:t>
            </a:r>
            <a:r>
              <a:rPr lang="en-US" dirty="0"/>
              <a:t>Monitor types</a:t>
            </a:r>
          </a:p>
          <a:p>
            <a:r>
              <a:rPr lang="en-US" b="1" u="sng" dirty="0"/>
              <a:t>Automated Monitoring Systems</a:t>
            </a:r>
            <a:r>
              <a:rPr lang="en-US" b="1" dirty="0"/>
              <a:t>:</a:t>
            </a:r>
            <a:r>
              <a:rPr lang="en-US" dirty="0"/>
              <a:t> Automatically collect samples, perform the analysis, and report results at regular intervals in the field</a:t>
            </a:r>
          </a:p>
          <a:p>
            <a:r>
              <a:rPr lang="en-US" b="1" u="sng" dirty="0"/>
              <a:t>Air Deposition Monitors</a:t>
            </a:r>
            <a:r>
              <a:rPr lang="en-US" b="1" dirty="0"/>
              <a:t>:</a:t>
            </a:r>
            <a:r>
              <a:rPr lang="en-US" dirty="0"/>
              <a:t> Rely on deposition of air toxics</a:t>
            </a:r>
          </a:p>
          <a:p>
            <a:pPr lvl="1"/>
            <a:r>
              <a:rPr lang="en-US" dirty="0"/>
              <a:t>Can be active or passive and use wet and/or dry sampling methods</a:t>
            </a:r>
          </a:p>
          <a:p>
            <a:r>
              <a:rPr lang="en-US" b="1" u="sng" dirty="0"/>
              <a:t>Passive Monitors</a:t>
            </a:r>
            <a:r>
              <a:rPr lang="en-US" b="1" dirty="0"/>
              <a:t>:</a:t>
            </a:r>
            <a:r>
              <a:rPr lang="en-US" dirty="0"/>
              <a:t> Allow compound to diffuse into an active material</a:t>
            </a:r>
          </a:p>
          <a:p>
            <a:pPr lvl="1"/>
            <a:r>
              <a:rPr lang="en-US" dirty="0"/>
              <a:t>Analyzed in the lab, although materials can change color to indicate deposition</a:t>
            </a:r>
          </a:p>
          <a:p>
            <a:r>
              <a:rPr lang="en-US" b="1" u="sng" dirty="0"/>
              <a:t>Grab Sampling</a:t>
            </a:r>
            <a:r>
              <a:rPr lang="en-US" b="1" dirty="0"/>
              <a:t>:</a:t>
            </a:r>
            <a:r>
              <a:rPr lang="en-US" dirty="0"/>
              <a:t> Air enters an evacuated chamber at a fixed rate</a:t>
            </a:r>
          </a:p>
          <a:p>
            <a:pPr lvl="1"/>
            <a:r>
              <a:rPr lang="en-US" dirty="0"/>
              <a:t>Analyzed in the lab</a:t>
            </a:r>
          </a:p>
          <a:p>
            <a:pPr lvl="1"/>
            <a:endParaRPr lang="en-US" dirty="0"/>
          </a:p>
        </p:txBody>
      </p:sp>
      <p:sp>
        <p:nvSpPr>
          <p:cNvPr id="4" name="Slide Number Placeholder 3">
            <a:extLst>
              <a:ext uri="{FF2B5EF4-FFF2-40B4-BE49-F238E27FC236}">
                <a16:creationId xmlns:a16="http://schemas.microsoft.com/office/drawing/2014/main" id="{1A9F4A37-5D9D-4BA0-B3FA-2EE18E93312D}"/>
              </a:ext>
            </a:extLst>
          </p:cNvPr>
          <p:cNvSpPr>
            <a:spLocks noGrp="1"/>
          </p:cNvSpPr>
          <p:nvPr>
            <p:ph type="sldNum" sz="quarter" idx="12"/>
          </p:nvPr>
        </p:nvSpPr>
        <p:spPr/>
        <p:txBody>
          <a:bodyPr/>
          <a:lstStyle/>
          <a:p>
            <a:fld id="{2A9EB9E3-9590-49DD-B5AB-BB74F4A3E175}" type="slidenum">
              <a:rPr lang="en-US" smtClean="0"/>
              <a:t>89</a:t>
            </a:fld>
            <a:endParaRPr lang="en-US"/>
          </a:p>
        </p:txBody>
      </p:sp>
    </p:spTree>
    <p:extLst>
      <p:ext uri="{BB962C8B-B14F-4D97-AF65-F5344CB8AC3E}">
        <p14:creationId xmlns:p14="http://schemas.microsoft.com/office/powerpoint/2010/main" val="2343294057"/>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B9E85F-5E89-4F1D-A3AB-32BCF913D72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6" name="Content Placeholder 15">
            <a:extLst>
              <a:ext uri="{FF2B5EF4-FFF2-40B4-BE49-F238E27FC236}">
                <a16:creationId xmlns:a16="http://schemas.microsoft.com/office/drawing/2014/main" id="{70884027-343A-4140-BCF2-6E7BD6E3C5F9}"/>
              </a:ext>
            </a:extLst>
          </p:cNvPr>
          <p:cNvSpPr>
            <a:spLocks noGrp="1"/>
          </p:cNvSpPr>
          <p:nvPr>
            <p:ph idx="1"/>
          </p:nvPr>
        </p:nvSpPr>
        <p:spPr/>
        <p:txBody>
          <a:bodyPr/>
          <a:lstStyle/>
          <a:p>
            <a:pPr marL="0" indent="0">
              <a:buNone/>
              <a:tabLst>
                <a:tab pos="11491913" algn="r"/>
              </a:tabLst>
            </a:pPr>
            <a:r>
              <a:rPr lang="en-US" b="1" dirty="0"/>
              <a:t>Grab Sampling (Passive)	Active Sampling</a:t>
            </a:r>
          </a:p>
        </p:txBody>
      </p:sp>
      <p:pic>
        <p:nvPicPr>
          <p:cNvPr id="5" name="Picture 4">
            <a:extLst>
              <a:ext uri="{FF2B5EF4-FFF2-40B4-BE49-F238E27FC236}">
                <a16:creationId xmlns:a16="http://schemas.microsoft.com/office/drawing/2014/main" id="{1EC60B55-6A47-4B55-9DCF-E701EE660639}"/>
              </a:ext>
            </a:extLst>
          </p:cNvPr>
          <p:cNvPicPr>
            <a:picLocks noChangeAspect="1"/>
          </p:cNvPicPr>
          <p:nvPr/>
        </p:nvPicPr>
        <p:blipFill>
          <a:blip r:embed="rId2"/>
          <a:stretch>
            <a:fillRect/>
          </a:stretch>
        </p:blipFill>
        <p:spPr>
          <a:xfrm>
            <a:off x="577463" y="2110025"/>
            <a:ext cx="2419048" cy="3619048"/>
          </a:xfrm>
          <a:prstGeom prst="rect">
            <a:avLst/>
          </a:prstGeom>
        </p:spPr>
      </p:pic>
      <p:pic>
        <p:nvPicPr>
          <p:cNvPr id="6" name="Picture 5">
            <a:extLst>
              <a:ext uri="{FF2B5EF4-FFF2-40B4-BE49-F238E27FC236}">
                <a16:creationId xmlns:a16="http://schemas.microsoft.com/office/drawing/2014/main" id="{7D82C9CA-9A10-4400-8E2F-16B3E27C8144}"/>
              </a:ext>
            </a:extLst>
          </p:cNvPr>
          <p:cNvPicPr>
            <a:picLocks noChangeAspect="1"/>
          </p:cNvPicPr>
          <p:nvPr/>
        </p:nvPicPr>
        <p:blipFill>
          <a:blip r:embed="rId3"/>
          <a:stretch>
            <a:fillRect/>
          </a:stretch>
        </p:blipFill>
        <p:spPr>
          <a:xfrm>
            <a:off x="5307721" y="2097456"/>
            <a:ext cx="1854846" cy="3644187"/>
          </a:xfrm>
          <a:prstGeom prst="rect">
            <a:avLst/>
          </a:prstGeom>
        </p:spPr>
      </p:pic>
      <p:sp>
        <p:nvSpPr>
          <p:cNvPr id="8" name="TextBox 7">
            <a:extLst>
              <a:ext uri="{FF2B5EF4-FFF2-40B4-BE49-F238E27FC236}">
                <a16:creationId xmlns:a16="http://schemas.microsoft.com/office/drawing/2014/main" id="{259D0CDC-909E-47EA-8F47-E38444E26C14}"/>
              </a:ext>
            </a:extLst>
          </p:cNvPr>
          <p:cNvSpPr txBox="1"/>
          <p:nvPr/>
        </p:nvSpPr>
        <p:spPr>
          <a:xfrm>
            <a:off x="2997396" y="2937485"/>
            <a:ext cx="2583873" cy="1938992"/>
          </a:xfrm>
          <a:prstGeom prst="rect">
            <a:avLst/>
          </a:prstGeom>
          <a:noFill/>
        </p:spPr>
        <p:txBody>
          <a:bodyPr wrap="square" rtlCol="0">
            <a:spAutoFit/>
          </a:bodyPr>
          <a:lstStyle/>
          <a:p>
            <a:r>
              <a:rPr lang="en-US" sz="2400" dirty="0"/>
              <a:t>Sample Nozzle</a:t>
            </a:r>
          </a:p>
          <a:p>
            <a:endParaRPr lang="en-US" sz="2400" dirty="0"/>
          </a:p>
          <a:p>
            <a:r>
              <a:rPr lang="en-US" sz="2400" dirty="0"/>
              <a:t>Particulate Filter</a:t>
            </a:r>
          </a:p>
          <a:p>
            <a:endParaRPr lang="en-US" sz="2400" dirty="0"/>
          </a:p>
          <a:p>
            <a:r>
              <a:rPr lang="en-US" sz="2400" dirty="0"/>
              <a:t>Vacuum Gauge</a:t>
            </a:r>
          </a:p>
        </p:txBody>
      </p:sp>
      <p:cxnSp>
        <p:nvCxnSpPr>
          <p:cNvPr id="10" name="Straight Arrow Connector 9">
            <a:extLst>
              <a:ext uri="{FF2B5EF4-FFF2-40B4-BE49-F238E27FC236}">
                <a16:creationId xmlns:a16="http://schemas.microsoft.com/office/drawing/2014/main" id="{5528D560-1E4F-4738-85A8-2C117B51C337}"/>
              </a:ext>
            </a:extLst>
          </p:cNvPr>
          <p:cNvCxnSpPr>
            <a:cxnSpLocks/>
          </p:cNvCxnSpPr>
          <p:nvPr/>
        </p:nvCxnSpPr>
        <p:spPr>
          <a:xfrm flipV="1">
            <a:off x="5305950" y="2597726"/>
            <a:ext cx="1158626" cy="425618"/>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81C4961-0D93-486C-BDF6-E78019643D63}"/>
              </a:ext>
            </a:extLst>
          </p:cNvPr>
          <p:cNvCxnSpPr>
            <a:cxnSpLocks/>
          </p:cNvCxnSpPr>
          <p:nvPr/>
        </p:nvCxnSpPr>
        <p:spPr>
          <a:xfrm>
            <a:off x="5307721" y="3871974"/>
            <a:ext cx="927423" cy="0"/>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CEA1D42-D1C9-4A98-BA5F-08F350058CB9}"/>
              </a:ext>
            </a:extLst>
          </p:cNvPr>
          <p:cNvCxnSpPr>
            <a:cxnSpLocks/>
          </p:cNvCxnSpPr>
          <p:nvPr/>
        </p:nvCxnSpPr>
        <p:spPr>
          <a:xfrm flipV="1">
            <a:off x="5305950" y="4356560"/>
            <a:ext cx="1252144" cy="230632"/>
          </a:xfrm>
          <a:prstGeom prst="straightConnector1">
            <a:avLst/>
          </a:prstGeom>
          <a:ln w="508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B72958B-B7B2-0836-DE05-EB554D1BDA14}"/>
              </a:ext>
            </a:extLst>
          </p:cNvPr>
          <p:cNvGrpSpPr/>
          <p:nvPr/>
        </p:nvGrpSpPr>
        <p:grpSpPr>
          <a:xfrm>
            <a:off x="7382961" y="2097456"/>
            <a:ext cx="4074744" cy="4074744"/>
            <a:chOff x="7812456" y="2097456"/>
            <a:chExt cx="4074744" cy="4074744"/>
          </a:xfrm>
        </p:grpSpPr>
        <p:pic>
          <p:nvPicPr>
            <p:cNvPr id="23" name="Picture 22">
              <a:extLst>
                <a:ext uri="{FF2B5EF4-FFF2-40B4-BE49-F238E27FC236}">
                  <a16:creationId xmlns:a16="http://schemas.microsoft.com/office/drawing/2014/main" id="{48E9FE1E-97FD-4927-89F1-260D0406A690}"/>
                </a:ext>
              </a:extLst>
            </p:cNvPr>
            <p:cNvPicPr>
              <a:picLocks noChangeAspect="1"/>
            </p:cNvPicPr>
            <p:nvPr/>
          </p:nvPicPr>
          <p:blipFill>
            <a:blip r:embed="rId4"/>
            <a:stretch>
              <a:fillRect/>
            </a:stretch>
          </p:blipFill>
          <p:spPr>
            <a:xfrm>
              <a:off x="7812456" y="2097456"/>
              <a:ext cx="4074744" cy="4074744"/>
            </a:xfrm>
            <a:prstGeom prst="rect">
              <a:avLst/>
            </a:prstGeom>
          </p:spPr>
        </p:pic>
        <p:sp>
          <p:nvSpPr>
            <p:cNvPr id="20" name="TextBox 19">
              <a:extLst>
                <a:ext uri="{FF2B5EF4-FFF2-40B4-BE49-F238E27FC236}">
                  <a16:creationId xmlns:a16="http://schemas.microsoft.com/office/drawing/2014/main" id="{F8DC3AF5-2768-4660-B27D-1352A4D9F158}"/>
                </a:ext>
              </a:extLst>
            </p:cNvPr>
            <p:cNvSpPr txBox="1"/>
            <p:nvPr/>
          </p:nvSpPr>
          <p:spPr>
            <a:xfrm>
              <a:off x="9236063" y="2917518"/>
              <a:ext cx="1331492" cy="2308324"/>
            </a:xfrm>
            <a:prstGeom prst="rect">
              <a:avLst/>
            </a:prstGeom>
            <a:noFill/>
          </p:spPr>
          <p:txBody>
            <a:bodyPr wrap="square" rtlCol="0">
              <a:spAutoFit/>
            </a:bodyPr>
            <a:lstStyle/>
            <a:p>
              <a:r>
                <a:rPr lang="en-US" sz="2400" dirty="0">
                  <a:ln>
                    <a:solidFill>
                      <a:schemeClr val="bg1"/>
                    </a:solidFill>
                  </a:ln>
                  <a:solidFill>
                    <a:schemeClr val="accent4"/>
                  </a:solidFill>
                </a:rPr>
                <a:t>Pump</a:t>
              </a: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endParaRPr lang="en-US" sz="2400" dirty="0">
                <a:ln>
                  <a:solidFill>
                    <a:schemeClr val="bg1"/>
                  </a:solidFill>
                </a:ln>
                <a:solidFill>
                  <a:schemeClr val="accent4"/>
                </a:solidFill>
              </a:endParaRPr>
            </a:p>
            <a:p>
              <a:r>
                <a:rPr lang="en-US" sz="2400" dirty="0">
                  <a:ln>
                    <a:solidFill>
                      <a:schemeClr val="bg1"/>
                    </a:solidFill>
                  </a:ln>
                  <a:solidFill>
                    <a:schemeClr val="accent4"/>
                  </a:solidFill>
                </a:rPr>
                <a:t>Canister</a:t>
              </a:r>
            </a:p>
          </p:txBody>
        </p:sp>
      </p:grpSp>
      <p:sp>
        <p:nvSpPr>
          <p:cNvPr id="2" name="Slide Number Placeholder 1">
            <a:extLst>
              <a:ext uri="{FF2B5EF4-FFF2-40B4-BE49-F238E27FC236}">
                <a16:creationId xmlns:a16="http://schemas.microsoft.com/office/drawing/2014/main" id="{ECD85CD1-2A43-4714-A78B-E281A01B635F}"/>
              </a:ext>
            </a:extLst>
          </p:cNvPr>
          <p:cNvSpPr>
            <a:spLocks noGrp="1"/>
          </p:cNvSpPr>
          <p:nvPr>
            <p:ph type="sldNum" sz="quarter" idx="12"/>
          </p:nvPr>
        </p:nvSpPr>
        <p:spPr/>
        <p:txBody>
          <a:bodyPr/>
          <a:lstStyle/>
          <a:p>
            <a:fld id="{2A9EB9E3-9590-49DD-B5AB-BB74F4A3E175}" type="slidenum">
              <a:rPr lang="en-US" smtClean="0"/>
              <a:t>90</a:t>
            </a:fld>
            <a:endParaRPr lang="en-US"/>
          </a:p>
        </p:txBody>
      </p:sp>
    </p:spTree>
    <p:extLst>
      <p:ext uri="{BB962C8B-B14F-4D97-AF65-F5344CB8AC3E}">
        <p14:creationId xmlns:p14="http://schemas.microsoft.com/office/powerpoint/2010/main" val="3247188703"/>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B9E85F-5E89-4F1D-A3AB-32BCF913D72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16" name="Content Placeholder 15">
            <a:extLst>
              <a:ext uri="{FF2B5EF4-FFF2-40B4-BE49-F238E27FC236}">
                <a16:creationId xmlns:a16="http://schemas.microsoft.com/office/drawing/2014/main" id="{70884027-343A-4140-BCF2-6E7BD6E3C5F9}"/>
              </a:ext>
            </a:extLst>
          </p:cNvPr>
          <p:cNvSpPr>
            <a:spLocks noGrp="1"/>
          </p:cNvSpPr>
          <p:nvPr>
            <p:ph sz="half" idx="1"/>
          </p:nvPr>
        </p:nvSpPr>
        <p:spPr/>
        <p:txBody>
          <a:bodyPr/>
          <a:lstStyle/>
          <a:p>
            <a:pPr marL="0" indent="0" algn="ctr">
              <a:buNone/>
              <a:tabLst>
                <a:tab pos="11491913" algn="r"/>
              </a:tabLst>
            </a:pPr>
            <a:r>
              <a:rPr lang="en-US" b="1" dirty="0"/>
              <a:t>Deposition Monitor</a:t>
            </a:r>
          </a:p>
        </p:txBody>
      </p:sp>
      <p:sp>
        <p:nvSpPr>
          <p:cNvPr id="3" name="Content Placeholder 2">
            <a:extLst>
              <a:ext uri="{FF2B5EF4-FFF2-40B4-BE49-F238E27FC236}">
                <a16:creationId xmlns:a16="http://schemas.microsoft.com/office/drawing/2014/main" id="{F3B7C97F-DABF-F182-DCCD-3F58F135EA0F}"/>
              </a:ext>
            </a:extLst>
          </p:cNvPr>
          <p:cNvSpPr>
            <a:spLocks noGrp="1"/>
          </p:cNvSpPr>
          <p:nvPr>
            <p:ph sz="half" idx="2"/>
          </p:nvPr>
        </p:nvSpPr>
        <p:spPr/>
        <p:txBody>
          <a:bodyPr/>
          <a:lstStyle/>
          <a:p>
            <a:pPr marL="0" indent="0" algn="ctr">
              <a:buNone/>
            </a:pPr>
            <a:r>
              <a:rPr lang="en-US" b="1" dirty="0"/>
              <a:t>Continuous Automated</a:t>
            </a:r>
          </a:p>
        </p:txBody>
      </p:sp>
      <p:sp>
        <p:nvSpPr>
          <p:cNvPr id="2" name="Slide Number Placeholder 1">
            <a:extLst>
              <a:ext uri="{FF2B5EF4-FFF2-40B4-BE49-F238E27FC236}">
                <a16:creationId xmlns:a16="http://schemas.microsoft.com/office/drawing/2014/main" id="{0679C52C-2864-42F3-A656-B86CE27490FE}"/>
              </a:ext>
            </a:extLst>
          </p:cNvPr>
          <p:cNvSpPr>
            <a:spLocks noGrp="1"/>
          </p:cNvSpPr>
          <p:nvPr>
            <p:ph type="sldNum" sz="quarter" idx="12"/>
          </p:nvPr>
        </p:nvSpPr>
        <p:spPr/>
        <p:txBody>
          <a:bodyPr/>
          <a:lstStyle/>
          <a:p>
            <a:fld id="{2A9EB9E3-9590-49DD-B5AB-BB74F4A3E175}" type="slidenum">
              <a:rPr lang="en-US" smtClean="0"/>
              <a:t>91</a:t>
            </a:fld>
            <a:endParaRPr lang="en-US"/>
          </a:p>
        </p:txBody>
      </p:sp>
      <p:pic>
        <p:nvPicPr>
          <p:cNvPr id="18" name="Picture 17">
            <a:extLst>
              <a:ext uri="{FF2B5EF4-FFF2-40B4-BE49-F238E27FC236}">
                <a16:creationId xmlns:a16="http://schemas.microsoft.com/office/drawing/2014/main" id="{FE3AB2B1-EEBF-47A6-91CB-449C96170FF1}"/>
              </a:ext>
            </a:extLst>
          </p:cNvPr>
          <p:cNvPicPr>
            <a:picLocks noChangeAspect="1"/>
          </p:cNvPicPr>
          <p:nvPr/>
        </p:nvPicPr>
        <p:blipFill>
          <a:blip r:embed="rId2"/>
          <a:stretch>
            <a:fillRect/>
          </a:stretch>
        </p:blipFill>
        <p:spPr>
          <a:xfrm>
            <a:off x="6553012" y="1825375"/>
            <a:ext cx="4340728" cy="4346825"/>
          </a:xfrm>
          <a:prstGeom prst="rect">
            <a:avLst/>
          </a:prstGeom>
        </p:spPr>
      </p:pic>
      <p:pic>
        <p:nvPicPr>
          <p:cNvPr id="22" name="Picture 21">
            <a:extLst>
              <a:ext uri="{FF2B5EF4-FFF2-40B4-BE49-F238E27FC236}">
                <a16:creationId xmlns:a16="http://schemas.microsoft.com/office/drawing/2014/main" id="{B997C5CF-E248-4329-B87A-AE8804ACC666}"/>
              </a:ext>
            </a:extLst>
          </p:cNvPr>
          <p:cNvPicPr>
            <a:picLocks noChangeAspect="1"/>
          </p:cNvPicPr>
          <p:nvPr/>
        </p:nvPicPr>
        <p:blipFill>
          <a:blip r:embed="rId3"/>
          <a:stretch>
            <a:fillRect/>
          </a:stretch>
        </p:blipFill>
        <p:spPr>
          <a:xfrm>
            <a:off x="1351403" y="1828800"/>
            <a:ext cx="4231393" cy="4343400"/>
          </a:xfrm>
          <a:prstGeom prst="rect">
            <a:avLst/>
          </a:prstGeom>
        </p:spPr>
      </p:pic>
    </p:spTree>
    <p:extLst>
      <p:ext uri="{BB962C8B-B14F-4D97-AF65-F5344CB8AC3E}">
        <p14:creationId xmlns:p14="http://schemas.microsoft.com/office/powerpoint/2010/main" val="788212215"/>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A8CA9B7-9215-8232-85C3-7C72E5C93569}"/>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7" name="Content Placeholder 6">
            <a:extLst>
              <a:ext uri="{FF2B5EF4-FFF2-40B4-BE49-F238E27FC236}">
                <a16:creationId xmlns:a16="http://schemas.microsoft.com/office/drawing/2014/main" id="{0E688BE7-9B1B-0494-55B3-B84FD34AA946}"/>
              </a:ext>
            </a:extLst>
          </p:cNvPr>
          <p:cNvSpPr>
            <a:spLocks noGrp="1"/>
          </p:cNvSpPr>
          <p:nvPr>
            <p:ph idx="1"/>
          </p:nvPr>
        </p:nvSpPr>
        <p:spPr/>
        <p:txBody>
          <a:bodyPr/>
          <a:lstStyle/>
          <a:p>
            <a:pPr marL="0" indent="0">
              <a:buNone/>
            </a:pPr>
            <a:r>
              <a:rPr lang="en-US" b="1" noProof="0" dirty="0"/>
              <a:t>Fate &amp; Transport Predictions</a:t>
            </a:r>
            <a:endParaRPr lang="en-US" dirty="0"/>
          </a:p>
          <a:p>
            <a:r>
              <a:rPr lang="en-US" dirty="0"/>
              <a:t>Advanced air modeling can simulate different atmospheric, building, and terrain conditions</a:t>
            </a:r>
          </a:p>
          <a:p>
            <a:r>
              <a:rPr lang="en-US" dirty="0"/>
              <a:t>Air modeling </a:t>
            </a:r>
            <a:r>
              <a:rPr lang="en-US" b="1" u="sng" dirty="0"/>
              <a:t>only</a:t>
            </a:r>
            <a:r>
              <a:rPr lang="en-US" dirty="0"/>
              <a:t> estimates dry deposition</a:t>
            </a:r>
          </a:p>
          <a:p>
            <a:pPr lvl="1"/>
            <a:r>
              <a:rPr lang="en-US" dirty="0"/>
              <a:t>What about other depositions?</a:t>
            </a:r>
          </a:p>
          <a:p>
            <a:r>
              <a:rPr lang="en-US" dirty="0"/>
              <a:t>Air modeling </a:t>
            </a:r>
            <a:r>
              <a:rPr lang="en-US" b="1" u="sng" dirty="0"/>
              <a:t>only</a:t>
            </a:r>
            <a:r>
              <a:rPr lang="en-US" dirty="0"/>
              <a:t> estimates inhalation exposure</a:t>
            </a:r>
          </a:p>
          <a:p>
            <a:pPr lvl="1"/>
            <a:r>
              <a:rPr lang="en-US" dirty="0"/>
              <a:t>What about other exposures?</a:t>
            </a:r>
          </a:p>
        </p:txBody>
      </p:sp>
      <p:sp>
        <p:nvSpPr>
          <p:cNvPr id="5" name="Slide Number Placeholder 4">
            <a:extLst>
              <a:ext uri="{FF2B5EF4-FFF2-40B4-BE49-F238E27FC236}">
                <a16:creationId xmlns:a16="http://schemas.microsoft.com/office/drawing/2014/main" id="{6371DF78-1D72-4BE3-210C-E8F2AE97076B}"/>
              </a:ext>
            </a:extLst>
          </p:cNvPr>
          <p:cNvSpPr>
            <a:spLocks noGrp="1"/>
          </p:cNvSpPr>
          <p:nvPr>
            <p:ph type="sldNum" sz="quarter" idx="12"/>
          </p:nvPr>
        </p:nvSpPr>
        <p:spPr/>
        <p:txBody>
          <a:bodyPr/>
          <a:lstStyle/>
          <a:p>
            <a:fld id="{3A34FD16-3FD2-4FC3-999B-E8C035BB93A1}" type="slidenum">
              <a:rPr lang="en-US" smtClean="0"/>
              <a:pPr/>
              <a:t>92</a:t>
            </a:fld>
            <a:endParaRPr lang="en-US" dirty="0"/>
          </a:p>
        </p:txBody>
      </p:sp>
    </p:spTree>
    <p:extLst>
      <p:ext uri="{BB962C8B-B14F-4D97-AF65-F5344CB8AC3E}">
        <p14:creationId xmlns:p14="http://schemas.microsoft.com/office/powerpoint/2010/main" val="2689882736"/>
      </p:ext>
    </p:extLst>
  </p:cSld>
  <p:clrMapOvr>
    <a:masterClrMapping/>
  </p:clrMapOvr>
  <p:transition spd="slow">
    <p:wip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89479-E1EA-AFD1-4491-D3F15B2B8F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6A5882-95C3-A500-233B-32D5F5D03FB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5AB5F352-AE7B-9633-753F-F11EADECC4B0}"/>
              </a:ext>
            </a:extLst>
          </p:cNvPr>
          <p:cNvSpPr>
            <a:spLocks noGrp="1"/>
          </p:cNvSpPr>
          <p:nvPr>
            <p:ph idx="1"/>
          </p:nvPr>
        </p:nvSpPr>
        <p:spPr/>
        <p:txBody>
          <a:bodyPr>
            <a:normAutofit/>
          </a:bodyPr>
          <a:lstStyle/>
          <a:p>
            <a:pPr marL="0" indent="0">
              <a:buNone/>
            </a:pPr>
            <a:r>
              <a:rPr lang="en-US" b="1" noProof="0" dirty="0"/>
              <a:t>Pollutant Properties</a:t>
            </a:r>
          </a:p>
          <a:p>
            <a:pPr marL="0" indent="0">
              <a:buNone/>
            </a:pPr>
            <a:r>
              <a:rPr lang="en-US" u="sng" noProof="0" dirty="0"/>
              <a:t>Wet Deposition</a:t>
            </a:r>
            <a:r>
              <a:rPr lang="en-US" noProof="0" dirty="0"/>
              <a:t>: “washing out” of air toxics in the atmosphere during precipitation events (e.g. rain, snow, and hail)</a:t>
            </a:r>
          </a:p>
          <a:p>
            <a:r>
              <a:rPr lang="en-US" sz="2400" noProof="0" dirty="0"/>
              <a:t>Wet deposition affects both particulate and gaseous air toxics</a:t>
            </a:r>
          </a:p>
          <a:p>
            <a:r>
              <a:rPr lang="en-US" sz="2400" noProof="0" dirty="0"/>
              <a:t>For air toxics soluble in water, precipitation absorbs the air toxics from the air and deposits them on the earth’s surface in bodies of water (acid rain)</a:t>
            </a:r>
          </a:p>
          <a:p>
            <a:r>
              <a:rPr lang="en-US" sz="2400" noProof="0" dirty="0"/>
              <a:t>Wet deposition is less efficient at removing fine particulates</a:t>
            </a:r>
          </a:p>
          <a:p>
            <a:r>
              <a:rPr lang="en-US" sz="2400" noProof="0" dirty="0"/>
              <a:t>Wet deposition has a limited effect on the levels of gaseous air toxics with high Henry’s Law constants (i.e., air toxic does not dissolve in gas well)</a:t>
            </a:r>
          </a:p>
        </p:txBody>
      </p:sp>
      <p:sp>
        <p:nvSpPr>
          <p:cNvPr id="4" name="Slide Number Placeholder 3">
            <a:extLst>
              <a:ext uri="{FF2B5EF4-FFF2-40B4-BE49-F238E27FC236}">
                <a16:creationId xmlns:a16="http://schemas.microsoft.com/office/drawing/2014/main" id="{2E94AD89-31F2-DEA3-AA02-4616D0631980}"/>
              </a:ext>
            </a:extLst>
          </p:cNvPr>
          <p:cNvSpPr>
            <a:spLocks noGrp="1"/>
          </p:cNvSpPr>
          <p:nvPr>
            <p:ph type="sldNum" sz="quarter" idx="12"/>
          </p:nvPr>
        </p:nvSpPr>
        <p:spPr/>
        <p:txBody>
          <a:bodyPr/>
          <a:lstStyle/>
          <a:p>
            <a:fld id="{3A34FD16-3FD2-4FC3-999B-E8C035BB93A1}" type="slidenum">
              <a:rPr lang="en-US" noProof="0" smtClean="0"/>
              <a:pPr/>
              <a:t>93</a:t>
            </a:fld>
            <a:endParaRPr lang="en-US" noProof="0" dirty="0"/>
          </a:p>
        </p:txBody>
      </p:sp>
    </p:spTree>
    <p:extLst>
      <p:ext uri="{BB962C8B-B14F-4D97-AF65-F5344CB8AC3E}">
        <p14:creationId xmlns:p14="http://schemas.microsoft.com/office/powerpoint/2010/main" val="374824540"/>
      </p:ext>
    </p:extLst>
  </p:cSld>
  <p:clrMapOvr>
    <a:masterClrMapping/>
  </p:clrMapOvr>
  <p:transition spd="slow">
    <p:wip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410ED-377B-15F6-A1FB-2E5256D9514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1036932-01AA-9615-A1F6-FAB13267880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11" name="Content Placeholder 10">
            <a:extLst>
              <a:ext uri="{FF2B5EF4-FFF2-40B4-BE49-F238E27FC236}">
                <a16:creationId xmlns:a16="http://schemas.microsoft.com/office/drawing/2014/main" id="{BAE41A59-67F9-6700-9BEF-B4F967A27585}"/>
              </a:ext>
            </a:extLst>
          </p:cNvPr>
          <p:cNvSpPr>
            <a:spLocks noGrp="1"/>
          </p:cNvSpPr>
          <p:nvPr>
            <p:ph sz="half" idx="1"/>
          </p:nvPr>
        </p:nvSpPr>
        <p:spPr>
          <a:xfrm>
            <a:off x="914400" y="1005840"/>
            <a:ext cx="5181600" cy="5166360"/>
          </a:xfrm>
        </p:spPr>
        <p:txBody>
          <a:bodyPr>
            <a:normAutofit/>
          </a:bodyPr>
          <a:lstStyle/>
          <a:p>
            <a:pPr marL="0" indent="0">
              <a:buNone/>
            </a:pPr>
            <a:r>
              <a:rPr lang="en-US" b="1" noProof="0" dirty="0"/>
              <a:t>Wet Deposition: Precipitation</a:t>
            </a:r>
          </a:p>
          <a:p>
            <a:r>
              <a:rPr lang="en-US" noProof="0" dirty="0"/>
              <a:t>Increases turbulence (unstable atmosphere)</a:t>
            </a:r>
          </a:p>
          <a:p>
            <a:r>
              <a:rPr lang="en-US" noProof="0" dirty="0"/>
              <a:t>Captures air toxics from plume and deposits them onto ground and surfaces</a:t>
            </a:r>
          </a:p>
        </p:txBody>
      </p:sp>
      <p:sp>
        <p:nvSpPr>
          <p:cNvPr id="5" name="Slide Number Placeholder 4">
            <a:extLst>
              <a:ext uri="{FF2B5EF4-FFF2-40B4-BE49-F238E27FC236}">
                <a16:creationId xmlns:a16="http://schemas.microsoft.com/office/drawing/2014/main" id="{B9496144-9E5D-DF19-25CC-D683339D2CFE}"/>
              </a:ext>
            </a:extLst>
          </p:cNvPr>
          <p:cNvSpPr>
            <a:spLocks noGrp="1"/>
          </p:cNvSpPr>
          <p:nvPr>
            <p:ph type="sldNum" sz="quarter" idx="12"/>
          </p:nvPr>
        </p:nvSpPr>
        <p:spPr/>
        <p:txBody>
          <a:bodyPr/>
          <a:lstStyle/>
          <a:p>
            <a:fld id="{3A34FD16-3FD2-4FC3-999B-E8C035BB93A1}" type="slidenum">
              <a:rPr lang="en-US" noProof="0" smtClean="0"/>
              <a:pPr/>
              <a:t>94</a:t>
            </a:fld>
            <a:endParaRPr lang="en-US" noProof="0" dirty="0"/>
          </a:p>
        </p:txBody>
      </p:sp>
      <p:pic>
        <p:nvPicPr>
          <p:cNvPr id="19" name="Content Placeholder 18">
            <a:extLst>
              <a:ext uri="{FF2B5EF4-FFF2-40B4-BE49-F238E27FC236}">
                <a16:creationId xmlns:a16="http://schemas.microsoft.com/office/drawing/2014/main" id="{105BDB7D-CC4B-40EA-2D87-49CAF4450A9E}"/>
              </a:ext>
            </a:extLst>
          </p:cNvPr>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82355" y="1006475"/>
            <a:ext cx="5081915" cy="5165725"/>
          </a:xfrm>
          <a:prstGeom prst="rect">
            <a:avLst/>
          </a:prstGeom>
        </p:spPr>
      </p:pic>
    </p:spTree>
    <p:extLst>
      <p:ext uri="{BB962C8B-B14F-4D97-AF65-F5344CB8AC3E}">
        <p14:creationId xmlns:p14="http://schemas.microsoft.com/office/powerpoint/2010/main" val="3006010165"/>
      </p:ext>
    </p:extLst>
  </p:cSld>
  <p:clrMapOvr>
    <a:masterClrMapping/>
  </p:clrMapOvr>
  <p:transition spd="slow">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CFADB-2A02-BBEB-DA60-1894F4103F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D53BF1-B6FF-2BAA-36F0-DC64E72DB6A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p>
        </p:txBody>
      </p:sp>
      <p:sp>
        <p:nvSpPr>
          <p:cNvPr id="3" name="Content Placeholder 2">
            <a:extLst>
              <a:ext uri="{FF2B5EF4-FFF2-40B4-BE49-F238E27FC236}">
                <a16:creationId xmlns:a16="http://schemas.microsoft.com/office/drawing/2014/main" id="{25E8FEB0-BF8E-E13A-5D85-B42FA881A3DE}"/>
              </a:ext>
            </a:extLst>
          </p:cNvPr>
          <p:cNvSpPr>
            <a:spLocks noGrp="1"/>
          </p:cNvSpPr>
          <p:nvPr>
            <p:ph idx="1"/>
          </p:nvPr>
        </p:nvSpPr>
        <p:spPr/>
        <p:txBody>
          <a:bodyPr>
            <a:normAutofit/>
          </a:bodyPr>
          <a:lstStyle/>
          <a:p>
            <a:pPr marL="0" indent="0">
              <a:buNone/>
            </a:pPr>
            <a:r>
              <a:rPr lang="en-US" b="1" noProof="0" dirty="0"/>
              <a:t>Deposition Monitoring</a:t>
            </a:r>
          </a:p>
          <a:p>
            <a:pPr marL="0" indent="0">
              <a:buNone/>
            </a:pPr>
            <a:r>
              <a:rPr lang="en-US" noProof="0" dirty="0"/>
              <a:t>Network of federal, state, local, tribal, private, and collegiate monitors measuring precipitation chemistry since 1978</a:t>
            </a:r>
          </a:p>
          <a:p>
            <a:pPr marL="514350" indent="-514350">
              <a:buFont typeface="+mj-lt"/>
              <a:buAutoNum type="arabicPeriod"/>
            </a:pPr>
            <a:r>
              <a:rPr lang="en-US" u="sng" noProof="0" dirty="0"/>
              <a:t>Mercury Deposition Network</a:t>
            </a:r>
            <a:r>
              <a:rPr lang="en-US" noProof="0" dirty="0"/>
              <a:t>: Wet deposition of mercury</a:t>
            </a:r>
          </a:p>
          <a:p>
            <a:pPr marL="514350" indent="-514350">
              <a:buFont typeface="+mj-lt"/>
              <a:buAutoNum type="arabicPeriod"/>
            </a:pPr>
            <a:r>
              <a:rPr lang="en-US" u="sng" noProof="0" dirty="0"/>
              <a:t>Atmospheric Mercury Network</a:t>
            </a:r>
            <a:r>
              <a:rPr lang="en-US" noProof="0" dirty="0"/>
              <a:t>: Dry deposition of mercury</a:t>
            </a:r>
          </a:p>
          <a:p>
            <a:pPr marL="514350" indent="-514350">
              <a:buFont typeface="+mj-lt"/>
              <a:buAutoNum type="arabicPeriod"/>
            </a:pPr>
            <a:r>
              <a:rPr lang="en-US" u="sng" noProof="0" dirty="0"/>
              <a:t>Ammonia Monitoring Networks</a:t>
            </a:r>
            <a:r>
              <a:rPr lang="en-US" noProof="0" dirty="0"/>
              <a:t>: Atmospheric ammonia</a:t>
            </a:r>
          </a:p>
          <a:p>
            <a:pPr marL="514350" indent="-514350">
              <a:buFont typeface="+mj-lt"/>
              <a:buAutoNum type="arabicPeriod"/>
            </a:pPr>
            <a:r>
              <a:rPr lang="en-US" u="sng" noProof="0" dirty="0"/>
              <a:t>Atmospheric Integrated Research Monitoring Network</a:t>
            </a:r>
            <a:r>
              <a:rPr lang="en-US" noProof="0" dirty="0"/>
              <a:t>: Atmospheric and deposition processes</a:t>
            </a:r>
          </a:p>
          <a:p>
            <a:pPr marL="514350" indent="-514350">
              <a:buFont typeface="+mj-lt"/>
              <a:buAutoNum type="arabicPeriod"/>
            </a:pPr>
            <a:r>
              <a:rPr lang="en-US" u="sng" noProof="0" dirty="0"/>
              <a:t>National Trends Network</a:t>
            </a:r>
            <a:r>
              <a:rPr lang="en-US" noProof="0" dirty="0"/>
              <a:t>: Acids, nutrients, and base cation content in precipitation</a:t>
            </a:r>
          </a:p>
        </p:txBody>
      </p:sp>
      <p:sp>
        <p:nvSpPr>
          <p:cNvPr id="4" name="Slide Number Placeholder 3">
            <a:extLst>
              <a:ext uri="{FF2B5EF4-FFF2-40B4-BE49-F238E27FC236}">
                <a16:creationId xmlns:a16="http://schemas.microsoft.com/office/drawing/2014/main" id="{5D01F22B-EBD3-6CE6-D135-547C5821A9C8}"/>
              </a:ext>
            </a:extLst>
          </p:cNvPr>
          <p:cNvSpPr>
            <a:spLocks noGrp="1"/>
          </p:cNvSpPr>
          <p:nvPr>
            <p:ph type="sldNum" sz="quarter" idx="12"/>
          </p:nvPr>
        </p:nvSpPr>
        <p:spPr/>
        <p:txBody>
          <a:bodyPr/>
          <a:lstStyle/>
          <a:p>
            <a:fld id="{3A34FD16-3FD2-4FC3-999B-E8C035BB93A1}" type="slidenum">
              <a:rPr lang="en-US" noProof="0" smtClean="0"/>
              <a:pPr/>
              <a:t>95</a:t>
            </a:fld>
            <a:endParaRPr lang="en-US" noProof="0" dirty="0"/>
          </a:p>
        </p:txBody>
      </p:sp>
    </p:spTree>
    <p:extLst>
      <p:ext uri="{BB962C8B-B14F-4D97-AF65-F5344CB8AC3E}">
        <p14:creationId xmlns:p14="http://schemas.microsoft.com/office/powerpoint/2010/main" val="1971989346"/>
      </p:ext>
    </p:extLst>
  </p:cSld>
  <p:clrMapOvr>
    <a:masterClrMapping/>
  </p:clrMapOvr>
  <p:transition spd="slow">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1DE15-D1C7-4F90-E8EA-1656A9910FCA}"/>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Dispersion, Fate &amp; Transport</a:t>
            </a:r>
            <a:endParaRPr lang="en-US" dirty="0"/>
          </a:p>
        </p:txBody>
      </p:sp>
      <p:sp>
        <p:nvSpPr>
          <p:cNvPr id="3" name="Content Placeholder 2">
            <a:extLst>
              <a:ext uri="{FF2B5EF4-FFF2-40B4-BE49-F238E27FC236}">
                <a16:creationId xmlns:a16="http://schemas.microsoft.com/office/drawing/2014/main" id="{2D0E5CD4-8F2F-8AF4-8B15-73DFBADFFCBC}"/>
              </a:ext>
            </a:extLst>
          </p:cNvPr>
          <p:cNvSpPr>
            <a:spLocks noGrp="1"/>
          </p:cNvSpPr>
          <p:nvPr>
            <p:ph idx="1"/>
          </p:nvPr>
        </p:nvSpPr>
        <p:spPr/>
        <p:txBody>
          <a:bodyPr>
            <a:normAutofit/>
          </a:bodyPr>
          <a:lstStyle/>
          <a:p>
            <a:pPr marL="0" indent="0">
              <a:buNone/>
            </a:pPr>
            <a:r>
              <a:rPr lang="en-US" b="1" dirty="0"/>
              <a:t>Air Quality Related Values (AQRVs)</a:t>
            </a:r>
          </a:p>
          <a:p>
            <a:r>
              <a:rPr lang="en-US" dirty="0"/>
              <a:t>Part of the Prevention of Significant Deterioration (PSD) program for resources sensitive to air pollution or deposition</a:t>
            </a:r>
          </a:p>
          <a:p>
            <a:pPr lvl="1"/>
            <a:r>
              <a:rPr lang="en-US" dirty="0"/>
              <a:t>Biological resources: vegetation, fish, and wildlife</a:t>
            </a:r>
          </a:p>
          <a:p>
            <a:pPr lvl="1"/>
            <a:r>
              <a:rPr lang="en-US" dirty="0"/>
              <a:t>Ecological resources: soils and water</a:t>
            </a:r>
          </a:p>
          <a:p>
            <a:pPr lvl="1"/>
            <a:r>
              <a:rPr lang="en-US" dirty="0"/>
              <a:t>Scenic, cultural &amp; physical resources: visibility and monuments</a:t>
            </a:r>
          </a:p>
          <a:p>
            <a:r>
              <a:rPr lang="en-US" dirty="0"/>
              <a:t>Federal Land Managers (FLM) identify and inventory AQRVs</a:t>
            </a:r>
          </a:p>
          <a:p>
            <a:pPr lvl="1"/>
            <a:r>
              <a:rPr lang="en-US" dirty="0"/>
              <a:t>FLM review and inventory of AQRV on public lands in both PSD Class I and Class II areas</a:t>
            </a:r>
          </a:p>
          <a:p>
            <a:pPr lvl="1"/>
            <a:r>
              <a:rPr lang="en-US" dirty="0"/>
              <a:t>Tribes can also establish AQRVs in Class I and Class II areas</a:t>
            </a:r>
          </a:p>
          <a:p>
            <a:endParaRPr lang="en-US" dirty="0"/>
          </a:p>
        </p:txBody>
      </p:sp>
      <p:sp>
        <p:nvSpPr>
          <p:cNvPr id="4" name="Slide Number Placeholder 3">
            <a:extLst>
              <a:ext uri="{FF2B5EF4-FFF2-40B4-BE49-F238E27FC236}">
                <a16:creationId xmlns:a16="http://schemas.microsoft.com/office/drawing/2014/main" id="{AE9F466D-F53D-89C2-349E-E01FCBB7AF27}"/>
              </a:ext>
            </a:extLst>
          </p:cNvPr>
          <p:cNvSpPr>
            <a:spLocks noGrp="1"/>
          </p:cNvSpPr>
          <p:nvPr>
            <p:ph type="sldNum" sz="quarter" idx="12"/>
          </p:nvPr>
        </p:nvSpPr>
        <p:spPr/>
        <p:txBody>
          <a:bodyPr/>
          <a:lstStyle/>
          <a:p>
            <a:fld id="{3A34FD16-3FD2-4FC3-999B-E8C035BB93A1}" type="slidenum">
              <a:rPr lang="en-US" smtClean="0"/>
              <a:pPr/>
              <a:t>96</a:t>
            </a:fld>
            <a:endParaRPr lang="en-US" dirty="0"/>
          </a:p>
        </p:txBody>
      </p:sp>
    </p:spTree>
    <p:extLst>
      <p:ext uri="{BB962C8B-B14F-4D97-AF65-F5344CB8AC3E}">
        <p14:creationId xmlns:p14="http://schemas.microsoft.com/office/powerpoint/2010/main" val="3256170903"/>
      </p:ext>
    </p:extLst>
  </p:cSld>
  <p:clrMapOvr>
    <a:masterClrMapping/>
  </p:clrMapOvr>
  <p:transition spd="slow">
    <p:wip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2066B-9B2C-4B94-ABE0-92823CA431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DA0706-8954-900E-7279-E27C80C66762}"/>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Exposure Assessment Process</a:t>
            </a:r>
          </a:p>
        </p:txBody>
      </p:sp>
      <p:sp>
        <p:nvSpPr>
          <p:cNvPr id="3" name="Content Placeholder 2">
            <a:extLst>
              <a:ext uri="{FF2B5EF4-FFF2-40B4-BE49-F238E27FC236}">
                <a16:creationId xmlns:a16="http://schemas.microsoft.com/office/drawing/2014/main" id="{B783AB13-C95D-AB1D-8923-5BAFFB421267}"/>
              </a:ext>
            </a:extLst>
          </p:cNvPr>
          <p:cNvSpPr>
            <a:spLocks noGrp="1"/>
          </p:cNvSpPr>
          <p:nvPr>
            <p:ph idx="1"/>
          </p:nvPr>
        </p:nvSpPr>
        <p:spPr/>
        <p:txBody>
          <a:bodyPr>
            <a:normAutofit/>
          </a:bodyPr>
          <a:lstStyle/>
          <a:p>
            <a:pPr marL="0" indent="0">
              <a:buNone/>
            </a:pPr>
            <a:r>
              <a:rPr lang="en-US" b="1" noProof="0" dirty="0"/>
              <a:t>Air Toxics Exposure Assessments: 4-Step Process</a:t>
            </a:r>
          </a:p>
          <a:p>
            <a:pPr marL="514350" indent="-514350">
              <a:buFont typeface="+mj-lt"/>
              <a:buAutoNum type="arabicPeriod"/>
            </a:pPr>
            <a:r>
              <a:rPr lang="en-US" noProof="0" dirty="0">
                <a:solidFill>
                  <a:schemeClr val="bg1">
                    <a:lumMod val="75000"/>
                  </a:schemeClr>
                </a:solidFill>
              </a:rPr>
              <a:t>Emission Characterization</a:t>
            </a:r>
          </a:p>
          <a:p>
            <a:pPr lvl="1"/>
            <a:r>
              <a:rPr lang="en-US" noProof="0" dirty="0">
                <a:solidFill>
                  <a:schemeClr val="bg1">
                    <a:lumMod val="75000"/>
                  </a:schemeClr>
                </a:solidFill>
              </a:rPr>
              <a:t>Identify air toxics source and rate of emissions</a:t>
            </a:r>
          </a:p>
          <a:p>
            <a:pPr marL="514350" indent="-514350">
              <a:buFont typeface="+mj-lt"/>
              <a:buAutoNum type="arabicPeriod"/>
            </a:pPr>
            <a:r>
              <a:rPr lang="en-US" noProof="0" dirty="0">
                <a:solidFill>
                  <a:schemeClr val="bg1">
                    <a:lumMod val="75000"/>
                  </a:schemeClr>
                </a:solidFill>
              </a:rPr>
              <a:t>Environmental Fate &amp; Transport</a:t>
            </a:r>
          </a:p>
          <a:p>
            <a:pPr lvl="1"/>
            <a:r>
              <a:rPr lang="en-US" noProof="0" dirty="0">
                <a:solidFill>
                  <a:schemeClr val="bg1">
                    <a:lumMod val="75000"/>
                  </a:schemeClr>
                </a:solidFill>
              </a:rPr>
              <a:t>Identify exposure pathways</a:t>
            </a:r>
          </a:p>
          <a:p>
            <a:pPr lvl="1"/>
            <a:r>
              <a:rPr lang="en-US" noProof="0" dirty="0">
                <a:solidFill>
                  <a:schemeClr val="bg1">
                    <a:lumMod val="75000"/>
                  </a:schemeClr>
                </a:solidFill>
              </a:rPr>
              <a:t>Exposure points and routes</a:t>
            </a:r>
          </a:p>
          <a:p>
            <a:pPr marL="514350" indent="-514350">
              <a:buFont typeface="+mj-lt"/>
              <a:buAutoNum type="arabicPeriod"/>
            </a:pPr>
            <a:r>
              <a:rPr lang="en-US" noProof="0" dirty="0"/>
              <a:t>Characterization of Study Population</a:t>
            </a:r>
          </a:p>
          <a:p>
            <a:pPr lvl="1"/>
            <a:r>
              <a:rPr lang="en-US" noProof="0" dirty="0"/>
              <a:t>Identify impacted population and characteristics</a:t>
            </a:r>
          </a:p>
          <a:p>
            <a:pPr marL="514350" indent="-514350">
              <a:buFont typeface="+mj-lt"/>
              <a:buAutoNum type="arabicPeriod"/>
            </a:pPr>
            <a:r>
              <a:rPr lang="en-US" noProof="0" dirty="0"/>
              <a:t>Exposure Characterization</a:t>
            </a:r>
          </a:p>
          <a:p>
            <a:pPr lvl="1"/>
            <a:r>
              <a:rPr lang="en-US" noProof="0" dirty="0"/>
              <a:t>Quantify exposure using modeling or monitoring</a:t>
            </a:r>
          </a:p>
        </p:txBody>
      </p:sp>
      <p:sp>
        <p:nvSpPr>
          <p:cNvPr id="4" name="Slide Number Placeholder 3">
            <a:extLst>
              <a:ext uri="{FF2B5EF4-FFF2-40B4-BE49-F238E27FC236}">
                <a16:creationId xmlns:a16="http://schemas.microsoft.com/office/drawing/2014/main" id="{CE2E8F44-2A73-B4A0-09CA-23974AC28924}"/>
              </a:ext>
            </a:extLst>
          </p:cNvPr>
          <p:cNvSpPr>
            <a:spLocks noGrp="1"/>
          </p:cNvSpPr>
          <p:nvPr>
            <p:ph type="sldNum" sz="quarter" idx="12"/>
          </p:nvPr>
        </p:nvSpPr>
        <p:spPr/>
        <p:txBody>
          <a:bodyPr/>
          <a:lstStyle/>
          <a:p>
            <a:fld id="{3A34FD16-3FD2-4FC3-999B-E8C035BB93A1}" type="slidenum">
              <a:rPr lang="en-US" noProof="0" smtClean="0"/>
              <a:pPr/>
              <a:t>97</a:t>
            </a:fld>
            <a:endParaRPr lang="en-US" noProof="0" dirty="0"/>
          </a:p>
        </p:txBody>
      </p:sp>
    </p:spTree>
    <p:extLst>
      <p:ext uri="{BB962C8B-B14F-4D97-AF65-F5344CB8AC3E}">
        <p14:creationId xmlns:p14="http://schemas.microsoft.com/office/powerpoint/2010/main" val="3306823902"/>
      </p:ext>
    </p:extLst>
  </p:cSld>
  <p:clrMapOvr>
    <a:masterClrMapping/>
  </p:clrMapOvr>
  <p:transition spd="slow">
    <p:wip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0214C-E4DE-16F1-2EDB-57ECA201CC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5321D1-430D-42E8-CE84-31CEDC5BBDAF}"/>
              </a:ext>
            </a:extLst>
          </p:cNvPr>
          <p:cNvSpPr>
            <a:spLocks noGrp="1"/>
          </p:cNvSpPr>
          <p:nvPr>
            <p:ph type="title"/>
          </p:nvPr>
        </p:nvSpPr>
        <p:spPr/>
        <p:txBody>
          <a:bodyPr>
            <a:normAutofit fontScale="90000"/>
          </a:bodyPr>
          <a:lstStyle/>
          <a:p>
            <a:r>
              <a:rPr lang="en-US" noProof="0" dirty="0"/>
              <a:t>TOXC102+ Chapter 5: Exposure Assessments</a:t>
            </a:r>
            <a:br>
              <a:rPr lang="en-US" noProof="0" dirty="0"/>
            </a:br>
            <a:r>
              <a:rPr lang="en-US" noProof="0" dirty="0"/>
              <a:t>Assessing Exposure</a:t>
            </a:r>
          </a:p>
        </p:txBody>
      </p:sp>
      <p:sp>
        <p:nvSpPr>
          <p:cNvPr id="3" name="Content Placeholder 2">
            <a:extLst>
              <a:ext uri="{FF2B5EF4-FFF2-40B4-BE49-F238E27FC236}">
                <a16:creationId xmlns:a16="http://schemas.microsoft.com/office/drawing/2014/main" id="{ED5C9873-CD00-BDF9-3772-BF142606AE51}"/>
              </a:ext>
            </a:extLst>
          </p:cNvPr>
          <p:cNvSpPr>
            <a:spLocks noGrp="1"/>
          </p:cNvSpPr>
          <p:nvPr>
            <p:ph idx="1"/>
          </p:nvPr>
        </p:nvSpPr>
        <p:spPr>
          <a:xfrm>
            <a:off x="914400" y="1005840"/>
            <a:ext cx="8631936" cy="5166360"/>
          </a:xfrm>
        </p:spPr>
        <p:txBody>
          <a:bodyPr>
            <a:normAutofit/>
          </a:bodyPr>
          <a:lstStyle/>
          <a:p>
            <a:pPr marL="0" indent="0">
              <a:buNone/>
            </a:pPr>
            <a:r>
              <a:rPr lang="en-US" b="1" noProof="0" dirty="0"/>
              <a:t>Exposure</a:t>
            </a:r>
          </a:p>
          <a:p>
            <a:r>
              <a:rPr lang="en-US" altLang="en-US" dirty="0"/>
              <a:t>Post exposure chemical effects:</a:t>
            </a:r>
          </a:p>
          <a:p>
            <a:pPr lvl="1"/>
            <a:r>
              <a:rPr lang="en-US" altLang="en-US" dirty="0"/>
              <a:t>Impacts at initial point of entry in the body</a:t>
            </a:r>
          </a:p>
          <a:p>
            <a:pPr lvl="1"/>
            <a:r>
              <a:rPr lang="en-US" altLang="en-US" dirty="0"/>
              <a:t>Blood circulates toxics throughout body (systemic effects)</a:t>
            </a:r>
          </a:p>
          <a:p>
            <a:r>
              <a:rPr lang="en-US" altLang="en-US" dirty="0"/>
              <a:t>Dose triggering toxic response is influenced by:</a:t>
            </a:r>
          </a:p>
          <a:p>
            <a:pPr lvl="1"/>
            <a:r>
              <a:rPr lang="en-US" altLang="en-US" dirty="0"/>
              <a:t>Absorption</a:t>
            </a:r>
          </a:p>
          <a:p>
            <a:pPr lvl="1"/>
            <a:r>
              <a:rPr lang="en-US" altLang="en-US" dirty="0"/>
              <a:t>Distribution</a:t>
            </a:r>
          </a:p>
          <a:p>
            <a:pPr lvl="1"/>
            <a:r>
              <a:rPr lang="en-US" altLang="en-US" dirty="0"/>
              <a:t>Metabolism</a:t>
            </a:r>
          </a:p>
          <a:p>
            <a:pPr lvl="1"/>
            <a:r>
              <a:rPr lang="en-US" altLang="en-US" dirty="0"/>
              <a:t>Storage</a:t>
            </a:r>
          </a:p>
          <a:p>
            <a:pPr lvl="1"/>
            <a:r>
              <a:rPr lang="en-US" altLang="en-US" dirty="0"/>
              <a:t>Elimination</a:t>
            </a:r>
          </a:p>
        </p:txBody>
      </p:sp>
      <p:sp>
        <p:nvSpPr>
          <p:cNvPr id="4" name="Slide Number Placeholder 3">
            <a:extLst>
              <a:ext uri="{FF2B5EF4-FFF2-40B4-BE49-F238E27FC236}">
                <a16:creationId xmlns:a16="http://schemas.microsoft.com/office/drawing/2014/main" id="{032C8885-4ECB-6AAA-2947-17EC3ACA4B03}"/>
              </a:ext>
            </a:extLst>
          </p:cNvPr>
          <p:cNvSpPr>
            <a:spLocks noGrp="1"/>
          </p:cNvSpPr>
          <p:nvPr>
            <p:ph type="sldNum" sz="quarter" idx="12"/>
          </p:nvPr>
        </p:nvSpPr>
        <p:spPr/>
        <p:txBody>
          <a:bodyPr/>
          <a:lstStyle/>
          <a:p>
            <a:fld id="{3A34FD16-3FD2-4FC3-999B-E8C035BB93A1}" type="slidenum">
              <a:rPr lang="en-US" noProof="0" smtClean="0"/>
              <a:pPr/>
              <a:t>98</a:t>
            </a:fld>
            <a:endParaRPr lang="en-US" noProof="0" dirty="0"/>
          </a:p>
        </p:txBody>
      </p:sp>
      <p:pic>
        <p:nvPicPr>
          <p:cNvPr id="5" name="Picture 4">
            <a:extLst>
              <a:ext uri="{FF2B5EF4-FFF2-40B4-BE49-F238E27FC236}">
                <a16:creationId xmlns:a16="http://schemas.microsoft.com/office/drawing/2014/main" id="{10AE80CD-E5B7-A0BD-9236-9BBE4376722B}"/>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57132" y="1219200"/>
            <a:ext cx="2217420" cy="4419600"/>
          </a:xfrm>
          <a:prstGeom prst="rect">
            <a:avLst/>
          </a:prstGeom>
        </p:spPr>
      </p:pic>
    </p:spTree>
    <p:extLst>
      <p:ext uri="{BB962C8B-B14F-4D97-AF65-F5344CB8AC3E}">
        <p14:creationId xmlns:p14="http://schemas.microsoft.com/office/powerpoint/2010/main" val="1835651979"/>
      </p:ext>
    </p:extLst>
  </p:cSld>
  <p:clrMapOvr>
    <a:masterClrMapping/>
  </p:clrMapOvr>
  <p:transition spd="slow">
    <p:wipe/>
  </p:transition>
</p:sld>
</file>

<file path=ppt/theme/theme1.xml><?xml version="1.0" encoding="utf-8"?>
<a:theme xmlns:a="http://schemas.openxmlformats.org/drawingml/2006/main" name="Office Theme">
  <a:themeElements>
    <a:clrScheme name="SC&amp;A Colors">
      <a:dk1>
        <a:srgbClr val="000000"/>
      </a:dk1>
      <a:lt1>
        <a:srgbClr val="FFFFFF"/>
      </a:lt1>
      <a:dk2>
        <a:srgbClr val="727C82"/>
      </a:dk2>
      <a:lt2>
        <a:srgbClr val="D0D3D5"/>
      </a:lt2>
      <a:accent1>
        <a:srgbClr val="435058"/>
      </a:accent1>
      <a:accent2>
        <a:srgbClr val="608E33"/>
      </a:accent2>
      <a:accent3>
        <a:srgbClr val="BA7320"/>
      </a:accent3>
      <a:accent4>
        <a:srgbClr val="5F6E77"/>
      </a:accent4>
      <a:accent5>
        <a:srgbClr val="EB8625"/>
      </a:accent5>
      <a:accent6>
        <a:srgbClr val="79B333"/>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OXC102+ Template.pptx" id="{FBF300C4-0004-46F7-835B-3E3993D3E8E9}" vid="{D9563D78-B4A5-48AA-8FE3-BC5CFDAF81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5e4dac35-fe3f-4f28-ad3d-1a40df55e8c5" xsi:nil="true"/>
    <lcf76f155ced4ddcb4097134ff3c332f xmlns="e207ebda-7280-45f3-ae9a-b9e3ef3d094e">
      <Terms xmlns="http://schemas.microsoft.com/office/infopath/2007/PartnerControls"/>
    </lcf76f155ced4ddcb4097134ff3c332f>
    <_ip_UnifiedCompliancePolicyProperties xmlns="5e4dac35-fe3f-4f28-ad3d-1a40df55e8c5" xsi:nil="true"/>
    <TaxCatchAll xmlns="5e4dac35-fe3f-4f28-ad3d-1a40df55e8c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FFE6E58DB0A5B4183C187956486A09B" ma:contentTypeVersion="22" ma:contentTypeDescription="Create a new document." ma:contentTypeScope="" ma:versionID="b2630ce008d13b6d47bba4ff9406c5d4">
  <xsd:schema xmlns:xsd="http://www.w3.org/2001/XMLSchema" xmlns:xs="http://www.w3.org/2001/XMLSchema" xmlns:p="http://schemas.microsoft.com/office/2006/metadata/properties" xmlns:ns2="e207ebda-7280-45f3-ae9a-b9e3ef3d094e" xmlns:ns3="5e4dac35-fe3f-4f28-ad3d-1a40df55e8c5" targetNamespace="http://schemas.microsoft.com/office/2006/metadata/properties" ma:root="true" ma:fieldsID="9271025fa8d0399873d1fd323104bea7" ns2:_="" ns3:_="">
    <xsd:import namespace="e207ebda-7280-45f3-ae9a-b9e3ef3d094e"/>
    <xsd:import namespace="5e4dac35-fe3f-4f28-ad3d-1a40df55e8c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_ip_UnifiedCompliancePolicyProperties" minOccurs="0"/>
                <xsd:element ref="ns3:_ip_UnifiedCompliancePolicyUIAc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07ebda-7280-45f3-ae9a-b9e3ef3d09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0ac3574-aa2b-4d12-9cd0-62c4a86c99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e4dac35-fe3f-4f28-ad3d-1a40df55e8c5"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internalName="_ip_UnifiedCompliancePolicyProperties" ma:readOnly="false">
      <xsd:simpleType>
        <xsd:restriction base="dms:Note"/>
      </xsd:simpleType>
    </xsd:element>
    <xsd:element name="_ip_UnifiedCompliancePolicyUIAction" ma:index="17" nillable="true" ma:displayName="Unified Compliance Policy UI Action" ma:hidden="true" ma:internalName="_ip_UnifiedCompliancePolicyUIAction" ma:readOnly="false">
      <xsd:simpleType>
        <xsd:restriction base="dms:Text"/>
      </xsd:simpleType>
    </xsd:element>
    <xsd:element name="SharedWithUsers" ma:index="1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992107ac-1e56-4d88-9abe-792bbe108b02}" ma:internalName="TaxCatchAll" ma:showField="CatchAllData" ma:web="5e4dac35-fe3f-4f28-ad3d-1a40df55e8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B35742-4406-4CAE-B77E-6D85B5785EB4}">
  <ds:schemaRefs>
    <ds:schemaRef ds:uri="http://schemas.microsoft.com/office/2006/metadata/properties"/>
    <ds:schemaRef ds:uri="http://purl.org/dc/dcmitype/"/>
    <ds:schemaRef ds:uri="http://schemas.openxmlformats.org/package/2006/metadata/core-properties"/>
    <ds:schemaRef ds:uri="http://purl.org/dc/terms/"/>
    <ds:schemaRef ds:uri="http://schemas.microsoft.com/office/2006/documentManagement/types"/>
    <ds:schemaRef ds:uri="http://purl.org/dc/elements/1.1/"/>
    <ds:schemaRef ds:uri="http://schemas.microsoft.com/office/infopath/2007/PartnerControls"/>
    <ds:schemaRef ds:uri="5e4dac35-fe3f-4f28-ad3d-1a40df55e8c5"/>
    <ds:schemaRef ds:uri="e207ebda-7280-45f3-ae9a-b9e3ef3d094e"/>
    <ds:schemaRef ds:uri="http://www.w3.org/XML/1998/namespace"/>
  </ds:schemaRefs>
</ds:datastoreItem>
</file>

<file path=customXml/itemProps2.xml><?xml version="1.0" encoding="utf-8"?>
<ds:datastoreItem xmlns:ds="http://schemas.openxmlformats.org/officeDocument/2006/customXml" ds:itemID="{D51AF30C-49D2-41AE-9280-A50A6D20248C}">
  <ds:schemaRefs>
    <ds:schemaRef ds:uri="http://schemas.microsoft.com/sharepoint/v3/contenttype/forms"/>
  </ds:schemaRefs>
</ds:datastoreItem>
</file>

<file path=customXml/itemProps3.xml><?xml version="1.0" encoding="utf-8"?>
<ds:datastoreItem xmlns:ds="http://schemas.openxmlformats.org/officeDocument/2006/customXml" ds:itemID="{75485FD9-F98A-49D1-BF00-05585BC305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07ebda-7280-45f3-ae9a-b9e3ef3d094e"/>
    <ds:schemaRef ds:uri="5e4dac35-fe3f-4f28-ad3d-1a40df55e8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e08db14-f039-4c55-bdc2-fda472808039}" enabled="1" method="Privileged" siteId="{0db7fb1c-4adf-4843-89cd-b09bbcaa77b9}" removed="0"/>
</clbl:labelList>
</file>

<file path=docProps/app.xml><?xml version="1.0" encoding="utf-8"?>
<Properties xmlns="http://schemas.openxmlformats.org/officeDocument/2006/extended-properties" xmlns:vt="http://schemas.openxmlformats.org/officeDocument/2006/docPropsVTypes">
  <Template>SC&amp;A Training</Template>
  <TotalTime>1858</TotalTime>
  <Words>9285</Words>
  <Application>Microsoft Office PowerPoint</Application>
  <PresentationFormat>Widescreen</PresentationFormat>
  <Paragraphs>1522</Paragraphs>
  <Slides>140</Slides>
  <Notes>14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140</vt:i4>
      </vt:variant>
    </vt:vector>
  </HeadingPairs>
  <TitlesOfParts>
    <vt:vector size="153" baseType="lpstr">
      <vt:lpstr>Aptos</vt:lpstr>
      <vt:lpstr>Arial</vt:lpstr>
      <vt:lpstr>Arial Black</vt:lpstr>
      <vt:lpstr>Calibri</vt:lpstr>
      <vt:lpstr>Cambria Math</vt:lpstr>
      <vt:lpstr>Futura Md BT</vt:lpstr>
      <vt:lpstr>Lithograph</vt:lpstr>
      <vt:lpstr>Tahoma</vt:lpstr>
      <vt:lpstr>Times</vt:lpstr>
      <vt:lpstr>Times New Roman</vt:lpstr>
      <vt:lpstr>Office Theme</vt:lpstr>
      <vt:lpstr>Clip</vt:lpstr>
      <vt:lpstr>Worksheet</vt:lpstr>
      <vt:lpstr>Air Toxics &amp; Regulating Hazardous Air Pollutants</vt:lpstr>
      <vt:lpstr>TOXC102+ Chapter 5: Exposure Assessments EPA Risk Assessments</vt:lpstr>
      <vt:lpstr>TOXC102+ Chapter 5: Exposure Assessments EPA Risk Assessments</vt:lpstr>
      <vt:lpstr>TOXC102+ Chapter 5: Exposure Assessments EPA Risk Assessments</vt:lpstr>
      <vt:lpstr>TOXC102+ Chapter 5: Exposure Assessments Exposure Assessment</vt:lpstr>
      <vt:lpstr>TOXC102+ Chapter 5: Exposure Assessments Exposure Assessment</vt:lpstr>
      <vt:lpstr>TOXC102+ Chapter 5: Exposure Assessments Types of Exposure</vt:lpstr>
      <vt:lpstr>TOXC102+ Chapter 5: Exposure Assessments Exposure Assessment Process</vt:lpstr>
      <vt:lpstr>TOXC102+ Chapter 5: Exposure Assessments Exposure Assessment Process</vt:lpstr>
      <vt:lpstr>TOXC102+ Chapter 5: Exposure Assessments Sources of Exposure</vt:lpstr>
      <vt:lpstr>TOXC102+ Chapter 5: Exposure Assessments Sources of Exposure</vt:lpstr>
      <vt:lpstr>TOXC102+ Chapter 5: Exposure Assessments Exposure Assessment Process</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Exposure Assessment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Dispersion, Fate &amp; Transport</vt:lpstr>
      <vt:lpstr>TOXC102+ Chapter 5: Exposure Assessments Exposure Assessment Process</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lpstr>TOXC102+ Chapter 5: Exposure Assessments Assessing Exposure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Andrew D. Shroads, QEP</dc:creator>
  <cp:lastModifiedBy>Andrew D. Shroads, QEP</cp:lastModifiedBy>
  <cp:revision>2</cp:revision>
  <dcterms:created xsi:type="dcterms:W3CDTF">2025-02-03T16:40:51Z</dcterms:created>
  <dcterms:modified xsi:type="dcterms:W3CDTF">2025-04-14T19:44:10Z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0x010100AFFE6E58DB0A5B4183C187956486A09B</vt:lpwstr>
  </property>
  <property fmtid="{D5CDD505-2E9C-101B-9397-08002B2CF9AE}" pid="3" name="MediaServiceImageTags">
    <vt:lpwstr/>
  </property>
  <property fmtid="{D5CDD505-2E9C-101B-9397-08002B2CF9AE}" pid="4" name="MSIP_Label_fe08db14-f039-4c55-bdc2-fda472808039_Enabled">
    <vt:lpwstr>true</vt:lpwstr>
  </property>
  <property fmtid="{D5CDD505-2E9C-101B-9397-08002B2CF9AE}" pid="5" name="MSIP_Label_fe08db14-f039-4c55-bdc2-fda472808039_SetDate">
    <vt:lpwstr>2022-10-18T14:02:51Z</vt:lpwstr>
  </property>
  <property fmtid="{D5CDD505-2E9C-101B-9397-08002B2CF9AE}" pid="6" name="MSIP_Label_fe08db14-f039-4c55-bdc2-fda472808039_Method">
    <vt:lpwstr>Privileged</vt:lpwstr>
  </property>
  <property fmtid="{D5CDD505-2E9C-101B-9397-08002B2CF9AE}" pid="7" name="MSIP_Label_fe08db14-f039-4c55-bdc2-fda472808039_Name">
    <vt:lpwstr>Non-Sensitive</vt:lpwstr>
  </property>
  <property fmtid="{D5CDD505-2E9C-101B-9397-08002B2CF9AE}" pid="8" name="MSIP_Label_fe08db14-f039-4c55-bdc2-fda472808039_SiteId">
    <vt:lpwstr>0db7fb1c-4adf-4843-89cd-b09bbcaa77b9</vt:lpwstr>
  </property>
  <property fmtid="{D5CDD505-2E9C-101B-9397-08002B2CF9AE}" pid="9" name="MSIP_Label_fe08db14-f039-4c55-bdc2-fda472808039_ActionId">
    <vt:lpwstr>d1cb9ed3-2c3e-49e4-8801-29a28edaa934</vt:lpwstr>
  </property>
  <property fmtid="{D5CDD505-2E9C-101B-9397-08002B2CF9AE}" pid="10" name="MSIP_Label_fe08db14-f039-4c55-bdc2-fda472808039_ContentBits">
    <vt:lpwstr>0</vt:lpwstr>
  </property>
</Properties>
</file>