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5"/>
  </p:notesMasterIdLst>
  <p:handoutMasterIdLst>
    <p:handoutMasterId r:id="rId56"/>
  </p:handoutMasterIdLst>
  <p:sldIdLst>
    <p:sldId id="317" r:id="rId6"/>
    <p:sldId id="322" r:id="rId7"/>
    <p:sldId id="324" r:id="rId8"/>
    <p:sldId id="323" r:id="rId9"/>
    <p:sldId id="395" r:id="rId10"/>
    <p:sldId id="326" r:id="rId11"/>
    <p:sldId id="345" r:id="rId12"/>
    <p:sldId id="327" r:id="rId13"/>
    <p:sldId id="346" r:id="rId14"/>
    <p:sldId id="329" r:id="rId15"/>
    <p:sldId id="332" r:id="rId16"/>
    <p:sldId id="334" r:id="rId17"/>
    <p:sldId id="347" r:id="rId18"/>
    <p:sldId id="330" r:id="rId19"/>
    <p:sldId id="331" r:id="rId20"/>
    <p:sldId id="335" r:id="rId21"/>
    <p:sldId id="387" r:id="rId22"/>
    <p:sldId id="389" r:id="rId23"/>
    <p:sldId id="333" r:id="rId24"/>
    <p:sldId id="337" r:id="rId25"/>
    <p:sldId id="392" r:id="rId26"/>
    <p:sldId id="393" r:id="rId27"/>
    <p:sldId id="394" r:id="rId28"/>
    <p:sldId id="344" r:id="rId29"/>
    <p:sldId id="349" r:id="rId30"/>
    <p:sldId id="350" r:id="rId31"/>
    <p:sldId id="351" r:id="rId32"/>
    <p:sldId id="352" r:id="rId33"/>
    <p:sldId id="353" r:id="rId34"/>
    <p:sldId id="354" r:id="rId35"/>
    <p:sldId id="355" r:id="rId36"/>
    <p:sldId id="356" r:id="rId37"/>
    <p:sldId id="357" r:id="rId38"/>
    <p:sldId id="358" r:id="rId39"/>
    <p:sldId id="359" r:id="rId40"/>
    <p:sldId id="364" r:id="rId41"/>
    <p:sldId id="360" r:id="rId42"/>
    <p:sldId id="361" r:id="rId43"/>
    <p:sldId id="362" r:id="rId44"/>
    <p:sldId id="363" r:id="rId45"/>
    <p:sldId id="371" r:id="rId46"/>
    <p:sldId id="380" r:id="rId47"/>
    <p:sldId id="374" r:id="rId48"/>
    <p:sldId id="375" r:id="rId49"/>
    <p:sldId id="390" r:id="rId50"/>
    <p:sldId id="382" r:id="rId51"/>
    <p:sldId id="386" r:id="rId52"/>
    <p:sldId id="365" r:id="rId53"/>
    <p:sldId id="381" r:id="rId54"/>
  </p:sldIdLst>
  <p:sldSz cx="12192000" cy="6858000"/>
  <p:notesSz cx="7315200" cy="96012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lison Dougherty" initials="AD" lastIdx="19" clrIdx="6">
    <p:extLst>
      <p:ext uri="{19B8F6BF-5375-455C-9EA6-DF929625EA0E}">
        <p15:presenceInfo xmlns:p15="http://schemas.microsoft.com/office/powerpoint/2012/main" userId="S::36797@icf.com::1993291a-329e-44a1-95d1-cfac53fd4704" providerId="AD"/>
      </p:ext>
    </p:extLst>
  </p:cmAuthor>
  <p:cmAuthor id="1" name="Scarlett, Tammy" initials="ST" lastIdx="14" clrIdx="0">
    <p:extLst>
      <p:ext uri="{19B8F6BF-5375-455C-9EA6-DF929625EA0E}">
        <p15:presenceInfo xmlns:p15="http://schemas.microsoft.com/office/powerpoint/2012/main" userId="S::50602@icf.com::01b2f1f8-6715-454e-b003-dd9566c27644" providerId="AD"/>
      </p:ext>
    </p:extLst>
  </p:cmAuthor>
  <p:cmAuthor id="8" name="Riha, Kristin" initials="RK" lastIdx="1" clrIdx="7">
    <p:extLst>
      <p:ext uri="{19B8F6BF-5375-455C-9EA6-DF929625EA0E}">
        <p15:presenceInfo xmlns:p15="http://schemas.microsoft.com/office/powerpoint/2012/main" userId="S::riha.kristin@epa.gov::169c8a5b-e3c1-497d-9c17-a912732cf019" providerId="AD"/>
      </p:ext>
    </p:extLst>
  </p:cmAuthor>
  <p:cmAuthor id="2" name="Kristin Riha" initials="KR" lastIdx="25" clrIdx="1">
    <p:extLst>
      <p:ext uri="{19B8F6BF-5375-455C-9EA6-DF929625EA0E}">
        <p15:presenceInfo xmlns:p15="http://schemas.microsoft.com/office/powerpoint/2012/main" userId="Kristin Riha" providerId="None"/>
      </p:ext>
    </p:extLst>
  </p:cmAuthor>
  <p:cmAuthor id="9" name="Garnett, Kim" initials="GK" lastIdx="1" clrIdx="8">
    <p:extLst>
      <p:ext uri="{19B8F6BF-5375-455C-9EA6-DF929625EA0E}">
        <p15:presenceInfo xmlns:p15="http://schemas.microsoft.com/office/powerpoint/2012/main" userId="S::garnett.kim@epa.gov::5e43d144-7c00-4acd-8f91-39ff423174d0" providerId="AD"/>
      </p:ext>
    </p:extLst>
  </p:cmAuthor>
  <p:cmAuthor id="3" name="waynecoe@charter.net" initials="wa" lastIdx="1" clrIdx="2">
    <p:extLst>
      <p:ext uri="{19B8F6BF-5375-455C-9EA6-DF929625EA0E}">
        <p15:presenceInfo xmlns:p15="http://schemas.microsoft.com/office/powerpoint/2012/main" userId="S::waynecoe_charter.net#ext#@usepa.onmicrosoft.com::34045df4-734f-403f-99c7-d5ff17707ce4" providerId="AD"/>
      </p:ext>
    </p:extLst>
  </p:cmAuthor>
  <p:cmAuthor id="4" name="raymond.walters@des.nh.gov" initials="ra" lastIdx="8" clrIdx="3">
    <p:extLst>
      <p:ext uri="{19B8F6BF-5375-455C-9EA6-DF929625EA0E}">
        <p15:presenceInfo xmlns:p15="http://schemas.microsoft.com/office/powerpoint/2012/main" userId="S::raymond.walters_des.nh.gov#ext#@usepa.onmicrosoft.com::6784a98b-9aa5-4e65-b6e5-df16cc1a2d68" providerId="AD"/>
      </p:ext>
    </p:extLst>
  </p:cmAuthor>
  <p:cmAuthor id="5" name="Nfodzo, Prince" initials="NP" lastIdx="2" clrIdx="4">
    <p:extLst>
      <p:ext uri="{19B8F6BF-5375-455C-9EA6-DF929625EA0E}">
        <p15:presenceInfo xmlns:p15="http://schemas.microsoft.com/office/powerpoint/2012/main" userId="S::nfodzo.prince@epa.gov::c92d0998-d598-4c75-a655-2af9c5f6ab3b" providerId="AD"/>
      </p:ext>
    </p:extLst>
  </p:cmAuthor>
  <p:cmAuthor id="6" name="S Tostenson" initials="ST" lastIdx="5" clrIdx="5">
    <p:extLst>
      <p:ext uri="{19B8F6BF-5375-455C-9EA6-DF929625EA0E}">
        <p15:presenceInfo xmlns:p15="http://schemas.microsoft.com/office/powerpoint/2012/main" userId="S::sherry.tostenson_deq.virginia.gov#ext#@usepa.onmicrosoft.com::93dab101-7b85-48c4-ab77-621cd064d92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A1CC"/>
    <a:srgbClr val="781D7D"/>
    <a:srgbClr val="A2269A"/>
    <a:srgbClr val="A2A3A7"/>
    <a:srgbClr val="DCDDDF"/>
    <a:srgbClr val="6DC15F"/>
    <a:srgbClr val="FFFFFF"/>
    <a:srgbClr val="E3EAF2"/>
    <a:srgbClr val="E4F0F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1.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09AD4619-CFB2-C193-0BCF-AA105FA0F660}"/>
    <pc:docChg chg="">
      <pc:chgData name="" userId="" providerId="" clId="Web-{09AD4619-CFB2-C193-0BCF-AA105FA0F660}" dt="2020-02-19T15:12:05.996" v="0"/>
      <pc:docMkLst>
        <pc:docMk/>
      </pc:docMkLst>
      <pc:sldChg chg="addCm">
        <pc:chgData name="" userId="" providerId="" clId="Web-{09AD4619-CFB2-C193-0BCF-AA105FA0F660}" dt="2020-02-19T15:12:05.996" v="0"/>
        <pc:sldMkLst>
          <pc:docMk/>
          <pc:sldMk cId="1729106294" sldId="333"/>
        </pc:sldMkLst>
      </pc:sldChg>
    </pc:docChg>
  </pc:docChgLst>
  <pc:docChgLst>
    <pc:chgData name="Riha, Kristin" userId="169c8a5b-e3c1-497d-9c17-a912732cf019" providerId="ADAL" clId="{9140B6FE-C3B7-4D1D-AA58-A3D4CEF26137}"/>
    <pc:docChg chg="modSld">
      <pc:chgData name="Riha, Kristin" userId="169c8a5b-e3c1-497d-9c17-a912732cf019" providerId="ADAL" clId="{9140B6FE-C3B7-4D1D-AA58-A3D4CEF26137}" dt="2020-08-20T13:08:23.270" v="6" actId="20577"/>
      <pc:docMkLst>
        <pc:docMk/>
      </pc:docMkLst>
      <pc:sldChg chg="modSp modAnim">
        <pc:chgData name="Riha, Kristin" userId="169c8a5b-e3c1-497d-9c17-a912732cf019" providerId="ADAL" clId="{9140B6FE-C3B7-4D1D-AA58-A3D4CEF26137}" dt="2020-08-20T13:08:23.270" v="6" actId="20577"/>
        <pc:sldMkLst>
          <pc:docMk/>
          <pc:sldMk cId="3144217632" sldId="323"/>
        </pc:sldMkLst>
        <pc:spChg chg="mod">
          <ac:chgData name="Riha, Kristin" userId="169c8a5b-e3c1-497d-9c17-a912732cf019" providerId="ADAL" clId="{9140B6FE-C3B7-4D1D-AA58-A3D4CEF26137}" dt="2020-08-20T13:08:23.270" v="6" actId="20577"/>
          <ac:spMkLst>
            <pc:docMk/>
            <pc:sldMk cId="3144217632" sldId="323"/>
            <ac:spMk id="6" creationId="{6BDDDFD4-3245-4B77-88DB-0EAE366D408A}"/>
          </ac:spMkLst>
        </pc:spChg>
      </pc:sldChg>
    </pc:docChg>
  </pc:docChgLst>
  <pc:docChgLst>
    <pc:chgData name="Tammy Scarlett" userId="01b2f1f8-6715-454e-b003-dd9566c27644" providerId="ADAL" clId="{9ABCD97F-6E7D-4E85-B2B8-A6277901C75B}"/>
    <pc:docChg chg="custSel modSld sldOrd">
      <pc:chgData name="Tammy Scarlett" userId="01b2f1f8-6715-454e-b003-dd9566c27644" providerId="ADAL" clId="{9ABCD97F-6E7D-4E85-B2B8-A6277901C75B}" dt="2020-02-10T17:09:37.076" v="218" actId="14100"/>
      <pc:docMkLst>
        <pc:docMk/>
      </pc:docMkLst>
      <pc:sldChg chg="addSp delSp modSp mod ord">
        <pc:chgData name="Tammy Scarlett" userId="01b2f1f8-6715-454e-b003-dd9566c27644" providerId="ADAL" clId="{9ABCD97F-6E7D-4E85-B2B8-A6277901C75B}" dt="2020-02-10T17:09:37.076" v="218" actId="14100"/>
        <pc:sldMkLst>
          <pc:docMk/>
          <pc:sldMk cId="3144217632" sldId="323"/>
        </pc:sldMkLst>
        <pc:picChg chg="add mod modCrop">
          <ac:chgData name="Tammy Scarlett" userId="01b2f1f8-6715-454e-b003-dd9566c27644" providerId="ADAL" clId="{9ABCD97F-6E7D-4E85-B2B8-A6277901C75B}" dt="2020-02-10T17:09:37.076" v="218" actId="14100"/>
          <ac:picMkLst>
            <pc:docMk/>
            <pc:sldMk cId="3144217632" sldId="323"/>
            <ac:picMk id="7" creationId="{B9FACEBC-BAB4-4C3A-9724-D683CF7D3663}"/>
          </ac:picMkLst>
        </pc:picChg>
        <pc:picChg chg="del mod modCrop">
          <ac:chgData name="Tammy Scarlett" userId="01b2f1f8-6715-454e-b003-dd9566c27644" providerId="ADAL" clId="{9ABCD97F-6E7D-4E85-B2B8-A6277901C75B}" dt="2020-02-10T17:06:31.086" v="209" actId="478"/>
          <ac:picMkLst>
            <pc:docMk/>
            <pc:sldMk cId="3144217632" sldId="323"/>
            <ac:picMk id="12" creationId="{179DBE46-E615-4394-96F7-8DB26A36F967}"/>
          </ac:picMkLst>
        </pc:picChg>
      </pc:sldChg>
    </pc:docChg>
  </pc:docChgLst>
  <pc:docChgLst>
    <pc:chgData name="Riha, Kristin" userId="169c8a5b-e3c1-497d-9c17-a912732cf019" providerId="ADAL" clId="{09379B66-FE24-4215-8B0D-650F68D03B66}"/>
    <pc:docChg chg="modSld">
      <pc:chgData name="Riha, Kristin" userId="169c8a5b-e3c1-497d-9c17-a912732cf019" providerId="ADAL" clId="{09379B66-FE24-4215-8B0D-650F68D03B66}" dt="2020-02-19T15:12:44.021" v="17"/>
      <pc:docMkLst>
        <pc:docMk/>
      </pc:docMkLst>
      <pc:sldChg chg="addCm">
        <pc:chgData name="Riha, Kristin" userId="169c8a5b-e3c1-497d-9c17-a912732cf019" providerId="ADAL" clId="{09379B66-FE24-4215-8B0D-650F68D03B66}" dt="2020-02-18T12:47:25.679" v="0"/>
        <pc:sldMkLst>
          <pc:docMk/>
          <pc:sldMk cId="548381523" sldId="330"/>
        </pc:sldMkLst>
      </pc:sldChg>
      <pc:sldChg chg="addCm">
        <pc:chgData name="Riha, Kristin" userId="169c8a5b-e3c1-497d-9c17-a912732cf019" providerId="ADAL" clId="{09379B66-FE24-4215-8B0D-650F68D03B66}" dt="2020-02-19T15:12:44.021" v="17"/>
        <pc:sldMkLst>
          <pc:docMk/>
          <pc:sldMk cId="1729106294" sldId="333"/>
        </pc:sldMkLst>
      </pc:sldChg>
      <pc:sldChg chg="addSp modSp addCm">
        <pc:chgData name="Riha, Kristin" userId="169c8a5b-e3c1-497d-9c17-a912732cf019" providerId="ADAL" clId="{09379B66-FE24-4215-8B0D-650F68D03B66}" dt="2020-02-18T12:50:33.551" v="16"/>
        <pc:sldMkLst>
          <pc:docMk/>
          <pc:sldMk cId="757201678" sldId="342"/>
        </pc:sldMkLst>
        <pc:spChg chg="mod">
          <ac:chgData name="Riha, Kristin" userId="169c8a5b-e3c1-497d-9c17-a912732cf019" providerId="ADAL" clId="{09379B66-FE24-4215-8B0D-650F68D03B66}" dt="2020-02-18T12:49:53.939" v="15" actId="1076"/>
          <ac:spMkLst>
            <pc:docMk/>
            <pc:sldMk cId="757201678" sldId="342"/>
            <ac:spMk id="2" creationId="{42822DAD-1546-472D-B611-9BFC52E44A57}"/>
          </ac:spMkLst>
        </pc:spChg>
        <pc:spChg chg="add mod">
          <ac:chgData name="Riha, Kristin" userId="169c8a5b-e3c1-497d-9c17-a912732cf019" providerId="ADAL" clId="{09379B66-FE24-4215-8B0D-650F68D03B66}" dt="2020-02-18T12:49:35.549" v="12" actId="14100"/>
          <ac:spMkLst>
            <pc:docMk/>
            <pc:sldMk cId="757201678" sldId="342"/>
            <ac:spMk id="7" creationId="{0CA76D88-8B37-46B3-B053-98433DD02D71}"/>
          </ac:spMkLst>
        </pc:spChg>
        <pc:picChg chg="mod">
          <ac:chgData name="Riha, Kristin" userId="169c8a5b-e3c1-497d-9c17-a912732cf019" providerId="ADAL" clId="{09379B66-FE24-4215-8B0D-650F68D03B66}" dt="2020-02-18T12:49:40.373" v="13" actId="1076"/>
          <ac:picMkLst>
            <pc:docMk/>
            <pc:sldMk cId="757201678" sldId="342"/>
            <ac:picMk id="5" creationId="{81D0D126-10C5-4C63-B377-58930B625728}"/>
          </ac:picMkLst>
        </pc:picChg>
      </pc:sldChg>
    </pc:docChg>
  </pc:docChgLst>
  <pc:docChgLst>
    <pc:chgData clId="Web-{479AEF6C-B555-521C-7F66-0F9929A2135A}"/>
    <pc:docChg chg="">
      <pc:chgData name="" userId="" providerId="" clId="Web-{479AEF6C-B555-521C-7F66-0F9929A2135A}" dt="2020-03-24T14:54:13.454" v="1"/>
      <pc:docMkLst>
        <pc:docMk/>
      </pc:docMkLst>
      <pc:sldChg chg="addCm">
        <pc:chgData name="" userId="" providerId="" clId="Web-{479AEF6C-B555-521C-7F66-0F9929A2135A}" dt="2020-03-24T14:52:15.153" v="0"/>
        <pc:sldMkLst>
          <pc:docMk/>
          <pc:sldMk cId="4203545822" sldId="331"/>
        </pc:sldMkLst>
      </pc:sldChg>
      <pc:sldChg chg="addCm">
        <pc:chgData name="" userId="" providerId="" clId="Web-{479AEF6C-B555-521C-7F66-0F9929A2135A}" dt="2020-03-24T14:54:13.454" v="1"/>
        <pc:sldMkLst>
          <pc:docMk/>
          <pc:sldMk cId="2367132708" sldId="392"/>
        </pc:sldMkLst>
      </pc:sldChg>
    </pc:docChg>
  </pc:docChgLst>
  <pc:docChgLst>
    <pc:chgData name="Riha, Kristin" userId="169c8a5b-e3c1-497d-9c17-a912732cf019" providerId="ADAL" clId="{8D905A81-3736-4A9F-8EAD-39C635ADF4DF}"/>
    <pc:docChg chg="custSel modSld">
      <pc:chgData name="Riha, Kristin" userId="169c8a5b-e3c1-497d-9c17-a912732cf019" providerId="ADAL" clId="{8D905A81-3736-4A9F-8EAD-39C635ADF4DF}" dt="2020-07-01T11:21:08.217" v="516" actId="962"/>
      <pc:docMkLst>
        <pc:docMk/>
      </pc:docMkLst>
      <pc:sldChg chg="addSp delSp modSp">
        <pc:chgData name="Riha, Kristin" userId="169c8a5b-e3c1-497d-9c17-a912732cf019" providerId="ADAL" clId="{8D905A81-3736-4A9F-8EAD-39C635ADF4DF}" dt="2020-07-01T11:21:08.217" v="516" actId="962"/>
        <pc:sldMkLst>
          <pc:docMk/>
          <pc:sldMk cId="751014895" sldId="346"/>
        </pc:sldMkLst>
        <pc:grpChg chg="del">
          <ac:chgData name="Riha, Kristin" userId="169c8a5b-e3c1-497d-9c17-a912732cf019" providerId="ADAL" clId="{8D905A81-3736-4A9F-8EAD-39C635ADF4DF}" dt="2020-07-01T11:19:53.788" v="0" actId="478"/>
          <ac:grpSpMkLst>
            <pc:docMk/>
            <pc:sldMk cId="751014895" sldId="346"/>
            <ac:grpSpMk id="2" creationId="{60E3A0AF-10EE-4F47-8B79-30FB61E1E61A}"/>
          </ac:grpSpMkLst>
        </pc:grpChg>
        <pc:picChg chg="add mod">
          <ac:chgData name="Riha, Kristin" userId="169c8a5b-e3c1-497d-9c17-a912732cf019" providerId="ADAL" clId="{8D905A81-3736-4A9F-8EAD-39C635ADF4DF}" dt="2020-07-01T11:21:08.217" v="516" actId="962"/>
          <ac:picMkLst>
            <pc:docMk/>
            <pc:sldMk cId="751014895" sldId="346"/>
            <ac:picMk id="13" creationId="{159B94EB-1C4B-4923-A2F8-50D8F1AFBD68}"/>
          </ac:picMkLst>
        </pc:picChg>
      </pc:sldChg>
    </pc:docChg>
  </pc:docChgLst>
  <pc:docChgLst>
    <pc:chgData name="Alison Dougherty" userId="1993291a-329e-44a1-95d1-cfac53fd4704" providerId="ADAL" clId="{138563C9-0F8F-4F7E-9566-062F2B8644DF}"/>
    <pc:docChg chg="undo custSel mod modSld sldOrd modMainMaster">
      <pc:chgData name="Alison Dougherty" userId="1993291a-329e-44a1-95d1-cfac53fd4704" providerId="ADAL" clId="{138563C9-0F8F-4F7E-9566-062F2B8644DF}" dt="2020-02-14T17:49:50.735" v="352"/>
      <pc:docMkLst>
        <pc:docMk/>
      </pc:docMkLst>
      <pc:sldChg chg="addCm delCm modCm">
        <pc:chgData name="Alison Dougherty" userId="1993291a-329e-44a1-95d1-cfac53fd4704" providerId="ADAL" clId="{138563C9-0F8F-4F7E-9566-062F2B8644DF}" dt="2020-02-10T20:18:23.591" v="263" actId="1592"/>
        <pc:sldMkLst>
          <pc:docMk/>
          <pc:sldMk cId="3144217632" sldId="323"/>
        </pc:sldMkLst>
      </pc:sldChg>
      <pc:sldChg chg="modSp mod ord">
        <pc:chgData name="Alison Dougherty" userId="1993291a-329e-44a1-95d1-cfac53fd4704" providerId="ADAL" clId="{138563C9-0F8F-4F7E-9566-062F2B8644DF}" dt="2020-02-07T20:29:13.402" v="23" actId="1038"/>
        <pc:sldMkLst>
          <pc:docMk/>
          <pc:sldMk cId="3213161141" sldId="324"/>
        </pc:sldMkLst>
        <pc:spChg chg="mod">
          <ac:chgData name="Alison Dougherty" userId="1993291a-329e-44a1-95d1-cfac53fd4704" providerId="ADAL" clId="{138563C9-0F8F-4F7E-9566-062F2B8644DF}" dt="2020-02-07T20:29:13.402" v="23" actId="1038"/>
          <ac:spMkLst>
            <pc:docMk/>
            <pc:sldMk cId="3213161141" sldId="324"/>
            <ac:spMk id="12" creationId="{B8555E49-4A3C-441D-99DC-EFD20FD95C4A}"/>
          </ac:spMkLst>
        </pc:spChg>
        <pc:picChg chg="mod">
          <ac:chgData name="Alison Dougherty" userId="1993291a-329e-44a1-95d1-cfac53fd4704" providerId="ADAL" clId="{138563C9-0F8F-4F7E-9566-062F2B8644DF}" dt="2020-02-07T20:28:53.613" v="1" actId="14826"/>
          <ac:picMkLst>
            <pc:docMk/>
            <pc:sldMk cId="3213161141" sldId="324"/>
            <ac:picMk id="11" creationId="{3D4DCED2-635A-4312-8B6C-189A6716132F}"/>
          </ac:picMkLst>
        </pc:picChg>
      </pc:sldChg>
      <pc:sldChg chg="delCm">
        <pc:chgData name="Alison Dougherty" userId="1993291a-329e-44a1-95d1-cfac53fd4704" providerId="ADAL" clId="{138563C9-0F8F-4F7E-9566-062F2B8644DF}" dt="2020-02-07T20:30:08.246" v="24" actId="1592"/>
        <pc:sldMkLst>
          <pc:docMk/>
          <pc:sldMk cId="2914817418" sldId="325"/>
        </pc:sldMkLst>
      </pc:sldChg>
      <pc:sldChg chg="modSp mod setBg modClrScheme chgLayout">
        <pc:chgData name="Alison Dougherty" userId="1993291a-329e-44a1-95d1-cfac53fd4704" providerId="ADAL" clId="{138563C9-0F8F-4F7E-9566-062F2B8644DF}" dt="2020-02-07T20:36:46.980" v="27" actId="27614"/>
        <pc:sldMkLst>
          <pc:docMk/>
          <pc:sldMk cId="3796898399" sldId="327"/>
        </pc:sldMkLst>
        <pc:spChg chg="mod">
          <ac:chgData name="Alison Dougherty" userId="1993291a-329e-44a1-95d1-cfac53fd4704" providerId="ADAL" clId="{138563C9-0F8F-4F7E-9566-062F2B8644DF}" dt="2020-02-07T20:36:37.932" v="26" actId="26606"/>
          <ac:spMkLst>
            <pc:docMk/>
            <pc:sldMk cId="3796898399" sldId="327"/>
            <ac:spMk id="4" creationId="{1081210C-C682-4C2F-A014-8FE252C3B5CB}"/>
          </ac:spMkLst>
        </pc:spChg>
        <pc:spChg chg="mod">
          <ac:chgData name="Alison Dougherty" userId="1993291a-329e-44a1-95d1-cfac53fd4704" providerId="ADAL" clId="{138563C9-0F8F-4F7E-9566-062F2B8644DF}" dt="2020-02-07T20:36:37.932" v="26" actId="26606"/>
          <ac:spMkLst>
            <pc:docMk/>
            <pc:sldMk cId="3796898399" sldId="327"/>
            <ac:spMk id="9" creationId="{14904C51-261D-44E8-9F0C-7FA8BE7BAD5D}"/>
          </ac:spMkLst>
        </pc:spChg>
        <pc:spChg chg="mod ord">
          <ac:chgData name="Alison Dougherty" userId="1993291a-329e-44a1-95d1-cfac53fd4704" providerId="ADAL" clId="{138563C9-0F8F-4F7E-9566-062F2B8644DF}" dt="2020-02-07T20:36:37.932" v="26" actId="26606"/>
          <ac:spMkLst>
            <pc:docMk/>
            <pc:sldMk cId="3796898399" sldId="327"/>
            <ac:spMk id="10" creationId="{76E36145-EA5E-4D6B-B040-020DA7563165}"/>
          </ac:spMkLst>
        </pc:spChg>
        <pc:picChg chg="mod">
          <ac:chgData name="Alison Dougherty" userId="1993291a-329e-44a1-95d1-cfac53fd4704" providerId="ADAL" clId="{138563C9-0F8F-4F7E-9566-062F2B8644DF}" dt="2020-02-07T20:36:46.980" v="27" actId="27614"/>
          <ac:picMkLst>
            <pc:docMk/>
            <pc:sldMk cId="3796898399" sldId="327"/>
            <ac:picMk id="7" creationId="{59837873-4A03-454A-A388-8E9A540A0922}"/>
          </ac:picMkLst>
        </pc:picChg>
      </pc:sldChg>
      <pc:sldChg chg="addSp delSp modSp mod modClrScheme addCm delCm chgLayout">
        <pc:chgData name="Alison Dougherty" userId="1993291a-329e-44a1-95d1-cfac53fd4704" providerId="ADAL" clId="{138563C9-0F8F-4F7E-9566-062F2B8644DF}" dt="2020-02-13T22:00:13.423" v="302" actId="26606"/>
        <pc:sldMkLst>
          <pc:docMk/>
          <pc:sldMk cId="548381523" sldId="330"/>
        </pc:sldMkLst>
        <pc:spChg chg="mod">
          <ac:chgData name="Alison Dougherty" userId="1993291a-329e-44a1-95d1-cfac53fd4704" providerId="ADAL" clId="{138563C9-0F8F-4F7E-9566-062F2B8644DF}" dt="2020-02-13T22:00:13.423" v="302" actId="26606"/>
          <ac:spMkLst>
            <pc:docMk/>
            <pc:sldMk cId="548381523" sldId="330"/>
            <ac:spMk id="2" creationId="{591B295D-D6EA-47E4-95FB-31D25BB7B2EA}"/>
          </ac:spMkLst>
        </pc:spChg>
        <pc:spChg chg="mod ord">
          <ac:chgData name="Alison Dougherty" userId="1993291a-329e-44a1-95d1-cfac53fd4704" providerId="ADAL" clId="{138563C9-0F8F-4F7E-9566-062F2B8644DF}" dt="2020-02-13T22:00:13.423" v="302" actId="26606"/>
          <ac:spMkLst>
            <pc:docMk/>
            <pc:sldMk cId="548381523" sldId="330"/>
            <ac:spMk id="4" creationId="{ABF06477-31C0-4E3C-AD19-03808B723863}"/>
          </ac:spMkLst>
        </pc:spChg>
        <pc:spChg chg="add del mod">
          <ac:chgData name="Alison Dougherty" userId="1993291a-329e-44a1-95d1-cfac53fd4704" providerId="ADAL" clId="{138563C9-0F8F-4F7E-9566-062F2B8644DF}" dt="2020-02-13T22:00:01.632" v="298" actId="931"/>
          <ac:spMkLst>
            <pc:docMk/>
            <pc:sldMk cId="548381523" sldId="330"/>
            <ac:spMk id="5" creationId="{9C1B7A74-D3B4-4FEB-801B-997959EC123A}"/>
          </ac:spMkLst>
        </pc:spChg>
        <pc:picChg chg="del">
          <ac:chgData name="Alison Dougherty" userId="1993291a-329e-44a1-95d1-cfac53fd4704" providerId="ADAL" clId="{138563C9-0F8F-4F7E-9566-062F2B8644DF}" dt="2020-02-13T21:59:52.638" v="297" actId="478"/>
          <ac:picMkLst>
            <pc:docMk/>
            <pc:sldMk cId="548381523" sldId="330"/>
            <ac:picMk id="7" creationId="{78670408-1953-4123-A3C3-DDFA08C63173}"/>
          </ac:picMkLst>
        </pc:picChg>
        <pc:picChg chg="add mod">
          <ac:chgData name="Alison Dougherty" userId="1993291a-329e-44a1-95d1-cfac53fd4704" providerId="ADAL" clId="{138563C9-0F8F-4F7E-9566-062F2B8644DF}" dt="2020-02-13T22:00:13.423" v="302" actId="26606"/>
          <ac:picMkLst>
            <pc:docMk/>
            <pc:sldMk cId="548381523" sldId="330"/>
            <ac:picMk id="8" creationId="{F2AE6F67-82D7-4C87-BDB5-3C6F04FE67F2}"/>
          </ac:picMkLst>
        </pc:picChg>
      </pc:sldChg>
      <pc:sldChg chg="modSp mod setBg modClrScheme addCm delCm modCm chgLayout">
        <pc:chgData name="Alison Dougherty" userId="1993291a-329e-44a1-95d1-cfac53fd4704" providerId="ADAL" clId="{138563C9-0F8F-4F7E-9566-062F2B8644DF}" dt="2020-02-10T21:19:06.955" v="289" actId="27614"/>
        <pc:sldMkLst>
          <pc:docMk/>
          <pc:sldMk cId="4203545822" sldId="331"/>
        </pc:sldMkLst>
        <pc:spChg chg="mod">
          <ac:chgData name="Alison Dougherty" userId="1993291a-329e-44a1-95d1-cfac53fd4704" providerId="ADAL" clId="{138563C9-0F8F-4F7E-9566-062F2B8644DF}" dt="2020-02-10T21:19:04.562" v="288" actId="26606"/>
          <ac:spMkLst>
            <pc:docMk/>
            <pc:sldMk cId="4203545822" sldId="331"/>
            <ac:spMk id="2" creationId="{7355B525-573F-4805-860A-14CA66E18F68}"/>
          </ac:spMkLst>
        </pc:spChg>
        <pc:spChg chg="mod ord">
          <ac:chgData name="Alison Dougherty" userId="1993291a-329e-44a1-95d1-cfac53fd4704" providerId="ADAL" clId="{138563C9-0F8F-4F7E-9566-062F2B8644DF}" dt="2020-02-10T21:19:04.562" v="288" actId="26606"/>
          <ac:spMkLst>
            <pc:docMk/>
            <pc:sldMk cId="4203545822" sldId="331"/>
            <ac:spMk id="3" creationId="{D9ADA949-1766-4053-92A9-B533A343C1F4}"/>
          </ac:spMkLst>
        </pc:spChg>
        <pc:spChg chg="mod">
          <ac:chgData name="Alison Dougherty" userId="1993291a-329e-44a1-95d1-cfac53fd4704" providerId="ADAL" clId="{138563C9-0F8F-4F7E-9566-062F2B8644DF}" dt="2020-02-10T21:19:04.562" v="288" actId="26606"/>
          <ac:spMkLst>
            <pc:docMk/>
            <pc:sldMk cId="4203545822" sldId="331"/>
            <ac:spMk id="4" creationId="{6478037E-8182-4519-8920-794C95BBABCD}"/>
          </ac:spMkLst>
        </pc:spChg>
        <pc:picChg chg="mod">
          <ac:chgData name="Alison Dougherty" userId="1993291a-329e-44a1-95d1-cfac53fd4704" providerId="ADAL" clId="{138563C9-0F8F-4F7E-9566-062F2B8644DF}" dt="2020-02-10T21:19:06.955" v="289" actId="27614"/>
          <ac:picMkLst>
            <pc:docMk/>
            <pc:sldMk cId="4203545822" sldId="331"/>
            <ac:picMk id="7" creationId="{F8E42C74-E68B-4BE0-A973-A7EB45909DD4}"/>
          </ac:picMkLst>
        </pc:picChg>
      </pc:sldChg>
      <pc:sldChg chg="addSp delSp modSp mod addCm delCm modCm">
        <pc:chgData name="Alison Dougherty" userId="1993291a-329e-44a1-95d1-cfac53fd4704" providerId="ADAL" clId="{138563C9-0F8F-4F7E-9566-062F2B8644DF}" dt="2020-02-10T20:25:44.399" v="273"/>
        <pc:sldMkLst>
          <pc:docMk/>
          <pc:sldMk cId="1876890885" sldId="332"/>
        </pc:sldMkLst>
        <pc:spChg chg="add del mod">
          <ac:chgData name="Alison Dougherty" userId="1993291a-329e-44a1-95d1-cfac53fd4704" providerId="ADAL" clId="{138563C9-0F8F-4F7E-9566-062F2B8644DF}" dt="2020-02-10T20:25:08.011" v="266" actId="478"/>
          <ac:spMkLst>
            <pc:docMk/>
            <pc:sldMk cId="1876890885" sldId="332"/>
            <ac:spMk id="5" creationId="{30B8A0F3-1873-4841-87EF-F85D7F4C0934}"/>
          </ac:spMkLst>
        </pc:spChg>
        <pc:graphicFrameChg chg="add del mod">
          <ac:chgData name="Alison Dougherty" userId="1993291a-329e-44a1-95d1-cfac53fd4704" providerId="ADAL" clId="{138563C9-0F8F-4F7E-9566-062F2B8644DF}" dt="2020-02-10T20:25:44.399" v="273"/>
          <ac:graphicFrameMkLst>
            <pc:docMk/>
            <pc:sldMk cId="1876890885" sldId="332"/>
            <ac:graphicFrameMk id="6" creationId="{E58138F3-ADFC-4D7F-BEFC-99907C29B2DC}"/>
          </ac:graphicFrameMkLst>
        </pc:graphicFrameChg>
      </pc:sldChg>
      <pc:sldChg chg="addSp delSp modSp mod modClrScheme addCm delCm chgLayout">
        <pc:chgData name="Alison Dougherty" userId="1993291a-329e-44a1-95d1-cfac53fd4704" providerId="ADAL" clId="{138563C9-0F8F-4F7E-9566-062F2B8644DF}" dt="2020-02-13T22:01:21.610" v="314" actId="14100"/>
        <pc:sldMkLst>
          <pc:docMk/>
          <pc:sldMk cId="1729106294" sldId="333"/>
        </pc:sldMkLst>
        <pc:spChg chg="add del mod">
          <ac:chgData name="Alison Dougherty" userId="1993291a-329e-44a1-95d1-cfac53fd4704" providerId="ADAL" clId="{138563C9-0F8F-4F7E-9566-062F2B8644DF}" dt="2020-02-13T22:01:06.574" v="306" actId="931"/>
          <ac:spMkLst>
            <pc:docMk/>
            <pc:sldMk cId="1729106294" sldId="333"/>
            <ac:spMk id="3" creationId="{1ABD0456-0A8D-4E97-ABB2-DAFE89E01A16}"/>
          </ac:spMkLst>
        </pc:spChg>
        <pc:spChg chg="mod ord">
          <ac:chgData name="Alison Dougherty" userId="1993291a-329e-44a1-95d1-cfac53fd4704" providerId="ADAL" clId="{138563C9-0F8F-4F7E-9566-062F2B8644DF}" dt="2020-02-13T22:01:13.675" v="313" actId="26606"/>
          <ac:spMkLst>
            <pc:docMk/>
            <pc:sldMk cId="1729106294" sldId="333"/>
            <ac:spMk id="4" creationId="{1F27B6DA-8689-49A0-B777-3D743DDECCFC}"/>
          </ac:spMkLst>
        </pc:spChg>
        <pc:spChg chg="mod">
          <ac:chgData name="Alison Dougherty" userId="1993291a-329e-44a1-95d1-cfac53fd4704" providerId="ADAL" clId="{138563C9-0F8F-4F7E-9566-062F2B8644DF}" dt="2020-02-13T22:01:13.675" v="313" actId="26606"/>
          <ac:spMkLst>
            <pc:docMk/>
            <pc:sldMk cId="1729106294" sldId="333"/>
            <ac:spMk id="10" creationId="{E736AE47-6A8B-42DF-9A40-133A1A341A2E}"/>
          </ac:spMkLst>
        </pc:spChg>
        <pc:picChg chg="add mod">
          <ac:chgData name="Alison Dougherty" userId="1993291a-329e-44a1-95d1-cfac53fd4704" providerId="ADAL" clId="{138563C9-0F8F-4F7E-9566-062F2B8644DF}" dt="2020-02-13T22:01:21.610" v="314" actId="14100"/>
          <ac:picMkLst>
            <pc:docMk/>
            <pc:sldMk cId="1729106294" sldId="333"/>
            <ac:picMk id="6" creationId="{19804160-9D8E-4520-9C77-565C61E437FC}"/>
          </ac:picMkLst>
        </pc:picChg>
        <pc:picChg chg="del">
          <ac:chgData name="Alison Dougherty" userId="1993291a-329e-44a1-95d1-cfac53fd4704" providerId="ADAL" clId="{138563C9-0F8F-4F7E-9566-062F2B8644DF}" dt="2020-02-13T22:00:51.741" v="305" actId="478"/>
          <ac:picMkLst>
            <pc:docMk/>
            <pc:sldMk cId="1729106294" sldId="333"/>
            <ac:picMk id="12" creationId="{4398EF36-7E31-4774-ADDB-A3C35C4C197F}"/>
          </ac:picMkLst>
        </pc:picChg>
      </pc:sldChg>
      <pc:sldChg chg="modSp mod addCm delCm modCm">
        <pc:chgData name="Alison Dougherty" userId="1993291a-329e-44a1-95d1-cfac53fd4704" providerId="ADAL" clId="{138563C9-0F8F-4F7E-9566-062F2B8644DF}" dt="2020-02-10T20:28:45.641" v="284" actId="1592"/>
        <pc:sldMkLst>
          <pc:docMk/>
          <pc:sldMk cId="4139328061" sldId="334"/>
        </pc:sldMkLst>
        <pc:spChg chg="mod">
          <ac:chgData name="Alison Dougherty" userId="1993291a-329e-44a1-95d1-cfac53fd4704" providerId="ADAL" clId="{138563C9-0F8F-4F7E-9566-062F2B8644DF}" dt="2020-02-10T20:27:49.989" v="276" actId="26606"/>
          <ac:spMkLst>
            <pc:docMk/>
            <pc:sldMk cId="4139328061" sldId="334"/>
            <ac:spMk id="5" creationId="{B97E4DCE-3383-4804-A371-F5EBB463ABB3}"/>
          </ac:spMkLst>
        </pc:spChg>
        <pc:picChg chg="mod">
          <ac:chgData name="Alison Dougherty" userId="1993291a-329e-44a1-95d1-cfac53fd4704" providerId="ADAL" clId="{138563C9-0F8F-4F7E-9566-062F2B8644DF}" dt="2020-02-10T20:27:49.989" v="276" actId="26606"/>
          <ac:picMkLst>
            <pc:docMk/>
            <pc:sldMk cId="4139328061" sldId="334"/>
            <ac:picMk id="6" creationId="{1F4F6A68-37D9-434F-B5D2-601E3D43837F}"/>
          </ac:picMkLst>
        </pc:picChg>
      </pc:sldChg>
      <pc:sldChg chg="addSp delSp mod">
        <pc:chgData name="Alison Dougherty" userId="1993291a-329e-44a1-95d1-cfac53fd4704" providerId="ADAL" clId="{138563C9-0F8F-4F7E-9566-062F2B8644DF}" dt="2020-02-10T20:28:02.338" v="278"/>
        <pc:sldMkLst>
          <pc:docMk/>
          <pc:sldMk cId="2248166879" sldId="335"/>
        </pc:sldMkLst>
        <pc:picChg chg="add">
          <ac:chgData name="Alison Dougherty" userId="1993291a-329e-44a1-95d1-cfac53fd4704" providerId="ADAL" clId="{138563C9-0F8F-4F7E-9566-062F2B8644DF}" dt="2020-02-10T20:28:02.338" v="278"/>
          <ac:picMkLst>
            <pc:docMk/>
            <pc:sldMk cId="2248166879" sldId="335"/>
            <ac:picMk id="5" creationId="{117F9984-3388-4A5D-BA34-9C15C616DBB0}"/>
          </ac:picMkLst>
        </pc:picChg>
        <pc:picChg chg="del">
          <ac:chgData name="Alison Dougherty" userId="1993291a-329e-44a1-95d1-cfac53fd4704" providerId="ADAL" clId="{138563C9-0F8F-4F7E-9566-062F2B8644DF}" dt="2020-02-10T20:28:01.489" v="277" actId="478"/>
          <ac:picMkLst>
            <pc:docMk/>
            <pc:sldMk cId="2248166879" sldId="335"/>
            <ac:picMk id="6" creationId="{6DDFB557-506A-4E0B-AD6E-2796D6CAC4B7}"/>
          </ac:picMkLst>
        </pc:picChg>
      </pc:sldChg>
      <pc:sldChg chg="modSp addCm delCm modCm">
        <pc:chgData name="Alison Dougherty" userId="1993291a-329e-44a1-95d1-cfac53fd4704" providerId="ADAL" clId="{138563C9-0F8F-4F7E-9566-062F2B8644DF}" dt="2020-02-10T21:30:47.453" v="290" actId="1592"/>
        <pc:sldMkLst>
          <pc:docMk/>
          <pc:sldMk cId="3452143418" sldId="337"/>
        </pc:sldMkLst>
        <pc:graphicFrameChg chg="mod">
          <ac:chgData name="Alison Dougherty" userId="1993291a-329e-44a1-95d1-cfac53fd4704" providerId="ADAL" clId="{138563C9-0F8F-4F7E-9566-062F2B8644DF}" dt="2020-02-07T20:46:00.600" v="47" actId="14100"/>
          <ac:graphicFrameMkLst>
            <pc:docMk/>
            <pc:sldMk cId="3452143418" sldId="337"/>
            <ac:graphicFrameMk id="7" creationId="{16DB4334-CD43-4691-81BB-718348B21EC9}"/>
          </ac:graphicFrameMkLst>
        </pc:graphicFrameChg>
      </pc:sldChg>
      <pc:sldChg chg="addCm delCm">
        <pc:chgData name="Alison Dougherty" userId="1993291a-329e-44a1-95d1-cfac53fd4704" providerId="ADAL" clId="{138563C9-0F8F-4F7E-9566-062F2B8644DF}" dt="2020-02-14T17:31:06.379" v="346" actId="1589"/>
        <pc:sldMkLst>
          <pc:docMk/>
          <pc:sldMk cId="3533743420" sldId="338"/>
        </pc:sldMkLst>
      </pc:sldChg>
      <pc:sldChg chg="delCm">
        <pc:chgData name="Alison Dougherty" userId="1993291a-329e-44a1-95d1-cfac53fd4704" providerId="ADAL" clId="{138563C9-0F8F-4F7E-9566-062F2B8644DF}" dt="2020-02-13T16:41:53.101" v="295" actId="1592"/>
        <pc:sldMkLst>
          <pc:docMk/>
          <pc:sldMk cId="3850685841" sldId="339"/>
        </pc:sldMkLst>
      </pc:sldChg>
      <pc:sldChg chg="addSp modSp mod addCm delCm">
        <pc:chgData name="Alison Dougherty" userId="1993291a-329e-44a1-95d1-cfac53fd4704" providerId="ADAL" clId="{138563C9-0F8F-4F7E-9566-062F2B8644DF}" dt="2020-02-14T17:31:34.509" v="347" actId="1589"/>
        <pc:sldMkLst>
          <pc:docMk/>
          <pc:sldMk cId="757201678" sldId="342"/>
        </pc:sldMkLst>
        <pc:spChg chg="add mod">
          <ac:chgData name="Alison Dougherty" userId="1993291a-329e-44a1-95d1-cfac53fd4704" providerId="ADAL" clId="{138563C9-0F8F-4F7E-9566-062F2B8644DF}" dt="2020-02-10T16:12:11.630" v="192" actId="1582"/>
          <ac:spMkLst>
            <pc:docMk/>
            <pc:sldMk cId="757201678" sldId="342"/>
            <ac:spMk id="2" creationId="{42822DAD-1546-472D-B611-9BFC52E44A57}"/>
          </ac:spMkLst>
        </pc:spChg>
      </pc:sldChg>
      <pc:sldChg chg="delCm">
        <pc:chgData name="Alison Dougherty" userId="1993291a-329e-44a1-95d1-cfac53fd4704" providerId="ADAL" clId="{138563C9-0F8F-4F7E-9566-062F2B8644DF}" dt="2020-02-07T20:48:21.888" v="52" actId="1592"/>
        <pc:sldMkLst>
          <pc:docMk/>
          <pc:sldMk cId="2277741839" sldId="343"/>
        </pc:sldMkLst>
      </pc:sldChg>
      <pc:sldChg chg="modSp mod setBg">
        <pc:chgData name="Alison Dougherty" userId="1993291a-329e-44a1-95d1-cfac53fd4704" providerId="ADAL" clId="{138563C9-0F8F-4F7E-9566-062F2B8644DF}" dt="2020-02-07T20:50:47.302" v="54" actId="26606"/>
        <pc:sldMkLst>
          <pc:docMk/>
          <pc:sldMk cId="1308164825" sldId="344"/>
        </pc:sldMkLst>
        <pc:spChg chg="mod">
          <ac:chgData name="Alison Dougherty" userId="1993291a-329e-44a1-95d1-cfac53fd4704" providerId="ADAL" clId="{138563C9-0F8F-4F7E-9566-062F2B8644DF}" dt="2020-02-07T20:50:47.302" v="54" actId="26606"/>
          <ac:spMkLst>
            <pc:docMk/>
            <pc:sldMk cId="1308164825" sldId="344"/>
            <ac:spMk id="4" creationId="{E02F2FAE-CB76-461C-9A1A-A10973C7885C}"/>
          </ac:spMkLst>
        </pc:spChg>
        <pc:spChg chg="mod">
          <ac:chgData name="Alison Dougherty" userId="1993291a-329e-44a1-95d1-cfac53fd4704" providerId="ADAL" clId="{138563C9-0F8F-4F7E-9566-062F2B8644DF}" dt="2020-02-07T20:50:47.302" v="54" actId="26606"/>
          <ac:spMkLst>
            <pc:docMk/>
            <pc:sldMk cId="1308164825" sldId="344"/>
            <ac:spMk id="5" creationId="{4BB00851-F63D-4537-87E2-A29B421CF5F4}"/>
          </ac:spMkLst>
        </pc:spChg>
        <pc:spChg chg="mod">
          <ac:chgData name="Alison Dougherty" userId="1993291a-329e-44a1-95d1-cfac53fd4704" providerId="ADAL" clId="{138563C9-0F8F-4F7E-9566-062F2B8644DF}" dt="2020-02-07T20:50:47.302" v="54" actId="26606"/>
          <ac:spMkLst>
            <pc:docMk/>
            <pc:sldMk cId="1308164825" sldId="344"/>
            <ac:spMk id="6" creationId="{5D29311E-D9E2-493C-9FA1-0DA599140705}"/>
          </ac:spMkLst>
        </pc:spChg>
        <pc:picChg chg="mod">
          <ac:chgData name="Alison Dougherty" userId="1993291a-329e-44a1-95d1-cfac53fd4704" providerId="ADAL" clId="{138563C9-0F8F-4F7E-9566-062F2B8644DF}" dt="2020-02-07T20:50:47.302" v="54" actId="26606"/>
          <ac:picMkLst>
            <pc:docMk/>
            <pc:sldMk cId="1308164825" sldId="344"/>
            <ac:picMk id="7" creationId="{CE8D6CDF-0AAA-4B31-BE70-BE755B973BC5}"/>
          </ac:picMkLst>
        </pc:picChg>
      </pc:sldChg>
      <pc:sldChg chg="addSp delSp mod">
        <pc:chgData name="Alison Dougherty" userId="1993291a-329e-44a1-95d1-cfac53fd4704" providerId="ADAL" clId="{138563C9-0F8F-4F7E-9566-062F2B8644DF}" dt="2020-02-10T20:28:11.320" v="280"/>
        <pc:sldMkLst>
          <pc:docMk/>
          <pc:sldMk cId="855964735" sldId="349"/>
        </pc:sldMkLst>
        <pc:picChg chg="del">
          <ac:chgData name="Alison Dougherty" userId="1993291a-329e-44a1-95d1-cfac53fd4704" providerId="ADAL" clId="{138563C9-0F8F-4F7E-9566-062F2B8644DF}" dt="2020-02-10T20:28:10.442" v="279" actId="478"/>
          <ac:picMkLst>
            <pc:docMk/>
            <pc:sldMk cId="855964735" sldId="349"/>
            <ac:picMk id="6" creationId="{4AA7B6B3-ADE8-4C1A-B812-3C9A3989B344}"/>
          </ac:picMkLst>
        </pc:picChg>
        <pc:picChg chg="add">
          <ac:chgData name="Alison Dougherty" userId="1993291a-329e-44a1-95d1-cfac53fd4704" providerId="ADAL" clId="{138563C9-0F8F-4F7E-9566-062F2B8644DF}" dt="2020-02-10T20:28:11.320" v="280"/>
          <ac:picMkLst>
            <pc:docMk/>
            <pc:sldMk cId="855964735" sldId="349"/>
            <ac:picMk id="7" creationId="{1705BF22-0A1B-4318-8F0F-E0DD488BEDD0}"/>
          </ac:picMkLst>
        </pc:picChg>
      </pc:sldChg>
      <pc:sldChg chg="modSp mod setBg modClrScheme chgLayout">
        <pc:chgData name="Alison Dougherty" userId="1993291a-329e-44a1-95d1-cfac53fd4704" providerId="ADAL" clId="{138563C9-0F8F-4F7E-9566-062F2B8644DF}" dt="2020-02-07T20:52:41.426" v="57" actId="27614"/>
        <pc:sldMkLst>
          <pc:docMk/>
          <pc:sldMk cId="4226071291" sldId="350"/>
        </pc:sldMkLst>
        <pc:spChg chg="mod">
          <ac:chgData name="Alison Dougherty" userId="1993291a-329e-44a1-95d1-cfac53fd4704" providerId="ADAL" clId="{138563C9-0F8F-4F7E-9566-062F2B8644DF}" dt="2020-02-07T20:52:36.912" v="56" actId="26606"/>
          <ac:spMkLst>
            <pc:docMk/>
            <pc:sldMk cId="4226071291" sldId="350"/>
            <ac:spMk id="3" creationId="{F6E6A465-49ED-4644-A8EA-4CF4B979E8F3}"/>
          </ac:spMkLst>
        </pc:spChg>
        <pc:spChg chg="mod ord">
          <ac:chgData name="Alison Dougherty" userId="1993291a-329e-44a1-95d1-cfac53fd4704" providerId="ADAL" clId="{138563C9-0F8F-4F7E-9566-062F2B8644DF}" dt="2020-02-07T20:52:36.912" v="56" actId="26606"/>
          <ac:spMkLst>
            <pc:docMk/>
            <pc:sldMk cId="4226071291" sldId="350"/>
            <ac:spMk id="4" creationId="{850E28DB-7375-48B2-8775-208CAAC92BC4}"/>
          </ac:spMkLst>
        </pc:spChg>
        <pc:spChg chg="mod">
          <ac:chgData name="Alison Dougherty" userId="1993291a-329e-44a1-95d1-cfac53fd4704" providerId="ADAL" clId="{138563C9-0F8F-4F7E-9566-062F2B8644DF}" dt="2020-02-07T20:52:36.912" v="56" actId="26606"/>
          <ac:spMkLst>
            <pc:docMk/>
            <pc:sldMk cId="4226071291" sldId="350"/>
            <ac:spMk id="7" creationId="{F7218021-4FB3-4392-8738-E45BB510EA9C}"/>
          </ac:spMkLst>
        </pc:spChg>
        <pc:picChg chg="mod">
          <ac:chgData name="Alison Dougherty" userId="1993291a-329e-44a1-95d1-cfac53fd4704" providerId="ADAL" clId="{138563C9-0F8F-4F7E-9566-062F2B8644DF}" dt="2020-02-07T20:52:41.426" v="57" actId="27614"/>
          <ac:picMkLst>
            <pc:docMk/>
            <pc:sldMk cId="4226071291" sldId="350"/>
            <ac:picMk id="6" creationId="{C26B3DBC-25E4-40AD-8848-0BAECF632F51}"/>
          </ac:picMkLst>
        </pc:picChg>
      </pc:sldChg>
      <pc:sldChg chg="addSp delSp mod">
        <pc:chgData name="Alison Dougherty" userId="1993291a-329e-44a1-95d1-cfac53fd4704" providerId="ADAL" clId="{138563C9-0F8F-4F7E-9566-062F2B8644DF}" dt="2020-02-10T20:28:17.360" v="282"/>
        <pc:sldMkLst>
          <pc:docMk/>
          <pc:sldMk cId="4087163884" sldId="352"/>
        </pc:sldMkLst>
        <pc:picChg chg="add">
          <ac:chgData name="Alison Dougherty" userId="1993291a-329e-44a1-95d1-cfac53fd4704" providerId="ADAL" clId="{138563C9-0F8F-4F7E-9566-062F2B8644DF}" dt="2020-02-10T20:28:17.360" v="282"/>
          <ac:picMkLst>
            <pc:docMk/>
            <pc:sldMk cId="4087163884" sldId="352"/>
            <ac:picMk id="4" creationId="{ACC06374-4DAB-4000-841D-C96F953DEC65}"/>
          </ac:picMkLst>
        </pc:picChg>
        <pc:picChg chg="del">
          <ac:chgData name="Alison Dougherty" userId="1993291a-329e-44a1-95d1-cfac53fd4704" providerId="ADAL" clId="{138563C9-0F8F-4F7E-9566-062F2B8644DF}" dt="2020-02-10T20:28:16.667" v="281" actId="478"/>
          <ac:picMkLst>
            <pc:docMk/>
            <pc:sldMk cId="4087163884" sldId="352"/>
            <ac:picMk id="6" creationId="{03FAEC4F-F729-4CA3-BA22-91F535B617BD}"/>
          </ac:picMkLst>
        </pc:picChg>
      </pc:sldChg>
      <pc:sldChg chg="modSp delCm">
        <pc:chgData name="Alison Dougherty" userId="1993291a-329e-44a1-95d1-cfac53fd4704" providerId="ADAL" clId="{138563C9-0F8F-4F7E-9566-062F2B8644DF}" dt="2020-02-07T20:59:19.929" v="59" actId="14826"/>
        <pc:sldMkLst>
          <pc:docMk/>
          <pc:sldMk cId="2264273989" sldId="354"/>
        </pc:sldMkLst>
        <pc:picChg chg="mod">
          <ac:chgData name="Alison Dougherty" userId="1993291a-329e-44a1-95d1-cfac53fd4704" providerId="ADAL" clId="{138563C9-0F8F-4F7E-9566-062F2B8644DF}" dt="2020-02-07T20:59:19.929" v="59" actId="14826"/>
          <ac:picMkLst>
            <pc:docMk/>
            <pc:sldMk cId="2264273989" sldId="354"/>
            <ac:picMk id="6" creationId="{3D97833A-CBDC-436F-BBF1-21A32E6775FA}"/>
          </ac:picMkLst>
        </pc:picChg>
      </pc:sldChg>
      <pc:sldChg chg="modSp addCm delCm modCm">
        <pc:chgData name="Alison Dougherty" userId="1993291a-329e-44a1-95d1-cfac53fd4704" providerId="ADAL" clId="{138563C9-0F8F-4F7E-9566-062F2B8644DF}" dt="2020-02-10T21:37:04.119" v="291" actId="1592"/>
        <pc:sldMkLst>
          <pc:docMk/>
          <pc:sldMk cId="1028966912" sldId="359"/>
        </pc:sldMkLst>
        <pc:graphicFrameChg chg="mod">
          <ac:chgData name="Alison Dougherty" userId="1993291a-329e-44a1-95d1-cfac53fd4704" providerId="ADAL" clId="{138563C9-0F8F-4F7E-9566-062F2B8644DF}" dt="2020-02-10T16:22:42.961" v="235" actId="20577"/>
          <ac:graphicFrameMkLst>
            <pc:docMk/>
            <pc:sldMk cId="1028966912" sldId="359"/>
            <ac:graphicFrameMk id="6" creationId="{2F288DAA-E396-459E-8E33-6450BE0EAC46}"/>
          </ac:graphicFrameMkLst>
        </pc:graphicFrameChg>
      </pc:sldChg>
      <pc:sldChg chg="modSp mod setBg modClrScheme delCm chgLayout">
        <pc:chgData name="Alison Dougherty" userId="1993291a-329e-44a1-95d1-cfac53fd4704" providerId="ADAL" clId="{138563C9-0F8F-4F7E-9566-062F2B8644DF}" dt="2020-02-07T21:22:53.583" v="106" actId="27614"/>
        <pc:sldMkLst>
          <pc:docMk/>
          <pc:sldMk cId="3167889906" sldId="360"/>
        </pc:sldMkLst>
        <pc:spChg chg="mod">
          <ac:chgData name="Alison Dougherty" userId="1993291a-329e-44a1-95d1-cfac53fd4704" providerId="ADAL" clId="{138563C9-0F8F-4F7E-9566-062F2B8644DF}" dt="2020-02-07T21:22:50.856" v="105" actId="26606"/>
          <ac:spMkLst>
            <pc:docMk/>
            <pc:sldMk cId="3167889906" sldId="360"/>
            <ac:spMk id="2" creationId="{503400B9-97FA-4BC0-B26F-69283BFD3F0C}"/>
          </ac:spMkLst>
        </pc:spChg>
        <pc:spChg chg="mod">
          <ac:chgData name="Alison Dougherty" userId="1993291a-329e-44a1-95d1-cfac53fd4704" providerId="ADAL" clId="{138563C9-0F8F-4F7E-9566-062F2B8644DF}" dt="2020-02-07T21:22:50.856" v="105" actId="26606"/>
          <ac:spMkLst>
            <pc:docMk/>
            <pc:sldMk cId="3167889906" sldId="360"/>
            <ac:spMk id="3" creationId="{9F1288C7-3261-4720-936F-FA207E5DC461}"/>
          </ac:spMkLst>
        </pc:spChg>
        <pc:spChg chg="mod">
          <ac:chgData name="Alison Dougherty" userId="1993291a-329e-44a1-95d1-cfac53fd4704" providerId="ADAL" clId="{138563C9-0F8F-4F7E-9566-062F2B8644DF}" dt="2020-02-07T21:22:50.856" v="105" actId="26606"/>
          <ac:spMkLst>
            <pc:docMk/>
            <pc:sldMk cId="3167889906" sldId="360"/>
            <ac:spMk id="4" creationId="{93F61311-25CC-45D9-90E5-FDE930A548DC}"/>
          </ac:spMkLst>
        </pc:spChg>
        <pc:picChg chg="mod ord">
          <ac:chgData name="Alison Dougherty" userId="1993291a-329e-44a1-95d1-cfac53fd4704" providerId="ADAL" clId="{138563C9-0F8F-4F7E-9566-062F2B8644DF}" dt="2020-02-07T21:22:53.583" v="106" actId="27614"/>
          <ac:picMkLst>
            <pc:docMk/>
            <pc:sldMk cId="3167889906" sldId="360"/>
            <ac:picMk id="15" creationId="{E25AD09F-FE72-4506-999C-52695C37384E}"/>
          </ac:picMkLst>
        </pc:picChg>
      </pc:sldChg>
      <pc:sldChg chg="addSp delSp modSp mod setBg modClrScheme addCm modCm chgLayout">
        <pc:chgData name="Alison Dougherty" userId="1993291a-329e-44a1-95d1-cfac53fd4704" providerId="ADAL" clId="{138563C9-0F8F-4F7E-9566-062F2B8644DF}" dt="2020-02-14T17:31:58.955" v="348"/>
        <pc:sldMkLst>
          <pc:docMk/>
          <pc:sldMk cId="796139661" sldId="361"/>
        </pc:sldMkLst>
        <pc:spChg chg="mod">
          <ac:chgData name="Alison Dougherty" userId="1993291a-329e-44a1-95d1-cfac53fd4704" providerId="ADAL" clId="{138563C9-0F8F-4F7E-9566-062F2B8644DF}" dt="2020-02-07T21:46:47.730" v="115" actId="26606"/>
          <ac:spMkLst>
            <pc:docMk/>
            <pc:sldMk cId="796139661" sldId="361"/>
            <ac:spMk id="2" creationId="{4B5E6735-7EA8-4C94-886F-BCBC61C5A1BB}"/>
          </ac:spMkLst>
        </pc:spChg>
        <pc:spChg chg="mod ord">
          <ac:chgData name="Alison Dougherty" userId="1993291a-329e-44a1-95d1-cfac53fd4704" providerId="ADAL" clId="{138563C9-0F8F-4F7E-9566-062F2B8644DF}" dt="2020-02-07T21:47:02.059" v="119" actId="1076"/>
          <ac:spMkLst>
            <pc:docMk/>
            <pc:sldMk cId="796139661" sldId="361"/>
            <ac:spMk id="3" creationId="{B83C0DBD-0996-4215-9D6F-C429DD1A218E}"/>
          </ac:spMkLst>
        </pc:spChg>
        <pc:spChg chg="mod ord modVis">
          <ac:chgData name="Alison Dougherty" userId="1993291a-329e-44a1-95d1-cfac53fd4704" providerId="ADAL" clId="{138563C9-0F8F-4F7E-9566-062F2B8644DF}" dt="2020-02-07T21:46:47.730" v="115" actId="26606"/>
          <ac:spMkLst>
            <pc:docMk/>
            <pc:sldMk cId="796139661" sldId="361"/>
            <ac:spMk id="4" creationId="{AFFEF429-CCD3-445E-B0C7-30E5F9142BD3}"/>
          </ac:spMkLst>
        </pc:spChg>
        <pc:spChg chg="add mod">
          <ac:chgData name="Alison Dougherty" userId="1993291a-329e-44a1-95d1-cfac53fd4704" providerId="ADAL" clId="{138563C9-0F8F-4F7E-9566-062F2B8644DF}" dt="2020-02-10T16:13:24.266" v="194" actId="2711"/>
          <ac:spMkLst>
            <pc:docMk/>
            <pc:sldMk cId="796139661" sldId="361"/>
            <ac:spMk id="5" creationId="{28A58B7C-D978-400D-8516-A76D6CED359D}"/>
          </ac:spMkLst>
        </pc:spChg>
        <pc:spChg chg="add del mod">
          <ac:chgData name="Alison Dougherty" userId="1993291a-329e-44a1-95d1-cfac53fd4704" providerId="ADAL" clId="{138563C9-0F8F-4F7E-9566-062F2B8644DF}" dt="2020-02-07T21:46:52.247" v="116" actId="478"/>
          <ac:spMkLst>
            <pc:docMk/>
            <pc:sldMk cId="796139661" sldId="361"/>
            <ac:spMk id="12" creationId="{0A35F258-2A5B-4E9B-87B4-483EB58A269A}"/>
          </ac:spMkLst>
        </pc:spChg>
        <pc:picChg chg="mod">
          <ac:chgData name="Alison Dougherty" userId="1993291a-329e-44a1-95d1-cfac53fd4704" providerId="ADAL" clId="{138563C9-0F8F-4F7E-9566-062F2B8644DF}" dt="2020-02-07T21:46:54.550" v="117" actId="1076"/>
          <ac:picMkLst>
            <pc:docMk/>
            <pc:sldMk cId="796139661" sldId="361"/>
            <ac:picMk id="7" creationId="{833F953B-7773-45AA-BC63-A6B7581FE0CA}"/>
          </ac:picMkLst>
        </pc:picChg>
      </pc:sldChg>
      <pc:sldChg chg="delCm">
        <pc:chgData name="Alison Dougherty" userId="1993291a-329e-44a1-95d1-cfac53fd4704" providerId="ADAL" clId="{138563C9-0F8F-4F7E-9566-062F2B8644DF}" dt="2020-02-10T21:42:54.030" v="292" actId="1592"/>
        <pc:sldMkLst>
          <pc:docMk/>
          <pc:sldMk cId="3502246701" sldId="362"/>
        </pc:sldMkLst>
      </pc:sldChg>
      <pc:sldChg chg="modSp mod">
        <pc:chgData name="Alison Dougherty" userId="1993291a-329e-44a1-95d1-cfac53fd4704" providerId="ADAL" clId="{138563C9-0F8F-4F7E-9566-062F2B8644DF}" dt="2020-02-07T21:04:13.801" v="66" actId="14826"/>
        <pc:sldMkLst>
          <pc:docMk/>
          <pc:sldMk cId="2412687442" sldId="364"/>
        </pc:sldMkLst>
        <pc:picChg chg="mod">
          <ac:chgData name="Alison Dougherty" userId="1993291a-329e-44a1-95d1-cfac53fd4704" providerId="ADAL" clId="{138563C9-0F8F-4F7E-9566-062F2B8644DF}" dt="2020-02-07T21:04:13.801" v="66" actId="14826"/>
          <ac:picMkLst>
            <pc:docMk/>
            <pc:sldMk cId="2412687442" sldId="364"/>
            <ac:picMk id="7" creationId="{F5E1FCCF-A020-43E6-8E84-9BB99754AD4C}"/>
          </ac:picMkLst>
        </pc:picChg>
      </pc:sldChg>
      <pc:sldChg chg="modSp mod delCm">
        <pc:chgData name="Alison Dougherty" userId="1993291a-329e-44a1-95d1-cfac53fd4704" providerId="ADAL" clId="{138563C9-0F8F-4F7E-9566-062F2B8644DF}" dt="2020-02-10T16:24:13.475" v="262" actId="1076"/>
        <pc:sldMkLst>
          <pc:docMk/>
          <pc:sldMk cId="2918422618" sldId="375"/>
        </pc:sldMkLst>
        <pc:graphicFrameChg chg="mod">
          <ac:chgData name="Alison Dougherty" userId="1993291a-329e-44a1-95d1-cfac53fd4704" providerId="ADAL" clId="{138563C9-0F8F-4F7E-9566-062F2B8644DF}" dt="2020-02-10T16:24:13.475" v="262" actId="1076"/>
          <ac:graphicFrameMkLst>
            <pc:docMk/>
            <pc:sldMk cId="2918422618" sldId="375"/>
            <ac:graphicFrameMk id="4" creationId="{E2C7E313-3C70-46E3-91F9-FBC0FDAEE55D}"/>
          </ac:graphicFrameMkLst>
        </pc:graphicFrameChg>
        <pc:graphicFrameChg chg="mod">
          <ac:chgData name="Alison Dougherty" userId="1993291a-329e-44a1-95d1-cfac53fd4704" providerId="ADAL" clId="{138563C9-0F8F-4F7E-9566-062F2B8644DF}" dt="2020-02-10T16:24:05.364" v="260" actId="1076"/>
          <ac:graphicFrameMkLst>
            <pc:docMk/>
            <pc:sldMk cId="2918422618" sldId="375"/>
            <ac:graphicFrameMk id="14" creationId="{B794D4C7-6A10-47F9-BDA3-EDD938CB0D34}"/>
          </ac:graphicFrameMkLst>
        </pc:graphicFrameChg>
      </pc:sldChg>
      <pc:sldChg chg="modSp mod">
        <pc:chgData name="Alison Dougherty" userId="1993291a-329e-44a1-95d1-cfac53fd4704" providerId="ADAL" clId="{138563C9-0F8F-4F7E-9566-062F2B8644DF}" dt="2020-02-07T22:01:42.920" v="176" actId="108"/>
        <pc:sldMkLst>
          <pc:docMk/>
          <pc:sldMk cId="3665476102" sldId="381"/>
        </pc:sldMkLst>
        <pc:picChg chg="mod">
          <ac:chgData name="Alison Dougherty" userId="1993291a-329e-44a1-95d1-cfac53fd4704" providerId="ADAL" clId="{138563C9-0F8F-4F7E-9566-062F2B8644DF}" dt="2020-02-07T22:01:42.920" v="176" actId="108"/>
          <ac:picMkLst>
            <pc:docMk/>
            <pc:sldMk cId="3665476102" sldId="381"/>
            <ac:picMk id="8" creationId="{DFE99E6D-90CB-445F-BE6A-0919DBFE27EC}"/>
          </ac:picMkLst>
        </pc:picChg>
      </pc:sldChg>
      <pc:sldChg chg="addCm delCm modCm">
        <pc:chgData name="Alison Dougherty" userId="1993291a-329e-44a1-95d1-cfac53fd4704" providerId="ADAL" clId="{138563C9-0F8F-4F7E-9566-062F2B8644DF}" dt="2020-02-10T21:47:24.488" v="293" actId="1592"/>
        <pc:sldMkLst>
          <pc:docMk/>
          <pc:sldMk cId="820509326" sldId="386"/>
        </pc:sldMkLst>
      </pc:sldChg>
      <pc:sldChg chg="modSp mod">
        <pc:chgData name="Alison Dougherty" userId="1993291a-329e-44a1-95d1-cfac53fd4704" providerId="ADAL" clId="{138563C9-0F8F-4F7E-9566-062F2B8644DF}" dt="2020-02-07T20:45:00.872" v="41" actId="1076"/>
        <pc:sldMkLst>
          <pc:docMk/>
          <pc:sldMk cId="3349304191" sldId="389"/>
        </pc:sldMkLst>
        <pc:picChg chg="mod modCrop">
          <ac:chgData name="Alison Dougherty" userId="1993291a-329e-44a1-95d1-cfac53fd4704" providerId="ADAL" clId="{138563C9-0F8F-4F7E-9566-062F2B8644DF}" dt="2020-02-07T20:45:00.872" v="41" actId="1076"/>
          <ac:picMkLst>
            <pc:docMk/>
            <pc:sldMk cId="3349304191" sldId="389"/>
            <ac:picMk id="8" creationId="{471A2D53-4A19-4FAC-963C-EC26D0936A2A}"/>
          </ac:picMkLst>
        </pc:picChg>
      </pc:sldChg>
      <pc:sldChg chg="modSp mod addCm delCm modCm">
        <pc:chgData name="Alison Dougherty" userId="1993291a-329e-44a1-95d1-cfac53fd4704" providerId="ADAL" clId="{138563C9-0F8F-4F7E-9566-062F2B8644DF}" dt="2020-02-14T17:49:50.735" v="352"/>
        <pc:sldMkLst>
          <pc:docMk/>
          <pc:sldMk cId="3060868490" sldId="390"/>
        </pc:sldMkLst>
        <pc:spChg chg="mod">
          <ac:chgData name="Alison Dougherty" userId="1993291a-329e-44a1-95d1-cfac53fd4704" providerId="ADAL" clId="{138563C9-0F8F-4F7E-9566-062F2B8644DF}" dt="2020-02-10T16:15:46.915" v="221" actId="20577"/>
          <ac:spMkLst>
            <pc:docMk/>
            <pc:sldMk cId="3060868490" sldId="390"/>
            <ac:spMk id="5" creationId="{5D8553F5-063F-4A75-8A7F-438BA39FF7C6}"/>
          </ac:spMkLst>
        </pc:spChg>
        <pc:spChg chg="mod">
          <ac:chgData name="Alison Dougherty" userId="1993291a-329e-44a1-95d1-cfac53fd4704" providerId="ADAL" clId="{138563C9-0F8F-4F7E-9566-062F2B8644DF}" dt="2020-02-10T16:15:43.746" v="213" actId="20577"/>
          <ac:spMkLst>
            <pc:docMk/>
            <pc:sldMk cId="3060868490" sldId="390"/>
            <ac:spMk id="6" creationId="{C7179A39-369F-477A-B20E-74C05375A963}"/>
          </ac:spMkLst>
        </pc:spChg>
      </pc:sldChg>
      <pc:sldChg chg="delCm">
        <pc:chgData name="Alison Dougherty" userId="1993291a-329e-44a1-95d1-cfac53fd4704" providerId="ADAL" clId="{138563C9-0F8F-4F7E-9566-062F2B8644DF}" dt="2020-02-10T16:18:16.661" v="225" actId="1592"/>
        <pc:sldMkLst>
          <pc:docMk/>
          <pc:sldMk cId="1083311578" sldId="391"/>
        </pc:sldMkLst>
      </pc:sldChg>
      <pc:sldMasterChg chg="modSldLayout">
        <pc:chgData name="Alison Dougherty" userId="1993291a-329e-44a1-95d1-cfac53fd4704" providerId="ADAL" clId="{138563C9-0F8F-4F7E-9566-062F2B8644DF}" dt="2020-02-14T15:15:35.340" v="344" actId="14100"/>
        <pc:sldMasterMkLst>
          <pc:docMk/>
          <pc:sldMasterMk cId="2866046469" sldId="2147483648"/>
        </pc:sldMasterMkLst>
        <pc:sldLayoutChg chg="modSp mod">
          <pc:chgData name="Alison Dougherty" userId="1993291a-329e-44a1-95d1-cfac53fd4704" providerId="ADAL" clId="{138563C9-0F8F-4F7E-9566-062F2B8644DF}" dt="2020-02-14T15:15:35.340" v="344" actId="14100"/>
          <pc:sldLayoutMkLst>
            <pc:docMk/>
            <pc:sldMasterMk cId="2866046469" sldId="2147483648"/>
            <pc:sldLayoutMk cId="1412987950" sldId="2147483692"/>
          </pc:sldLayoutMkLst>
          <pc:spChg chg="mod">
            <ac:chgData name="Alison Dougherty" userId="1993291a-329e-44a1-95d1-cfac53fd4704" providerId="ADAL" clId="{138563C9-0F8F-4F7E-9566-062F2B8644DF}" dt="2020-02-07T21:56:44.225" v="155" actId="27636"/>
            <ac:spMkLst>
              <pc:docMk/>
              <pc:sldMasterMk cId="2866046469" sldId="2147483648"/>
              <pc:sldLayoutMk cId="1412987950" sldId="2147483692"/>
              <ac:spMk id="4" creationId="{5647DF4E-AC7D-4551-8871-617754484602}"/>
            </ac:spMkLst>
          </pc:spChg>
          <pc:picChg chg="mod modCrop">
            <ac:chgData name="Alison Dougherty" userId="1993291a-329e-44a1-95d1-cfac53fd4704" providerId="ADAL" clId="{138563C9-0F8F-4F7E-9566-062F2B8644DF}" dt="2020-02-14T15:15:35.340" v="344" actId="14100"/>
            <ac:picMkLst>
              <pc:docMk/>
              <pc:sldMasterMk cId="2866046469" sldId="2147483648"/>
              <pc:sldLayoutMk cId="1412987950" sldId="2147483692"/>
              <ac:picMk id="3" creationId="{55489D09-2406-4AF1-88FE-D2214B9B183C}"/>
            </ac:picMkLst>
          </pc:picChg>
        </pc:sldLayoutChg>
        <pc:sldLayoutChg chg="modSp mod">
          <pc:chgData name="Alison Dougherty" userId="1993291a-329e-44a1-95d1-cfac53fd4704" providerId="ADAL" clId="{138563C9-0F8F-4F7E-9566-062F2B8644DF}" dt="2020-02-14T15:13:22.123" v="321" actId="14100"/>
          <pc:sldLayoutMkLst>
            <pc:docMk/>
            <pc:sldMasterMk cId="2866046469" sldId="2147483648"/>
            <pc:sldLayoutMk cId="2065389459" sldId="2147483693"/>
          </pc:sldLayoutMkLst>
          <pc:spChg chg="mod">
            <ac:chgData name="Alison Dougherty" userId="1993291a-329e-44a1-95d1-cfac53fd4704" providerId="ADAL" clId="{138563C9-0F8F-4F7E-9566-062F2B8644DF}" dt="2020-02-07T21:57:06.832" v="173" actId="14100"/>
            <ac:spMkLst>
              <pc:docMk/>
              <pc:sldMasterMk cId="2866046469" sldId="2147483648"/>
              <pc:sldLayoutMk cId="2065389459" sldId="2147483693"/>
              <ac:spMk id="4" creationId="{88D45FDD-C869-4A14-B784-0CD5CFDDB9EB}"/>
            </ac:spMkLst>
          </pc:spChg>
          <pc:picChg chg="mod modCrop">
            <ac:chgData name="Alison Dougherty" userId="1993291a-329e-44a1-95d1-cfac53fd4704" providerId="ADAL" clId="{138563C9-0F8F-4F7E-9566-062F2B8644DF}" dt="2020-02-14T15:13:22.123" v="321" actId="14100"/>
            <ac:picMkLst>
              <pc:docMk/>
              <pc:sldMasterMk cId="2866046469" sldId="2147483648"/>
              <pc:sldLayoutMk cId="2065389459" sldId="2147483693"/>
              <ac:picMk id="2" creationId="{EC30161C-3E20-400B-928C-4D455251AFA8}"/>
            </ac:picMkLst>
          </pc:picChg>
        </pc:sldLayoutChg>
        <pc:sldLayoutChg chg="modSp mod">
          <pc:chgData name="Alison Dougherty" userId="1993291a-329e-44a1-95d1-cfac53fd4704" providerId="ADAL" clId="{138563C9-0F8F-4F7E-9566-062F2B8644DF}" dt="2020-02-07T21:49:25.559" v="124" actId="1076"/>
          <pc:sldLayoutMkLst>
            <pc:docMk/>
            <pc:sldMasterMk cId="2866046469" sldId="2147483648"/>
            <pc:sldLayoutMk cId="4056359467" sldId="2147483694"/>
          </pc:sldLayoutMkLst>
          <pc:spChg chg="mod">
            <ac:chgData name="Alison Dougherty" userId="1993291a-329e-44a1-95d1-cfac53fd4704" providerId="ADAL" clId="{138563C9-0F8F-4F7E-9566-062F2B8644DF}" dt="2020-02-07T21:49:25.559" v="124" actId="1076"/>
            <ac:spMkLst>
              <pc:docMk/>
              <pc:sldMasterMk cId="2866046469" sldId="2147483648"/>
              <pc:sldLayoutMk cId="4056359467" sldId="2147483694"/>
              <ac:spMk id="3" creationId="{1EF6F664-AD66-4BED-97FB-DA8571C2EB41}"/>
            </ac:spMkLst>
          </pc:spChg>
          <pc:picChg chg="mod">
            <ac:chgData name="Alison Dougherty" userId="1993291a-329e-44a1-95d1-cfac53fd4704" providerId="ADAL" clId="{138563C9-0F8F-4F7E-9566-062F2B8644DF}" dt="2020-02-07T21:49:22.049" v="123" actId="14826"/>
            <ac:picMkLst>
              <pc:docMk/>
              <pc:sldMasterMk cId="2866046469" sldId="2147483648"/>
              <pc:sldLayoutMk cId="4056359467" sldId="2147483694"/>
              <ac:picMk id="2" creationId="{36B35487-F931-4294-9CD1-EF567B9C9C95}"/>
            </ac:picMkLst>
          </pc:picChg>
        </pc:sldLayoutChg>
        <pc:sldLayoutChg chg="addSp delSp modSp mod">
          <pc:chgData name="Alison Dougherty" userId="1993291a-329e-44a1-95d1-cfac53fd4704" providerId="ADAL" clId="{138563C9-0F8F-4F7E-9566-062F2B8644DF}" dt="2020-02-10T16:15:04.631" v="203" actId="14100"/>
          <pc:sldLayoutMkLst>
            <pc:docMk/>
            <pc:sldMasterMk cId="2866046469" sldId="2147483648"/>
            <pc:sldLayoutMk cId="1640676263" sldId="2147483695"/>
          </pc:sldLayoutMkLst>
          <pc:spChg chg="mod">
            <ac:chgData name="Alison Dougherty" userId="1993291a-329e-44a1-95d1-cfac53fd4704" providerId="ADAL" clId="{138563C9-0F8F-4F7E-9566-062F2B8644DF}" dt="2020-02-10T16:15:04.631" v="203" actId="14100"/>
            <ac:spMkLst>
              <pc:docMk/>
              <pc:sldMasterMk cId="2866046469" sldId="2147483648"/>
              <pc:sldLayoutMk cId="1640676263" sldId="2147483695"/>
              <ac:spMk id="2" creationId="{AEA77DBE-7ED7-4B7D-84D7-86234B16641C}"/>
            </ac:spMkLst>
          </pc:spChg>
          <pc:picChg chg="add del mod modCrop">
            <ac:chgData name="Alison Dougherty" userId="1993291a-329e-44a1-95d1-cfac53fd4704" providerId="ADAL" clId="{138563C9-0F8F-4F7E-9566-062F2B8644DF}" dt="2020-02-07T21:50:26.456" v="132" actId="478"/>
            <ac:picMkLst>
              <pc:docMk/>
              <pc:sldMasterMk cId="2866046469" sldId="2147483648"/>
              <pc:sldLayoutMk cId="1640676263" sldId="2147483695"/>
              <ac:picMk id="6" creationId="{46362248-C1E1-4772-9E16-DF8358454A9D}"/>
            </ac:picMkLst>
          </pc:picChg>
          <pc:picChg chg="mod modCrop">
            <ac:chgData name="Alison Dougherty" userId="1993291a-329e-44a1-95d1-cfac53fd4704" providerId="ADAL" clId="{138563C9-0F8F-4F7E-9566-062F2B8644DF}" dt="2020-02-10T16:14:19.654" v="199" actId="1076"/>
            <ac:picMkLst>
              <pc:docMk/>
              <pc:sldMasterMk cId="2866046469" sldId="2147483648"/>
              <pc:sldLayoutMk cId="1640676263" sldId="2147483695"/>
              <ac:picMk id="13" creationId="{8E695084-E16F-47FC-A0A3-3534B9CE5E8C}"/>
            </ac:picMkLst>
          </pc:picChg>
        </pc:sldLayoutChg>
      </pc:sldMasterChg>
    </pc:docChg>
  </pc:docChgLst>
  <pc:docChgLst>
    <pc:chgData clId="Web-{41898C1A-D124-1A9C-0D95-C0EB685559B6}"/>
    <pc:docChg chg="modSld">
      <pc:chgData name="" userId="" providerId="" clId="Web-{41898C1A-D124-1A9C-0D95-C0EB685559B6}" dt="2020-03-24T15:47:29.543" v="272" actId="20577"/>
      <pc:docMkLst>
        <pc:docMk/>
      </pc:docMkLst>
      <pc:sldChg chg="modSp">
        <pc:chgData name="" userId="" providerId="" clId="Web-{41898C1A-D124-1A9C-0D95-C0EB685559B6}" dt="2020-03-24T14:42:24.991" v="84" actId="20577"/>
        <pc:sldMkLst>
          <pc:docMk/>
          <pc:sldMk cId="3796898399" sldId="327"/>
        </pc:sldMkLst>
        <pc:spChg chg="mod">
          <ac:chgData name="" userId="" providerId="" clId="Web-{41898C1A-D124-1A9C-0D95-C0EB685559B6}" dt="2020-03-24T14:31:13.522" v="0" actId="20577"/>
          <ac:spMkLst>
            <pc:docMk/>
            <pc:sldMk cId="3796898399" sldId="327"/>
            <ac:spMk id="9" creationId="{14904C51-261D-44E8-9F0C-7FA8BE7BAD5D}"/>
          </ac:spMkLst>
        </pc:spChg>
        <pc:spChg chg="mod">
          <ac:chgData name="" userId="" providerId="" clId="Web-{41898C1A-D124-1A9C-0D95-C0EB685559B6}" dt="2020-03-24T14:42:24.991" v="84" actId="20577"/>
          <ac:spMkLst>
            <pc:docMk/>
            <pc:sldMk cId="3796898399" sldId="327"/>
            <ac:spMk id="10" creationId="{76E36145-EA5E-4D6B-B040-020DA7563165}"/>
          </ac:spMkLst>
        </pc:spChg>
      </pc:sldChg>
      <pc:sldChg chg="modSp">
        <pc:chgData name="" userId="" providerId="" clId="Web-{41898C1A-D124-1A9C-0D95-C0EB685559B6}" dt="2020-03-24T14:56:55.836" v="137" actId="20577"/>
        <pc:sldMkLst>
          <pc:docMk/>
          <pc:sldMk cId="3452143418" sldId="337"/>
        </pc:sldMkLst>
        <pc:graphicFrameChg chg="modGraphic">
          <ac:chgData name="" userId="" providerId="" clId="Web-{41898C1A-D124-1A9C-0D95-C0EB685559B6}" dt="2020-03-24T14:56:55.836" v="137" actId="20577"/>
          <ac:graphicFrameMkLst>
            <pc:docMk/>
            <pc:sldMk cId="3452143418" sldId="337"/>
            <ac:graphicFrameMk id="7" creationId="{16DB4334-CD43-4691-81BB-718348B21EC9}"/>
          </ac:graphicFrameMkLst>
        </pc:graphicFrameChg>
      </pc:sldChg>
      <pc:sldChg chg="modSp">
        <pc:chgData name="" userId="" providerId="" clId="Web-{41898C1A-D124-1A9C-0D95-C0EB685559B6}" dt="2020-03-24T15:18:16.120" v="170" actId="20577"/>
        <pc:sldMkLst>
          <pc:docMk/>
          <pc:sldMk cId="4226071291" sldId="350"/>
        </pc:sldMkLst>
        <pc:spChg chg="mod">
          <ac:chgData name="" userId="" providerId="" clId="Web-{41898C1A-D124-1A9C-0D95-C0EB685559B6}" dt="2020-03-24T15:18:16.120" v="170" actId="20577"/>
          <ac:spMkLst>
            <pc:docMk/>
            <pc:sldMk cId="4226071291" sldId="350"/>
            <ac:spMk id="4" creationId="{850E28DB-7375-48B2-8775-208CAAC92BC4}"/>
          </ac:spMkLst>
        </pc:spChg>
      </pc:sldChg>
      <pc:sldChg chg="modSp">
        <pc:chgData name="" userId="" providerId="" clId="Web-{41898C1A-D124-1A9C-0D95-C0EB685559B6}" dt="2020-03-24T15:21:54.026" v="210" actId="20577"/>
        <pc:sldMkLst>
          <pc:docMk/>
          <pc:sldMk cId="2790883446" sldId="351"/>
        </pc:sldMkLst>
        <pc:spChg chg="mod">
          <ac:chgData name="" userId="" providerId="" clId="Web-{41898C1A-D124-1A9C-0D95-C0EB685559B6}" dt="2020-03-24T15:21:54.026" v="210" actId="20577"/>
          <ac:spMkLst>
            <pc:docMk/>
            <pc:sldMk cId="2790883446" sldId="351"/>
            <ac:spMk id="3" creationId="{592C8639-5AEC-462F-854F-C341889F8C76}"/>
          </ac:spMkLst>
        </pc:spChg>
      </pc:sldChg>
      <pc:sldChg chg="modSp">
        <pc:chgData name="" userId="" providerId="" clId="Web-{41898C1A-D124-1A9C-0D95-C0EB685559B6}" dt="2020-03-24T15:22:53.292" v="216" actId="20577"/>
        <pc:sldMkLst>
          <pc:docMk/>
          <pc:sldMk cId="4286114617" sldId="353"/>
        </pc:sldMkLst>
        <pc:graphicFrameChg chg="mod modGraphic">
          <ac:chgData name="" userId="" providerId="" clId="Web-{41898C1A-D124-1A9C-0D95-C0EB685559B6}" dt="2020-03-24T15:22:53.292" v="216" actId="20577"/>
          <ac:graphicFrameMkLst>
            <pc:docMk/>
            <pc:sldMk cId="4286114617" sldId="353"/>
            <ac:graphicFrameMk id="7" creationId="{DD3FAAA0-19C1-455E-96DE-446347AAE3C6}"/>
          </ac:graphicFrameMkLst>
        </pc:graphicFrameChg>
      </pc:sldChg>
      <pc:sldChg chg="modSp">
        <pc:chgData name="" userId="" providerId="" clId="Web-{41898C1A-D124-1A9C-0D95-C0EB685559B6}" dt="2020-03-24T15:34:45.058" v="223" actId="20577"/>
        <pc:sldMkLst>
          <pc:docMk/>
          <pc:sldMk cId="337800593" sldId="356"/>
        </pc:sldMkLst>
        <pc:spChg chg="mod">
          <ac:chgData name="" userId="" providerId="" clId="Web-{41898C1A-D124-1A9C-0D95-C0EB685559B6}" dt="2020-03-24T15:34:45.058" v="223" actId="20577"/>
          <ac:spMkLst>
            <pc:docMk/>
            <pc:sldMk cId="337800593" sldId="356"/>
            <ac:spMk id="10" creationId="{B4C1D941-739F-4A29-BF8F-E3C86CA3946B}"/>
          </ac:spMkLst>
        </pc:spChg>
      </pc:sldChg>
      <pc:sldChg chg="modSp">
        <pc:chgData name="" userId="" providerId="" clId="Web-{41898C1A-D124-1A9C-0D95-C0EB685559B6}" dt="2020-03-24T15:47:29.543" v="271" actId="20577"/>
        <pc:sldMkLst>
          <pc:docMk/>
          <pc:sldMk cId="3546530752" sldId="382"/>
        </pc:sldMkLst>
        <pc:spChg chg="mod">
          <ac:chgData name="" userId="" providerId="" clId="Web-{41898C1A-D124-1A9C-0D95-C0EB685559B6}" dt="2020-03-24T15:46:35.511" v="230" actId="20577"/>
          <ac:spMkLst>
            <pc:docMk/>
            <pc:sldMk cId="3546530752" sldId="382"/>
            <ac:spMk id="7" creationId="{0036ECFD-774F-40EC-BB04-0F43CBBEA933}"/>
          </ac:spMkLst>
        </pc:spChg>
        <pc:spChg chg="mod">
          <ac:chgData name="" userId="" providerId="" clId="Web-{41898C1A-D124-1A9C-0D95-C0EB685559B6}" dt="2020-03-24T15:47:29.543" v="271" actId="20577"/>
          <ac:spMkLst>
            <pc:docMk/>
            <pc:sldMk cId="3546530752" sldId="382"/>
            <ac:spMk id="11" creationId="{D7C781EE-7F8F-41E1-8236-596AC50E51E6}"/>
          </ac:spMkLst>
        </pc:spChg>
      </pc:sldChg>
      <pc:sldChg chg="modSp">
        <pc:chgData name="" userId="" providerId="" clId="Web-{41898C1A-D124-1A9C-0D95-C0EB685559B6}" dt="2020-03-24T14:42:59.163" v="86" actId="20577"/>
        <pc:sldMkLst>
          <pc:docMk/>
          <pc:sldMk cId="1327852410" sldId="387"/>
        </pc:sldMkLst>
        <pc:spChg chg="mod">
          <ac:chgData name="" userId="" providerId="" clId="Web-{41898C1A-D124-1A9C-0D95-C0EB685559B6}" dt="2020-03-24T14:42:59.163" v="86" actId="20577"/>
          <ac:spMkLst>
            <pc:docMk/>
            <pc:sldMk cId="1327852410" sldId="387"/>
            <ac:spMk id="3" creationId="{4C5863A1-9AF0-4FFB-99C4-28FA1DB07C96}"/>
          </ac:spMkLst>
        </pc:spChg>
      </pc:sldChg>
      <pc:sldChg chg="modSp">
        <pc:chgData name="" userId="" providerId="" clId="Web-{41898C1A-D124-1A9C-0D95-C0EB685559B6}" dt="2020-03-24T14:50:39.945" v="93" actId="20577"/>
        <pc:sldMkLst>
          <pc:docMk/>
          <pc:sldMk cId="3349304191" sldId="389"/>
        </pc:sldMkLst>
        <pc:spChg chg="mod">
          <ac:chgData name="" userId="" providerId="" clId="Web-{41898C1A-D124-1A9C-0D95-C0EB685559B6}" dt="2020-03-24T14:50:39.945" v="93" actId="20577"/>
          <ac:spMkLst>
            <pc:docMk/>
            <pc:sldMk cId="3349304191" sldId="389"/>
            <ac:spMk id="3" creationId="{7D78918C-BB86-4295-9844-F15FD5DA1955}"/>
          </ac:spMkLst>
        </pc:spChg>
      </pc:sldChg>
      <pc:sldChg chg="addCm">
        <pc:chgData name="" userId="" providerId="" clId="Web-{41898C1A-D124-1A9C-0D95-C0EB685559B6}" dt="2020-03-24T15:43:03.089" v="225"/>
        <pc:sldMkLst>
          <pc:docMk/>
          <pc:sldMk cId="1083311578" sldId="391"/>
        </pc:sldMkLst>
      </pc:sldChg>
    </pc:docChg>
  </pc:docChgLst>
  <pc:docChgLst>
    <pc:chgData name="Riha, Kristin" userId="169c8a5b-e3c1-497d-9c17-a912732cf019" providerId="ADAL" clId="{BE5F0C9D-125A-41A5-876B-D758FD1608DC}"/>
    <pc:docChg chg="undo custSel modSld replTag">
      <pc:chgData name="Riha, Kristin" userId="169c8a5b-e3c1-497d-9c17-a912732cf019" providerId="ADAL" clId="{BE5F0C9D-125A-41A5-876B-D758FD1608DC}" dt="2023-04-27T15:26:44.190" v="126" actId="14429"/>
      <pc:docMkLst>
        <pc:docMk/>
      </pc:docMkLst>
      <pc:sldChg chg="addSp delSp modSp mod replTag delTag">
        <pc:chgData name="Riha, Kristin" userId="169c8a5b-e3c1-497d-9c17-a912732cf019" providerId="ADAL" clId="{BE5F0C9D-125A-41A5-876B-D758FD1608DC}" dt="2023-04-27T15:26:44.190" v="126" actId="14429"/>
        <pc:sldMkLst>
          <pc:docMk/>
          <pc:sldMk cId="1729106294" sldId="333"/>
        </pc:sldMkLst>
        <pc:spChg chg="add del mod">
          <ac:chgData name="Riha, Kristin" userId="169c8a5b-e3c1-497d-9c17-a912732cf019" providerId="ADAL" clId="{BE5F0C9D-125A-41A5-876B-D758FD1608DC}" dt="2023-04-27T15:24:03.889" v="99" actId="478"/>
          <ac:spMkLst>
            <pc:docMk/>
            <pc:sldMk cId="1729106294" sldId="333"/>
            <ac:spMk id="2" creationId="{86E8D655-D7C1-491E-8182-E27BEC11F057}"/>
          </ac:spMkLst>
        </pc:spChg>
        <pc:spChg chg="add del mod">
          <ac:chgData name="Riha, Kristin" userId="169c8a5b-e3c1-497d-9c17-a912732cf019" providerId="ADAL" clId="{BE5F0C9D-125A-41A5-876B-D758FD1608DC}" dt="2023-04-27T15:24:03.889" v="99" actId="478"/>
          <ac:spMkLst>
            <pc:docMk/>
            <pc:sldMk cId="1729106294" sldId="333"/>
            <ac:spMk id="3" creationId="{1C4B3E5D-1856-4279-A36E-EC12121B3069}"/>
          </ac:spMkLst>
        </pc:spChg>
        <pc:spChg chg="add del mod">
          <ac:chgData name="Riha, Kristin" userId="169c8a5b-e3c1-497d-9c17-a912732cf019" providerId="ADAL" clId="{BE5F0C9D-125A-41A5-876B-D758FD1608DC}" dt="2023-04-27T15:24:03.889" v="99" actId="478"/>
          <ac:spMkLst>
            <pc:docMk/>
            <pc:sldMk cId="1729106294" sldId="333"/>
            <ac:spMk id="5" creationId="{C43B0AFD-941E-414F-AC65-1E582E7A93F9}"/>
          </ac:spMkLst>
        </pc:spChg>
        <pc:spChg chg="add del mod ord">
          <ac:chgData name="Riha, Kristin" userId="169c8a5b-e3c1-497d-9c17-a912732cf019" providerId="ADAL" clId="{BE5F0C9D-125A-41A5-876B-D758FD1608DC}" dt="2023-04-27T15:24:03.889" v="99" actId="478"/>
          <ac:spMkLst>
            <pc:docMk/>
            <pc:sldMk cId="1729106294" sldId="333"/>
            <ac:spMk id="7" creationId="{286FA94D-2EF4-4600-B28A-0F735CD0664F}"/>
          </ac:spMkLst>
        </pc:spChg>
        <pc:spChg chg="add del mod">
          <ac:chgData name="Riha, Kristin" userId="169c8a5b-e3c1-497d-9c17-a912732cf019" providerId="ADAL" clId="{BE5F0C9D-125A-41A5-876B-D758FD1608DC}" dt="2023-04-27T15:24:01.996" v="98" actId="478"/>
          <ac:spMkLst>
            <pc:docMk/>
            <pc:sldMk cId="1729106294" sldId="333"/>
            <ac:spMk id="9" creationId="{3094A3A1-03BC-43B0-97B3-640C2D981670}"/>
          </ac:spMkLst>
        </pc:spChg>
        <pc:spChg chg="mod modVis">
          <ac:chgData name="Riha, Kristin" userId="169c8a5b-e3c1-497d-9c17-a912732cf019" providerId="ADAL" clId="{BE5F0C9D-125A-41A5-876B-D758FD1608DC}" dt="2023-04-27T15:26:44.190" v="126" actId="14429"/>
          <ac:spMkLst>
            <pc:docMk/>
            <pc:sldMk cId="1729106294" sldId="333"/>
            <ac:spMk id="10" creationId="{E736AE47-6A8B-42DF-9A40-133A1A341A2E}"/>
          </ac:spMkLst>
        </pc:spChg>
        <pc:picChg chg="del mod modVis">
          <ac:chgData name="Riha, Kristin" userId="169c8a5b-e3c1-497d-9c17-a912732cf019" providerId="ADAL" clId="{BE5F0C9D-125A-41A5-876B-D758FD1608DC}" dt="2023-04-27T15:23:59.340" v="97" actId="478"/>
          <ac:picMkLst>
            <pc:docMk/>
            <pc:sldMk cId="1729106294" sldId="333"/>
            <ac:picMk id="6" creationId="{19804160-9D8E-4520-9C77-565C61E437FC}"/>
          </ac:picMkLst>
        </pc:picChg>
        <pc:picChg chg="add mod">
          <ac:chgData name="Riha, Kristin" userId="169c8a5b-e3c1-497d-9c17-a912732cf019" providerId="ADAL" clId="{BE5F0C9D-125A-41A5-876B-D758FD1608DC}" dt="2023-04-27T15:24:59.680" v="120" actId="1035"/>
          <ac:picMkLst>
            <pc:docMk/>
            <pc:sldMk cId="1729106294" sldId="333"/>
            <ac:picMk id="12" creationId="{2FD96B8C-BFB2-4149-A940-403227D327E5}"/>
          </ac:picMkLst>
        </pc:picChg>
      </pc:sldChg>
      <pc:sldChg chg="replTag delTag">
        <pc:chgData name="Riha, Kristin" userId="169c8a5b-e3c1-497d-9c17-a912732cf019" providerId="ADAL" clId="{BE5F0C9D-125A-41A5-876B-D758FD1608DC}" dt="2023-04-27T15:07:48.680" v="4"/>
        <pc:sldMkLst>
          <pc:docMk/>
          <pc:sldMk cId="751014895" sldId="346"/>
        </pc:sldMkLst>
      </pc:sldChg>
      <pc:sldChg chg="replTag">
        <pc:chgData name="Riha, Kristin" userId="169c8a5b-e3c1-497d-9c17-a912732cf019" providerId="ADAL" clId="{BE5F0C9D-125A-41A5-876B-D758FD1608DC}" dt="2023-04-27T15:26:33.367" v="121"/>
        <pc:sldMkLst>
          <pc:docMk/>
          <pc:sldMk cId="3349304191" sldId="389"/>
        </pc:sldMkLst>
      </pc:sldChg>
    </pc:docChg>
  </pc:docChgLst>
  <pc:docChgLst>
    <pc:chgData name="Riha, Kristin" userId="169c8a5b-e3c1-497d-9c17-a912732cf019" providerId="ADAL" clId="{421F194E-1418-4A35-B9D7-2C99C3511274}"/>
    <pc:docChg chg="custSel addSld delSld modSld">
      <pc:chgData name="Riha, Kristin" userId="169c8a5b-e3c1-497d-9c17-a912732cf019" providerId="ADAL" clId="{421F194E-1418-4A35-B9D7-2C99C3511274}" dt="2020-03-27T12:16:16.405" v="55" actId="1592"/>
      <pc:docMkLst>
        <pc:docMk/>
      </pc:docMkLst>
      <pc:sldChg chg="modSp">
        <pc:chgData name="Riha, Kristin" userId="169c8a5b-e3c1-497d-9c17-a912732cf019" providerId="ADAL" clId="{421F194E-1418-4A35-B9D7-2C99C3511274}" dt="2020-03-25T18:15:27.982" v="45" actId="1076"/>
        <pc:sldMkLst>
          <pc:docMk/>
          <pc:sldMk cId="1798276502" sldId="317"/>
        </pc:sldMkLst>
        <pc:spChg chg="mod">
          <ac:chgData name="Riha, Kristin" userId="169c8a5b-e3c1-497d-9c17-a912732cf019" providerId="ADAL" clId="{421F194E-1418-4A35-B9D7-2C99C3511274}" dt="2020-03-25T18:15:27.982" v="45" actId="1076"/>
          <ac:spMkLst>
            <pc:docMk/>
            <pc:sldMk cId="1798276502" sldId="317"/>
            <ac:spMk id="10" creationId="{61DE9B91-9C3D-4F3E-82E0-B7974434591C}"/>
          </ac:spMkLst>
        </pc:spChg>
      </pc:sldChg>
      <pc:sldChg chg="modCm">
        <pc:chgData name="Riha, Kristin" userId="169c8a5b-e3c1-497d-9c17-a912732cf019" providerId="ADAL" clId="{421F194E-1418-4A35-B9D7-2C99C3511274}" dt="2020-03-27T12:00:12.253" v="49"/>
        <pc:sldMkLst>
          <pc:docMk/>
          <pc:sldMk cId="4203545822" sldId="331"/>
        </pc:sldMkLst>
      </pc:sldChg>
      <pc:sldChg chg="delCm">
        <pc:chgData name="Riha, Kristin" userId="169c8a5b-e3c1-497d-9c17-a912732cf019" providerId="ADAL" clId="{421F194E-1418-4A35-B9D7-2C99C3511274}" dt="2020-03-27T12:13:10.534" v="50" actId="1592"/>
        <pc:sldMkLst>
          <pc:docMk/>
          <pc:sldMk cId="1729106294" sldId="333"/>
        </pc:sldMkLst>
      </pc:sldChg>
      <pc:sldChg chg="delCm">
        <pc:chgData name="Riha, Kristin" userId="169c8a5b-e3c1-497d-9c17-a912732cf019" providerId="ADAL" clId="{421F194E-1418-4A35-B9D7-2C99C3511274}" dt="2020-03-27T12:13:22.018" v="51" actId="1592"/>
        <pc:sldMkLst>
          <pc:docMk/>
          <pc:sldMk cId="3452143418" sldId="337"/>
        </pc:sldMkLst>
      </pc:sldChg>
      <pc:sldChg chg="del">
        <pc:chgData name="Riha, Kristin" userId="169c8a5b-e3c1-497d-9c17-a912732cf019" providerId="ADAL" clId="{421F194E-1418-4A35-B9D7-2C99C3511274}" dt="2020-03-16T17:25:46.313" v="1" actId="2696"/>
        <pc:sldMkLst>
          <pc:docMk/>
          <pc:sldMk cId="3533743420" sldId="338"/>
        </pc:sldMkLst>
      </pc:sldChg>
      <pc:sldChg chg="addCm modCm">
        <pc:chgData name="Riha, Kristin" userId="169c8a5b-e3c1-497d-9c17-a912732cf019" providerId="ADAL" clId="{421F194E-1418-4A35-B9D7-2C99C3511274}" dt="2020-03-16T17:26:09.112" v="3"/>
        <pc:sldMkLst>
          <pc:docMk/>
          <pc:sldMk cId="3850685841" sldId="339"/>
        </pc:sldMkLst>
      </pc:sldChg>
      <pc:sldChg chg="delSp del">
        <pc:chgData name="Riha, Kristin" userId="169c8a5b-e3c1-497d-9c17-a912732cf019" providerId="ADAL" clId="{421F194E-1418-4A35-B9D7-2C99C3511274}" dt="2020-03-16T17:26:38.529" v="6" actId="2696"/>
        <pc:sldMkLst>
          <pc:docMk/>
          <pc:sldMk cId="2237309465" sldId="341"/>
        </pc:sldMkLst>
        <pc:picChg chg="del">
          <ac:chgData name="Riha, Kristin" userId="169c8a5b-e3c1-497d-9c17-a912732cf019" providerId="ADAL" clId="{421F194E-1418-4A35-B9D7-2C99C3511274}" dt="2020-03-16T17:26:28.057" v="4" actId="478"/>
          <ac:picMkLst>
            <pc:docMk/>
            <pc:sldMk cId="2237309465" sldId="341"/>
            <ac:picMk id="5" creationId="{AC1382C2-B69D-4931-AE18-9952FFE32238}"/>
          </ac:picMkLst>
        </pc:picChg>
      </pc:sldChg>
      <pc:sldChg chg="del">
        <pc:chgData name="Riha, Kristin" userId="169c8a5b-e3c1-497d-9c17-a912732cf019" providerId="ADAL" clId="{421F194E-1418-4A35-B9D7-2C99C3511274}" dt="2020-03-16T17:26:59.833" v="8" actId="2696"/>
        <pc:sldMkLst>
          <pc:docMk/>
          <pc:sldMk cId="757201678" sldId="342"/>
        </pc:sldMkLst>
      </pc:sldChg>
      <pc:sldChg chg="addCm modCm">
        <pc:chgData name="Riha, Kristin" userId="169c8a5b-e3c1-497d-9c17-a912732cf019" providerId="ADAL" clId="{421F194E-1418-4A35-B9D7-2C99C3511274}" dt="2020-03-16T17:27:09.935" v="10"/>
        <pc:sldMkLst>
          <pc:docMk/>
          <pc:sldMk cId="2277741839" sldId="343"/>
        </pc:sldMkLst>
      </pc:sldChg>
      <pc:sldChg chg="delCm">
        <pc:chgData name="Riha, Kristin" userId="169c8a5b-e3c1-497d-9c17-a912732cf019" providerId="ADAL" clId="{421F194E-1418-4A35-B9D7-2C99C3511274}" dt="2020-03-27T12:16:01.140" v="53" actId="1592"/>
        <pc:sldMkLst>
          <pc:docMk/>
          <pc:sldMk cId="796139661" sldId="361"/>
        </pc:sldMkLst>
      </pc:sldChg>
      <pc:sldChg chg="delCm">
        <pc:chgData name="Riha, Kristin" userId="169c8a5b-e3c1-497d-9c17-a912732cf019" providerId="ADAL" clId="{421F194E-1418-4A35-B9D7-2C99C3511274}" dt="2020-03-27T12:16:16.405" v="55" actId="1592"/>
        <pc:sldMkLst>
          <pc:docMk/>
          <pc:sldMk cId="3060868490" sldId="390"/>
        </pc:sldMkLst>
      </pc:sldChg>
      <pc:sldChg chg="add delCm">
        <pc:chgData name="Riha, Kristin" userId="169c8a5b-e3c1-497d-9c17-a912732cf019" providerId="ADAL" clId="{421F194E-1418-4A35-B9D7-2C99C3511274}" dt="2020-03-27T12:15:31.780" v="52" actId="1592"/>
        <pc:sldMkLst>
          <pc:docMk/>
          <pc:sldMk cId="2367132708" sldId="392"/>
        </pc:sldMkLst>
      </pc:sldChg>
      <pc:sldChg chg="add modCm">
        <pc:chgData name="Riha, Kristin" userId="169c8a5b-e3c1-497d-9c17-a912732cf019" providerId="ADAL" clId="{421F194E-1418-4A35-B9D7-2C99C3511274}" dt="2020-03-25T18:16:07.391" v="46"/>
        <pc:sldMkLst>
          <pc:docMk/>
          <pc:sldMk cId="31239634" sldId="393"/>
        </pc:sldMkLst>
      </pc:sldChg>
      <pc:sldChg chg="add setBg modCm">
        <pc:chgData name="Riha, Kristin" userId="169c8a5b-e3c1-497d-9c17-a912732cf019" providerId="ADAL" clId="{421F194E-1418-4A35-B9D7-2C99C3511274}" dt="2020-03-25T18:16:22.150" v="47"/>
        <pc:sldMkLst>
          <pc:docMk/>
          <pc:sldMk cId="3024461362" sldId="39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X="-100000" custLinFactNeighborX="-111030" custLinFactNeighborY="8246">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X="-21895" custLinFactNeighborX="-100000" custLinFactNeighborY="34497">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4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400" b="1">
              <a:latin typeface="Arial Nova" panose="020B0504020202020204" pitchFamily="34" charset="0"/>
            </a:rPr>
            <a:t>True</a:t>
          </a: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Y="48415" custLinFactNeighborX="100000" custLinFactNeighborY="100000">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400" b="1">
              <a:latin typeface="Arial Nova" panose="020B0504020202020204" pitchFamily="34" charset="0"/>
            </a:rPr>
            <a:t>False</a:t>
          </a: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X="100000" custLinFactNeighborX="107258" custLinFactNeighborY="-3604">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X="-18421" custLinFactNeighborX="-100000" custLinFactNeighborY="-948">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X="-100000" custLinFactNeighborX="-109354" custLinFactNeighborY="-53780">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Y="259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Lst>
  <dgm:cxnLst>
    <dgm:cxn modelId="{DEB34564-DC46-4F1D-A39F-A08E218A1066}" type="presOf" srcId="{78CAAB0D-95E7-48C5-9F9B-9746BC8E415D}" destId="{1ACE0EE7-DA7F-43F4-88D3-71CDCCF2601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False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8CAAB0D-95E7-48C5-9F9B-9746BC8E41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2BF632-8C90-4606-9D67-123909BA51F0}">
      <dgm:prSet custT="1"/>
      <dgm:spPr>
        <a:solidFill>
          <a:srgbClr val="0070C0"/>
        </a:solidFill>
      </dgm:spPr>
      <dgm:t>
        <a:bodyPr/>
        <a:lstStyle/>
        <a:p>
          <a:pPr algn="ctr"/>
          <a:r>
            <a:rPr lang="en-US" sz="2800" b="1">
              <a:latin typeface="Arial Nova" panose="020B0504020202020204" pitchFamily="34" charset="0"/>
            </a:rPr>
            <a:t>True</a:t>
          </a:r>
          <a:endParaRPr lang="en-US" sz="2400" b="1">
            <a:latin typeface="Arial Nova" panose="020B0504020202020204" pitchFamily="34" charset="0"/>
          </a:endParaRPr>
        </a:p>
      </dgm:t>
    </dgm:pt>
    <dgm:pt modelId="{DE25C1C1-5B60-460C-A356-DC2733748A3E}" type="parTrans" cxnId="{8FA57E21-464A-4569-87D4-7A913632170A}">
      <dgm:prSet/>
      <dgm:spPr/>
      <dgm:t>
        <a:bodyPr/>
        <a:lstStyle/>
        <a:p>
          <a:endParaRPr lang="en-US"/>
        </a:p>
      </dgm:t>
    </dgm:pt>
    <dgm:pt modelId="{33453BD1-1CEA-42EF-AFD9-31B68B872F64}" type="sibTrans" cxnId="{8FA57E21-464A-4569-87D4-7A913632170A}">
      <dgm:prSet/>
      <dgm:spPr/>
      <dgm:t>
        <a:bodyPr/>
        <a:lstStyle/>
        <a:p>
          <a:endParaRPr lang="en-US"/>
        </a:p>
      </dgm:t>
    </dgm:pt>
    <dgm:pt modelId="{1ACE0EE7-DA7F-43F4-88D3-71CDCCF26016}" type="pres">
      <dgm:prSet presAssocID="{78CAAB0D-95E7-48C5-9F9B-9746BC8E415D}" presName="linear" presStyleCnt="0">
        <dgm:presLayoutVars>
          <dgm:animLvl val="lvl"/>
          <dgm:resizeHandles val="exact"/>
        </dgm:presLayoutVars>
      </dgm:prSet>
      <dgm:spPr/>
    </dgm:pt>
    <dgm:pt modelId="{E5CABA83-9879-4955-B64E-DB39E06F18C9}" type="pres">
      <dgm:prSet presAssocID="{B22BF632-8C90-4606-9D67-123909BA51F0}" presName="parentText" presStyleLbl="node1" presStyleIdx="0" presStyleCnt="1" custLinFactNeighborX="-38134" custLinFactNeighborY="1022">
        <dgm:presLayoutVars>
          <dgm:chMax val="0"/>
          <dgm:bulletEnabled val="1"/>
        </dgm:presLayoutVars>
      </dgm:prSet>
      <dgm:spPr/>
    </dgm:pt>
  </dgm:ptLst>
  <dgm:cxnLst>
    <dgm:cxn modelId="{8FA57E21-464A-4569-87D4-7A913632170A}" srcId="{78CAAB0D-95E7-48C5-9F9B-9746BC8E415D}" destId="{B22BF632-8C90-4606-9D67-123909BA51F0}" srcOrd="0" destOrd="0" parTransId="{DE25C1C1-5B60-460C-A356-DC2733748A3E}" sibTransId="{33453BD1-1CEA-42EF-AFD9-31B68B872F64}"/>
    <dgm:cxn modelId="{DEB34564-DC46-4F1D-A39F-A08E218A1066}" type="presOf" srcId="{78CAAB0D-95E7-48C5-9F9B-9746BC8E415D}" destId="{1ACE0EE7-DA7F-43F4-88D3-71CDCCF26016}" srcOrd="0" destOrd="0" presId="urn:microsoft.com/office/officeart/2005/8/layout/vList2"/>
    <dgm:cxn modelId="{D856E3C8-F3AE-4DFF-B3D4-7F9DD843F975}" type="presOf" srcId="{B22BF632-8C90-4606-9D67-123909BA51F0}" destId="{E5CABA83-9879-4955-B64E-DB39E06F18C9}" srcOrd="0" destOrd="0" presId="urn:microsoft.com/office/officeart/2005/8/layout/vList2"/>
    <dgm:cxn modelId="{18A3D2B3-BFF1-4F71-947F-40E2F44A0BD6}" type="presParOf" srcId="{1ACE0EE7-DA7F-43F4-88D3-71CDCCF26016}" destId="{E5CABA83-9879-4955-B64E-DB39E06F18C9}"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7082"/>
          <a:ext cx="1575069" cy="580320"/>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Arial Nova" panose="020B0504020202020204" pitchFamily="34" charset="0"/>
            </a:rPr>
            <a:t>True</a:t>
          </a:r>
        </a:p>
      </dsp:txBody>
      <dsp:txXfrm>
        <a:off x="28329" y="35411"/>
        <a:ext cx="1518411" cy="5236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0"/>
          <a:ext cx="1575069" cy="580320"/>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Arial Nova" panose="020B0504020202020204" pitchFamily="34" charset="0"/>
            </a:rPr>
            <a:t>False</a:t>
          </a:r>
        </a:p>
      </dsp:txBody>
      <dsp:txXfrm>
        <a:off x="28329" y="28329"/>
        <a:ext cx="1518411" cy="52366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0"/>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8645"/>
        <a:ext cx="1517779" cy="5295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0"/>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8645"/>
        <a:ext cx="1517779" cy="5295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False</a:t>
          </a:r>
          <a:endParaRPr lang="en-US" sz="2400" b="1" kern="1200">
            <a:latin typeface="Arial Nova" panose="020B0504020202020204" pitchFamily="34" charset="0"/>
          </a:endParaRPr>
        </a:p>
      </dsp:txBody>
      <dsp:txXfrm>
        <a:off x="28645" y="29254"/>
        <a:ext cx="1517779" cy="5295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ABA83-9879-4955-B64E-DB39E06F18C9}">
      <dsp:nvSpPr>
        <dsp:cNvPr id="0" name=""/>
        <dsp:cNvSpPr/>
      </dsp:nvSpPr>
      <dsp:spPr>
        <a:xfrm>
          <a:off x="0" y="609"/>
          <a:ext cx="1575069" cy="58679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Nova" panose="020B0504020202020204" pitchFamily="34" charset="0"/>
            </a:rPr>
            <a:t>True</a:t>
          </a:r>
          <a:endParaRPr lang="en-US" sz="2400" b="1" kern="1200">
            <a:latin typeface="Arial Nova" panose="020B0504020202020204" pitchFamily="34" charset="0"/>
          </a:endParaRPr>
        </a:p>
      </dsp:txBody>
      <dsp:txXfrm>
        <a:off x="28645" y="29254"/>
        <a:ext cx="1517779" cy="52950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30E08F2E-5F06-4CE2-A139-452A1382A6F0}" type="datetimeFigureOut">
              <a:rPr lang="en-US"/>
              <a:t>4/27/2023</a:t>
            </a:fld>
            <a:endParaRPr/>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828588A-5C4E-401A-AECC-B6F63A9DE965}" type="slidenum">
              <a:rPr/>
              <a:t>‹#›</a:t>
            </a:fld>
            <a:endParaRPr/>
          </a:p>
        </p:txBody>
      </p:sp>
    </p:spTree>
    <p:extLst>
      <p:ext uri="{BB962C8B-B14F-4D97-AF65-F5344CB8AC3E}">
        <p14:creationId xmlns:p14="http://schemas.microsoft.com/office/powerpoint/2010/main" val="105997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1A4C5DC6-1594-414D-9341-ABA08739246C}" type="datetimeFigureOut">
              <a:rPr lang="en-US"/>
              <a:t>4/27/2023</a:t>
            </a:fld>
            <a:endParaRPr/>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77542409-6A04-4DC6-AC3A-D3758287A8F2}" type="slidenum">
              <a:rPr/>
              <a:t>‹#›</a:t>
            </a:fld>
            <a:endParaRPr/>
          </a:p>
        </p:txBody>
      </p:sp>
    </p:spTree>
    <p:extLst>
      <p:ext uri="{BB962C8B-B14F-4D97-AF65-F5344CB8AC3E}">
        <p14:creationId xmlns:p14="http://schemas.microsoft.com/office/powerpoint/2010/main" val="25411505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a:t>
            </a:fld>
            <a:endParaRPr lang="en-US"/>
          </a:p>
        </p:txBody>
      </p:sp>
    </p:spTree>
    <p:extLst>
      <p:ext uri="{BB962C8B-B14F-4D97-AF65-F5344CB8AC3E}">
        <p14:creationId xmlns:p14="http://schemas.microsoft.com/office/powerpoint/2010/main" val="2121888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12</a:t>
            </a:fld>
            <a:endParaRPr lang="en-US"/>
          </a:p>
        </p:txBody>
      </p:sp>
    </p:spTree>
    <p:extLst>
      <p:ext uri="{BB962C8B-B14F-4D97-AF65-F5344CB8AC3E}">
        <p14:creationId xmlns:p14="http://schemas.microsoft.com/office/powerpoint/2010/main" val="852008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13</a:t>
            </a:fld>
            <a:endParaRPr lang="en-US"/>
          </a:p>
        </p:txBody>
      </p:sp>
    </p:spTree>
    <p:extLst>
      <p:ext uri="{BB962C8B-B14F-4D97-AF65-F5344CB8AC3E}">
        <p14:creationId xmlns:p14="http://schemas.microsoft.com/office/powerpoint/2010/main" val="479996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14</a:t>
            </a:fld>
            <a:endParaRPr lang="en-US"/>
          </a:p>
        </p:txBody>
      </p:sp>
    </p:spTree>
    <p:extLst>
      <p:ext uri="{BB962C8B-B14F-4D97-AF65-F5344CB8AC3E}">
        <p14:creationId xmlns:p14="http://schemas.microsoft.com/office/powerpoint/2010/main" val="3000281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15</a:t>
            </a:fld>
            <a:endParaRPr lang="en-US"/>
          </a:p>
        </p:txBody>
      </p:sp>
    </p:spTree>
    <p:extLst>
      <p:ext uri="{BB962C8B-B14F-4D97-AF65-F5344CB8AC3E}">
        <p14:creationId xmlns:p14="http://schemas.microsoft.com/office/powerpoint/2010/main" val="2795432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16</a:t>
            </a:fld>
            <a:endParaRPr lang="en-US"/>
          </a:p>
        </p:txBody>
      </p:sp>
    </p:spTree>
    <p:extLst>
      <p:ext uri="{BB962C8B-B14F-4D97-AF65-F5344CB8AC3E}">
        <p14:creationId xmlns:p14="http://schemas.microsoft.com/office/powerpoint/2010/main" val="3242757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17</a:t>
            </a:fld>
            <a:endParaRPr lang="en-US"/>
          </a:p>
        </p:txBody>
      </p:sp>
    </p:spTree>
    <p:extLst>
      <p:ext uri="{BB962C8B-B14F-4D97-AF65-F5344CB8AC3E}">
        <p14:creationId xmlns:p14="http://schemas.microsoft.com/office/powerpoint/2010/main" val="820484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18</a:t>
            </a:fld>
            <a:endParaRPr lang="en-US"/>
          </a:p>
        </p:txBody>
      </p:sp>
    </p:spTree>
    <p:extLst>
      <p:ext uri="{BB962C8B-B14F-4D97-AF65-F5344CB8AC3E}">
        <p14:creationId xmlns:p14="http://schemas.microsoft.com/office/powerpoint/2010/main" val="1146561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19</a:t>
            </a:fld>
            <a:endParaRPr lang="en-US"/>
          </a:p>
        </p:txBody>
      </p:sp>
    </p:spTree>
    <p:extLst>
      <p:ext uri="{BB962C8B-B14F-4D97-AF65-F5344CB8AC3E}">
        <p14:creationId xmlns:p14="http://schemas.microsoft.com/office/powerpoint/2010/main" val="3248846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20</a:t>
            </a:fld>
            <a:endParaRPr lang="en-US"/>
          </a:p>
        </p:txBody>
      </p:sp>
    </p:spTree>
    <p:extLst>
      <p:ext uri="{BB962C8B-B14F-4D97-AF65-F5344CB8AC3E}">
        <p14:creationId xmlns:p14="http://schemas.microsoft.com/office/powerpoint/2010/main" val="1720866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21</a:t>
            </a:fld>
            <a:endParaRPr lang="en-US"/>
          </a:p>
        </p:txBody>
      </p:sp>
    </p:spTree>
    <p:extLst>
      <p:ext uri="{BB962C8B-B14F-4D97-AF65-F5344CB8AC3E}">
        <p14:creationId xmlns:p14="http://schemas.microsoft.com/office/powerpoint/2010/main" val="4186406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a:t>
            </a:fld>
            <a:endParaRPr lang="en-US"/>
          </a:p>
        </p:txBody>
      </p:sp>
    </p:spTree>
    <p:extLst>
      <p:ext uri="{BB962C8B-B14F-4D97-AF65-F5344CB8AC3E}">
        <p14:creationId xmlns:p14="http://schemas.microsoft.com/office/powerpoint/2010/main" val="439049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23</a:t>
            </a:fld>
            <a:endParaRPr lang="en-US"/>
          </a:p>
        </p:txBody>
      </p:sp>
    </p:spTree>
    <p:extLst>
      <p:ext uri="{BB962C8B-B14F-4D97-AF65-F5344CB8AC3E}">
        <p14:creationId xmlns:p14="http://schemas.microsoft.com/office/powerpoint/2010/main" val="1290039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24</a:t>
            </a:fld>
            <a:endParaRPr lang="en-US"/>
          </a:p>
        </p:txBody>
      </p:sp>
    </p:spTree>
    <p:extLst>
      <p:ext uri="{BB962C8B-B14F-4D97-AF65-F5344CB8AC3E}">
        <p14:creationId xmlns:p14="http://schemas.microsoft.com/office/powerpoint/2010/main" val="3891000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25</a:t>
            </a:fld>
            <a:endParaRPr lang="en-US"/>
          </a:p>
        </p:txBody>
      </p:sp>
    </p:spTree>
    <p:extLst>
      <p:ext uri="{BB962C8B-B14F-4D97-AF65-F5344CB8AC3E}">
        <p14:creationId xmlns:p14="http://schemas.microsoft.com/office/powerpoint/2010/main" val="35932366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26</a:t>
            </a:fld>
            <a:endParaRPr lang="en-US"/>
          </a:p>
        </p:txBody>
      </p:sp>
    </p:spTree>
    <p:extLst>
      <p:ext uri="{BB962C8B-B14F-4D97-AF65-F5344CB8AC3E}">
        <p14:creationId xmlns:p14="http://schemas.microsoft.com/office/powerpoint/2010/main" val="968353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27</a:t>
            </a:fld>
            <a:endParaRPr lang="en-US"/>
          </a:p>
        </p:txBody>
      </p:sp>
    </p:spTree>
    <p:extLst>
      <p:ext uri="{BB962C8B-B14F-4D97-AF65-F5344CB8AC3E}">
        <p14:creationId xmlns:p14="http://schemas.microsoft.com/office/powerpoint/2010/main" val="3165322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28</a:t>
            </a:fld>
            <a:endParaRPr lang="en-US"/>
          </a:p>
        </p:txBody>
      </p:sp>
    </p:spTree>
    <p:extLst>
      <p:ext uri="{BB962C8B-B14F-4D97-AF65-F5344CB8AC3E}">
        <p14:creationId xmlns:p14="http://schemas.microsoft.com/office/powerpoint/2010/main" val="3458455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29</a:t>
            </a:fld>
            <a:endParaRPr lang="en-US"/>
          </a:p>
        </p:txBody>
      </p:sp>
    </p:spTree>
    <p:extLst>
      <p:ext uri="{BB962C8B-B14F-4D97-AF65-F5344CB8AC3E}">
        <p14:creationId xmlns:p14="http://schemas.microsoft.com/office/powerpoint/2010/main" val="591427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30</a:t>
            </a:fld>
            <a:endParaRPr lang="en-US"/>
          </a:p>
        </p:txBody>
      </p:sp>
    </p:spTree>
    <p:extLst>
      <p:ext uri="{BB962C8B-B14F-4D97-AF65-F5344CB8AC3E}">
        <p14:creationId xmlns:p14="http://schemas.microsoft.com/office/powerpoint/2010/main" val="1651145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31</a:t>
            </a:fld>
            <a:endParaRPr lang="en-US"/>
          </a:p>
        </p:txBody>
      </p:sp>
    </p:spTree>
    <p:extLst>
      <p:ext uri="{BB962C8B-B14F-4D97-AF65-F5344CB8AC3E}">
        <p14:creationId xmlns:p14="http://schemas.microsoft.com/office/powerpoint/2010/main" val="4052115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32</a:t>
            </a:fld>
            <a:endParaRPr lang="en-US"/>
          </a:p>
        </p:txBody>
      </p:sp>
    </p:spTree>
    <p:extLst>
      <p:ext uri="{BB962C8B-B14F-4D97-AF65-F5344CB8AC3E}">
        <p14:creationId xmlns:p14="http://schemas.microsoft.com/office/powerpoint/2010/main" val="2887206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a:t>
            </a:fld>
            <a:endParaRPr lang="en-US"/>
          </a:p>
        </p:txBody>
      </p:sp>
    </p:spTree>
    <p:extLst>
      <p:ext uri="{BB962C8B-B14F-4D97-AF65-F5344CB8AC3E}">
        <p14:creationId xmlns:p14="http://schemas.microsoft.com/office/powerpoint/2010/main" val="4090187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33</a:t>
            </a:fld>
            <a:endParaRPr lang="en-US"/>
          </a:p>
        </p:txBody>
      </p:sp>
    </p:spTree>
    <p:extLst>
      <p:ext uri="{BB962C8B-B14F-4D97-AF65-F5344CB8AC3E}">
        <p14:creationId xmlns:p14="http://schemas.microsoft.com/office/powerpoint/2010/main" val="23965892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34</a:t>
            </a:fld>
            <a:endParaRPr lang="en-US"/>
          </a:p>
        </p:txBody>
      </p:sp>
    </p:spTree>
    <p:extLst>
      <p:ext uri="{BB962C8B-B14F-4D97-AF65-F5344CB8AC3E}">
        <p14:creationId xmlns:p14="http://schemas.microsoft.com/office/powerpoint/2010/main" val="3212831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35</a:t>
            </a:fld>
            <a:endParaRPr lang="en-US"/>
          </a:p>
        </p:txBody>
      </p:sp>
    </p:spTree>
    <p:extLst>
      <p:ext uri="{BB962C8B-B14F-4D97-AF65-F5344CB8AC3E}">
        <p14:creationId xmlns:p14="http://schemas.microsoft.com/office/powerpoint/2010/main" val="10741257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36</a:t>
            </a:fld>
            <a:endParaRPr lang="en-US"/>
          </a:p>
        </p:txBody>
      </p:sp>
    </p:spTree>
    <p:extLst>
      <p:ext uri="{BB962C8B-B14F-4D97-AF65-F5344CB8AC3E}">
        <p14:creationId xmlns:p14="http://schemas.microsoft.com/office/powerpoint/2010/main" val="6208624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37</a:t>
            </a:fld>
            <a:endParaRPr lang="en-US"/>
          </a:p>
        </p:txBody>
      </p:sp>
    </p:spTree>
    <p:extLst>
      <p:ext uri="{BB962C8B-B14F-4D97-AF65-F5344CB8AC3E}">
        <p14:creationId xmlns:p14="http://schemas.microsoft.com/office/powerpoint/2010/main" val="11093850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38</a:t>
            </a:fld>
            <a:endParaRPr lang="en-US"/>
          </a:p>
        </p:txBody>
      </p:sp>
    </p:spTree>
    <p:extLst>
      <p:ext uri="{BB962C8B-B14F-4D97-AF65-F5344CB8AC3E}">
        <p14:creationId xmlns:p14="http://schemas.microsoft.com/office/powerpoint/2010/main" val="1737842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39</a:t>
            </a:fld>
            <a:endParaRPr lang="en-US"/>
          </a:p>
        </p:txBody>
      </p:sp>
    </p:spTree>
    <p:extLst>
      <p:ext uri="{BB962C8B-B14F-4D97-AF65-F5344CB8AC3E}">
        <p14:creationId xmlns:p14="http://schemas.microsoft.com/office/powerpoint/2010/main" val="23338734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40</a:t>
            </a:fld>
            <a:endParaRPr lang="en-US"/>
          </a:p>
        </p:txBody>
      </p:sp>
    </p:spTree>
    <p:extLst>
      <p:ext uri="{BB962C8B-B14F-4D97-AF65-F5344CB8AC3E}">
        <p14:creationId xmlns:p14="http://schemas.microsoft.com/office/powerpoint/2010/main" val="10849925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41</a:t>
            </a:fld>
            <a:endParaRPr lang="en-US"/>
          </a:p>
        </p:txBody>
      </p:sp>
    </p:spTree>
    <p:extLst>
      <p:ext uri="{BB962C8B-B14F-4D97-AF65-F5344CB8AC3E}">
        <p14:creationId xmlns:p14="http://schemas.microsoft.com/office/powerpoint/2010/main" val="41989667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43</a:t>
            </a:fld>
            <a:endParaRPr lang="en-US"/>
          </a:p>
        </p:txBody>
      </p:sp>
    </p:spTree>
    <p:extLst>
      <p:ext uri="{BB962C8B-B14F-4D97-AF65-F5344CB8AC3E}">
        <p14:creationId xmlns:p14="http://schemas.microsoft.com/office/powerpoint/2010/main" val="1112757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6</a:t>
            </a:fld>
            <a:endParaRPr lang="en-US"/>
          </a:p>
        </p:txBody>
      </p:sp>
    </p:spTree>
    <p:extLst>
      <p:ext uri="{BB962C8B-B14F-4D97-AF65-F5344CB8AC3E}">
        <p14:creationId xmlns:p14="http://schemas.microsoft.com/office/powerpoint/2010/main" val="30832001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45</a:t>
            </a:fld>
            <a:endParaRPr lang="en-US"/>
          </a:p>
        </p:txBody>
      </p:sp>
    </p:spTree>
    <p:extLst>
      <p:ext uri="{BB962C8B-B14F-4D97-AF65-F5344CB8AC3E}">
        <p14:creationId xmlns:p14="http://schemas.microsoft.com/office/powerpoint/2010/main" val="1273363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47</a:t>
            </a:fld>
            <a:endParaRPr lang="en-US"/>
          </a:p>
        </p:txBody>
      </p:sp>
    </p:spTree>
    <p:extLst>
      <p:ext uri="{BB962C8B-B14F-4D97-AF65-F5344CB8AC3E}">
        <p14:creationId xmlns:p14="http://schemas.microsoft.com/office/powerpoint/2010/main" val="36190139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48</a:t>
            </a:fld>
            <a:endParaRPr lang="en-US"/>
          </a:p>
        </p:txBody>
      </p:sp>
    </p:spTree>
    <p:extLst>
      <p:ext uri="{BB962C8B-B14F-4D97-AF65-F5344CB8AC3E}">
        <p14:creationId xmlns:p14="http://schemas.microsoft.com/office/powerpoint/2010/main" val="1644940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7</a:t>
            </a:fld>
            <a:endParaRPr lang="en-US"/>
          </a:p>
        </p:txBody>
      </p:sp>
    </p:spTree>
    <p:extLst>
      <p:ext uri="{BB962C8B-B14F-4D97-AF65-F5344CB8AC3E}">
        <p14:creationId xmlns:p14="http://schemas.microsoft.com/office/powerpoint/2010/main" val="727973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8</a:t>
            </a:fld>
            <a:endParaRPr lang="en-US"/>
          </a:p>
        </p:txBody>
      </p:sp>
    </p:spTree>
    <p:extLst>
      <p:ext uri="{BB962C8B-B14F-4D97-AF65-F5344CB8AC3E}">
        <p14:creationId xmlns:p14="http://schemas.microsoft.com/office/powerpoint/2010/main" val="1613502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9</a:t>
            </a:fld>
            <a:endParaRPr lang="en-US"/>
          </a:p>
        </p:txBody>
      </p:sp>
    </p:spTree>
    <p:extLst>
      <p:ext uri="{BB962C8B-B14F-4D97-AF65-F5344CB8AC3E}">
        <p14:creationId xmlns:p14="http://schemas.microsoft.com/office/powerpoint/2010/main" val="571605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10</a:t>
            </a:fld>
            <a:endParaRPr lang="en-US"/>
          </a:p>
        </p:txBody>
      </p:sp>
    </p:spTree>
    <p:extLst>
      <p:ext uri="{BB962C8B-B14F-4D97-AF65-F5344CB8AC3E}">
        <p14:creationId xmlns:p14="http://schemas.microsoft.com/office/powerpoint/2010/main" val="3652411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542409-6A04-4DC6-AC3A-D3758287A8F2}" type="slidenum">
              <a:rPr lang="en-US" smtClean="0"/>
              <a:t>11</a:t>
            </a:fld>
            <a:endParaRPr lang="en-US"/>
          </a:p>
        </p:txBody>
      </p:sp>
    </p:spTree>
    <p:extLst>
      <p:ext uri="{BB962C8B-B14F-4D97-AF65-F5344CB8AC3E}">
        <p14:creationId xmlns:p14="http://schemas.microsoft.com/office/powerpoint/2010/main" val="5731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hyperlink" Target="https://theconversation.com/clean-energy-could-save-hundreds-of-billions-in-health-costs-every-year-55265" TargetMode="Externa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image" Target="../media/image10.jpe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rse 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42E240-AEC5-40EF-853D-DD37051C16A9}"/>
              </a:ext>
            </a:extLst>
          </p:cNvPr>
          <p:cNvPicPr/>
          <p:nvPr userDrawn="1"/>
        </p:nvPicPr>
        <p:blipFill>
          <a:blip r:embed="rId2">
            <a:extLst>
              <a:ext uri="{28A0092B-C50C-407E-A947-70E740481C1C}">
                <a14:useLocalDpi xmlns:a14="http://schemas.microsoft.com/office/drawing/2010/main" val="0"/>
              </a:ext>
            </a:extLst>
          </a:blip>
          <a:srcRect/>
          <a:stretch/>
        </p:blipFill>
        <p:spPr>
          <a:xfrm>
            <a:off x="9625528" y="486298"/>
            <a:ext cx="2174234" cy="670389"/>
          </a:xfrm>
          <a:prstGeom prst="rect">
            <a:avLst/>
          </a:prstGeom>
        </p:spPr>
      </p:pic>
      <p:sp>
        <p:nvSpPr>
          <p:cNvPr id="3" name="TextBox 2">
            <a:extLst>
              <a:ext uri="{FF2B5EF4-FFF2-40B4-BE49-F238E27FC236}">
                <a16:creationId xmlns:a16="http://schemas.microsoft.com/office/drawing/2014/main" id="{6C25940B-1993-4DB2-8DA0-BBB757BF8D30}"/>
              </a:ext>
            </a:extLst>
          </p:cNvPr>
          <p:cNvSpPr txBox="1"/>
          <p:nvPr userDrawn="1"/>
        </p:nvSpPr>
        <p:spPr>
          <a:xfrm>
            <a:off x="6266530" y="5719758"/>
            <a:ext cx="5859015" cy="923330"/>
          </a:xfrm>
          <a:prstGeom prst="rect">
            <a:avLst/>
          </a:prstGeom>
          <a:noFill/>
        </p:spPr>
        <p:txBody>
          <a:bodyPr wrap="square" rtlCol="0" anchor="t">
            <a:spAutoFit/>
          </a:bodyPr>
          <a:lstStyle/>
          <a:p>
            <a:r>
              <a:rPr lang="en-US" i="1"/>
              <a:t>Disclaimer: Any pictures herein are for educational purposes only and not intended to be an endorsement of any particular manufacturer, vendor, or product</a:t>
            </a:r>
          </a:p>
        </p:txBody>
      </p:sp>
      <p:sp>
        <p:nvSpPr>
          <p:cNvPr id="4" name="Rectangle 3">
            <a:extLst>
              <a:ext uri="{FF2B5EF4-FFF2-40B4-BE49-F238E27FC236}">
                <a16:creationId xmlns:a16="http://schemas.microsoft.com/office/drawing/2014/main" id="{3E247197-443E-4350-81C9-12224498F5CC}"/>
              </a:ext>
            </a:extLst>
          </p:cNvPr>
          <p:cNvSpPr/>
          <p:nvPr userDrawn="1"/>
        </p:nvSpPr>
        <p:spPr>
          <a:xfrm>
            <a:off x="1601492" y="232629"/>
            <a:ext cx="4494508" cy="6451029"/>
          </a:xfrm>
          <a:prstGeom prst="rect">
            <a:avLst/>
          </a:prstGeom>
          <a:solidFill>
            <a:srgbClr val="6DC1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8B1FEA37-4CAA-413F-9FF3-BAFFE39A0B07}"/>
              </a:ext>
            </a:extLst>
          </p:cNvPr>
          <p:cNvCxnSpPr>
            <a:cxnSpLocks/>
          </p:cNvCxnSpPr>
          <p:nvPr userDrawn="1"/>
        </p:nvCxnSpPr>
        <p:spPr>
          <a:xfrm>
            <a:off x="2123301" y="1972194"/>
            <a:ext cx="3616036" cy="0"/>
          </a:xfrm>
          <a:prstGeom prst="line">
            <a:avLst/>
          </a:prstGeom>
          <a:ln w="38100">
            <a:solidFill>
              <a:schemeClr val="bg1"/>
            </a:solidFill>
          </a:ln>
        </p:spPr>
        <p:style>
          <a:lnRef idx="3">
            <a:schemeClr val="accent1"/>
          </a:lnRef>
          <a:fillRef idx="0">
            <a:schemeClr val="accent1"/>
          </a:fillRef>
          <a:effectRef idx="2">
            <a:schemeClr val="accent1"/>
          </a:effectRef>
          <a:fontRef idx="minor">
            <a:schemeClr val="tx1"/>
          </a:fontRef>
        </p:style>
      </p:cxnSp>
      <p:pic>
        <p:nvPicPr>
          <p:cNvPr id="6" name="Picture 5">
            <a:extLst>
              <a:ext uri="{FF2B5EF4-FFF2-40B4-BE49-F238E27FC236}">
                <a16:creationId xmlns:a16="http://schemas.microsoft.com/office/drawing/2014/main" id="{5FA804CB-46DE-4542-96EF-485A9E7F1EF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019" r="9192"/>
          <a:stretch/>
        </p:blipFill>
        <p:spPr>
          <a:xfrm>
            <a:off x="-1" y="1788402"/>
            <a:ext cx="1504779" cy="3889903"/>
          </a:xfrm>
          <a:prstGeom prst="rect">
            <a:avLst/>
          </a:prstGeom>
        </p:spPr>
      </p:pic>
      <p:pic>
        <p:nvPicPr>
          <p:cNvPr id="7" name="Picture 6">
            <a:extLst>
              <a:ext uri="{FF2B5EF4-FFF2-40B4-BE49-F238E27FC236}">
                <a16:creationId xmlns:a16="http://schemas.microsoft.com/office/drawing/2014/main" id="{2321C466-EF40-44DA-942F-0268E7842429}"/>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3306"/>
          <a:stretch/>
        </p:blipFill>
        <p:spPr>
          <a:xfrm>
            <a:off x="10338988" y="1703840"/>
            <a:ext cx="1786557" cy="3886200"/>
          </a:xfrm>
          <a:prstGeom prst="rect">
            <a:avLst/>
          </a:prstGeom>
        </p:spPr>
      </p:pic>
      <p:pic>
        <p:nvPicPr>
          <p:cNvPr id="8" name="Picture 7">
            <a:extLst>
              <a:ext uri="{FF2B5EF4-FFF2-40B4-BE49-F238E27FC236}">
                <a16:creationId xmlns:a16="http://schemas.microsoft.com/office/drawing/2014/main" id="{68768660-5F01-4C20-B28F-467A2A9C1DED}"/>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5878" r="4452"/>
          <a:stretch/>
        </p:blipFill>
        <p:spPr>
          <a:xfrm>
            <a:off x="6168158" y="1731549"/>
            <a:ext cx="4098672" cy="3858491"/>
          </a:xfrm>
          <a:prstGeom prst="rect">
            <a:avLst/>
          </a:prstGeom>
          <a:ln w="44450">
            <a:noFill/>
          </a:ln>
        </p:spPr>
      </p:pic>
      <p:sp>
        <p:nvSpPr>
          <p:cNvPr id="9" name="Text Placeholder 2">
            <a:extLst>
              <a:ext uri="{FF2B5EF4-FFF2-40B4-BE49-F238E27FC236}">
                <a16:creationId xmlns:a16="http://schemas.microsoft.com/office/drawing/2014/main" id="{1A82B35E-3847-44CA-ADDA-E7EB89169A11}"/>
              </a:ext>
            </a:extLst>
          </p:cNvPr>
          <p:cNvSpPr>
            <a:spLocks noGrp="1"/>
          </p:cNvSpPr>
          <p:nvPr>
            <p:ph type="body" idx="1"/>
          </p:nvPr>
        </p:nvSpPr>
        <p:spPr>
          <a:xfrm>
            <a:off x="1742376" y="370036"/>
            <a:ext cx="4188161" cy="1464752"/>
          </a:xfrm>
        </p:spPr>
        <p:txBody>
          <a:bodyPr>
            <a:normAutofit/>
          </a:bodyPr>
          <a:lstStyle>
            <a:lvl1pPr marL="0" indent="0">
              <a:buNone/>
              <a:defRPr sz="4800" b="1">
                <a:solidFill>
                  <a:schemeClr val="bg1"/>
                </a:solidFill>
                <a:latin typeface="Georgia Pro" panose="02040502050405020303" pitchFamily="18" charset="0"/>
              </a:defRPr>
            </a:lvl1pPr>
          </a:lstStyle>
          <a:p>
            <a:endParaRPr lang="en-US"/>
          </a:p>
        </p:txBody>
      </p:sp>
      <p:sp>
        <p:nvSpPr>
          <p:cNvPr id="10" name="Text Placeholder 2">
            <a:extLst>
              <a:ext uri="{FF2B5EF4-FFF2-40B4-BE49-F238E27FC236}">
                <a16:creationId xmlns:a16="http://schemas.microsoft.com/office/drawing/2014/main" id="{CBD957C0-C2CB-493B-B06B-4E1ACDD8C73F}"/>
              </a:ext>
            </a:extLst>
          </p:cNvPr>
          <p:cNvSpPr>
            <a:spLocks noGrp="1"/>
          </p:cNvSpPr>
          <p:nvPr>
            <p:ph type="body" idx="10"/>
          </p:nvPr>
        </p:nvSpPr>
        <p:spPr>
          <a:xfrm>
            <a:off x="1837238" y="2560242"/>
            <a:ext cx="4188161" cy="1464752"/>
          </a:xfrm>
        </p:spPr>
        <p:txBody>
          <a:bodyPr>
            <a:normAutofit/>
          </a:bodyPr>
          <a:lstStyle>
            <a:lvl1pPr marL="0" indent="0">
              <a:buNone/>
              <a:defRPr sz="4800" b="0">
                <a:solidFill>
                  <a:schemeClr val="bg1"/>
                </a:solidFill>
                <a:latin typeface="Georgia Pro" panose="02040502050405020303" pitchFamily="18" charset="0"/>
              </a:defRPr>
            </a:lvl1pPr>
          </a:lstStyle>
          <a:p>
            <a:endParaRPr lang="en-US"/>
          </a:p>
        </p:txBody>
      </p:sp>
      <p:sp>
        <p:nvSpPr>
          <p:cNvPr id="11" name="Text Placeholder 2">
            <a:extLst>
              <a:ext uri="{FF2B5EF4-FFF2-40B4-BE49-F238E27FC236}">
                <a16:creationId xmlns:a16="http://schemas.microsoft.com/office/drawing/2014/main" id="{F1386ABB-B3B5-4B4F-B5B4-55641CF1049A}"/>
              </a:ext>
            </a:extLst>
          </p:cNvPr>
          <p:cNvSpPr>
            <a:spLocks noGrp="1"/>
          </p:cNvSpPr>
          <p:nvPr>
            <p:ph type="body" idx="11"/>
          </p:nvPr>
        </p:nvSpPr>
        <p:spPr>
          <a:xfrm>
            <a:off x="1837238" y="5590040"/>
            <a:ext cx="4188161" cy="989780"/>
          </a:xfrm>
        </p:spPr>
        <p:txBody>
          <a:bodyPr>
            <a:normAutofit/>
          </a:bodyPr>
          <a:lstStyle>
            <a:lvl1pPr marL="0" indent="0">
              <a:buNone/>
              <a:defRPr sz="2800" b="0">
                <a:solidFill>
                  <a:schemeClr val="bg1"/>
                </a:solidFill>
                <a:latin typeface="Georgia Pro" panose="02040502050405020303" pitchFamily="18" charset="0"/>
              </a:defRPr>
            </a:lvl1pPr>
          </a:lstStyle>
          <a:p>
            <a:endParaRPr lang="en-US"/>
          </a:p>
        </p:txBody>
      </p:sp>
    </p:spTree>
    <p:extLst>
      <p:ext uri="{BB962C8B-B14F-4D97-AF65-F5344CB8AC3E}">
        <p14:creationId xmlns:p14="http://schemas.microsoft.com/office/powerpoint/2010/main" val="6987310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B35487-F931-4294-9CD1-EF567B9C9C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759"/>
            <a:ext cx="12192000" cy="8588939"/>
          </a:xfrm>
          <a:prstGeom prst="rect">
            <a:avLst/>
          </a:prstGeom>
        </p:spPr>
      </p:pic>
      <p:sp>
        <p:nvSpPr>
          <p:cNvPr id="3" name="Rectangle 2">
            <a:extLst>
              <a:ext uri="{FF2B5EF4-FFF2-40B4-BE49-F238E27FC236}">
                <a16:creationId xmlns:a16="http://schemas.microsoft.com/office/drawing/2014/main" id="{1EF6F664-AD66-4BED-97FB-DA8571C2EB41}"/>
              </a:ext>
            </a:extLst>
          </p:cNvPr>
          <p:cNvSpPr/>
          <p:nvPr userDrawn="1"/>
        </p:nvSpPr>
        <p:spPr>
          <a:xfrm>
            <a:off x="0" y="-1759"/>
            <a:ext cx="12255713" cy="8592457"/>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73BC8624-C6AC-417E-AC09-9189C0052A51}"/>
              </a:ext>
            </a:extLst>
          </p:cNvPr>
          <p:cNvCxnSpPr/>
          <p:nvPr userDrawn="1"/>
        </p:nvCxnSpPr>
        <p:spPr>
          <a:xfrm>
            <a:off x="1033153" y="5391397"/>
            <a:ext cx="88233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359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Question 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994373779"/>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1883063886"/>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pic>
        <p:nvPicPr>
          <p:cNvPr id="13" name="Picture 12">
            <a:extLst>
              <a:ext uri="{FF2B5EF4-FFF2-40B4-BE49-F238E27FC236}">
                <a16:creationId xmlns:a16="http://schemas.microsoft.com/office/drawing/2014/main" id="{8E695084-E16F-47FC-A0A3-3534B9CE5E8C}"/>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t="8198" r="5767" b="13045"/>
          <a:stretch/>
        </p:blipFill>
        <p:spPr>
          <a:xfrm>
            <a:off x="-19329" y="0"/>
            <a:ext cx="4357177"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91078" y="0"/>
            <a:ext cx="4500674"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D1DA510-8286-474A-9D1F-C8DFF70C1863}"/>
              </a:ext>
            </a:extLst>
          </p:cNvPr>
          <p:cNvSpPr txBox="1"/>
          <p:nvPr userDrawn="1"/>
        </p:nvSpPr>
        <p:spPr>
          <a:xfrm>
            <a:off x="-1" y="27677"/>
            <a:ext cx="4389121" cy="930564"/>
          </a:xfrm>
          <a:prstGeom prst="rect">
            <a:avLst/>
          </a:prstGeom>
        </p:spPr>
        <p:txBody>
          <a:bodyPr wrap="square" rtlCol="0" anchor="t">
            <a:noAutofit/>
          </a:bodyPr>
          <a:lstStyle/>
          <a:p>
            <a:pPr algn="ctr">
              <a:lnSpc>
                <a:spcPct val="90000"/>
              </a:lnSpc>
            </a:pPr>
            <a:r>
              <a:rPr lang="en-US" sz="4600" b="1">
                <a:solidFill>
                  <a:schemeClr val="bg1"/>
                </a:solidFill>
                <a:latin typeface="Arial Nova" panose="020B0504020202020204" pitchFamily="34" charset="0"/>
              </a:rPr>
              <a:t>Feedback</a:t>
            </a:r>
          </a:p>
        </p:txBody>
      </p:sp>
    </p:spTree>
    <p:extLst>
      <p:ext uri="{BB962C8B-B14F-4D97-AF65-F5344CB8AC3E}">
        <p14:creationId xmlns:p14="http://schemas.microsoft.com/office/powerpoint/2010/main" val="16406762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ph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6096000" y="1438083"/>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15079324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Graph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6315075" y="1384456"/>
            <a:ext cx="5607819"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269106" y="1390458"/>
            <a:ext cx="5826125" cy="4748406"/>
          </a:xfrm>
        </p:spPr>
        <p:txBody>
          <a:bodyPr/>
          <a:lstStyle/>
          <a:p>
            <a:endParaRPr lang="en-US"/>
          </a:p>
        </p:txBody>
      </p: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3879196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269106" y="1438276"/>
            <a:ext cx="11653788" cy="4748407"/>
          </a:xfrm>
        </p:spPr>
        <p:txBody>
          <a:bodyPr/>
          <a:lstStyle>
            <a:lvl1pPr marL="0" indent="0">
              <a:buNone/>
              <a:defRPr>
                <a:latin typeface="Arial Nova" panose="020B0504020202020204" pitchFamily="34" charset="0"/>
              </a:defRPr>
            </a:lvl1pPr>
            <a:lvl2pPr>
              <a:defRPr sz="2200"/>
            </a:lvl2pPr>
            <a:lvl3pPr>
              <a:defRPr sz="2200">
                <a:latin typeface="Arial Nova" panose="020B0504020202020204" pitchFamily="34" charset="0"/>
              </a:defRPr>
            </a:lvl3pPr>
            <a:lvl4pPr>
              <a:defRPr sz="2200"/>
            </a:lvl4pPr>
            <a:lvl5pPr>
              <a:defRPr sz="2200">
                <a:latin typeface="Arial Nova" panose="020B0504020202020204" pitchFamily="34" charset="0"/>
              </a:defRPr>
            </a:lvl5pPr>
            <a:lvl7pPr>
              <a:defRPr sz="2200">
                <a:latin typeface="Arial Nova" panose="020B0504020202020204" pitchFamily="34" charset="0"/>
              </a:defRPr>
            </a:lvl7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Slide Number Placeholder 4">
            <a:extLst>
              <a:ext uri="{FF2B5EF4-FFF2-40B4-BE49-F238E27FC236}">
                <a16:creationId xmlns:a16="http://schemas.microsoft.com/office/drawing/2014/main" id="{1C49E449-0904-4064-B6C3-33F3A1F629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28723111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62024" y="1493932"/>
            <a:ext cx="4638675" cy="2305042"/>
          </a:xfrm>
        </p:spPr>
        <p:txBody>
          <a:bodyPr/>
          <a:lstStyle/>
          <a:p>
            <a:endParaRPr lang="en-US"/>
          </a:p>
        </p:txBody>
      </p:sp>
      <p:sp>
        <p:nvSpPr>
          <p:cNvPr id="6" name="Picture Placeholder 5">
            <a:extLst>
              <a:ext uri="{FF2B5EF4-FFF2-40B4-BE49-F238E27FC236}">
                <a16:creationId xmlns:a16="http://schemas.microsoft.com/office/drawing/2014/main" id="{EA459B98-AE96-4481-B808-9FC9D8331549}"/>
              </a:ext>
            </a:extLst>
          </p:cNvPr>
          <p:cNvSpPr>
            <a:spLocks noGrp="1"/>
          </p:cNvSpPr>
          <p:nvPr>
            <p:ph type="pic" sz="quarter" idx="11"/>
          </p:nvPr>
        </p:nvSpPr>
        <p:spPr>
          <a:xfrm>
            <a:off x="6400800" y="1493926"/>
            <a:ext cx="4638675" cy="2305048"/>
          </a:xfrm>
        </p:spPr>
        <p:txBody>
          <a:bodyPr/>
          <a:lstStyle/>
          <a:p>
            <a:endParaRPr lang="en-US"/>
          </a:p>
        </p:txBody>
      </p:sp>
      <p:sp>
        <p:nvSpPr>
          <p:cNvPr id="10" name="Picture Placeholder 6">
            <a:extLst>
              <a:ext uri="{FF2B5EF4-FFF2-40B4-BE49-F238E27FC236}">
                <a16:creationId xmlns:a16="http://schemas.microsoft.com/office/drawing/2014/main" id="{EC08FBF2-42A1-4753-A41D-343DDDE4FA08}"/>
              </a:ext>
            </a:extLst>
          </p:cNvPr>
          <p:cNvSpPr>
            <a:spLocks noGrp="1"/>
          </p:cNvSpPr>
          <p:nvPr>
            <p:ph type="pic" sz="quarter" idx="12"/>
          </p:nvPr>
        </p:nvSpPr>
        <p:spPr>
          <a:xfrm>
            <a:off x="962023" y="3951374"/>
            <a:ext cx="4638675" cy="2305042"/>
          </a:xfrm>
        </p:spPr>
        <p:txBody>
          <a:bodyPr/>
          <a:lstStyle/>
          <a:p>
            <a:endParaRPr lang="en-US"/>
          </a:p>
        </p:txBody>
      </p:sp>
      <p:sp>
        <p:nvSpPr>
          <p:cNvPr id="11" name="Picture Placeholder 6">
            <a:extLst>
              <a:ext uri="{FF2B5EF4-FFF2-40B4-BE49-F238E27FC236}">
                <a16:creationId xmlns:a16="http://schemas.microsoft.com/office/drawing/2014/main" id="{92928F68-D4D9-492C-9282-6F4277816179}"/>
              </a:ext>
            </a:extLst>
          </p:cNvPr>
          <p:cNvSpPr>
            <a:spLocks noGrp="1"/>
          </p:cNvSpPr>
          <p:nvPr>
            <p:ph type="pic" sz="quarter" idx="13"/>
          </p:nvPr>
        </p:nvSpPr>
        <p:spPr>
          <a:xfrm>
            <a:off x="6400799" y="3951374"/>
            <a:ext cx="4638675" cy="2305042"/>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42718531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904874" y="1389156"/>
            <a:ext cx="10382251" cy="4792125"/>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4239221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only no titl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3DD2D98-F09C-45F5-A1A9-C7E01E4CB74A}"/>
              </a:ext>
            </a:extLst>
          </p:cNvPr>
          <p:cNvSpPr>
            <a:spLocks noGrp="1"/>
          </p:cNvSpPr>
          <p:nvPr>
            <p:ph type="pic" sz="quarter" idx="10"/>
          </p:nvPr>
        </p:nvSpPr>
        <p:spPr>
          <a:xfrm>
            <a:off x="742949" y="436656"/>
            <a:ext cx="10906126" cy="5525994"/>
          </a:xfrm>
        </p:spPr>
        <p:txBody>
          <a:bodyPr/>
          <a:lstStyle/>
          <a:p>
            <a:endParaRPr lang="en-US"/>
          </a:p>
        </p:txBody>
      </p:sp>
      <p:sp>
        <p:nvSpPr>
          <p:cNvPr id="12" name="Slide Number Placeholder 4">
            <a:extLst>
              <a:ext uri="{FF2B5EF4-FFF2-40B4-BE49-F238E27FC236}">
                <a16:creationId xmlns:a16="http://schemas.microsoft.com/office/drawing/2014/main" id="{19A744D0-0E29-435C-833C-4E5E8D2185C9}"/>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7031811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rtArt whole scree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solidFill>
                  <a:schemeClr val="tx1"/>
                </a:solidFill>
              </a:defRPr>
            </a:lvl1pPr>
          </a:lstStyle>
          <a:p>
            <a:r>
              <a:rPr lang="en-US"/>
              <a:t>Click to edit Master title style</a:t>
            </a:r>
            <a:endParaRPr/>
          </a:p>
        </p:txBody>
      </p:sp>
      <p:cxnSp>
        <p:nvCxnSpPr>
          <p:cNvPr id="4" name="Straight Connector 3">
            <a:extLst>
              <a:ext uri="{FF2B5EF4-FFF2-40B4-BE49-F238E27FC236}">
                <a16:creationId xmlns:a16="http://schemas.microsoft.com/office/drawing/2014/main" id="{A8A8A85A-56F3-4CAF-9218-4D9F96999CF5}"/>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martArt Placeholder 5">
            <a:extLst>
              <a:ext uri="{FF2B5EF4-FFF2-40B4-BE49-F238E27FC236}">
                <a16:creationId xmlns:a16="http://schemas.microsoft.com/office/drawing/2014/main" id="{2DCACFB5-8E53-43A5-A4F9-BA142FA0D4C3}"/>
              </a:ext>
            </a:extLst>
          </p:cNvPr>
          <p:cNvSpPr>
            <a:spLocks noGrp="1"/>
          </p:cNvSpPr>
          <p:nvPr>
            <p:ph type="dgm" sz="quarter" idx="10"/>
          </p:nvPr>
        </p:nvSpPr>
        <p:spPr>
          <a:xfrm>
            <a:off x="438150" y="1504950"/>
            <a:ext cx="11487150" cy="4476750"/>
          </a:xfrm>
        </p:spPr>
        <p:txBody>
          <a:bodyPr/>
          <a:lstStyle/>
          <a:p>
            <a:endParaRPr lang="en-US"/>
          </a:p>
        </p:txBody>
      </p:sp>
      <p:sp>
        <p:nvSpPr>
          <p:cNvPr id="8" name="Slide Number Placeholder 4">
            <a:extLst>
              <a:ext uri="{FF2B5EF4-FFF2-40B4-BE49-F238E27FC236}">
                <a16:creationId xmlns:a16="http://schemas.microsoft.com/office/drawing/2014/main" id="{D01F31F5-CD60-4921-985B-E1EFF89900E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2594720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4013C534-234C-4D0A-A61B-B68FA71470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6108295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8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
        <p:nvSpPr>
          <p:cNvPr id="7" name="Slide Number Placeholder 4">
            <a:extLst>
              <a:ext uri="{FF2B5EF4-FFF2-40B4-BE49-F238E27FC236}">
                <a16:creationId xmlns:a16="http://schemas.microsoft.com/office/drawing/2014/main" id="{CC9CBD55-CFF8-4D80-B376-93B9267E9D10}"/>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4051168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cxnSp>
        <p:nvCxnSpPr>
          <p:cNvPr id="4" name="Straight Connector 3">
            <a:extLst>
              <a:ext uri="{FF2B5EF4-FFF2-40B4-BE49-F238E27FC236}">
                <a16:creationId xmlns:a16="http://schemas.microsoft.com/office/drawing/2014/main" id="{4F2512DC-2AB8-48E1-8D05-DBE8B7C9AFF1}"/>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B91FCD2-F2F2-463E-BA09-D36F3B7BE5A1}"/>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24658775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Module 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C4E83F9-BFB9-48CD-8E49-AA5494D1B781}"/>
              </a:ext>
            </a:extLst>
          </p:cNvPr>
          <p:cNvSpPr>
            <a:spLocks noGrp="1"/>
          </p:cNvSpPr>
          <p:nvPr>
            <p:ph type="pic" sz="quarter" idx="10"/>
          </p:nvPr>
        </p:nvSpPr>
        <p:spPr>
          <a:xfrm>
            <a:off x="8852795" y="1423987"/>
            <a:ext cx="3339205" cy="3885927"/>
          </a:xfrm>
        </p:spPr>
        <p:txBody>
          <a:bodyPr/>
          <a:lstStyle/>
          <a:p>
            <a:endParaRPr lang="en-US"/>
          </a:p>
        </p:txBody>
      </p:sp>
      <p:sp>
        <p:nvSpPr>
          <p:cNvPr id="7" name="Picture Placeholder 6">
            <a:extLst>
              <a:ext uri="{FF2B5EF4-FFF2-40B4-BE49-F238E27FC236}">
                <a16:creationId xmlns:a16="http://schemas.microsoft.com/office/drawing/2014/main" id="{33CCEF3E-35A1-4D4D-9940-2CE4E53B914A}"/>
              </a:ext>
            </a:extLst>
          </p:cNvPr>
          <p:cNvSpPr>
            <a:spLocks noGrp="1"/>
          </p:cNvSpPr>
          <p:nvPr>
            <p:ph type="pic" sz="quarter" idx="11"/>
          </p:nvPr>
        </p:nvSpPr>
        <p:spPr>
          <a:xfrm>
            <a:off x="0" y="1423988"/>
            <a:ext cx="1547813" cy="3885926"/>
          </a:xfrm>
        </p:spPr>
        <p:txBody>
          <a:bodyPr/>
          <a:lstStyle/>
          <a:p>
            <a:endParaRPr lang="en-US"/>
          </a:p>
        </p:txBody>
      </p:sp>
    </p:spTree>
    <p:extLst>
      <p:ext uri="{BB962C8B-B14F-4D97-AF65-F5344CB8AC3E}">
        <p14:creationId xmlns:p14="http://schemas.microsoft.com/office/powerpoint/2010/main" val="12898942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6179320" y="1556281"/>
            <a:ext cx="5524500" cy="4620682"/>
          </a:xfrm>
        </p:spPr>
        <p:txBody>
          <a:bodyPr>
            <a:normAutofit/>
          </a:bodyPr>
          <a:lstStyle>
            <a:lvl1pPr marL="0" indent="0">
              <a:buNone/>
              <a:defRPr sz="2200">
                <a:latin typeface="Arial Nova" panose="020B0504020202020204" pitchFamily="34" charset="0"/>
              </a:defRPr>
            </a:lvl1pPr>
            <a:lvl2pPr>
              <a:defRPr sz="1800"/>
            </a:lvl2pPr>
            <a:lvl3pPr>
              <a:defRPr sz="2200">
                <a:latin typeface="Arial Nova" panose="020B0504020202020204" pitchFamily="34" charset="0"/>
              </a:defRPr>
            </a:lvl3pPr>
            <a:lvl4pPr>
              <a:defRPr sz="1600"/>
            </a:lvl4pPr>
            <a:lvl5pPr>
              <a:defRPr sz="2200">
                <a:latin typeface="Arial Nova" panose="020B0504020202020204" pitchFamily="34" charset="0"/>
              </a:defRPr>
            </a:lvl5pPr>
            <a:lvl6pPr>
              <a:defRPr sz="1600"/>
            </a:lvl6pPr>
            <a:lvl7pPr>
              <a:defRPr sz="2200">
                <a:latin typeface="Arial Nova" panose="020B0504020202020204" pitchFamily="34" charset="0"/>
              </a:defRPr>
            </a:lvl7pPr>
            <a:lvl8pPr>
              <a:defRPr sz="1600"/>
            </a:lvl8pPr>
            <a:lvl9pPr>
              <a:defRPr sz="2200">
                <a:latin typeface="Arial Nova" panose="020B0504020202020204" pitchFamily="34" charset="0"/>
              </a:defRPr>
            </a:lvl9pPr>
          </a:lstStyle>
          <a:p>
            <a:pPr lvl="0"/>
            <a:r>
              <a:rPr lang="en-US"/>
              <a:t>Click to edit Master text styles</a:t>
            </a:r>
          </a:p>
          <a:p>
            <a:pPr lvl="2"/>
            <a:r>
              <a:rPr lang="en-US"/>
              <a:t>Second level</a:t>
            </a:r>
          </a:p>
          <a:p>
            <a:pPr lvl="4"/>
            <a:r>
              <a:rPr lang="en-US"/>
              <a:t>Third level</a:t>
            </a:r>
          </a:p>
          <a:p>
            <a:pPr lvl="6"/>
            <a:r>
              <a:rPr lang="en-US"/>
              <a:t>Fourth level</a:t>
            </a:r>
          </a:p>
          <a:p>
            <a:pPr lvl="8"/>
            <a:r>
              <a:rPr lang="en-US"/>
              <a:t>Fifth level</a:t>
            </a: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2781687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8" name="Table Placeholder 7">
            <a:extLst>
              <a:ext uri="{FF2B5EF4-FFF2-40B4-BE49-F238E27FC236}">
                <a16:creationId xmlns:a16="http://schemas.microsoft.com/office/drawing/2014/main" id="{785E9EFA-AD6C-453A-A771-7EE4F68EC1BD}"/>
              </a:ext>
            </a:extLst>
          </p:cNvPr>
          <p:cNvSpPr>
            <a:spLocks noGrp="1"/>
          </p:cNvSpPr>
          <p:nvPr>
            <p:ph type="tbl" sz="quarter" idx="10"/>
          </p:nvPr>
        </p:nvSpPr>
        <p:spPr>
          <a:xfrm>
            <a:off x="6200775" y="1555750"/>
            <a:ext cx="5721350" cy="4621213"/>
          </a:xfrm>
        </p:spPr>
        <p:txBody>
          <a:bodyPr/>
          <a:lstStyle/>
          <a:p>
            <a:endParaRPr lang="en-US"/>
          </a:p>
        </p:txBody>
      </p:sp>
    </p:spTree>
    <p:extLst>
      <p:ext uri="{BB962C8B-B14F-4D97-AF65-F5344CB8AC3E}">
        <p14:creationId xmlns:p14="http://schemas.microsoft.com/office/powerpoint/2010/main" val="21225624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L_SmartAr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269107" y="1556281"/>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6096000" y="1555750"/>
            <a:ext cx="5826125" cy="4549775"/>
          </a:xfrm>
        </p:spPr>
        <p:txBody>
          <a:bodyPr/>
          <a:lstStyle/>
          <a:p>
            <a:endParaRPr lang="en-US"/>
          </a:p>
        </p:txBody>
      </p:sp>
    </p:spTree>
    <p:extLst>
      <p:ext uri="{BB962C8B-B14F-4D97-AF65-F5344CB8AC3E}">
        <p14:creationId xmlns:p14="http://schemas.microsoft.com/office/powerpoint/2010/main" val="32096092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rtArt L_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Content Placeholder 3"/>
          <p:cNvSpPr>
            <a:spLocks noGrp="1"/>
          </p:cNvSpPr>
          <p:nvPr>
            <p:ph sz="half" idx="2"/>
          </p:nvPr>
        </p:nvSpPr>
        <p:spPr>
          <a:xfrm>
            <a:off x="6322194" y="1467367"/>
            <a:ext cx="5524500" cy="4620682"/>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5" name="Straight Connector 4">
            <a:extLst>
              <a:ext uri="{FF2B5EF4-FFF2-40B4-BE49-F238E27FC236}">
                <a16:creationId xmlns:a16="http://schemas.microsoft.com/office/drawing/2014/main" id="{8376A4AE-6351-408A-810F-58636A59E367}"/>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Slide Number Placeholder 4">
            <a:extLst>
              <a:ext uri="{FF2B5EF4-FFF2-40B4-BE49-F238E27FC236}">
                <a16:creationId xmlns:a16="http://schemas.microsoft.com/office/drawing/2014/main" id="{1F868E54-8DE1-4104-BFDE-7784B9B8043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7" name="SmartArt Placeholder 6">
            <a:extLst>
              <a:ext uri="{FF2B5EF4-FFF2-40B4-BE49-F238E27FC236}">
                <a16:creationId xmlns:a16="http://schemas.microsoft.com/office/drawing/2014/main" id="{0A7BD3CE-DB11-4424-AB7F-D1CF8F2C955F}"/>
              </a:ext>
            </a:extLst>
          </p:cNvPr>
          <p:cNvSpPr>
            <a:spLocks noGrp="1"/>
          </p:cNvSpPr>
          <p:nvPr>
            <p:ph type="dgm" sz="quarter" idx="10"/>
          </p:nvPr>
        </p:nvSpPr>
        <p:spPr>
          <a:xfrm>
            <a:off x="269875" y="1467367"/>
            <a:ext cx="5826125" cy="4549775"/>
          </a:xfrm>
        </p:spPr>
        <p:txBody>
          <a:bodyPr/>
          <a:lstStyle/>
          <a:p>
            <a:endParaRPr lang="en-US"/>
          </a:p>
        </p:txBody>
      </p:sp>
    </p:spTree>
    <p:extLst>
      <p:ext uri="{BB962C8B-B14F-4D97-AF65-F5344CB8AC3E}">
        <p14:creationId xmlns:p14="http://schemas.microsoft.com/office/powerpoint/2010/main" val="20720770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895350" y="1554480"/>
            <a:ext cx="5122925"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5350" y="2434147"/>
            <a:ext cx="5122925"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72200" y="1554480"/>
            <a:ext cx="5122924" cy="823912"/>
          </a:xfrm>
        </p:spPr>
        <p:txBody>
          <a:bodyPr anchor="t">
            <a:normAutofit/>
          </a:bodyPr>
          <a:lstStyle>
            <a:lvl1pPr marL="0" indent="0">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199" y="2435542"/>
            <a:ext cx="5122923" cy="3811271"/>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8" name="Straight Connector 7">
            <a:extLst>
              <a:ext uri="{FF2B5EF4-FFF2-40B4-BE49-F238E27FC236}">
                <a16:creationId xmlns:a16="http://schemas.microsoft.com/office/drawing/2014/main" id="{1292EE2E-8A45-4379-BBDB-52AC8642D1AA}"/>
              </a:ext>
            </a:extLst>
          </p:cNvPr>
          <p:cNvCxnSpPr>
            <a:cxnSpLocks/>
          </p:cNvCxnSpPr>
          <p:nvPr userDrawn="1"/>
        </p:nvCxnSpPr>
        <p:spPr>
          <a:xfrm>
            <a:off x="269106" y="1149531"/>
            <a:ext cx="116561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Slide Number Placeholder 4">
            <a:extLst>
              <a:ext uri="{FF2B5EF4-FFF2-40B4-BE49-F238E27FC236}">
                <a16:creationId xmlns:a16="http://schemas.microsoft.com/office/drawing/2014/main" id="{A7A34AAC-F12E-45E3-9622-96CC33398B69}"/>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latin typeface="Arial Nova" panose="020B0504020202020204" pitchFamily="34" charset="0"/>
              </a:rPr>
              <a:pPr/>
              <a:t>‹#›</a:t>
            </a:fld>
            <a:endParaRPr lang="en-US">
              <a:latin typeface="Arial Nova" panose="020B0504020202020204" pitchFamily="34" charset="0"/>
            </a:endParaRPr>
          </a:p>
        </p:txBody>
      </p:sp>
    </p:spTree>
    <p:extLst>
      <p:ext uri="{BB962C8B-B14F-4D97-AF65-F5344CB8AC3E}">
        <p14:creationId xmlns:p14="http://schemas.microsoft.com/office/powerpoint/2010/main" val="2827180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4550" y="190500"/>
            <a:ext cx="2057400" cy="5986463"/>
          </a:xfrm>
        </p:spPr>
        <p:txBody>
          <a:bodyPr vert="eaVert">
            <a:normAutofit/>
          </a:bodyPr>
          <a:lstStyle>
            <a:lvl1pPr>
              <a:defRPr sz="4400">
                <a:solidFill>
                  <a:srgbClr val="4D9C3C"/>
                </a:solidFill>
              </a:defRPr>
            </a:lvl1pPr>
          </a:lstStyle>
          <a:p>
            <a:r>
              <a:rPr lang="en-US"/>
              <a:t>Click to edit Master title style</a:t>
            </a:r>
            <a:endParaRPr/>
          </a:p>
        </p:txBody>
      </p:sp>
      <p:sp>
        <p:nvSpPr>
          <p:cNvPr id="3" name="Vertical Text Placeholder 2"/>
          <p:cNvSpPr>
            <a:spLocks noGrp="1"/>
          </p:cNvSpPr>
          <p:nvPr>
            <p:ph type="body" orient="vert" idx="1"/>
          </p:nvPr>
        </p:nvSpPr>
        <p:spPr>
          <a:xfrm rot="16200000">
            <a:off x="2010966" y="-1346597"/>
            <a:ext cx="5986463" cy="9060655"/>
          </a:xfrm>
        </p:spPr>
        <p:txBody>
          <a:bodyPr vert="eaVert"/>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Slide Number Placeholder 4">
            <a:extLst>
              <a:ext uri="{FF2B5EF4-FFF2-40B4-BE49-F238E27FC236}">
                <a16:creationId xmlns:a16="http://schemas.microsoft.com/office/drawing/2014/main" id="{13448778-E557-4A9F-9F8A-FB6E3AC5A7E8}"/>
              </a:ext>
            </a:extLst>
          </p:cNvPr>
          <p:cNvSpPr txBox="1">
            <a:spLocks/>
          </p:cNvSpPr>
          <p:nvPr userDrawn="1"/>
        </p:nvSpPr>
        <p:spPr>
          <a:xfrm>
            <a:off x="9179694" y="6405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smtClean="0"/>
              <a:pPr/>
              <a:t>‹#›</a:t>
            </a:fld>
            <a:endParaRPr lang="en-US"/>
          </a:p>
        </p:txBody>
      </p:sp>
    </p:spTree>
    <p:extLst>
      <p:ext uri="{BB962C8B-B14F-4D97-AF65-F5344CB8AC3E}">
        <p14:creationId xmlns:p14="http://schemas.microsoft.com/office/powerpoint/2010/main" val="1021014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5"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0" y="915923"/>
            <a:ext cx="6626677" cy="5065776"/>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682435" y="3502152"/>
            <a:ext cx="4155622" cy="2479547"/>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a:xfrm>
            <a:off x="0" y="6425513"/>
            <a:ext cx="12192000" cy="432487"/>
          </a:xfrm>
          <a:prstGeom prst="rect">
            <a:avLst/>
          </a:prstGeom>
        </p:spPr>
        <p:txBody>
          <a:bodyPr/>
          <a:lstStyle/>
          <a:p>
            <a:fld id="{9CD8D479-8942-46E8-A226-A4E01F7A105C}" type="slidenum">
              <a:rPr/>
              <a:t>‹#›</a:t>
            </a:fld>
            <a:endParaRPr/>
          </a:p>
        </p:txBody>
      </p:sp>
    </p:spTree>
    <p:extLst>
      <p:ext uri="{BB962C8B-B14F-4D97-AF65-F5344CB8AC3E}">
        <p14:creationId xmlns:p14="http://schemas.microsoft.com/office/powerpoint/2010/main" val="2164224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2434" y="919616"/>
            <a:ext cx="4155622" cy="2532888"/>
          </a:xfrm>
        </p:spPr>
        <p:txBody>
          <a:bodyPr anchor="b">
            <a:noAutofit/>
          </a:bodyPr>
          <a:lstStyle>
            <a:lvl1pPr>
              <a:defRPr sz="5400" b="1" kern="1200" dirty="0">
                <a:solidFill>
                  <a:schemeClr val="tx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1409699" y="915923"/>
            <a:ext cx="5216979" cy="5065776"/>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682434" y="3502152"/>
            <a:ext cx="4155622" cy="2479548"/>
          </a:xfrm>
        </p:spPr>
        <p:txBody>
          <a:bodyPr>
            <a:normAutofit/>
          </a:bodyPr>
          <a:lstStyle>
            <a:lvl1pPr marL="0" indent="0">
              <a:spcBef>
                <a:spcPts val="9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235495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structor">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8F82AA87-B7AC-47B5-BABA-7EA140C1E0B0}"/>
              </a:ext>
            </a:extLst>
          </p:cNvPr>
          <p:cNvSpPr>
            <a:spLocks noGrp="1"/>
          </p:cNvSpPr>
          <p:nvPr>
            <p:ph type="body" idx="1"/>
          </p:nvPr>
        </p:nvSpPr>
        <p:spPr>
          <a:xfrm>
            <a:off x="1809750" y="1142524"/>
            <a:ext cx="4133850" cy="1522677"/>
          </a:xfrm>
        </p:spPr>
        <p:txBody>
          <a:bodyPr/>
          <a:lstStyle/>
          <a:p>
            <a:endParaRPr lang="en-US"/>
          </a:p>
        </p:txBody>
      </p:sp>
      <p:sp>
        <p:nvSpPr>
          <p:cNvPr id="5" name="Text Placeholder 4">
            <a:extLst>
              <a:ext uri="{FF2B5EF4-FFF2-40B4-BE49-F238E27FC236}">
                <a16:creationId xmlns:a16="http://schemas.microsoft.com/office/drawing/2014/main" id="{0BBDC3D5-3038-4BAB-900D-01A562D9C590}"/>
              </a:ext>
            </a:extLst>
          </p:cNvPr>
          <p:cNvSpPr>
            <a:spLocks noGrp="1"/>
          </p:cNvSpPr>
          <p:nvPr>
            <p:ph type="body" sz="quarter" idx="3"/>
          </p:nvPr>
        </p:nvSpPr>
        <p:spPr>
          <a:xfrm>
            <a:off x="6858000" y="1142524"/>
            <a:ext cx="4133850" cy="1551252"/>
          </a:xfrm>
        </p:spPr>
        <p:txBody>
          <a:bodyPr/>
          <a:lstStyle/>
          <a:p>
            <a:endParaRPr lang="en-US"/>
          </a:p>
        </p:txBody>
      </p:sp>
      <p:sp>
        <p:nvSpPr>
          <p:cNvPr id="3" name="Picture Placeholder 2">
            <a:extLst>
              <a:ext uri="{FF2B5EF4-FFF2-40B4-BE49-F238E27FC236}">
                <a16:creationId xmlns:a16="http://schemas.microsoft.com/office/drawing/2014/main" id="{890F7770-5A76-474E-8624-74770F903C33}"/>
              </a:ext>
            </a:extLst>
          </p:cNvPr>
          <p:cNvSpPr>
            <a:spLocks noGrp="1"/>
          </p:cNvSpPr>
          <p:nvPr>
            <p:ph type="pic" sz="quarter" idx="10"/>
          </p:nvPr>
        </p:nvSpPr>
        <p:spPr>
          <a:xfrm>
            <a:off x="1809750" y="3000375"/>
            <a:ext cx="4133850" cy="3190875"/>
          </a:xfrm>
        </p:spPr>
        <p:txBody>
          <a:bodyPr/>
          <a:lstStyle/>
          <a:p>
            <a:endParaRPr lang="en-US"/>
          </a:p>
        </p:txBody>
      </p:sp>
      <p:sp>
        <p:nvSpPr>
          <p:cNvPr id="7" name="Picture Placeholder 2">
            <a:extLst>
              <a:ext uri="{FF2B5EF4-FFF2-40B4-BE49-F238E27FC236}">
                <a16:creationId xmlns:a16="http://schemas.microsoft.com/office/drawing/2014/main" id="{293B6FD7-945C-4E99-BD54-AE35002FD3AD}"/>
              </a:ext>
            </a:extLst>
          </p:cNvPr>
          <p:cNvSpPr>
            <a:spLocks noGrp="1"/>
          </p:cNvSpPr>
          <p:nvPr>
            <p:ph type="pic" sz="quarter" idx="11"/>
          </p:nvPr>
        </p:nvSpPr>
        <p:spPr>
          <a:xfrm>
            <a:off x="6858000" y="3000375"/>
            <a:ext cx="4133850" cy="3190875"/>
          </a:xfrm>
        </p:spPr>
        <p:txBody>
          <a:bodyPr/>
          <a:lstStyle/>
          <a:p>
            <a:endParaRPr lang="en-US"/>
          </a:p>
        </p:txBody>
      </p:sp>
      <p:sp>
        <p:nvSpPr>
          <p:cNvPr id="9" name="Slide Number Placeholder 4">
            <a:extLst>
              <a:ext uri="{FF2B5EF4-FFF2-40B4-BE49-F238E27FC236}">
                <a16:creationId xmlns:a16="http://schemas.microsoft.com/office/drawing/2014/main" id="{66FC2225-492B-4151-96C1-C8017855859F}"/>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1" name="Vertical Title 1">
            <a:extLst>
              <a:ext uri="{FF2B5EF4-FFF2-40B4-BE49-F238E27FC236}">
                <a16:creationId xmlns:a16="http://schemas.microsoft.com/office/drawing/2014/main" id="{E7DA3D26-8FA8-4603-ACF6-6B5F2EEE7552}"/>
              </a:ext>
            </a:extLst>
          </p:cNvPr>
          <p:cNvSpPr>
            <a:spLocks noGrp="1"/>
          </p:cNvSpPr>
          <p:nvPr>
            <p:ph type="title" orient="vert"/>
          </p:nvPr>
        </p:nvSpPr>
        <p:spPr>
          <a:xfrm rot="10800000">
            <a:off x="171450" y="95248"/>
            <a:ext cx="1543050" cy="5986463"/>
          </a:xfrm>
        </p:spPr>
        <p:txBody>
          <a:bodyPr vert="eaVert">
            <a:noAutofit/>
          </a:bodyPr>
          <a:lstStyle>
            <a:lvl1pPr algn="ctr">
              <a:defRPr sz="4800">
                <a:solidFill>
                  <a:srgbClr val="4D9C3C"/>
                </a:solidFill>
              </a:defRPr>
            </a:lvl1pPr>
          </a:lstStyle>
          <a:p>
            <a:r>
              <a:rPr lang="en-US"/>
              <a:t>Click to edit Master title style</a:t>
            </a:r>
            <a:endParaRPr/>
          </a:p>
        </p:txBody>
      </p:sp>
    </p:spTree>
    <p:extLst>
      <p:ext uri="{BB962C8B-B14F-4D97-AF65-F5344CB8AC3E}">
        <p14:creationId xmlns:p14="http://schemas.microsoft.com/office/powerpoint/2010/main" val="29331449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ondary Sec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3778" y="2623870"/>
            <a:ext cx="5114342" cy="1183566"/>
          </a:xfrm>
        </p:spPr>
        <p:txBody>
          <a:bodyPr anchor="ctr">
            <a:noAutofit/>
          </a:bodyPr>
          <a:lstStyle>
            <a:lvl1pPr algn="ctr">
              <a:defRPr sz="4000" b="1">
                <a:solidFill>
                  <a:schemeClr val="tx1"/>
                </a:solidFill>
                <a:latin typeface="+mj-lt"/>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4" name="Picture Placeholder 3">
            <a:extLst>
              <a:ext uri="{FF2B5EF4-FFF2-40B4-BE49-F238E27FC236}">
                <a16:creationId xmlns:a16="http://schemas.microsoft.com/office/drawing/2014/main" id="{F0C46290-B500-4294-ADBD-1578F08BC5A7}"/>
              </a:ext>
            </a:extLst>
          </p:cNvPr>
          <p:cNvSpPr>
            <a:spLocks noGrp="1"/>
          </p:cNvSpPr>
          <p:nvPr>
            <p:ph type="pic" sz="quarter" idx="10"/>
          </p:nvPr>
        </p:nvSpPr>
        <p:spPr>
          <a:xfrm>
            <a:off x="5876925" y="923925"/>
            <a:ext cx="5734050" cy="4933950"/>
          </a:xfrm>
          <a:ln w="38100">
            <a:noFill/>
          </a:ln>
        </p:spPr>
        <p:txBody>
          <a:bodyPr/>
          <a:lstStyle/>
          <a:p>
            <a:endParaRPr lang="en-US"/>
          </a:p>
        </p:txBody>
      </p:sp>
      <p:sp>
        <p:nvSpPr>
          <p:cNvPr id="7" name="Slide Number Placeholder 4">
            <a:extLst>
              <a:ext uri="{FF2B5EF4-FFF2-40B4-BE49-F238E27FC236}">
                <a16:creationId xmlns:a16="http://schemas.microsoft.com/office/drawing/2014/main" id="{0BB44B2D-D9CF-425A-9743-6166FE2DD90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784405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Slide Gree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5786149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Slide Blue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BA73D-E75E-422F-8F14-FA8B9AFE2DB0}"/>
              </a:ext>
            </a:extLst>
          </p:cNvPr>
          <p:cNvSpPr/>
          <p:nvPr userDrawn="1"/>
        </p:nvSpPr>
        <p:spPr>
          <a:xfrm>
            <a:off x="384317" y="728869"/>
            <a:ext cx="4548087" cy="5115339"/>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583097" y="1099751"/>
            <a:ext cx="4108174" cy="4320388"/>
          </a:xfrm>
        </p:spPr>
        <p:txBody>
          <a:bodyPr anchor="ctr">
            <a:noAutofit/>
          </a:bodyPr>
          <a:lstStyle>
            <a:lvl1pPr algn="ctr">
              <a:defRPr sz="5200" b="0">
                <a:solidFill>
                  <a:schemeClr val="bg1"/>
                </a:solidFill>
                <a:latin typeface="Arial Nova" panose="020B0504020202020204" pitchFamily="34" charset="0"/>
              </a:defRPr>
            </a:lvl1pPr>
          </a:lstStyle>
          <a:p>
            <a:endParaRPr lang="en-US"/>
          </a:p>
        </p:txBody>
      </p:sp>
      <p:cxnSp>
        <p:nvCxnSpPr>
          <p:cNvPr id="8" name="Straight Connector 7">
            <a:extLst>
              <a:ext uri="{FF2B5EF4-FFF2-40B4-BE49-F238E27FC236}">
                <a16:creationId xmlns:a16="http://schemas.microsoft.com/office/drawing/2014/main" id="{E7696ABF-996F-43F2-825C-A998A444D642}"/>
              </a:ext>
            </a:extLst>
          </p:cNvPr>
          <p:cNvCxnSpPr/>
          <p:nvPr userDrawn="1"/>
        </p:nvCxnSpPr>
        <p:spPr>
          <a:xfrm>
            <a:off x="5338120" y="1099751"/>
            <a:ext cx="0" cy="4584357"/>
          </a:xfrm>
          <a:prstGeom prst="line">
            <a:avLst/>
          </a:prstGeom>
        </p:spPr>
        <p:style>
          <a:lnRef idx="2">
            <a:schemeClr val="dk1"/>
          </a:lnRef>
          <a:fillRef idx="0">
            <a:schemeClr val="dk1"/>
          </a:fillRef>
          <a:effectRef idx="1">
            <a:schemeClr val="dk1"/>
          </a:effectRef>
          <a:fontRef idx="minor">
            <a:schemeClr val="tx1"/>
          </a:fontRef>
        </p:style>
      </p:cxnSp>
      <p:sp>
        <p:nvSpPr>
          <p:cNvPr id="6" name="Content Placeholder 2">
            <a:extLst>
              <a:ext uri="{FF2B5EF4-FFF2-40B4-BE49-F238E27FC236}">
                <a16:creationId xmlns:a16="http://schemas.microsoft.com/office/drawing/2014/main" id="{0381B942-1073-47BB-96DF-762C5E9C353F}"/>
              </a:ext>
            </a:extLst>
          </p:cNvPr>
          <p:cNvSpPr>
            <a:spLocks noGrp="1"/>
          </p:cNvSpPr>
          <p:nvPr>
            <p:ph idx="4294967295"/>
          </p:nvPr>
        </p:nvSpPr>
        <p:spPr>
          <a:xfrm>
            <a:off x="5743831" y="555797"/>
            <a:ext cx="5255095" cy="5622934"/>
          </a:xfrm>
        </p:spPr>
        <p:txBody>
          <a:bodyPr>
            <a:normAutofit/>
          </a:bodyPr>
          <a:lstStyle/>
          <a:p>
            <a:pPr marL="0" indent="0">
              <a:buNone/>
            </a:pPr>
            <a:endParaRPr lang="en-US" sz="4000">
              <a:latin typeface="Arial" panose="020B0604020202020204" pitchFamily="34" charset="0"/>
              <a:cs typeface="Arial" panose="020B0604020202020204" pitchFamily="34" charset="0"/>
            </a:endParaRPr>
          </a:p>
          <a:p>
            <a:endParaRPr lang="en-US" sz="4000"/>
          </a:p>
          <a:p>
            <a:endParaRPr lang="en-US" sz="4000"/>
          </a:p>
          <a:p>
            <a:endParaRPr lang="en-US" sz="4000"/>
          </a:p>
          <a:p>
            <a:endParaRPr lang="en-US" sz="4000"/>
          </a:p>
          <a:p>
            <a:endParaRPr lang="en-US" sz="4000"/>
          </a:p>
          <a:p>
            <a:endParaRPr lang="en-US" sz="4000">
              <a:solidFill>
                <a:srgbClr val="2CB22C"/>
              </a:solidFill>
            </a:endParaRPr>
          </a:p>
        </p:txBody>
      </p:sp>
    </p:spTree>
    <p:extLst>
      <p:ext uri="{BB962C8B-B14F-4D97-AF65-F5344CB8AC3E}">
        <p14:creationId xmlns:p14="http://schemas.microsoft.com/office/powerpoint/2010/main" val="19453168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Slide 2 Green ">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551085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ction Slide 2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6095999" y="1049740"/>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98472" y="1832006"/>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Tree>
    <p:extLst>
      <p:ext uri="{BB962C8B-B14F-4D97-AF65-F5344CB8AC3E}">
        <p14:creationId xmlns:p14="http://schemas.microsoft.com/office/powerpoint/2010/main" val="12741924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Slide 3 Green">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0">
                <a:srgbClr val="6DC15F">
                  <a:shade val="30000"/>
                  <a:satMod val="115000"/>
                </a:srgbClr>
              </a:gs>
              <a:gs pos="47000">
                <a:srgbClr val="6DC15F">
                  <a:shade val="67500"/>
                  <a:satMod val="115000"/>
                </a:srgbClr>
              </a:gs>
              <a:gs pos="100000">
                <a:srgbClr val="6DC15F">
                  <a:shade val="100000"/>
                  <a:satMod val="115000"/>
                  <a:alpha val="65000"/>
                  <a:lumMod val="82000"/>
                  <a:lumOff val="18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lvl="0"/>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238897"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41369" y="1832004"/>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7249044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Slide 3 Blue">
    <p:spTree>
      <p:nvGrpSpPr>
        <p:cNvPr id="1" name=""/>
        <p:cNvGrpSpPr/>
        <p:nvPr/>
      </p:nvGrpSpPr>
      <p:grpSpPr>
        <a:xfrm>
          <a:off x="0" y="0"/>
          <a:ext cx="0" cy="0"/>
          <a:chOff x="0" y="0"/>
          <a:chExt cx="0" cy="0"/>
        </a:xfrm>
      </p:grpSpPr>
      <p:sp>
        <p:nvSpPr>
          <p:cNvPr id="8" name="Rectangle 7"/>
          <p:cNvSpPr/>
          <p:nvPr userDrawn="1"/>
        </p:nvSpPr>
        <p:spPr>
          <a:xfrm>
            <a:off x="0" y="-50592"/>
            <a:ext cx="12192000" cy="6908591"/>
          </a:xfrm>
          <a:prstGeom prst="rect">
            <a:avLst/>
          </a:prstGeom>
          <a:gradFill flip="none" rotWithShape="1">
            <a:gsLst>
              <a:gs pos="3000">
                <a:srgbClr val="0070C0">
                  <a:shade val="30000"/>
                  <a:satMod val="115000"/>
                </a:srgbClr>
              </a:gs>
              <a:gs pos="43000">
                <a:srgbClr val="0070C0">
                  <a:shade val="67500"/>
                  <a:satMod val="115000"/>
                  <a:alpha val="89000"/>
                  <a:lumMod val="92000"/>
                </a:srgbClr>
              </a:gs>
              <a:gs pos="100000">
                <a:srgbClr val="0070C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4" name="Rectangle 3">
            <a:extLst>
              <a:ext uri="{FF2B5EF4-FFF2-40B4-BE49-F238E27FC236}">
                <a16:creationId xmlns:a16="http://schemas.microsoft.com/office/drawing/2014/main" id="{575E164F-8924-43AB-A1F6-DF6B1CCC090A}"/>
              </a:ext>
            </a:extLst>
          </p:cNvPr>
          <p:cNvSpPr/>
          <p:nvPr userDrawn="1"/>
        </p:nvSpPr>
        <p:spPr>
          <a:xfrm>
            <a:off x="465169" y="1075038"/>
            <a:ext cx="5857103" cy="47079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7641" y="1857303"/>
            <a:ext cx="5252158" cy="3143393"/>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sz="5400">
                <a:solidFill>
                  <a:schemeClr val="tx2"/>
                </a:solidFill>
                <a:latin typeface="Arial Nova" panose="020B0504020202020204" pitchFamily="34" charset="0"/>
                <a:ea typeface="+mn-ea"/>
                <a:cs typeface="+mn-cs"/>
              </a:defRPr>
            </a:lvl1pPr>
          </a:lstStyle>
          <a:p>
            <a:pPr marL="0" lvl="0"/>
            <a:r>
              <a:rPr lang="en-US"/>
              <a:t>Click to edit Master title style</a:t>
            </a:r>
            <a:endParaRPr/>
          </a:p>
        </p:txBody>
      </p:sp>
      <p:sp>
        <p:nvSpPr>
          <p:cNvPr id="5" name="Picture Placeholder 2" descr="An empty placeholder to add an image. Click on the placeholder and select the image that you wish to add">
            <a:extLst>
              <a:ext uri="{FF2B5EF4-FFF2-40B4-BE49-F238E27FC236}">
                <a16:creationId xmlns:a16="http://schemas.microsoft.com/office/drawing/2014/main" id="{9F514430-93D0-4C21-9DC4-0A33892272E9}"/>
              </a:ext>
            </a:extLst>
          </p:cNvPr>
          <p:cNvSpPr>
            <a:spLocks noGrp="1"/>
          </p:cNvSpPr>
          <p:nvPr>
            <p:ph type="pic" idx="1"/>
          </p:nvPr>
        </p:nvSpPr>
        <p:spPr>
          <a:xfrm>
            <a:off x="7048500" y="1442957"/>
            <a:ext cx="4048125" cy="3921489"/>
          </a:xfrm>
        </p:spPr>
        <p:txBody>
          <a:bodyPr tIns="1371600">
            <a:normAutofit/>
          </a:bodyPr>
          <a:lstStyle>
            <a:lvl1pPr marL="0" indent="0" algn="ctr">
              <a:spcBef>
                <a:spcPts val="0"/>
              </a:spcBef>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extLst>
      <p:ext uri="{BB962C8B-B14F-4D97-AF65-F5344CB8AC3E}">
        <p14:creationId xmlns:p14="http://schemas.microsoft.com/office/powerpoint/2010/main" val="36430389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768">
          <p15:clr>
            <a:srgbClr val="FDE53C"/>
          </p15:clr>
        </p15:guide>
        <p15:guide id="2" orient="horz" pos="1296">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cebreak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F01E60-3C95-41DC-AA6F-85BCF6B88522}"/>
              </a:ext>
            </a:extLst>
          </p:cNvPr>
          <p:cNvSpPr/>
          <p:nvPr userDrawn="1"/>
        </p:nvSpPr>
        <p:spPr>
          <a:xfrm>
            <a:off x="0" y="0"/>
            <a:ext cx="440055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E76A4393-279C-4241-84A9-B6D0D56FF315}"/>
              </a:ext>
            </a:extLst>
          </p:cNvPr>
          <p:cNvSpPr>
            <a:spLocks noGrp="1"/>
          </p:cNvSpPr>
          <p:nvPr>
            <p:ph type="body" sz="quarter" idx="10"/>
          </p:nvPr>
        </p:nvSpPr>
        <p:spPr>
          <a:xfrm>
            <a:off x="561975" y="776287"/>
            <a:ext cx="3276600" cy="5305425"/>
          </a:xfrm>
        </p:spPr>
        <p:txBody>
          <a:bodyPr>
            <a:normAutofit/>
          </a:bodyPr>
          <a:lstStyle>
            <a:lvl1pPr marL="0" indent="0">
              <a:buNone/>
              <a:defRPr sz="4800">
                <a:solidFill>
                  <a:schemeClr val="bg1"/>
                </a:solidFill>
                <a:latin typeface="Georgia Pro" panose="02040502050405020303" pitchFamily="18" charset="0"/>
              </a:defRPr>
            </a:lvl1pPr>
          </a:lstStyle>
          <a:p>
            <a:pPr lvl="0"/>
            <a:r>
              <a:rPr lang="en-US"/>
              <a:t>Click to edit Master text</a:t>
            </a:r>
          </a:p>
        </p:txBody>
      </p:sp>
      <p:sp>
        <p:nvSpPr>
          <p:cNvPr id="6" name="Picture Placeholder 5">
            <a:extLst>
              <a:ext uri="{FF2B5EF4-FFF2-40B4-BE49-F238E27FC236}">
                <a16:creationId xmlns:a16="http://schemas.microsoft.com/office/drawing/2014/main" id="{EA14F830-4523-4C64-B58C-D609420DA8AE}"/>
              </a:ext>
            </a:extLst>
          </p:cNvPr>
          <p:cNvSpPr>
            <a:spLocks noGrp="1"/>
          </p:cNvSpPr>
          <p:nvPr>
            <p:ph type="pic" sz="quarter" idx="11"/>
          </p:nvPr>
        </p:nvSpPr>
        <p:spPr>
          <a:xfrm>
            <a:off x="4752975" y="623886"/>
            <a:ext cx="2952750" cy="5610225"/>
          </a:xfrm>
        </p:spPr>
        <p:txBody>
          <a:bodyPr/>
          <a:lstStyle/>
          <a:p>
            <a:endParaRPr lang="en-US"/>
          </a:p>
        </p:txBody>
      </p:sp>
      <p:sp>
        <p:nvSpPr>
          <p:cNvPr id="8" name="Text Placeholder 7">
            <a:extLst>
              <a:ext uri="{FF2B5EF4-FFF2-40B4-BE49-F238E27FC236}">
                <a16:creationId xmlns:a16="http://schemas.microsoft.com/office/drawing/2014/main" id="{0505F940-1B1E-4447-BB59-C2332EF2CDFD}"/>
              </a:ext>
            </a:extLst>
          </p:cNvPr>
          <p:cNvSpPr>
            <a:spLocks noGrp="1"/>
          </p:cNvSpPr>
          <p:nvPr>
            <p:ph type="body" sz="quarter" idx="12"/>
          </p:nvPr>
        </p:nvSpPr>
        <p:spPr>
          <a:xfrm>
            <a:off x="8058150" y="923925"/>
            <a:ext cx="3752850" cy="4714875"/>
          </a:xfrm>
        </p:spPr>
        <p:txBody>
          <a:bodyPr>
            <a:normAutofit/>
          </a:bodyPr>
          <a:lstStyle>
            <a:lvl1pPr marL="0" indent="0">
              <a:buNone/>
              <a:defRPr sz="4400" b="1">
                <a:latin typeface="+mj-lt"/>
              </a:defRPr>
            </a:lvl1pPr>
          </a:lstStyle>
          <a:p>
            <a:pPr lvl="0"/>
            <a:endParaRPr lang="en-US"/>
          </a:p>
        </p:txBody>
      </p:sp>
      <p:sp>
        <p:nvSpPr>
          <p:cNvPr id="9" name="Slide Number Placeholder 4">
            <a:extLst>
              <a:ext uri="{FF2B5EF4-FFF2-40B4-BE49-F238E27FC236}">
                <a16:creationId xmlns:a16="http://schemas.microsoft.com/office/drawing/2014/main" id="{8CB12589-ACA7-4C6C-AB23-478453B967C2}"/>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Tree>
    <p:extLst>
      <p:ext uri="{BB962C8B-B14F-4D97-AF65-F5344CB8AC3E}">
        <p14:creationId xmlns:p14="http://schemas.microsoft.com/office/powerpoint/2010/main" val="37961525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4996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up Activit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F0FB1A-6C5D-4C17-817A-55999B34D73F}"/>
              </a:ext>
            </a:extLst>
          </p:cNvPr>
          <p:cNvSpPr/>
          <p:nvPr userDrawn="1"/>
        </p:nvSpPr>
        <p:spPr>
          <a:xfrm>
            <a:off x="5909733" y="12395"/>
            <a:ext cx="6282267" cy="6858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5489D09-2406-4AF1-88FE-D2214B9B183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3236" r="34884"/>
          <a:stretch/>
        </p:blipFill>
        <p:spPr>
          <a:xfrm>
            <a:off x="1639704" y="0"/>
            <a:ext cx="4270029" cy="6887328"/>
          </a:xfrm>
          <a:prstGeom prst="rect">
            <a:avLst/>
          </a:prstGeom>
          <a:noFill/>
          <a:effectLst>
            <a:softEdge rad="12700"/>
          </a:effectLst>
        </p:spPr>
      </p:pic>
      <p:sp>
        <p:nvSpPr>
          <p:cNvPr id="5" name="Text Placeholder 10">
            <a:extLst>
              <a:ext uri="{FF2B5EF4-FFF2-40B4-BE49-F238E27FC236}">
                <a16:creationId xmlns:a16="http://schemas.microsoft.com/office/drawing/2014/main" id="{6638AF10-5E32-42AD-9A47-6C4DF44F3FA8}"/>
              </a:ext>
            </a:extLst>
          </p:cNvPr>
          <p:cNvSpPr txBox="1">
            <a:spLocks/>
          </p:cNvSpPr>
          <p:nvPr userDrawn="1"/>
        </p:nvSpPr>
        <p:spPr>
          <a:xfrm>
            <a:off x="6248399" y="29328"/>
            <a:ext cx="5788925" cy="6766472"/>
          </a:xfrm>
          <a:prstGeom prst="rect">
            <a:avLst/>
          </a:prstGeom>
        </p:spPr>
        <p:txBody>
          <a:bodyPr>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Font typeface="Arial" panose="020B0604020202020204" pitchFamily="34" charset="0"/>
              <a:buNone/>
            </a:pPr>
            <a:endParaRPr lang="en-US" sz="1900" b="1"/>
          </a:p>
        </p:txBody>
      </p:sp>
      <p:sp>
        <p:nvSpPr>
          <p:cNvPr id="6" name="Text Placeholder 7">
            <a:extLst>
              <a:ext uri="{FF2B5EF4-FFF2-40B4-BE49-F238E27FC236}">
                <a16:creationId xmlns:a16="http://schemas.microsoft.com/office/drawing/2014/main" id="{4A6664B2-84FC-43AC-B4DA-F670E1B5FA59}"/>
              </a:ext>
            </a:extLst>
          </p:cNvPr>
          <p:cNvSpPr>
            <a:spLocks noGrp="1"/>
          </p:cNvSpPr>
          <p:nvPr>
            <p:ph type="body" sz="quarter" idx="15"/>
          </p:nvPr>
        </p:nvSpPr>
        <p:spPr>
          <a:xfrm>
            <a:off x="6162441" y="313900"/>
            <a:ext cx="5788925" cy="6209730"/>
          </a:xfrm>
          <a:noFill/>
        </p:spPr>
        <p:txBody>
          <a:bodyPr>
            <a:normAutofit/>
          </a:bodyPr>
          <a:lstStyle>
            <a:lvl1pPr marL="0" indent="0" algn="l">
              <a:buNone/>
              <a:defRPr sz="2800" b="0">
                <a:solidFill>
                  <a:schemeClr val="bg1"/>
                </a:solidFill>
                <a:latin typeface="Georgia Pro" panose="02040502050405020303" pitchFamily="18" charset="0"/>
              </a:defRPr>
            </a:lvl1pPr>
          </a:lstStyle>
          <a:p>
            <a:pPr lvl="0"/>
            <a:endParaRPr lang="en-US"/>
          </a:p>
        </p:txBody>
      </p:sp>
    </p:spTree>
    <p:extLst>
      <p:ext uri="{BB962C8B-B14F-4D97-AF65-F5344CB8AC3E}">
        <p14:creationId xmlns:p14="http://schemas.microsoft.com/office/powerpoint/2010/main" val="14129879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oup Activity Debrief">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30161C-3E20-400B-928C-4D455251AFA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504" t="2582" r="10061"/>
          <a:stretch/>
        </p:blipFill>
        <p:spPr>
          <a:xfrm>
            <a:off x="0" y="0"/>
            <a:ext cx="7965805" cy="6858000"/>
          </a:xfrm>
          <a:prstGeom prst="rect">
            <a:avLst/>
          </a:prstGeom>
        </p:spPr>
      </p:pic>
    </p:spTree>
    <p:extLst>
      <p:ext uri="{BB962C8B-B14F-4D97-AF65-F5344CB8AC3E}">
        <p14:creationId xmlns:p14="http://schemas.microsoft.com/office/powerpoint/2010/main" val="20653894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st Your Knowledge TItle Screen">
    <p:spTree>
      <p:nvGrpSpPr>
        <p:cNvPr id="1" name=""/>
        <p:cNvGrpSpPr/>
        <p:nvPr/>
      </p:nvGrpSpPr>
      <p:grpSpPr>
        <a:xfrm>
          <a:off x="0" y="0"/>
          <a:ext cx="0" cy="0"/>
          <a:chOff x="0" y="0"/>
          <a:chExt cx="0" cy="0"/>
        </a:xfrm>
      </p:grpSpPr>
      <p:pic>
        <p:nvPicPr>
          <p:cNvPr id="2" name="Picture 1" descr="A picture containing man, holding, close, food&#10;&#10;Description automatically generated">
            <a:extLst>
              <a:ext uri="{FF2B5EF4-FFF2-40B4-BE49-F238E27FC236}">
                <a16:creationId xmlns:a16="http://schemas.microsoft.com/office/drawing/2014/main" id="{6AA57F4F-7FCF-43E7-A978-FD736BA2025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3487"/>
          <a:stretch/>
        </p:blipFill>
        <p:spPr>
          <a:xfrm>
            <a:off x="0" y="0"/>
            <a:ext cx="12192000" cy="7741920"/>
          </a:xfrm>
          <a:prstGeom prst="rect">
            <a:avLst/>
          </a:prstGeom>
        </p:spPr>
      </p:pic>
      <p:sp>
        <p:nvSpPr>
          <p:cNvPr id="3" name="Rectangle 2">
            <a:extLst>
              <a:ext uri="{FF2B5EF4-FFF2-40B4-BE49-F238E27FC236}">
                <a16:creationId xmlns:a16="http://schemas.microsoft.com/office/drawing/2014/main" id="{8E7CC846-4086-44EE-A5A4-5399466506A9}"/>
              </a:ext>
            </a:extLst>
          </p:cNvPr>
          <p:cNvSpPr/>
          <p:nvPr userDrawn="1"/>
        </p:nvSpPr>
        <p:spPr>
          <a:xfrm>
            <a:off x="1" y="0"/>
            <a:ext cx="12192000" cy="7741920"/>
          </a:xfrm>
          <a:prstGeom prst="rect">
            <a:avLst/>
          </a:prstGeom>
          <a:solidFill>
            <a:srgbClr val="0070C0">
              <a:alpha val="7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A1FE192-0529-4FE6-9464-860E15C55932}"/>
              </a:ext>
            </a:extLst>
          </p:cNvPr>
          <p:cNvSpPr txBox="1">
            <a:spLocks/>
          </p:cNvSpPr>
          <p:nvPr userDrawn="1"/>
        </p:nvSpPr>
        <p:spPr>
          <a:xfrm>
            <a:off x="535806" y="278307"/>
            <a:ext cx="11656194" cy="241173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a:solidFill>
                  <a:schemeClr val="bg1"/>
                </a:solidFill>
              </a:rPr>
              <a:t>Let’s Test Your Knowledge !</a:t>
            </a:r>
          </a:p>
        </p:txBody>
      </p:sp>
      <p:cxnSp>
        <p:nvCxnSpPr>
          <p:cNvPr id="5" name="Straight Connector 4">
            <a:extLst>
              <a:ext uri="{FF2B5EF4-FFF2-40B4-BE49-F238E27FC236}">
                <a16:creationId xmlns:a16="http://schemas.microsoft.com/office/drawing/2014/main" id="{B678CB11-730B-46AB-B841-8D15523BEEFD}"/>
              </a:ext>
            </a:extLst>
          </p:cNvPr>
          <p:cNvCxnSpPr>
            <a:cxnSpLocks/>
          </p:cNvCxnSpPr>
          <p:nvPr userDrawn="1"/>
        </p:nvCxnSpPr>
        <p:spPr>
          <a:xfrm>
            <a:off x="705633" y="1287229"/>
            <a:ext cx="92251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7012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estion ">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311F439-026D-43AD-9015-CFC5C3CB08D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527" t="3453" r="33059" b="9450"/>
          <a:stretch/>
        </p:blipFill>
        <p:spPr>
          <a:xfrm>
            <a:off x="1" y="0"/>
            <a:ext cx="4612006" cy="6858000"/>
          </a:xfrm>
          <a:prstGeom prst="rect">
            <a:avLst/>
          </a:prstGeom>
        </p:spPr>
      </p:pic>
      <p:sp>
        <p:nvSpPr>
          <p:cNvPr id="2" name="Rectangle 1">
            <a:extLst>
              <a:ext uri="{FF2B5EF4-FFF2-40B4-BE49-F238E27FC236}">
                <a16:creationId xmlns:a16="http://schemas.microsoft.com/office/drawing/2014/main" id="{AEA77DBE-7ED7-4B7D-84D7-86234B16641C}"/>
              </a:ext>
            </a:extLst>
          </p:cNvPr>
          <p:cNvSpPr/>
          <p:nvPr userDrawn="1"/>
        </p:nvSpPr>
        <p:spPr>
          <a:xfrm>
            <a:off x="-11832" y="0"/>
            <a:ext cx="4623838" cy="6858000"/>
          </a:xfrm>
          <a:prstGeom prst="rect">
            <a:avLst/>
          </a:prstGeom>
          <a:solidFill>
            <a:srgbClr val="0070C0">
              <a:alpha val="8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55DB3BA7-9A6F-48AE-A635-686E6D935468}"/>
              </a:ext>
            </a:extLst>
          </p:cNvPr>
          <p:cNvSpPr txBox="1">
            <a:spLocks/>
          </p:cNvSpPr>
          <p:nvPr userDrawn="1"/>
        </p:nvSpPr>
        <p:spPr>
          <a:xfrm>
            <a:off x="-1" y="111638"/>
            <a:ext cx="4560125" cy="123013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a:solidFill>
                <a:schemeClr val="bg1"/>
              </a:solidFill>
            </a:endParaRPr>
          </a:p>
        </p:txBody>
      </p:sp>
      <p:graphicFrame>
        <p:nvGraphicFramePr>
          <p:cNvPr id="5" name="Diagram 4">
            <a:extLst>
              <a:ext uri="{FF2B5EF4-FFF2-40B4-BE49-F238E27FC236}">
                <a16:creationId xmlns:a16="http://schemas.microsoft.com/office/drawing/2014/main" id="{F10D5F30-3A36-43E6-B65F-1EDE4F065226}"/>
              </a:ext>
            </a:extLst>
          </p:cNvPr>
          <p:cNvGraphicFramePr/>
          <p:nvPr userDrawn="1">
            <p:extLst>
              <p:ext uri="{D42A27DB-BD31-4B8C-83A1-F6EECF244321}">
                <p14:modId xmlns:p14="http://schemas.microsoft.com/office/powerpoint/2010/main" val="1688753709"/>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F9FF3FC6-6937-4CE7-A43B-061AE60E4A88}"/>
              </a:ext>
            </a:extLst>
          </p:cNvPr>
          <p:cNvGraphicFramePr/>
          <p:nvPr userDrawn="1">
            <p:extLst>
              <p:ext uri="{D42A27DB-BD31-4B8C-83A1-F6EECF244321}">
                <p14:modId xmlns:p14="http://schemas.microsoft.com/office/powerpoint/2010/main" val="2677417630"/>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itle 1">
            <a:extLst>
              <a:ext uri="{FF2B5EF4-FFF2-40B4-BE49-F238E27FC236}">
                <a16:creationId xmlns:a16="http://schemas.microsoft.com/office/drawing/2014/main" id="{6D2DDF31-EA73-4631-8CB2-928C9619717C}"/>
              </a:ext>
            </a:extLst>
          </p:cNvPr>
          <p:cNvSpPr txBox="1">
            <a:spLocks/>
          </p:cNvSpPr>
          <p:nvPr userDrawn="1"/>
        </p:nvSpPr>
        <p:spPr>
          <a:xfrm>
            <a:off x="4877963" y="111638"/>
            <a:ext cx="7073403" cy="650353"/>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gn="ctr">
              <a:lnSpc>
                <a:spcPct val="90000"/>
              </a:lnSpc>
            </a:pPr>
            <a:endParaRPr lang="en-US" sz="3600">
              <a:solidFill>
                <a:srgbClr val="0070C0"/>
              </a:solidFill>
            </a:endParaRPr>
          </a:p>
        </p:txBody>
      </p:sp>
      <p:sp>
        <p:nvSpPr>
          <p:cNvPr id="9" name="Slide Number Placeholder 4">
            <a:extLst>
              <a:ext uri="{FF2B5EF4-FFF2-40B4-BE49-F238E27FC236}">
                <a16:creationId xmlns:a16="http://schemas.microsoft.com/office/drawing/2014/main" id="{07E77476-9372-4916-BF15-1E990F839B88}"/>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A1695-EE1A-47E5-B690-CB114231B8B2}" type="slidenum">
              <a:rPr lang="en-US" smtClean="0"/>
              <a:t>‹#›</a:t>
            </a:fld>
            <a:endParaRPr lang="en-US"/>
          </a:p>
        </p:txBody>
      </p:sp>
      <p:sp>
        <p:nvSpPr>
          <p:cNvPr id="10" name="Text Placeholder 7">
            <a:extLst>
              <a:ext uri="{FF2B5EF4-FFF2-40B4-BE49-F238E27FC236}">
                <a16:creationId xmlns:a16="http://schemas.microsoft.com/office/drawing/2014/main" id="{2C201A25-77A0-43B1-858D-6618CBE9C006}"/>
              </a:ext>
            </a:extLst>
          </p:cNvPr>
          <p:cNvSpPr>
            <a:spLocks noGrp="1"/>
          </p:cNvSpPr>
          <p:nvPr>
            <p:ph type="body" sz="quarter" idx="12"/>
          </p:nvPr>
        </p:nvSpPr>
        <p:spPr>
          <a:xfrm>
            <a:off x="4858684" y="111638"/>
            <a:ext cx="7064210" cy="985005"/>
          </a:xfrm>
        </p:spPr>
        <p:txBody>
          <a:bodyPr>
            <a:normAutofit/>
          </a:bodyPr>
          <a:lstStyle>
            <a:lvl1pPr marL="0" indent="0" algn="ctr">
              <a:buNone/>
              <a:defRPr sz="3600" b="1">
                <a:solidFill>
                  <a:srgbClr val="0070C0"/>
                </a:solidFill>
                <a:latin typeface="Arial Nova" panose="020B0504020202020204" pitchFamily="34" charset="0"/>
              </a:defRPr>
            </a:lvl1pPr>
          </a:lstStyle>
          <a:p>
            <a:pPr lvl="0"/>
            <a:endParaRPr lang="en-US"/>
          </a:p>
        </p:txBody>
      </p:sp>
      <p:sp>
        <p:nvSpPr>
          <p:cNvPr id="14" name="Text Placeholder 7">
            <a:extLst>
              <a:ext uri="{FF2B5EF4-FFF2-40B4-BE49-F238E27FC236}">
                <a16:creationId xmlns:a16="http://schemas.microsoft.com/office/drawing/2014/main" id="{ABCC1967-E152-4554-941F-65DE1CD933E1}"/>
              </a:ext>
            </a:extLst>
          </p:cNvPr>
          <p:cNvSpPr>
            <a:spLocks noGrp="1"/>
          </p:cNvSpPr>
          <p:nvPr>
            <p:ph type="body" sz="quarter" idx="15"/>
          </p:nvPr>
        </p:nvSpPr>
        <p:spPr>
          <a:xfrm>
            <a:off x="4877963" y="1341772"/>
            <a:ext cx="7073403" cy="1876243"/>
          </a:xfrm>
          <a:noFill/>
        </p:spPr>
        <p:txBody>
          <a:bodyPr>
            <a:normAutofit/>
          </a:bodyPr>
          <a:lstStyle>
            <a:lvl1pPr marL="0" indent="0" algn="l">
              <a:buNone/>
              <a:defRPr sz="2400" b="0">
                <a:latin typeface="Arial Nova" panose="020B0504020202020204" pitchFamily="34" charset="0"/>
              </a:defRPr>
            </a:lvl1pPr>
          </a:lstStyle>
          <a:p>
            <a:pPr lvl="0"/>
            <a:endParaRPr lang="en-US"/>
          </a:p>
        </p:txBody>
      </p:sp>
      <p:sp>
        <p:nvSpPr>
          <p:cNvPr id="4" name="TextBox 3">
            <a:extLst>
              <a:ext uri="{FF2B5EF4-FFF2-40B4-BE49-F238E27FC236}">
                <a16:creationId xmlns:a16="http://schemas.microsoft.com/office/drawing/2014/main" id="{8BA17BCE-888B-42BA-B893-D669093A8312}"/>
              </a:ext>
            </a:extLst>
          </p:cNvPr>
          <p:cNvSpPr txBox="1"/>
          <p:nvPr userDrawn="1"/>
        </p:nvSpPr>
        <p:spPr>
          <a:xfrm>
            <a:off x="-1" y="27677"/>
            <a:ext cx="4389121" cy="930564"/>
          </a:xfrm>
          <a:prstGeom prst="rect">
            <a:avLst/>
          </a:prstGeom>
        </p:spPr>
        <p:txBody>
          <a:bodyPr wrap="square" rtlCol="0" anchor="t">
            <a:noAutofit/>
          </a:bodyPr>
          <a:lstStyle/>
          <a:p>
            <a:pPr algn="ctr">
              <a:lnSpc>
                <a:spcPct val="90000"/>
              </a:lnSpc>
            </a:pPr>
            <a:r>
              <a:rPr lang="en-US" sz="4600" b="1">
                <a:solidFill>
                  <a:schemeClr val="bg1"/>
                </a:solidFill>
                <a:latin typeface="Arial Nova" panose="020B0504020202020204" pitchFamily="34" charset="0"/>
              </a:rPr>
              <a:t>Feedback</a:t>
            </a:r>
          </a:p>
        </p:txBody>
      </p:sp>
    </p:spTree>
    <p:extLst>
      <p:ext uri="{BB962C8B-B14F-4D97-AF65-F5344CB8AC3E}">
        <p14:creationId xmlns:p14="http://schemas.microsoft.com/office/powerpoint/2010/main" val="8016151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5">
                                            <p:graphicEl>
                                              <a:dgm id="{E5CABA83-9879-4955-B64E-DB39E06F18C9}"/>
                                            </p:graphicEl>
                                          </p:spTgt>
                                        </p:tgtEl>
                                        <p:attrNameLst>
                                          <p:attrName>fillcolor</p:attrName>
                                        </p:attrNameLst>
                                      </p:cBhvr>
                                      <p:to>
                                        <p:clrVal>
                                          <a:schemeClr val="accent1"/>
                                        </p:clrVal>
                                      </p:to>
                                    </p:set>
                                    <p:set>
                                      <p:cBhvr>
                                        <p:cTn id="7" dur="indefinite"/>
                                        <p:tgtEl>
                                          <p:spTgt spid="5">
                                            <p:graphicEl>
                                              <a:dgm id="{E5CABA83-9879-4955-B64E-DB39E06F18C9}"/>
                                            </p:graphicEl>
                                          </p:spTgt>
                                        </p:tgtEl>
                                        <p:attrNameLst>
                                          <p:attrName>fill.type</p:attrName>
                                        </p:attrNameLst>
                                      </p:cBhvr>
                                      <p:to>
                                        <p:strVal val="solid"/>
                                      </p:to>
                                    </p:set>
                                    <p:set>
                                      <p:cBhvr>
                                        <p:cTn id="8" dur="indefinite"/>
                                        <p:tgtEl>
                                          <p:spTgt spid="5">
                                            <p:graphicEl>
                                              <a:dgm id="{E5CABA83-9879-4955-B64E-DB39E06F18C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07" y="276088"/>
            <a:ext cx="11656194" cy="753642"/>
          </a:xfrm>
          <a:prstGeom prst="rect">
            <a:avLst/>
          </a:prstGeom>
        </p:spPr>
        <p:txBody>
          <a:bodyPr vert="horz" lIns="91440" tIns="45720" rIns="91440" bIns="45720" rtlCol="0" anchor="t">
            <a:noAutofit/>
          </a:bodyPr>
          <a:lstStyle/>
          <a:p>
            <a:r>
              <a:rPr lang="en-US"/>
              <a:t>Click to edit Master title style</a:t>
            </a:r>
            <a:endParaRPr/>
          </a:p>
        </p:txBody>
      </p:sp>
      <p:sp>
        <p:nvSpPr>
          <p:cNvPr id="3" name="Text Placeholder 2"/>
          <p:cNvSpPr>
            <a:spLocks noGrp="1"/>
          </p:cNvSpPr>
          <p:nvPr>
            <p:ph type="body" idx="1"/>
          </p:nvPr>
        </p:nvSpPr>
        <p:spPr>
          <a:xfrm>
            <a:off x="269106" y="1438276"/>
            <a:ext cx="10512869" cy="47484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13" name="Picture 12">
            <a:extLst>
              <a:ext uri="{FF2B5EF4-FFF2-40B4-BE49-F238E27FC236}">
                <a16:creationId xmlns:a16="http://schemas.microsoft.com/office/drawing/2014/main" id="{B84B01D5-CF02-423D-9624-4DF94ABC2603}"/>
              </a:ext>
            </a:extLst>
          </p:cNvPr>
          <p:cNvPicPr/>
          <p:nvPr userDrawn="1"/>
        </p:nvPicPr>
        <p:blipFill>
          <a:blip r:embed="rId38" cstate="print">
            <a:extLst>
              <a:ext uri="{28A0092B-C50C-407E-A947-70E740481C1C}">
                <a14:useLocalDpi xmlns:a14="http://schemas.microsoft.com/office/drawing/2010/main" val="0"/>
              </a:ext>
            </a:extLst>
          </a:blip>
          <a:srcRect/>
          <a:stretch/>
        </p:blipFill>
        <p:spPr>
          <a:xfrm>
            <a:off x="269207" y="6536122"/>
            <a:ext cx="761798" cy="234888"/>
          </a:xfrm>
          <a:prstGeom prst="rect">
            <a:avLst/>
          </a:prstGeom>
        </p:spPr>
      </p:pic>
      <p:cxnSp>
        <p:nvCxnSpPr>
          <p:cNvPr id="14" name="Straight Connector 13">
            <a:extLst>
              <a:ext uri="{FF2B5EF4-FFF2-40B4-BE49-F238E27FC236}">
                <a16:creationId xmlns:a16="http://schemas.microsoft.com/office/drawing/2014/main" id="{8F5CEF1E-A3D5-458C-8E9C-92992C1FA839}"/>
              </a:ext>
            </a:extLst>
          </p:cNvPr>
          <p:cNvCxnSpPr>
            <a:cxnSpLocks/>
          </p:cNvCxnSpPr>
          <p:nvPr userDrawn="1"/>
        </p:nvCxnSpPr>
        <p:spPr>
          <a:xfrm>
            <a:off x="111211" y="6416319"/>
            <a:ext cx="119569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9AEA9D3E-9296-4D84-903B-FA0D1E49C47E}"/>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ova" panose="020B0504020202020204" pitchFamily="34" charset="0"/>
              </a:defRPr>
            </a:lvl1pPr>
          </a:lstStyle>
          <a:p>
            <a:fld id="{9F6A1695-EE1A-47E5-B690-CB114231B8B2}" type="slidenum">
              <a:rPr lang="en-US" smtClean="0"/>
              <a:pPr/>
              <a:t>‹#›</a:t>
            </a:fld>
            <a:endParaRPr lang="en-US"/>
          </a:p>
        </p:txBody>
      </p:sp>
      <p:sp>
        <p:nvSpPr>
          <p:cNvPr id="7" name="Footer Placeholder 6">
            <a:extLst>
              <a:ext uri="{FF2B5EF4-FFF2-40B4-BE49-F238E27FC236}">
                <a16:creationId xmlns:a16="http://schemas.microsoft.com/office/drawing/2014/main" id="{603761AC-B406-496D-BFF1-8F8AF60566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866046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5" r:id="rId4"/>
    <p:sldLayoutId id="2147483671" r:id="rId5"/>
    <p:sldLayoutId id="2147483692" r:id="rId6"/>
    <p:sldLayoutId id="2147483693" r:id="rId7"/>
    <p:sldLayoutId id="2147483690" r:id="rId8"/>
    <p:sldLayoutId id="2147483691" r:id="rId9"/>
    <p:sldLayoutId id="2147483694" r:id="rId10"/>
    <p:sldLayoutId id="2147483695" r:id="rId11"/>
    <p:sldLayoutId id="2147483661" r:id="rId12"/>
    <p:sldLayoutId id="2147483686" r:id="rId13"/>
    <p:sldLayoutId id="2147483675" r:id="rId14"/>
    <p:sldLayoutId id="2147483670" r:id="rId15"/>
    <p:sldLayoutId id="2147483677" r:id="rId16"/>
    <p:sldLayoutId id="2147483683" r:id="rId17"/>
    <p:sldLayoutId id="2147483669" r:id="rId18"/>
    <p:sldLayoutId id="2147483663" r:id="rId19"/>
    <p:sldLayoutId id="2147483654" r:id="rId20"/>
    <p:sldLayoutId id="2147483651" r:id="rId21"/>
    <p:sldLayoutId id="2147483652" r:id="rId22"/>
    <p:sldLayoutId id="2147483673" r:id="rId23"/>
    <p:sldLayoutId id="2147483674" r:id="rId24"/>
    <p:sldLayoutId id="2147483676" r:id="rId25"/>
    <p:sldLayoutId id="2147483653" r:id="rId26"/>
    <p:sldLayoutId id="2147483659" r:id="rId27"/>
    <p:sldLayoutId id="2147483657" r:id="rId28"/>
    <p:sldLayoutId id="2147483656" r:id="rId29"/>
    <p:sldLayoutId id="2147483678" r:id="rId30"/>
    <p:sldLayoutId id="2147483687" r:id="rId31"/>
    <p:sldLayoutId id="2147483688" r:id="rId32"/>
    <p:sldLayoutId id="2147483666" r:id="rId33"/>
    <p:sldLayoutId id="2147483689" r:id="rId34"/>
    <p:sldLayoutId id="2147483679" r:id="rId35"/>
    <p:sldLayoutId id="2147483680" r:id="rId36"/>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txStyles>
    <p:title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p:titleStyle>
    <p:body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theconversation.com/clean-energy-could-save-hundreds-of-billions-in-health-costs-every-year-55265" TargetMode="External"/><Relationship Id="rId2" Type="http://schemas.openxmlformats.org/officeDocument/2006/relationships/image" Target="../media/image4.jpeg"/><Relationship Id="rId1" Type="http://schemas.openxmlformats.org/officeDocument/2006/relationships/slideLayout" Target="../slideLayouts/slideLayout21.xml"/><Relationship Id="rId5" Type="http://schemas.openxmlformats.org/officeDocument/2006/relationships/image" Target="../media/image5.jpeg"/><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0.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39.sv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3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20.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20.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3.xml.rels><?xml version="1.0" encoding="UTF-8" standalone="yes"?>
<Relationships xmlns="http://schemas.openxmlformats.org/package/2006/relationships"><Relationship Id="rId13" Type="http://schemas.openxmlformats.org/officeDocument/2006/relationships/diagramData" Target="../diagrams/data9.xml"/><Relationship Id="rId18" Type="http://schemas.openxmlformats.org/officeDocument/2006/relationships/diagramData" Target="../diagrams/data10.xml"/><Relationship Id="rId26" Type="http://schemas.openxmlformats.org/officeDocument/2006/relationships/diagramColors" Target="../diagrams/colors11.xml"/><Relationship Id="rId39" Type="http://schemas.openxmlformats.org/officeDocument/2006/relationships/diagramLayout" Target="../diagrams/layout14.xml"/><Relationship Id="rId21" Type="http://schemas.openxmlformats.org/officeDocument/2006/relationships/diagramColors" Target="../diagrams/colors10.xml"/><Relationship Id="rId34" Type="http://schemas.openxmlformats.org/officeDocument/2006/relationships/diagramLayout" Target="../diagrams/layout13.xml"/><Relationship Id="rId42" Type="http://schemas.microsoft.com/office/2007/relationships/diagramDrawing" Target="../diagrams/drawing14.xml"/><Relationship Id="rId7" Type="http://schemas.microsoft.com/office/2007/relationships/diagramDrawing" Target="../diagrams/drawing7.xml"/><Relationship Id="rId2" Type="http://schemas.openxmlformats.org/officeDocument/2006/relationships/notesSlide" Target="../notesSlides/notesSlide39.xml"/><Relationship Id="rId16" Type="http://schemas.openxmlformats.org/officeDocument/2006/relationships/diagramColors" Target="../diagrams/colors9.xml"/><Relationship Id="rId20" Type="http://schemas.openxmlformats.org/officeDocument/2006/relationships/diagramQuickStyle" Target="../diagrams/quickStyle10.xml"/><Relationship Id="rId29" Type="http://schemas.openxmlformats.org/officeDocument/2006/relationships/diagramLayout" Target="../diagrams/layout12.xml"/><Relationship Id="rId41" Type="http://schemas.openxmlformats.org/officeDocument/2006/relationships/diagramColors" Target="../diagrams/colors14.xml"/><Relationship Id="rId1" Type="http://schemas.openxmlformats.org/officeDocument/2006/relationships/slideLayout" Target="../slideLayouts/slideLayout11.xml"/><Relationship Id="rId6" Type="http://schemas.openxmlformats.org/officeDocument/2006/relationships/diagramColors" Target="../diagrams/colors7.xml"/><Relationship Id="rId11" Type="http://schemas.openxmlformats.org/officeDocument/2006/relationships/diagramColors" Target="../diagrams/colors8.xml"/><Relationship Id="rId24" Type="http://schemas.openxmlformats.org/officeDocument/2006/relationships/diagramLayout" Target="../diagrams/layout11.xml"/><Relationship Id="rId32" Type="http://schemas.microsoft.com/office/2007/relationships/diagramDrawing" Target="../diagrams/drawing12.xml"/><Relationship Id="rId37" Type="http://schemas.microsoft.com/office/2007/relationships/diagramDrawing" Target="../diagrams/drawing13.xml"/><Relationship Id="rId40" Type="http://schemas.openxmlformats.org/officeDocument/2006/relationships/diagramQuickStyle" Target="../diagrams/quickStyle14.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23" Type="http://schemas.openxmlformats.org/officeDocument/2006/relationships/diagramData" Target="../diagrams/data11.xml"/><Relationship Id="rId28" Type="http://schemas.openxmlformats.org/officeDocument/2006/relationships/diagramData" Target="../diagrams/data12.xml"/><Relationship Id="rId36" Type="http://schemas.openxmlformats.org/officeDocument/2006/relationships/diagramColors" Target="../diagrams/colors13.xml"/><Relationship Id="rId10" Type="http://schemas.openxmlformats.org/officeDocument/2006/relationships/diagramQuickStyle" Target="../diagrams/quickStyle8.xml"/><Relationship Id="rId19" Type="http://schemas.openxmlformats.org/officeDocument/2006/relationships/diagramLayout" Target="../diagrams/layout10.xml"/><Relationship Id="rId31" Type="http://schemas.openxmlformats.org/officeDocument/2006/relationships/diagramColors" Target="../diagrams/colors12.xml"/><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 Id="rId22" Type="http://schemas.microsoft.com/office/2007/relationships/diagramDrawing" Target="../diagrams/drawing10.xml"/><Relationship Id="rId27" Type="http://schemas.microsoft.com/office/2007/relationships/diagramDrawing" Target="../diagrams/drawing11.xml"/><Relationship Id="rId30" Type="http://schemas.openxmlformats.org/officeDocument/2006/relationships/diagramQuickStyle" Target="../diagrams/quickStyle12.xml"/><Relationship Id="rId35" Type="http://schemas.openxmlformats.org/officeDocument/2006/relationships/diagramQuickStyle" Target="../diagrams/quickStyle13.xml"/><Relationship Id="rId8" Type="http://schemas.openxmlformats.org/officeDocument/2006/relationships/diagramData" Target="../diagrams/data8.xml"/><Relationship Id="rId3" Type="http://schemas.openxmlformats.org/officeDocument/2006/relationships/diagramData" Target="../diagrams/data7.xml"/><Relationship Id="rId12" Type="http://schemas.microsoft.com/office/2007/relationships/diagramDrawing" Target="../diagrams/drawing8.xml"/><Relationship Id="rId17" Type="http://schemas.microsoft.com/office/2007/relationships/diagramDrawing" Target="../diagrams/drawing9.xml"/><Relationship Id="rId25" Type="http://schemas.openxmlformats.org/officeDocument/2006/relationships/diagramQuickStyle" Target="../diagrams/quickStyle11.xml"/><Relationship Id="rId33" Type="http://schemas.openxmlformats.org/officeDocument/2006/relationships/diagramData" Target="../diagrams/data13.xml"/><Relationship Id="rId38" Type="http://schemas.openxmlformats.org/officeDocument/2006/relationships/diagramData" Target="../diagrams/data14.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11.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11.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08EAAE8-826F-4CA8-AD74-6AFE35035560}"/>
              </a:ext>
            </a:extLst>
          </p:cNvPr>
          <p:cNvSpPr>
            <a:spLocks noGrp="1"/>
          </p:cNvSpPr>
          <p:nvPr>
            <p:ph type="title" idx="4294967295"/>
          </p:nvPr>
        </p:nvSpPr>
        <p:spPr/>
        <p:txBody>
          <a:bodyPr/>
          <a:lstStyle/>
          <a:p>
            <a:r>
              <a:rPr lang="en-US" sz="3200">
                <a:solidFill>
                  <a:schemeClr val="bg1"/>
                </a:solidFill>
              </a:rPr>
              <a:t>Module 1: Introduction to Continuous Monitoring Systems (CMS)</a:t>
            </a:r>
          </a:p>
        </p:txBody>
      </p:sp>
      <p:pic>
        <p:nvPicPr>
          <p:cNvPr id="9" name="Picture 8" descr="Stack emitting black smoke">
            <a:extLst>
              <a:ext uri="{FF2B5EF4-FFF2-40B4-BE49-F238E27FC236}">
                <a16:creationId xmlns:a16="http://schemas.microsoft.com/office/drawing/2014/main" id="{886243D1-04EF-4C91-AB69-E313CE9307E4}"/>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7138"/>
          <a:stretch/>
        </p:blipFill>
        <p:spPr>
          <a:xfrm>
            <a:off x="0" y="1423715"/>
            <a:ext cx="1534327" cy="3886200"/>
          </a:xfrm>
          <a:prstGeom prst="rect">
            <a:avLst/>
          </a:prstGeom>
        </p:spPr>
      </p:pic>
      <p:pic>
        <p:nvPicPr>
          <p:cNvPr id="5" name="Picture 4" descr="Module 1: Introduction to Continuous Monitoring Systems (CMS)">
            <a:extLst>
              <a:ext uri="{FF2B5EF4-FFF2-40B4-BE49-F238E27FC236}">
                <a16:creationId xmlns:a16="http://schemas.microsoft.com/office/drawing/2014/main" id="{6973F745-8379-4A7B-B00A-D9596603E14B}"/>
              </a:ext>
            </a:extLst>
          </p:cNvPr>
          <p:cNvPicPr>
            <a:picLocks noChangeAspect="1"/>
          </p:cNvPicPr>
          <p:nvPr/>
        </p:nvPicPr>
        <p:blipFill rotWithShape="1">
          <a:blip r:embed="rId4">
            <a:extLst>
              <a:ext uri="{28A0092B-C50C-407E-A947-70E740481C1C}">
                <a14:useLocalDpi xmlns:a14="http://schemas.microsoft.com/office/drawing/2010/main" val="0"/>
              </a:ext>
            </a:extLst>
          </a:blip>
          <a:srcRect r="996"/>
          <a:stretch/>
        </p:blipFill>
        <p:spPr>
          <a:xfrm>
            <a:off x="1593215" y="1423986"/>
            <a:ext cx="7205345" cy="3885925"/>
          </a:xfrm>
          <a:prstGeom prst="rect">
            <a:avLst/>
          </a:prstGeom>
        </p:spPr>
      </p:pic>
      <p:pic>
        <p:nvPicPr>
          <p:cNvPr id="8" name="Picture 7" descr="COMS Equipment">
            <a:extLst>
              <a:ext uri="{FF2B5EF4-FFF2-40B4-BE49-F238E27FC236}">
                <a16:creationId xmlns:a16="http://schemas.microsoft.com/office/drawing/2014/main" id="{A9C5B45E-5C75-4999-8C46-961328C4E82F}"/>
              </a:ext>
            </a:extLst>
          </p:cNvPr>
          <p:cNvPicPr>
            <a:picLocks noChangeAspect="1"/>
          </p:cNvPicPr>
          <p:nvPr/>
        </p:nvPicPr>
        <p:blipFill rotWithShape="1">
          <a:blip r:embed="rId5">
            <a:alphaModFix/>
            <a:extLst>
              <a:ext uri="{28A0092B-C50C-407E-A947-70E740481C1C}">
                <a14:useLocalDpi xmlns:a14="http://schemas.microsoft.com/office/drawing/2010/main" val="0"/>
              </a:ext>
            </a:extLst>
          </a:blip>
          <a:srcRect l="32762" r="4452"/>
          <a:stretch/>
        </p:blipFill>
        <p:spPr>
          <a:xfrm>
            <a:off x="8863288" y="1423715"/>
            <a:ext cx="3328712" cy="3886200"/>
          </a:xfrm>
          <a:prstGeom prst="rect">
            <a:avLst/>
          </a:prstGeom>
          <a:ln w="44450">
            <a:noFill/>
          </a:ln>
        </p:spPr>
      </p:pic>
      <p:sp>
        <p:nvSpPr>
          <p:cNvPr id="10" name="TextBox 9">
            <a:extLst>
              <a:ext uri="{FF2B5EF4-FFF2-40B4-BE49-F238E27FC236}">
                <a16:creationId xmlns:a16="http://schemas.microsoft.com/office/drawing/2014/main" id="{61DE9B91-9C3D-4F3E-82E0-B7974434591C}"/>
              </a:ext>
            </a:extLst>
          </p:cNvPr>
          <p:cNvSpPr txBox="1"/>
          <p:nvPr/>
        </p:nvSpPr>
        <p:spPr>
          <a:xfrm>
            <a:off x="8989106" y="5309915"/>
            <a:ext cx="3077075" cy="923330"/>
          </a:xfrm>
          <a:prstGeom prst="rect">
            <a:avLst/>
          </a:prstGeom>
          <a:noFill/>
        </p:spPr>
        <p:txBody>
          <a:bodyPr wrap="square" rtlCol="0">
            <a:spAutoFit/>
          </a:bodyPr>
          <a:lstStyle/>
          <a:p>
            <a:r>
              <a:rPr lang="en-US" i="1"/>
              <a:t>Photo reprinted with permission from Alabama Dept of Environmental Management</a:t>
            </a:r>
          </a:p>
        </p:txBody>
      </p:sp>
    </p:spTree>
    <p:extLst>
      <p:ext uri="{BB962C8B-B14F-4D97-AF65-F5344CB8AC3E}">
        <p14:creationId xmlns:p14="http://schemas.microsoft.com/office/powerpoint/2010/main" val="1798276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298460E-5BEC-4FE3-8B94-13CC6766BE59}"/>
              </a:ext>
            </a:extLst>
          </p:cNvPr>
          <p:cNvSpPr>
            <a:spLocks noGrp="1"/>
          </p:cNvSpPr>
          <p:nvPr>
            <p:ph type="title"/>
          </p:nvPr>
        </p:nvSpPr>
        <p:spPr/>
        <p:txBody>
          <a:bodyPr>
            <a:noAutofit/>
          </a:bodyPr>
          <a:lstStyle/>
          <a:p>
            <a:r>
              <a:rPr lang="en-US" sz="4600"/>
              <a:t>CMS Are Used To…</a:t>
            </a:r>
          </a:p>
        </p:txBody>
      </p:sp>
      <p:sp>
        <p:nvSpPr>
          <p:cNvPr id="2" name="TextBox 1">
            <a:extLst>
              <a:ext uri="{FF2B5EF4-FFF2-40B4-BE49-F238E27FC236}">
                <a16:creationId xmlns:a16="http://schemas.microsoft.com/office/drawing/2014/main" id="{F8955C1D-F14F-427D-BEC1-55F7F50940DC}"/>
              </a:ext>
            </a:extLst>
          </p:cNvPr>
          <p:cNvSpPr txBox="1"/>
          <p:nvPr/>
        </p:nvSpPr>
        <p:spPr>
          <a:xfrm>
            <a:off x="1322850" y="1430824"/>
            <a:ext cx="2449285" cy="1454427"/>
          </a:xfrm>
          <a:prstGeom prst="rect">
            <a:avLst/>
          </a:prstGeom>
          <a:solidFill>
            <a:schemeClr val="accent2"/>
          </a:solidFill>
        </p:spPr>
        <p:txBody>
          <a:bodyPr wrap="square" rtlCol="0" anchor="t">
            <a:noAutofit/>
          </a:bodyPr>
          <a:lstStyle/>
          <a:p>
            <a:pPr>
              <a:lnSpc>
                <a:spcPct val="90000"/>
              </a:lnSpc>
            </a:pPr>
            <a:r>
              <a:rPr lang="en-US" sz="2200">
                <a:solidFill>
                  <a:schemeClr val="bg1"/>
                </a:solidFill>
                <a:latin typeface="Arial Nova" panose="020B0504020202020204" pitchFamily="34" charset="0"/>
              </a:rPr>
              <a:t>Demonstrate compliance with regulations</a:t>
            </a:r>
          </a:p>
        </p:txBody>
      </p:sp>
      <p:sp>
        <p:nvSpPr>
          <p:cNvPr id="7" name="TextBox 6">
            <a:extLst>
              <a:ext uri="{FF2B5EF4-FFF2-40B4-BE49-F238E27FC236}">
                <a16:creationId xmlns:a16="http://schemas.microsoft.com/office/drawing/2014/main" id="{34A56093-3B83-4BF4-A789-8284003D66D4}"/>
              </a:ext>
            </a:extLst>
          </p:cNvPr>
          <p:cNvSpPr txBox="1"/>
          <p:nvPr/>
        </p:nvSpPr>
        <p:spPr>
          <a:xfrm>
            <a:off x="4561154" y="1430824"/>
            <a:ext cx="2449285" cy="1454427"/>
          </a:xfrm>
          <a:prstGeom prst="rect">
            <a:avLst/>
          </a:prstGeom>
          <a:solidFill>
            <a:schemeClr val="accent2"/>
          </a:solidFill>
        </p:spPr>
        <p:txBody>
          <a:bodyPr wrap="square" rtlCol="0" anchor="t">
            <a:noAutofit/>
          </a:bodyPr>
          <a:lstStyle/>
          <a:p>
            <a:pPr lvl="0"/>
            <a:r>
              <a:rPr lang="en-US" sz="2200">
                <a:solidFill>
                  <a:schemeClr val="bg1"/>
                </a:solidFill>
                <a:latin typeface="Arial Nova" panose="020B0504020202020204" pitchFamily="34" charset="0"/>
              </a:rPr>
              <a:t>Generate data that can be used to develop regulations </a:t>
            </a:r>
          </a:p>
        </p:txBody>
      </p:sp>
      <p:sp>
        <p:nvSpPr>
          <p:cNvPr id="8" name="TextBox 7">
            <a:extLst>
              <a:ext uri="{FF2B5EF4-FFF2-40B4-BE49-F238E27FC236}">
                <a16:creationId xmlns:a16="http://schemas.microsoft.com/office/drawing/2014/main" id="{C66B6CFE-011B-475F-A2DD-0DE91385EF85}"/>
              </a:ext>
            </a:extLst>
          </p:cNvPr>
          <p:cNvSpPr txBox="1"/>
          <p:nvPr/>
        </p:nvSpPr>
        <p:spPr>
          <a:xfrm>
            <a:off x="7759905" y="1430824"/>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Improve emission databases</a:t>
            </a:r>
          </a:p>
        </p:txBody>
      </p:sp>
      <p:sp>
        <p:nvSpPr>
          <p:cNvPr id="9" name="TextBox 8">
            <a:extLst>
              <a:ext uri="{FF2B5EF4-FFF2-40B4-BE49-F238E27FC236}">
                <a16:creationId xmlns:a16="http://schemas.microsoft.com/office/drawing/2014/main" id="{83FF66DF-27B4-4D88-BF67-0065A3261986}"/>
              </a:ext>
            </a:extLst>
          </p:cNvPr>
          <p:cNvSpPr txBox="1"/>
          <p:nvPr/>
        </p:nvSpPr>
        <p:spPr>
          <a:xfrm>
            <a:off x="1322850" y="3041730"/>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Monitor control equipment operation</a:t>
            </a:r>
          </a:p>
        </p:txBody>
      </p:sp>
      <p:sp>
        <p:nvSpPr>
          <p:cNvPr id="10" name="TextBox 9">
            <a:extLst>
              <a:ext uri="{FF2B5EF4-FFF2-40B4-BE49-F238E27FC236}">
                <a16:creationId xmlns:a16="http://schemas.microsoft.com/office/drawing/2014/main" id="{C05144F4-B2E8-4329-B90C-5875114C7A47}"/>
              </a:ext>
            </a:extLst>
          </p:cNvPr>
          <p:cNvSpPr txBox="1"/>
          <p:nvPr/>
        </p:nvSpPr>
        <p:spPr>
          <a:xfrm>
            <a:off x="4561154" y="3041730"/>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Monitor process operating parameters</a:t>
            </a:r>
          </a:p>
        </p:txBody>
      </p:sp>
      <p:sp>
        <p:nvSpPr>
          <p:cNvPr id="12" name="TextBox 11">
            <a:extLst>
              <a:ext uri="{FF2B5EF4-FFF2-40B4-BE49-F238E27FC236}">
                <a16:creationId xmlns:a16="http://schemas.microsoft.com/office/drawing/2014/main" id="{557057AE-EF11-427A-8E97-DADC8039286C}"/>
              </a:ext>
            </a:extLst>
          </p:cNvPr>
          <p:cNvSpPr txBox="1"/>
          <p:nvPr/>
        </p:nvSpPr>
        <p:spPr>
          <a:xfrm>
            <a:off x="7759905" y="3041730"/>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Identify periods of excess emissions</a:t>
            </a:r>
          </a:p>
        </p:txBody>
      </p:sp>
      <p:sp>
        <p:nvSpPr>
          <p:cNvPr id="13" name="TextBox 12">
            <a:extLst>
              <a:ext uri="{FF2B5EF4-FFF2-40B4-BE49-F238E27FC236}">
                <a16:creationId xmlns:a16="http://schemas.microsoft.com/office/drawing/2014/main" id="{04A801E2-97B2-4CDC-A2D1-20DA33D64012}"/>
              </a:ext>
            </a:extLst>
          </p:cNvPr>
          <p:cNvSpPr txBox="1"/>
          <p:nvPr/>
        </p:nvSpPr>
        <p:spPr>
          <a:xfrm>
            <a:off x="1322850" y="4650776"/>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Assess control equipment efficiency</a:t>
            </a:r>
          </a:p>
        </p:txBody>
      </p:sp>
      <p:sp>
        <p:nvSpPr>
          <p:cNvPr id="14" name="TextBox 13">
            <a:extLst>
              <a:ext uri="{FF2B5EF4-FFF2-40B4-BE49-F238E27FC236}">
                <a16:creationId xmlns:a16="http://schemas.microsoft.com/office/drawing/2014/main" id="{7705F65D-0635-434E-B8D2-143A7C73BE56}"/>
              </a:ext>
            </a:extLst>
          </p:cNvPr>
          <p:cNvSpPr txBox="1"/>
          <p:nvPr/>
        </p:nvSpPr>
        <p:spPr>
          <a:xfrm>
            <a:off x="4561154" y="4650776"/>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Validate emission credits</a:t>
            </a:r>
          </a:p>
        </p:txBody>
      </p:sp>
      <p:sp>
        <p:nvSpPr>
          <p:cNvPr id="15" name="TextBox 14">
            <a:extLst>
              <a:ext uri="{FF2B5EF4-FFF2-40B4-BE49-F238E27FC236}">
                <a16:creationId xmlns:a16="http://schemas.microsoft.com/office/drawing/2014/main" id="{A3969736-3590-4100-8783-5B1C5310A3B5}"/>
              </a:ext>
            </a:extLst>
          </p:cNvPr>
          <p:cNvSpPr txBox="1"/>
          <p:nvPr/>
        </p:nvSpPr>
        <p:spPr>
          <a:xfrm>
            <a:off x="7759905" y="4650776"/>
            <a:ext cx="2449285" cy="1454427"/>
          </a:xfrm>
          <a:prstGeom prst="rect">
            <a:avLst/>
          </a:prstGeom>
          <a:solidFill>
            <a:schemeClr val="accent2"/>
          </a:solidFill>
        </p:spPr>
        <p:txBody>
          <a:bodyPr wrap="square" rtlCol="0" anchor="t">
            <a:noAutofit/>
          </a:bodyPr>
          <a:lstStyle/>
          <a:p>
            <a:pPr lvl="0"/>
            <a:r>
              <a:rPr lang="en-US" altLang="en-US" sz="2200">
                <a:solidFill>
                  <a:schemeClr val="bg1"/>
                </a:solidFill>
                <a:latin typeface="Arial Nova" panose="020B0504020202020204" pitchFamily="34" charset="0"/>
              </a:rPr>
              <a:t>Provide public assurance </a:t>
            </a:r>
            <a:endParaRPr lang="en-US" sz="2200">
              <a:solidFill>
                <a:schemeClr val="bg1"/>
              </a:solidFill>
              <a:latin typeface="Arial Nova" panose="020B0504020202020204" pitchFamily="34" charset="0"/>
            </a:endParaRPr>
          </a:p>
        </p:txBody>
      </p:sp>
      <p:sp>
        <p:nvSpPr>
          <p:cNvPr id="5" name="Slide Number Placeholder 4">
            <a:extLst>
              <a:ext uri="{FF2B5EF4-FFF2-40B4-BE49-F238E27FC236}">
                <a16:creationId xmlns:a16="http://schemas.microsoft.com/office/drawing/2014/main" id="{4E663E43-9E9D-494B-8EB7-A7A48F6ABD74}"/>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10</a:t>
            </a:fld>
            <a:endParaRPr lang="en-US">
              <a:latin typeface="Arial Nova" panose="020B0504020202020204" pitchFamily="34" charset="0"/>
            </a:endParaRPr>
          </a:p>
        </p:txBody>
      </p:sp>
    </p:spTree>
    <p:extLst>
      <p:ext uri="{BB962C8B-B14F-4D97-AF65-F5344CB8AC3E}">
        <p14:creationId xmlns:p14="http://schemas.microsoft.com/office/powerpoint/2010/main" val="5441066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35662-3ED6-4354-8B37-69B7B74A1F5D}"/>
              </a:ext>
            </a:extLst>
          </p:cNvPr>
          <p:cNvSpPr>
            <a:spLocks noGrp="1"/>
          </p:cNvSpPr>
          <p:nvPr>
            <p:ph type="title"/>
          </p:nvPr>
        </p:nvSpPr>
        <p:spPr/>
        <p:txBody>
          <a:bodyPr>
            <a:noAutofit/>
          </a:bodyPr>
          <a:lstStyle/>
          <a:p>
            <a:r>
              <a:rPr lang="en-US" sz="4600"/>
              <a:t>Types of CMS</a:t>
            </a:r>
          </a:p>
        </p:txBody>
      </p:sp>
      <p:sp>
        <p:nvSpPr>
          <p:cNvPr id="4" name="Slide Number Placeholder 3">
            <a:extLst>
              <a:ext uri="{FF2B5EF4-FFF2-40B4-BE49-F238E27FC236}">
                <a16:creationId xmlns:a16="http://schemas.microsoft.com/office/drawing/2014/main" id="{D5F5A9C6-6329-4AD2-9B7B-AE2742FD73FF}"/>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11</a:t>
            </a:fld>
            <a:endParaRPr lang="en-US">
              <a:latin typeface="Arial Nova" panose="020B0504020202020204" pitchFamily="34" charset="0"/>
            </a:endParaRPr>
          </a:p>
        </p:txBody>
      </p:sp>
      <p:sp>
        <p:nvSpPr>
          <p:cNvPr id="5" name="SmartArt Placeholder 4">
            <a:extLst>
              <a:ext uri="{FF2B5EF4-FFF2-40B4-BE49-F238E27FC236}">
                <a16:creationId xmlns:a16="http://schemas.microsoft.com/office/drawing/2014/main" id="{C9990E28-0870-46EC-96EA-59E3A487C1E0}"/>
              </a:ext>
            </a:extLst>
          </p:cNvPr>
          <p:cNvSpPr>
            <a:spLocks noGrp="1"/>
          </p:cNvSpPr>
          <p:nvPr>
            <p:ph type="dgm" sz="quarter" idx="10"/>
          </p:nvPr>
        </p:nvSpPr>
        <p:spPr>
          <a:xfrm>
            <a:off x="2200175" y="2309468"/>
            <a:ext cx="9840687" cy="2533650"/>
          </a:xfrm>
          <a:ln>
            <a:solidFill>
              <a:schemeClr val="accent1">
                <a:lumMod val="75000"/>
              </a:schemeClr>
            </a:solidFill>
          </a:ln>
        </p:spPr>
        <p:txBody>
          <a:bodyPr/>
          <a:lstStyle/>
          <a:p>
            <a:pPr lvl="0">
              <a:buFont typeface="Arial" panose="020B0604020202020204" pitchFamily="34" charset="0"/>
              <a:buChar char="•"/>
            </a:pPr>
            <a:r>
              <a:rPr lang="en-US" sz="3200">
                <a:solidFill>
                  <a:schemeClr val="tx2"/>
                </a:solidFill>
                <a:latin typeface="Arial Nova" panose="020B0504020202020204" pitchFamily="34" charset="0"/>
              </a:rPr>
              <a:t>The four types of CMS: </a:t>
            </a:r>
          </a:p>
          <a:p>
            <a:pPr lvl="1">
              <a:buFont typeface="Arial" panose="020B0604020202020204" pitchFamily="34" charset="0"/>
              <a:buChar char="•"/>
            </a:pPr>
            <a:r>
              <a:rPr lang="en-US" sz="2800">
                <a:solidFill>
                  <a:schemeClr val="tx2"/>
                </a:solidFill>
                <a:latin typeface="Arial Nova" panose="020B0504020202020204" pitchFamily="34" charset="0"/>
              </a:rPr>
              <a:t>Continuous Opacity Monitoring Systems (COMS)</a:t>
            </a:r>
          </a:p>
          <a:p>
            <a:pPr lvl="1">
              <a:buFont typeface="Arial" panose="020B0604020202020204" pitchFamily="34" charset="0"/>
              <a:buChar char="•"/>
            </a:pPr>
            <a:r>
              <a:rPr lang="en-US" sz="2800">
                <a:solidFill>
                  <a:schemeClr val="tx2"/>
                </a:solidFill>
                <a:latin typeface="Arial Nova" panose="020B0504020202020204" pitchFamily="34" charset="0"/>
              </a:rPr>
              <a:t>Continuous Emission Monitoring Systems (CEMS)</a:t>
            </a:r>
          </a:p>
          <a:p>
            <a:pPr lvl="1"/>
            <a:r>
              <a:rPr lang="en-US" sz="2800">
                <a:solidFill>
                  <a:schemeClr val="tx2"/>
                </a:solidFill>
                <a:latin typeface="Arial Nova" panose="020B0504020202020204" pitchFamily="34" charset="0"/>
              </a:rPr>
              <a:t>Predictive Emission Monitoring Systems (PEMS)</a:t>
            </a:r>
          </a:p>
          <a:p>
            <a:pPr lvl="1"/>
            <a:r>
              <a:rPr lang="en-US" sz="2800">
                <a:solidFill>
                  <a:schemeClr val="tx2"/>
                </a:solidFill>
                <a:latin typeface="Arial Nova" panose="020B0504020202020204" pitchFamily="34" charset="0"/>
              </a:rPr>
              <a:t>Continuous Emission Rate Monitoring Systems (CERMS)</a:t>
            </a:r>
          </a:p>
        </p:txBody>
      </p:sp>
      <p:pic>
        <p:nvPicPr>
          <p:cNvPr id="8" name="Picture 7">
            <a:extLst>
              <a:ext uri="{FF2B5EF4-FFF2-40B4-BE49-F238E27FC236}">
                <a16:creationId xmlns:a16="http://schemas.microsoft.com/office/drawing/2014/main" id="{62DB4EDB-67FE-4526-9C4A-367C98CECE6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107" y="2309468"/>
            <a:ext cx="1846388" cy="2675164"/>
          </a:xfrm>
          <a:prstGeom prst="rect">
            <a:avLst/>
          </a:prstGeom>
        </p:spPr>
      </p:pic>
    </p:spTree>
    <p:extLst>
      <p:ext uri="{BB962C8B-B14F-4D97-AF65-F5344CB8AC3E}">
        <p14:creationId xmlns:p14="http://schemas.microsoft.com/office/powerpoint/2010/main" val="1876890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97E4DCE-3383-4804-A371-F5EBB463ABB3}"/>
              </a:ext>
            </a:extLst>
          </p:cNvPr>
          <p:cNvSpPr>
            <a:spLocks noGrp="1"/>
          </p:cNvSpPr>
          <p:nvPr>
            <p:ph type="title"/>
          </p:nvPr>
        </p:nvSpPr>
        <p:spPr>
          <a:xfrm>
            <a:off x="662610" y="1325216"/>
            <a:ext cx="3922643" cy="3710609"/>
          </a:xfrm>
          <a:prstGeom prst="rect">
            <a:avLst/>
          </a:prstGeom>
        </p:spPr>
        <p:txBody>
          <a:bodyPr anchor="ctr">
            <a:noAutofit/>
          </a:bodyPr>
          <a:lstStyle/>
          <a:p>
            <a:pPr>
              <a:lnSpc>
                <a:spcPct val="90000"/>
              </a:lnSpc>
            </a:pPr>
            <a:r>
              <a:rPr lang="en-US" sz="5200" b="0">
                <a:latin typeface="Arial Nova" panose="020B0504020202020204" pitchFamily="34" charset="0"/>
              </a:rPr>
              <a:t>Continuous Opacity Monitoring Systems (COMS)</a:t>
            </a:r>
          </a:p>
        </p:txBody>
      </p:sp>
      <p:pic>
        <p:nvPicPr>
          <p:cNvPr id="6" name="Picture 5" descr="Three smoke stacks">
            <a:extLst>
              <a:ext uri="{FF2B5EF4-FFF2-40B4-BE49-F238E27FC236}">
                <a16:creationId xmlns:a16="http://schemas.microsoft.com/office/drawing/2014/main" id="{1F4F6A68-37D9-434F-B5D2-601E3D43837F}"/>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563870" y="1313069"/>
            <a:ext cx="6347790" cy="4231860"/>
          </a:xfrm>
          <a:prstGeom prst="rect">
            <a:avLst/>
          </a:prstGeom>
          <a:noFill/>
          <a:ln>
            <a:noFill/>
          </a:ln>
        </p:spPr>
      </p:pic>
      <p:sp>
        <p:nvSpPr>
          <p:cNvPr id="4" name="Slide Number Placeholder 3">
            <a:extLst>
              <a:ext uri="{FF2B5EF4-FFF2-40B4-BE49-F238E27FC236}">
                <a16:creationId xmlns:a16="http://schemas.microsoft.com/office/drawing/2014/main" id="{2586BF91-2B4F-49C7-B90F-92FD21E6220A}"/>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sz="120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12</a:t>
            </a:fld>
            <a:endParaRPr lang="en-US"/>
          </a:p>
        </p:txBody>
      </p:sp>
    </p:spTree>
    <p:extLst>
      <p:ext uri="{BB962C8B-B14F-4D97-AF65-F5344CB8AC3E}">
        <p14:creationId xmlns:p14="http://schemas.microsoft.com/office/powerpoint/2010/main" val="4139328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B295D-D6EA-47E4-95FB-31D25BB7B2EA}"/>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sz="4600"/>
              <a:t>COMS</a:t>
            </a:r>
          </a:p>
        </p:txBody>
      </p:sp>
      <p:sp>
        <p:nvSpPr>
          <p:cNvPr id="5" name="Content Placeholder 4">
            <a:extLst>
              <a:ext uri="{FF2B5EF4-FFF2-40B4-BE49-F238E27FC236}">
                <a16:creationId xmlns:a16="http://schemas.microsoft.com/office/drawing/2014/main" id="{B4207549-E077-46DF-A0C3-C95E0F41D956}"/>
              </a:ext>
            </a:extLst>
          </p:cNvPr>
          <p:cNvSpPr>
            <a:spLocks noGrp="1"/>
          </p:cNvSpPr>
          <p:nvPr>
            <p:ph sz="half" idx="2"/>
          </p:nvPr>
        </p:nvSpPr>
        <p:spPr>
          <a:xfrm>
            <a:off x="269107" y="1431235"/>
            <a:ext cx="5720876" cy="4745728"/>
          </a:xfrm>
          <a:prstGeom prst="rect">
            <a:avLst/>
          </a:prstGeom>
        </p:spPr>
        <p:txBody>
          <a:bodyPr>
            <a:normAutofit/>
          </a:bodyPr>
          <a:lstStyle/>
          <a:p>
            <a:pPr marL="342900" indent="-342900">
              <a:buFont typeface="Arial" panose="020B0604020202020204" pitchFamily="34" charset="0"/>
              <a:buChar char="•"/>
            </a:pPr>
            <a:r>
              <a:rPr lang="en-US"/>
              <a:t>COMS consist of the </a:t>
            </a:r>
            <a:r>
              <a:rPr lang="en-US" b="1" u="sng"/>
              <a:t>total equipment </a:t>
            </a:r>
            <a:r>
              <a:rPr lang="en-US"/>
              <a:t>used to sample, analyze, and provide a permanent record of opacity.</a:t>
            </a:r>
          </a:p>
          <a:p>
            <a:pPr marL="342900" indent="-342900">
              <a:buFont typeface="Arial" panose="020B0604020202020204" pitchFamily="34" charset="0"/>
              <a:buChar char="•"/>
            </a:pPr>
            <a:r>
              <a:rPr lang="en-US"/>
              <a:t>COMS use light to determine opacity levels.</a:t>
            </a:r>
          </a:p>
          <a:p>
            <a:pPr marL="342900" indent="-342900">
              <a:buFont typeface="Arial" panose="020B0604020202020204" pitchFamily="34" charset="0"/>
              <a:buChar char="•"/>
            </a:pPr>
            <a:r>
              <a:rPr lang="en-US"/>
              <a:t>Due to absorption and scattering of light by dust, smoke, and/or particulate present in the gas stream, there will be an attenuation of the transmitted light and a decrease in the light intensity that is measured.</a:t>
            </a:r>
          </a:p>
          <a:p>
            <a:pPr marL="342900" indent="-342900">
              <a:buFont typeface="Arial" panose="020B0604020202020204" pitchFamily="34" charset="0"/>
              <a:buChar char="•"/>
            </a:pPr>
            <a:r>
              <a:rPr lang="en-US"/>
              <a:t>COMS can be “single pass” or “double pass.”</a:t>
            </a:r>
          </a:p>
          <a:p>
            <a:endParaRPr lang="en-US"/>
          </a:p>
        </p:txBody>
      </p:sp>
      <p:pic>
        <p:nvPicPr>
          <p:cNvPr id="8" name="Picture 7" descr="COMS equipment">
            <a:extLst>
              <a:ext uri="{FF2B5EF4-FFF2-40B4-BE49-F238E27FC236}">
                <a16:creationId xmlns:a16="http://schemas.microsoft.com/office/drawing/2014/main" id="{82886FEA-AF85-4CE2-8BE2-45ECCB97F385}"/>
              </a:ext>
            </a:extLst>
          </p:cNvPr>
          <p:cNvPicPr>
            <a:picLocks noChangeAspect="1"/>
          </p:cNvPicPr>
          <p:nvPr/>
        </p:nvPicPr>
        <p:blipFill rotWithShape="1">
          <a:blip r:embed="rId3">
            <a:extLst>
              <a:ext uri="{28A0092B-C50C-407E-A947-70E740481C1C}">
                <a14:useLocalDpi xmlns:a14="http://schemas.microsoft.com/office/drawing/2010/main" val="0"/>
              </a:ext>
            </a:extLst>
          </a:blip>
          <a:srcRect l="6673" r="6167" b="3"/>
          <a:stretch/>
        </p:blipFill>
        <p:spPr>
          <a:xfrm>
            <a:off x="6372321" y="1431235"/>
            <a:ext cx="4985179" cy="4289573"/>
          </a:xfrm>
          <a:prstGeom prst="rect">
            <a:avLst/>
          </a:prstGeom>
          <a:noFill/>
          <a:ln w="44450">
            <a:noFill/>
          </a:ln>
        </p:spPr>
      </p:pic>
      <p:sp>
        <p:nvSpPr>
          <p:cNvPr id="4" name="Slide Number Placeholder 3">
            <a:extLst>
              <a:ext uri="{FF2B5EF4-FFF2-40B4-BE49-F238E27FC236}">
                <a16:creationId xmlns:a16="http://schemas.microsoft.com/office/drawing/2014/main" id="{ABF06477-31C0-4E3C-AD19-03808B72386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13</a:t>
            </a:fld>
            <a:endParaRPr lang="en-US">
              <a:latin typeface="Arial Nova" panose="020B0504020202020204" pitchFamily="34" charset="0"/>
            </a:endParaRPr>
          </a:p>
        </p:txBody>
      </p:sp>
    </p:spTree>
    <p:extLst>
      <p:ext uri="{BB962C8B-B14F-4D97-AF65-F5344CB8AC3E}">
        <p14:creationId xmlns:p14="http://schemas.microsoft.com/office/powerpoint/2010/main" val="1027272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5BCEEA-A16F-433A-AE5D-A006D5116891}"/>
              </a:ext>
            </a:extLst>
          </p:cNvPr>
          <p:cNvSpPr>
            <a:spLocks noGrp="1"/>
          </p:cNvSpPr>
          <p:nvPr>
            <p:ph type="title"/>
          </p:nvPr>
        </p:nvSpPr>
        <p:spPr/>
        <p:txBody>
          <a:bodyPr/>
          <a:lstStyle/>
          <a:p>
            <a:r>
              <a:rPr lang="en-US"/>
              <a:t>COMS (Cont’d)</a:t>
            </a:r>
          </a:p>
        </p:txBody>
      </p:sp>
      <p:pic>
        <p:nvPicPr>
          <p:cNvPr id="8" name="Picture Placeholder 7" descr="COMS diagram showing the emitter, receiver and fibre optic cable">
            <a:extLst>
              <a:ext uri="{FF2B5EF4-FFF2-40B4-BE49-F238E27FC236}">
                <a16:creationId xmlns:a16="http://schemas.microsoft.com/office/drawing/2014/main" id="{F2AE6F67-82D7-4C87-BDB5-3C6F04FE67F2}"/>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182" b="5182"/>
          <a:stretch/>
        </p:blipFill>
        <p:spPr>
          <a:xfrm>
            <a:off x="905509" y="1389156"/>
            <a:ext cx="10380980" cy="4792125"/>
          </a:xfrm>
          <a:prstGeom prst="rect">
            <a:avLst/>
          </a:prstGeom>
          <a:noFill/>
        </p:spPr>
      </p:pic>
      <p:sp>
        <p:nvSpPr>
          <p:cNvPr id="4" name="Slide Number Placeholder 3">
            <a:extLst>
              <a:ext uri="{FF2B5EF4-FFF2-40B4-BE49-F238E27FC236}">
                <a16:creationId xmlns:a16="http://schemas.microsoft.com/office/drawing/2014/main" id="{ABF06477-31C0-4E3C-AD19-03808B72386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14</a:t>
            </a:fld>
            <a:endParaRPr lang="en-US">
              <a:latin typeface="Arial Nova" panose="020B0504020202020204" pitchFamily="34" charset="0"/>
            </a:endParaRPr>
          </a:p>
        </p:txBody>
      </p:sp>
    </p:spTree>
    <p:extLst>
      <p:ext uri="{BB962C8B-B14F-4D97-AF65-F5344CB8AC3E}">
        <p14:creationId xmlns:p14="http://schemas.microsoft.com/office/powerpoint/2010/main" val="548381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5B525-573F-4805-860A-14CA66E18F68}"/>
              </a:ext>
            </a:extLst>
          </p:cNvPr>
          <p:cNvSpPr>
            <a:spLocks noGrp="1"/>
          </p:cNvSpPr>
          <p:nvPr>
            <p:ph type="title"/>
          </p:nvPr>
        </p:nvSpPr>
        <p:spPr>
          <a:xfrm>
            <a:off x="269107" y="276088"/>
            <a:ext cx="11656194" cy="753642"/>
          </a:xfrm>
          <a:prstGeom prst="rect">
            <a:avLst/>
          </a:prstGeom>
        </p:spPr>
        <p:txBody>
          <a:bodyPr anchor="t">
            <a:normAutofit/>
          </a:bodyPr>
          <a:lstStyle/>
          <a:p>
            <a:r>
              <a:rPr lang="en-US" sz="4300"/>
              <a:t>Typical Sources with COMS Requirements</a:t>
            </a:r>
          </a:p>
        </p:txBody>
      </p:sp>
      <p:sp>
        <p:nvSpPr>
          <p:cNvPr id="3" name="Content Placeholder 2">
            <a:extLst>
              <a:ext uri="{FF2B5EF4-FFF2-40B4-BE49-F238E27FC236}">
                <a16:creationId xmlns:a16="http://schemas.microsoft.com/office/drawing/2014/main" id="{D9ADA949-1766-4053-92A9-B533A343C1F4}"/>
              </a:ext>
            </a:extLst>
          </p:cNvPr>
          <p:cNvSpPr>
            <a:spLocks noGrp="1"/>
          </p:cNvSpPr>
          <p:nvPr>
            <p:ph sz="half" idx="2"/>
          </p:nvPr>
        </p:nvSpPr>
        <p:spPr>
          <a:xfrm>
            <a:off x="269107" y="1556281"/>
            <a:ext cx="5524500" cy="4620682"/>
          </a:xfrm>
          <a:prstGeom prst="rect">
            <a:avLst/>
          </a:prstGeom>
        </p:spPr>
        <p:txBody>
          <a:bodyPr>
            <a:normAutofit/>
          </a:bodyPr>
          <a:lstStyle/>
          <a:p>
            <a:pPr marL="342900" indent="-342900">
              <a:buFont typeface="Arial" panose="020B0604020202020204" pitchFamily="34" charset="0"/>
              <a:buChar char="•"/>
            </a:pPr>
            <a:r>
              <a:rPr lang="en-US"/>
              <a:t>COMS are typically used by facilities that rely on waste materials, oil, coal, wood, or other fossils fuels for combustion.  </a:t>
            </a:r>
          </a:p>
          <a:p>
            <a:endParaRPr lang="en-US"/>
          </a:p>
          <a:p>
            <a:pPr marL="342900" indent="-342900">
              <a:buFont typeface="Arial" panose="020B0604020202020204" pitchFamily="34" charset="0"/>
              <a:buChar char="•"/>
            </a:pPr>
            <a:r>
              <a:rPr lang="en-US"/>
              <a:t>Examples of sources are:</a:t>
            </a:r>
          </a:p>
          <a:p>
            <a:pPr marL="781812" lvl="1" indent="-342900"/>
            <a:r>
              <a:rPr lang="en-US"/>
              <a:t>Utilities</a:t>
            </a:r>
          </a:p>
          <a:p>
            <a:pPr marL="781812" lvl="1" indent="-342900"/>
            <a:r>
              <a:rPr lang="en-US"/>
              <a:t>Boilers</a:t>
            </a:r>
          </a:p>
          <a:p>
            <a:pPr marL="781812" lvl="1" indent="-342900"/>
            <a:r>
              <a:rPr lang="en-US"/>
              <a:t>Flares</a:t>
            </a:r>
          </a:p>
          <a:p>
            <a:endParaRPr lang="en-US"/>
          </a:p>
        </p:txBody>
      </p:sp>
      <p:pic>
        <p:nvPicPr>
          <p:cNvPr id="7" name="Picture Placeholder 6" descr="A view of a smoke stacks in the sunset">
            <a:extLst>
              <a:ext uri="{FF2B5EF4-FFF2-40B4-BE49-F238E27FC236}">
                <a16:creationId xmlns:a16="http://schemas.microsoft.com/office/drawing/2014/main" id="{F8E42C74-E68B-4BE0-A973-A7EB45909DD4}"/>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r="20194"/>
          <a:stretch/>
        </p:blipFill>
        <p:spPr>
          <a:xfrm>
            <a:off x="6179320" y="1556281"/>
            <a:ext cx="5524500" cy="4620682"/>
          </a:xfrm>
          <a:prstGeom prst="rect">
            <a:avLst/>
          </a:prstGeom>
          <a:noFill/>
        </p:spPr>
      </p:pic>
      <p:sp>
        <p:nvSpPr>
          <p:cNvPr id="4" name="Slide Number Placeholder 3">
            <a:extLst>
              <a:ext uri="{FF2B5EF4-FFF2-40B4-BE49-F238E27FC236}">
                <a16:creationId xmlns:a16="http://schemas.microsoft.com/office/drawing/2014/main" id="{6478037E-8182-4519-8920-794C95BBABCD}"/>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15</a:t>
            </a:fld>
            <a:endParaRPr lang="en-US">
              <a:latin typeface="Arial Nova" panose="020B0504020202020204" pitchFamily="34" charset="0"/>
            </a:endParaRPr>
          </a:p>
        </p:txBody>
      </p:sp>
    </p:spTree>
    <p:extLst>
      <p:ext uri="{BB962C8B-B14F-4D97-AF65-F5344CB8AC3E}">
        <p14:creationId xmlns:p14="http://schemas.microsoft.com/office/powerpoint/2010/main" val="4203545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F6111E-94AF-4685-8F24-649BE3454955}"/>
              </a:ext>
            </a:extLst>
          </p:cNvPr>
          <p:cNvSpPr>
            <a:spLocks noGrp="1"/>
          </p:cNvSpPr>
          <p:nvPr>
            <p:ph type="title"/>
          </p:nvPr>
        </p:nvSpPr>
        <p:spPr>
          <a:xfrm>
            <a:off x="583097" y="1099751"/>
            <a:ext cx="4108174" cy="4320388"/>
          </a:xfrm>
          <a:prstGeom prst="rect">
            <a:avLst/>
          </a:prstGeom>
          <a:noFill/>
          <a:ln w="12700" cap="flat" cmpd="sng" algn="ctr">
            <a:noFill/>
            <a:prstDash val="solid"/>
            <a:miter lim="800000"/>
          </a:ln>
          <a:effectLst/>
        </p:spPr>
        <p:txBody>
          <a:bodyPr wrap="square" anchor="ctr">
            <a:normAutofit/>
          </a:bodyPr>
          <a:lstStyle/>
          <a:p>
            <a:pPr>
              <a:lnSpc>
                <a:spcPct val="90000"/>
              </a:lnSpc>
            </a:pPr>
            <a:r>
              <a:rPr lang="en-US" sz="5000"/>
              <a:t>Continuous Emission Monitoring Systems (CEMS)</a:t>
            </a:r>
            <a:br>
              <a:rPr lang="en-US" sz="5000"/>
            </a:br>
            <a:endParaRPr lang="en-US" sz="5000"/>
          </a:p>
        </p:txBody>
      </p:sp>
      <p:pic>
        <p:nvPicPr>
          <p:cNvPr id="5" name="Picture 4" descr="A group of smoke stacks against the blue sky">
            <a:extLst>
              <a:ext uri="{FF2B5EF4-FFF2-40B4-BE49-F238E27FC236}">
                <a16:creationId xmlns:a16="http://schemas.microsoft.com/office/drawing/2014/main" id="{117F9984-3388-4A5D-BA34-9C15C616DBB0}"/>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563870" y="1313069"/>
            <a:ext cx="6347790" cy="4231860"/>
          </a:xfrm>
          <a:prstGeom prst="rect">
            <a:avLst/>
          </a:prstGeom>
          <a:noFill/>
          <a:ln>
            <a:noFill/>
          </a:ln>
        </p:spPr>
      </p:pic>
      <p:sp>
        <p:nvSpPr>
          <p:cNvPr id="4" name="Slide Number Placeholder 3">
            <a:extLst>
              <a:ext uri="{FF2B5EF4-FFF2-40B4-BE49-F238E27FC236}">
                <a16:creationId xmlns:a16="http://schemas.microsoft.com/office/drawing/2014/main" id="{28DB203A-77AF-47BB-B4D3-E262EBF6F098}"/>
              </a:ext>
            </a:extLst>
          </p:cNvPr>
          <p:cNvSpPr>
            <a:spLocks noGrp="1"/>
          </p:cNvSpPr>
          <p:nvPr>
            <p:ph type="sldNum" sz="quarter" idx="4294967295"/>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16</a:t>
            </a:fld>
            <a:endParaRPr lang="en-US">
              <a:latin typeface="Arial Nova" panose="020B0504020202020204" pitchFamily="34" charset="0"/>
            </a:endParaRPr>
          </a:p>
        </p:txBody>
      </p:sp>
    </p:spTree>
    <p:extLst>
      <p:ext uri="{BB962C8B-B14F-4D97-AF65-F5344CB8AC3E}">
        <p14:creationId xmlns:p14="http://schemas.microsoft.com/office/powerpoint/2010/main" val="22481668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91506-13DF-40D8-B654-6E194B422839}"/>
              </a:ext>
            </a:extLst>
          </p:cNvPr>
          <p:cNvSpPr>
            <a:spLocks noGrp="1"/>
          </p:cNvSpPr>
          <p:nvPr>
            <p:ph type="title"/>
          </p:nvPr>
        </p:nvSpPr>
        <p:spPr/>
        <p:txBody>
          <a:bodyPr/>
          <a:lstStyle/>
          <a:p>
            <a:r>
              <a:rPr lang="en-US"/>
              <a:t>CEMS Definition</a:t>
            </a:r>
          </a:p>
        </p:txBody>
      </p:sp>
      <p:sp>
        <p:nvSpPr>
          <p:cNvPr id="3" name="Content Placeholder 2">
            <a:extLst>
              <a:ext uri="{FF2B5EF4-FFF2-40B4-BE49-F238E27FC236}">
                <a16:creationId xmlns:a16="http://schemas.microsoft.com/office/drawing/2014/main" id="{4C5863A1-9AF0-4FFB-99C4-28FA1DB07C96}"/>
              </a:ext>
            </a:extLst>
          </p:cNvPr>
          <p:cNvSpPr>
            <a:spLocks noGrp="1"/>
          </p:cNvSpPr>
          <p:nvPr>
            <p:ph idx="1"/>
          </p:nvPr>
        </p:nvSpPr>
        <p:spPr>
          <a:xfrm>
            <a:off x="269106" y="1438276"/>
            <a:ext cx="6303144" cy="4967609"/>
          </a:xfrm>
        </p:spPr>
        <p:txBody>
          <a:bodyPr vert="horz" lIns="91440" tIns="45720" rIns="91440" bIns="45720" rtlCol="0" anchor="t">
            <a:normAutofit/>
          </a:bodyPr>
          <a:lstStyle/>
          <a:p>
            <a:r>
              <a:rPr lang="en-US" sz="2800">
                <a:latin typeface="Arial Nova"/>
              </a:rPr>
              <a:t>CEMS consists of the </a:t>
            </a:r>
            <a:r>
              <a:rPr lang="en-US" sz="2800" b="1">
                <a:latin typeface="Arial Nova"/>
              </a:rPr>
              <a:t>total equipment</a:t>
            </a:r>
            <a:r>
              <a:rPr lang="en-US" sz="2800">
                <a:latin typeface="Arial Nova"/>
              </a:rPr>
              <a:t> necessary to determine a gas or particulate matter emission concentration.</a:t>
            </a:r>
          </a:p>
          <a:p>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endParaRPr lang="en-US"/>
          </a:p>
        </p:txBody>
      </p:sp>
      <p:pic>
        <p:nvPicPr>
          <p:cNvPr id="5" name="Content Placeholder 5" descr="CEMS equipment">
            <a:extLst>
              <a:ext uri="{FF2B5EF4-FFF2-40B4-BE49-F238E27FC236}">
                <a16:creationId xmlns:a16="http://schemas.microsoft.com/office/drawing/2014/main" id="{FB575B7A-15A0-4BD8-B3FF-9B3DB2DEB78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106" b="97801" l="9091" r="89977">
                        <a14:foregroundMark x1="25641" y1="5865" x2="25641" y2="5865"/>
                        <a14:foregroundMark x1="51282" y1="73607" x2="51282" y2="73607"/>
                        <a14:foregroundMark x1="47786" y1="79472" x2="47786" y2="79472"/>
                        <a14:foregroundMark x1="22145" y1="94282" x2="22145" y2="94282"/>
                        <a14:foregroundMark x1="28205" y1="97801" x2="28205" y2="97801"/>
                        <a14:foregroundMark x1="42890" y1="91789" x2="42890" y2="91789"/>
                        <a14:foregroundMark x1="18881" y1="93109" x2="18881" y2="93109"/>
                        <a14:foregroundMark x1="21212" y1="89003" x2="21212" y2="89003"/>
                        <a14:foregroundMark x1="18415" y1="74194" x2="18415" y2="74194"/>
                        <a14:foregroundMark x1="14685" y1="62610" x2="14685" y2="62610"/>
                        <a14:foregroundMark x1="15385" y1="54252" x2="15385" y2="54252"/>
                        <a14:foregroundMark x1="20746" y1="44135" x2="20746" y2="44135"/>
                        <a14:foregroundMark x1="29837" y1="8065" x2="29837" y2="8065"/>
                        <a14:foregroundMark x1="27739" y1="9091" x2="27739" y2="9091"/>
                        <a14:foregroundMark x1="28671" y1="7625" x2="28671" y2="7625"/>
                        <a14:foregroundMark x1="29138" y1="4106" x2="29138" y2="4106"/>
                        <a14:foregroundMark x1="80186" y1="24927" x2="80186" y2="24927"/>
                      </a14:backgroundRemoval>
                    </a14:imgEffect>
                  </a14:imgLayer>
                </a14:imgProps>
              </a:ext>
              <a:ext uri="{28A0092B-C50C-407E-A947-70E740481C1C}">
                <a14:useLocalDpi xmlns:a14="http://schemas.microsoft.com/office/drawing/2010/main" val="0"/>
              </a:ext>
            </a:extLst>
          </a:blip>
          <a:stretch>
            <a:fillRect/>
          </a:stretch>
        </p:blipFill>
        <p:spPr>
          <a:xfrm>
            <a:off x="7149607" y="1258330"/>
            <a:ext cx="3184338" cy="5062281"/>
          </a:xfrm>
          <a:prstGeom prst="rect">
            <a:avLst/>
          </a:prstGeom>
          <a:noFill/>
          <a:ln w="57150">
            <a:noFill/>
          </a:ln>
        </p:spPr>
      </p:pic>
      <p:sp>
        <p:nvSpPr>
          <p:cNvPr id="7" name="TextBox 6">
            <a:extLst>
              <a:ext uri="{FF2B5EF4-FFF2-40B4-BE49-F238E27FC236}">
                <a16:creationId xmlns:a16="http://schemas.microsoft.com/office/drawing/2014/main" id="{7DD9FEB4-0264-4B03-905E-F12A8DF9D524}"/>
              </a:ext>
            </a:extLst>
          </p:cNvPr>
          <p:cNvSpPr txBox="1"/>
          <p:nvPr/>
        </p:nvSpPr>
        <p:spPr>
          <a:xfrm>
            <a:off x="10092150" y="5457628"/>
            <a:ext cx="1638304" cy="738664"/>
          </a:xfrm>
          <a:prstGeom prst="rect">
            <a:avLst/>
          </a:prstGeom>
          <a:noFill/>
        </p:spPr>
        <p:txBody>
          <a:bodyPr wrap="square" rtlCol="0">
            <a:spAutoFit/>
          </a:bodyPr>
          <a:lstStyle/>
          <a:p>
            <a:r>
              <a:rPr lang="en-US" sz="1400" i="1">
                <a:latin typeface="Arial Nova" panose="020B0504020202020204" pitchFamily="34" charset="0"/>
              </a:rPr>
              <a:t>Image courtesy of Thermo Fisher Scientific™ </a:t>
            </a:r>
          </a:p>
        </p:txBody>
      </p:sp>
      <p:sp>
        <p:nvSpPr>
          <p:cNvPr id="4" name="Slide Number Placeholder 3">
            <a:extLst>
              <a:ext uri="{FF2B5EF4-FFF2-40B4-BE49-F238E27FC236}">
                <a16:creationId xmlns:a16="http://schemas.microsoft.com/office/drawing/2014/main" id="{9D99933B-17D8-460B-ADAB-D2A5DAF79FCE}"/>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17</a:t>
            </a:fld>
            <a:endParaRPr lang="en-US">
              <a:latin typeface="Arial Nova" panose="020B0504020202020204" pitchFamily="34" charset="0"/>
            </a:endParaRPr>
          </a:p>
        </p:txBody>
      </p:sp>
    </p:spTree>
    <p:extLst>
      <p:ext uri="{BB962C8B-B14F-4D97-AF65-F5344CB8AC3E}">
        <p14:creationId xmlns:p14="http://schemas.microsoft.com/office/powerpoint/2010/main" val="13278524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91506-13DF-40D8-B654-6E194B422839}"/>
              </a:ext>
            </a:extLst>
          </p:cNvPr>
          <p:cNvSpPr>
            <a:spLocks noGrp="1"/>
          </p:cNvSpPr>
          <p:nvPr>
            <p:ph type="title"/>
          </p:nvPr>
        </p:nvSpPr>
        <p:spPr/>
        <p:txBody>
          <a:bodyPr/>
          <a:lstStyle/>
          <a:p>
            <a:r>
              <a:rPr lang="en-US"/>
              <a:t>CEMS</a:t>
            </a:r>
          </a:p>
        </p:txBody>
      </p:sp>
      <p:sp>
        <p:nvSpPr>
          <p:cNvPr id="3" name="Content Placeholder 2">
            <a:extLst>
              <a:ext uri="{FF2B5EF4-FFF2-40B4-BE49-F238E27FC236}">
                <a16:creationId xmlns:a16="http://schemas.microsoft.com/office/drawing/2014/main" id="{7D78918C-BB86-4295-9844-F15FD5DA1955}"/>
              </a:ext>
            </a:extLst>
          </p:cNvPr>
          <p:cNvSpPr>
            <a:spLocks noGrp="1"/>
          </p:cNvSpPr>
          <p:nvPr>
            <p:ph idx="1"/>
          </p:nvPr>
        </p:nvSpPr>
        <p:spPr/>
        <p:txBody>
          <a:bodyPr vert="horz" lIns="91440" tIns="45720" rIns="91440" bIns="45720" rtlCol="0" anchor="t">
            <a:normAutofit fontScale="92500" lnSpcReduction="20000"/>
          </a:bodyPr>
          <a:lstStyle/>
          <a:p>
            <a:r>
              <a:rPr lang="en-US" sz="2400">
                <a:latin typeface="Arial Nova"/>
              </a:rPr>
              <a:t>CEMS:</a:t>
            </a:r>
          </a:p>
          <a:p>
            <a:pPr marL="781685" lvl="1" indent="-342900"/>
            <a:r>
              <a:rPr lang="en-US" sz="2400">
                <a:latin typeface="Arial Nova"/>
              </a:rPr>
              <a:t>Continuously measures actual emissions from stationary sources by extracting a sample of gas from the emission source:</a:t>
            </a:r>
          </a:p>
          <a:p>
            <a:pPr marL="781685" lvl="1" indent="-342900"/>
            <a:endParaRPr lang="en-US" sz="2400">
              <a:latin typeface="Arial Nova"/>
            </a:endParaRPr>
          </a:p>
          <a:p>
            <a:pPr marL="1248029" lvl="3" indent="-342900"/>
            <a:r>
              <a:rPr lang="en-US" sz="2400">
                <a:latin typeface="Arial Nova"/>
              </a:rPr>
              <a:t>Sample gas may be filtered, transported, conditioned, or diluted before being presented to the analysis system.</a:t>
            </a:r>
          </a:p>
          <a:p>
            <a:pPr marL="1248029" lvl="3" indent="-342900"/>
            <a:endParaRPr lang="en-US" sz="2400">
              <a:latin typeface="Arial Nova"/>
            </a:endParaRPr>
          </a:p>
          <a:p>
            <a:pPr marL="1248029" lvl="3" indent="-342900"/>
            <a:r>
              <a:rPr lang="en-US" sz="2400">
                <a:latin typeface="Arial Nova"/>
              </a:rPr>
              <a:t>Gas concentrations are measured, recorded, and stored as data.</a:t>
            </a:r>
          </a:p>
          <a:p>
            <a:pPr marL="781685" lvl="1" indent="-342900"/>
            <a:endParaRPr lang="en-US" sz="2400">
              <a:latin typeface="Arial Nova"/>
            </a:endParaRPr>
          </a:p>
          <a:p>
            <a:pPr marL="781685" lvl="1" indent="-342900"/>
            <a:r>
              <a:rPr lang="en-US" sz="2400">
                <a:latin typeface="Arial Nova"/>
              </a:rPr>
              <a:t>May also include components for measuring particulate matter, and stack gas flowrate</a:t>
            </a:r>
            <a:endParaRPr lang="en-US">
              <a:latin typeface="Arial Nova"/>
            </a:endParaRPr>
          </a:p>
        </p:txBody>
      </p:sp>
      <p:pic>
        <p:nvPicPr>
          <p:cNvPr id="8" name="Picture Placeholder 7" descr="Smoke stack emitting pollution">
            <a:extLst>
              <a:ext uri="{FF2B5EF4-FFF2-40B4-BE49-F238E27FC236}">
                <a16:creationId xmlns:a16="http://schemas.microsoft.com/office/drawing/2014/main" id="{471A2D53-4A19-4FAC-963C-EC26D0936A2A}"/>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10243" r="33951" b="44502"/>
          <a:stretch/>
        </p:blipFill>
        <p:spPr>
          <a:xfrm>
            <a:off x="6096000" y="1869518"/>
            <a:ext cx="5381584" cy="3567896"/>
          </a:xfrm>
        </p:spPr>
      </p:pic>
      <p:sp>
        <p:nvSpPr>
          <p:cNvPr id="4" name="Slide Number Placeholder 3">
            <a:extLst>
              <a:ext uri="{FF2B5EF4-FFF2-40B4-BE49-F238E27FC236}">
                <a16:creationId xmlns:a16="http://schemas.microsoft.com/office/drawing/2014/main" id="{9D99933B-17D8-460B-ADAB-D2A5DAF79FCE}"/>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18</a:t>
            </a:fld>
            <a:endParaRPr lang="en-US">
              <a:latin typeface="Arial Nova" panose="020B0504020202020204" pitchFamily="34" charset="0"/>
            </a:endParaRPr>
          </a:p>
        </p:txBody>
      </p:sp>
    </p:spTree>
    <p:custDataLst>
      <p:tags r:id="rId1"/>
    </p:custDataLst>
    <p:extLst>
      <p:ext uri="{BB962C8B-B14F-4D97-AF65-F5344CB8AC3E}">
        <p14:creationId xmlns:p14="http://schemas.microsoft.com/office/powerpoint/2010/main" val="33493041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736AE47-6A8B-42DF-9A40-133A1A341A2E}"/>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CEMS: Illustrative Example</a:t>
            </a:r>
          </a:p>
        </p:txBody>
      </p:sp>
      <p:sp>
        <p:nvSpPr>
          <p:cNvPr id="4" name="Slide Number Placeholder 3">
            <a:extLst>
              <a:ext uri="{FF2B5EF4-FFF2-40B4-BE49-F238E27FC236}">
                <a16:creationId xmlns:a16="http://schemas.microsoft.com/office/drawing/2014/main" id="{1F27B6DA-8689-49A0-B777-3D743DDECCF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19</a:t>
            </a:fld>
            <a:endParaRPr lang="en-US">
              <a:latin typeface="Arial Nova" panose="020B0504020202020204" pitchFamily="34" charset="0"/>
            </a:endParaRPr>
          </a:p>
        </p:txBody>
      </p:sp>
      <p:pic>
        <p:nvPicPr>
          <p:cNvPr id="12" name="Picture 11" descr="CEMS diagram with components including flow meter probe, gas probe, opacity monitor, gas analyzer, signal integration and transmitters cabinet, signal isolator, connections, PLC UPS, PC &amp; Display, and A/C External unit. &#10;">
            <a:extLst>
              <a:ext uri="{FF2B5EF4-FFF2-40B4-BE49-F238E27FC236}">
                <a16:creationId xmlns:a16="http://schemas.microsoft.com/office/drawing/2014/main" id="{2FD96B8C-BFB2-4149-A940-403227D327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8247" y="1612646"/>
            <a:ext cx="9695505" cy="4497229"/>
          </a:xfrm>
          <a:prstGeom prst="rect">
            <a:avLst/>
          </a:prstGeom>
        </p:spPr>
      </p:pic>
    </p:spTree>
    <p:custDataLst>
      <p:tags r:id="rId1"/>
    </p:custDataLst>
    <p:extLst>
      <p:ext uri="{BB962C8B-B14F-4D97-AF65-F5344CB8AC3E}">
        <p14:creationId xmlns:p14="http://schemas.microsoft.com/office/powerpoint/2010/main" val="17291062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0BC1C47-F553-4C01-A1F5-C9F839C23DE5}"/>
              </a:ext>
            </a:extLst>
          </p:cNvPr>
          <p:cNvSpPr>
            <a:spLocks noGrp="1"/>
          </p:cNvSpPr>
          <p:nvPr>
            <p:ph type="title"/>
          </p:nvPr>
        </p:nvSpPr>
        <p:spPr>
          <a:prstGeom prst="rect">
            <a:avLst/>
          </a:prstGeom>
        </p:spPr>
        <p:txBody>
          <a:bodyPr anchor="t">
            <a:noAutofit/>
          </a:bodyPr>
          <a:lstStyle/>
          <a:p>
            <a:pPr>
              <a:lnSpc>
                <a:spcPct val="90000"/>
              </a:lnSpc>
            </a:pPr>
            <a:r>
              <a:rPr lang="en-US"/>
              <a:t>Module 1 Outline</a:t>
            </a:r>
          </a:p>
        </p:txBody>
      </p:sp>
      <p:sp>
        <p:nvSpPr>
          <p:cNvPr id="7" name="Slide Number Placeholder 3">
            <a:extLst>
              <a:ext uri="{FF2B5EF4-FFF2-40B4-BE49-F238E27FC236}">
                <a16:creationId xmlns:a16="http://schemas.microsoft.com/office/drawing/2014/main" id="{24C26226-8397-400E-BFA5-465A030F122E}"/>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2</a:t>
            </a:fld>
            <a:endParaRPr lang="en-US">
              <a:latin typeface="Arial Nova" panose="020B0504020202020204" pitchFamily="34" charset="0"/>
            </a:endParaRPr>
          </a:p>
        </p:txBody>
      </p:sp>
      <p:pic>
        <p:nvPicPr>
          <p:cNvPr id="15" name="Picture 14" descr="What are CMS? Basis and Advantages of CMS. Types and Uses of CMS. Inclusion of CMS into Federal Regulations. Overview of Performance Specifications and Quality Assurance. Compliance and Enforcement.">
            <a:extLst>
              <a:ext uri="{FF2B5EF4-FFF2-40B4-BE49-F238E27FC236}">
                <a16:creationId xmlns:a16="http://schemas.microsoft.com/office/drawing/2014/main" id="{0F14D5BE-2A04-4DCF-A429-AAE4C38EC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68" y="1191768"/>
            <a:ext cx="11484864" cy="4474464"/>
          </a:xfrm>
          <a:prstGeom prst="rect">
            <a:avLst/>
          </a:prstGeom>
          <a:solidFill>
            <a:schemeClr val="accent2"/>
          </a:solidFill>
        </p:spPr>
      </p:pic>
    </p:spTree>
    <p:extLst>
      <p:ext uri="{BB962C8B-B14F-4D97-AF65-F5344CB8AC3E}">
        <p14:creationId xmlns:p14="http://schemas.microsoft.com/office/powerpoint/2010/main" val="18981861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0B28-9E70-4A04-9871-B41DBE22DE12}"/>
              </a:ext>
            </a:extLst>
          </p:cNvPr>
          <p:cNvSpPr>
            <a:spLocks noGrp="1"/>
          </p:cNvSpPr>
          <p:nvPr>
            <p:ph type="title"/>
          </p:nvPr>
        </p:nvSpPr>
        <p:spPr>
          <a:prstGeom prst="rect">
            <a:avLst/>
          </a:prstGeom>
        </p:spPr>
        <p:txBody>
          <a:bodyPr anchor="t">
            <a:normAutofit/>
          </a:bodyPr>
          <a:lstStyle/>
          <a:p>
            <a:pPr>
              <a:lnSpc>
                <a:spcPct val="90000"/>
              </a:lnSpc>
            </a:pPr>
            <a:r>
              <a:rPr lang="en-US"/>
              <a:t>Basic CEMS Components</a:t>
            </a:r>
          </a:p>
        </p:txBody>
      </p:sp>
      <p:sp>
        <p:nvSpPr>
          <p:cNvPr id="4" name="TextBox 3">
            <a:extLst>
              <a:ext uri="{FF2B5EF4-FFF2-40B4-BE49-F238E27FC236}">
                <a16:creationId xmlns:a16="http://schemas.microsoft.com/office/drawing/2014/main" id="{79A6899D-3EDF-43DC-9AC2-AFC0F77B7B7A}"/>
              </a:ext>
            </a:extLst>
          </p:cNvPr>
          <p:cNvSpPr txBox="1"/>
          <p:nvPr/>
        </p:nvSpPr>
        <p:spPr>
          <a:xfrm>
            <a:off x="478972" y="1429407"/>
            <a:ext cx="6574972" cy="584775"/>
          </a:xfrm>
          <a:prstGeom prst="rect">
            <a:avLst/>
          </a:prstGeom>
          <a:gradFill rotWithShape="0">
            <a:gsLst>
              <a:gs pos="0">
                <a:srgbClr val="2A6CB2">
                  <a:hueOff val="0"/>
                  <a:satOff val="0"/>
                  <a:lumOff val="0"/>
                  <a:alphaOff val="0"/>
                  <a:satMod val="103000"/>
                  <a:lumMod val="102000"/>
                  <a:tint val="94000"/>
                </a:srgbClr>
              </a:gs>
              <a:gs pos="50000">
                <a:srgbClr val="2A6CB2">
                  <a:hueOff val="0"/>
                  <a:satOff val="0"/>
                  <a:lumOff val="0"/>
                  <a:alphaOff val="0"/>
                  <a:satMod val="110000"/>
                  <a:lumMod val="100000"/>
                  <a:shade val="100000"/>
                </a:srgbClr>
              </a:gs>
              <a:gs pos="100000">
                <a:srgbClr val="2A6CB2">
                  <a:hueOff val="0"/>
                  <a:satOff val="0"/>
                  <a:lumOff val="0"/>
                  <a:alphaOff val="0"/>
                  <a:lumMod val="99000"/>
                  <a:satMod val="120000"/>
                  <a:shade val="78000"/>
                </a:srgbClr>
              </a:gs>
            </a:gsLst>
            <a:lin ang="5400000" scaled="0"/>
          </a:gradFill>
          <a:ln>
            <a:noFill/>
          </a:ln>
          <a:effectLst/>
        </p:spPr>
        <p:txBody>
          <a:bodyPr spcFirstLastPara="0" vert="horz" wrap="square" lIns="302970" tIns="0" rIns="302970" bIns="0" numCol="1" spcCol="1270" anchor="ctr" anchorCtr="0">
            <a:noAutofit/>
          </a:bodyPr>
          <a:lstStyle>
            <a:lvl1pPr>
              <a:defRPr sz="3200">
                <a:latin typeface="Arial Nova"/>
              </a:defRPr>
            </a:lvl1pPr>
          </a:lstStyle>
          <a:p>
            <a:r>
              <a:rPr lang="en-US">
                <a:solidFill>
                  <a:schemeClr val="bg1"/>
                </a:solidFill>
              </a:rPr>
              <a:t>CEMS consist of the following: </a:t>
            </a:r>
          </a:p>
        </p:txBody>
      </p:sp>
      <p:sp>
        <p:nvSpPr>
          <p:cNvPr id="3" name="TextBox 2">
            <a:extLst>
              <a:ext uri="{FF2B5EF4-FFF2-40B4-BE49-F238E27FC236}">
                <a16:creationId xmlns:a16="http://schemas.microsoft.com/office/drawing/2014/main" id="{E28FB96C-150F-4F7C-868F-61ED9E90C03D}"/>
              </a:ext>
            </a:extLst>
          </p:cNvPr>
          <p:cNvSpPr txBox="1"/>
          <p:nvPr/>
        </p:nvSpPr>
        <p:spPr>
          <a:xfrm>
            <a:off x="478972" y="2178547"/>
            <a:ext cx="11446329" cy="406265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r>
              <a:rPr lang="en-US" sz="2000" b="1">
                <a:latin typeface="Arial Nova"/>
              </a:rPr>
              <a:t>Sample Interface</a:t>
            </a:r>
            <a:r>
              <a:rPr lang="en-US" sz="2000">
                <a:latin typeface="Arial Nova"/>
              </a:rPr>
              <a:t>. The portion of the system that is used for one or more of the following:</a:t>
            </a:r>
          </a:p>
          <a:p>
            <a:pPr lvl="1"/>
            <a:r>
              <a:rPr lang="en-US" sz="2000">
                <a:latin typeface="Arial Nova"/>
              </a:rPr>
              <a:t>sample acquisition, </a:t>
            </a:r>
          </a:p>
          <a:p>
            <a:pPr lvl="1"/>
            <a:r>
              <a:rPr lang="en-US" sz="2000">
                <a:latin typeface="Arial Nova"/>
              </a:rPr>
              <a:t>sample transportation, </a:t>
            </a:r>
          </a:p>
          <a:p>
            <a:pPr lvl="1"/>
            <a:r>
              <a:rPr lang="en-US" sz="2000">
                <a:latin typeface="Arial Nova"/>
              </a:rPr>
              <a:t>sample conditioning, or </a:t>
            </a:r>
          </a:p>
          <a:p>
            <a:pPr lvl="1"/>
            <a:r>
              <a:rPr lang="en-US" sz="2000">
                <a:latin typeface="Arial Nova"/>
              </a:rPr>
              <a:t>protection of the analyzer from the effects of the stack effluent.</a:t>
            </a:r>
          </a:p>
          <a:p>
            <a:pPr lvl="0"/>
            <a:endParaRPr lang="en-US" sz="2000">
              <a:latin typeface="Arial Nova" panose="020B0504020202020204" pitchFamily="34" charset="0"/>
            </a:endParaRPr>
          </a:p>
          <a:p>
            <a:pPr lvl="0"/>
            <a:r>
              <a:rPr lang="en-US" sz="2000" b="1">
                <a:latin typeface="Arial Nova"/>
              </a:rPr>
              <a:t>Analyzer/Measurement Method</a:t>
            </a:r>
            <a:r>
              <a:rPr lang="en-US" sz="2000">
                <a:latin typeface="Arial Nova"/>
              </a:rPr>
              <a:t>. The portion of the system that senses the gas or particulate and generates an output proportional to the gas or particulate concentration.</a:t>
            </a:r>
          </a:p>
          <a:p>
            <a:pPr lvl="0"/>
            <a:endParaRPr lang="en-US" sz="2000">
              <a:latin typeface="Arial Nova" panose="020B0504020202020204" pitchFamily="34" charset="0"/>
            </a:endParaRPr>
          </a:p>
          <a:p>
            <a:pPr lvl="0"/>
            <a:r>
              <a:rPr lang="en-US" sz="2000" b="1">
                <a:latin typeface="Arial Nova"/>
              </a:rPr>
              <a:t>Data Acquisition System</a:t>
            </a:r>
            <a:r>
              <a:rPr lang="en-US" sz="2000">
                <a:latin typeface="Arial Nova"/>
              </a:rPr>
              <a:t>. The portion of the system that records a permanent record of the measurement values. The data acquisition system, or DAS, may include automatic data reduction capabilities. </a:t>
            </a:r>
          </a:p>
          <a:p>
            <a:endParaRPr lang="en-US"/>
          </a:p>
        </p:txBody>
      </p:sp>
    </p:spTree>
    <p:extLst>
      <p:ext uri="{BB962C8B-B14F-4D97-AF65-F5344CB8AC3E}">
        <p14:creationId xmlns:p14="http://schemas.microsoft.com/office/powerpoint/2010/main" val="34521434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6EB59-EF54-4489-8E40-3F127497EFE3}"/>
              </a:ext>
            </a:extLst>
          </p:cNvPr>
          <p:cNvSpPr>
            <a:spLocks noGrp="1"/>
          </p:cNvSpPr>
          <p:nvPr>
            <p:ph type="title"/>
          </p:nvPr>
        </p:nvSpPr>
        <p:spPr>
          <a:xfrm>
            <a:off x="269107" y="276088"/>
            <a:ext cx="11656194" cy="753642"/>
          </a:xfrm>
        </p:spPr>
        <p:txBody>
          <a:bodyPr>
            <a:noAutofit/>
          </a:bodyPr>
          <a:lstStyle/>
          <a:p>
            <a:r>
              <a:rPr lang="en-US"/>
              <a:t>Major Components of CEMS</a:t>
            </a:r>
          </a:p>
        </p:txBody>
      </p:sp>
      <p:sp>
        <p:nvSpPr>
          <p:cNvPr id="3" name="Content Placeholder 2">
            <a:extLst>
              <a:ext uri="{FF2B5EF4-FFF2-40B4-BE49-F238E27FC236}">
                <a16:creationId xmlns:a16="http://schemas.microsoft.com/office/drawing/2014/main" id="{36DFD8F6-46F6-429F-AF89-6C5366968313}"/>
              </a:ext>
            </a:extLst>
          </p:cNvPr>
          <p:cNvSpPr>
            <a:spLocks noGrp="1"/>
          </p:cNvSpPr>
          <p:nvPr>
            <p:ph idx="1"/>
          </p:nvPr>
        </p:nvSpPr>
        <p:spPr>
          <a:xfrm>
            <a:off x="269107" y="1435479"/>
            <a:ext cx="3478481" cy="4759515"/>
          </a:xfrm>
        </p:spPr>
        <p:txBody>
          <a:bodyPr>
            <a:normAutofit/>
          </a:bodyPr>
          <a:lstStyle/>
          <a:p>
            <a:pPr marL="342900" indent="-342900">
              <a:buFont typeface="Arial" panose="020B0604020202020204" pitchFamily="34" charset="0"/>
              <a:buChar char="•"/>
            </a:pPr>
            <a:r>
              <a:rPr lang="en-US"/>
              <a:t>Sample Probe</a:t>
            </a:r>
          </a:p>
          <a:p>
            <a:pPr marL="342900" indent="-342900">
              <a:buFont typeface="Arial" panose="020B0604020202020204" pitchFamily="34" charset="0"/>
              <a:buChar char="•"/>
            </a:pPr>
            <a:r>
              <a:rPr lang="en-US"/>
              <a:t>Filter</a:t>
            </a:r>
          </a:p>
          <a:p>
            <a:pPr marL="342900" indent="-342900">
              <a:buFont typeface="Arial" panose="020B0604020202020204" pitchFamily="34" charset="0"/>
              <a:buChar char="•"/>
            </a:pPr>
            <a:r>
              <a:rPr lang="en-US"/>
              <a:t>Sample Line (umbilical)</a:t>
            </a:r>
          </a:p>
          <a:p>
            <a:pPr marL="342900" indent="-342900">
              <a:buFont typeface="Arial" panose="020B0604020202020204" pitchFamily="34" charset="0"/>
              <a:buChar char="•"/>
            </a:pPr>
            <a:r>
              <a:rPr lang="en-US"/>
              <a:t>Gas Conditioning System</a:t>
            </a:r>
          </a:p>
          <a:p>
            <a:pPr marL="342900" indent="-342900">
              <a:buFont typeface="Arial" panose="020B0604020202020204" pitchFamily="34" charset="0"/>
              <a:buChar char="•"/>
            </a:pPr>
            <a:r>
              <a:rPr lang="en-US"/>
              <a:t>Calibration Gas System</a:t>
            </a:r>
          </a:p>
          <a:p>
            <a:pPr marL="342900" indent="-342900">
              <a:buFont typeface="Arial" panose="020B0604020202020204" pitchFamily="34" charset="0"/>
              <a:buChar char="•"/>
            </a:pPr>
            <a:r>
              <a:rPr lang="en-US"/>
              <a:t>Gas Analyzers (may include more than one)</a:t>
            </a:r>
          </a:p>
          <a:p>
            <a:pPr marL="342900" indent="-342900">
              <a:buFont typeface="Arial" panose="020B0604020202020204" pitchFamily="34" charset="0"/>
              <a:buChar char="•"/>
            </a:pPr>
            <a:r>
              <a:rPr lang="en-US"/>
              <a:t>Data Acquisition Systems (DAS)</a:t>
            </a:r>
          </a:p>
          <a:p>
            <a:pPr marL="342900" indent="-342900">
              <a:buFont typeface="Arial" panose="020B0604020202020204" pitchFamily="34" charset="0"/>
              <a:buChar char="•"/>
            </a:pPr>
            <a:endParaRPr lang="en-US"/>
          </a:p>
          <a:p>
            <a:endParaRPr lang="en-US"/>
          </a:p>
        </p:txBody>
      </p:sp>
      <p:grpSp>
        <p:nvGrpSpPr>
          <p:cNvPr id="8" name="Group 7" descr="Data acquisition system screen, extractive conditioning system, and gas analyzers">
            <a:extLst>
              <a:ext uri="{FF2B5EF4-FFF2-40B4-BE49-F238E27FC236}">
                <a16:creationId xmlns:a16="http://schemas.microsoft.com/office/drawing/2014/main" id="{A6C8DA5E-EC57-44E8-AE5E-43ED975FBB35}"/>
              </a:ext>
            </a:extLst>
          </p:cNvPr>
          <p:cNvGrpSpPr/>
          <p:nvPr/>
        </p:nvGrpSpPr>
        <p:grpSpPr>
          <a:xfrm>
            <a:off x="4062097" y="1435479"/>
            <a:ext cx="7915660" cy="3605651"/>
            <a:chOff x="4062097" y="1435479"/>
            <a:chExt cx="7915660" cy="3605651"/>
          </a:xfrm>
        </p:grpSpPr>
        <p:grpSp>
          <p:nvGrpSpPr>
            <p:cNvPr id="6" name="Group 5" descr="Data acquisition system screen, extractive conditioning system, and gas analyzers">
              <a:extLst>
                <a:ext uri="{FF2B5EF4-FFF2-40B4-BE49-F238E27FC236}">
                  <a16:creationId xmlns:a16="http://schemas.microsoft.com/office/drawing/2014/main" id="{D817DBA0-232A-4650-80A2-5FC996FF3D8D}"/>
                </a:ext>
              </a:extLst>
            </p:cNvPr>
            <p:cNvGrpSpPr/>
            <p:nvPr/>
          </p:nvGrpSpPr>
          <p:grpSpPr>
            <a:xfrm>
              <a:off x="4062097" y="1435479"/>
              <a:ext cx="7734298" cy="3285449"/>
              <a:chOff x="4062097" y="1435479"/>
              <a:chExt cx="7734298" cy="3285449"/>
            </a:xfrm>
          </p:grpSpPr>
          <p:pic>
            <p:nvPicPr>
              <p:cNvPr id="19" name="Picture 18" descr="Screen of a data acquisition system">
                <a:extLst>
                  <a:ext uri="{FF2B5EF4-FFF2-40B4-BE49-F238E27FC236}">
                    <a16:creationId xmlns:a16="http://schemas.microsoft.com/office/drawing/2014/main" id="{323C854A-AC7E-4593-8647-B22B1A950CA6}"/>
                  </a:ext>
                </a:extLst>
              </p:cNvPr>
              <p:cNvPicPr>
                <a:picLocks noChangeAspect="1"/>
              </p:cNvPicPr>
              <p:nvPr/>
            </p:nvPicPr>
            <p:blipFill rotWithShape="1">
              <a:blip r:embed="rId3"/>
              <a:srcRect l="30177"/>
              <a:stretch/>
            </p:blipFill>
            <p:spPr>
              <a:xfrm>
                <a:off x="4062097" y="1435479"/>
                <a:ext cx="2534655" cy="3237340"/>
              </a:xfrm>
              <a:prstGeom prst="rect">
                <a:avLst/>
              </a:prstGeom>
            </p:spPr>
          </p:pic>
          <p:pic>
            <p:nvPicPr>
              <p:cNvPr id="18" name="Picture 17" descr="Extractive conditioning system">
                <a:extLst>
                  <a:ext uri="{FF2B5EF4-FFF2-40B4-BE49-F238E27FC236}">
                    <a16:creationId xmlns:a16="http://schemas.microsoft.com/office/drawing/2014/main" id="{6461C82C-2E1A-40AD-9F7F-CEDD56C0C8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363187" y="1837837"/>
                <a:ext cx="3218865" cy="2414149"/>
              </a:xfrm>
              <a:prstGeom prst="rect">
                <a:avLst/>
              </a:prstGeom>
            </p:spPr>
          </p:pic>
          <p:pic>
            <p:nvPicPr>
              <p:cNvPr id="4" name="Picture 3" descr="Gas analyzers">
                <a:extLst>
                  <a:ext uri="{FF2B5EF4-FFF2-40B4-BE49-F238E27FC236}">
                    <a16:creationId xmlns:a16="http://schemas.microsoft.com/office/drawing/2014/main" id="{15D9A068-A20B-489D-8E0B-C5E7477DEA7B}"/>
                  </a:ext>
                </a:extLst>
              </p:cNvPr>
              <p:cNvPicPr>
                <a:picLocks noChangeAspect="1"/>
              </p:cNvPicPr>
              <p:nvPr/>
            </p:nvPicPr>
            <p:blipFill>
              <a:blip r:embed="rId5"/>
              <a:stretch>
                <a:fillRect/>
              </a:stretch>
            </p:blipFill>
            <p:spPr>
              <a:xfrm>
                <a:off x="9348487" y="1435479"/>
                <a:ext cx="2447908" cy="3285449"/>
              </a:xfrm>
              <a:prstGeom prst="rect">
                <a:avLst/>
              </a:prstGeom>
            </p:spPr>
          </p:pic>
        </p:grpSp>
        <p:grpSp>
          <p:nvGrpSpPr>
            <p:cNvPr id="7" name="Group 6">
              <a:extLst>
                <a:ext uri="{FF2B5EF4-FFF2-40B4-BE49-F238E27FC236}">
                  <a16:creationId xmlns:a16="http://schemas.microsoft.com/office/drawing/2014/main" id="{AC33C4EB-AA88-4F51-8B9B-03A958F2F75A}"/>
                </a:ext>
              </a:extLst>
            </p:cNvPr>
            <p:cNvGrpSpPr/>
            <p:nvPr/>
          </p:nvGrpSpPr>
          <p:grpSpPr>
            <a:xfrm>
              <a:off x="4062097" y="4733353"/>
              <a:ext cx="7915660" cy="307777"/>
              <a:chOff x="4062097" y="4733353"/>
              <a:chExt cx="7915660" cy="307777"/>
            </a:xfrm>
          </p:grpSpPr>
          <p:sp>
            <p:nvSpPr>
              <p:cNvPr id="20" name="TextBox 19">
                <a:extLst>
                  <a:ext uri="{FF2B5EF4-FFF2-40B4-BE49-F238E27FC236}">
                    <a16:creationId xmlns:a16="http://schemas.microsoft.com/office/drawing/2014/main" id="{75459142-0E0C-48C8-B9A1-B84CFDED03AD}"/>
                  </a:ext>
                </a:extLst>
              </p:cNvPr>
              <p:cNvSpPr txBox="1"/>
              <p:nvPr/>
            </p:nvSpPr>
            <p:spPr>
              <a:xfrm>
                <a:off x="4062097" y="4733353"/>
                <a:ext cx="2534656"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latin typeface="Arial Nova" panose="020B0504020202020204" pitchFamily="34" charset="0"/>
                  </a:rPr>
                  <a:t>Data Acquisition System</a:t>
                </a:r>
              </a:p>
            </p:txBody>
          </p:sp>
          <p:sp>
            <p:nvSpPr>
              <p:cNvPr id="10" name="TextBox 9">
                <a:extLst>
                  <a:ext uri="{FF2B5EF4-FFF2-40B4-BE49-F238E27FC236}">
                    <a16:creationId xmlns:a16="http://schemas.microsoft.com/office/drawing/2014/main" id="{1924667F-EA1E-4A2F-8C75-0573370F9D44}"/>
                  </a:ext>
                </a:extLst>
              </p:cNvPr>
              <p:cNvSpPr txBox="1"/>
              <p:nvPr/>
            </p:nvSpPr>
            <p:spPr>
              <a:xfrm>
                <a:off x="6390201" y="4733353"/>
                <a:ext cx="327456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latin typeface="Arial Nova" panose="020B0504020202020204" pitchFamily="34" charset="0"/>
                  </a:rPr>
                  <a:t>Extractive Conditioning System</a:t>
                </a:r>
              </a:p>
            </p:txBody>
          </p:sp>
          <p:sp>
            <p:nvSpPr>
              <p:cNvPr id="12" name="TextBox 11">
                <a:extLst>
                  <a:ext uri="{FF2B5EF4-FFF2-40B4-BE49-F238E27FC236}">
                    <a16:creationId xmlns:a16="http://schemas.microsoft.com/office/drawing/2014/main" id="{CACAD2E7-2775-41F6-8251-0580BF35C831}"/>
                  </a:ext>
                </a:extLst>
              </p:cNvPr>
              <p:cNvSpPr txBox="1"/>
              <p:nvPr/>
            </p:nvSpPr>
            <p:spPr>
              <a:xfrm>
                <a:off x="9233105" y="4733353"/>
                <a:ext cx="274465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latin typeface="Arial Nova" panose="020B0504020202020204" pitchFamily="34" charset="0"/>
                  </a:rPr>
                  <a:t>Gas Analyzers</a:t>
                </a:r>
              </a:p>
            </p:txBody>
          </p:sp>
        </p:grpSp>
      </p:grpSp>
      <p:sp>
        <p:nvSpPr>
          <p:cNvPr id="5" name="Slide Number Placeholder 4">
            <a:extLst>
              <a:ext uri="{FF2B5EF4-FFF2-40B4-BE49-F238E27FC236}">
                <a16:creationId xmlns:a16="http://schemas.microsoft.com/office/drawing/2014/main" id="{60493EB2-808E-43F1-946C-C254CFD7DB97}"/>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21</a:t>
            </a:fld>
            <a:endParaRPr lang="en-US">
              <a:latin typeface="Arial Nova" panose="020B0504020202020204" pitchFamily="34" charset="0"/>
            </a:endParaRPr>
          </a:p>
        </p:txBody>
      </p:sp>
    </p:spTree>
    <p:extLst>
      <p:ext uri="{BB962C8B-B14F-4D97-AF65-F5344CB8AC3E}">
        <p14:creationId xmlns:p14="http://schemas.microsoft.com/office/powerpoint/2010/main" val="23671327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2CB8D-E5FB-42D7-BA24-8FA6D5898395}"/>
              </a:ext>
            </a:extLst>
          </p:cNvPr>
          <p:cNvSpPr>
            <a:spLocks noGrp="1"/>
          </p:cNvSpPr>
          <p:nvPr>
            <p:ph type="title"/>
          </p:nvPr>
        </p:nvSpPr>
        <p:spPr/>
        <p:txBody>
          <a:bodyPr/>
          <a:lstStyle/>
          <a:p>
            <a:r>
              <a:rPr lang="en-US" sz="3600"/>
              <a:t>Cylinders of EPA Certified Gases and CEMS Cabinet  </a:t>
            </a:r>
            <a:br>
              <a:rPr lang="en-US" sz="3600"/>
            </a:br>
            <a:endParaRPr lang="en-US" sz="3600"/>
          </a:p>
        </p:txBody>
      </p:sp>
      <p:pic>
        <p:nvPicPr>
          <p:cNvPr id="3" name="Picture 2" descr="Three cylinders of EPA certified gases">
            <a:extLst>
              <a:ext uri="{FF2B5EF4-FFF2-40B4-BE49-F238E27FC236}">
                <a16:creationId xmlns:a16="http://schemas.microsoft.com/office/drawing/2014/main" id="{192E7836-FB06-4E48-B4CA-0212A1783E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8269" y="1830478"/>
            <a:ext cx="4599732" cy="3449799"/>
          </a:xfrm>
          <a:prstGeom prst="rect">
            <a:avLst/>
          </a:prstGeom>
        </p:spPr>
      </p:pic>
      <p:sp>
        <p:nvSpPr>
          <p:cNvPr id="8" name="TextBox 7">
            <a:extLst>
              <a:ext uri="{FF2B5EF4-FFF2-40B4-BE49-F238E27FC236}">
                <a16:creationId xmlns:a16="http://schemas.microsoft.com/office/drawing/2014/main" id="{52797C12-4B42-47EB-9407-4ED9CE5EA7C1}"/>
              </a:ext>
            </a:extLst>
          </p:cNvPr>
          <p:cNvSpPr txBox="1"/>
          <p:nvPr/>
        </p:nvSpPr>
        <p:spPr>
          <a:xfrm>
            <a:off x="-58536" y="5848949"/>
            <a:ext cx="43590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latin typeface="Arial Nova" panose="020B0504020202020204" pitchFamily="34" charset="0"/>
              </a:rPr>
              <a:t>Cylinders of EPA Certified Gases</a:t>
            </a:r>
          </a:p>
        </p:txBody>
      </p:sp>
      <p:pic>
        <p:nvPicPr>
          <p:cNvPr id="11" name="Picture 10" descr="Inside of a CEMS shelter">
            <a:extLst>
              <a:ext uri="{FF2B5EF4-FFF2-40B4-BE49-F238E27FC236}">
                <a16:creationId xmlns:a16="http://schemas.microsoft.com/office/drawing/2014/main" id="{A337E074-62AC-45D2-BC0F-7A5D14FF9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950848" y="1826917"/>
            <a:ext cx="4638253" cy="3478690"/>
          </a:xfrm>
          <a:prstGeom prst="rect">
            <a:avLst/>
          </a:prstGeom>
        </p:spPr>
      </p:pic>
      <p:sp>
        <p:nvSpPr>
          <p:cNvPr id="10" name="TextBox 9">
            <a:extLst>
              <a:ext uri="{FF2B5EF4-FFF2-40B4-BE49-F238E27FC236}">
                <a16:creationId xmlns:a16="http://schemas.microsoft.com/office/drawing/2014/main" id="{4EBD5DD7-6607-466D-8633-99F75C93A7E6}"/>
              </a:ext>
            </a:extLst>
          </p:cNvPr>
          <p:cNvSpPr txBox="1"/>
          <p:nvPr/>
        </p:nvSpPr>
        <p:spPr>
          <a:xfrm>
            <a:off x="4070310" y="5861563"/>
            <a:ext cx="43590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latin typeface="Arial Nova" panose="020B0504020202020204" pitchFamily="34" charset="0"/>
              </a:rPr>
              <a:t>Inside a CEMS Shelter</a:t>
            </a:r>
          </a:p>
        </p:txBody>
      </p:sp>
      <p:pic>
        <p:nvPicPr>
          <p:cNvPr id="13" name="Picture 12" descr="Outside of a CEMS shelter">
            <a:extLst>
              <a:ext uri="{FF2B5EF4-FFF2-40B4-BE49-F238E27FC236}">
                <a16:creationId xmlns:a16="http://schemas.microsoft.com/office/drawing/2014/main" id="{180DB0E1-3C02-4A69-AA0B-C8B84A49D8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841830" y="1982658"/>
            <a:ext cx="4624774" cy="3142171"/>
          </a:xfrm>
          <a:prstGeom prst="rect">
            <a:avLst/>
          </a:prstGeom>
        </p:spPr>
      </p:pic>
      <p:sp>
        <p:nvSpPr>
          <p:cNvPr id="14" name="TextBox 13">
            <a:extLst>
              <a:ext uri="{FF2B5EF4-FFF2-40B4-BE49-F238E27FC236}">
                <a16:creationId xmlns:a16="http://schemas.microsoft.com/office/drawing/2014/main" id="{D124403A-2441-4A3D-A3A1-323113738FBC}"/>
              </a:ext>
            </a:extLst>
          </p:cNvPr>
          <p:cNvSpPr txBox="1"/>
          <p:nvPr/>
        </p:nvSpPr>
        <p:spPr>
          <a:xfrm>
            <a:off x="8052864" y="5874396"/>
            <a:ext cx="43590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latin typeface="Arial Nova" panose="020B0504020202020204" pitchFamily="34" charset="0"/>
              </a:rPr>
              <a:t>Outside a CEMS Shelter</a:t>
            </a:r>
          </a:p>
        </p:txBody>
      </p:sp>
    </p:spTree>
    <p:extLst>
      <p:ext uri="{BB962C8B-B14F-4D97-AF65-F5344CB8AC3E}">
        <p14:creationId xmlns:p14="http://schemas.microsoft.com/office/powerpoint/2010/main" val="312396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4B281-17F3-4CC8-AE26-5604FF37FCA0}"/>
              </a:ext>
            </a:extLst>
          </p:cNvPr>
          <p:cNvSpPr>
            <a:spLocks noGrp="1"/>
          </p:cNvSpPr>
          <p:nvPr>
            <p:ph type="title"/>
          </p:nvPr>
        </p:nvSpPr>
        <p:spPr/>
        <p:txBody>
          <a:bodyPr/>
          <a:lstStyle/>
          <a:p>
            <a:r>
              <a:rPr lang="en-US"/>
              <a:t>CEMS</a:t>
            </a:r>
            <a:r>
              <a:rPr lang="en-US" baseline="0"/>
              <a:t> Unit Shelter</a:t>
            </a:r>
            <a:endParaRPr lang="en-US"/>
          </a:p>
        </p:txBody>
      </p:sp>
      <p:pic>
        <p:nvPicPr>
          <p:cNvPr id="8" name="Picture 7" descr="CEMS Unit Shelter">
            <a:extLst>
              <a:ext uri="{FF2B5EF4-FFF2-40B4-BE49-F238E27FC236}">
                <a16:creationId xmlns:a16="http://schemas.microsoft.com/office/drawing/2014/main" id="{6BC64B59-8179-4D55-9656-B7D8A6BB28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739" r="19478"/>
          <a:stretch/>
        </p:blipFill>
        <p:spPr>
          <a:xfrm rot="5400000">
            <a:off x="3189640" y="805670"/>
            <a:ext cx="5125608" cy="5934024"/>
          </a:xfrm>
          <a:prstGeom prst="rect">
            <a:avLst/>
          </a:prstGeom>
        </p:spPr>
      </p:pic>
    </p:spTree>
    <p:extLst>
      <p:ext uri="{BB962C8B-B14F-4D97-AF65-F5344CB8AC3E}">
        <p14:creationId xmlns:p14="http://schemas.microsoft.com/office/powerpoint/2010/main" val="30244613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B00851-F63D-4537-87E2-A29B421CF5F4}"/>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ltLang="en-US"/>
              <a:t>Typical Sources with CEMS Requirements</a:t>
            </a:r>
            <a:endParaRPr lang="en-US"/>
          </a:p>
        </p:txBody>
      </p:sp>
      <p:sp>
        <p:nvSpPr>
          <p:cNvPr id="6" name="Content Placeholder 5">
            <a:extLst>
              <a:ext uri="{FF2B5EF4-FFF2-40B4-BE49-F238E27FC236}">
                <a16:creationId xmlns:a16="http://schemas.microsoft.com/office/drawing/2014/main" id="{5D29311E-D9E2-493C-9FA1-0DA599140705}"/>
              </a:ext>
            </a:extLst>
          </p:cNvPr>
          <p:cNvSpPr>
            <a:spLocks noGrp="1"/>
          </p:cNvSpPr>
          <p:nvPr>
            <p:ph idx="1"/>
          </p:nvPr>
        </p:nvSpPr>
        <p:spPr>
          <a:xfrm>
            <a:off x="269106" y="1438276"/>
            <a:ext cx="5607819" cy="4748407"/>
          </a:xfrm>
          <a:prstGeom prst="rect">
            <a:avLst/>
          </a:prstGeom>
        </p:spPr>
        <p:txBody>
          <a:bodyPr>
            <a:normAutofit/>
          </a:bodyPr>
          <a:lstStyle/>
          <a:p>
            <a:r>
              <a:rPr lang="en-US" sz="2000"/>
              <a:t>CEMS are generally required on larger emitting stationary sources. Below are a few examples:</a:t>
            </a:r>
          </a:p>
          <a:p>
            <a:endParaRPr lang="en-US" sz="2000"/>
          </a:p>
          <a:p>
            <a:pPr marL="781812" lvl="1" indent="-342900"/>
            <a:r>
              <a:rPr lang="en-US" sz="2000"/>
              <a:t>Utilities</a:t>
            </a:r>
          </a:p>
          <a:p>
            <a:pPr marL="781812" lvl="1" indent="-342900"/>
            <a:r>
              <a:rPr lang="en-US" sz="2000"/>
              <a:t>Cement Plants</a:t>
            </a:r>
          </a:p>
          <a:p>
            <a:pPr marL="781812" lvl="1" indent="-342900"/>
            <a:r>
              <a:rPr lang="en-US" sz="2000"/>
              <a:t>Municipal Waste Combustors</a:t>
            </a:r>
          </a:p>
          <a:p>
            <a:pPr marL="781812" lvl="1" indent="-342900"/>
            <a:r>
              <a:rPr lang="en-US" sz="2000"/>
              <a:t>Nitric and Sulfuric Acid Plants</a:t>
            </a:r>
          </a:p>
          <a:p>
            <a:pPr marL="781812" lvl="1" indent="-342900"/>
            <a:r>
              <a:rPr lang="en-US" sz="2000"/>
              <a:t>Petroleum Refineries</a:t>
            </a:r>
          </a:p>
          <a:p>
            <a:pPr marL="781812" lvl="1" indent="-342900"/>
            <a:r>
              <a:rPr lang="en-US" sz="2000"/>
              <a:t>Copper, Zinc, and Lead Smelters</a:t>
            </a:r>
          </a:p>
          <a:p>
            <a:pPr marL="781812" lvl="1" indent="-342900"/>
            <a:r>
              <a:rPr lang="en-US" sz="2000"/>
              <a:t>Steel and Ferroalloy Plants</a:t>
            </a:r>
          </a:p>
          <a:p>
            <a:pPr marL="781812" lvl="1" indent="-342900"/>
            <a:r>
              <a:rPr lang="en-US" sz="2000"/>
              <a:t>Kraft Pulp Mills</a:t>
            </a:r>
          </a:p>
          <a:p>
            <a:pPr marL="781812" lvl="1" indent="-342900"/>
            <a:r>
              <a:rPr lang="en-US" sz="2000"/>
              <a:t>Glass Manufacturing Plants</a:t>
            </a:r>
          </a:p>
          <a:p>
            <a:pPr marL="781812" lvl="1" indent="-342900"/>
            <a:r>
              <a:rPr lang="en-US" sz="2000"/>
              <a:t>Magnetic Tape Production</a:t>
            </a:r>
          </a:p>
          <a:p>
            <a:pPr marL="781812" lvl="1" indent="-342900"/>
            <a:r>
              <a:rPr lang="en-US" sz="2000"/>
              <a:t>Phosphate Plants </a:t>
            </a:r>
          </a:p>
          <a:p>
            <a:endParaRPr lang="en-US" sz="2000"/>
          </a:p>
        </p:txBody>
      </p:sp>
      <p:pic>
        <p:nvPicPr>
          <p:cNvPr id="7" name="Picture Placeholder 6" descr="Aerial view of a cement plant">
            <a:extLst>
              <a:ext uri="{FF2B5EF4-FFF2-40B4-BE49-F238E27FC236}">
                <a16:creationId xmlns:a16="http://schemas.microsoft.com/office/drawing/2014/main" id="{CE8D6CDF-0AAA-4B31-BE70-BE755B973BC5}"/>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082" r="14176" b="-2"/>
          <a:stretch/>
        </p:blipFill>
        <p:spPr>
          <a:xfrm>
            <a:off x="6096000" y="1438083"/>
            <a:ext cx="5826125" cy="4748406"/>
          </a:xfrm>
          <a:prstGeom prst="rect">
            <a:avLst/>
          </a:prstGeom>
          <a:noFill/>
        </p:spPr>
      </p:pic>
      <p:sp>
        <p:nvSpPr>
          <p:cNvPr id="4" name="Slide Number Placeholder 3">
            <a:extLst>
              <a:ext uri="{FF2B5EF4-FFF2-40B4-BE49-F238E27FC236}">
                <a16:creationId xmlns:a16="http://schemas.microsoft.com/office/drawing/2014/main" id="{E02F2FAE-CB76-461C-9A1A-A10973C7885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24</a:t>
            </a:fld>
            <a:endParaRPr lang="en-US">
              <a:latin typeface="Arial Nova" panose="020B0504020202020204" pitchFamily="34" charset="0"/>
            </a:endParaRPr>
          </a:p>
        </p:txBody>
      </p:sp>
    </p:spTree>
    <p:extLst>
      <p:ext uri="{BB962C8B-B14F-4D97-AF65-F5344CB8AC3E}">
        <p14:creationId xmlns:p14="http://schemas.microsoft.com/office/powerpoint/2010/main" val="13081648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8B254C0-EADF-4B98-8F63-B4894353A6D5}"/>
              </a:ext>
            </a:extLst>
          </p:cNvPr>
          <p:cNvSpPr>
            <a:spLocks noGrp="1"/>
          </p:cNvSpPr>
          <p:nvPr>
            <p:ph type="title"/>
          </p:nvPr>
        </p:nvSpPr>
        <p:spPr>
          <a:prstGeom prst="rect">
            <a:avLst/>
          </a:prstGeom>
          <a:noFill/>
          <a:ln w="12700" cap="flat" cmpd="sng" algn="ctr">
            <a:noFill/>
            <a:prstDash val="solid"/>
            <a:miter lim="800000"/>
          </a:ln>
          <a:effectLst/>
        </p:spPr>
        <p:txBody>
          <a:bodyPr wrap="square" anchor="ctr">
            <a:normAutofit/>
          </a:bodyPr>
          <a:lstStyle/>
          <a:p>
            <a:pPr>
              <a:lnSpc>
                <a:spcPct val="90000"/>
              </a:lnSpc>
            </a:pPr>
            <a:r>
              <a:rPr lang="en-US" sz="4200" b="0"/>
              <a:t>Predictive Emission Monitoring Systems (PEMS)</a:t>
            </a:r>
            <a:br>
              <a:rPr lang="en-US" sz="4200"/>
            </a:br>
            <a:endParaRPr lang="en-US" sz="4200"/>
          </a:p>
        </p:txBody>
      </p:sp>
      <p:pic>
        <p:nvPicPr>
          <p:cNvPr id="7" name="Picture 6" descr="A group of smoke stacks against the blue sky">
            <a:extLst>
              <a:ext uri="{FF2B5EF4-FFF2-40B4-BE49-F238E27FC236}">
                <a16:creationId xmlns:a16="http://schemas.microsoft.com/office/drawing/2014/main" id="{1705BF22-0A1B-4318-8F0F-E0DD488BEDD0}"/>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563870" y="1313069"/>
            <a:ext cx="6347790" cy="4231860"/>
          </a:xfrm>
          <a:prstGeom prst="rect">
            <a:avLst/>
          </a:prstGeom>
          <a:noFill/>
          <a:ln>
            <a:noFill/>
          </a:ln>
        </p:spPr>
      </p:pic>
      <p:sp>
        <p:nvSpPr>
          <p:cNvPr id="6" name="Slide Number Placeholder 3">
            <a:extLst>
              <a:ext uri="{FF2B5EF4-FFF2-40B4-BE49-F238E27FC236}">
                <a16:creationId xmlns:a16="http://schemas.microsoft.com/office/drawing/2014/main" id="{FB5865FF-8E9B-4FF7-912E-F3A4F0F2DB40}"/>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sz="120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25</a:t>
            </a:fld>
            <a:endParaRPr lang="en-US"/>
          </a:p>
        </p:txBody>
      </p:sp>
    </p:spTree>
    <p:extLst>
      <p:ext uri="{BB962C8B-B14F-4D97-AF65-F5344CB8AC3E}">
        <p14:creationId xmlns:p14="http://schemas.microsoft.com/office/powerpoint/2010/main" val="8559647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6E6A465-49ED-4644-A8EA-4CF4B979E8F3}"/>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PEMS</a:t>
            </a:r>
          </a:p>
        </p:txBody>
      </p:sp>
      <p:sp>
        <p:nvSpPr>
          <p:cNvPr id="4" name="Content Placeholder 3">
            <a:extLst>
              <a:ext uri="{FF2B5EF4-FFF2-40B4-BE49-F238E27FC236}">
                <a16:creationId xmlns:a16="http://schemas.microsoft.com/office/drawing/2014/main" id="{850E28DB-7375-48B2-8775-208CAAC92BC4}"/>
              </a:ext>
            </a:extLst>
          </p:cNvPr>
          <p:cNvSpPr>
            <a:spLocks noGrp="1"/>
          </p:cNvSpPr>
          <p:nvPr>
            <p:ph sz="half" idx="2"/>
          </p:nvPr>
        </p:nvSpPr>
        <p:spPr>
          <a:xfrm>
            <a:off x="269107" y="1556281"/>
            <a:ext cx="5524500" cy="4620682"/>
          </a:xfrm>
          <a:prstGeom prst="rect">
            <a:avLst/>
          </a:prstGeom>
        </p:spPr>
        <p:txBody>
          <a:bodyPr vert="horz" lIns="91440" tIns="45720" rIns="91440" bIns="45720" rtlCol="0" anchor="t">
            <a:normAutofit/>
          </a:bodyPr>
          <a:lstStyle/>
          <a:p>
            <a:pPr marL="342900" indent="-342900">
              <a:buFont typeface="Arial" panose="020B0604020202020204" pitchFamily="34" charset="0"/>
              <a:buChar char="•"/>
            </a:pPr>
            <a:r>
              <a:rPr lang="en-US">
                <a:cs typeface="Calibri"/>
              </a:rPr>
              <a:t>The </a:t>
            </a:r>
            <a:r>
              <a:rPr lang="en-US" b="1">
                <a:cs typeface="Calibri"/>
              </a:rPr>
              <a:t>total equipment necessary</a:t>
            </a:r>
            <a:r>
              <a:rPr lang="en-US">
                <a:cs typeface="Calibri"/>
              </a:rPr>
              <a:t> to predict an emission concentration or emission rate. </a:t>
            </a:r>
          </a:p>
          <a:p>
            <a:pPr marL="342900" indent="-342900">
              <a:buFont typeface="Arial" panose="020B0604020202020204" pitchFamily="34" charset="0"/>
              <a:buChar char="•"/>
            </a:pPr>
            <a:r>
              <a:rPr lang="en-US">
                <a:cs typeface="Calibri"/>
              </a:rPr>
              <a:t>The system may consist of any of the following major subsystems: sensors and sensor interfaces, emission model, algorithm, or equation that uses process data to generate an output that is proportional to the emission concentration or emission rate, diluent emission model, data recorder, and sensor evaluation system.</a:t>
            </a:r>
            <a:endParaRPr lang="en-US"/>
          </a:p>
          <a:p>
            <a:pPr marL="342900" indent="-342900">
              <a:buChar char="•"/>
            </a:pPr>
            <a:endParaRPr lang="en-US"/>
          </a:p>
        </p:txBody>
      </p:sp>
      <p:pic>
        <p:nvPicPr>
          <p:cNvPr id="6" name="Picture Placeholder 5" descr="A factory with smoke emitting from stacks">
            <a:extLst>
              <a:ext uri="{FF2B5EF4-FFF2-40B4-BE49-F238E27FC236}">
                <a16:creationId xmlns:a16="http://schemas.microsoft.com/office/drawing/2014/main" id="{C26B3DBC-25E4-40AD-8848-0BAECF632F51}"/>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1389" r="-1" b="-1"/>
          <a:stretch/>
        </p:blipFill>
        <p:spPr>
          <a:xfrm>
            <a:off x="6179320" y="1556281"/>
            <a:ext cx="5524500" cy="4620682"/>
          </a:xfrm>
          <a:prstGeom prst="rect">
            <a:avLst/>
          </a:prstGeom>
          <a:noFill/>
        </p:spPr>
      </p:pic>
      <p:sp>
        <p:nvSpPr>
          <p:cNvPr id="7" name="Slide Number Placeholder 3">
            <a:extLst>
              <a:ext uri="{FF2B5EF4-FFF2-40B4-BE49-F238E27FC236}">
                <a16:creationId xmlns:a16="http://schemas.microsoft.com/office/drawing/2014/main" id="{F7218021-4FB3-4392-8738-E45BB510EA9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26</a:t>
            </a:fld>
            <a:endParaRPr lang="en-US">
              <a:latin typeface="Arial Nova" panose="020B0504020202020204" pitchFamily="34" charset="0"/>
            </a:endParaRPr>
          </a:p>
        </p:txBody>
      </p:sp>
    </p:spTree>
    <p:extLst>
      <p:ext uri="{BB962C8B-B14F-4D97-AF65-F5344CB8AC3E}">
        <p14:creationId xmlns:p14="http://schemas.microsoft.com/office/powerpoint/2010/main" val="42260712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3753283-05FC-4F30-A139-2AA8C2705570}"/>
              </a:ext>
            </a:extLst>
          </p:cNvPr>
          <p:cNvSpPr>
            <a:spLocks noGrp="1"/>
          </p:cNvSpPr>
          <p:nvPr>
            <p:ph type="title"/>
          </p:nvPr>
        </p:nvSpPr>
        <p:spPr/>
        <p:txBody>
          <a:bodyPr/>
          <a:lstStyle/>
          <a:p>
            <a:r>
              <a:rPr lang="en-US"/>
              <a:t>PEMS (Cont’d)</a:t>
            </a:r>
          </a:p>
        </p:txBody>
      </p:sp>
      <p:sp>
        <p:nvSpPr>
          <p:cNvPr id="3" name="Content Placeholder 2">
            <a:extLst>
              <a:ext uri="{FF2B5EF4-FFF2-40B4-BE49-F238E27FC236}">
                <a16:creationId xmlns:a16="http://schemas.microsoft.com/office/drawing/2014/main" id="{592C8639-5AEC-462F-854F-C341889F8C76}"/>
              </a:ext>
            </a:extLst>
          </p:cNvPr>
          <p:cNvSpPr>
            <a:spLocks noGrp="1"/>
          </p:cNvSpPr>
          <p:nvPr>
            <p:ph idx="1"/>
          </p:nvPr>
        </p:nvSpPr>
        <p:spPr/>
        <p:txBody>
          <a:bodyPr vert="horz" lIns="91440" tIns="45720" rIns="91440" bIns="45720" rtlCol="0" anchor="t">
            <a:normAutofit/>
          </a:bodyPr>
          <a:lstStyle/>
          <a:p>
            <a:pPr marL="342900" indent="-342900">
              <a:buFont typeface="Arial" panose="020B0604020202020204" pitchFamily="34" charset="0"/>
              <a:buChar char="•"/>
            </a:pPr>
            <a:r>
              <a:rPr lang="en-US" sz="2400" b="1">
                <a:latin typeface="Arial Nova"/>
              </a:rPr>
              <a:t>Software-based system </a:t>
            </a:r>
            <a:r>
              <a:rPr lang="en-US" sz="2400">
                <a:latin typeface="Arial Nova"/>
              </a:rPr>
              <a:t>which uses process values as input variables to </a:t>
            </a:r>
            <a:r>
              <a:rPr lang="en-US" sz="2400">
                <a:solidFill>
                  <a:srgbClr val="000000"/>
                </a:solidFill>
                <a:latin typeface="Arial Nova"/>
              </a:rPr>
              <a:t>provide a real-time estimation of emissions by means of derived mathematical or statistical algorithm</a:t>
            </a:r>
          </a:p>
          <a:p>
            <a:pPr marL="342900" indent="-342900">
              <a:buFont typeface="Arial" panose="020B0604020202020204" pitchFamily="34" charset="0"/>
              <a:buChar char="•"/>
            </a:pPr>
            <a:r>
              <a:rPr lang="en-US" sz="2400">
                <a:solidFill>
                  <a:srgbClr val="000000"/>
                </a:solidFill>
                <a:latin typeface="Arial Nova"/>
              </a:rPr>
              <a:t>PEMS are an acceptable regulatory alternative to CEMS for source emission compliance in some regulations.   </a:t>
            </a:r>
            <a:endParaRPr lang="en-US" sz="2400">
              <a:solidFill>
                <a:srgbClr val="000000"/>
              </a:solidFill>
            </a:endParaRPr>
          </a:p>
          <a:p>
            <a:endParaRPr lang="en-US"/>
          </a:p>
        </p:txBody>
      </p:sp>
      <p:sp>
        <p:nvSpPr>
          <p:cNvPr id="9" name="TextBox 8">
            <a:extLst>
              <a:ext uri="{FF2B5EF4-FFF2-40B4-BE49-F238E27FC236}">
                <a16:creationId xmlns:a16="http://schemas.microsoft.com/office/drawing/2014/main" id="{C54BC12A-60BC-4B31-85F9-185A6F0CF5D1}"/>
              </a:ext>
            </a:extLst>
          </p:cNvPr>
          <p:cNvSpPr txBox="1"/>
          <p:nvPr/>
        </p:nvSpPr>
        <p:spPr>
          <a:xfrm>
            <a:off x="6362699" y="1438485"/>
            <a:ext cx="5292725" cy="523220"/>
          </a:xfrm>
          <a:prstGeom prst="rect">
            <a:avLst/>
          </a:prstGeom>
          <a:noFill/>
        </p:spPr>
        <p:txBody>
          <a:bodyPr wrap="square" rtlCol="0">
            <a:spAutoFit/>
          </a:bodyPr>
          <a:lstStyle/>
          <a:p>
            <a:pPr algn="ctr"/>
            <a:r>
              <a:rPr lang="en-US" sz="2800" b="1">
                <a:solidFill>
                  <a:srgbClr val="4D9C3C"/>
                </a:solidFill>
              </a:rPr>
              <a:t>Examples of Input Variables</a:t>
            </a:r>
          </a:p>
        </p:txBody>
      </p:sp>
      <p:pic>
        <p:nvPicPr>
          <p:cNvPr id="14" name="Picture Placeholder 13" descr="Feed Type, Firing Rate, Fuel Gas Density, Furnace Air Preheat Temperature, Percent Excess Oxygen, Stack Temperature, Inlet Air Humidity, Inlet Air Temperature ">
            <a:extLst>
              <a:ext uri="{FF2B5EF4-FFF2-40B4-BE49-F238E27FC236}">
                <a16:creationId xmlns:a16="http://schemas.microsoft.com/office/drawing/2014/main" id="{756A4759-4227-469F-8660-3959B865433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817" t="9193" r="2817"/>
          <a:stretch/>
        </p:blipFill>
        <p:spPr>
          <a:xfrm>
            <a:off x="6096769" y="1961704"/>
            <a:ext cx="5826125" cy="4311869"/>
          </a:xfrm>
        </p:spPr>
      </p:pic>
      <p:sp>
        <p:nvSpPr>
          <p:cNvPr id="5" name="Slide Number Placeholder 4">
            <a:extLst>
              <a:ext uri="{FF2B5EF4-FFF2-40B4-BE49-F238E27FC236}">
                <a16:creationId xmlns:a16="http://schemas.microsoft.com/office/drawing/2014/main" id="{5AAEBEEB-447E-4621-818F-3522008EC1D2}"/>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27</a:t>
            </a:fld>
            <a:endParaRPr lang="en-US">
              <a:latin typeface="Arial Nova" panose="020B0504020202020204" pitchFamily="34" charset="0"/>
            </a:endParaRPr>
          </a:p>
        </p:txBody>
      </p:sp>
    </p:spTree>
    <p:extLst>
      <p:ext uri="{BB962C8B-B14F-4D97-AF65-F5344CB8AC3E}">
        <p14:creationId xmlns:p14="http://schemas.microsoft.com/office/powerpoint/2010/main" val="27908834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CFA711-B17E-4346-9D08-4F4D44B62363}"/>
              </a:ext>
            </a:extLst>
          </p:cNvPr>
          <p:cNvSpPr>
            <a:spLocks noGrp="1"/>
          </p:cNvSpPr>
          <p:nvPr>
            <p:ph type="title"/>
          </p:nvPr>
        </p:nvSpPr>
        <p:spPr/>
        <p:txBody>
          <a:bodyPr/>
          <a:lstStyle/>
          <a:p>
            <a:r>
              <a:rPr lang="en-US" sz="4200" b="0"/>
              <a:t>Continuous Emission Rate Monitoring Systems (CERMS)</a:t>
            </a:r>
            <a:br>
              <a:rPr lang="en-US"/>
            </a:br>
            <a:endParaRPr lang="en-US"/>
          </a:p>
        </p:txBody>
      </p:sp>
      <p:pic>
        <p:nvPicPr>
          <p:cNvPr id="4" name="Picture 3" descr="A group of smoke stacks against the blue sky">
            <a:extLst>
              <a:ext uri="{FF2B5EF4-FFF2-40B4-BE49-F238E27FC236}">
                <a16:creationId xmlns:a16="http://schemas.microsoft.com/office/drawing/2014/main" id="{ACC06374-4DAB-4000-841D-C96F953DEC65}"/>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563870" y="1313069"/>
            <a:ext cx="6347790" cy="4231860"/>
          </a:xfrm>
          <a:prstGeom prst="rect">
            <a:avLst/>
          </a:prstGeom>
          <a:noFill/>
          <a:ln>
            <a:noFill/>
          </a:ln>
        </p:spPr>
      </p:pic>
      <p:sp>
        <p:nvSpPr>
          <p:cNvPr id="6" name="Slide Number Placeholder 4">
            <a:extLst>
              <a:ext uri="{FF2B5EF4-FFF2-40B4-BE49-F238E27FC236}">
                <a16:creationId xmlns:a16="http://schemas.microsoft.com/office/drawing/2014/main" id="{47B9AF06-4EFD-4796-B478-0D8E0991A95C}"/>
              </a:ext>
            </a:extLst>
          </p:cNvPr>
          <p:cNvSpPr txBox="1">
            <a:spLocks/>
          </p:cNvSpPr>
          <p:nvPr/>
        </p:nvSpPr>
        <p:spPr>
          <a:xfrm>
            <a:off x="9179694" y="6405885"/>
            <a:ext cx="2743200" cy="365125"/>
          </a:xfrm>
          <a:prstGeom prst="rect">
            <a:avLst/>
          </a:prstGeom>
        </p:spPr>
        <p:txBody>
          <a:bodyPr vert="horz" lIns="91440" tIns="45720" rIns="91440" bIns="45720" rtlCol="0" anchor="ctr">
            <a:normAutofit/>
          </a:bodyPr>
          <a:lstStyle>
            <a:defPPr>
              <a:defRPr lang="en-US"/>
            </a:defPPr>
            <a:lvl1pPr algn="r">
              <a:spcAft>
                <a:spcPts val="600"/>
              </a:spcAft>
              <a:defRPr sz="1200">
                <a:solidFill>
                  <a:schemeClr val="tx1">
                    <a:tint val="75000"/>
                  </a:schemeClr>
                </a:solidFill>
                <a:latin typeface="Arial Nova" panose="020B05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F6A1695-EE1A-47E5-B690-CB114231B8B2}" type="slidenum">
              <a:rPr lang="en-US"/>
              <a:pPr/>
              <a:t>28</a:t>
            </a:fld>
            <a:endParaRPr lang="en-US"/>
          </a:p>
        </p:txBody>
      </p:sp>
    </p:spTree>
    <p:extLst>
      <p:ext uri="{BB962C8B-B14F-4D97-AF65-F5344CB8AC3E}">
        <p14:creationId xmlns:p14="http://schemas.microsoft.com/office/powerpoint/2010/main" val="40871638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7F0AB4-4936-4A0E-87F7-81BF2A236D8A}"/>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CERMS</a:t>
            </a:r>
          </a:p>
        </p:txBody>
      </p:sp>
      <p:sp>
        <p:nvSpPr>
          <p:cNvPr id="10" name="SmartArt Placeholder 9">
            <a:extLst>
              <a:ext uri="{FF2B5EF4-FFF2-40B4-BE49-F238E27FC236}">
                <a16:creationId xmlns:a16="http://schemas.microsoft.com/office/drawing/2014/main" id="{A8004459-EE06-45E0-9B69-422A7BC1E25D}"/>
              </a:ext>
            </a:extLst>
          </p:cNvPr>
          <p:cNvSpPr>
            <a:spLocks noGrp="1"/>
          </p:cNvSpPr>
          <p:nvPr>
            <p:ph type="dgm" sz="quarter" idx="10"/>
          </p:nvPr>
        </p:nvSpPr>
        <p:spPr>
          <a:xfrm>
            <a:off x="1012370" y="1504950"/>
            <a:ext cx="10912929" cy="4476750"/>
          </a:xfrm>
        </p:spPr>
        <p:txBody>
          <a:bodyPr>
            <a:normAutofit/>
          </a:bodyPr>
          <a:lstStyle/>
          <a:p>
            <a:pPr marL="228600" lvl="1" indent="0">
              <a:lnSpc>
                <a:spcPct val="100000"/>
              </a:lnSpc>
              <a:buNone/>
            </a:pPr>
            <a:r>
              <a:rPr lang="en-US" sz="3100">
                <a:latin typeface="Arial Nova" panose="020B0504020202020204" pitchFamily="34" charset="0"/>
              </a:rPr>
              <a:t>Is the </a:t>
            </a:r>
            <a:r>
              <a:rPr lang="en-US" sz="3100" b="1">
                <a:latin typeface="Arial Nova" panose="020B0504020202020204" pitchFamily="34" charset="0"/>
              </a:rPr>
              <a:t>total equipment required</a:t>
            </a:r>
            <a:r>
              <a:rPr lang="en-US" sz="3100">
                <a:latin typeface="Arial Nova" panose="020B0504020202020204" pitchFamily="34" charset="0"/>
              </a:rPr>
              <a:t> for determining and recording the pollutant mass emission rate (in terms of mass per unit of time)</a:t>
            </a:r>
          </a:p>
          <a:p>
            <a:pPr marL="228600" lvl="1" indent="0">
              <a:lnSpc>
                <a:spcPct val="100000"/>
              </a:lnSpc>
              <a:buNone/>
            </a:pPr>
            <a:endParaRPr lang="en-US" sz="3100">
              <a:latin typeface="Arial Nova" panose="020B0504020202020204" pitchFamily="34" charset="0"/>
            </a:endParaRPr>
          </a:p>
          <a:p>
            <a:pPr marL="228600" lvl="1" indent="0">
              <a:lnSpc>
                <a:spcPct val="100000"/>
              </a:lnSpc>
              <a:buNone/>
            </a:pPr>
            <a:r>
              <a:rPr lang="en-US" sz="3100">
                <a:latin typeface="Arial Nova" panose="020B0504020202020204" pitchFamily="34" charset="0"/>
              </a:rPr>
              <a:t>Includes the use of a flow rate monitor to measure the volumetric flow rate of the emission stream and generate an output proportional to that flow rate</a:t>
            </a:r>
          </a:p>
        </p:txBody>
      </p:sp>
      <p:pic>
        <p:nvPicPr>
          <p:cNvPr id="13" name="Graphic 12">
            <a:extLst>
              <a:ext uri="{FF2B5EF4-FFF2-40B4-BE49-F238E27FC236}">
                <a16:creationId xmlns:a16="http://schemas.microsoft.com/office/drawing/2014/main" id="{FB8A8984-2032-4D1A-90FF-585C9AC1610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6701" y="1382486"/>
            <a:ext cx="914400" cy="914400"/>
          </a:xfrm>
          <a:prstGeom prst="rect">
            <a:avLst/>
          </a:prstGeom>
        </p:spPr>
      </p:pic>
      <p:pic>
        <p:nvPicPr>
          <p:cNvPr id="14" name="Graphic 13">
            <a:extLst>
              <a:ext uri="{FF2B5EF4-FFF2-40B4-BE49-F238E27FC236}">
                <a16:creationId xmlns:a16="http://schemas.microsoft.com/office/drawing/2014/main" id="{6283DEEB-FF8C-4F0D-AD11-E5AF033FD65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6701" y="3429000"/>
            <a:ext cx="914400" cy="914400"/>
          </a:xfrm>
          <a:prstGeom prst="rect">
            <a:avLst/>
          </a:prstGeom>
        </p:spPr>
      </p:pic>
      <p:sp>
        <p:nvSpPr>
          <p:cNvPr id="12" name="Slide Number Placeholder 3">
            <a:extLst>
              <a:ext uri="{FF2B5EF4-FFF2-40B4-BE49-F238E27FC236}">
                <a16:creationId xmlns:a16="http://schemas.microsoft.com/office/drawing/2014/main" id="{9B6FCAF2-6F4D-4477-A9BB-21C2960F2AE8}"/>
              </a:ext>
            </a:extLst>
          </p:cNvPr>
          <p:cNvSpPr>
            <a:spLocks noGrp="1"/>
          </p:cNvSpPr>
          <p:nvPr>
            <p:ph type="sldNum" sz="quarter" idx="4"/>
          </p:nvPr>
        </p:nvSpPr>
        <p:spPr>
          <a:xfrm>
            <a:off x="9179694" y="6405885"/>
            <a:ext cx="2743200" cy="365125"/>
          </a:xfr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29</a:t>
            </a:fld>
            <a:endParaRPr lang="en-US">
              <a:latin typeface="Arial Nova" panose="020B0504020202020204" pitchFamily="34" charset="0"/>
            </a:endParaRPr>
          </a:p>
        </p:txBody>
      </p:sp>
    </p:spTree>
    <p:extLst>
      <p:ext uri="{BB962C8B-B14F-4D97-AF65-F5344CB8AC3E}">
        <p14:creationId xmlns:p14="http://schemas.microsoft.com/office/powerpoint/2010/main" val="42861146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1 Learning Objectives</a:t>
            </a:r>
          </a:p>
        </p:txBody>
      </p:sp>
      <p:sp>
        <p:nvSpPr>
          <p:cNvPr id="6" name="Content Placeholder 5">
            <a:extLst>
              <a:ext uri="{FF2B5EF4-FFF2-40B4-BE49-F238E27FC236}">
                <a16:creationId xmlns:a16="http://schemas.microsoft.com/office/drawing/2014/main" id="{EBBE3485-4455-49BC-A27C-C92E883DF857}"/>
              </a:ext>
            </a:extLst>
          </p:cNvPr>
          <p:cNvSpPr>
            <a:spLocks noGrp="1"/>
          </p:cNvSpPr>
          <p:nvPr>
            <p:ph sz="half" idx="4294967295"/>
          </p:nvPr>
        </p:nvSpPr>
        <p:spPr>
          <a:xfrm>
            <a:off x="189571" y="1438470"/>
            <a:ext cx="5740400" cy="4621213"/>
          </a:xfrm>
          <a:prstGeom prst="rect">
            <a:avLst/>
          </a:prstGeom>
        </p:spPr>
        <p:txBody>
          <a:bodyPr>
            <a:normAutofit/>
          </a:bodyPr>
          <a:lstStyle/>
          <a:p>
            <a:pPr marL="0" indent="0">
              <a:buNone/>
            </a:pPr>
            <a:r>
              <a:rPr lang="en-US"/>
              <a:t>At the end of Module 1, learners will be able to: </a:t>
            </a:r>
          </a:p>
          <a:p>
            <a:pPr marL="781812" lvl="1" indent="-342900"/>
            <a:r>
              <a:rPr lang="en-US"/>
              <a:t>Recognize the different types and uses of CMS</a:t>
            </a:r>
          </a:p>
          <a:p>
            <a:pPr marL="781812" lvl="1" indent="-342900"/>
            <a:r>
              <a:rPr lang="en-US"/>
              <a:t>Identify the regulations that contain CMS requirements</a:t>
            </a:r>
          </a:p>
          <a:p>
            <a:pPr marL="781812" lvl="1" indent="-342900"/>
            <a:r>
              <a:rPr lang="en-US"/>
              <a:t>Recognize, in general, what performance specifications are and how they are used</a:t>
            </a:r>
          </a:p>
          <a:p>
            <a:pPr marL="781812" lvl="1" indent="-342900"/>
            <a:r>
              <a:rPr lang="en-US"/>
              <a:t>Recall enforcement aspects of CMS</a:t>
            </a:r>
          </a:p>
          <a:p>
            <a:pPr marL="781812" lvl="1" indent="-342900"/>
            <a:endParaRPr lang="en-US" sz="2200"/>
          </a:p>
          <a:p>
            <a:pPr marL="781812" lvl="1" indent="-342900"/>
            <a:endParaRPr lang="en-US" sz="2200"/>
          </a:p>
          <a:p>
            <a:pPr marL="342900" indent="-342900">
              <a:buFont typeface="Arial" panose="020B0604020202020204" pitchFamily="34" charset="0"/>
              <a:buChar char="•"/>
            </a:pPr>
            <a:endParaRPr lang="en-US"/>
          </a:p>
        </p:txBody>
      </p:sp>
      <p:pic>
        <p:nvPicPr>
          <p:cNvPr id="11" name="Picture Placeholder 8" descr="Group of people holding a sign that reads OBJECTIVES">
            <a:extLst>
              <a:ext uri="{FF2B5EF4-FFF2-40B4-BE49-F238E27FC236}">
                <a16:creationId xmlns:a16="http://schemas.microsoft.com/office/drawing/2014/main" id="{3D4DCED2-635A-4312-8B6C-189A6716132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6009507" y="1736476"/>
            <a:ext cx="5826123" cy="4152199"/>
          </a:xfrm>
          <a:prstGeom prst="rect">
            <a:avLst/>
          </a:prstGeom>
          <a:noFill/>
        </p:spPr>
      </p:pic>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3</a:t>
            </a:fld>
            <a:endParaRPr lang="en-US">
              <a:latin typeface="Arial Nova" panose="020B0504020202020204" pitchFamily="34" charset="0"/>
            </a:endParaRPr>
          </a:p>
        </p:txBody>
      </p:sp>
    </p:spTree>
    <p:extLst>
      <p:ext uri="{BB962C8B-B14F-4D97-AF65-F5344CB8AC3E}">
        <p14:creationId xmlns:p14="http://schemas.microsoft.com/office/powerpoint/2010/main" val="32131611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F554D-1009-47D8-9679-07467DA16F3D}"/>
              </a:ext>
            </a:extLst>
          </p:cNvPr>
          <p:cNvSpPr>
            <a:spLocks noGrp="1"/>
          </p:cNvSpPr>
          <p:nvPr>
            <p:ph type="title"/>
          </p:nvPr>
        </p:nvSpPr>
        <p:spPr>
          <a:xfrm>
            <a:off x="223778" y="2133600"/>
            <a:ext cx="5114342" cy="1963396"/>
          </a:xfrm>
          <a:prstGeom prst="rect">
            <a:avLst/>
          </a:prstGeom>
        </p:spPr>
        <p:txBody>
          <a:bodyPr anchor="ctr">
            <a:normAutofit/>
          </a:bodyPr>
          <a:lstStyle/>
          <a:p>
            <a:pPr>
              <a:lnSpc>
                <a:spcPct val="90000"/>
              </a:lnSpc>
            </a:pPr>
            <a:r>
              <a:rPr lang="en-US" altLang="en-US">
                <a:latin typeface="Arial Nova" panose="020B0504020202020204" pitchFamily="34" charset="0"/>
              </a:rPr>
              <a:t>CMS in Federal Regulations</a:t>
            </a:r>
            <a:endParaRPr lang="en-US">
              <a:latin typeface="Arial Nova" panose="020B0504020202020204" pitchFamily="34" charset="0"/>
            </a:endParaRPr>
          </a:p>
        </p:txBody>
      </p:sp>
      <p:pic>
        <p:nvPicPr>
          <p:cNvPr id="6" name="Picture 5" descr="Code of Federal Regulation manual">
            <a:extLst>
              <a:ext uri="{FF2B5EF4-FFF2-40B4-BE49-F238E27FC236}">
                <a16:creationId xmlns:a16="http://schemas.microsoft.com/office/drawing/2014/main" id="{3D97833A-CBDC-436F-BBF1-21A32E6775F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876925" y="1479376"/>
            <a:ext cx="5734050" cy="3823047"/>
          </a:xfrm>
          <a:prstGeom prst="rect">
            <a:avLst/>
          </a:prstGeom>
          <a:noFill/>
          <a:ln w="38100">
            <a:noFill/>
          </a:ln>
        </p:spPr>
      </p:pic>
      <p:sp>
        <p:nvSpPr>
          <p:cNvPr id="4" name="Slide Number Placeholder 3">
            <a:extLst>
              <a:ext uri="{FF2B5EF4-FFF2-40B4-BE49-F238E27FC236}">
                <a16:creationId xmlns:a16="http://schemas.microsoft.com/office/drawing/2014/main" id="{76652B69-9A3E-4962-86D2-0FE068FDB80E}"/>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30</a:t>
            </a:fld>
            <a:endParaRPr lang="en-US">
              <a:latin typeface="Arial Nova" panose="020B0504020202020204" pitchFamily="34" charset="0"/>
            </a:endParaRPr>
          </a:p>
        </p:txBody>
      </p:sp>
    </p:spTree>
    <p:extLst>
      <p:ext uri="{BB962C8B-B14F-4D97-AF65-F5344CB8AC3E}">
        <p14:creationId xmlns:p14="http://schemas.microsoft.com/office/powerpoint/2010/main" val="22642739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AF513-11BF-4ED8-8CDC-CD437A8EA32C}"/>
              </a:ext>
            </a:extLst>
          </p:cNvPr>
          <p:cNvSpPr>
            <a:spLocks noGrp="1"/>
          </p:cNvSpPr>
          <p:nvPr>
            <p:ph type="title"/>
          </p:nvPr>
        </p:nvSpPr>
        <p:spPr>
          <a:xfrm>
            <a:off x="70504" y="1145296"/>
            <a:ext cx="5114342" cy="1183566"/>
          </a:xfrm>
          <a:prstGeom prst="rect">
            <a:avLst/>
          </a:prstGeom>
        </p:spPr>
        <p:txBody>
          <a:bodyPr anchor="ctr">
            <a:noAutofit/>
          </a:bodyPr>
          <a:lstStyle/>
          <a:p>
            <a:pPr>
              <a:lnSpc>
                <a:spcPct val="90000"/>
              </a:lnSpc>
            </a:pPr>
            <a:r>
              <a:rPr lang="en-US" sz="3600">
                <a:latin typeface="Arial Nova" panose="020B0504020202020204" pitchFamily="34" charset="0"/>
              </a:rPr>
              <a:t>40 CFR, Part 60 - New Source Performance Standards (NSPS)</a:t>
            </a:r>
          </a:p>
        </p:txBody>
      </p:sp>
      <p:pic>
        <p:nvPicPr>
          <p:cNvPr id="14" name="Graphic 13">
            <a:extLst>
              <a:ext uri="{FF2B5EF4-FFF2-40B4-BE49-F238E27FC236}">
                <a16:creationId xmlns:a16="http://schemas.microsoft.com/office/drawing/2014/main" id="{AAC925A7-F928-4D53-803B-40685287C97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9164" y="2646270"/>
            <a:ext cx="3337022" cy="3337022"/>
          </a:xfrm>
          <a:prstGeom prst="rect">
            <a:avLst/>
          </a:prstGeom>
        </p:spPr>
      </p:pic>
      <p:sp>
        <p:nvSpPr>
          <p:cNvPr id="8" name="Content Placeholder 7">
            <a:extLst>
              <a:ext uri="{FF2B5EF4-FFF2-40B4-BE49-F238E27FC236}">
                <a16:creationId xmlns:a16="http://schemas.microsoft.com/office/drawing/2014/main" id="{C64BE824-6743-4A8C-8F4C-C7CE49EA985B}"/>
              </a:ext>
            </a:extLst>
          </p:cNvPr>
          <p:cNvSpPr>
            <a:spLocks noGrp="1"/>
          </p:cNvSpPr>
          <p:nvPr>
            <p:ph idx="4294967295"/>
          </p:nvPr>
        </p:nvSpPr>
        <p:spPr>
          <a:xfrm>
            <a:off x="5647367" y="782951"/>
            <a:ext cx="6082671" cy="5622934"/>
          </a:xfrm>
        </p:spPr>
        <p:txBody>
          <a:bodyPr>
            <a:normAutofit/>
          </a:bodyPr>
          <a:lstStyle/>
          <a:p>
            <a:r>
              <a:rPr lang="en-US"/>
              <a:t>CAA, Section 111 establishes mechanisms for controlling emissions of air pollutants from stationary sources:</a:t>
            </a:r>
          </a:p>
          <a:p>
            <a:pPr marL="731139" lvl="3">
              <a:buClr>
                <a:schemeClr val="accent2">
                  <a:lumMod val="75000"/>
                </a:schemeClr>
              </a:buClr>
            </a:pPr>
            <a:r>
              <a:rPr lang="en-US"/>
              <a:t>Section 111(b) provides authority for EPA to promulgate new source performance standards (NSPS) which apply only to new and modified sources. </a:t>
            </a:r>
          </a:p>
          <a:p>
            <a:pPr marL="731139" lvl="3">
              <a:buClr>
                <a:schemeClr val="accent2">
                  <a:lumMod val="75000"/>
                </a:schemeClr>
              </a:buClr>
            </a:pPr>
            <a:r>
              <a:rPr lang="en-US"/>
              <a:t>Section 111(d) requires regulation of existing sources. </a:t>
            </a:r>
          </a:p>
          <a:p>
            <a:pPr marL="264795" lvl="1"/>
            <a:endParaRPr lang="en-US"/>
          </a:p>
          <a:p>
            <a:r>
              <a:rPr lang="en-US"/>
              <a:t>These standards limit the amount of air emissions (SO</a:t>
            </a:r>
            <a:r>
              <a:rPr lang="en-US" baseline="-25000"/>
              <a:t>2</a:t>
            </a:r>
            <a:r>
              <a:rPr lang="en-US"/>
              <a:t>, NOx, etc.) that may be emitted from stack sources.</a:t>
            </a:r>
          </a:p>
          <a:p>
            <a:r>
              <a:rPr lang="en-US"/>
              <a:t>The performance specifications and quality assurance procedures for CMS are found in Appendix B and F of 40 CFR, Part 60.</a:t>
            </a:r>
          </a:p>
          <a:p>
            <a:pPr marL="0" indent="0">
              <a:buNone/>
            </a:pPr>
            <a:endParaRPr lang="en-US"/>
          </a:p>
        </p:txBody>
      </p:sp>
      <p:sp>
        <p:nvSpPr>
          <p:cNvPr id="4" name="Slide Number Placeholder 3">
            <a:extLst>
              <a:ext uri="{FF2B5EF4-FFF2-40B4-BE49-F238E27FC236}">
                <a16:creationId xmlns:a16="http://schemas.microsoft.com/office/drawing/2014/main" id="{AEA91469-015A-46C9-B973-47084AA99DE3}"/>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31</a:t>
            </a:fld>
            <a:endParaRPr lang="en-US">
              <a:latin typeface="Arial Nova" panose="020B0504020202020204" pitchFamily="34" charset="0"/>
            </a:endParaRPr>
          </a:p>
        </p:txBody>
      </p:sp>
    </p:spTree>
    <p:extLst>
      <p:ext uri="{BB962C8B-B14F-4D97-AF65-F5344CB8AC3E}">
        <p14:creationId xmlns:p14="http://schemas.microsoft.com/office/powerpoint/2010/main" val="6356623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FA2DA-07F4-4DBA-9031-7A51B701C3A7}"/>
              </a:ext>
            </a:extLst>
          </p:cNvPr>
          <p:cNvSpPr>
            <a:spLocks noGrp="1"/>
          </p:cNvSpPr>
          <p:nvPr>
            <p:ph type="title"/>
          </p:nvPr>
        </p:nvSpPr>
        <p:spPr>
          <a:xfrm>
            <a:off x="83024" y="313396"/>
            <a:ext cx="5255095" cy="2964473"/>
          </a:xfrm>
        </p:spPr>
        <p:txBody>
          <a:bodyPr/>
          <a:lstStyle/>
          <a:p>
            <a:r>
              <a:rPr lang="en-US" sz="3600">
                <a:latin typeface="Arial Nova" panose="020B0504020202020204" pitchFamily="34" charset="0"/>
              </a:rPr>
              <a:t>40 CFR Part 61 - National Emission Standards For Hazardous Air Pollutants (NESHAP)</a:t>
            </a:r>
          </a:p>
        </p:txBody>
      </p:sp>
      <p:pic>
        <p:nvPicPr>
          <p:cNvPr id="15" name="Graphic 14">
            <a:extLst>
              <a:ext uri="{FF2B5EF4-FFF2-40B4-BE49-F238E27FC236}">
                <a16:creationId xmlns:a16="http://schemas.microsoft.com/office/drawing/2014/main" id="{BFE7EDFE-79E2-4CCF-8770-0525EAC014E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4400" y="3251425"/>
            <a:ext cx="3337022" cy="3337022"/>
          </a:xfrm>
          <a:prstGeom prst="rect">
            <a:avLst/>
          </a:prstGeom>
        </p:spPr>
      </p:pic>
      <p:sp>
        <p:nvSpPr>
          <p:cNvPr id="10" name="Content Placeholder 9">
            <a:extLst>
              <a:ext uri="{FF2B5EF4-FFF2-40B4-BE49-F238E27FC236}">
                <a16:creationId xmlns:a16="http://schemas.microsoft.com/office/drawing/2014/main" id="{B4C1D941-739F-4A29-BF8F-E3C86CA3946B}"/>
              </a:ext>
            </a:extLst>
          </p:cNvPr>
          <p:cNvSpPr>
            <a:spLocks noGrp="1"/>
          </p:cNvSpPr>
          <p:nvPr>
            <p:ph idx="4294967295"/>
          </p:nvPr>
        </p:nvSpPr>
        <p:spPr>
          <a:xfrm>
            <a:off x="5701138" y="617533"/>
            <a:ext cx="5768346" cy="5622934"/>
          </a:xfrm>
        </p:spPr>
        <p:txBody>
          <a:bodyPr vert="horz" lIns="91440" tIns="45720" rIns="91440" bIns="45720" rtlCol="0" anchor="t">
            <a:normAutofit/>
          </a:bodyPr>
          <a:lstStyle/>
          <a:p>
            <a:pPr marL="210185" lvl="0" indent="-210185"/>
            <a:r>
              <a:rPr lang="en-US" sz="2400"/>
              <a:t>Established under Section 112 of the CAA</a:t>
            </a:r>
            <a:endParaRPr lang="en-US"/>
          </a:p>
          <a:p>
            <a:pPr marL="210185" indent="-210185"/>
            <a:r>
              <a:rPr lang="en-US" sz="2400">
                <a:latin typeface="Arial Nova"/>
              </a:rPr>
              <a:t>Promulgated prior to November 15, 1990, the date of enactment of the CAA amendments of 1990</a:t>
            </a:r>
          </a:p>
          <a:p>
            <a:pPr marL="210185" lvl="0" indent="-210185"/>
            <a:r>
              <a:rPr lang="en-US" sz="2400"/>
              <a:t>National emission standards for hazardous air pollutants (NESHAP) contained in this part remain in effect until they are amended, and if appropriate, added to Part 63.</a:t>
            </a:r>
          </a:p>
          <a:p>
            <a:pPr marL="210185" indent="-210185"/>
            <a:endParaRPr lang="en-US"/>
          </a:p>
        </p:txBody>
      </p:sp>
      <p:sp>
        <p:nvSpPr>
          <p:cNvPr id="4" name="Slide Number Placeholder 3">
            <a:extLst>
              <a:ext uri="{FF2B5EF4-FFF2-40B4-BE49-F238E27FC236}">
                <a16:creationId xmlns:a16="http://schemas.microsoft.com/office/drawing/2014/main" id="{E9A3AAF4-516D-40F6-BE18-DE2DF422CC94}"/>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32</a:t>
            </a:fld>
            <a:endParaRPr lang="en-US">
              <a:latin typeface="Arial Nova" panose="020B0504020202020204" pitchFamily="34" charset="0"/>
            </a:endParaRPr>
          </a:p>
        </p:txBody>
      </p:sp>
    </p:spTree>
    <p:extLst>
      <p:ext uri="{BB962C8B-B14F-4D97-AF65-F5344CB8AC3E}">
        <p14:creationId xmlns:p14="http://schemas.microsoft.com/office/powerpoint/2010/main" val="337800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B186E-543B-45A4-B448-FC6D5CA92CA0}"/>
              </a:ext>
            </a:extLst>
          </p:cNvPr>
          <p:cNvSpPr>
            <a:spLocks noGrp="1"/>
          </p:cNvSpPr>
          <p:nvPr>
            <p:ph type="title"/>
          </p:nvPr>
        </p:nvSpPr>
        <p:spPr>
          <a:xfrm>
            <a:off x="152338" y="186988"/>
            <a:ext cx="5234049" cy="3384887"/>
          </a:xfrm>
        </p:spPr>
        <p:txBody>
          <a:bodyPr/>
          <a:lstStyle/>
          <a:p>
            <a:r>
              <a:rPr lang="en-US" sz="3600">
                <a:latin typeface="Arial Nova" panose="020B0504020202020204" pitchFamily="34" charset="0"/>
              </a:rPr>
              <a:t>40 CFR, Part 63 - National Emission Standards for Hazardous Air Pollutants (NESHAP) for Source Categories</a:t>
            </a:r>
          </a:p>
        </p:txBody>
      </p:sp>
      <p:pic>
        <p:nvPicPr>
          <p:cNvPr id="12" name="Graphic 11">
            <a:extLst>
              <a:ext uri="{FF2B5EF4-FFF2-40B4-BE49-F238E27FC236}">
                <a16:creationId xmlns:a16="http://schemas.microsoft.com/office/drawing/2014/main" id="{A21440F4-3BE7-414C-A41A-CDCB0BAC8B7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4400" y="3251425"/>
            <a:ext cx="3337022" cy="3337022"/>
          </a:xfrm>
          <a:prstGeom prst="rect">
            <a:avLst/>
          </a:prstGeom>
        </p:spPr>
      </p:pic>
      <p:sp>
        <p:nvSpPr>
          <p:cNvPr id="10" name="TextBox 9">
            <a:extLst>
              <a:ext uri="{FF2B5EF4-FFF2-40B4-BE49-F238E27FC236}">
                <a16:creationId xmlns:a16="http://schemas.microsoft.com/office/drawing/2014/main" id="{18B15E23-0B1D-41C7-9F10-BF0985064B42}"/>
              </a:ext>
            </a:extLst>
          </p:cNvPr>
          <p:cNvSpPr txBox="1"/>
          <p:nvPr/>
        </p:nvSpPr>
        <p:spPr>
          <a:xfrm>
            <a:off x="5584006" y="612844"/>
            <a:ext cx="6188894" cy="5632311"/>
          </a:xfrm>
          <a:prstGeom prst="rect">
            <a:avLst/>
          </a:prstGeom>
          <a:noFill/>
        </p:spPr>
        <p:txBody>
          <a:bodyPr wrap="square" rtlCol="0">
            <a:spAutoFit/>
          </a:bodyPr>
          <a:lstStyle/>
          <a:p>
            <a:pPr marL="342900" lvl="0" indent="-342900">
              <a:buFont typeface="Arial" panose="020B0604020202020204" pitchFamily="34" charset="0"/>
              <a:buChar char="•"/>
            </a:pPr>
            <a:r>
              <a:rPr lang="en-US" sz="2400">
                <a:latin typeface="Arial Nova" panose="020B0504020202020204" pitchFamily="34" charset="0"/>
              </a:rPr>
              <a:t>Established under Section 112 of the 1990 amendments to the CAA </a:t>
            </a:r>
          </a:p>
          <a:p>
            <a:pPr marL="342900" lvl="0" indent="-342900">
              <a:buFont typeface="Arial" panose="020B0604020202020204" pitchFamily="34" charset="0"/>
              <a:buChar char="•"/>
            </a:pPr>
            <a:endParaRPr lang="en-US" sz="2400">
              <a:latin typeface="Arial Nova" panose="020B0504020202020204" pitchFamily="34" charset="0"/>
            </a:endParaRPr>
          </a:p>
          <a:p>
            <a:pPr marL="342900" indent="-342900">
              <a:buFont typeface="Arial" panose="020B0604020202020204" pitchFamily="34" charset="0"/>
              <a:buChar char="•"/>
            </a:pPr>
            <a:r>
              <a:rPr lang="en-US" sz="2400">
                <a:latin typeface="Arial Nova" panose="020B0504020202020204" pitchFamily="34" charset="0"/>
              </a:rPr>
              <a:t>These standards regulate specific categories of stationary sources that emit (or have the potential to emit) one or more hazardous air pollutants listed in this part.</a:t>
            </a:r>
          </a:p>
          <a:p>
            <a:pPr marL="342900" indent="-342900">
              <a:buFont typeface="Arial" panose="020B0604020202020204" pitchFamily="34" charset="0"/>
              <a:buChar char="•"/>
            </a:pPr>
            <a:endParaRPr lang="en-US" sz="2400">
              <a:latin typeface="Arial Nova" panose="020B0504020202020204" pitchFamily="34" charset="0"/>
            </a:endParaRPr>
          </a:p>
          <a:p>
            <a:pPr marL="342900" indent="-342900">
              <a:buFont typeface="Arial" panose="020B0604020202020204" pitchFamily="34" charset="0"/>
              <a:buChar char="•"/>
            </a:pPr>
            <a:r>
              <a:rPr lang="en-US" sz="2400">
                <a:latin typeface="Arial Nova" panose="020B0504020202020204" pitchFamily="34" charset="0"/>
              </a:rPr>
              <a:t>The standards in this part are independent of the NESHAP contained in 40 CFR Part 61.</a:t>
            </a:r>
          </a:p>
          <a:p>
            <a:pPr marL="285750" indent="-285750" algn="ctr">
              <a:buFont typeface="Arial" panose="020B0604020202020204" pitchFamily="34" charset="0"/>
              <a:buChar char="•"/>
            </a:pPr>
            <a:endParaRPr lang="en-US"/>
          </a:p>
          <a:p>
            <a:pPr marL="285750" indent="-285750" algn="ctr">
              <a:buFont typeface="Arial" panose="020B0604020202020204" pitchFamily="34" charset="0"/>
              <a:buChar char="•"/>
            </a:pPr>
            <a:endParaRPr lang="en-US"/>
          </a:p>
          <a:p>
            <a:pPr marL="285750" indent="-285750" algn="ctr">
              <a:buFont typeface="Arial" panose="020B0604020202020204" pitchFamily="34" charset="0"/>
              <a:buChar char="•"/>
            </a:pPr>
            <a:endParaRPr lang="en-US"/>
          </a:p>
          <a:p>
            <a:pPr marL="285750" lvl="0" indent="-285750" algn="ctr">
              <a:buFont typeface="Arial" panose="020B0604020202020204" pitchFamily="34" charset="0"/>
              <a:buChar char="•"/>
            </a:pPr>
            <a:endParaRPr lang="en-US">
              <a:latin typeface="Arial Nova" panose="020B0504020202020204" pitchFamily="34" charset="0"/>
            </a:endParaRPr>
          </a:p>
        </p:txBody>
      </p:sp>
      <p:sp>
        <p:nvSpPr>
          <p:cNvPr id="4" name="Slide Number Placeholder 3">
            <a:extLst>
              <a:ext uri="{FF2B5EF4-FFF2-40B4-BE49-F238E27FC236}">
                <a16:creationId xmlns:a16="http://schemas.microsoft.com/office/drawing/2014/main" id="{09D2E635-D844-419F-B27D-6280CC316554}"/>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33</a:t>
            </a:fld>
            <a:endParaRPr lang="en-US">
              <a:latin typeface="Arial Nova" panose="020B0504020202020204" pitchFamily="34" charset="0"/>
            </a:endParaRPr>
          </a:p>
        </p:txBody>
      </p:sp>
    </p:spTree>
    <p:extLst>
      <p:ext uri="{BB962C8B-B14F-4D97-AF65-F5344CB8AC3E}">
        <p14:creationId xmlns:p14="http://schemas.microsoft.com/office/powerpoint/2010/main" val="5632526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fade">
                                      <p:cBhvr>
                                        <p:cTn id="1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1AD55-D303-4879-AE79-FEF17C6F274E}"/>
              </a:ext>
            </a:extLst>
          </p:cNvPr>
          <p:cNvSpPr>
            <a:spLocks noGrp="1"/>
          </p:cNvSpPr>
          <p:nvPr>
            <p:ph type="title"/>
          </p:nvPr>
        </p:nvSpPr>
        <p:spPr>
          <a:xfrm>
            <a:off x="68602" y="1104273"/>
            <a:ext cx="5114342" cy="1183566"/>
          </a:xfrm>
        </p:spPr>
        <p:txBody>
          <a:bodyPr/>
          <a:lstStyle/>
          <a:p>
            <a:r>
              <a:rPr lang="en-US" sz="3600">
                <a:latin typeface="Arial Nova" panose="020B0504020202020204" pitchFamily="34" charset="0"/>
              </a:rPr>
              <a:t>40 CFR, Part 75 – Acid Rain Program</a:t>
            </a:r>
          </a:p>
        </p:txBody>
      </p:sp>
      <p:pic>
        <p:nvPicPr>
          <p:cNvPr id="10" name="Graphic 9">
            <a:extLst>
              <a:ext uri="{FF2B5EF4-FFF2-40B4-BE49-F238E27FC236}">
                <a16:creationId xmlns:a16="http://schemas.microsoft.com/office/drawing/2014/main" id="{75C160C6-CE7B-4A86-A17C-29E152B8218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7262" y="2416705"/>
            <a:ext cx="3337022" cy="3337022"/>
          </a:xfrm>
          <a:prstGeom prst="rect">
            <a:avLst/>
          </a:prstGeom>
        </p:spPr>
      </p:pic>
      <p:sp>
        <p:nvSpPr>
          <p:cNvPr id="7" name="Content Placeholder 6">
            <a:extLst>
              <a:ext uri="{FF2B5EF4-FFF2-40B4-BE49-F238E27FC236}">
                <a16:creationId xmlns:a16="http://schemas.microsoft.com/office/drawing/2014/main" id="{01DEFE75-A0AE-4459-9556-50E1A3A6F416}"/>
              </a:ext>
            </a:extLst>
          </p:cNvPr>
          <p:cNvSpPr>
            <a:spLocks noGrp="1"/>
          </p:cNvSpPr>
          <p:nvPr>
            <p:ph idx="4294967295"/>
          </p:nvPr>
        </p:nvSpPr>
        <p:spPr>
          <a:xfrm>
            <a:off x="5557839" y="404186"/>
            <a:ext cx="6365056" cy="5622934"/>
          </a:xfrm>
        </p:spPr>
        <p:txBody>
          <a:bodyPr>
            <a:normAutofit lnSpcReduction="10000"/>
          </a:bodyPr>
          <a:lstStyle/>
          <a:p>
            <a:pPr lvl="0">
              <a:lnSpc>
                <a:spcPct val="120000"/>
              </a:lnSpc>
            </a:pPr>
            <a:r>
              <a:rPr lang="en-US" sz="2400"/>
              <a:t>Established under Title IV of the CAA of 1990</a:t>
            </a:r>
          </a:p>
          <a:p>
            <a:pPr lvl="0">
              <a:lnSpc>
                <a:spcPct val="120000"/>
              </a:lnSpc>
            </a:pPr>
            <a:r>
              <a:rPr lang="en-US" sz="2400"/>
              <a:t>First national cap and trade program in the country</a:t>
            </a:r>
          </a:p>
          <a:p>
            <a:pPr lvl="0">
              <a:lnSpc>
                <a:spcPct val="120000"/>
              </a:lnSpc>
            </a:pPr>
            <a:r>
              <a:rPr lang="en-US" sz="2400"/>
              <a:t>Requires major emission reductions of SO</a:t>
            </a:r>
            <a:r>
              <a:rPr lang="en-US" sz="2400" baseline="-25000"/>
              <a:t>2</a:t>
            </a:r>
            <a:r>
              <a:rPr lang="en-US" sz="2400"/>
              <a:t> and NO</a:t>
            </a:r>
            <a:r>
              <a:rPr lang="en-US" sz="2400" baseline="-25000"/>
              <a:t>X</a:t>
            </a:r>
            <a:r>
              <a:rPr lang="en-US" sz="2400"/>
              <a:t> from the power sector</a:t>
            </a:r>
          </a:p>
          <a:p>
            <a:pPr marL="285750" indent="-285750">
              <a:lnSpc>
                <a:spcPct val="120000"/>
              </a:lnSpc>
            </a:pPr>
            <a:r>
              <a:rPr lang="en-US" sz="2400"/>
              <a:t>SO</a:t>
            </a:r>
            <a:r>
              <a:rPr lang="en-US" sz="2400" baseline="-25000"/>
              <a:t>2</a:t>
            </a:r>
            <a:r>
              <a:rPr lang="en-US" sz="2400"/>
              <a:t> and NO</a:t>
            </a:r>
            <a:r>
              <a:rPr lang="en-US" sz="2400" baseline="-25000"/>
              <a:t>X</a:t>
            </a:r>
            <a:r>
              <a:rPr lang="en-US" sz="2400"/>
              <a:t> are the primary precursors for acid rain.</a:t>
            </a:r>
          </a:p>
          <a:p>
            <a:pPr marL="285750" indent="-285750">
              <a:lnSpc>
                <a:spcPct val="120000"/>
              </a:lnSpc>
            </a:pPr>
            <a:r>
              <a:rPr lang="en-US" sz="2400"/>
              <a:t>Since Part 75 is handled by EPA’s Clean Air Markets Division (CAMD), the Part 75 monitoring requirements are not the focus of this training.</a:t>
            </a:r>
          </a:p>
          <a:p>
            <a:endParaRPr lang="en-US"/>
          </a:p>
        </p:txBody>
      </p:sp>
      <p:sp>
        <p:nvSpPr>
          <p:cNvPr id="4" name="Slide Number Placeholder 3">
            <a:extLst>
              <a:ext uri="{FF2B5EF4-FFF2-40B4-BE49-F238E27FC236}">
                <a16:creationId xmlns:a16="http://schemas.microsoft.com/office/drawing/2014/main" id="{ED26479D-991E-4AFB-A224-AEEC737B528C}"/>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34</a:t>
            </a:fld>
            <a:endParaRPr lang="en-US">
              <a:latin typeface="Arial Nova" panose="020B0504020202020204" pitchFamily="34" charset="0"/>
            </a:endParaRPr>
          </a:p>
        </p:txBody>
      </p:sp>
    </p:spTree>
    <p:extLst>
      <p:ext uri="{BB962C8B-B14F-4D97-AF65-F5344CB8AC3E}">
        <p14:creationId xmlns:p14="http://schemas.microsoft.com/office/powerpoint/2010/main" val="2153200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C04C4-5271-4F4A-AACF-6BC3AE6F5825}"/>
              </a:ext>
            </a:extLst>
          </p:cNvPr>
          <p:cNvSpPr>
            <a:spLocks noGrp="1"/>
          </p:cNvSpPr>
          <p:nvPr>
            <p:ph type="title"/>
          </p:nvPr>
        </p:nvSpPr>
        <p:spPr>
          <a:prstGeom prst="rect">
            <a:avLst/>
          </a:prstGeom>
        </p:spPr>
        <p:txBody>
          <a:bodyPr anchor="t">
            <a:normAutofit/>
          </a:bodyPr>
          <a:lstStyle/>
          <a:p>
            <a:pPr>
              <a:lnSpc>
                <a:spcPct val="90000"/>
              </a:lnSpc>
            </a:pPr>
            <a:r>
              <a:rPr lang="en-US" sz="3600"/>
              <a:t>Performance Specifications and Quality Assurance</a:t>
            </a:r>
          </a:p>
        </p:txBody>
      </p:sp>
      <p:pic>
        <p:nvPicPr>
          <p:cNvPr id="5" name="Graphic 4">
            <a:extLst>
              <a:ext uri="{FF2B5EF4-FFF2-40B4-BE49-F238E27FC236}">
                <a16:creationId xmlns:a16="http://schemas.microsoft.com/office/drawing/2014/main" id="{F369BFEB-FD55-4427-8206-8B951380520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6507" y="1555595"/>
            <a:ext cx="914400" cy="914400"/>
          </a:xfrm>
          <a:prstGeom prst="rect">
            <a:avLst/>
          </a:prstGeom>
        </p:spPr>
      </p:pic>
      <p:sp>
        <p:nvSpPr>
          <p:cNvPr id="23" name="TextBox 22">
            <a:extLst>
              <a:ext uri="{FF2B5EF4-FFF2-40B4-BE49-F238E27FC236}">
                <a16:creationId xmlns:a16="http://schemas.microsoft.com/office/drawing/2014/main" id="{17D4D65B-1635-4695-A53C-06589DF8ED51}"/>
              </a:ext>
            </a:extLst>
          </p:cNvPr>
          <p:cNvSpPr txBox="1"/>
          <p:nvPr/>
        </p:nvSpPr>
        <p:spPr>
          <a:xfrm>
            <a:off x="1894718" y="1554072"/>
            <a:ext cx="9241368" cy="1015663"/>
          </a:xfrm>
          <a:prstGeom prst="rect">
            <a:avLst/>
          </a:prstGeom>
          <a:solidFill>
            <a:srgbClr val="2A6CB2">
              <a:tint val="40000"/>
              <a:hueOff val="0"/>
              <a:satOff val="0"/>
              <a:lumOff val="0"/>
              <a:alphaOff val="0"/>
            </a:srgbClr>
          </a:solidFill>
          <a:ln>
            <a:noFill/>
          </a:ln>
          <a:effectLst/>
        </p:spPr>
        <p:txBody>
          <a:bodyPr spcFirstLastPara="0" vert="horz" wrap="square" lIns="138323" tIns="138323" rIns="138323" bIns="138323" numCol="1" spcCol="1270" anchor="ctr" anchorCtr="0">
            <a:noAutofit/>
          </a:bodyPr>
          <a:lstStyle>
            <a:defPPr>
              <a:defRPr lang="en-US"/>
            </a:defPPr>
            <a:lvl1pPr lvl="0" indent="0" defTabSz="889000">
              <a:lnSpc>
                <a:spcPct val="100000"/>
              </a:lnSpc>
              <a:spcBef>
                <a:spcPct val="0"/>
              </a:spcBef>
              <a:spcAft>
                <a:spcPct val="35000"/>
              </a:spcAft>
              <a:buNone/>
              <a:defRPr sz="2000" b="1">
                <a:latin typeface="Arial Nova" panose="020B0504020202020204" pitchFamily="34" charset="0"/>
              </a:defRPr>
            </a:lvl1pPr>
          </a:lstStyle>
          <a:p>
            <a:r>
              <a:rPr lang="en-US"/>
              <a:t>Performance Specifications </a:t>
            </a:r>
            <a:r>
              <a:rPr lang="en-US" b="0"/>
              <a:t>are used for evaluating the acceptability of the CMS at the time of, or soon after installation, or whenever specified in the regulations.</a:t>
            </a:r>
          </a:p>
        </p:txBody>
      </p:sp>
      <p:sp>
        <p:nvSpPr>
          <p:cNvPr id="7" name="Rectangle 6">
            <a:extLst>
              <a:ext uri="{FF2B5EF4-FFF2-40B4-BE49-F238E27FC236}">
                <a16:creationId xmlns:a16="http://schemas.microsoft.com/office/drawing/2014/main" id="{46A38955-CD40-4D12-92CE-B24C53E9E8CB}"/>
              </a:ext>
              <a:ext uri="{C183D7F6-B498-43B3-948B-1728B52AA6E4}">
                <adec:decorative xmlns:adec="http://schemas.microsoft.com/office/drawing/2017/decorative" val="1"/>
              </a:ext>
            </a:extLst>
          </p:cNvPr>
          <p:cNvSpPr/>
          <p:nvPr/>
        </p:nvSpPr>
        <p:spPr>
          <a:xfrm>
            <a:off x="676507" y="3114600"/>
            <a:ext cx="843345" cy="842521"/>
          </a:xfrm>
          <a:prstGeom prst="rect">
            <a:avLst/>
          </a:prstGeom>
          <a:blipFill>
            <a:blip r:embed="rId5">
              <a:extLs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4" name="TextBox 23">
            <a:extLst>
              <a:ext uri="{FF2B5EF4-FFF2-40B4-BE49-F238E27FC236}">
                <a16:creationId xmlns:a16="http://schemas.microsoft.com/office/drawing/2014/main" id="{322F0A28-09A2-419A-A2DA-0BCC95A443FB}"/>
              </a:ext>
            </a:extLst>
          </p:cNvPr>
          <p:cNvSpPr txBox="1"/>
          <p:nvPr/>
        </p:nvSpPr>
        <p:spPr>
          <a:xfrm>
            <a:off x="1894718" y="2964827"/>
            <a:ext cx="9241368" cy="1323439"/>
          </a:xfrm>
          <a:prstGeom prst="rect">
            <a:avLst/>
          </a:prstGeom>
          <a:solidFill>
            <a:srgbClr val="2A6CB2">
              <a:tint val="40000"/>
              <a:hueOff val="0"/>
              <a:satOff val="0"/>
              <a:lumOff val="0"/>
              <a:alphaOff val="0"/>
            </a:srgbClr>
          </a:solidFill>
          <a:ln>
            <a:noFill/>
          </a:ln>
          <a:effectLst/>
        </p:spPr>
        <p:txBody>
          <a:bodyPr spcFirstLastPara="0" vert="horz" wrap="square" lIns="138323" tIns="138323" rIns="138323" bIns="138323" numCol="1" spcCol="1270" anchor="ctr" anchorCtr="0">
            <a:noAutofit/>
          </a:bodyPr>
          <a:lstStyle>
            <a:defPPr>
              <a:defRPr lang="en-US"/>
            </a:defPPr>
            <a:lvl1pPr lvl="0" indent="0" defTabSz="889000">
              <a:lnSpc>
                <a:spcPct val="100000"/>
              </a:lnSpc>
              <a:spcBef>
                <a:spcPct val="0"/>
              </a:spcBef>
              <a:spcAft>
                <a:spcPct val="35000"/>
              </a:spcAft>
              <a:buNone/>
              <a:defRPr sz="2000" b="1">
                <a:latin typeface="Arial Nova" panose="020B0504020202020204" pitchFamily="34" charset="0"/>
              </a:defRPr>
            </a:lvl1pPr>
          </a:lstStyle>
          <a:p>
            <a:r>
              <a:rPr lang="en-US"/>
              <a:t>Quality Assurance (QA) </a:t>
            </a:r>
            <a:r>
              <a:rPr lang="en-US" b="0"/>
              <a:t>procedures are used to evaluate the effectiveness of quality control (QC) and the quality of data produced by any CMS that is used for determining compliance with the emission standards as specified in the applicable regulation.</a:t>
            </a:r>
          </a:p>
        </p:txBody>
      </p:sp>
      <p:sp>
        <p:nvSpPr>
          <p:cNvPr id="8" name="Rectangle 7">
            <a:extLst>
              <a:ext uri="{FF2B5EF4-FFF2-40B4-BE49-F238E27FC236}">
                <a16:creationId xmlns:a16="http://schemas.microsoft.com/office/drawing/2014/main" id="{00CA8880-A49F-43AF-8913-FCFCDD57940B}"/>
              </a:ext>
              <a:ext uri="{C183D7F6-B498-43B3-948B-1728B52AA6E4}">
                <adec:decorative xmlns:adec="http://schemas.microsoft.com/office/drawing/2017/decorative" val="1"/>
              </a:ext>
            </a:extLst>
          </p:cNvPr>
          <p:cNvSpPr/>
          <p:nvPr/>
        </p:nvSpPr>
        <p:spPr>
          <a:xfrm>
            <a:off x="676507" y="4554865"/>
            <a:ext cx="915293" cy="914399"/>
          </a:xfrm>
          <a:prstGeom prst="rect">
            <a:avLst/>
          </a:prstGeom>
          <a:blipFill>
            <a:blip r:embed="rId7">
              <a:extLst>
                <a:ext uri="{96DAC541-7B7A-43D3-8B79-37D633B846F1}">
                  <asvg:svgBlip xmlns:asvg="http://schemas.microsoft.com/office/drawing/2016/SVG/main" r:embed="rId8"/>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5" name="TextBox 24">
            <a:extLst>
              <a:ext uri="{FF2B5EF4-FFF2-40B4-BE49-F238E27FC236}">
                <a16:creationId xmlns:a16="http://schemas.microsoft.com/office/drawing/2014/main" id="{75D4E32F-8A81-439C-BFE2-C9B0C46C7533}"/>
              </a:ext>
            </a:extLst>
          </p:cNvPr>
          <p:cNvSpPr txBox="1"/>
          <p:nvPr/>
        </p:nvSpPr>
        <p:spPr>
          <a:xfrm>
            <a:off x="1905302" y="4761378"/>
            <a:ext cx="9220200" cy="707886"/>
          </a:xfrm>
          <a:prstGeom prst="rect">
            <a:avLst/>
          </a:prstGeom>
          <a:solidFill>
            <a:srgbClr val="2A6CB2">
              <a:tint val="40000"/>
              <a:hueOff val="0"/>
              <a:satOff val="0"/>
              <a:lumOff val="0"/>
              <a:alphaOff val="0"/>
            </a:srgbClr>
          </a:solidFill>
          <a:ln>
            <a:noFill/>
          </a:ln>
          <a:effectLst/>
        </p:spPr>
        <p:txBody>
          <a:bodyPr spcFirstLastPara="0" vert="horz" wrap="square" lIns="138323" tIns="138323" rIns="138323" bIns="138323" numCol="1" spcCol="1270" anchor="ctr" anchorCtr="0">
            <a:noAutofit/>
          </a:bodyPr>
          <a:lstStyle>
            <a:defPPr>
              <a:defRPr lang="en-US"/>
            </a:defPPr>
            <a:lvl1pPr lvl="0" indent="0" defTabSz="889000">
              <a:lnSpc>
                <a:spcPct val="100000"/>
              </a:lnSpc>
              <a:spcBef>
                <a:spcPct val="0"/>
              </a:spcBef>
              <a:spcAft>
                <a:spcPct val="35000"/>
              </a:spcAft>
              <a:buNone/>
              <a:defRPr sz="2000" b="1">
                <a:latin typeface="Arial Nova" panose="020B0504020202020204" pitchFamily="34" charset="0"/>
              </a:defRPr>
            </a:lvl1pPr>
          </a:lstStyle>
          <a:p>
            <a:r>
              <a:rPr lang="en-US"/>
              <a:t>Performance specifications and QA procedures </a:t>
            </a:r>
            <a:r>
              <a:rPr lang="en-US" b="0"/>
              <a:t>can be found in 40 CFR, Part 60 Appendices B and F, respectively.</a:t>
            </a:r>
          </a:p>
        </p:txBody>
      </p:sp>
    </p:spTree>
    <p:extLst>
      <p:ext uri="{BB962C8B-B14F-4D97-AF65-F5344CB8AC3E}">
        <p14:creationId xmlns:p14="http://schemas.microsoft.com/office/powerpoint/2010/main" val="10289669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400B9-97FA-4BC0-B26F-69283BFD3F0C}"/>
              </a:ext>
            </a:extLst>
          </p:cNvPr>
          <p:cNvSpPr>
            <a:spLocks noGrp="1"/>
          </p:cNvSpPr>
          <p:nvPr>
            <p:ph type="title"/>
          </p:nvPr>
        </p:nvSpPr>
        <p:spPr/>
        <p:txBody>
          <a:bodyPr/>
          <a:lstStyle/>
          <a:p>
            <a:r>
              <a:rPr lang="en-US"/>
              <a:t>Use of CEMS Data for Enforcement</a:t>
            </a:r>
          </a:p>
        </p:txBody>
      </p:sp>
      <p:sp>
        <p:nvSpPr>
          <p:cNvPr id="3" name="Content Placeholder 2">
            <a:extLst>
              <a:ext uri="{FF2B5EF4-FFF2-40B4-BE49-F238E27FC236}">
                <a16:creationId xmlns:a16="http://schemas.microsoft.com/office/drawing/2014/main" id="{9F1288C7-3261-4720-936F-FA207E5DC461}"/>
              </a:ext>
            </a:extLst>
          </p:cNvPr>
          <p:cNvSpPr>
            <a:spLocks noGrp="1"/>
          </p:cNvSpPr>
          <p:nvPr>
            <p:ph idx="1"/>
          </p:nvPr>
        </p:nvSpPr>
        <p:spPr/>
        <p:txBody>
          <a:bodyPr>
            <a:normAutofit/>
          </a:bodyPr>
          <a:lstStyle/>
          <a:p>
            <a:pPr marL="342900" lvl="0" indent="-342900">
              <a:buFont typeface="Arial" panose="020B0604020202020204" pitchFamily="34" charset="0"/>
              <a:buChar char="•"/>
            </a:pPr>
            <a:r>
              <a:rPr lang="en-US" sz="2400"/>
              <a:t>CEMS can provide accurate data regarding a source’s compliance with the emissions limits and standards. </a:t>
            </a:r>
          </a:p>
          <a:p>
            <a:pPr marL="800100" lvl="1" indent="-342900">
              <a:buFont typeface="Courier New" panose="02070309020205020404" pitchFamily="49" charset="0"/>
              <a:buChar char="o"/>
            </a:pPr>
            <a:r>
              <a:rPr lang="en-US" sz="2400"/>
              <a:t>CEMS data can be more representative of a source’s ongoing compliance status when compared to infrequent performance testing, and </a:t>
            </a:r>
          </a:p>
          <a:p>
            <a:pPr marL="800100" lvl="1" indent="-342900">
              <a:buFont typeface="Courier New" panose="02070309020205020404" pitchFamily="49" charset="0"/>
              <a:buChar char="o"/>
            </a:pPr>
            <a:r>
              <a:rPr lang="en-US" sz="2400"/>
              <a:t>CEMS data typically can cover a greater percentage of a source’s time in operation.</a:t>
            </a:r>
          </a:p>
          <a:p>
            <a:pPr marL="342900" indent="-342900">
              <a:buFont typeface="Courier New" panose="02070309020205020404" pitchFamily="49" charset="0"/>
              <a:buChar char="o"/>
            </a:pPr>
            <a:endParaRPr lang="en-US" sz="2400"/>
          </a:p>
          <a:p>
            <a:endParaRPr lang="en-US"/>
          </a:p>
        </p:txBody>
      </p:sp>
      <p:pic>
        <p:nvPicPr>
          <p:cNvPr id="7" name="Picture Placeholder 6" descr="A person's hand giving another person a binder titled Compliance">
            <a:extLst>
              <a:ext uri="{FF2B5EF4-FFF2-40B4-BE49-F238E27FC236}">
                <a16:creationId xmlns:a16="http://schemas.microsoft.com/office/drawing/2014/main" id="{F5E1FCCF-A020-43E6-8E84-9BB99754AD4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p:blipFill>
        <p:spPr>
          <a:xfrm>
            <a:off x="6096000" y="2046743"/>
            <a:ext cx="5826125" cy="3531083"/>
          </a:xfrm>
        </p:spPr>
      </p:pic>
      <p:sp>
        <p:nvSpPr>
          <p:cNvPr id="4" name="Slide Number Placeholder 3">
            <a:extLst>
              <a:ext uri="{FF2B5EF4-FFF2-40B4-BE49-F238E27FC236}">
                <a16:creationId xmlns:a16="http://schemas.microsoft.com/office/drawing/2014/main" id="{93F61311-25CC-45D9-90E5-FDE930A548DC}"/>
              </a:ext>
            </a:extLst>
          </p:cNvPr>
          <p:cNvSpPr>
            <a:spLocks noGrp="1"/>
          </p:cNvSpPr>
          <p:nvPr>
            <p:ph type="sldNum" sz="quarter" idx="4"/>
          </p:nvPr>
        </p:nvSpPr>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36</a:t>
            </a:fld>
            <a:endParaRPr lang="en-US">
              <a:latin typeface="Arial Nova" panose="020B0504020202020204" pitchFamily="34" charset="0"/>
            </a:endParaRPr>
          </a:p>
        </p:txBody>
      </p:sp>
    </p:spTree>
    <p:extLst>
      <p:ext uri="{BB962C8B-B14F-4D97-AF65-F5344CB8AC3E}">
        <p14:creationId xmlns:p14="http://schemas.microsoft.com/office/powerpoint/2010/main" val="24126874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400B9-97FA-4BC0-B26F-69283BFD3F0C}"/>
              </a:ext>
            </a:extLst>
          </p:cNvPr>
          <p:cNvSpPr>
            <a:spLocks noGrp="1"/>
          </p:cNvSpPr>
          <p:nvPr>
            <p:ph type="title"/>
          </p:nvPr>
        </p:nvSpPr>
        <p:spPr>
          <a:xfrm>
            <a:off x="269107" y="276088"/>
            <a:ext cx="11656194" cy="753642"/>
          </a:xfrm>
          <a:prstGeom prst="rect">
            <a:avLst/>
          </a:prstGeom>
        </p:spPr>
        <p:txBody>
          <a:bodyPr anchor="t">
            <a:normAutofit/>
          </a:bodyPr>
          <a:lstStyle/>
          <a:p>
            <a:r>
              <a:rPr lang="en-US" sz="4300"/>
              <a:t>Use of CEMS Data for Enforcement (Cont’d)</a:t>
            </a:r>
          </a:p>
        </p:txBody>
      </p:sp>
      <p:sp>
        <p:nvSpPr>
          <p:cNvPr id="3" name="Content Placeholder 2">
            <a:extLst>
              <a:ext uri="{FF2B5EF4-FFF2-40B4-BE49-F238E27FC236}">
                <a16:creationId xmlns:a16="http://schemas.microsoft.com/office/drawing/2014/main" id="{9F1288C7-3261-4720-936F-FA207E5DC461}"/>
              </a:ext>
            </a:extLst>
          </p:cNvPr>
          <p:cNvSpPr>
            <a:spLocks noGrp="1"/>
          </p:cNvSpPr>
          <p:nvPr>
            <p:ph sz="half" idx="2"/>
          </p:nvPr>
        </p:nvSpPr>
        <p:spPr>
          <a:xfrm>
            <a:off x="269107" y="1556281"/>
            <a:ext cx="5524500" cy="4620682"/>
          </a:xfrm>
          <a:prstGeom prst="rect">
            <a:avLst/>
          </a:prstGeom>
        </p:spPr>
        <p:txBody>
          <a:bodyPr>
            <a:normAutofit/>
          </a:bodyPr>
          <a:lstStyle/>
          <a:p>
            <a:pPr lvl="0"/>
            <a:r>
              <a:rPr lang="en-US" sz="1900"/>
              <a:t>CEMS data is important to enforcement, irrespective of whether the legal requirement being enforced specifies CEMS as the compliance method. </a:t>
            </a:r>
          </a:p>
          <a:p>
            <a:pPr lvl="0"/>
            <a:endParaRPr lang="en-US" sz="1900"/>
          </a:p>
          <a:p>
            <a:pPr marL="724662" lvl="1" indent="-285750"/>
            <a:r>
              <a:rPr lang="en-US" sz="1900"/>
              <a:t>The CAA authorizes EPA to bring an administrative, civil, or criminal enforcement action “on the basis of any information available to the administrator.”</a:t>
            </a:r>
          </a:p>
          <a:p>
            <a:pPr lvl="1" indent="0">
              <a:buNone/>
            </a:pPr>
            <a:endParaRPr lang="en-US" sz="1900"/>
          </a:p>
          <a:p>
            <a:pPr marL="724662" lvl="1" indent="-285750"/>
            <a:r>
              <a:rPr lang="en-US" sz="1900"/>
              <a:t>The 1997 “Credible Evidence” revisions to 40 CFR Parts 51, 52, 60, and 61 clarified that non-reference test data, including CEMs, can be used for establishing whether or not the source has violated or is in violation of any standard of that part.  </a:t>
            </a:r>
          </a:p>
          <a:p>
            <a:endParaRPr lang="en-US" sz="1900"/>
          </a:p>
        </p:txBody>
      </p:sp>
      <p:pic>
        <p:nvPicPr>
          <p:cNvPr id="15" name="Picture Placeholder 14" descr="Wooden gavel with handle on a desk">
            <a:extLst>
              <a:ext uri="{FF2B5EF4-FFF2-40B4-BE49-F238E27FC236}">
                <a16:creationId xmlns:a16="http://schemas.microsoft.com/office/drawing/2014/main" id="{E25AD09F-FE72-4506-999C-52695C37384E}"/>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1389" r="-1" b="-1"/>
          <a:stretch/>
        </p:blipFill>
        <p:spPr>
          <a:xfrm>
            <a:off x="6179320" y="1556281"/>
            <a:ext cx="5524500" cy="4620682"/>
          </a:xfrm>
          <a:prstGeom prst="rect">
            <a:avLst/>
          </a:prstGeom>
          <a:noFill/>
        </p:spPr>
      </p:pic>
      <p:sp>
        <p:nvSpPr>
          <p:cNvPr id="4" name="Slide Number Placeholder 3">
            <a:extLst>
              <a:ext uri="{FF2B5EF4-FFF2-40B4-BE49-F238E27FC236}">
                <a16:creationId xmlns:a16="http://schemas.microsoft.com/office/drawing/2014/main" id="{93F61311-25CC-45D9-90E5-FDE930A548DC}"/>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37</a:t>
            </a:fld>
            <a:endParaRPr lang="en-US">
              <a:latin typeface="Arial Nova" panose="020B0504020202020204" pitchFamily="34" charset="0"/>
            </a:endParaRPr>
          </a:p>
        </p:txBody>
      </p:sp>
    </p:spTree>
    <p:extLst>
      <p:ext uri="{BB962C8B-B14F-4D97-AF65-F5344CB8AC3E}">
        <p14:creationId xmlns:p14="http://schemas.microsoft.com/office/powerpoint/2010/main" val="31678899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E6735-7EA8-4C94-886F-BCBC61C5A1BB}"/>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t>Enforcement Applications of CEMS</a:t>
            </a:r>
          </a:p>
        </p:txBody>
      </p:sp>
      <p:pic>
        <p:nvPicPr>
          <p:cNvPr id="7" name="Picture Placeholder 6" descr="Binder on desk labeled Regulations">
            <a:extLst>
              <a:ext uri="{FF2B5EF4-FFF2-40B4-BE49-F238E27FC236}">
                <a16:creationId xmlns:a16="http://schemas.microsoft.com/office/drawing/2014/main" id="{833F953B-7773-45AA-BC63-A6B7581FE0CA}"/>
              </a:ext>
            </a:extLst>
          </p:cNvPr>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r="10949" b="-1"/>
          <a:stretch/>
        </p:blipFill>
        <p:spPr>
          <a:xfrm>
            <a:off x="681990" y="1717867"/>
            <a:ext cx="5122925" cy="3811271"/>
          </a:xfrm>
          <a:prstGeom prst="rect">
            <a:avLst/>
          </a:prstGeom>
          <a:noFill/>
        </p:spPr>
      </p:pic>
      <p:sp>
        <p:nvSpPr>
          <p:cNvPr id="3" name="Content Placeholder 2">
            <a:extLst>
              <a:ext uri="{FF2B5EF4-FFF2-40B4-BE49-F238E27FC236}">
                <a16:creationId xmlns:a16="http://schemas.microsoft.com/office/drawing/2014/main" id="{B83C0DBD-0996-4215-9D6F-C429DD1A218E}"/>
              </a:ext>
            </a:extLst>
          </p:cNvPr>
          <p:cNvSpPr>
            <a:spLocks noGrp="1"/>
          </p:cNvSpPr>
          <p:nvPr>
            <p:ph sz="quarter" idx="4"/>
          </p:nvPr>
        </p:nvSpPr>
        <p:spPr>
          <a:xfrm>
            <a:off x="6360031" y="1871662"/>
            <a:ext cx="5122923" cy="3811271"/>
          </a:xfrm>
          <a:prstGeom prst="rect">
            <a:avLst/>
          </a:prstGeom>
        </p:spPr>
        <p:txBody>
          <a:bodyPr>
            <a:normAutofit/>
          </a:bodyPr>
          <a:lstStyle/>
          <a:p>
            <a:pPr marL="342900" indent="-342900" fontAlgn="base">
              <a:buClr>
                <a:schemeClr val="accent2">
                  <a:lumMod val="75000"/>
                </a:schemeClr>
              </a:buClr>
              <a:buFont typeface="Arial" panose="020B0604020202020204" pitchFamily="34" charset="0"/>
              <a:buChar char="•"/>
            </a:pPr>
            <a:r>
              <a:rPr lang="en-US"/>
              <a:t>The governing regulation* specifies CEMS as the compliance method.</a:t>
            </a:r>
          </a:p>
          <a:p>
            <a:pPr marL="342900" indent="-342900" fontAlgn="base">
              <a:buClr>
                <a:schemeClr val="accent2">
                  <a:lumMod val="75000"/>
                </a:schemeClr>
              </a:buClr>
              <a:buFont typeface="Arial" panose="020B0604020202020204" pitchFamily="34" charset="0"/>
              <a:buChar char="•"/>
            </a:pPr>
            <a:endParaRPr lang="en-US"/>
          </a:p>
          <a:p>
            <a:pPr marL="342900" indent="-342900" fontAlgn="base">
              <a:buClr>
                <a:schemeClr val="accent2">
                  <a:lumMod val="75000"/>
                </a:schemeClr>
              </a:buClr>
              <a:buFont typeface="Arial" panose="020B0604020202020204" pitchFamily="34" charset="0"/>
              <a:buChar char="•"/>
            </a:pPr>
            <a:r>
              <a:rPr lang="en-US"/>
              <a:t>The governing regulation* specifies some method other than CEMS as the compliance method, or the governing regulation doesn’t specify a compliance method.</a:t>
            </a:r>
          </a:p>
          <a:p>
            <a:endParaRPr lang="en-US"/>
          </a:p>
        </p:txBody>
      </p:sp>
      <p:sp>
        <p:nvSpPr>
          <p:cNvPr id="5" name="TextBox 4">
            <a:extLst>
              <a:ext uri="{FF2B5EF4-FFF2-40B4-BE49-F238E27FC236}">
                <a16:creationId xmlns:a16="http://schemas.microsoft.com/office/drawing/2014/main" id="{28A58B7C-D978-400D-8516-A76D6CED359D}"/>
              </a:ext>
            </a:extLst>
          </p:cNvPr>
          <p:cNvSpPr txBox="1"/>
          <p:nvPr/>
        </p:nvSpPr>
        <p:spPr>
          <a:xfrm>
            <a:off x="6802377" y="5270977"/>
            <a:ext cx="5122924" cy="823912"/>
          </a:xfrm>
          <a:prstGeom prst="rect">
            <a:avLst/>
          </a:prstGeom>
        </p:spPr>
        <p:txBody>
          <a:bodyPr rtlCol="0" anchor="t">
            <a:normAutofit/>
          </a:bodyPr>
          <a:lstStyle/>
          <a:p>
            <a:pPr>
              <a:spcAft>
                <a:spcPts val="600"/>
              </a:spcAft>
            </a:pPr>
            <a:r>
              <a:rPr lang="en-US" sz="2200">
                <a:latin typeface="Arial Nova" panose="020B0504020202020204" pitchFamily="34" charset="0"/>
              </a:rPr>
              <a:t>* e.g., 40 CFR Part 60</a:t>
            </a:r>
          </a:p>
        </p:txBody>
      </p:sp>
    </p:spTree>
    <p:extLst>
      <p:ext uri="{BB962C8B-B14F-4D97-AF65-F5344CB8AC3E}">
        <p14:creationId xmlns:p14="http://schemas.microsoft.com/office/powerpoint/2010/main" val="7961396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645CA-FE93-4E07-8E23-48A17F86888D}"/>
              </a:ext>
            </a:extLst>
          </p:cNvPr>
          <p:cNvSpPr>
            <a:spLocks noGrp="1"/>
          </p:cNvSpPr>
          <p:nvPr>
            <p:ph type="title"/>
          </p:nvPr>
        </p:nvSpPr>
        <p:spPr>
          <a:prstGeom prst="rect">
            <a:avLst/>
          </a:prstGeom>
        </p:spPr>
        <p:txBody>
          <a:bodyPr anchor="t">
            <a:normAutofit/>
          </a:bodyPr>
          <a:lstStyle/>
          <a:p>
            <a:pPr>
              <a:lnSpc>
                <a:spcPct val="90000"/>
              </a:lnSpc>
            </a:pPr>
            <a:r>
              <a:rPr lang="en-US" altLang="en-US"/>
              <a:t>CEMS </a:t>
            </a:r>
            <a:r>
              <a:rPr lang="en-US" altLang="en-US" u="sng"/>
              <a:t>is</a:t>
            </a:r>
            <a:r>
              <a:rPr lang="en-US" altLang="en-US"/>
              <a:t> the Compliance Method</a:t>
            </a:r>
            <a:endParaRPr lang="en-US"/>
          </a:p>
        </p:txBody>
      </p:sp>
      <p:sp>
        <p:nvSpPr>
          <p:cNvPr id="14" name="SmartArt Placeholder 13">
            <a:extLst>
              <a:ext uri="{FF2B5EF4-FFF2-40B4-BE49-F238E27FC236}">
                <a16:creationId xmlns:a16="http://schemas.microsoft.com/office/drawing/2014/main" id="{7AE340CC-0565-46A2-A916-AC535D4DE2E9}"/>
              </a:ext>
            </a:extLst>
          </p:cNvPr>
          <p:cNvSpPr>
            <a:spLocks noGrp="1"/>
          </p:cNvSpPr>
          <p:nvPr>
            <p:ph type="dgm" sz="quarter" idx="4294967295"/>
          </p:nvPr>
        </p:nvSpPr>
        <p:spPr>
          <a:xfrm>
            <a:off x="399714" y="3294388"/>
            <a:ext cx="2941863" cy="1937357"/>
          </a:xfrm>
        </p:spPr>
        <p:txBody>
          <a:bodyPr>
            <a:normAutofit lnSpcReduction="10000"/>
          </a:bodyPr>
          <a:lstStyle/>
          <a:p>
            <a:pPr marL="0" lvl="0" indent="0">
              <a:buNone/>
            </a:pPr>
            <a:r>
              <a:rPr lang="en-US" sz="2000">
                <a:latin typeface="Arial Nova" panose="020B0504020202020204" pitchFamily="34" charset="0"/>
              </a:rPr>
              <a:t>Required by some NSPS, National Emission Standards for Hazardous Air Pollutants (NESHAPS) and State Implementation Plans (SIPs)</a:t>
            </a:r>
          </a:p>
        </p:txBody>
      </p:sp>
      <p:pic>
        <p:nvPicPr>
          <p:cNvPr id="6" name="Graphic 5">
            <a:extLst>
              <a:ext uri="{FF2B5EF4-FFF2-40B4-BE49-F238E27FC236}">
                <a16:creationId xmlns:a16="http://schemas.microsoft.com/office/drawing/2014/main" id="{503F0146-3FD8-4BAA-9A0B-735F7E79D75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13096" y="2239645"/>
            <a:ext cx="914400" cy="914400"/>
          </a:xfrm>
          <a:prstGeom prst="rect">
            <a:avLst/>
          </a:prstGeom>
        </p:spPr>
      </p:pic>
      <p:pic>
        <p:nvPicPr>
          <p:cNvPr id="8" name="Graphic 7">
            <a:extLst>
              <a:ext uri="{FF2B5EF4-FFF2-40B4-BE49-F238E27FC236}">
                <a16:creationId xmlns:a16="http://schemas.microsoft.com/office/drawing/2014/main" id="{98FB67B0-65B9-4382-98CD-9788026331F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61085" y="2261416"/>
            <a:ext cx="914400" cy="914400"/>
          </a:xfrm>
          <a:prstGeom prst="rect">
            <a:avLst/>
          </a:prstGeom>
        </p:spPr>
      </p:pic>
      <p:pic>
        <p:nvPicPr>
          <p:cNvPr id="11" name="Graphic 10">
            <a:extLst>
              <a:ext uri="{FF2B5EF4-FFF2-40B4-BE49-F238E27FC236}">
                <a16:creationId xmlns:a16="http://schemas.microsoft.com/office/drawing/2014/main" id="{B4B7B016-1841-40B0-A41B-6F83A6486D7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86205" y="2236833"/>
            <a:ext cx="914400" cy="914400"/>
          </a:xfrm>
          <a:prstGeom prst="rect">
            <a:avLst/>
          </a:prstGeom>
        </p:spPr>
      </p:pic>
      <p:pic>
        <p:nvPicPr>
          <p:cNvPr id="13" name="Graphic 12">
            <a:extLst>
              <a:ext uri="{FF2B5EF4-FFF2-40B4-BE49-F238E27FC236}">
                <a16:creationId xmlns:a16="http://schemas.microsoft.com/office/drawing/2014/main" id="{0A1484FE-D28C-48A6-BFFE-B833D6B78111}"/>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73645" y="2261416"/>
            <a:ext cx="914400" cy="914400"/>
          </a:xfrm>
          <a:prstGeom prst="rect">
            <a:avLst/>
          </a:prstGeom>
        </p:spPr>
      </p:pic>
      <p:sp>
        <p:nvSpPr>
          <p:cNvPr id="15" name="SmartArt Placeholder 13">
            <a:extLst>
              <a:ext uri="{FF2B5EF4-FFF2-40B4-BE49-F238E27FC236}">
                <a16:creationId xmlns:a16="http://schemas.microsoft.com/office/drawing/2014/main" id="{594743EE-E11B-4692-88EF-67AFF0A52AEF}"/>
              </a:ext>
            </a:extLst>
          </p:cNvPr>
          <p:cNvSpPr txBox="1">
            <a:spLocks/>
          </p:cNvSpPr>
          <p:nvPr/>
        </p:nvSpPr>
        <p:spPr>
          <a:xfrm>
            <a:off x="3765785" y="3291688"/>
            <a:ext cx="2419350" cy="971379"/>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2000"/>
              <a:t>Includes data validation requirements</a:t>
            </a:r>
          </a:p>
        </p:txBody>
      </p:sp>
      <p:sp>
        <p:nvSpPr>
          <p:cNvPr id="16" name="SmartArt Placeholder 13">
            <a:extLst>
              <a:ext uri="{FF2B5EF4-FFF2-40B4-BE49-F238E27FC236}">
                <a16:creationId xmlns:a16="http://schemas.microsoft.com/office/drawing/2014/main" id="{F2FF4A2A-6DDB-4DD1-A79F-2D0F423C2F21}"/>
              </a:ext>
            </a:extLst>
          </p:cNvPr>
          <p:cNvSpPr txBox="1">
            <a:spLocks/>
          </p:cNvSpPr>
          <p:nvPr/>
        </p:nvSpPr>
        <p:spPr>
          <a:xfrm>
            <a:off x="6318474" y="3291688"/>
            <a:ext cx="2558143" cy="1472992"/>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2000"/>
              <a:t>Requires monitoring against emission limits with long averaging time</a:t>
            </a:r>
          </a:p>
        </p:txBody>
      </p:sp>
      <p:sp>
        <p:nvSpPr>
          <p:cNvPr id="17" name="SmartArt Placeholder 13">
            <a:extLst>
              <a:ext uri="{FF2B5EF4-FFF2-40B4-BE49-F238E27FC236}">
                <a16:creationId xmlns:a16="http://schemas.microsoft.com/office/drawing/2014/main" id="{A36D4362-A797-4887-AF1E-26856EED4E1F}"/>
              </a:ext>
            </a:extLst>
          </p:cNvPr>
          <p:cNvSpPr txBox="1">
            <a:spLocks/>
          </p:cNvSpPr>
          <p:nvPr/>
        </p:nvSpPr>
        <p:spPr>
          <a:xfrm>
            <a:off x="9197067" y="3286064"/>
            <a:ext cx="2299293" cy="1937358"/>
          </a:xfrm>
          <a:prstGeom prst="rect">
            <a:avLst/>
          </a:prstGeom>
        </p:spPr>
        <p:txBody>
          <a:bodyPr vert="horz" lIns="91440" tIns="45720" rIns="91440" bIns="45720" rtlCol="0">
            <a:normAutofit/>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2000"/>
              <a:t>Data documents compliance against the emissions standard</a:t>
            </a:r>
          </a:p>
        </p:txBody>
      </p:sp>
    </p:spTree>
    <p:extLst>
      <p:ext uri="{BB962C8B-B14F-4D97-AF65-F5344CB8AC3E}">
        <p14:creationId xmlns:p14="http://schemas.microsoft.com/office/powerpoint/2010/main" val="3502246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10B897-EB34-4E05-936F-9AD305BCF0BA}"/>
              </a:ext>
            </a:extLst>
          </p:cNvPr>
          <p:cNvSpPr>
            <a:spLocks noGrp="1"/>
          </p:cNvSpPr>
          <p:nvPr>
            <p:ph type="title"/>
          </p:nvPr>
        </p:nvSpPr>
        <p:spPr>
          <a:xfrm>
            <a:off x="269107" y="276088"/>
            <a:ext cx="11656194" cy="753642"/>
          </a:xfrm>
        </p:spPr>
        <p:txBody>
          <a:bodyPr>
            <a:noAutofit/>
          </a:bodyPr>
          <a:lstStyle/>
          <a:p>
            <a:r>
              <a:rPr lang="en-US" sz="4600"/>
              <a:t>What are CMS?</a:t>
            </a:r>
          </a:p>
        </p:txBody>
      </p:sp>
      <p:sp>
        <p:nvSpPr>
          <p:cNvPr id="6" name="Content Placeholder 5">
            <a:extLst>
              <a:ext uri="{FF2B5EF4-FFF2-40B4-BE49-F238E27FC236}">
                <a16:creationId xmlns:a16="http://schemas.microsoft.com/office/drawing/2014/main" id="{6BDDDFD4-3245-4B77-88DB-0EAE366D408A}"/>
              </a:ext>
            </a:extLst>
          </p:cNvPr>
          <p:cNvSpPr>
            <a:spLocks noGrp="1"/>
          </p:cNvSpPr>
          <p:nvPr>
            <p:ph idx="1"/>
          </p:nvPr>
        </p:nvSpPr>
        <p:spPr>
          <a:xfrm>
            <a:off x="515015" y="1519652"/>
            <a:ext cx="10886410" cy="2778124"/>
          </a:xfrm>
        </p:spPr>
        <p:txBody>
          <a:bodyPr/>
          <a:lstStyle/>
          <a:p>
            <a:r>
              <a:rPr lang="en-US" b="1" i="1"/>
              <a:t>Continuous monitoring systems (CMS)</a:t>
            </a:r>
            <a:r>
              <a:rPr lang="en-US" b="1"/>
              <a:t> means “the total equipment, required under the emission monitoring sections in applicable subparts, used to sample and condition (if applicable), to analyze, and to provide a permanent record of emissions...”</a:t>
            </a:r>
            <a:r>
              <a:rPr lang="en-US" b="1" i="1"/>
              <a:t>40 CFR Part 60</a:t>
            </a:r>
            <a:endParaRPr lang="en-US"/>
          </a:p>
          <a:p>
            <a:endParaRPr lang="en-US"/>
          </a:p>
          <a:p>
            <a:endParaRPr lang="en-US"/>
          </a:p>
        </p:txBody>
      </p:sp>
      <p:pic>
        <p:nvPicPr>
          <p:cNvPr id="7" name="Picture 6" descr="A person wearing a suit and tie pointing to text on screen">
            <a:extLst>
              <a:ext uri="{FF2B5EF4-FFF2-40B4-BE49-F238E27FC236}">
                <a16:creationId xmlns:a16="http://schemas.microsoft.com/office/drawing/2014/main" id="{B9FACEBC-BAB4-4C3A-9724-D683CF7D366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980" b="99798" l="9995" r="95528">
                        <a14:foregroundMark x1="69450" y1="82667" x2="69450" y2="82667"/>
                        <a14:foregroundMark x1="48033" y1="61778" x2="48033" y2="61778"/>
                        <a14:foregroundMark x1="46148" y1="90384" x2="46148" y2="90384"/>
                        <a14:foregroundMark x1="44181" y1="84727" x2="44181" y2="84727"/>
                        <a14:foregroundMark x1="50296" y1="95717" x2="50296" y2="95717"/>
                        <a14:foregroundMark x1="53960" y1="96000" x2="53960" y2="96000"/>
                        <a14:foregroundMark x1="47737" y1="96283" x2="47737" y2="96283"/>
                        <a14:foregroundMark x1="48033" y1="96606" x2="48707" y2="92162"/>
                        <a14:foregroundMark x1="47629" y1="94828" x2="47629" y2="94828"/>
                        <a14:foregroundMark x1="60964" y1="81939" x2="60964" y2="81939"/>
                        <a14:foregroundMark x1="62742" y1="78949" x2="62742" y2="78949"/>
                        <a14:foregroundMark x1="68077" y1="76889" x2="68077" y2="76889"/>
                        <a14:foregroundMark x1="69855" y1="77939" x2="69855" y2="77939"/>
                        <a14:foregroundMark x1="75000" y1="84162" x2="75000" y2="84162"/>
                        <a14:foregroundMark x1="80630" y1="85172" x2="80630" y2="85172"/>
                        <a14:foregroundMark x1="81708" y1="85939" x2="81708" y2="85939"/>
                        <a14:foregroundMark x1="79741" y1="76889" x2="79741" y2="76889"/>
                        <a14:foregroundMark x1="80523" y1="73333" x2="80523" y2="73333"/>
                        <a14:foregroundMark x1="84671" y1="74828" x2="84671" y2="74828"/>
                        <a14:foregroundMark x1="88120" y1="80727" x2="88120" y2="80727"/>
                        <a14:foregroundMark x1="90787" y1="85051" x2="90787" y2="85051"/>
                        <a14:foregroundMark x1="92861" y1="92000" x2="92861" y2="91556"/>
                        <a14:foregroundMark x1="93077" y1="93939" x2="93077" y2="93939"/>
                        <a14:foregroundMark x1="45259" y1="95556" x2="45259" y2="95556"/>
                        <a14:foregroundMark x1="43885" y1="96283" x2="43885" y2="96283"/>
                        <a14:foregroundMark x1="42107" y1="99838" x2="42107" y2="99838"/>
                        <a14:foregroundMark x1="41703" y1="99838" x2="41703" y2="99838"/>
                        <a14:foregroundMark x1="74003" y1="90667" x2="74003" y2="90667"/>
                        <a14:foregroundMark x1="74704" y1="79838" x2="74704" y2="79838"/>
                        <a14:foregroundMark x1="75081" y1="74505" x2="75081" y2="74505"/>
                        <a14:foregroundMark x1="75000" y1="72889" x2="75000" y2="72889"/>
                        <a14:foregroundMark x1="74892" y1="81172" x2="74892" y2="81172"/>
                        <a14:foregroundMark x1="95528" y1="98222" x2="95528" y2="98222"/>
                        <a14:backgroundMark x1="42888" y1="33333" x2="42888" y2="33333"/>
                        <a14:backgroundMark x1="37554" y1="51111" x2="37554" y2="51111"/>
                        <a14:backgroundMark x1="71094" y1="55636" x2="71094" y2="55636"/>
                        <a14:backgroundMark x1="71148" y1="52848" x2="71148" y2="52848"/>
                      </a14:backgroundRemoval>
                    </a14:imgEffect>
                  </a14:imgLayer>
                </a14:imgProps>
              </a:ext>
              <a:ext uri="{28A0092B-C50C-407E-A947-70E740481C1C}">
                <a14:useLocalDpi xmlns:a14="http://schemas.microsoft.com/office/drawing/2010/main" val="0"/>
              </a:ext>
            </a:extLst>
          </a:blip>
          <a:srcRect l="39037" t="29778" r="5550" b="15575"/>
          <a:stretch/>
        </p:blipFill>
        <p:spPr>
          <a:xfrm>
            <a:off x="5975457" y="3581181"/>
            <a:ext cx="4296007" cy="2824704"/>
          </a:xfrm>
          <a:prstGeom prst="rect">
            <a:avLst/>
          </a:prstGeom>
        </p:spPr>
      </p:pic>
      <p:sp>
        <p:nvSpPr>
          <p:cNvPr id="4" name="Slide Number Placeholder 3">
            <a:extLst>
              <a:ext uri="{FF2B5EF4-FFF2-40B4-BE49-F238E27FC236}">
                <a16:creationId xmlns:a16="http://schemas.microsoft.com/office/drawing/2014/main" id="{8A10D143-4EC6-4F55-BFF3-80E16DFB564B}"/>
              </a:ext>
            </a:extLst>
          </p:cNvPr>
          <p:cNvSpPr>
            <a:spLocks noGrp="1"/>
          </p:cNvSpPr>
          <p:nvPr>
            <p:ph type="sldNum" sz="quarter" idx="4"/>
          </p:nvPr>
        </p:nvSpPr>
        <p:spPr>
          <a:xfrm>
            <a:off x="9179694" y="6405885"/>
            <a:ext cx="2743200" cy="365125"/>
          </a:xfrm>
        </p:spPr>
        <p:txBody>
          <a:bodyPr/>
          <a:lstStyle/>
          <a:p>
            <a:fld id="{9F6A1695-EE1A-47E5-B690-CB114231B8B2}" type="slidenum">
              <a:rPr lang="en-US" smtClean="0">
                <a:latin typeface="Arial Nova" panose="020B0504020202020204" pitchFamily="34" charset="0"/>
              </a:rPr>
              <a:t>4</a:t>
            </a:fld>
            <a:endParaRPr lang="en-US">
              <a:latin typeface="Arial Nova" panose="020B0504020202020204" pitchFamily="34" charset="0"/>
            </a:endParaRPr>
          </a:p>
        </p:txBody>
      </p:sp>
    </p:spTree>
    <p:extLst>
      <p:ext uri="{BB962C8B-B14F-4D97-AF65-F5344CB8AC3E}">
        <p14:creationId xmlns:p14="http://schemas.microsoft.com/office/powerpoint/2010/main" val="31442176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BC05-1DEA-4E27-83A3-25D85EA8A11F}"/>
              </a:ext>
            </a:extLst>
          </p:cNvPr>
          <p:cNvSpPr>
            <a:spLocks noGrp="1"/>
          </p:cNvSpPr>
          <p:nvPr>
            <p:ph type="title"/>
          </p:nvPr>
        </p:nvSpPr>
        <p:spPr>
          <a:prstGeom prst="rect">
            <a:avLst/>
          </a:prstGeom>
        </p:spPr>
        <p:txBody>
          <a:bodyPr anchor="t">
            <a:normAutofit/>
          </a:bodyPr>
          <a:lstStyle/>
          <a:p>
            <a:pPr>
              <a:lnSpc>
                <a:spcPct val="90000"/>
              </a:lnSpc>
            </a:pPr>
            <a:r>
              <a:rPr lang="en-US"/>
              <a:t>CEMS </a:t>
            </a:r>
            <a:r>
              <a:rPr lang="en-US" u="sng"/>
              <a:t>is not </a:t>
            </a:r>
            <a:r>
              <a:rPr lang="en-US"/>
              <a:t>the Compliance Method</a:t>
            </a:r>
          </a:p>
        </p:txBody>
      </p:sp>
      <p:sp>
        <p:nvSpPr>
          <p:cNvPr id="5" name="TextBox 4">
            <a:extLst>
              <a:ext uri="{FF2B5EF4-FFF2-40B4-BE49-F238E27FC236}">
                <a16:creationId xmlns:a16="http://schemas.microsoft.com/office/drawing/2014/main" id="{2A9137D0-20FC-480B-BB4E-3BA24D2C6A01}"/>
              </a:ext>
            </a:extLst>
          </p:cNvPr>
          <p:cNvSpPr txBox="1"/>
          <p:nvPr/>
        </p:nvSpPr>
        <p:spPr>
          <a:xfrm>
            <a:off x="266700" y="1290671"/>
            <a:ext cx="5539563" cy="707886"/>
          </a:xfrm>
          <a:prstGeom prst="rect">
            <a:avLst/>
          </a:prstGeom>
          <a:noFill/>
        </p:spPr>
        <p:txBody>
          <a:bodyPr wrap="square" rtlCol="0">
            <a:spAutoFit/>
          </a:bodyPr>
          <a:lstStyle/>
          <a:p>
            <a:r>
              <a:rPr lang="en-US" sz="2200">
                <a:latin typeface="Arial Nova" panose="020B0504020202020204" pitchFamily="34" charset="0"/>
              </a:rPr>
              <a:t>CEMS data is “Credible Evidence:”</a:t>
            </a:r>
          </a:p>
          <a:p>
            <a:endParaRPr lang="en-US"/>
          </a:p>
        </p:txBody>
      </p:sp>
      <p:grpSp>
        <p:nvGrpSpPr>
          <p:cNvPr id="17" name="Group 16">
            <a:extLst>
              <a:ext uri="{FF2B5EF4-FFF2-40B4-BE49-F238E27FC236}">
                <a16:creationId xmlns:a16="http://schemas.microsoft.com/office/drawing/2014/main" id="{766B01D9-C2D6-448D-A0AE-B3CF5B8E845C}"/>
              </a:ext>
              <a:ext uri="{C183D7F6-B498-43B3-948B-1728B52AA6E4}">
                <adec:decorative xmlns:adec="http://schemas.microsoft.com/office/drawing/2017/decorative" val="1"/>
              </a:ext>
            </a:extLst>
          </p:cNvPr>
          <p:cNvGrpSpPr/>
          <p:nvPr/>
        </p:nvGrpSpPr>
        <p:grpSpPr>
          <a:xfrm>
            <a:off x="826723" y="1998557"/>
            <a:ext cx="1715625" cy="1715625"/>
            <a:chOff x="721605" y="2141696"/>
            <a:chExt cx="1715625" cy="1715625"/>
          </a:xfrm>
        </p:grpSpPr>
        <p:sp>
          <p:nvSpPr>
            <p:cNvPr id="15" name="Rectangle: Diagonal Corners Rounded 14">
              <a:extLst>
                <a:ext uri="{FF2B5EF4-FFF2-40B4-BE49-F238E27FC236}">
                  <a16:creationId xmlns:a16="http://schemas.microsoft.com/office/drawing/2014/main" id="{C0814540-17AA-45BA-908C-5B6D797B914F}"/>
                </a:ext>
              </a:extLst>
            </p:cNvPr>
            <p:cNvSpPr/>
            <p:nvPr/>
          </p:nvSpPr>
          <p:spPr>
            <a:xfrm>
              <a:off x="721605" y="2141696"/>
              <a:ext cx="1715625" cy="1715625"/>
            </a:xfrm>
            <a:prstGeom prst="round2DiagRect">
              <a:avLst>
                <a:gd name="adj1" fmla="val 29727"/>
                <a:gd name="adj2" fmla="val 0"/>
              </a:avLst>
            </a:prstGeom>
            <a:solidFill>
              <a:schemeClr val="accent1">
                <a:lumMod val="20000"/>
                <a:lumOff val="80000"/>
              </a:schemeClr>
            </a:solidFill>
          </p:spPr>
          <p:style>
            <a:lnRef idx="0">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16" name="Rectangle 15" descr="Gavel">
              <a:extLst>
                <a:ext uri="{FF2B5EF4-FFF2-40B4-BE49-F238E27FC236}">
                  <a16:creationId xmlns:a16="http://schemas.microsoft.com/office/drawing/2014/main" id="{6EFF1F6A-AA12-4F47-B4D8-9EC4800486C2}"/>
                </a:ext>
              </a:extLst>
            </p:cNvPr>
            <p:cNvSpPr/>
            <p:nvPr/>
          </p:nvSpPr>
          <p:spPr>
            <a:xfrm>
              <a:off x="1087230" y="2507321"/>
              <a:ext cx="984375" cy="984375"/>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grpSp>
        <p:nvGrpSpPr>
          <p:cNvPr id="21" name="Group 20">
            <a:extLst>
              <a:ext uri="{FF2B5EF4-FFF2-40B4-BE49-F238E27FC236}">
                <a16:creationId xmlns:a16="http://schemas.microsoft.com/office/drawing/2014/main" id="{4C3387B1-EE40-4A92-9350-E988DC8EC5D7}"/>
              </a:ext>
              <a:ext uri="{C183D7F6-B498-43B3-948B-1728B52AA6E4}">
                <adec:decorative xmlns:adec="http://schemas.microsoft.com/office/drawing/2017/decorative" val="1"/>
              </a:ext>
            </a:extLst>
          </p:cNvPr>
          <p:cNvGrpSpPr/>
          <p:nvPr/>
        </p:nvGrpSpPr>
        <p:grpSpPr>
          <a:xfrm>
            <a:off x="4948450" y="2060901"/>
            <a:ext cx="1715625" cy="1715625"/>
            <a:chOff x="4843332" y="2204040"/>
            <a:chExt cx="1715625" cy="1715625"/>
          </a:xfrm>
        </p:grpSpPr>
        <p:sp>
          <p:nvSpPr>
            <p:cNvPr id="19" name="Rectangle: Diagonal Corners Rounded 18">
              <a:extLst>
                <a:ext uri="{FF2B5EF4-FFF2-40B4-BE49-F238E27FC236}">
                  <a16:creationId xmlns:a16="http://schemas.microsoft.com/office/drawing/2014/main" id="{ABF56608-8AD6-4386-8AC1-1D8295F8D630}"/>
                </a:ext>
              </a:extLst>
            </p:cNvPr>
            <p:cNvSpPr/>
            <p:nvPr/>
          </p:nvSpPr>
          <p:spPr>
            <a:xfrm>
              <a:off x="4843332" y="2204040"/>
              <a:ext cx="1715625" cy="1715625"/>
            </a:xfrm>
            <a:prstGeom prst="round2DiagRect">
              <a:avLst>
                <a:gd name="adj1" fmla="val 29727"/>
                <a:gd name="adj2" fmla="val 0"/>
              </a:avLst>
            </a:prstGeom>
            <a:solidFill>
              <a:schemeClr val="accent1">
                <a:lumMod val="20000"/>
                <a:lumOff val="80000"/>
              </a:schemeClr>
            </a:solidFill>
          </p:spPr>
          <p:style>
            <a:lnRef idx="0">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20" name="Rectangle 19" descr="Document">
              <a:extLst>
                <a:ext uri="{FF2B5EF4-FFF2-40B4-BE49-F238E27FC236}">
                  <a16:creationId xmlns:a16="http://schemas.microsoft.com/office/drawing/2014/main" id="{2A765D13-FC72-4810-B4C6-B3477E5671CC}"/>
                </a:ext>
              </a:extLst>
            </p:cNvPr>
            <p:cNvSpPr/>
            <p:nvPr/>
          </p:nvSpPr>
          <p:spPr>
            <a:xfrm>
              <a:off x="5208957" y="2569664"/>
              <a:ext cx="984375" cy="984375"/>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grpSp>
        <p:nvGrpSpPr>
          <p:cNvPr id="25" name="Group 24">
            <a:extLst>
              <a:ext uri="{FF2B5EF4-FFF2-40B4-BE49-F238E27FC236}">
                <a16:creationId xmlns:a16="http://schemas.microsoft.com/office/drawing/2014/main" id="{30E2E3D2-60E5-40DE-BCB6-582DBD3E909F}"/>
              </a:ext>
              <a:ext uri="{C183D7F6-B498-43B3-948B-1728B52AA6E4}">
                <adec:decorative xmlns:adec="http://schemas.microsoft.com/office/drawing/2017/decorative" val="1"/>
              </a:ext>
            </a:extLst>
          </p:cNvPr>
          <p:cNvGrpSpPr/>
          <p:nvPr/>
        </p:nvGrpSpPr>
        <p:grpSpPr>
          <a:xfrm>
            <a:off x="9070178" y="1998557"/>
            <a:ext cx="1715625" cy="1715625"/>
            <a:chOff x="8965060" y="2141696"/>
            <a:chExt cx="1715625" cy="1715625"/>
          </a:xfrm>
        </p:grpSpPr>
        <p:sp>
          <p:nvSpPr>
            <p:cNvPr id="23" name="Rectangle: Diagonal Corners Rounded 22">
              <a:extLst>
                <a:ext uri="{FF2B5EF4-FFF2-40B4-BE49-F238E27FC236}">
                  <a16:creationId xmlns:a16="http://schemas.microsoft.com/office/drawing/2014/main" id="{E01325EA-9BE8-438A-9F08-F92DB48B2524}"/>
                </a:ext>
              </a:extLst>
            </p:cNvPr>
            <p:cNvSpPr/>
            <p:nvPr/>
          </p:nvSpPr>
          <p:spPr>
            <a:xfrm>
              <a:off x="8965060" y="2141696"/>
              <a:ext cx="1715625" cy="1715625"/>
            </a:xfrm>
            <a:prstGeom prst="round2DiagRect">
              <a:avLst>
                <a:gd name="adj1" fmla="val 29727"/>
                <a:gd name="adj2" fmla="val 0"/>
              </a:avLst>
            </a:prstGeom>
            <a:solidFill>
              <a:schemeClr val="accent1">
                <a:lumMod val="20000"/>
                <a:lumOff val="80000"/>
              </a:schemeClr>
            </a:solidFill>
          </p:spPr>
          <p:style>
            <a:lnRef idx="0">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24" name="Rectangle 23" descr="Check List">
              <a:extLst>
                <a:ext uri="{FF2B5EF4-FFF2-40B4-BE49-F238E27FC236}">
                  <a16:creationId xmlns:a16="http://schemas.microsoft.com/office/drawing/2014/main" id="{5B928C40-79CB-4493-AA4C-0FAAB760F342}"/>
                </a:ext>
              </a:extLst>
            </p:cNvPr>
            <p:cNvSpPr/>
            <p:nvPr/>
          </p:nvSpPr>
          <p:spPr>
            <a:xfrm>
              <a:off x="9330684" y="2593919"/>
              <a:ext cx="984375" cy="984375"/>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sp>
        <p:nvSpPr>
          <p:cNvPr id="27" name="TextBox 26">
            <a:extLst>
              <a:ext uri="{FF2B5EF4-FFF2-40B4-BE49-F238E27FC236}">
                <a16:creationId xmlns:a16="http://schemas.microsoft.com/office/drawing/2014/main" id="{BFE8ACAF-4750-409A-82BE-475F6E0C26E0}"/>
              </a:ext>
            </a:extLst>
          </p:cNvPr>
          <p:cNvSpPr txBox="1"/>
          <p:nvPr/>
        </p:nvSpPr>
        <p:spPr>
          <a:xfrm>
            <a:off x="632580" y="3934369"/>
            <a:ext cx="3177420" cy="2471194"/>
          </a:xfrm>
          <a:prstGeom prst="rect">
            <a:avLst/>
          </a:prstGeom>
        </p:spPr>
        <p:txBody>
          <a:bodyPr wrap="square" rtlCol="0" anchor="t">
            <a:noAutofit/>
          </a:bodyPr>
          <a:lstStyle/>
          <a:p>
            <a:pPr>
              <a:lnSpc>
                <a:spcPct val="90000"/>
              </a:lnSpc>
            </a:pPr>
            <a:r>
              <a:rPr lang="en-US" sz="2000">
                <a:solidFill>
                  <a:schemeClr val="tx2"/>
                </a:solidFill>
                <a:latin typeface="Arial Nova" panose="020B0504020202020204" pitchFamily="34" charset="0"/>
              </a:rPr>
              <a:t>Data is used for initiating and supporting enforcement cases alleging emissions violations.</a:t>
            </a:r>
          </a:p>
          <a:p>
            <a:pPr algn="ctr">
              <a:lnSpc>
                <a:spcPct val="90000"/>
              </a:lnSpc>
            </a:pPr>
            <a:endParaRPr lang="en-US">
              <a:solidFill>
                <a:schemeClr val="bg1"/>
              </a:solidFill>
            </a:endParaRPr>
          </a:p>
        </p:txBody>
      </p:sp>
      <p:sp>
        <p:nvSpPr>
          <p:cNvPr id="29" name="TextBox 28">
            <a:extLst>
              <a:ext uri="{FF2B5EF4-FFF2-40B4-BE49-F238E27FC236}">
                <a16:creationId xmlns:a16="http://schemas.microsoft.com/office/drawing/2014/main" id="{15CBC4A9-746A-4462-B71E-0507D57D2FA5}"/>
              </a:ext>
            </a:extLst>
          </p:cNvPr>
          <p:cNvSpPr txBox="1"/>
          <p:nvPr/>
        </p:nvSpPr>
        <p:spPr>
          <a:xfrm>
            <a:off x="4567052" y="3934369"/>
            <a:ext cx="2743200" cy="2471194"/>
          </a:xfrm>
          <a:prstGeom prst="rect">
            <a:avLst/>
          </a:prstGeom>
        </p:spPr>
        <p:txBody>
          <a:bodyPr wrap="square" rtlCol="0" anchor="t">
            <a:noAutofit/>
          </a:bodyPr>
          <a:lstStyle/>
          <a:p>
            <a:pPr>
              <a:lnSpc>
                <a:spcPct val="90000"/>
              </a:lnSpc>
            </a:pPr>
            <a:r>
              <a:rPr lang="en-US" sz="2000">
                <a:solidFill>
                  <a:schemeClr val="tx2"/>
                </a:solidFill>
                <a:latin typeface="Arial Nova" panose="020B0504020202020204" pitchFamily="34" charset="0"/>
              </a:rPr>
              <a:t>CEMs data may provide a basis to issue a Section 114 request for compliance method data.</a:t>
            </a:r>
          </a:p>
          <a:p>
            <a:pPr algn="ctr">
              <a:lnSpc>
                <a:spcPct val="90000"/>
              </a:lnSpc>
            </a:pPr>
            <a:endParaRPr lang="en-US">
              <a:solidFill>
                <a:schemeClr val="bg1"/>
              </a:solidFill>
            </a:endParaRPr>
          </a:p>
        </p:txBody>
      </p:sp>
      <p:sp>
        <p:nvSpPr>
          <p:cNvPr id="31" name="TextBox 30">
            <a:extLst>
              <a:ext uri="{FF2B5EF4-FFF2-40B4-BE49-F238E27FC236}">
                <a16:creationId xmlns:a16="http://schemas.microsoft.com/office/drawing/2014/main" id="{4BFEF3A9-6723-45AE-B02D-13352425382F}"/>
              </a:ext>
            </a:extLst>
          </p:cNvPr>
          <p:cNvSpPr txBox="1"/>
          <p:nvPr/>
        </p:nvSpPr>
        <p:spPr>
          <a:xfrm>
            <a:off x="7884443" y="3887378"/>
            <a:ext cx="4087091" cy="2471194"/>
          </a:xfrm>
          <a:prstGeom prst="rect">
            <a:avLst/>
          </a:prstGeom>
        </p:spPr>
        <p:txBody>
          <a:bodyPr wrap="square" rtlCol="0" anchor="t">
            <a:noAutofit/>
          </a:bodyPr>
          <a:lstStyle/>
          <a:p>
            <a:pPr>
              <a:lnSpc>
                <a:spcPct val="90000"/>
              </a:lnSpc>
            </a:pPr>
            <a:r>
              <a:rPr lang="en-US" sz="2000">
                <a:solidFill>
                  <a:schemeClr val="tx2"/>
                </a:solidFill>
                <a:latin typeface="Arial Nova" panose="020B0504020202020204" pitchFamily="34" charset="0"/>
              </a:rPr>
              <a:t>CEMs data may be used to enforce operation and maintenance, monitoring and recordkeeping and reporting requirements, when the regulation does not specify a compliance method or an emissions standard (e.g. General Duty Clause).</a:t>
            </a:r>
          </a:p>
          <a:p>
            <a:pPr algn="ctr">
              <a:lnSpc>
                <a:spcPct val="90000"/>
              </a:lnSpc>
            </a:pPr>
            <a:endParaRPr lang="en-US">
              <a:solidFill>
                <a:schemeClr val="bg1"/>
              </a:solidFill>
            </a:endParaRPr>
          </a:p>
        </p:txBody>
      </p:sp>
    </p:spTree>
    <p:extLst>
      <p:ext uri="{BB962C8B-B14F-4D97-AF65-F5344CB8AC3E}">
        <p14:creationId xmlns:p14="http://schemas.microsoft.com/office/powerpoint/2010/main" val="17398162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F8EDC-7B9F-40A1-B788-25615C8B3E13}"/>
              </a:ext>
            </a:extLst>
          </p:cNvPr>
          <p:cNvSpPr>
            <a:spLocks noGrp="1"/>
          </p:cNvSpPr>
          <p:nvPr>
            <p:ph type="title" idx="4294967295"/>
          </p:nvPr>
        </p:nvSpPr>
        <p:spPr>
          <a:xfrm>
            <a:off x="267903" y="4372600"/>
            <a:ext cx="11656194" cy="753642"/>
          </a:xfrm>
        </p:spPr>
        <p:txBody>
          <a:bodyPr/>
          <a:lstStyle/>
          <a:p>
            <a:r>
              <a:rPr lang="en-US">
                <a:solidFill>
                  <a:schemeClr val="bg1"/>
                </a:solidFill>
              </a:rPr>
              <a:t>Let’s Test Your Knowledge!</a:t>
            </a:r>
          </a:p>
        </p:txBody>
      </p:sp>
    </p:spTree>
    <p:extLst>
      <p:ext uri="{BB962C8B-B14F-4D97-AF65-F5344CB8AC3E}">
        <p14:creationId xmlns:p14="http://schemas.microsoft.com/office/powerpoint/2010/main" val="22223834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DEB4C-02A4-4424-AD70-FC9F43ED877F}"/>
              </a:ext>
            </a:extLst>
          </p:cNvPr>
          <p:cNvSpPr>
            <a:spLocks noGrp="1"/>
          </p:cNvSpPr>
          <p:nvPr>
            <p:ph type="title" idx="4294967295"/>
          </p:nvPr>
        </p:nvSpPr>
        <p:spPr>
          <a:xfrm>
            <a:off x="4612006" y="27676"/>
            <a:ext cx="7256441" cy="1191529"/>
          </a:xfrm>
        </p:spPr>
        <p:txBody>
          <a:bodyPr/>
          <a:lstStyle/>
          <a:p>
            <a:pPr algn="ctr" rtl="0" eaLnBrk="1" latinLnBrk="0" hangingPunct="1"/>
            <a:r>
              <a:rPr lang="en-US" sz="3600" b="1" kern="1200">
                <a:solidFill>
                  <a:srgbClr val="0070C0"/>
                </a:solidFill>
                <a:effectLst/>
                <a:latin typeface="Arial Nova" panose="020B0504020202020204" pitchFamily="34" charset="0"/>
                <a:ea typeface="+mn-ea"/>
                <a:cs typeface="+mn-cs"/>
              </a:rPr>
              <a:t>Types Of Continuous Monitoring Systems</a:t>
            </a:r>
            <a:br>
              <a:rPr lang="en-US">
                <a:effectLst/>
              </a:rPr>
            </a:br>
            <a:endParaRPr lang="en-US"/>
          </a:p>
        </p:txBody>
      </p:sp>
      <p:sp>
        <p:nvSpPr>
          <p:cNvPr id="7" name="Text Placeholder 6">
            <a:extLst>
              <a:ext uri="{FF2B5EF4-FFF2-40B4-BE49-F238E27FC236}">
                <a16:creationId xmlns:a16="http://schemas.microsoft.com/office/drawing/2014/main" id="{0036ECFD-774F-40EC-BB04-0F43CBBEA933}"/>
              </a:ext>
            </a:extLst>
          </p:cNvPr>
          <p:cNvSpPr>
            <a:spLocks noGrp="1"/>
          </p:cNvSpPr>
          <p:nvPr>
            <p:ph type="body" sz="quarter" idx="15"/>
          </p:nvPr>
        </p:nvSpPr>
        <p:spPr/>
        <p:txBody>
          <a:bodyPr/>
          <a:lstStyle/>
          <a:p>
            <a:r>
              <a:rPr lang="en-US"/>
              <a:t>1. CMS are used to identify periods of excess emissions, assess control equipment efficiency, and monitor control equipment operation.</a:t>
            </a:r>
          </a:p>
        </p:txBody>
      </p:sp>
      <p:graphicFrame>
        <p:nvGraphicFramePr>
          <p:cNvPr id="8" name="Diagram 7" descr="True button">
            <a:extLst>
              <a:ext uri="{FF2B5EF4-FFF2-40B4-BE49-F238E27FC236}">
                <a16:creationId xmlns:a16="http://schemas.microsoft.com/office/drawing/2014/main" id="{36080A47-B4B0-4B98-AB6D-9376937C1B3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994682469"/>
              </p:ext>
            </p:extLst>
          </p:nvPr>
        </p:nvGraphicFramePr>
        <p:xfrm>
          <a:off x="5786430" y="3367632"/>
          <a:ext cx="1575069" cy="58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descr="False button">
            <a:extLst>
              <a:ext uri="{FF2B5EF4-FFF2-40B4-BE49-F238E27FC236}">
                <a16:creationId xmlns:a16="http://schemas.microsoft.com/office/drawing/2014/main" id="{35AA9D32-6FAA-415C-B4AF-3CC436B646F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70468388"/>
              </p:ext>
            </p:extLst>
          </p:nvPr>
        </p:nvGraphicFramePr>
        <p:xfrm>
          <a:off x="9110294" y="3362457"/>
          <a:ext cx="1575069" cy="5874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D7C781EE-7F8F-41E1-8236-596AC50E51E6}"/>
              </a:ext>
            </a:extLst>
          </p:cNvPr>
          <p:cNvSpPr txBox="1"/>
          <p:nvPr/>
        </p:nvSpPr>
        <p:spPr>
          <a:xfrm>
            <a:off x="406471" y="958240"/>
            <a:ext cx="3756752" cy="5447645"/>
          </a:xfrm>
          <a:prstGeom prst="rect">
            <a:avLst/>
          </a:prstGeom>
          <a:solidFill>
            <a:schemeClr val="bg1"/>
          </a:solidFill>
        </p:spPr>
        <p:txBody>
          <a:bodyPr wrap="square" rtlCol="0">
            <a:spAutoFit/>
          </a:bodyPr>
          <a:lstStyle/>
          <a:p>
            <a:r>
              <a:rPr lang="en-US" altLang="en-US" sz="2200">
                <a:solidFill>
                  <a:schemeClr val="tx2"/>
                </a:solidFill>
                <a:latin typeface="Arial Nova" panose="020B0504020202020204" pitchFamily="34" charset="0"/>
              </a:rPr>
              <a:t>True! In addition, CMS are also used to: </a:t>
            </a:r>
          </a:p>
          <a:p>
            <a:endParaRPr lang="en-US" altLang="en-US" sz="2200">
              <a:solidFill>
                <a:schemeClr val="tx2"/>
              </a:solidFill>
              <a:latin typeface="Arial Nova" panose="020B0504020202020204" pitchFamily="34" charset="0"/>
            </a:endParaRPr>
          </a:p>
          <a:p>
            <a:pPr marL="342900" indent="-342900">
              <a:buFont typeface="Arial" panose="020B0604020202020204" pitchFamily="34" charset="0"/>
              <a:buChar char="•"/>
            </a:pPr>
            <a:r>
              <a:rPr lang="en-US" altLang="en-US" sz="2200">
                <a:solidFill>
                  <a:schemeClr val="tx2"/>
                </a:solidFill>
                <a:latin typeface="Arial Nova" panose="020B0504020202020204" pitchFamily="34" charset="0"/>
              </a:rPr>
              <a:t>Demonstrate Compliance with Regulations</a:t>
            </a:r>
            <a:endParaRPr lang="en-US" altLang="en-US" sz="2200" strike="sngStrike">
              <a:solidFill>
                <a:schemeClr val="tx2"/>
              </a:solidFill>
              <a:latin typeface="Arial Nova" panose="020B0504020202020204" pitchFamily="34" charset="0"/>
            </a:endParaRPr>
          </a:p>
          <a:p>
            <a:pPr marL="342900" indent="-342900">
              <a:buFont typeface="Arial" panose="020B0604020202020204" pitchFamily="34" charset="0"/>
              <a:buChar char="•"/>
            </a:pPr>
            <a:r>
              <a:rPr lang="en-US" sz="2200">
                <a:solidFill>
                  <a:schemeClr val="tx2"/>
                </a:solidFill>
                <a:latin typeface="Arial Nova" panose="020B0504020202020204" pitchFamily="34" charset="0"/>
              </a:rPr>
              <a:t>Generate Data that can be Used to Develop Regulations </a:t>
            </a:r>
          </a:p>
          <a:p>
            <a:pPr marL="342900" indent="-342900">
              <a:buFont typeface="Arial" panose="020B0604020202020204" pitchFamily="34" charset="0"/>
              <a:buChar char="•"/>
            </a:pPr>
            <a:r>
              <a:rPr lang="en-US" altLang="en-US" sz="2200">
                <a:solidFill>
                  <a:schemeClr val="tx2"/>
                </a:solidFill>
                <a:latin typeface="Arial Nova" panose="020B0504020202020204" pitchFamily="34" charset="0"/>
              </a:rPr>
              <a:t>Improve Emission Data Bases</a:t>
            </a:r>
          </a:p>
          <a:p>
            <a:pPr marL="342900" indent="-342900">
              <a:buFont typeface="Arial" panose="020B0604020202020204" pitchFamily="34" charset="0"/>
              <a:buChar char="•"/>
            </a:pPr>
            <a:r>
              <a:rPr lang="en-US" altLang="en-US" sz="2200">
                <a:solidFill>
                  <a:schemeClr val="tx2"/>
                </a:solidFill>
                <a:latin typeface="Arial Nova" panose="020B0504020202020204" pitchFamily="34" charset="0"/>
              </a:rPr>
              <a:t>Monitor Process Operating Parameters</a:t>
            </a:r>
          </a:p>
          <a:p>
            <a:pPr marL="342900" indent="-342900">
              <a:buFont typeface="Arial" panose="020B0604020202020204" pitchFamily="34" charset="0"/>
              <a:buChar char="•"/>
            </a:pPr>
            <a:r>
              <a:rPr lang="en-US" altLang="en-US" sz="2200">
                <a:solidFill>
                  <a:schemeClr val="tx2"/>
                </a:solidFill>
                <a:latin typeface="Arial Nova" panose="020B0504020202020204" pitchFamily="34" charset="0"/>
              </a:rPr>
              <a:t>Validate Emission Credits</a:t>
            </a:r>
          </a:p>
          <a:p>
            <a:pPr marL="342900" indent="-342900">
              <a:buFont typeface="Arial" panose="020B0604020202020204" pitchFamily="34" charset="0"/>
              <a:buChar char="•"/>
            </a:pPr>
            <a:r>
              <a:rPr lang="en-US" altLang="en-US" sz="2200">
                <a:solidFill>
                  <a:schemeClr val="tx2"/>
                </a:solidFill>
                <a:latin typeface="Arial Nova" panose="020B0504020202020204" pitchFamily="34" charset="0"/>
              </a:rPr>
              <a:t>Provide Public Assurance of Compliance</a:t>
            </a:r>
            <a:endParaRPr lang="en-US" sz="2200">
              <a:solidFill>
                <a:schemeClr val="tx2"/>
              </a:solidFill>
              <a:latin typeface="Arial Nova" panose="020B0504020202020204" pitchFamily="34" charset="0"/>
            </a:endParaRPr>
          </a:p>
          <a:p>
            <a:endParaRPr lang="en-US"/>
          </a:p>
        </p:txBody>
      </p:sp>
      <p:sp>
        <p:nvSpPr>
          <p:cNvPr id="12" name="Slide Number Placeholder 3">
            <a:extLst>
              <a:ext uri="{FF2B5EF4-FFF2-40B4-BE49-F238E27FC236}">
                <a16:creationId xmlns:a16="http://schemas.microsoft.com/office/drawing/2014/main" id="{A0C654A9-454B-4049-8956-18F89BFD24E6}"/>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42</a:t>
            </a:fld>
            <a:endParaRPr lang="en-US">
              <a:latin typeface="Arial Nova" panose="020B0504020202020204" pitchFamily="34" charset="0"/>
            </a:endParaRPr>
          </a:p>
        </p:txBody>
      </p:sp>
    </p:spTree>
    <p:extLst>
      <p:ext uri="{BB962C8B-B14F-4D97-AF65-F5344CB8AC3E}">
        <p14:creationId xmlns:p14="http://schemas.microsoft.com/office/powerpoint/2010/main" val="34157241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8">
                                            <p:graphicEl>
                                              <a:dgm id="{E5CABA83-9879-4955-B64E-DB39E06F18C9}"/>
                                            </p:graphicEl>
                                          </p:spTgt>
                                        </p:tgtEl>
                                        <p:attrNameLst>
                                          <p:attrName>fillcolor</p:attrName>
                                        </p:attrNameLst>
                                      </p:cBhvr>
                                      <p:to>
                                        <p:clrVal>
                                          <a:schemeClr val="accent1"/>
                                        </p:clrVal>
                                      </p:to>
                                    </p:set>
                                    <p:set>
                                      <p:cBhvr>
                                        <p:cTn id="7" dur="indefinite"/>
                                        <p:tgtEl>
                                          <p:spTgt spid="8">
                                            <p:graphicEl>
                                              <a:dgm id="{E5CABA83-9879-4955-B64E-DB39E06F18C9}"/>
                                            </p:graphicEl>
                                          </p:spTgt>
                                        </p:tgtEl>
                                        <p:attrNameLst>
                                          <p:attrName>fill.type</p:attrName>
                                        </p:attrNameLst>
                                      </p:cBhvr>
                                      <p:to>
                                        <p:strVal val="solid"/>
                                      </p:to>
                                    </p:set>
                                    <p:set>
                                      <p:cBhvr>
                                        <p:cTn id="8" dur="indefinite"/>
                                        <p:tgtEl>
                                          <p:spTgt spid="8">
                                            <p:graphicEl>
                                              <a:dgm id="{E5CABA83-9879-4955-B64E-DB39E06F18C9}"/>
                                            </p:graphicEl>
                                          </p:spTgt>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p:bldSub>
      </p:bldGraphic>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10AF7-D85E-4803-81DC-D035366377A8}"/>
              </a:ext>
            </a:extLst>
          </p:cNvPr>
          <p:cNvSpPr>
            <a:spLocks noGrp="1"/>
          </p:cNvSpPr>
          <p:nvPr>
            <p:ph type="title" idx="4294967295"/>
          </p:nvPr>
        </p:nvSpPr>
        <p:spPr>
          <a:xfrm>
            <a:off x="4560123" y="51008"/>
            <a:ext cx="7477547" cy="753642"/>
          </a:xfrm>
        </p:spPr>
        <p:txBody>
          <a:bodyPr/>
          <a:lstStyle/>
          <a:p>
            <a:pPr algn="ctr"/>
            <a:r>
              <a:rPr lang="en-US" sz="3600">
                <a:solidFill>
                  <a:srgbClr val="0070C0"/>
                </a:solidFill>
              </a:rPr>
              <a:t>Uses of CMS</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77963" y="726705"/>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400" b="0"/>
              <a:t>1. CEMS are used for continuous compliance determinations or determination of exceedances of the standards.</a:t>
            </a:r>
          </a:p>
        </p:txBody>
      </p:sp>
      <p:graphicFrame>
        <p:nvGraphicFramePr>
          <p:cNvPr id="4" name="Diagram 3" descr="True">
            <a:extLst>
              <a:ext uri="{FF2B5EF4-FFF2-40B4-BE49-F238E27FC236}">
                <a16:creationId xmlns:a16="http://schemas.microsoft.com/office/drawing/2014/main" id="{E2C7E313-3C70-46E3-91F9-FBC0FDAEE55D}"/>
              </a:ext>
            </a:extLst>
          </p:cNvPr>
          <p:cNvGraphicFramePr/>
          <p:nvPr>
            <p:extLst>
              <p:ext uri="{D42A27DB-BD31-4B8C-83A1-F6EECF244321}">
                <p14:modId xmlns:p14="http://schemas.microsoft.com/office/powerpoint/2010/main" val="2576545404"/>
              </p:ext>
            </p:extLst>
          </p:nvPr>
        </p:nvGraphicFramePr>
        <p:xfrm>
          <a:off x="6006348" y="1789588"/>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 13" descr="False">
            <a:extLst>
              <a:ext uri="{FF2B5EF4-FFF2-40B4-BE49-F238E27FC236}">
                <a16:creationId xmlns:a16="http://schemas.microsoft.com/office/drawing/2014/main" id="{B794D4C7-6A10-47F9-BDA3-EDD938CB0D34}"/>
              </a:ext>
            </a:extLst>
          </p:cNvPr>
          <p:cNvGraphicFramePr/>
          <p:nvPr>
            <p:extLst>
              <p:ext uri="{D42A27DB-BD31-4B8C-83A1-F6EECF244321}">
                <p14:modId xmlns:p14="http://schemas.microsoft.com/office/powerpoint/2010/main" val="972833193"/>
              </p:ext>
            </p:extLst>
          </p:nvPr>
        </p:nvGraphicFramePr>
        <p:xfrm>
          <a:off x="9330212" y="1784413"/>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ectangle 8">
            <a:extLst>
              <a:ext uri="{FF2B5EF4-FFF2-40B4-BE49-F238E27FC236}">
                <a16:creationId xmlns:a16="http://schemas.microsoft.com/office/drawing/2014/main" id="{0544D0D7-5B16-4C28-A422-A11F014C486F}"/>
              </a:ext>
            </a:extLst>
          </p:cNvPr>
          <p:cNvSpPr/>
          <p:nvPr/>
        </p:nvSpPr>
        <p:spPr>
          <a:xfrm>
            <a:off x="322065" y="1090628"/>
            <a:ext cx="3864014" cy="49317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a:solidFill>
                  <a:schemeClr val="tx2"/>
                </a:solidFill>
                <a:latin typeface="Arial Nova" panose="020B0504020202020204" pitchFamily="34" charset="0"/>
              </a:rPr>
              <a:t>True! CEMS are used for continuous compliance determinations or determination of exceedances of the standards.</a:t>
            </a:r>
          </a:p>
        </p:txBody>
      </p:sp>
      <p:sp>
        <p:nvSpPr>
          <p:cNvPr id="10" name="Title 1">
            <a:extLst>
              <a:ext uri="{FF2B5EF4-FFF2-40B4-BE49-F238E27FC236}">
                <a16:creationId xmlns:a16="http://schemas.microsoft.com/office/drawing/2014/main" id="{2546193C-D6C4-47F6-97E5-249C47ECC034}"/>
              </a:ext>
            </a:extLst>
          </p:cNvPr>
          <p:cNvSpPr txBox="1">
            <a:spLocks/>
          </p:cNvSpPr>
          <p:nvPr/>
        </p:nvSpPr>
        <p:spPr>
          <a:xfrm>
            <a:off x="4877963" y="2608510"/>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400" b="0"/>
              <a:t>2. COMS use light to determine percent opacity.</a:t>
            </a:r>
          </a:p>
          <a:p>
            <a:pPr>
              <a:lnSpc>
                <a:spcPct val="90000"/>
              </a:lnSpc>
            </a:pPr>
            <a:endParaRPr lang="en-US" sz="2400" b="0"/>
          </a:p>
        </p:txBody>
      </p:sp>
      <p:graphicFrame>
        <p:nvGraphicFramePr>
          <p:cNvPr id="11" name="Diagram 10" descr="True">
            <a:extLst>
              <a:ext uri="{FF2B5EF4-FFF2-40B4-BE49-F238E27FC236}">
                <a16:creationId xmlns:a16="http://schemas.microsoft.com/office/drawing/2014/main" id="{ECF43CB8-846F-4B6A-A724-FC262490B3D1}"/>
              </a:ext>
            </a:extLst>
          </p:cNvPr>
          <p:cNvGraphicFramePr/>
          <p:nvPr>
            <p:extLst>
              <p:ext uri="{D42A27DB-BD31-4B8C-83A1-F6EECF244321}">
                <p14:modId xmlns:p14="http://schemas.microsoft.com/office/powerpoint/2010/main" val="2975965095"/>
              </p:ext>
            </p:extLst>
          </p:nvPr>
        </p:nvGraphicFramePr>
        <p:xfrm>
          <a:off x="6006348" y="3084401"/>
          <a:ext cx="1575069" cy="58740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Diagram 11" descr="False">
            <a:extLst>
              <a:ext uri="{FF2B5EF4-FFF2-40B4-BE49-F238E27FC236}">
                <a16:creationId xmlns:a16="http://schemas.microsoft.com/office/drawing/2014/main" id="{4ED952D2-B203-4A91-AEFE-9888E277F58D}"/>
              </a:ext>
            </a:extLst>
          </p:cNvPr>
          <p:cNvGraphicFramePr/>
          <p:nvPr>
            <p:extLst>
              <p:ext uri="{D42A27DB-BD31-4B8C-83A1-F6EECF244321}">
                <p14:modId xmlns:p14="http://schemas.microsoft.com/office/powerpoint/2010/main" val="2478988773"/>
              </p:ext>
            </p:extLst>
          </p:nvPr>
        </p:nvGraphicFramePr>
        <p:xfrm>
          <a:off x="9330212" y="3079226"/>
          <a:ext cx="1575069" cy="58740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7" name="Rectangle 36">
            <a:extLst>
              <a:ext uri="{FF2B5EF4-FFF2-40B4-BE49-F238E27FC236}">
                <a16:creationId xmlns:a16="http://schemas.microsoft.com/office/drawing/2014/main" id="{D787F20A-8806-42C9-B4B9-326532E19844}"/>
              </a:ext>
            </a:extLst>
          </p:cNvPr>
          <p:cNvSpPr/>
          <p:nvPr/>
        </p:nvSpPr>
        <p:spPr>
          <a:xfrm>
            <a:off x="322065" y="1097345"/>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That true! COMS use light to determine percent opacity</a:t>
            </a:r>
          </a:p>
        </p:txBody>
      </p:sp>
      <p:sp>
        <p:nvSpPr>
          <p:cNvPr id="18" name="Title 1">
            <a:extLst>
              <a:ext uri="{FF2B5EF4-FFF2-40B4-BE49-F238E27FC236}">
                <a16:creationId xmlns:a16="http://schemas.microsoft.com/office/drawing/2014/main" id="{2596B865-EEB7-46FC-B5D5-74D7A0E61177}"/>
              </a:ext>
            </a:extLst>
          </p:cNvPr>
          <p:cNvSpPr txBox="1">
            <a:spLocks/>
          </p:cNvSpPr>
          <p:nvPr/>
        </p:nvSpPr>
        <p:spPr>
          <a:xfrm>
            <a:off x="4877963" y="3844170"/>
            <a:ext cx="7159708" cy="756175"/>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400" b="0"/>
              <a:t>3. PEMS use direct measurements of emissions to determine results.</a:t>
            </a:r>
          </a:p>
          <a:p>
            <a:pPr>
              <a:lnSpc>
                <a:spcPct val="90000"/>
              </a:lnSpc>
            </a:pPr>
            <a:endParaRPr lang="en-US" sz="2400" b="0"/>
          </a:p>
        </p:txBody>
      </p:sp>
      <p:graphicFrame>
        <p:nvGraphicFramePr>
          <p:cNvPr id="20" name="Diagram 19" descr="True">
            <a:extLst>
              <a:ext uri="{FF2B5EF4-FFF2-40B4-BE49-F238E27FC236}">
                <a16:creationId xmlns:a16="http://schemas.microsoft.com/office/drawing/2014/main" id="{5092F180-E8E8-43F0-AF1A-67B4F9EA6C6C}"/>
              </a:ext>
            </a:extLst>
          </p:cNvPr>
          <p:cNvGraphicFramePr/>
          <p:nvPr>
            <p:extLst>
              <p:ext uri="{D42A27DB-BD31-4B8C-83A1-F6EECF244321}">
                <p14:modId xmlns:p14="http://schemas.microsoft.com/office/powerpoint/2010/main" val="2460999275"/>
              </p:ext>
            </p:extLst>
          </p:nvPr>
        </p:nvGraphicFramePr>
        <p:xfrm>
          <a:off x="6006348" y="4690444"/>
          <a:ext cx="1575069" cy="58740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9" name="Diagram 18" descr="False">
            <a:extLst>
              <a:ext uri="{FF2B5EF4-FFF2-40B4-BE49-F238E27FC236}">
                <a16:creationId xmlns:a16="http://schemas.microsoft.com/office/drawing/2014/main" id="{8F4B7DE2-D93D-49B0-9FE5-3F1C59D4950E}"/>
              </a:ext>
            </a:extLst>
          </p:cNvPr>
          <p:cNvGraphicFramePr/>
          <p:nvPr>
            <p:extLst>
              <p:ext uri="{D42A27DB-BD31-4B8C-83A1-F6EECF244321}">
                <p14:modId xmlns:p14="http://schemas.microsoft.com/office/powerpoint/2010/main" val="606673150"/>
              </p:ext>
            </p:extLst>
          </p:nvPr>
        </p:nvGraphicFramePr>
        <p:xfrm>
          <a:off x="9330212" y="4616470"/>
          <a:ext cx="1575069" cy="58740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38" name="Rectangle 37">
            <a:extLst>
              <a:ext uri="{FF2B5EF4-FFF2-40B4-BE49-F238E27FC236}">
                <a16:creationId xmlns:a16="http://schemas.microsoft.com/office/drawing/2014/main" id="{0E452042-A7A8-48B0-8CB5-02D0E2035BD9}"/>
              </a:ext>
            </a:extLst>
          </p:cNvPr>
          <p:cNvSpPr/>
          <p:nvPr/>
        </p:nvSpPr>
        <p:spPr>
          <a:xfrm>
            <a:off x="305650" y="1110854"/>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This is false. PEMS use process or control device operating parameter measurements and a conversion equation, graph, or computer program to yield final results </a:t>
            </a:r>
          </a:p>
        </p:txBody>
      </p:sp>
      <p:sp>
        <p:nvSpPr>
          <p:cNvPr id="21" name="Title 1">
            <a:extLst>
              <a:ext uri="{FF2B5EF4-FFF2-40B4-BE49-F238E27FC236}">
                <a16:creationId xmlns:a16="http://schemas.microsoft.com/office/drawing/2014/main" id="{0FAC1856-9808-4D92-A57A-5553BD2902D1}"/>
              </a:ext>
            </a:extLst>
          </p:cNvPr>
          <p:cNvSpPr txBox="1">
            <a:spLocks/>
          </p:cNvSpPr>
          <p:nvPr/>
        </p:nvSpPr>
        <p:spPr>
          <a:xfrm>
            <a:off x="4877963" y="5311330"/>
            <a:ext cx="7159708"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a:lnSpc>
                <a:spcPct val="90000"/>
              </a:lnSpc>
            </a:pPr>
            <a:r>
              <a:rPr lang="en-US" sz="2400" b="0"/>
              <a:t>4. CERMS determine and record the pollutant mass emission rate. </a:t>
            </a:r>
          </a:p>
        </p:txBody>
      </p:sp>
      <p:graphicFrame>
        <p:nvGraphicFramePr>
          <p:cNvPr id="22" name="Diagram 21" descr="True">
            <a:extLst>
              <a:ext uri="{FF2B5EF4-FFF2-40B4-BE49-F238E27FC236}">
                <a16:creationId xmlns:a16="http://schemas.microsoft.com/office/drawing/2014/main" id="{B37BC547-BD6A-4E9D-8D40-2EB37192CEB3}"/>
              </a:ext>
            </a:extLst>
          </p:cNvPr>
          <p:cNvGraphicFramePr/>
          <p:nvPr>
            <p:extLst>
              <p:ext uri="{D42A27DB-BD31-4B8C-83A1-F6EECF244321}">
                <p14:modId xmlns:p14="http://schemas.microsoft.com/office/powerpoint/2010/main" val="4287193092"/>
              </p:ext>
            </p:extLst>
          </p:nvPr>
        </p:nvGraphicFramePr>
        <p:xfrm>
          <a:off x="6006348" y="6070044"/>
          <a:ext cx="1575069" cy="587403"/>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graphicFrame>
        <p:nvGraphicFramePr>
          <p:cNvPr id="23" name="Diagram 22" descr="False">
            <a:extLst>
              <a:ext uri="{FF2B5EF4-FFF2-40B4-BE49-F238E27FC236}">
                <a16:creationId xmlns:a16="http://schemas.microsoft.com/office/drawing/2014/main" id="{4B223929-A24D-4FD7-A8BF-4409DC18C7EB}"/>
              </a:ext>
            </a:extLst>
          </p:cNvPr>
          <p:cNvGraphicFramePr/>
          <p:nvPr>
            <p:extLst>
              <p:ext uri="{D42A27DB-BD31-4B8C-83A1-F6EECF244321}">
                <p14:modId xmlns:p14="http://schemas.microsoft.com/office/powerpoint/2010/main" val="1833153864"/>
              </p:ext>
            </p:extLst>
          </p:nvPr>
        </p:nvGraphicFramePr>
        <p:xfrm>
          <a:off x="9330212" y="6064869"/>
          <a:ext cx="1575069" cy="587403"/>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sp>
        <p:nvSpPr>
          <p:cNvPr id="39" name="Rectangle 38">
            <a:extLst>
              <a:ext uri="{FF2B5EF4-FFF2-40B4-BE49-F238E27FC236}">
                <a16:creationId xmlns:a16="http://schemas.microsoft.com/office/drawing/2014/main" id="{903A2C58-4F3F-48EB-90BB-0577A8ACABF4}"/>
              </a:ext>
            </a:extLst>
          </p:cNvPr>
          <p:cNvSpPr/>
          <p:nvPr/>
        </p:nvSpPr>
        <p:spPr>
          <a:xfrm>
            <a:off x="322065" y="1131080"/>
            <a:ext cx="3864014" cy="4931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2400">
                <a:solidFill>
                  <a:schemeClr val="tx2"/>
                </a:solidFill>
                <a:latin typeface="Arial Nova" panose="020B0504020202020204" pitchFamily="34" charset="0"/>
              </a:rPr>
              <a:t>It’s true. CERMS are the total equipment required for determining and recording the pollutant mass emission rate (in terms of mass per unit of time).</a:t>
            </a:r>
          </a:p>
          <a:p>
            <a:pPr>
              <a:lnSpc>
                <a:spcPct val="90000"/>
              </a:lnSpc>
            </a:pPr>
            <a:endParaRPr lang="en-US" sz="2400">
              <a:solidFill>
                <a:schemeClr val="tx2"/>
              </a:solidFill>
              <a:latin typeface="Arial Nova" panose="020B0504020202020204" pitchFamily="34" charset="0"/>
            </a:endParaRPr>
          </a:p>
        </p:txBody>
      </p:sp>
      <p:sp>
        <p:nvSpPr>
          <p:cNvPr id="25" name="Slide Number Placeholder 3">
            <a:extLst>
              <a:ext uri="{FF2B5EF4-FFF2-40B4-BE49-F238E27FC236}">
                <a16:creationId xmlns:a16="http://schemas.microsoft.com/office/drawing/2014/main" id="{A5FF6D03-5C8B-4C86-B96D-B9D1ED0FB4B1}"/>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43</a:t>
            </a:fld>
            <a:endParaRPr lang="en-US">
              <a:latin typeface="Arial Nova" panose="020B0504020202020204" pitchFamily="34" charset="0"/>
            </a:endParaRPr>
          </a:p>
        </p:txBody>
      </p:sp>
    </p:spTree>
    <p:extLst>
      <p:ext uri="{BB962C8B-B14F-4D97-AF65-F5344CB8AC3E}">
        <p14:creationId xmlns:p14="http://schemas.microsoft.com/office/powerpoint/2010/main" val="209239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4">
                                            <p:graphicEl>
                                              <a:dgm id="{E5CABA83-9879-4955-B64E-DB39E06F18C9}"/>
                                            </p:graphicEl>
                                          </p:spTgt>
                                        </p:tgtEl>
                                        <p:attrNameLst>
                                          <p:attrName>fillcolor</p:attrName>
                                        </p:attrNameLst>
                                      </p:cBhvr>
                                      <p:to>
                                        <p:clrVal>
                                          <a:schemeClr val="accent1"/>
                                        </p:clrVal>
                                      </p:to>
                                    </p:set>
                                    <p:set>
                                      <p:cBhvr>
                                        <p:cTn id="7" dur="indefinite"/>
                                        <p:tgtEl>
                                          <p:spTgt spid="4">
                                            <p:graphicEl>
                                              <a:dgm id="{E5CABA83-9879-4955-B64E-DB39E06F18C9}"/>
                                            </p:graphicEl>
                                          </p:spTgt>
                                        </p:tgtEl>
                                        <p:attrNameLst>
                                          <p:attrName>fill.type</p:attrName>
                                        </p:attrNameLst>
                                      </p:cBhvr>
                                      <p:to>
                                        <p:strVal val="solid"/>
                                      </p:to>
                                    </p:set>
                                    <p:set>
                                      <p:cBhvr>
                                        <p:cTn id="8" dur="indefinite"/>
                                        <p:tgtEl>
                                          <p:spTgt spid="4">
                                            <p:graphicEl>
                                              <a:dgm id="{E5CABA83-9879-4955-B64E-DB39E06F18C9}"/>
                                            </p:graphicEl>
                                          </p:spTgt>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1">
                                            <p:graphicEl>
                                              <a:dgm id="{E5CABA83-9879-4955-B64E-DB39E06F18C9}"/>
                                            </p:graphic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mph" presetSubtype="1" grpId="1" nodeType="clickEffect">
                                  <p:stCondLst>
                                    <p:cond delay="0"/>
                                  </p:stCondLst>
                                  <p:childTnLst>
                                    <p:set>
                                      <p:cBhvr>
                                        <p:cTn id="27" dur="indefinite"/>
                                        <p:tgtEl>
                                          <p:spTgt spid="11">
                                            <p:graphicEl>
                                              <a:dgm id="{E5CABA83-9879-4955-B64E-DB39E06F18C9}"/>
                                            </p:graphicEl>
                                          </p:spTgt>
                                        </p:tgtEl>
                                        <p:attrNameLst>
                                          <p:attrName>fillcolor</p:attrName>
                                        </p:attrNameLst>
                                      </p:cBhvr>
                                      <p:to>
                                        <p:clrVal>
                                          <a:srgbClr val="6DC15F"/>
                                        </p:clrVal>
                                      </p:to>
                                    </p:set>
                                    <p:set>
                                      <p:cBhvr>
                                        <p:cTn id="28" dur="indefinite"/>
                                        <p:tgtEl>
                                          <p:spTgt spid="11">
                                            <p:graphicEl>
                                              <a:dgm id="{E5CABA83-9879-4955-B64E-DB39E06F18C9}"/>
                                            </p:graphicEl>
                                          </p:spTgt>
                                        </p:tgtEl>
                                        <p:attrNameLst>
                                          <p:attrName>fill.type</p:attrName>
                                        </p:attrNameLst>
                                      </p:cBhvr>
                                      <p:to>
                                        <p:strVal val="solid"/>
                                      </p:to>
                                    </p:set>
                                    <p:set>
                                      <p:cBhvr>
                                        <p:cTn id="29" dur="indefinite"/>
                                        <p:tgtEl>
                                          <p:spTgt spid="11">
                                            <p:graphicEl>
                                              <a:dgm id="{E5CABA83-9879-4955-B64E-DB39E06F18C9}"/>
                                            </p:graphicEl>
                                          </p:spTgt>
                                        </p:tgtEl>
                                        <p:attrNameLst>
                                          <p:attrName>fill.on</p:attrName>
                                        </p:attrNameLst>
                                      </p:cBhvr>
                                      <p:to>
                                        <p:strVal val="true"/>
                                      </p:to>
                                    </p:set>
                                  </p:childTnLst>
                                </p:cTn>
                              </p:par>
                              <p:par>
                                <p:cTn id="30" presetID="53" presetClass="entr" presetSubtype="16"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graphicEl>
                                              <a:dgm id="{E5CABA83-9879-4955-B64E-DB39E06F18C9}"/>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mph" presetSubtype="1" grpId="1" nodeType="clickEffect">
                                  <p:stCondLst>
                                    <p:cond delay="0"/>
                                  </p:stCondLst>
                                  <p:childTnLst>
                                    <p:set>
                                      <p:cBhvr>
                                        <p:cTn id="46" dur="indefinite"/>
                                        <p:tgtEl>
                                          <p:spTgt spid="19">
                                            <p:graphicEl>
                                              <a:dgm id="{E5CABA83-9879-4955-B64E-DB39E06F18C9}"/>
                                            </p:graphicEl>
                                          </p:spTgt>
                                        </p:tgtEl>
                                        <p:attrNameLst>
                                          <p:attrName>fillcolor</p:attrName>
                                        </p:attrNameLst>
                                      </p:cBhvr>
                                      <p:to>
                                        <p:clrVal>
                                          <a:srgbClr val="6DC15F"/>
                                        </p:clrVal>
                                      </p:to>
                                    </p:set>
                                    <p:set>
                                      <p:cBhvr>
                                        <p:cTn id="47" dur="indefinite"/>
                                        <p:tgtEl>
                                          <p:spTgt spid="19">
                                            <p:graphicEl>
                                              <a:dgm id="{E5CABA83-9879-4955-B64E-DB39E06F18C9}"/>
                                            </p:graphicEl>
                                          </p:spTgt>
                                        </p:tgtEl>
                                        <p:attrNameLst>
                                          <p:attrName>fill.type</p:attrName>
                                        </p:attrNameLst>
                                      </p:cBhvr>
                                      <p:to>
                                        <p:strVal val="solid"/>
                                      </p:to>
                                    </p:set>
                                    <p:set>
                                      <p:cBhvr>
                                        <p:cTn id="48" dur="indefinite"/>
                                        <p:tgtEl>
                                          <p:spTgt spid="19">
                                            <p:graphicEl>
                                              <a:dgm id="{E5CABA83-9879-4955-B64E-DB39E06F18C9}"/>
                                            </p:graphicEl>
                                          </p:spTgt>
                                        </p:tgtEl>
                                        <p:attrNameLst>
                                          <p:attrName>fill.on</p:attrName>
                                        </p:attrNameLst>
                                      </p:cBhvr>
                                      <p:to>
                                        <p:strVal val="true"/>
                                      </p:to>
                                    </p:se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22">
                                            <p:graphicEl>
                                              <a:dgm id="{E5CABA83-9879-4955-B64E-DB39E06F18C9}"/>
                                            </p:graphicEl>
                                          </p:spTgt>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mph" presetSubtype="1" grpId="1" nodeType="clickEffect">
                                  <p:stCondLst>
                                    <p:cond delay="0"/>
                                  </p:stCondLst>
                                  <p:childTnLst>
                                    <p:set>
                                      <p:cBhvr>
                                        <p:cTn id="65" dur="indefinite"/>
                                        <p:tgtEl>
                                          <p:spTgt spid="22">
                                            <p:graphicEl>
                                              <a:dgm id="{E5CABA83-9879-4955-B64E-DB39E06F18C9}"/>
                                            </p:graphicEl>
                                          </p:spTgt>
                                        </p:tgtEl>
                                        <p:attrNameLst>
                                          <p:attrName>fillcolor</p:attrName>
                                        </p:attrNameLst>
                                      </p:cBhvr>
                                      <p:to>
                                        <p:clrVal>
                                          <a:srgbClr val="6DC15F"/>
                                        </p:clrVal>
                                      </p:to>
                                    </p:set>
                                    <p:set>
                                      <p:cBhvr>
                                        <p:cTn id="66" dur="indefinite"/>
                                        <p:tgtEl>
                                          <p:spTgt spid="22">
                                            <p:graphicEl>
                                              <a:dgm id="{E5CABA83-9879-4955-B64E-DB39E06F18C9}"/>
                                            </p:graphicEl>
                                          </p:spTgt>
                                        </p:tgtEl>
                                        <p:attrNameLst>
                                          <p:attrName>fill.type</p:attrName>
                                        </p:attrNameLst>
                                      </p:cBhvr>
                                      <p:to>
                                        <p:strVal val="solid"/>
                                      </p:to>
                                    </p:set>
                                    <p:set>
                                      <p:cBhvr>
                                        <p:cTn id="67" dur="indefinite"/>
                                        <p:tgtEl>
                                          <p:spTgt spid="22">
                                            <p:graphicEl>
                                              <a:dgm id="{E5CABA83-9879-4955-B64E-DB39E06F18C9}"/>
                                            </p:graphicEl>
                                          </p:spTgt>
                                        </p:tgtEl>
                                        <p:attrNameLst>
                                          <p:attrName>fill.on</p:attrName>
                                        </p:attrNameLst>
                                      </p:cBhvr>
                                      <p:to>
                                        <p:strVal val="true"/>
                                      </p:to>
                                    </p:set>
                                  </p:childTnLst>
                                </p:cTn>
                              </p:par>
                              <p:par>
                                <p:cTn id="68" presetID="53" presetClass="entr" presetSubtype="16"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P spid="9" grpId="0" animBg="1"/>
      <p:bldP spid="10" grpId="0"/>
      <p:bldGraphic spid="11" grpId="0">
        <p:bldSub>
          <a:bldDgm/>
        </p:bldSub>
      </p:bldGraphic>
      <p:bldGraphic spid="11" grpId="1">
        <p:bldSub>
          <a:bldDgm/>
        </p:bldSub>
      </p:bldGraphic>
      <p:bldGraphic spid="12" grpId="0">
        <p:bldAsOne/>
      </p:bldGraphic>
      <p:bldP spid="37" grpId="0" animBg="1"/>
      <p:bldP spid="18" grpId="0"/>
      <p:bldGraphic spid="20" grpId="0">
        <p:bldAsOne/>
      </p:bldGraphic>
      <p:bldGraphic spid="19" grpId="0">
        <p:bldSub>
          <a:bldDgm/>
        </p:bldSub>
      </p:bldGraphic>
      <p:bldGraphic spid="19" grpId="1">
        <p:bldSub>
          <a:bldDgm/>
        </p:bldSub>
      </p:bldGraphic>
      <p:bldP spid="38" grpId="0" animBg="1"/>
      <p:bldP spid="21" grpId="0"/>
      <p:bldGraphic spid="22" grpId="0">
        <p:bldSub>
          <a:bldDgm/>
        </p:bldSub>
      </p:bldGraphic>
      <p:bldGraphic spid="22" grpId="1">
        <p:bldSub>
          <a:bldDgm/>
        </p:bldSub>
      </p:bldGraphic>
      <p:bldGraphic spid="23" grpId="0">
        <p:bldAsOne/>
      </p:bldGraphic>
      <p:bldP spid="3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1966A-AC5B-4EB6-A7EE-E85C2979A616}"/>
              </a:ext>
            </a:extLst>
          </p:cNvPr>
          <p:cNvSpPr>
            <a:spLocks noGrp="1"/>
          </p:cNvSpPr>
          <p:nvPr>
            <p:ph type="title" idx="4294967295"/>
          </p:nvPr>
        </p:nvSpPr>
        <p:spPr>
          <a:xfrm>
            <a:off x="4560124" y="37343"/>
            <a:ext cx="7631876" cy="753642"/>
          </a:xfrm>
        </p:spPr>
        <p:txBody>
          <a:bodyPr/>
          <a:lstStyle/>
          <a:p>
            <a:pPr algn="ctr"/>
            <a:r>
              <a:rPr lang="en-US" sz="3600">
                <a:solidFill>
                  <a:srgbClr val="0070C0"/>
                </a:solidFill>
              </a:rPr>
              <a:t>Regulations – Question 1</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853996" y="1219853"/>
            <a:ext cx="7073402" cy="1860804"/>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a:pPr>
            <a:r>
              <a:rPr lang="en-US" sz="2400" b="0"/>
              <a:t>The regulations that detail the monitoring, recordkeeping, and reporting requirements of the first national cap and trade program in the US are found in 40 CFR, Part 75- Acid Rain Continuous Emission Monitoring.</a:t>
            </a:r>
          </a:p>
        </p:txBody>
      </p:sp>
      <p:graphicFrame>
        <p:nvGraphicFramePr>
          <p:cNvPr id="4" name="Diagram 3" descr="True">
            <a:extLst>
              <a:ext uri="{FF2B5EF4-FFF2-40B4-BE49-F238E27FC236}">
                <a16:creationId xmlns:a16="http://schemas.microsoft.com/office/drawing/2014/main" id="{E2C7E313-3C70-46E3-91F9-FBC0FDAEE55D}"/>
              </a:ext>
            </a:extLst>
          </p:cNvPr>
          <p:cNvGraphicFramePr/>
          <p:nvPr>
            <p:extLst>
              <p:ext uri="{D42A27DB-BD31-4B8C-83A1-F6EECF244321}">
                <p14:modId xmlns:p14="http://schemas.microsoft.com/office/powerpoint/2010/main" val="1893286231"/>
              </p:ext>
            </p:extLst>
          </p:nvPr>
        </p:nvGraphicFramePr>
        <p:xfrm>
          <a:off x="5961111" y="3417083"/>
          <a:ext cx="1575069" cy="58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4" name="Diagram 13" descr="False">
            <a:extLst>
              <a:ext uri="{FF2B5EF4-FFF2-40B4-BE49-F238E27FC236}">
                <a16:creationId xmlns:a16="http://schemas.microsoft.com/office/drawing/2014/main" id="{B794D4C7-6A10-47F9-BDA3-EDD938CB0D34}"/>
              </a:ext>
            </a:extLst>
          </p:cNvPr>
          <p:cNvGraphicFramePr/>
          <p:nvPr>
            <p:extLst>
              <p:ext uri="{D42A27DB-BD31-4B8C-83A1-F6EECF244321}">
                <p14:modId xmlns:p14="http://schemas.microsoft.com/office/powerpoint/2010/main" val="83003554"/>
              </p:ext>
            </p:extLst>
          </p:nvPr>
        </p:nvGraphicFramePr>
        <p:xfrm>
          <a:off x="8786444" y="3429000"/>
          <a:ext cx="1575069" cy="5874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a:extLst>
              <a:ext uri="{FF2B5EF4-FFF2-40B4-BE49-F238E27FC236}">
                <a16:creationId xmlns:a16="http://schemas.microsoft.com/office/drawing/2014/main" id="{5D8553F5-063F-4A75-8A7F-438BA39FF7C6}"/>
              </a:ext>
            </a:extLst>
          </p:cNvPr>
          <p:cNvSpPr txBox="1"/>
          <p:nvPr/>
        </p:nvSpPr>
        <p:spPr>
          <a:xfrm>
            <a:off x="263059" y="1219853"/>
            <a:ext cx="3913861" cy="461665"/>
          </a:xfrm>
          <a:prstGeom prst="rect">
            <a:avLst/>
          </a:prstGeom>
          <a:solidFill>
            <a:schemeClr val="bg1"/>
          </a:solidFill>
        </p:spPr>
        <p:txBody>
          <a:bodyPr wrap="square" rtlCol="0">
            <a:spAutoFit/>
          </a:bodyPr>
          <a:lstStyle/>
          <a:p>
            <a:r>
              <a:rPr lang="en-US" sz="2400">
                <a:latin typeface="Arial Nova" panose="020B0504020202020204" pitchFamily="34" charset="0"/>
              </a:rPr>
              <a:t>This is true. </a:t>
            </a:r>
            <a:endParaRPr lang="en-US"/>
          </a:p>
        </p:txBody>
      </p:sp>
      <p:sp>
        <p:nvSpPr>
          <p:cNvPr id="16" name="Slide Number Placeholder 3">
            <a:extLst>
              <a:ext uri="{FF2B5EF4-FFF2-40B4-BE49-F238E27FC236}">
                <a16:creationId xmlns:a16="http://schemas.microsoft.com/office/drawing/2014/main" id="{831C5CE9-4FFE-4B86-9E8F-84669F316AAA}"/>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44</a:t>
            </a:fld>
            <a:endParaRPr lang="en-US">
              <a:latin typeface="Arial Nova" panose="020B0504020202020204" pitchFamily="34" charset="0"/>
            </a:endParaRPr>
          </a:p>
        </p:txBody>
      </p:sp>
    </p:spTree>
    <p:extLst>
      <p:ext uri="{BB962C8B-B14F-4D97-AF65-F5344CB8AC3E}">
        <p14:creationId xmlns:p14="http://schemas.microsoft.com/office/powerpoint/2010/main" val="29184226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4">
                                            <p:graphicEl>
                                              <a:dgm id="{E5CABA83-9879-4955-B64E-DB39E06F18C9}"/>
                                            </p:graphicEl>
                                          </p:spTgt>
                                        </p:tgtEl>
                                        <p:attrNameLst>
                                          <p:attrName>fillcolor</p:attrName>
                                        </p:attrNameLst>
                                      </p:cBhvr>
                                      <p:to>
                                        <p:clrVal>
                                          <a:schemeClr val="accent1"/>
                                        </p:clrVal>
                                      </p:to>
                                    </p:set>
                                    <p:set>
                                      <p:cBhvr>
                                        <p:cTn id="7" dur="indefinite"/>
                                        <p:tgtEl>
                                          <p:spTgt spid="4">
                                            <p:graphicEl>
                                              <a:dgm id="{E5CABA83-9879-4955-B64E-DB39E06F18C9}"/>
                                            </p:graphicEl>
                                          </p:spTgt>
                                        </p:tgtEl>
                                        <p:attrNameLst>
                                          <p:attrName>fill.type</p:attrName>
                                        </p:attrNameLst>
                                      </p:cBhvr>
                                      <p:to>
                                        <p:strVal val="solid"/>
                                      </p:to>
                                    </p:set>
                                    <p:set>
                                      <p:cBhvr>
                                        <p:cTn id="8" dur="indefinite"/>
                                        <p:tgtEl>
                                          <p:spTgt spid="4">
                                            <p:graphicEl>
                                              <a:dgm id="{E5CABA83-9879-4955-B64E-DB39E06F18C9}"/>
                                            </p:graphicEl>
                                          </p:spTgt>
                                        </p:tgtEl>
                                        <p:attrNameLst>
                                          <p:attrName>fill.on</p:attrName>
                                        </p:attrNameLst>
                                      </p:cBhvr>
                                      <p:to>
                                        <p:strVal val="tru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3FC46-BA9E-4FD1-8201-0155BDAF42C5}"/>
              </a:ext>
            </a:extLst>
          </p:cNvPr>
          <p:cNvSpPr>
            <a:spLocks noGrp="1"/>
          </p:cNvSpPr>
          <p:nvPr>
            <p:ph type="title" idx="4294967295"/>
          </p:nvPr>
        </p:nvSpPr>
        <p:spPr>
          <a:xfrm>
            <a:off x="4575632" y="111638"/>
            <a:ext cx="7375734" cy="753642"/>
          </a:xfrm>
        </p:spPr>
        <p:txBody>
          <a:bodyPr/>
          <a:lstStyle/>
          <a:p>
            <a:pPr algn="ctr"/>
            <a:r>
              <a:rPr lang="en-US" sz="3600">
                <a:solidFill>
                  <a:srgbClr val="0070C0"/>
                </a:solidFill>
              </a:rPr>
              <a:t>Regulations – Question 2</a:t>
            </a:r>
          </a:p>
        </p:txBody>
      </p:sp>
      <p:sp>
        <p:nvSpPr>
          <p:cNvPr id="6" name="Title 1">
            <a:extLst>
              <a:ext uri="{FF2B5EF4-FFF2-40B4-BE49-F238E27FC236}">
                <a16:creationId xmlns:a16="http://schemas.microsoft.com/office/drawing/2014/main" id="{C7179A39-369F-477A-B20E-74C05375A963}"/>
              </a:ext>
            </a:extLst>
          </p:cNvPr>
          <p:cNvSpPr txBox="1">
            <a:spLocks/>
          </p:cNvSpPr>
          <p:nvPr/>
        </p:nvSpPr>
        <p:spPr>
          <a:xfrm>
            <a:off x="4912686" y="1429371"/>
            <a:ext cx="7038680" cy="1351410"/>
          </a:xfrm>
          <a:prstGeom prst="rect">
            <a:avLst/>
          </a:prstGeom>
        </p:spPr>
        <p:txBody>
          <a:bodyPr anchor="t">
            <a:noAutofit/>
          </a:bodyPr>
          <a:lstStyle>
            <a:lvl1pPr algn="l" defTabSz="914400" rtl="0" eaLnBrk="1" latinLnBrk="0" hangingPunct="1">
              <a:spcBef>
                <a:spcPct val="0"/>
              </a:spcBef>
              <a:buNone/>
              <a:defRPr sz="4600" b="1" kern="1200">
                <a:solidFill>
                  <a:schemeClr val="tx1"/>
                </a:solidFill>
                <a:latin typeface="Arial Nova" panose="020B0504020202020204" pitchFamily="34" charset="0"/>
                <a:ea typeface="+mj-ea"/>
                <a:cs typeface="+mj-cs"/>
              </a:defRPr>
            </a:lvl1pPr>
          </a:lstStyle>
          <a:p>
            <a:pPr marL="457200" indent="-457200">
              <a:lnSpc>
                <a:spcPct val="90000"/>
              </a:lnSpc>
              <a:buFont typeface="+mj-lt"/>
              <a:buAutoNum type="arabicPeriod" startAt="2"/>
            </a:pPr>
            <a:r>
              <a:rPr lang="en-US" sz="2400" b="0"/>
              <a:t>Performance specifications and quality assurance procedures for CMS are contained in Appendices B and F of 40 CFR, Part 60 – New Source Performance Standards.</a:t>
            </a:r>
          </a:p>
        </p:txBody>
      </p:sp>
      <p:graphicFrame>
        <p:nvGraphicFramePr>
          <p:cNvPr id="11" name="Diagram 10" descr="True">
            <a:extLst>
              <a:ext uri="{FF2B5EF4-FFF2-40B4-BE49-F238E27FC236}">
                <a16:creationId xmlns:a16="http://schemas.microsoft.com/office/drawing/2014/main" id="{0BD350BE-CB6B-48E0-932F-B79C8BD8E75C}"/>
              </a:ext>
            </a:extLst>
          </p:cNvPr>
          <p:cNvGraphicFramePr/>
          <p:nvPr>
            <p:extLst>
              <p:ext uri="{D42A27DB-BD31-4B8C-83A1-F6EECF244321}">
                <p14:modId xmlns:p14="http://schemas.microsoft.com/office/powerpoint/2010/main" val="3031668031"/>
              </p:ext>
            </p:extLst>
          </p:nvPr>
        </p:nvGraphicFramePr>
        <p:xfrm>
          <a:off x="5711774" y="3356874"/>
          <a:ext cx="1575069" cy="587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Diagram 8" descr="False">
            <a:extLst>
              <a:ext uri="{FF2B5EF4-FFF2-40B4-BE49-F238E27FC236}">
                <a16:creationId xmlns:a16="http://schemas.microsoft.com/office/drawing/2014/main" id="{B1366EDE-18FE-44DA-9A73-BC62772C1631}"/>
              </a:ext>
            </a:extLst>
          </p:cNvPr>
          <p:cNvGraphicFramePr/>
          <p:nvPr>
            <p:extLst>
              <p:ext uri="{D42A27DB-BD31-4B8C-83A1-F6EECF244321}">
                <p14:modId xmlns:p14="http://schemas.microsoft.com/office/powerpoint/2010/main" val="799463226"/>
              </p:ext>
            </p:extLst>
          </p:nvPr>
        </p:nvGraphicFramePr>
        <p:xfrm>
          <a:off x="8820154" y="3372114"/>
          <a:ext cx="1575069" cy="5874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extBox 4">
            <a:extLst>
              <a:ext uri="{FF2B5EF4-FFF2-40B4-BE49-F238E27FC236}">
                <a16:creationId xmlns:a16="http://schemas.microsoft.com/office/drawing/2014/main" id="{5D8553F5-063F-4A75-8A7F-438BA39FF7C6}"/>
              </a:ext>
            </a:extLst>
          </p:cNvPr>
          <p:cNvSpPr txBox="1"/>
          <p:nvPr/>
        </p:nvSpPr>
        <p:spPr>
          <a:xfrm>
            <a:off x="421711" y="1453411"/>
            <a:ext cx="3756752" cy="4690515"/>
          </a:xfrm>
          <a:prstGeom prst="rect">
            <a:avLst/>
          </a:prstGeom>
          <a:solidFill>
            <a:schemeClr val="bg1"/>
          </a:solidFill>
        </p:spPr>
        <p:txBody>
          <a:bodyPr wrap="square" rtlCol="0">
            <a:spAutoFit/>
          </a:bodyPr>
          <a:lstStyle/>
          <a:p>
            <a:pPr>
              <a:lnSpc>
                <a:spcPct val="90000"/>
              </a:lnSpc>
            </a:pPr>
            <a:r>
              <a:rPr lang="en-US" sz="2400">
                <a:latin typeface="Arial Nova" panose="020B0504020202020204" pitchFamily="34" charset="0"/>
              </a:rPr>
              <a:t>That’s true. Performance specifications and quality assurance procedures for CMS are contained in Appendices B and F of 40 CFR, Part 60 – New Source Performance Standards.</a:t>
            </a:r>
          </a:p>
          <a:p>
            <a:endParaRPr lang="en-US"/>
          </a:p>
          <a:p>
            <a:endParaRPr lang="en-US"/>
          </a:p>
          <a:p>
            <a:endParaRPr lang="en-US"/>
          </a:p>
          <a:p>
            <a:endParaRPr lang="en-US"/>
          </a:p>
          <a:p>
            <a:endParaRPr lang="en-US"/>
          </a:p>
          <a:p>
            <a:endParaRPr lang="en-US"/>
          </a:p>
          <a:p>
            <a:endParaRPr lang="en-US"/>
          </a:p>
        </p:txBody>
      </p:sp>
      <p:sp>
        <p:nvSpPr>
          <p:cNvPr id="14" name="Slide Number Placeholder 3">
            <a:extLst>
              <a:ext uri="{FF2B5EF4-FFF2-40B4-BE49-F238E27FC236}">
                <a16:creationId xmlns:a16="http://schemas.microsoft.com/office/drawing/2014/main" id="{783E173A-D16A-46FE-9E9D-21D9B4781048}"/>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45</a:t>
            </a:fld>
            <a:endParaRPr lang="en-US">
              <a:latin typeface="Arial Nova" panose="020B0504020202020204" pitchFamily="34" charset="0"/>
            </a:endParaRPr>
          </a:p>
        </p:txBody>
      </p:sp>
    </p:spTree>
    <p:extLst>
      <p:ext uri="{BB962C8B-B14F-4D97-AF65-F5344CB8AC3E}">
        <p14:creationId xmlns:p14="http://schemas.microsoft.com/office/powerpoint/2010/main" val="30608684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11">
                                            <p:graphicEl>
                                              <a:dgm id="{E5CABA83-9879-4955-B64E-DB39E06F18C9}"/>
                                            </p:graphicEl>
                                          </p:spTgt>
                                        </p:tgtEl>
                                        <p:attrNameLst>
                                          <p:attrName>fillcolor</p:attrName>
                                        </p:attrNameLst>
                                      </p:cBhvr>
                                      <p:to>
                                        <p:clrVal>
                                          <a:srgbClr val="6DC15F"/>
                                        </p:clrVal>
                                      </p:to>
                                    </p:set>
                                    <p:set>
                                      <p:cBhvr>
                                        <p:cTn id="7" dur="indefinite"/>
                                        <p:tgtEl>
                                          <p:spTgt spid="11">
                                            <p:graphicEl>
                                              <a:dgm id="{E5CABA83-9879-4955-B64E-DB39E06F18C9}"/>
                                            </p:graphicEl>
                                          </p:spTgt>
                                        </p:tgtEl>
                                        <p:attrNameLst>
                                          <p:attrName>fill.type</p:attrName>
                                        </p:attrNameLst>
                                      </p:cBhvr>
                                      <p:to>
                                        <p:strVal val="solid"/>
                                      </p:to>
                                    </p:set>
                                    <p:set>
                                      <p:cBhvr>
                                        <p:cTn id="8" dur="indefinite"/>
                                        <p:tgtEl>
                                          <p:spTgt spid="11">
                                            <p:graphicEl>
                                              <a:dgm id="{E5CABA83-9879-4955-B64E-DB39E06F18C9}"/>
                                            </p:graphicEl>
                                          </p:spTgt>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p:bldSub>
      </p:bldGraphic>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58F73-A13B-4DB5-9269-48A0916B2EE3}"/>
              </a:ext>
            </a:extLst>
          </p:cNvPr>
          <p:cNvSpPr>
            <a:spLocks noGrp="1"/>
          </p:cNvSpPr>
          <p:nvPr>
            <p:ph type="title" idx="4294967295"/>
          </p:nvPr>
        </p:nvSpPr>
        <p:spPr>
          <a:xfrm>
            <a:off x="4612006" y="127639"/>
            <a:ext cx="7396525" cy="753642"/>
          </a:xfrm>
        </p:spPr>
        <p:txBody>
          <a:bodyPr/>
          <a:lstStyle/>
          <a:p>
            <a:pPr algn="ctr">
              <a:lnSpc>
                <a:spcPct val="90000"/>
              </a:lnSpc>
              <a:spcBef>
                <a:spcPts val="1100"/>
              </a:spcBef>
            </a:pPr>
            <a:r>
              <a:rPr lang="en-US" sz="3600">
                <a:solidFill>
                  <a:srgbClr val="0070C0"/>
                </a:solidFill>
                <a:ea typeface="+mn-ea"/>
                <a:cs typeface="+mn-cs"/>
              </a:rPr>
              <a:t>Performance Specifications</a:t>
            </a:r>
          </a:p>
        </p:txBody>
      </p:sp>
      <p:sp>
        <p:nvSpPr>
          <p:cNvPr id="7" name="Text Placeholder 6">
            <a:extLst>
              <a:ext uri="{FF2B5EF4-FFF2-40B4-BE49-F238E27FC236}">
                <a16:creationId xmlns:a16="http://schemas.microsoft.com/office/drawing/2014/main" id="{0036ECFD-774F-40EC-BB04-0F43CBBEA933}"/>
              </a:ext>
            </a:extLst>
          </p:cNvPr>
          <p:cNvSpPr>
            <a:spLocks noGrp="1"/>
          </p:cNvSpPr>
          <p:nvPr>
            <p:ph type="body" sz="quarter" idx="15"/>
          </p:nvPr>
        </p:nvSpPr>
        <p:spPr/>
        <p:txBody>
          <a:bodyPr vert="horz" lIns="91440" tIns="45720" rIns="91440" bIns="45720" rtlCol="0" anchor="t">
            <a:normAutofit/>
          </a:bodyPr>
          <a:lstStyle/>
          <a:p>
            <a:r>
              <a:rPr lang="en-US">
                <a:latin typeface="Arial Nova"/>
              </a:rPr>
              <a:t>1. Performance Specifications are used to evaluate the effectiveness of quality control and the quality of data produced by any CMS.</a:t>
            </a:r>
          </a:p>
        </p:txBody>
      </p:sp>
      <p:graphicFrame>
        <p:nvGraphicFramePr>
          <p:cNvPr id="9" name="Diagram 8" descr="True">
            <a:extLst>
              <a:ext uri="{FF2B5EF4-FFF2-40B4-BE49-F238E27FC236}">
                <a16:creationId xmlns:a16="http://schemas.microsoft.com/office/drawing/2014/main" id="{35AA9D32-6FAA-415C-B4AF-3CC436B646F6}"/>
              </a:ext>
            </a:extLst>
          </p:cNvPr>
          <p:cNvGraphicFramePr/>
          <p:nvPr>
            <p:extLst>
              <p:ext uri="{D42A27DB-BD31-4B8C-83A1-F6EECF244321}">
                <p14:modId xmlns:p14="http://schemas.microsoft.com/office/powerpoint/2010/main" val="1329779550"/>
              </p:ext>
            </p:extLst>
          </p:nvPr>
        </p:nvGraphicFramePr>
        <p:xfrm>
          <a:off x="5897416" y="3016397"/>
          <a:ext cx="1575069" cy="58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descr="False">
            <a:extLst>
              <a:ext uri="{FF2B5EF4-FFF2-40B4-BE49-F238E27FC236}">
                <a16:creationId xmlns:a16="http://schemas.microsoft.com/office/drawing/2014/main" id="{36080A47-B4B0-4B98-AB6D-9376937C1B3F}"/>
              </a:ext>
            </a:extLst>
          </p:cNvPr>
          <p:cNvGraphicFramePr/>
          <p:nvPr>
            <p:extLst>
              <p:ext uri="{D42A27DB-BD31-4B8C-83A1-F6EECF244321}">
                <p14:modId xmlns:p14="http://schemas.microsoft.com/office/powerpoint/2010/main" val="2887229421"/>
              </p:ext>
            </p:extLst>
          </p:nvPr>
        </p:nvGraphicFramePr>
        <p:xfrm>
          <a:off x="8571948" y="3016397"/>
          <a:ext cx="1575069" cy="5874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D7C781EE-7F8F-41E1-8236-596AC50E51E6}"/>
              </a:ext>
            </a:extLst>
          </p:cNvPr>
          <p:cNvSpPr txBox="1"/>
          <p:nvPr/>
        </p:nvSpPr>
        <p:spPr>
          <a:xfrm>
            <a:off x="406471" y="958240"/>
            <a:ext cx="3756752" cy="5109091"/>
          </a:xfrm>
          <a:prstGeom prst="rect">
            <a:avLst/>
          </a:prstGeom>
          <a:solidFill>
            <a:schemeClr val="bg1"/>
          </a:solidFill>
        </p:spPr>
        <p:txBody>
          <a:bodyPr wrap="square" rtlCol="0" anchor="t">
            <a:spAutoFit/>
          </a:bodyPr>
          <a:lstStyle/>
          <a:p>
            <a:r>
              <a:rPr lang="en-US" altLang="en-US" sz="2200">
                <a:solidFill>
                  <a:schemeClr val="tx2"/>
                </a:solidFill>
                <a:latin typeface="Arial Nova" panose="020B0504020202020204" pitchFamily="34" charset="0"/>
              </a:rPr>
              <a:t>This is false. Performance specifications are used for evaluating the acceptability of the CMS at the time of, or soon after installation, or whenever specified in the regulations. The QA procedures </a:t>
            </a:r>
            <a:r>
              <a:rPr lang="en-US" sz="2200">
                <a:solidFill>
                  <a:schemeClr val="tx2"/>
                </a:solidFill>
                <a:latin typeface="Arial Nova" panose="020B0504020202020204" pitchFamily="34" charset="0"/>
                <a:cs typeface="Arial"/>
              </a:rPr>
              <a:t>are used to evaluate </a:t>
            </a:r>
            <a:r>
              <a:rPr lang="en-US" sz="2200">
                <a:solidFill>
                  <a:schemeClr val="tx2"/>
                </a:solidFill>
                <a:latin typeface="Arial Nova" panose="020B0504020202020204" pitchFamily="34" charset="0"/>
                <a:ea typeface="+mn-lt"/>
                <a:cs typeface="+mn-lt"/>
              </a:rPr>
              <a:t>the effectiveness of quality control and the quality of data produced by any CMS.</a:t>
            </a:r>
          </a:p>
          <a:p>
            <a:endParaRPr lang="en-US" altLang="en-US" sz="2200">
              <a:solidFill>
                <a:srgbClr val="000000"/>
              </a:solidFill>
              <a:latin typeface="Arial Nova"/>
            </a:endParaRPr>
          </a:p>
          <a:p>
            <a:endParaRPr lang="en-US" sz="2200">
              <a:latin typeface="Arial Nova" panose="020B0504020202020204" pitchFamily="34" charset="0"/>
            </a:endParaRPr>
          </a:p>
          <a:p>
            <a:endParaRPr lang="en-US"/>
          </a:p>
        </p:txBody>
      </p:sp>
      <p:sp>
        <p:nvSpPr>
          <p:cNvPr id="12" name="Slide Number Placeholder 3">
            <a:extLst>
              <a:ext uri="{FF2B5EF4-FFF2-40B4-BE49-F238E27FC236}">
                <a16:creationId xmlns:a16="http://schemas.microsoft.com/office/drawing/2014/main" id="{A0C654A9-454B-4049-8956-18F89BFD24E6}"/>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46</a:t>
            </a:fld>
            <a:endParaRPr lang="en-US">
              <a:latin typeface="Arial Nova" panose="020B0504020202020204" pitchFamily="34" charset="0"/>
            </a:endParaRPr>
          </a:p>
        </p:txBody>
      </p:sp>
    </p:spTree>
    <p:extLst>
      <p:ext uri="{BB962C8B-B14F-4D97-AF65-F5344CB8AC3E}">
        <p14:creationId xmlns:p14="http://schemas.microsoft.com/office/powerpoint/2010/main" val="35465307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8">
                                            <p:graphicEl>
                                              <a:dgm id="{E5CABA83-9879-4955-B64E-DB39E06F18C9}"/>
                                            </p:graphicEl>
                                          </p:spTgt>
                                        </p:tgtEl>
                                        <p:attrNameLst>
                                          <p:attrName>fillcolor</p:attrName>
                                        </p:attrNameLst>
                                      </p:cBhvr>
                                      <p:to>
                                        <p:clrVal>
                                          <a:schemeClr val="accent1"/>
                                        </p:clrVal>
                                      </p:to>
                                    </p:set>
                                    <p:set>
                                      <p:cBhvr>
                                        <p:cTn id="7" dur="indefinite"/>
                                        <p:tgtEl>
                                          <p:spTgt spid="8">
                                            <p:graphicEl>
                                              <a:dgm id="{E5CABA83-9879-4955-B64E-DB39E06F18C9}"/>
                                            </p:graphicEl>
                                          </p:spTgt>
                                        </p:tgtEl>
                                        <p:attrNameLst>
                                          <p:attrName>fill.type</p:attrName>
                                        </p:attrNameLst>
                                      </p:cBhvr>
                                      <p:to>
                                        <p:strVal val="solid"/>
                                      </p:to>
                                    </p:set>
                                    <p:set>
                                      <p:cBhvr>
                                        <p:cTn id="8" dur="indefinite"/>
                                        <p:tgtEl>
                                          <p:spTgt spid="8">
                                            <p:graphicEl>
                                              <a:dgm id="{E5CABA83-9879-4955-B64E-DB39E06F18C9}"/>
                                            </p:graphicEl>
                                          </p:spTgt>
                                        </p:tgtEl>
                                        <p:attrNameLst>
                                          <p:attrName>fill.on</p:attrName>
                                        </p:attrNameLst>
                                      </p:cBhvr>
                                      <p:to>
                                        <p:strVal val="true"/>
                                      </p:to>
                                    </p:set>
                                  </p:childTnLst>
                                </p:cTn>
                              </p:par>
                              <p:par>
                                <p:cTn id="9" presetID="5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p:bldSub>
      </p:bldGraphic>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9EBCA5-E433-48EC-983D-1CB1086E7B08}"/>
              </a:ext>
            </a:extLst>
          </p:cNvPr>
          <p:cNvSpPr>
            <a:spLocks noGrp="1"/>
          </p:cNvSpPr>
          <p:nvPr>
            <p:ph type="title" idx="4294967295"/>
          </p:nvPr>
        </p:nvSpPr>
        <p:spPr>
          <a:xfrm rot="16200000">
            <a:off x="-2745104" y="3052179"/>
            <a:ext cx="6858000" cy="753642"/>
          </a:xfrm>
        </p:spPr>
        <p:txBody>
          <a:bodyPr/>
          <a:lstStyle/>
          <a:p>
            <a:pPr algn="ctr"/>
            <a:r>
              <a:rPr lang="en-US" sz="7200">
                <a:solidFill>
                  <a:schemeClr val="accent2"/>
                </a:solidFill>
              </a:rPr>
              <a:t>Activity</a:t>
            </a:r>
          </a:p>
        </p:txBody>
      </p:sp>
      <p:sp>
        <p:nvSpPr>
          <p:cNvPr id="7" name="Text Placeholder 6">
            <a:extLst>
              <a:ext uri="{FF2B5EF4-FFF2-40B4-BE49-F238E27FC236}">
                <a16:creationId xmlns:a16="http://schemas.microsoft.com/office/drawing/2014/main" id="{C159C118-794E-46C8-86FF-B4404F76B236}"/>
              </a:ext>
            </a:extLst>
          </p:cNvPr>
          <p:cNvSpPr>
            <a:spLocks noGrp="1"/>
          </p:cNvSpPr>
          <p:nvPr>
            <p:ph type="body" sz="quarter" idx="15"/>
          </p:nvPr>
        </p:nvSpPr>
        <p:spPr>
          <a:xfrm>
            <a:off x="6096000" y="206749"/>
            <a:ext cx="5788925" cy="6209730"/>
          </a:xfrm>
        </p:spPr>
        <p:txBody>
          <a:bodyPr/>
          <a:lstStyle/>
          <a:p>
            <a:r>
              <a:rPr lang="en-US" b="1"/>
              <a:t>Title: </a:t>
            </a:r>
            <a:r>
              <a:rPr lang="en-US"/>
              <a:t>Group Experts</a:t>
            </a:r>
          </a:p>
          <a:p>
            <a:endParaRPr lang="en-US" b="1"/>
          </a:p>
          <a:p>
            <a:r>
              <a:rPr lang="en-US" b="1"/>
              <a:t>Purpose: </a:t>
            </a:r>
            <a:r>
              <a:rPr lang="en-US"/>
              <a:t>To become an “expert” on the knowledge learned from Module 1 for an assigned CMS. Share information and help your peers understand and retain this information.</a:t>
            </a:r>
          </a:p>
          <a:p>
            <a:endParaRPr lang="en-US"/>
          </a:p>
          <a:p>
            <a:r>
              <a:rPr lang="en-US" b="1"/>
              <a:t>Time: </a:t>
            </a:r>
            <a:r>
              <a:rPr lang="en-US"/>
              <a:t>40 minutes</a:t>
            </a:r>
          </a:p>
          <a:p>
            <a:pPr lvl="6"/>
            <a:r>
              <a:rPr lang="en-US" sz="2200">
                <a:solidFill>
                  <a:schemeClr val="bg1"/>
                </a:solidFill>
                <a:latin typeface="Georgia Pro" panose="02040502050405020303" pitchFamily="18" charset="0"/>
              </a:rPr>
              <a:t>20 minutes in groups</a:t>
            </a:r>
          </a:p>
          <a:p>
            <a:pPr lvl="6"/>
            <a:r>
              <a:rPr lang="en-US" sz="2200">
                <a:solidFill>
                  <a:schemeClr val="bg1"/>
                </a:solidFill>
                <a:latin typeface="Georgia Pro" panose="02040502050405020303" pitchFamily="18" charset="0"/>
              </a:rPr>
              <a:t>20 minutes group debrief</a:t>
            </a:r>
            <a:endParaRPr lang="en-US"/>
          </a:p>
        </p:txBody>
      </p:sp>
    </p:spTree>
    <p:extLst>
      <p:ext uri="{BB962C8B-B14F-4D97-AF65-F5344CB8AC3E}">
        <p14:creationId xmlns:p14="http://schemas.microsoft.com/office/powerpoint/2010/main" val="8205093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896635A-FE85-43EC-8718-D70E955DE939}"/>
              </a:ext>
            </a:extLst>
          </p:cNvPr>
          <p:cNvSpPr>
            <a:spLocks noGrp="1"/>
          </p:cNvSpPr>
          <p:nvPr>
            <p:ph type="title" idx="4294967295"/>
          </p:nvPr>
        </p:nvSpPr>
        <p:spPr>
          <a:xfrm>
            <a:off x="7686736" y="568696"/>
            <a:ext cx="4322384" cy="2649992"/>
          </a:xfrm>
        </p:spPr>
        <p:txBody>
          <a:bodyPr/>
          <a:lstStyle/>
          <a:p>
            <a:pPr algn="ctr"/>
            <a:r>
              <a:rPr lang="en-US" sz="6000">
                <a:solidFill>
                  <a:schemeClr val="accent2"/>
                </a:solidFill>
              </a:rPr>
              <a:t>Activity Debrief</a:t>
            </a:r>
          </a:p>
        </p:txBody>
      </p:sp>
      <p:sp>
        <p:nvSpPr>
          <p:cNvPr id="4" name="Slide Number Placeholder 3">
            <a:extLst>
              <a:ext uri="{FF2B5EF4-FFF2-40B4-BE49-F238E27FC236}">
                <a16:creationId xmlns:a16="http://schemas.microsoft.com/office/drawing/2014/main" id="{45CB3595-8AC4-4709-985C-5D2E5D6E4937}"/>
              </a:ext>
            </a:extLst>
          </p:cNvPr>
          <p:cNvSpPr>
            <a:spLocks noGrp="1"/>
          </p:cNvSpPr>
          <p:nvPr>
            <p:ph type="sldNum" sz="quarter" idx="4294967295"/>
          </p:nvPr>
        </p:nvSpPr>
        <p:spPr>
          <a:xfrm>
            <a:off x="10755086" y="6487886"/>
            <a:ext cx="1254034" cy="370114"/>
          </a:xfrm>
          <a:prstGeom prst="rect">
            <a:avLst/>
          </a:prstGeo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48</a:t>
            </a:fld>
            <a:endParaRPr lang="en-US">
              <a:latin typeface="Arial Nova" panose="020B0504020202020204" pitchFamily="34" charset="0"/>
            </a:endParaRPr>
          </a:p>
        </p:txBody>
      </p:sp>
    </p:spTree>
    <p:extLst>
      <p:ext uri="{BB962C8B-B14F-4D97-AF65-F5344CB8AC3E}">
        <p14:creationId xmlns:p14="http://schemas.microsoft.com/office/powerpoint/2010/main" val="173916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830481-E9F4-4368-A317-BB4AA10A0619}"/>
              </a:ext>
            </a:extLst>
          </p:cNvPr>
          <p:cNvSpPr>
            <a:spLocks noGrp="1"/>
          </p:cNvSpPr>
          <p:nvPr>
            <p:ph type="title"/>
          </p:nvPr>
        </p:nvSpPr>
        <p:spPr>
          <a:prstGeom prst="rect">
            <a:avLst/>
          </a:prstGeom>
        </p:spPr>
        <p:txBody>
          <a:bodyPr anchor="t">
            <a:normAutofit/>
          </a:bodyPr>
          <a:lstStyle/>
          <a:p>
            <a:pPr>
              <a:lnSpc>
                <a:spcPct val="90000"/>
              </a:lnSpc>
            </a:pPr>
            <a:r>
              <a:rPr lang="en-US" sz="4600"/>
              <a:t>Module 1 Summary</a:t>
            </a:r>
          </a:p>
        </p:txBody>
      </p:sp>
      <p:sp>
        <p:nvSpPr>
          <p:cNvPr id="6" name="Content Placeholder 5">
            <a:extLst>
              <a:ext uri="{FF2B5EF4-FFF2-40B4-BE49-F238E27FC236}">
                <a16:creationId xmlns:a16="http://schemas.microsoft.com/office/drawing/2014/main" id="{EBBE3485-4455-49BC-A27C-C92E883DF857}"/>
              </a:ext>
            </a:extLst>
          </p:cNvPr>
          <p:cNvSpPr>
            <a:spLocks noGrp="1"/>
          </p:cNvSpPr>
          <p:nvPr>
            <p:ph sz="half" idx="4294967295"/>
          </p:nvPr>
        </p:nvSpPr>
        <p:spPr>
          <a:xfrm>
            <a:off x="189571" y="1438470"/>
            <a:ext cx="5740400" cy="4621213"/>
          </a:xfrm>
          <a:prstGeom prst="rect">
            <a:avLst/>
          </a:prstGeom>
        </p:spPr>
        <p:txBody>
          <a:bodyPr>
            <a:normAutofit/>
          </a:bodyPr>
          <a:lstStyle/>
          <a:p>
            <a:pPr marL="0" indent="0">
              <a:buNone/>
            </a:pPr>
            <a:r>
              <a:rPr lang="en-US"/>
              <a:t>Now that you have completed Module 1, you should be able to:</a:t>
            </a:r>
          </a:p>
          <a:p>
            <a:pPr marL="781812" lvl="1" indent="-342900"/>
            <a:r>
              <a:rPr lang="en-US"/>
              <a:t>Recognize the different types and uses of CMS</a:t>
            </a:r>
          </a:p>
          <a:p>
            <a:pPr marL="781812" lvl="1" indent="-342900"/>
            <a:r>
              <a:rPr lang="en-US"/>
              <a:t>Identify the regulations that contain CMS requirements</a:t>
            </a:r>
          </a:p>
          <a:p>
            <a:pPr marL="781812" lvl="1" indent="-342900"/>
            <a:r>
              <a:rPr lang="en-US"/>
              <a:t>Recognize, in general, what performance specifications are and how they are used</a:t>
            </a:r>
          </a:p>
          <a:p>
            <a:pPr marL="781812" lvl="1" indent="-342900"/>
            <a:r>
              <a:rPr lang="en-US"/>
              <a:t>Recall enforcement aspects of CMS</a:t>
            </a:r>
          </a:p>
          <a:p>
            <a:pPr marL="781812" lvl="1" indent="-342900"/>
            <a:endParaRPr lang="en-US" sz="2200"/>
          </a:p>
          <a:p>
            <a:pPr marL="781812" lvl="1" indent="-342900"/>
            <a:endParaRPr lang="en-US" sz="2200"/>
          </a:p>
          <a:p>
            <a:pPr marL="342900" indent="-342900">
              <a:buFont typeface="Arial" panose="020B0604020202020204" pitchFamily="34" charset="0"/>
              <a:buChar char="•"/>
            </a:pPr>
            <a:endParaRPr lang="en-US"/>
          </a:p>
        </p:txBody>
      </p:sp>
      <p:pic>
        <p:nvPicPr>
          <p:cNvPr id="8" name="Picture Placeholder 7" descr="Group of people holding a sign reading SUMMARY">
            <a:extLst>
              <a:ext uri="{FF2B5EF4-FFF2-40B4-BE49-F238E27FC236}">
                <a16:creationId xmlns:a16="http://schemas.microsoft.com/office/drawing/2014/main" id="{DFE99E6D-90CB-445F-BE6A-0919DBFE27E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p:blipFill>
        <p:spPr>
          <a:xfrm>
            <a:off x="5929971" y="1849318"/>
            <a:ext cx="5959490" cy="3972993"/>
          </a:xfrm>
          <a:prstGeom prst="rect">
            <a:avLst/>
          </a:prstGeom>
          <a:noFill/>
        </p:spPr>
      </p:pic>
      <p:sp>
        <p:nvSpPr>
          <p:cNvPr id="4" name="Slide Number Placeholder 3">
            <a:extLst>
              <a:ext uri="{FF2B5EF4-FFF2-40B4-BE49-F238E27FC236}">
                <a16:creationId xmlns:a16="http://schemas.microsoft.com/office/drawing/2014/main" id="{7DC8AB65-EC4C-43E0-A46E-41F2BD1A2B07}"/>
              </a:ext>
            </a:extLst>
          </p:cNvPr>
          <p:cNvSpPr>
            <a:spLocks noGrp="1"/>
          </p:cNvSpPr>
          <p:nvPr>
            <p:ph type="sldNum" sz="quarter" idx="4"/>
          </p:nvPr>
        </p:nvSpPr>
        <p:spPr>
          <a:prstGeom prst="rect">
            <a:avLst/>
          </a:prstGeom>
        </p:spPr>
        <p:txBody>
          <a:bodyPr anchor="ctr">
            <a:normAutofit/>
          </a:bodyPr>
          <a:lstStyle/>
          <a:p>
            <a:pPr>
              <a:spcAft>
                <a:spcPts val="600"/>
              </a:spcAft>
            </a:pPr>
            <a:fld id="{9F6A1695-EE1A-47E5-B690-CB114231B8B2}" type="slidenum">
              <a:rPr lang="en-US" smtClean="0">
                <a:latin typeface="Arial Nova" panose="020B0504020202020204" pitchFamily="34" charset="0"/>
              </a:rPr>
              <a:pPr>
                <a:spcAft>
                  <a:spcPts val="600"/>
                </a:spcAft>
              </a:pPr>
              <a:t>49</a:t>
            </a:fld>
            <a:endParaRPr lang="en-US">
              <a:latin typeface="Arial Nova" panose="020B0504020202020204" pitchFamily="34" charset="0"/>
            </a:endParaRPr>
          </a:p>
        </p:txBody>
      </p:sp>
    </p:spTree>
    <p:extLst>
      <p:ext uri="{BB962C8B-B14F-4D97-AF65-F5344CB8AC3E}">
        <p14:creationId xmlns:p14="http://schemas.microsoft.com/office/powerpoint/2010/main" val="36654761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E5240-E3D0-4361-8E5F-0AD5D15B0691}"/>
              </a:ext>
            </a:extLst>
          </p:cNvPr>
          <p:cNvSpPr>
            <a:spLocks noGrp="1"/>
          </p:cNvSpPr>
          <p:nvPr>
            <p:ph type="title"/>
          </p:nvPr>
        </p:nvSpPr>
        <p:spPr/>
        <p:txBody>
          <a:bodyPr/>
          <a:lstStyle/>
          <a:p>
            <a:r>
              <a:rPr lang="en-US"/>
              <a:t>Why CMS?</a:t>
            </a:r>
          </a:p>
        </p:txBody>
      </p:sp>
      <p:sp>
        <p:nvSpPr>
          <p:cNvPr id="5" name="Content Placeholder 4">
            <a:extLst>
              <a:ext uri="{FF2B5EF4-FFF2-40B4-BE49-F238E27FC236}">
                <a16:creationId xmlns:a16="http://schemas.microsoft.com/office/drawing/2014/main" id="{B1E9DB3E-D09C-4A65-89FA-B55451432924}"/>
              </a:ext>
            </a:extLst>
          </p:cNvPr>
          <p:cNvSpPr>
            <a:spLocks noGrp="1"/>
          </p:cNvSpPr>
          <p:nvPr>
            <p:ph idx="1"/>
          </p:nvPr>
        </p:nvSpPr>
        <p:spPr>
          <a:xfrm>
            <a:off x="1865894" y="1657478"/>
            <a:ext cx="3797927" cy="4748407"/>
          </a:xfrm>
        </p:spPr>
        <p:txBody>
          <a:bodyPr/>
          <a:lstStyle/>
          <a:p>
            <a:r>
              <a:rPr lang="en-US"/>
              <a:t>CMS are required under some of the EPA regulations for either continual compliance determinations or determination of exceedances of the emissions standards. </a:t>
            </a:r>
          </a:p>
          <a:p>
            <a:endParaRPr lang="en-US"/>
          </a:p>
        </p:txBody>
      </p:sp>
      <p:sp>
        <p:nvSpPr>
          <p:cNvPr id="6" name="Content Placeholder 4">
            <a:extLst>
              <a:ext uri="{FF2B5EF4-FFF2-40B4-BE49-F238E27FC236}">
                <a16:creationId xmlns:a16="http://schemas.microsoft.com/office/drawing/2014/main" id="{277C4A76-67DA-451F-AB38-1B72C88D23F7}"/>
              </a:ext>
            </a:extLst>
          </p:cNvPr>
          <p:cNvSpPr txBox="1">
            <a:spLocks/>
          </p:cNvSpPr>
          <p:nvPr/>
        </p:nvSpPr>
        <p:spPr>
          <a:xfrm>
            <a:off x="7557636" y="1657478"/>
            <a:ext cx="3524972" cy="474840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100"/>
              </a:spcBef>
              <a:buFont typeface="Arial" panose="020B0604020202020204" pitchFamily="34" charset="0"/>
              <a:buNone/>
              <a:defRPr sz="2200" kern="1200">
                <a:solidFill>
                  <a:schemeClr val="tx1"/>
                </a:solidFill>
                <a:latin typeface="Arial Nova" panose="020B0504020202020204" pitchFamily="34" charset="0"/>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2200" kern="1200">
                <a:solidFill>
                  <a:schemeClr val="tx1"/>
                </a:solidFill>
                <a:latin typeface="Arial Nova" panose="020B0504020202020204" pitchFamily="34" charset="0"/>
                <a:ea typeface="+mn-ea"/>
                <a:cs typeface="+mn-cs"/>
              </a:defRPr>
            </a:lvl9pPr>
          </a:lstStyle>
          <a:p>
            <a:pPr lvl="0">
              <a:lnSpc>
                <a:spcPct val="100000"/>
              </a:lnSpc>
            </a:pPr>
            <a:r>
              <a:rPr lang="en-US"/>
              <a:t>The individual subparts of the EPA rules specify the reference methods that are used to substantiate the accuracy and precision of the CMS.</a:t>
            </a:r>
          </a:p>
          <a:p>
            <a:endParaRPr lang="en-US"/>
          </a:p>
        </p:txBody>
      </p:sp>
      <p:sp>
        <p:nvSpPr>
          <p:cNvPr id="4" name="Slide Number Placeholder 3">
            <a:extLst>
              <a:ext uri="{FF2B5EF4-FFF2-40B4-BE49-F238E27FC236}">
                <a16:creationId xmlns:a16="http://schemas.microsoft.com/office/drawing/2014/main" id="{B258CCAB-242B-402C-924B-FD013EA871A8}"/>
              </a:ext>
            </a:extLst>
          </p:cNvPr>
          <p:cNvSpPr>
            <a:spLocks noGrp="1"/>
          </p:cNvSpPr>
          <p:nvPr>
            <p:ph type="sldNum" sz="quarter" idx="4"/>
          </p:nvPr>
        </p:nvSpPr>
        <p:spPr/>
        <p:txBody>
          <a:bodyPr/>
          <a:lstStyle/>
          <a:p>
            <a:fld id="{9F6A1695-EE1A-47E5-B690-CB114231B8B2}" type="slidenum">
              <a:rPr lang="en-US" smtClean="0"/>
              <a:t>5</a:t>
            </a:fld>
            <a:endParaRPr lang="en-US"/>
          </a:p>
        </p:txBody>
      </p:sp>
      <p:pic>
        <p:nvPicPr>
          <p:cNvPr id="8" name="Picture 7">
            <a:extLst>
              <a:ext uri="{FF2B5EF4-FFF2-40B4-BE49-F238E27FC236}">
                <a16:creationId xmlns:a16="http://schemas.microsoft.com/office/drawing/2014/main" id="{4E931BC8-1D01-44A4-B810-8EB958B5B8A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657" y="1534648"/>
            <a:ext cx="1491237" cy="1614572"/>
          </a:xfrm>
          <a:prstGeom prst="rect">
            <a:avLst/>
          </a:prstGeom>
        </p:spPr>
      </p:pic>
      <p:pic>
        <p:nvPicPr>
          <p:cNvPr id="10" name="Picture 9">
            <a:extLst>
              <a:ext uri="{FF2B5EF4-FFF2-40B4-BE49-F238E27FC236}">
                <a16:creationId xmlns:a16="http://schemas.microsoft.com/office/drawing/2014/main" id="{5EA8A795-49EC-4359-BD5B-99F73C1A77E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5224" y="1534648"/>
            <a:ext cx="1632412" cy="1614571"/>
          </a:xfrm>
          <a:prstGeom prst="rect">
            <a:avLst/>
          </a:prstGeom>
        </p:spPr>
      </p:pic>
    </p:spTree>
    <p:extLst>
      <p:ext uri="{BB962C8B-B14F-4D97-AF65-F5344CB8AC3E}">
        <p14:creationId xmlns:p14="http://schemas.microsoft.com/office/powerpoint/2010/main" val="1588298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sz="4600"/>
              <a:t>Basis for CMS Programs</a:t>
            </a:r>
          </a:p>
        </p:txBody>
      </p:sp>
      <p:pic>
        <p:nvPicPr>
          <p:cNvPr id="13" name="Picture Placeholder 12" descr="Outdoor scene depicting clean air">
            <a:extLst>
              <a:ext uri="{FF2B5EF4-FFF2-40B4-BE49-F238E27FC236}">
                <a16:creationId xmlns:a16="http://schemas.microsoft.com/office/drawing/2014/main" id="{79FD4EC6-D82A-4E3C-93DD-FCCF9863D7E3}"/>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p:blipFill>
        <p:spPr>
          <a:xfrm>
            <a:off x="313427" y="1768360"/>
            <a:ext cx="5770202" cy="3540354"/>
          </a:xfrm>
          <a:prstGeom prst="rect">
            <a:avLst/>
          </a:prstGeom>
          <a:noFill/>
        </p:spPr>
      </p:pic>
      <p:sp>
        <p:nvSpPr>
          <p:cNvPr id="10" name="Content Placeholder 9">
            <a:extLst>
              <a:ext uri="{FF2B5EF4-FFF2-40B4-BE49-F238E27FC236}">
                <a16:creationId xmlns:a16="http://schemas.microsoft.com/office/drawing/2014/main" id="{76E36145-EA5E-4D6B-B040-020DA7563165}"/>
              </a:ext>
            </a:extLst>
          </p:cNvPr>
          <p:cNvSpPr>
            <a:spLocks noGrp="1"/>
          </p:cNvSpPr>
          <p:nvPr>
            <p:ph idx="1"/>
          </p:nvPr>
        </p:nvSpPr>
        <p:spPr>
          <a:xfrm>
            <a:off x="6315075" y="1384456"/>
            <a:ext cx="5607819" cy="4748407"/>
          </a:xfrm>
          <a:prstGeom prst="rect">
            <a:avLst/>
          </a:prstGeom>
        </p:spPr>
        <p:txBody>
          <a:bodyPr>
            <a:normAutofit/>
          </a:bodyPr>
          <a:lstStyle/>
          <a:p>
            <a:pPr marL="342900" indent="-342900">
              <a:buFont typeface="Arial" panose="020B0604020202020204" pitchFamily="34" charset="0"/>
              <a:buChar char="•"/>
            </a:pPr>
            <a:r>
              <a:rPr lang="en-US"/>
              <a:t>As a result of the Clean Air Act (CAA), many pollution control devices such as baghouses, scrubbers, and electrostatic precipitators have been installed.</a:t>
            </a:r>
          </a:p>
          <a:p>
            <a:pPr marL="342900" indent="-342900">
              <a:spcAft>
                <a:spcPts val="600"/>
              </a:spcAft>
              <a:buFont typeface="Arial" panose="020B0604020202020204" pitchFamily="34" charset="0"/>
              <a:buChar char="•"/>
            </a:pPr>
            <a:r>
              <a:rPr lang="en-US"/>
              <a:t>After the equipment is installed and operating, an air pollution control agency needs to know if the equipment is actually reducing emissions and if the facility is meeting its emissions standards.</a:t>
            </a:r>
          </a:p>
          <a:p>
            <a:pPr marL="342900" indent="-342900">
              <a:spcAft>
                <a:spcPts val="600"/>
              </a:spcAft>
              <a:buFont typeface="Arial" panose="020B0604020202020204" pitchFamily="34" charset="0"/>
              <a:buChar char="•"/>
            </a:pPr>
            <a:r>
              <a:rPr lang="en-US"/>
              <a:t>CMS programs are one of the methods used to measure emissions from stationary sources.</a:t>
            </a:r>
          </a:p>
          <a:p>
            <a:endParaRPr lang="en-US"/>
          </a:p>
        </p:txBody>
      </p:sp>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6</a:t>
            </a:fld>
            <a:endParaRPr lang="en-US">
              <a:latin typeface="Arial Nova" panose="020B0504020202020204" pitchFamily="34" charset="0"/>
            </a:endParaRPr>
          </a:p>
        </p:txBody>
      </p:sp>
    </p:spTree>
    <p:extLst>
      <p:ext uri="{BB962C8B-B14F-4D97-AF65-F5344CB8AC3E}">
        <p14:creationId xmlns:p14="http://schemas.microsoft.com/office/powerpoint/2010/main" val="36443624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7" y="276088"/>
            <a:ext cx="11656194" cy="753642"/>
          </a:xfrm>
        </p:spPr>
        <p:txBody>
          <a:bodyPr anchor="t">
            <a:normAutofit/>
          </a:bodyPr>
          <a:lstStyle/>
          <a:p>
            <a:pPr>
              <a:lnSpc>
                <a:spcPct val="90000"/>
              </a:lnSpc>
            </a:pPr>
            <a:r>
              <a:rPr lang="en-US"/>
              <a:t>Basis for CMS Programs (Cont’d)</a:t>
            </a:r>
          </a:p>
        </p:txBody>
      </p:sp>
      <p:sp>
        <p:nvSpPr>
          <p:cNvPr id="10" name="Content Placeholder 9">
            <a:extLst>
              <a:ext uri="{FF2B5EF4-FFF2-40B4-BE49-F238E27FC236}">
                <a16:creationId xmlns:a16="http://schemas.microsoft.com/office/drawing/2014/main" id="{76E36145-EA5E-4D6B-B040-020DA7563165}"/>
              </a:ext>
            </a:extLst>
          </p:cNvPr>
          <p:cNvSpPr>
            <a:spLocks noGrp="1"/>
          </p:cNvSpPr>
          <p:nvPr>
            <p:ph sz="half" idx="2"/>
          </p:nvPr>
        </p:nvSpPr>
        <p:spPr>
          <a:xfrm>
            <a:off x="269106" y="1556281"/>
            <a:ext cx="11653787" cy="983719"/>
          </a:xfrm>
        </p:spPr>
        <p:txBody>
          <a:bodyPr>
            <a:normAutofit/>
          </a:bodyPr>
          <a:lstStyle/>
          <a:p>
            <a:pPr marL="0" indent="0">
              <a:buNone/>
            </a:pPr>
            <a:r>
              <a:rPr lang="en-US"/>
              <a:t>EPA established two methods to measure concentrations of pollutants from regulated sources:</a:t>
            </a:r>
          </a:p>
          <a:p>
            <a:pPr>
              <a:buClr>
                <a:schemeClr val="accent2">
                  <a:lumMod val="75000"/>
                </a:schemeClr>
              </a:buClr>
              <a:buFont typeface="Arial" panose="020B0604020202020204" pitchFamily="34" charset="0"/>
              <a:buChar char="•"/>
            </a:pPr>
            <a:endParaRPr lang="en-US"/>
          </a:p>
          <a:p>
            <a:endParaRPr lang="en-US"/>
          </a:p>
        </p:txBody>
      </p:sp>
      <p:pic>
        <p:nvPicPr>
          <p:cNvPr id="8" name="Picture Placeholder 7" descr="EPA Reference Methods and CMS">
            <a:extLst>
              <a:ext uri="{FF2B5EF4-FFF2-40B4-BE49-F238E27FC236}">
                <a16:creationId xmlns:a16="http://schemas.microsoft.com/office/drawing/2014/main" id="{F0CB81D0-6E9F-401A-B437-DCBC46C6CA4F}"/>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93486" y="2365828"/>
            <a:ext cx="10834790" cy="3087914"/>
          </a:xfrm>
          <a:noFill/>
        </p:spPr>
      </p:pic>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xfrm>
            <a:off x="9179694" y="6405885"/>
            <a:ext cx="2743200" cy="365125"/>
          </a:xfrm>
        </p:spPr>
        <p:txBody>
          <a:bodyPr anchor="ctr">
            <a:normAutofit/>
          </a:bodyPr>
          <a:lstStyle/>
          <a:p>
            <a:pPr>
              <a:spcAft>
                <a:spcPts val="600"/>
              </a:spcAft>
            </a:pPr>
            <a:fld id="{9F6A1695-EE1A-47E5-B690-CB114231B8B2}" type="slidenum">
              <a:rPr lang="en-US" smtClean="0"/>
              <a:pPr>
                <a:spcAft>
                  <a:spcPts val="600"/>
                </a:spcAft>
              </a:pPr>
              <a:t>7</a:t>
            </a:fld>
            <a:endParaRPr lang="en-US"/>
          </a:p>
        </p:txBody>
      </p:sp>
    </p:spTree>
    <p:extLst>
      <p:ext uri="{BB962C8B-B14F-4D97-AF65-F5344CB8AC3E}">
        <p14:creationId xmlns:p14="http://schemas.microsoft.com/office/powerpoint/2010/main" val="4675802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xfrm>
            <a:off x="269107" y="276088"/>
            <a:ext cx="11656194" cy="753642"/>
          </a:xfrm>
          <a:prstGeom prst="rect">
            <a:avLst/>
          </a:prstGeom>
        </p:spPr>
        <p:txBody>
          <a:bodyPr anchor="t">
            <a:normAutofit/>
          </a:bodyPr>
          <a:lstStyle/>
          <a:p>
            <a:pPr>
              <a:lnSpc>
                <a:spcPct val="90000"/>
              </a:lnSpc>
            </a:pPr>
            <a:r>
              <a:rPr lang="en-US">
                <a:latin typeface="Arial Nova"/>
              </a:rPr>
              <a:t> Reference Methods</a:t>
            </a:r>
          </a:p>
        </p:txBody>
      </p:sp>
      <p:sp>
        <p:nvSpPr>
          <p:cNvPr id="10" name="Content Placeholder 9">
            <a:extLst>
              <a:ext uri="{FF2B5EF4-FFF2-40B4-BE49-F238E27FC236}">
                <a16:creationId xmlns:a16="http://schemas.microsoft.com/office/drawing/2014/main" id="{76E36145-EA5E-4D6B-B040-020DA7563165}"/>
              </a:ext>
            </a:extLst>
          </p:cNvPr>
          <p:cNvSpPr>
            <a:spLocks noGrp="1"/>
          </p:cNvSpPr>
          <p:nvPr>
            <p:ph sz="half" idx="2"/>
          </p:nvPr>
        </p:nvSpPr>
        <p:spPr>
          <a:xfrm>
            <a:off x="269107" y="1556281"/>
            <a:ext cx="5524500" cy="4620682"/>
          </a:xfrm>
          <a:prstGeom prst="rect">
            <a:avLst/>
          </a:prstGeom>
        </p:spPr>
        <p:txBody>
          <a:bodyPr vert="horz" lIns="91440" tIns="45720" rIns="91440" bIns="45720" rtlCol="0" anchor="t">
            <a:normAutofit/>
          </a:bodyPr>
          <a:lstStyle/>
          <a:p>
            <a:r>
              <a:rPr lang="en-US">
                <a:latin typeface="Arial Nova"/>
              </a:rPr>
              <a:t>Reference methods are beneficial, but may have disadvantages when compared to using a CMS:</a:t>
            </a:r>
          </a:p>
          <a:p>
            <a:pPr marL="438785" lvl="1" indent="-154940"/>
            <a:r>
              <a:rPr lang="en-US">
                <a:latin typeface="Arial Nova"/>
              </a:rPr>
              <a:t>Performed infrequently and for a relatively short period of time (hours)</a:t>
            </a:r>
          </a:p>
          <a:p>
            <a:pPr marL="438785" lvl="1" indent="-154940"/>
            <a:r>
              <a:rPr lang="en-US">
                <a:latin typeface="Arial Nova"/>
              </a:rPr>
              <a:t>Often conducted when the source is operating under optimal conditions, which may not result in producing normal, day-to-day emission values</a:t>
            </a:r>
          </a:p>
          <a:p>
            <a:pPr>
              <a:buClr>
                <a:schemeClr val="accent2">
                  <a:lumMod val="75000"/>
                </a:schemeClr>
              </a:buClr>
              <a:buFont typeface="Arial" panose="020B0604020202020204" pitchFamily="34" charset="0"/>
              <a:buChar char="•"/>
            </a:pPr>
            <a:endParaRPr lang="en-US"/>
          </a:p>
          <a:p>
            <a:endParaRPr lang="en-US"/>
          </a:p>
        </p:txBody>
      </p:sp>
      <p:pic>
        <p:nvPicPr>
          <p:cNvPr id="7" name="Picture Placeholder 6" descr="An inspector with an ipad at a worksite">
            <a:extLst>
              <a:ext uri="{FF2B5EF4-FFF2-40B4-BE49-F238E27FC236}">
                <a16:creationId xmlns:a16="http://schemas.microsoft.com/office/drawing/2014/main" id="{59837873-4A03-454A-A388-8E9A540A0922}"/>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11586" r="8608"/>
          <a:stretch/>
        </p:blipFill>
        <p:spPr>
          <a:xfrm>
            <a:off x="6179320" y="1556281"/>
            <a:ext cx="5524500" cy="4620682"/>
          </a:xfrm>
          <a:prstGeom prst="rect">
            <a:avLst/>
          </a:prstGeom>
          <a:noFill/>
        </p:spPr>
      </p:pic>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xfrm>
            <a:off x="9179694" y="6405885"/>
            <a:ext cx="2743200" cy="365125"/>
          </a:xfrm>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8</a:t>
            </a:fld>
            <a:endParaRPr lang="en-US">
              <a:latin typeface="Arial Nova" panose="020B0504020202020204" pitchFamily="34" charset="0"/>
            </a:endParaRPr>
          </a:p>
        </p:txBody>
      </p:sp>
    </p:spTree>
    <p:extLst>
      <p:ext uri="{BB962C8B-B14F-4D97-AF65-F5344CB8AC3E}">
        <p14:creationId xmlns:p14="http://schemas.microsoft.com/office/powerpoint/2010/main" val="37968983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4904C51-261D-44E8-9F0C-7FA8BE7BAD5D}"/>
              </a:ext>
            </a:extLst>
          </p:cNvPr>
          <p:cNvSpPr>
            <a:spLocks noGrp="1"/>
          </p:cNvSpPr>
          <p:nvPr>
            <p:ph type="title"/>
          </p:nvPr>
        </p:nvSpPr>
        <p:spPr>
          <a:prstGeom prst="rect">
            <a:avLst/>
          </a:prstGeom>
        </p:spPr>
        <p:txBody>
          <a:bodyPr anchor="t">
            <a:normAutofit/>
          </a:bodyPr>
          <a:lstStyle/>
          <a:p>
            <a:pPr>
              <a:lnSpc>
                <a:spcPct val="90000"/>
              </a:lnSpc>
            </a:pPr>
            <a:r>
              <a:rPr lang="en-US"/>
              <a:t>CMS</a:t>
            </a:r>
          </a:p>
        </p:txBody>
      </p:sp>
      <p:sp>
        <p:nvSpPr>
          <p:cNvPr id="10" name="Content Placeholder 9">
            <a:extLst>
              <a:ext uri="{FF2B5EF4-FFF2-40B4-BE49-F238E27FC236}">
                <a16:creationId xmlns:a16="http://schemas.microsoft.com/office/drawing/2014/main" id="{76E36145-EA5E-4D6B-B040-020DA7563165}"/>
              </a:ext>
            </a:extLst>
          </p:cNvPr>
          <p:cNvSpPr>
            <a:spLocks noGrp="1"/>
          </p:cNvSpPr>
          <p:nvPr>
            <p:ph sz="half" idx="4294967295"/>
          </p:nvPr>
        </p:nvSpPr>
        <p:spPr>
          <a:xfrm>
            <a:off x="269107" y="1383678"/>
            <a:ext cx="11510963" cy="696913"/>
          </a:xfrm>
          <a:prstGeom prst="rect">
            <a:avLst/>
          </a:prstGeom>
        </p:spPr>
        <p:txBody>
          <a:bodyPr>
            <a:noAutofit/>
          </a:bodyPr>
          <a:lstStyle/>
          <a:p>
            <a:pPr marL="0" lvl="0" indent="0">
              <a:buNone/>
            </a:pPr>
            <a:r>
              <a:rPr lang="en-US"/>
              <a:t>CMS have become an important part of a facility’s compliance demonstration. The advantages of CMS are: </a:t>
            </a:r>
          </a:p>
          <a:p>
            <a:pPr lvl="0"/>
            <a:endParaRPr lang="en-US"/>
          </a:p>
          <a:p>
            <a:pPr lvl="0"/>
            <a:endParaRPr lang="en-US"/>
          </a:p>
          <a:p>
            <a:pPr marL="342900" lvl="0" indent="-342900">
              <a:buFont typeface="Arial" panose="020B0604020202020204" pitchFamily="34" charset="0"/>
              <a:buChar char="•"/>
            </a:pPr>
            <a:endParaRPr lang="en-US"/>
          </a:p>
          <a:p>
            <a:pPr lvl="0"/>
            <a:endParaRPr lang="en-US"/>
          </a:p>
          <a:p>
            <a:pPr lvl="0"/>
            <a:endParaRPr lang="en-US"/>
          </a:p>
          <a:p>
            <a:pPr>
              <a:buClr>
                <a:schemeClr val="accent2">
                  <a:lumMod val="75000"/>
                </a:schemeClr>
              </a:buClr>
              <a:buFont typeface="Arial" panose="020B0604020202020204" pitchFamily="34" charset="0"/>
              <a:buChar char="•"/>
            </a:pPr>
            <a:endParaRPr lang="en-US"/>
          </a:p>
          <a:p>
            <a:endParaRPr lang="en-US"/>
          </a:p>
        </p:txBody>
      </p:sp>
      <p:sp>
        <p:nvSpPr>
          <p:cNvPr id="4" name="Slide Number Placeholder 3">
            <a:extLst>
              <a:ext uri="{FF2B5EF4-FFF2-40B4-BE49-F238E27FC236}">
                <a16:creationId xmlns:a16="http://schemas.microsoft.com/office/drawing/2014/main" id="{1081210C-C682-4C2F-A014-8FE252C3B5CB}"/>
              </a:ext>
            </a:extLst>
          </p:cNvPr>
          <p:cNvSpPr>
            <a:spLocks noGrp="1"/>
          </p:cNvSpPr>
          <p:nvPr>
            <p:ph type="sldNum" sz="quarter" idx="4"/>
          </p:nvPr>
        </p:nvSpPr>
        <p:spPr>
          <a:prstGeom prst="rect">
            <a:avLst/>
          </a:prstGeom>
        </p:spPr>
        <p:txBody>
          <a:bodyPr vert="horz" lIns="91440" tIns="45720" rIns="91440" bIns="45720" rtlCol="0" anchor="ctr">
            <a:normAutofit/>
          </a:bodyPr>
          <a:lstStyle/>
          <a:p>
            <a:pPr>
              <a:spcAft>
                <a:spcPts val="600"/>
              </a:spcAft>
            </a:pPr>
            <a:fld id="{9F6A1695-EE1A-47E5-B690-CB114231B8B2}" type="slidenum">
              <a:rPr lang="en-US">
                <a:latin typeface="Arial Nova" panose="020B0504020202020204" pitchFamily="34" charset="0"/>
              </a:rPr>
              <a:pPr>
                <a:spcAft>
                  <a:spcPts val="600"/>
                </a:spcAft>
              </a:pPr>
              <a:t>9</a:t>
            </a:fld>
            <a:endParaRPr lang="en-US">
              <a:latin typeface="Arial Nova" panose="020B0504020202020204" pitchFamily="34" charset="0"/>
            </a:endParaRPr>
          </a:p>
        </p:txBody>
      </p:sp>
      <p:pic>
        <p:nvPicPr>
          <p:cNvPr id="13" name="Picture 12" descr="A graphic showing the advantages of CMS, which are: data is continuously collected, in mostly real-time, data is available for all operating conditions, and all regulator agencies to determine continuous compliance">
            <a:extLst>
              <a:ext uri="{FF2B5EF4-FFF2-40B4-BE49-F238E27FC236}">
                <a16:creationId xmlns:a16="http://schemas.microsoft.com/office/drawing/2014/main" id="{159B94EB-1C4B-4923-A2F8-50D8F1AFB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0455" y="2168798"/>
            <a:ext cx="4176122" cy="4237087"/>
          </a:xfrm>
          <a:prstGeom prst="rect">
            <a:avLst/>
          </a:prstGeom>
        </p:spPr>
      </p:pic>
    </p:spTree>
    <p:custDataLst>
      <p:tags r:id="rId1"/>
    </p:custDataLst>
    <p:extLst>
      <p:ext uri="{BB962C8B-B14F-4D97-AF65-F5344CB8AC3E}">
        <p14:creationId xmlns:p14="http://schemas.microsoft.com/office/powerpoint/2010/main" val="751014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9"/>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cology 16x9">
  <a:themeElements>
    <a:clrScheme name="Custom 1">
      <a:dk1>
        <a:srgbClr val="4D3E2F"/>
      </a:dk1>
      <a:lt1>
        <a:sysClr val="window" lastClr="FFFFFF"/>
      </a:lt1>
      <a:dk2>
        <a:srgbClr val="000000"/>
      </a:dk2>
      <a:lt2>
        <a:srgbClr val="DDDDDD"/>
      </a:lt2>
      <a:accent1>
        <a:srgbClr val="6DC15F"/>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t">
        <a:noAutofit/>
      </a:bodyPr>
      <a:lstStyle>
        <a:defPPr algn="ctr">
          <a:lnSpc>
            <a:spcPct val="90000"/>
          </a:lnSpc>
          <a:defRPr dirty="0">
            <a:solidFill>
              <a:schemeClr val="bg1"/>
            </a:solidFill>
          </a:defRPr>
        </a:defPPr>
      </a:lstStyle>
    </a:txDef>
  </a:objectDefaults>
  <a:extraClrSchemeLst/>
  <a:extLst>
    <a:ext uri="{05A4C25C-085E-4340-85A3-A5531E510DB2}">
      <thm15:themeFamily xmlns:thm15="http://schemas.microsoft.com/office/thememl/2012/main" name="Nature ecology education photo presentation.potx" id="{C2041BFC-79DD-469A-9C9C-CE3A45FF64F3}" vid="{F6D325B2-35D9-40C5-B4CD-C0A8483D5659}"/>
    </a:ext>
  </a:extLst>
</a:theme>
</file>

<file path=ppt/theme/theme2.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cology">
      <a:dk1>
        <a:srgbClr val="4D3E2F"/>
      </a:dk1>
      <a:lt1>
        <a:sysClr val="window" lastClr="FFFFFF"/>
      </a:lt1>
      <a:dk2>
        <a:srgbClr val="000000"/>
      </a:dk2>
      <a:lt2>
        <a:srgbClr val="DDDDDD"/>
      </a:lt2>
      <a:accent1>
        <a:srgbClr val="8BAA00"/>
      </a:accent1>
      <a:accent2>
        <a:srgbClr val="2A6CB2"/>
      </a:accent2>
      <a:accent3>
        <a:srgbClr val="795837"/>
      </a:accent3>
      <a:accent4>
        <a:srgbClr val="D18316"/>
      </a:accent4>
      <a:accent5>
        <a:srgbClr val="79B4F0"/>
      </a:accent5>
      <a:accent6>
        <a:srgbClr val="CDC80F"/>
      </a:accent6>
      <a:hlink>
        <a:srgbClr val="2A6CB2"/>
      </a:hlink>
      <a:folHlink>
        <a:srgbClr val="808080"/>
      </a:folHlink>
    </a:clrScheme>
    <a:fontScheme name="Corbel">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19" ma:contentTypeDescription="Create a new document." ma:contentTypeScope="" ma:versionID="0c5c5939c7679f1f3fc34bf28d89cc4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1182d8e62c7ea203c520ac9a7a3b90be"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2020-02-14T05:00:00+00:00</Document_x0020_Creation_x0020_Date>
    <EPA_x0020_Office xmlns="4ffa91fb-a0ff-4ac5-b2db-65c790d184a4">Not Found!</EPA_x0020_Office>
    <CategoryDescription xmlns="http://schemas.microsoft.com/sharepoint.v3" xsi:nil="true"/>
    <Identifier xmlns="4ffa91fb-a0ff-4ac5-b2db-65c790d184a4" xsi:nil="true"/>
    <_Coverage xmlns="http://schemas.microsoft.com/sharepoint/v3/fields" xsi:nil="true"/>
    <Creator xmlns="4ffa91fb-a0ff-4ac5-b2db-65c790d184a4">
      <UserInfo>
        <DisplayName>Scarlett, Tammy</DisplayName>
        <AccountId>11985</AccountId>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Props1.xml><?xml version="1.0" encoding="utf-8"?>
<ds:datastoreItem xmlns:ds="http://schemas.openxmlformats.org/officeDocument/2006/customXml" ds:itemID="{64C33097-B00B-43AD-951A-B66DCE65AF63}"/>
</file>

<file path=customXml/itemProps2.xml><?xml version="1.0" encoding="utf-8"?>
<ds:datastoreItem xmlns:ds="http://schemas.openxmlformats.org/officeDocument/2006/customXml" ds:itemID="{2A7729B8-FE7B-446A-AACF-87E29C48EC01}">
  <ds:schemaRefs>
    <ds:schemaRef ds:uri="Microsoft.SharePoint.Taxonomy.ContentTypeSync"/>
  </ds:schemaRefs>
</ds:datastoreItem>
</file>

<file path=customXml/itemProps3.xml><?xml version="1.0" encoding="utf-8"?>
<ds:datastoreItem xmlns:ds="http://schemas.openxmlformats.org/officeDocument/2006/customXml" ds:itemID="{FB5A1002-947A-433A-B8B7-F90ABF123789}">
  <ds:schemaRefs>
    <ds:schemaRef ds:uri="http://schemas.microsoft.com/sharepoint/v3/contenttype/forms"/>
  </ds:schemaRefs>
</ds:datastoreItem>
</file>

<file path=customXml/itemProps4.xml><?xml version="1.0" encoding="utf-8"?>
<ds:datastoreItem xmlns:ds="http://schemas.openxmlformats.org/officeDocument/2006/customXml" ds:itemID="{77E21746-C712-460D-B969-1B390C1940D7}">
  <ds:schemaRefs>
    <ds:schemaRef ds:uri="22d004a6-2f8d-4a75-9f1d-859e2ae55add"/>
    <ds:schemaRef ds:uri="31f836ba-f673-4ee3-a32d-cd74bff07f34"/>
    <ds:schemaRef ds:uri="3c914cde-9af0-457a-a7da-575c2d52b74b"/>
    <ds:schemaRef ds:uri="4ffa91fb-a0ff-4ac5-b2db-65c790d184a4"/>
    <ds:schemaRef ds:uri="846cd87d-8317-4481-9f7e-abc1d5f006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3"/>
    <ds:schemaRef ds:uri="http://schemas.microsoft.com/sharepoint/v3/fields"/>
    <ds:schemaRef ds:uri="http://schemas.microsoft.com/sharepoint/v4"/>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49</Slides>
  <Notes>42</Notes>
  <HiddenSlides>0</HiddenSlide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Ecology 16x9</vt:lpstr>
      <vt:lpstr>Module 1: Introduction to Continuous Monitoring Systems (CMS)</vt:lpstr>
      <vt:lpstr>Module 1 Outline</vt:lpstr>
      <vt:lpstr>Module 1 Learning Objectives</vt:lpstr>
      <vt:lpstr>What are CMS?</vt:lpstr>
      <vt:lpstr>Why CMS?</vt:lpstr>
      <vt:lpstr>Basis for CMS Programs</vt:lpstr>
      <vt:lpstr>Basis for CMS Programs (Cont’d)</vt:lpstr>
      <vt:lpstr> Reference Methods</vt:lpstr>
      <vt:lpstr>CMS</vt:lpstr>
      <vt:lpstr>CMS Are Used To…</vt:lpstr>
      <vt:lpstr>Types of CMS</vt:lpstr>
      <vt:lpstr>Continuous Opacity Monitoring Systems (COMS)</vt:lpstr>
      <vt:lpstr>COMS</vt:lpstr>
      <vt:lpstr>COMS (Cont’d)</vt:lpstr>
      <vt:lpstr>Typical Sources with COMS Requirements</vt:lpstr>
      <vt:lpstr>Continuous Emission Monitoring Systems (CEMS) </vt:lpstr>
      <vt:lpstr>CEMS Definition</vt:lpstr>
      <vt:lpstr>CEMS</vt:lpstr>
      <vt:lpstr>CEMS: Illustrative Example</vt:lpstr>
      <vt:lpstr>Basic CEMS Components</vt:lpstr>
      <vt:lpstr>Major Components of CEMS</vt:lpstr>
      <vt:lpstr>Cylinders of EPA Certified Gases and CEMS Cabinet   </vt:lpstr>
      <vt:lpstr>CEMS Unit Shelter</vt:lpstr>
      <vt:lpstr>Typical Sources with CEMS Requirements</vt:lpstr>
      <vt:lpstr>Predictive Emission Monitoring Systems (PEMS) </vt:lpstr>
      <vt:lpstr>PEMS</vt:lpstr>
      <vt:lpstr>PEMS (Cont’d)</vt:lpstr>
      <vt:lpstr>Continuous Emission Rate Monitoring Systems (CERMS) </vt:lpstr>
      <vt:lpstr>CERMS</vt:lpstr>
      <vt:lpstr>CMS in Federal Regulations</vt:lpstr>
      <vt:lpstr>40 CFR, Part 60 - New Source Performance Standards (NSPS)</vt:lpstr>
      <vt:lpstr>40 CFR Part 61 - National Emission Standards For Hazardous Air Pollutants (NESHAP)</vt:lpstr>
      <vt:lpstr>40 CFR, Part 63 - National Emission Standards for Hazardous Air Pollutants (NESHAP) for Source Categories</vt:lpstr>
      <vt:lpstr>40 CFR, Part 75 – Acid Rain Program</vt:lpstr>
      <vt:lpstr>Performance Specifications and Quality Assurance</vt:lpstr>
      <vt:lpstr>Use of CEMS Data for Enforcement</vt:lpstr>
      <vt:lpstr>Use of CEMS Data for Enforcement (Cont’d)</vt:lpstr>
      <vt:lpstr>Enforcement Applications of CEMS</vt:lpstr>
      <vt:lpstr>CEMS is the Compliance Method</vt:lpstr>
      <vt:lpstr>CEMS is not the Compliance Method</vt:lpstr>
      <vt:lpstr>Let’s Test Your Knowledge!</vt:lpstr>
      <vt:lpstr>Types Of Continuous Monitoring Systems </vt:lpstr>
      <vt:lpstr>Uses of CMS</vt:lpstr>
      <vt:lpstr>Regulations – Question 1</vt:lpstr>
      <vt:lpstr>Regulations – Question 2</vt:lpstr>
      <vt:lpstr>Performance Specifications</vt:lpstr>
      <vt:lpstr>Activity</vt:lpstr>
      <vt:lpstr>Activity Debrief</vt:lpstr>
      <vt:lpstr>Module 1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Tammy Scarlett</dc:creator>
  <cp:keywords/>
  <cp:revision>1</cp:revision>
  <dcterms:created xsi:type="dcterms:W3CDTF">2020-04-07T16:24:36Z</dcterms:created>
  <dcterms:modified xsi:type="dcterms:W3CDTF">2023-04-27T15:26:54Z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EPA Subject">
    <vt:lpwstr/>
  </property>
  <property fmtid="{D5CDD505-2E9C-101B-9397-08002B2CF9AE}" pid="4" name="ContentTypeId">
    <vt:lpwstr>0x010100B8D1AE864022FC4AB1940C9ACBC18425</vt:lpwstr>
  </property>
  <property fmtid="{D5CDD505-2E9C-101B-9397-08002B2CF9AE}" pid="5" name="Document Type">
    <vt:lpwstr/>
  </property>
  <property fmtid="{D5CDD505-2E9C-101B-9397-08002B2CF9AE}" pid="6" name="ArticulateGUID">
    <vt:lpwstr>1A58B804-FE26-478A-BD9A-1F0A1FBF771D</vt:lpwstr>
  </property>
  <property fmtid="{D5CDD505-2E9C-101B-9397-08002B2CF9AE}" pid="7" name="ArticulatePath">
    <vt:lpwstr>https://usepa.sharepoint.com/sites/OAR_Custom/cems_training/CEMS Training Documents/FINAL CMS Course Materials/Course Introduction and Module 1 Files/Module 1_PPT_FINAL</vt:lpwstr>
  </property>
  <property fmtid="{D5CDD505-2E9C-101B-9397-08002B2CF9AE}" pid="8" name="Order">
    <vt:lpwstr>965800.000000000</vt:lpwstr>
  </property>
  <property fmtid="{D5CDD505-2E9C-101B-9397-08002B2CF9AE}" pid="9" name="xd_ProgID">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y fmtid="{D5CDD505-2E9C-101B-9397-08002B2CF9AE}" pid="14" name="_ExtendedDescription">
    <vt:lpwstr/>
  </property>
  <property fmtid="{D5CDD505-2E9C-101B-9397-08002B2CF9AE}" pid="15" name="xd_Signature">
    <vt:lpwstr/>
  </property>
  <property fmtid="{D5CDD505-2E9C-101B-9397-08002B2CF9AE}" pid="16" name="TriggerFlowInfo">
    <vt:lpwstr/>
  </property>
</Properties>
</file>