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4.xml" ContentType="application/vnd.openxmlformats-officedocument.presentationml.tags+xml"/>
  <Override PartName="/ppt/notesSlides/notesSlide32.xml" ContentType="application/vnd.openxmlformats-officedocument.presentationml.notesSlide+xml"/>
  <Override PartName="/ppt/tags/tag5.xml" ContentType="application/vnd.openxmlformats-officedocument.presentationml.tags+xml"/>
  <Override PartName="/ppt/notesSlides/notesSlide33.xml" ContentType="application/vnd.openxmlformats-officedocument.presentationml.notesSlide+xml"/>
  <Override PartName="/ppt/tags/tag6.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50"/>
  </p:notesMasterIdLst>
  <p:handoutMasterIdLst>
    <p:handoutMasterId r:id="rId51"/>
  </p:handoutMasterIdLst>
  <p:sldIdLst>
    <p:sldId id="317" r:id="rId6"/>
    <p:sldId id="322" r:id="rId7"/>
    <p:sldId id="324" r:id="rId8"/>
    <p:sldId id="542" r:id="rId9"/>
    <p:sldId id="439" r:id="rId10"/>
    <p:sldId id="498" r:id="rId11"/>
    <p:sldId id="500" r:id="rId12"/>
    <p:sldId id="401" r:id="rId13"/>
    <p:sldId id="502" r:id="rId14"/>
    <p:sldId id="503" r:id="rId15"/>
    <p:sldId id="462" r:id="rId16"/>
    <p:sldId id="505" r:id="rId17"/>
    <p:sldId id="463" r:id="rId18"/>
    <p:sldId id="506" r:id="rId19"/>
    <p:sldId id="544" r:id="rId20"/>
    <p:sldId id="512" r:id="rId21"/>
    <p:sldId id="539" r:id="rId22"/>
    <p:sldId id="513" r:id="rId23"/>
    <p:sldId id="508" r:id="rId24"/>
    <p:sldId id="509" r:id="rId25"/>
    <p:sldId id="514" r:id="rId26"/>
    <p:sldId id="515" r:id="rId27"/>
    <p:sldId id="540" r:id="rId28"/>
    <p:sldId id="516" r:id="rId29"/>
    <p:sldId id="327" r:id="rId30"/>
    <p:sldId id="510" r:id="rId31"/>
    <p:sldId id="518" r:id="rId32"/>
    <p:sldId id="519" r:id="rId33"/>
    <p:sldId id="520" r:id="rId34"/>
    <p:sldId id="522" r:id="rId35"/>
    <p:sldId id="535" r:id="rId36"/>
    <p:sldId id="536" r:id="rId37"/>
    <p:sldId id="537" r:id="rId38"/>
    <p:sldId id="538" r:id="rId39"/>
    <p:sldId id="532" r:id="rId40"/>
    <p:sldId id="541" r:id="rId41"/>
    <p:sldId id="467" r:id="rId42"/>
    <p:sldId id="533" r:id="rId43"/>
    <p:sldId id="534" r:id="rId44"/>
    <p:sldId id="527" r:id="rId45"/>
    <p:sldId id="529" r:id="rId46"/>
    <p:sldId id="386" r:id="rId47"/>
    <p:sldId id="365" r:id="rId48"/>
    <p:sldId id="381" r:id="rId49"/>
  </p:sldIdLst>
  <p:sldSz cx="12192000" cy="6858000"/>
  <p:notesSz cx="7315200" cy="96012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arlett, Tammy" initials="ST" lastIdx="64" clrIdx="0">
    <p:extLst>
      <p:ext uri="{19B8F6BF-5375-455C-9EA6-DF929625EA0E}">
        <p15:presenceInfo xmlns:p15="http://schemas.microsoft.com/office/powerpoint/2012/main" userId="S::50602@icf.com::01b2f1f8-6715-454e-b003-dd9566c27644" providerId="AD"/>
      </p:ext>
    </p:extLst>
  </p:cmAuthor>
  <p:cmAuthor id="2" name="Dougherty, Alison" initials="DA" lastIdx="39" clrIdx="1">
    <p:extLst>
      <p:ext uri="{19B8F6BF-5375-455C-9EA6-DF929625EA0E}">
        <p15:presenceInfo xmlns:p15="http://schemas.microsoft.com/office/powerpoint/2012/main" userId="S::36797@icf.com::1993291a-329e-44a1-95d1-cfac53fd4704" providerId="AD"/>
      </p:ext>
    </p:extLst>
  </p:cmAuthor>
  <p:cmAuthor id="3" name="Kristin Riha" initials="KR" lastIdx="26" clrIdx="2">
    <p:extLst>
      <p:ext uri="{19B8F6BF-5375-455C-9EA6-DF929625EA0E}">
        <p15:presenceInfo xmlns:p15="http://schemas.microsoft.com/office/powerpoint/2012/main" userId="Kristin Riha" providerId="None"/>
      </p:ext>
    </p:extLst>
  </p:cmAuthor>
  <p:cmAuthor id="4" name="raymond.walters@des.nh.gov" initials="ra" lastIdx="26" clrIdx="3">
    <p:extLst>
      <p:ext uri="{19B8F6BF-5375-455C-9EA6-DF929625EA0E}">
        <p15:presenceInfo xmlns:p15="http://schemas.microsoft.com/office/powerpoint/2012/main" userId="S::raymond.walters_des.nh.gov#ext#@usepa.onmicrosoft.com::6784a98b-9aa5-4e65-b6e5-df16cc1a2d68" providerId="AD"/>
      </p:ext>
    </p:extLst>
  </p:cmAuthor>
  <p:cmAuthor id="5" name="Dawn Mays" initials="DM" lastIdx="8" clrIdx="4">
    <p:extLst>
      <p:ext uri="{19B8F6BF-5375-455C-9EA6-DF929625EA0E}">
        <p15:presenceInfo xmlns:p15="http://schemas.microsoft.com/office/powerpoint/2012/main" userId="S::dawn.mays_hamilton-co.org#ext#@usepa.onmicrosoft.com::f5001b67-e036-4a43-b827-94d54c59b007" providerId="AD"/>
      </p:ext>
    </p:extLst>
  </p:cmAuthor>
  <p:cmAuthor id="6" name="Mia, Marcia" initials="MM" lastIdx="17" clrIdx="5">
    <p:extLst>
      <p:ext uri="{19B8F6BF-5375-455C-9EA6-DF929625EA0E}">
        <p15:presenceInfo xmlns:p15="http://schemas.microsoft.com/office/powerpoint/2012/main" userId="S::mia.marcia@epa.gov::4d608f48-91b1-4087-8859-62a5089022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8BCDFF"/>
    <a:srgbClr val="E4F0FC"/>
    <a:srgbClr val="6DC15F"/>
    <a:srgbClr val="E3EAF2"/>
    <a:srgbClr val="4D9C3C"/>
    <a:srgbClr val="1D751D"/>
    <a:srgbClr val="208420"/>
    <a:srgbClr val="0B02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AB3934-072B-AE28-0862-7B20D26690A1}" v="4" dt="2023-04-28T12:47:43.542"/>
  </p1510:revLst>
</p1510:revInfo>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860" y="92"/>
      </p:cViewPr>
      <p:guideLst>
        <p:guide orient="horz" pos="2160"/>
        <p:guide pos="3840"/>
      </p:guideLst>
    </p:cSldViewPr>
  </p:slideViewPr>
  <p:notesTextViewPr>
    <p:cViewPr>
      <p:scale>
        <a:sx n="1" d="1"/>
        <a:sy n="1" d="1"/>
      </p:scale>
      <p:origin x="0" y="0"/>
    </p:cViewPr>
  </p:notesTextViewPr>
  <p:sorterViewPr>
    <p:cViewPr>
      <p:scale>
        <a:sx n="100" d="100"/>
        <a:sy n="100" d="100"/>
      </p:scale>
      <p:origin x="0" y="-13908"/>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Dougherty" userId="1993291a-329e-44a1-95d1-cfac53fd4704" providerId="ADAL" clId="{63EB40E9-FDFE-472D-8814-32D5E497008A}"/>
    <pc:docChg chg="undo custSel addSld delSld modSld modMainMaster">
      <pc:chgData name="Alison Dougherty" userId="1993291a-329e-44a1-95d1-cfac53fd4704" providerId="ADAL" clId="{63EB40E9-FDFE-472D-8814-32D5E497008A}" dt="2020-05-01T18:08:21.054" v="1968"/>
      <pc:docMkLst>
        <pc:docMk/>
      </pc:docMkLst>
      <pc:sldChg chg="addSp delSp modSp mod addCm delCm modCm">
        <pc:chgData name="Alison Dougherty" userId="1993291a-329e-44a1-95d1-cfac53fd4704" providerId="ADAL" clId="{63EB40E9-FDFE-472D-8814-32D5E497008A}" dt="2020-04-28T13:45:52.001" v="17" actId="1592"/>
        <pc:sldMkLst>
          <pc:docMk/>
          <pc:sldMk cId="1898186148" sldId="322"/>
        </pc:sldMkLst>
        <pc:spChg chg="add del">
          <ac:chgData name="Alison Dougherty" userId="1993291a-329e-44a1-95d1-cfac53fd4704" providerId="ADAL" clId="{63EB40E9-FDFE-472D-8814-32D5E497008A}" dt="2020-04-28T13:45:24.177" v="9" actId="478"/>
          <ac:spMkLst>
            <pc:docMk/>
            <pc:sldMk cId="1898186148" sldId="322"/>
            <ac:spMk id="2" creationId="{75EFB18A-26D2-4B17-A622-C8D6305E08F1}"/>
          </ac:spMkLst>
        </pc:spChg>
        <pc:spChg chg="add del mod">
          <ac:chgData name="Alison Dougherty" userId="1993291a-329e-44a1-95d1-cfac53fd4704" providerId="ADAL" clId="{63EB40E9-FDFE-472D-8814-32D5E497008A}" dt="2020-04-28T13:45:05.335" v="8" actId="478"/>
          <ac:spMkLst>
            <pc:docMk/>
            <pc:sldMk cId="1898186148" sldId="322"/>
            <ac:spMk id="4" creationId="{AC7F6821-CBBD-4137-8B89-13EA76D3CF5C}"/>
          </ac:spMkLst>
        </pc:spChg>
        <pc:spChg chg="add del mod">
          <ac:chgData name="Alison Dougherty" userId="1993291a-329e-44a1-95d1-cfac53fd4704" providerId="ADAL" clId="{63EB40E9-FDFE-472D-8814-32D5E497008A}" dt="2020-04-28T13:45:26.157" v="10" actId="478"/>
          <ac:spMkLst>
            <pc:docMk/>
            <pc:sldMk cId="1898186148" sldId="322"/>
            <ac:spMk id="6" creationId="{95194E62-51B5-49DF-98AA-7CE2A4221011}"/>
          </ac:spMkLst>
        </pc:spChg>
        <pc:graphicFrameChg chg="add del">
          <ac:chgData name="Alison Dougherty" userId="1993291a-329e-44a1-95d1-cfac53fd4704" providerId="ADAL" clId="{63EB40E9-FDFE-472D-8814-32D5E497008A}" dt="2020-04-28T13:45:24.177" v="9" actId="478"/>
          <ac:graphicFrameMkLst>
            <pc:docMk/>
            <pc:sldMk cId="1898186148" sldId="322"/>
            <ac:graphicFrameMk id="11" creationId="{C2AADFD4-85A5-4B05-98B2-16ADC02A4327}"/>
          </ac:graphicFrameMkLst>
        </pc:graphicFrameChg>
        <pc:picChg chg="add mod">
          <ac:chgData name="Alison Dougherty" userId="1993291a-329e-44a1-95d1-cfac53fd4704" providerId="ADAL" clId="{63EB40E9-FDFE-472D-8814-32D5E497008A}" dt="2020-04-28T13:45:43.459" v="16" actId="962"/>
          <ac:picMkLst>
            <pc:docMk/>
            <pc:sldMk cId="1898186148" sldId="322"/>
            <ac:picMk id="9" creationId="{8556476B-918F-4590-867C-6A990EA60F5B}"/>
          </ac:picMkLst>
        </pc:picChg>
      </pc:sldChg>
      <pc:sldChg chg="addSp delSp modSp add mod setBg addCm delCm modCm">
        <pc:chgData name="Alison Dougherty" userId="1993291a-329e-44a1-95d1-cfac53fd4704" providerId="ADAL" clId="{63EB40E9-FDFE-472D-8814-32D5E497008A}" dt="2020-05-01T17:52:59.409" v="1961" actId="1592"/>
        <pc:sldMkLst>
          <pc:docMk/>
          <pc:sldMk cId="3796898399" sldId="327"/>
        </pc:sldMkLst>
        <pc:spChg chg="add del">
          <ac:chgData name="Alison Dougherty" userId="1993291a-329e-44a1-95d1-cfac53fd4704" providerId="ADAL" clId="{63EB40E9-FDFE-472D-8814-32D5E497008A}" dt="2020-04-28T14:48:28.388" v="1261" actId="478"/>
          <ac:spMkLst>
            <pc:docMk/>
            <pc:sldMk cId="3796898399" sldId="327"/>
            <ac:spMk id="2" creationId="{66030918-9A24-48FC-8C7B-7590E8367B03}"/>
          </ac:spMkLst>
        </pc:spChg>
        <pc:spChg chg="mod">
          <ac:chgData name="Alison Dougherty" userId="1993291a-329e-44a1-95d1-cfac53fd4704" providerId="ADAL" clId="{63EB40E9-FDFE-472D-8814-32D5E497008A}" dt="2020-04-28T19:24:29.402" v="1782" actId="962"/>
          <ac:spMkLst>
            <pc:docMk/>
            <pc:sldMk cId="3796898399" sldId="327"/>
            <ac:spMk id="3" creationId="{F932D6F3-D3A0-4B6F-A10B-577B29BB3A68}"/>
          </ac:spMkLst>
        </pc:spChg>
        <pc:spChg chg="mod">
          <ac:chgData name="Alison Dougherty" userId="1993291a-329e-44a1-95d1-cfac53fd4704" providerId="ADAL" clId="{63EB40E9-FDFE-472D-8814-32D5E497008A}" dt="2020-04-28T19:24:31.321" v="1783" actId="962"/>
          <ac:spMkLst>
            <pc:docMk/>
            <pc:sldMk cId="3796898399" sldId="327"/>
            <ac:spMk id="7" creationId="{B4C94AC6-76BD-4B56-A0F4-9543E0021666}"/>
          </ac:spMkLst>
        </pc:spChg>
        <pc:spChg chg="mod">
          <ac:chgData name="Alison Dougherty" userId="1993291a-329e-44a1-95d1-cfac53fd4704" providerId="ADAL" clId="{63EB40E9-FDFE-472D-8814-32D5E497008A}" dt="2020-04-28T19:24:32.266" v="1784" actId="962"/>
          <ac:spMkLst>
            <pc:docMk/>
            <pc:sldMk cId="3796898399" sldId="327"/>
            <ac:spMk id="8" creationId="{0D197562-621B-4CC5-A34C-5B4BE825663D}"/>
          </ac:spMkLst>
        </pc:spChg>
        <pc:spChg chg="mod">
          <ac:chgData name="Alison Dougherty" userId="1993291a-329e-44a1-95d1-cfac53fd4704" providerId="ADAL" clId="{63EB40E9-FDFE-472D-8814-32D5E497008A}" dt="2020-05-01T16:24:06.487" v="1952" actId="20577"/>
          <ac:spMkLst>
            <pc:docMk/>
            <pc:sldMk cId="3796898399" sldId="327"/>
            <ac:spMk id="9" creationId="{14904C51-261D-44E8-9F0C-7FA8BE7BAD5D}"/>
          </ac:spMkLst>
        </pc:spChg>
        <pc:spChg chg="mod">
          <ac:chgData name="Alison Dougherty" userId="1993291a-329e-44a1-95d1-cfac53fd4704" providerId="ADAL" clId="{63EB40E9-FDFE-472D-8814-32D5E497008A}" dt="2020-04-28T19:24:33.249" v="1785" actId="962"/>
          <ac:spMkLst>
            <pc:docMk/>
            <pc:sldMk cId="3796898399" sldId="327"/>
            <ac:spMk id="10" creationId="{AAEF4A99-1054-4431-AE43-6FDD513AF2E7}"/>
          </ac:spMkLst>
        </pc:spChg>
        <pc:spChg chg="add mod">
          <ac:chgData name="Alison Dougherty" userId="1993291a-329e-44a1-95d1-cfac53fd4704" providerId="ADAL" clId="{63EB40E9-FDFE-472D-8814-32D5E497008A}" dt="2020-04-28T14:54:30.678" v="1330" actId="1367"/>
          <ac:spMkLst>
            <pc:docMk/>
            <pc:sldMk cId="3796898399" sldId="327"/>
            <ac:spMk id="11" creationId="{430FB36D-49AD-4967-9CA5-7C669EBC5171}"/>
          </ac:spMkLst>
        </pc:spChg>
        <pc:spChg chg="add mod">
          <ac:chgData name="Alison Dougherty" userId="1993291a-329e-44a1-95d1-cfac53fd4704" providerId="ADAL" clId="{63EB40E9-FDFE-472D-8814-32D5E497008A}" dt="2020-04-28T20:28:00.561" v="1811" actId="13244"/>
          <ac:spMkLst>
            <pc:docMk/>
            <pc:sldMk cId="3796898399" sldId="327"/>
            <ac:spMk id="13" creationId="{8AE75C33-BD48-40EF-982F-BB33C5BCDF84}"/>
          </ac:spMkLst>
        </pc:spChg>
        <pc:spChg chg="add mod">
          <ac:chgData name="Alison Dougherty" userId="1993291a-329e-44a1-95d1-cfac53fd4704" providerId="ADAL" clId="{63EB40E9-FDFE-472D-8814-32D5E497008A}" dt="2020-04-28T20:27:26.807" v="1808" actId="13244"/>
          <ac:spMkLst>
            <pc:docMk/>
            <pc:sldMk cId="3796898399" sldId="327"/>
            <ac:spMk id="14" creationId="{692E6BFD-DC5D-4ABB-BE8E-87603344BC6A}"/>
          </ac:spMkLst>
        </pc:spChg>
        <pc:spChg chg="mod">
          <ac:chgData name="Alison Dougherty" userId="1993291a-329e-44a1-95d1-cfac53fd4704" providerId="ADAL" clId="{63EB40E9-FDFE-472D-8814-32D5E497008A}" dt="2020-04-28T20:28:11.388" v="1812" actId="13244"/>
          <ac:spMkLst>
            <pc:docMk/>
            <pc:sldMk cId="3796898399" sldId="327"/>
            <ac:spMk id="16" creationId="{90B0C04A-6468-435D-8B15-6B06C382BE6E}"/>
          </ac:spMkLst>
        </pc:spChg>
        <pc:spChg chg="add del mod">
          <ac:chgData name="Alison Dougherty" userId="1993291a-329e-44a1-95d1-cfac53fd4704" providerId="ADAL" clId="{63EB40E9-FDFE-472D-8814-32D5E497008A}" dt="2020-04-28T14:50:20.247" v="1281" actId="478"/>
          <ac:spMkLst>
            <pc:docMk/>
            <pc:sldMk cId="3796898399" sldId="327"/>
            <ac:spMk id="17" creationId="{6E25B81F-C6C1-43CC-80E2-03DA9477A665}"/>
          </ac:spMkLst>
        </pc:spChg>
        <pc:spChg chg="add mod">
          <ac:chgData name="Alison Dougherty" userId="1993291a-329e-44a1-95d1-cfac53fd4704" providerId="ADAL" clId="{63EB40E9-FDFE-472D-8814-32D5E497008A}" dt="2020-04-28T20:27:43.503" v="1810" actId="13244"/>
          <ac:spMkLst>
            <pc:docMk/>
            <pc:sldMk cId="3796898399" sldId="327"/>
            <ac:spMk id="18" creationId="{69C6F180-C88B-4E26-AEF2-187D6F4D4511}"/>
          </ac:spMkLst>
        </pc:spChg>
        <pc:spChg chg="add mod">
          <ac:chgData name="Alison Dougherty" userId="1993291a-329e-44a1-95d1-cfac53fd4704" providerId="ADAL" clId="{63EB40E9-FDFE-472D-8814-32D5E497008A}" dt="2020-04-28T14:52:30.672" v="1311" actId="1076"/>
          <ac:spMkLst>
            <pc:docMk/>
            <pc:sldMk cId="3796898399" sldId="327"/>
            <ac:spMk id="19" creationId="{6DADBD88-0710-4BD0-9CFF-CA1E5F8BC616}"/>
          </ac:spMkLst>
        </pc:spChg>
        <pc:spChg chg="add mod">
          <ac:chgData name="Alison Dougherty" userId="1993291a-329e-44a1-95d1-cfac53fd4704" providerId="ADAL" clId="{63EB40E9-FDFE-472D-8814-32D5E497008A}" dt="2020-04-28T14:53:00.320" v="1316" actId="1076"/>
          <ac:spMkLst>
            <pc:docMk/>
            <pc:sldMk cId="3796898399" sldId="327"/>
            <ac:spMk id="20" creationId="{1A38F390-529A-49A9-B25D-B7D12F5E9E7E}"/>
          </ac:spMkLst>
        </pc:spChg>
        <pc:picChg chg="del">
          <ac:chgData name="Alison Dougherty" userId="1993291a-329e-44a1-95d1-cfac53fd4704" providerId="ADAL" clId="{63EB40E9-FDFE-472D-8814-32D5E497008A}" dt="2020-04-28T14:35:51.011" v="1252" actId="478"/>
          <ac:picMkLst>
            <pc:docMk/>
            <pc:sldMk cId="3796898399" sldId="327"/>
            <ac:picMk id="6" creationId="{A7C75512-0D18-4610-9F23-642C704F08AB}"/>
          </ac:picMkLst>
        </pc:picChg>
        <pc:picChg chg="del">
          <ac:chgData name="Alison Dougherty" userId="1993291a-329e-44a1-95d1-cfac53fd4704" providerId="ADAL" clId="{63EB40E9-FDFE-472D-8814-32D5E497008A}" dt="2020-04-28T14:35:08.725" v="1247" actId="478"/>
          <ac:picMkLst>
            <pc:docMk/>
            <pc:sldMk cId="3796898399" sldId="327"/>
            <ac:picMk id="12" creationId="{BFD45864-970F-4528-BA97-72E9C4184E7A}"/>
          </ac:picMkLst>
        </pc:picChg>
        <pc:picChg chg="mod">
          <ac:chgData name="Alison Dougherty" userId="1993291a-329e-44a1-95d1-cfac53fd4704" providerId="ADAL" clId="{63EB40E9-FDFE-472D-8814-32D5E497008A}" dt="2020-04-28T14:53:57.449" v="1325" actId="692"/>
          <ac:picMkLst>
            <pc:docMk/>
            <pc:sldMk cId="3796898399" sldId="327"/>
            <ac:picMk id="15" creationId="{4E541295-3E92-4E94-8757-81E8774D2AF2}"/>
          </ac:picMkLst>
        </pc:picChg>
        <pc:cxnChg chg="add del">
          <ac:chgData name="Alison Dougherty" userId="1993291a-329e-44a1-95d1-cfac53fd4704" providerId="ADAL" clId="{63EB40E9-FDFE-472D-8814-32D5E497008A}" dt="2020-04-28T14:48:42.536" v="1263" actId="478"/>
          <ac:cxnSpMkLst>
            <pc:docMk/>
            <pc:sldMk cId="3796898399" sldId="327"/>
            <ac:cxnSpMk id="5" creationId="{1CF6813D-69BD-4FA8-95C2-C6C02B3343CE}"/>
          </ac:cxnSpMkLst>
        </pc:cxnChg>
      </pc:sldChg>
      <pc:sldChg chg="addSp delSp modSp">
        <pc:chgData name="Alison Dougherty" userId="1993291a-329e-44a1-95d1-cfac53fd4704" providerId="ADAL" clId="{63EB40E9-FDFE-472D-8814-32D5E497008A}" dt="2020-04-28T19:30:04.407" v="1796" actId="13244"/>
        <pc:sldMkLst>
          <pc:docMk/>
          <pc:sldMk cId="173916037" sldId="365"/>
        </pc:sldMkLst>
        <pc:spChg chg="add del mod">
          <ac:chgData name="Alison Dougherty" userId="1993291a-329e-44a1-95d1-cfac53fd4704" providerId="ADAL" clId="{63EB40E9-FDFE-472D-8814-32D5E497008A}" dt="2020-04-28T16:42:04.562" v="1703" actId="478"/>
          <ac:spMkLst>
            <pc:docMk/>
            <pc:sldMk cId="173916037" sldId="365"/>
            <ac:spMk id="2" creationId="{041A9E3A-94E6-41C9-BD8C-9766DB5ACD13}"/>
          </ac:spMkLst>
        </pc:spChg>
        <pc:spChg chg="add mod">
          <ac:chgData name="Alison Dougherty" userId="1993291a-329e-44a1-95d1-cfac53fd4704" providerId="ADAL" clId="{63EB40E9-FDFE-472D-8814-32D5E497008A}" dt="2020-04-28T19:30:04.407" v="1796" actId="13244"/>
          <ac:spMkLst>
            <pc:docMk/>
            <pc:sldMk cId="173916037" sldId="365"/>
            <ac:spMk id="4" creationId="{9C8DC4F1-B354-474D-B9CD-2A21B1A1CC7A}"/>
          </ac:spMkLst>
        </pc:spChg>
      </pc:sldChg>
      <pc:sldChg chg="modSp mod addCm">
        <pc:chgData name="Alison Dougherty" userId="1993291a-329e-44a1-95d1-cfac53fd4704" providerId="ADAL" clId="{63EB40E9-FDFE-472D-8814-32D5E497008A}" dt="2020-04-28T19:30:10.767" v="1797" actId="13244"/>
        <pc:sldMkLst>
          <pc:docMk/>
          <pc:sldMk cId="3665476102" sldId="381"/>
        </pc:sldMkLst>
        <pc:spChg chg="mod">
          <ac:chgData name="Alison Dougherty" userId="1993291a-329e-44a1-95d1-cfac53fd4704" providerId="ADAL" clId="{63EB40E9-FDFE-472D-8814-32D5E497008A}" dt="2020-04-28T19:30:10.767" v="1797" actId="13244"/>
          <ac:spMkLst>
            <pc:docMk/>
            <pc:sldMk cId="3665476102" sldId="381"/>
            <ac:spMk id="4" creationId="{7DC8AB65-EC4C-43E0-A46E-41F2BD1A2B07}"/>
          </ac:spMkLst>
        </pc:spChg>
        <pc:spChg chg="mod">
          <ac:chgData name="Alison Dougherty" userId="1993291a-329e-44a1-95d1-cfac53fd4704" providerId="ADAL" clId="{63EB40E9-FDFE-472D-8814-32D5E497008A}" dt="2020-04-28T16:18:45.396" v="1540" actId="255"/>
          <ac:spMkLst>
            <pc:docMk/>
            <pc:sldMk cId="3665476102" sldId="381"/>
            <ac:spMk id="6" creationId="{EBBE3485-4455-49BC-A27C-C92E883DF857}"/>
          </ac:spMkLst>
        </pc:spChg>
        <pc:picChg chg="mod">
          <ac:chgData name="Alison Dougherty" userId="1993291a-329e-44a1-95d1-cfac53fd4704" providerId="ADAL" clId="{63EB40E9-FDFE-472D-8814-32D5E497008A}" dt="2020-04-28T16:18:50.829" v="1542" actId="1076"/>
          <ac:picMkLst>
            <pc:docMk/>
            <pc:sldMk cId="3665476102" sldId="381"/>
            <ac:picMk id="9" creationId="{9A804FC0-F6D8-4198-8826-B309FCDD00A5}"/>
          </ac:picMkLst>
        </pc:picChg>
      </pc:sldChg>
      <pc:sldChg chg="addSp delSp modSp mod">
        <pc:chgData name="Alison Dougherty" userId="1993291a-329e-44a1-95d1-cfac53fd4704" providerId="ADAL" clId="{63EB40E9-FDFE-472D-8814-32D5E497008A}" dt="2020-04-28T19:30:00.944" v="1795" actId="13244"/>
        <pc:sldMkLst>
          <pc:docMk/>
          <pc:sldMk cId="820509326" sldId="386"/>
        </pc:sldMkLst>
        <pc:spChg chg="add del mod">
          <ac:chgData name="Alison Dougherty" userId="1993291a-329e-44a1-95d1-cfac53fd4704" providerId="ADAL" clId="{63EB40E9-FDFE-472D-8814-32D5E497008A}" dt="2020-04-28T16:34:34.704" v="1655" actId="478"/>
          <ac:spMkLst>
            <pc:docMk/>
            <pc:sldMk cId="820509326" sldId="386"/>
            <ac:spMk id="2" creationId="{E8960934-7A4E-40A5-B0BE-F8DE110E351F}"/>
          </ac:spMkLst>
        </pc:spChg>
        <pc:spChg chg="add mod">
          <ac:chgData name="Alison Dougherty" userId="1993291a-329e-44a1-95d1-cfac53fd4704" providerId="ADAL" clId="{63EB40E9-FDFE-472D-8814-32D5E497008A}" dt="2020-04-28T19:30:00.944" v="1795" actId="13244"/>
          <ac:spMkLst>
            <pc:docMk/>
            <pc:sldMk cId="820509326" sldId="386"/>
            <ac:spMk id="3" creationId="{392FA441-6EBA-4397-A101-E465C4C2C6B4}"/>
          </ac:spMkLst>
        </pc:spChg>
      </pc:sldChg>
      <pc:sldChg chg="addSp delSp modSp add mod">
        <pc:chgData name="Alison Dougherty" userId="1993291a-329e-44a1-95d1-cfac53fd4704" providerId="ADAL" clId="{63EB40E9-FDFE-472D-8814-32D5E497008A}" dt="2020-04-28T17:33:54.044" v="1748" actId="13244"/>
        <pc:sldMkLst>
          <pc:docMk/>
          <pc:sldMk cId="2780315452" sldId="401"/>
        </pc:sldMkLst>
        <pc:spChg chg="mod">
          <ac:chgData name="Alison Dougherty" userId="1993291a-329e-44a1-95d1-cfac53fd4704" providerId="ADAL" clId="{63EB40E9-FDFE-472D-8814-32D5E497008A}" dt="2020-04-28T13:53:06.713" v="125"/>
          <ac:spMkLst>
            <pc:docMk/>
            <pc:sldMk cId="2780315452" sldId="401"/>
            <ac:spMk id="2" creationId="{7AA6CB8B-8019-4D75-A017-59FC34918337}"/>
          </ac:spMkLst>
        </pc:spChg>
        <pc:spChg chg="add mod">
          <ac:chgData name="Alison Dougherty" userId="1993291a-329e-44a1-95d1-cfac53fd4704" providerId="ADAL" clId="{63EB40E9-FDFE-472D-8814-32D5E497008A}" dt="2020-04-28T17:33:06.007" v="1738" actId="13244"/>
          <ac:spMkLst>
            <pc:docMk/>
            <pc:sldMk cId="2780315452" sldId="401"/>
            <ac:spMk id="3" creationId="{7A42E1C7-5207-43E0-9547-6AD1DFFCF166}"/>
          </ac:spMkLst>
        </pc:spChg>
        <pc:spChg chg="mod">
          <ac:chgData name="Alison Dougherty" userId="1993291a-329e-44a1-95d1-cfac53fd4704" providerId="ADAL" clId="{63EB40E9-FDFE-472D-8814-32D5E497008A}" dt="2020-04-28T17:32:49.693" v="1736" actId="13244"/>
          <ac:spMkLst>
            <pc:docMk/>
            <pc:sldMk cId="2780315452" sldId="401"/>
            <ac:spMk id="4" creationId="{1DFD6C95-9084-48B2-8813-B4903494A300}"/>
          </ac:spMkLst>
        </pc:spChg>
        <pc:spChg chg="add del">
          <ac:chgData name="Alison Dougherty" userId="1993291a-329e-44a1-95d1-cfac53fd4704" providerId="ADAL" clId="{63EB40E9-FDFE-472D-8814-32D5E497008A}" dt="2020-04-28T14:07:07.336" v="183" actId="22"/>
          <ac:spMkLst>
            <pc:docMk/>
            <pc:sldMk cId="2780315452" sldId="401"/>
            <ac:spMk id="5" creationId="{B936BCB3-309C-425C-82B8-03A85809FF94}"/>
          </ac:spMkLst>
        </pc:spChg>
        <pc:spChg chg="del mod">
          <ac:chgData name="Alison Dougherty" userId="1993291a-329e-44a1-95d1-cfac53fd4704" providerId="ADAL" clId="{63EB40E9-FDFE-472D-8814-32D5E497008A}" dt="2020-04-28T14:06:53.116" v="178" actId="478"/>
          <ac:spMkLst>
            <pc:docMk/>
            <pc:sldMk cId="2780315452" sldId="401"/>
            <ac:spMk id="7" creationId="{DDF0A8DA-3CD1-4F9B-8D77-79E729E656F0}"/>
          </ac:spMkLst>
        </pc:spChg>
        <pc:spChg chg="mod">
          <ac:chgData name="Alison Dougherty" userId="1993291a-329e-44a1-95d1-cfac53fd4704" providerId="ADAL" clId="{63EB40E9-FDFE-472D-8814-32D5E497008A}" dt="2020-04-28T17:33:11.536" v="1739" actId="13244"/>
          <ac:spMkLst>
            <pc:docMk/>
            <pc:sldMk cId="2780315452" sldId="401"/>
            <ac:spMk id="8" creationId="{92042170-2404-4868-81CB-E53BB4CFE4CE}"/>
          </ac:spMkLst>
        </pc:spChg>
        <pc:spChg chg="mod">
          <ac:chgData name="Alison Dougherty" userId="1993291a-329e-44a1-95d1-cfac53fd4704" providerId="ADAL" clId="{63EB40E9-FDFE-472D-8814-32D5E497008A}" dt="2020-04-28T17:33:41.144" v="1745" actId="13244"/>
          <ac:spMkLst>
            <pc:docMk/>
            <pc:sldMk cId="2780315452" sldId="401"/>
            <ac:spMk id="10" creationId="{7FED84A6-4611-4721-86EA-286A22A644D9}"/>
          </ac:spMkLst>
        </pc:spChg>
        <pc:spChg chg="add mod">
          <ac:chgData name="Alison Dougherty" userId="1993291a-329e-44a1-95d1-cfac53fd4704" providerId="ADAL" clId="{63EB40E9-FDFE-472D-8814-32D5E497008A}" dt="2020-04-28T17:33:48.872" v="1747" actId="13244"/>
          <ac:spMkLst>
            <pc:docMk/>
            <pc:sldMk cId="2780315452" sldId="401"/>
            <ac:spMk id="11" creationId="{37C66AEB-051A-42FA-82D7-3C045174F7A7}"/>
          </ac:spMkLst>
        </pc:spChg>
        <pc:spChg chg="add mod">
          <ac:chgData name="Alison Dougherty" userId="1993291a-329e-44a1-95d1-cfac53fd4704" providerId="ADAL" clId="{63EB40E9-FDFE-472D-8814-32D5E497008A}" dt="2020-04-28T17:33:54.044" v="1748" actId="13244"/>
          <ac:spMkLst>
            <pc:docMk/>
            <pc:sldMk cId="2780315452" sldId="401"/>
            <ac:spMk id="13" creationId="{BA8E43CE-C38E-4A3B-A5F8-420824AF8880}"/>
          </ac:spMkLst>
        </pc:spChg>
        <pc:spChg chg="add mod">
          <ac:chgData name="Alison Dougherty" userId="1993291a-329e-44a1-95d1-cfac53fd4704" providerId="ADAL" clId="{63EB40E9-FDFE-472D-8814-32D5E497008A}" dt="2020-04-28T17:33:35.225" v="1744" actId="13244"/>
          <ac:spMkLst>
            <pc:docMk/>
            <pc:sldMk cId="2780315452" sldId="401"/>
            <ac:spMk id="15" creationId="{DB006AFD-8A7E-43E1-BC3C-CD1A7B5D1423}"/>
          </ac:spMkLst>
        </pc:spChg>
        <pc:spChg chg="mod">
          <ac:chgData name="Alison Dougherty" userId="1993291a-329e-44a1-95d1-cfac53fd4704" providerId="ADAL" clId="{63EB40E9-FDFE-472D-8814-32D5E497008A}" dt="2020-04-28T17:33:22.657" v="1741" actId="13244"/>
          <ac:spMkLst>
            <pc:docMk/>
            <pc:sldMk cId="2780315452" sldId="401"/>
            <ac:spMk id="18" creationId="{37B8E36E-A8EB-4730-90B0-DF856F3C777F}"/>
          </ac:spMkLst>
        </pc:spChg>
        <pc:picChg chg="del">
          <ac:chgData name="Alison Dougherty" userId="1993291a-329e-44a1-95d1-cfac53fd4704" providerId="ADAL" clId="{63EB40E9-FDFE-472D-8814-32D5E497008A}" dt="2020-04-28T14:06:20.386" v="174" actId="478"/>
          <ac:picMkLst>
            <pc:docMk/>
            <pc:sldMk cId="2780315452" sldId="401"/>
            <ac:picMk id="12" creationId="{0E41385E-4142-42AA-9653-FE7F4B827FD3}"/>
          </ac:picMkLst>
        </pc:picChg>
        <pc:picChg chg="del">
          <ac:chgData name="Alison Dougherty" userId="1993291a-329e-44a1-95d1-cfac53fd4704" providerId="ADAL" clId="{63EB40E9-FDFE-472D-8814-32D5E497008A}" dt="2020-04-28T14:05:54.025" v="169" actId="478"/>
          <ac:picMkLst>
            <pc:docMk/>
            <pc:sldMk cId="2780315452" sldId="401"/>
            <ac:picMk id="14" creationId="{13E40BDF-19EC-48DE-A4FE-958541EF568A}"/>
          </ac:picMkLst>
        </pc:picChg>
        <pc:picChg chg="del">
          <ac:chgData name="Alison Dougherty" userId="1993291a-329e-44a1-95d1-cfac53fd4704" providerId="ADAL" clId="{63EB40E9-FDFE-472D-8814-32D5E497008A}" dt="2020-04-28T14:05:47.249" v="166" actId="478"/>
          <ac:picMkLst>
            <pc:docMk/>
            <pc:sldMk cId="2780315452" sldId="401"/>
            <ac:picMk id="16" creationId="{862A8579-9D41-4930-BA18-BE5B8FD710BA}"/>
          </ac:picMkLst>
        </pc:picChg>
      </pc:sldChg>
      <pc:sldChg chg="addSp delSp modSp mod addCm delCm modCm">
        <pc:chgData name="Alison Dougherty" userId="1993291a-329e-44a1-95d1-cfac53fd4704" providerId="ADAL" clId="{63EB40E9-FDFE-472D-8814-32D5E497008A}" dt="2020-04-28T16:36:41.895" v="1662" actId="13244"/>
        <pc:sldMkLst>
          <pc:docMk/>
          <pc:sldMk cId="2715006177" sldId="439"/>
        </pc:sldMkLst>
        <pc:spChg chg="mod">
          <ac:chgData name="Alison Dougherty" userId="1993291a-329e-44a1-95d1-cfac53fd4704" providerId="ADAL" clId="{63EB40E9-FDFE-472D-8814-32D5E497008A}" dt="2020-04-28T16:36:41.895" v="1662" actId="13244"/>
          <ac:spMkLst>
            <pc:docMk/>
            <pc:sldMk cId="2715006177" sldId="439"/>
            <ac:spMk id="5" creationId="{7C2C2C16-B2FC-4FF9-BBB5-E3DB40BBEEBF}"/>
          </ac:spMkLst>
        </pc:spChg>
        <pc:spChg chg="add del mod">
          <ac:chgData name="Alison Dougherty" userId="1993291a-329e-44a1-95d1-cfac53fd4704" providerId="ADAL" clId="{63EB40E9-FDFE-472D-8814-32D5E497008A}" dt="2020-04-28T13:51:57.613" v="114" actId="478"/>
          <ac:spMkLst>
            <pc:docMk/>
            <pc:sldMk cId="2715006177" sldId="439"/>
            <ac:spMk id="7" creationId="{E5EB2405-9168-48DF-887B-B0BF82106C26}"/>
          </ac:spMkLst>
        </pc:spChg>
        <pc:graphicFrameChg chg="del">
          <ac:chgData name="Alison Dougherty" userId="1993291a-329e-44a1-95d1-cfac53fd4704" providerId="ADAL" clId="{63EB40E9-FDFE-472D-8814-32D5E497008A}" dt="2020-04-28T13:51:54.836" v="113" actId="478"/>
          <ac:graphicFrameMkLst>
            <pc:docMk/>
            <pc:sldMk cId="2715006177" sldId="439"/>
            <ac:graphicFrameMk id="6" creationId="{3BF99C09-8C56-4B15-9FDB-A5F9BDD1A50F}"/>
          </ac:graphicFrameMkLst>
        </pc:graphicFrameChg>
        <pc:picChg chg="add mod">
          <ac:chgData name="Alison Dougherty" userId="1993291a-329e-44a1-95d1-cfac53fd4704" providerId="ADAL" clId="{63EB40E9-FDFE-472D-8814-32D5E497008A}" dt="2020-04-28T13:52:24.603" v="121" actId="962"/>
          <ac:picMkLst>
            <pc:docMk/>
            <pc:sldMk cId="2715006177" sldId="439"/>
            <ac:picMk id="9" creationId="{BEFBEEEB-9C22-44C9-9940-5E99ECBAE619}"/>
          </ac:picMkLst>
        </pc:picChg>
      </pc:sldChg>
      <pc:sldChg chg="del">
        <pc:chgData name="Alison Dougherty" userId="1993291a-329e-44a1-95d1-cfac53fd4704" providerId="ADAL" clId="{63EB40E9-FDFE-472D-8814-32D5E497008A}" dt="2020-04-28T13:49:46.582" v="108" actId="47"/>
        <pc:sldMkLst>
          <pc:docMk/>
          <pc:sldMk cId="3053977001" sldId="449"/>
        </pc:sldMkLst>
      </pc:sldChg>
      <pc:sldChg chg="modSp">
        <pc:chgData name="Alison Dougherty" userId="1993291a-329e-44a1-95d1-cfac53fd4704" providerId="ADAL" clId="{63EB40E9-FDFE-472D-8814-32D5E497008A}" dt="2020-04-28T20:26:43.420" v="1804" actId="1036"/>
        <pc:sldMkLst>
          <pc:docMk/>
          <pc:sldMk cId="3345581685" sldId="463"/>
        </pc:sldMkLst>
        <pc:spChg chg="mod">
          <ac:chgData name="Alison Dougherty" userId="1993291a-329e-44a1-95d1-cfac53fd4704" providerId="ADAL" clId="{63EB40E9-FDFE-472D-8814-32D5E497008A}" dt="2020-04-28T20:26:43.420" v="1804" actId="1036"/>
          <ac:spMkLst>
            <pc:docMk/>
            <pc:sldMk cId="3345581685" sldId="463"/>
            <ac:spMk id="6" creationId="{C7179A39-369F-477A-B20E-74C05375A963}"/>
          </ac:spMkLst>
        </pc:spChg>
      </pc:sldChg>
      <pc:sldChg chg="addSp delSp modSp mod addCm delCm modCm">
        <pc:chgData name="Alison Dougherty" userId="1993291a-329e-44a1-95d1-cfac53fd4704" providerId="ADAL" clId="{63EB40E9-FDFE-472D-8814-32D5E497008A}" dt="2020-05-01T18:08:21.054" v="1968"/>
        <pc:sldMkLst>
          <pc:docMk/>
          <pc:sldMk cId="2409647418" sldId="467"/>
        </pc:sldMkLst>
        <pc:spChg chg="add mod">
          <ac:chgData name="Alison Dougherty" userId="1993291a-329e-44a1-95d1-cfac53fd4704" providerId="ADAL" clId="{63EB40E9-FDFE-472D-8814-32D5E497008A}" dt="2020-04-28T16:11:54.066" v="1392" actId="255"/>
          <ac:spMkLst>
            <pc:docMk/>
            <pc:sldMk cId="2409647418" sldId="467"/>
            <ac:spMk id="2" creationId="{976A76E3-95DD-49B7-B158-05AAF416FAB5}"/>
          </ac:spMkLst>
        </pc:spChg>
        <pc:spChg chg="add del mod">
          <ac:chgData name="Alison Dougherty" userId="1993291a-329e-44a1-95d1-cfac53fd4704" providerId="ADAL" clId="{63EB40E9-FDFE-472D-8814-32D5E497008A}" dt="2020-04-28T16:11:44.110" v="1389" actId="478"/>
          <ac:spMkLst>
            <pc:docMk/>
            <pc:sldMk cId="2409647418" sldId="467"/>
            <ac:spMk id="8" creationId="{96CB8FC8-F3CA-45C9-886E-92A72AC8E7CF}"/>
          </ac:spMkLst>
        </pc:spChg>
        <pc:graphicFrameChg chg="del mod">
          <ac:chgData name="Alison Dougherty" userId="1993291a-329e-44a1-95d1-cfac53fd4704" providerId="ADAL" clId="{63EB40E9-FDFE-472D-8814-32D5E497008A}" dt="2020-04-28T16:11:41.997" v="1388" actId="478"/>
          <ac:graphicFrameMkLst>
            <pc:docMk/>
            <pc:sldMk cId="2409647418" sldId="467"/>
            <ac:graphicFrameMk id="3" creationId="{BB86BC1F-200C-49DC-9F2B-0D189BC80919}"/>
          </ac:graphicFrameMkLst>
        </pc:graphicFrameChg>
        <pc:picChg chg="add mod modCrop">
          <ac:chgData name="Alison Dougherty" userId="1993291a-329e-44a1-95d1-cfac53fd4704" providerId="ADAL" clId="{63EB40E9-FDFE-472D-8814-32D5E497008A}" dt="2020-04-28T16:17:33.478" v="1535" actId="962"/>
          <ac:picMkLst>
            <pc:docMk/>
            <pc:sldMk cId="2409647418" sldId="467"/>
            <ac:picMk id="10" creationId="{8CC969CE-8317-4DF6-A230-095997AFC3D9}"/>
          </ac:picMkLst>
        </pc:picChg>
      </pc:sldChg>
      <pc:sldChg chg="modSp del">
        <pc:chgData name="Alison Dougherty" userId="1993291a-329e-44a1-95d1-cfac53fd4704" providerId="ADAL" clId="{63EB40E9-FDFE-472D-8814-32D5E497008A}" dt="2020-04-28T14:09:34.508" v="536" actId="47"/>
        <pc:sldMkLst>
          <pc:docMk/>
          <pc:sldMk cId="2584888668" sldId="501"/>
        </pc:sldMkLst>
        <pc:graphicFrameChg chg="mod">
          <ac:chgData name="Alison Dougherty" userId="1993291a-329e-44a1-95d1-cfac53fd4704" providerId="ADAL" clId="{63EB40E9-FDFE-472D-8814-32D5E497008A}" dt="2020-04-28T14:06:17.653" v="173"/>
          <ac:graphicFrameMkLst>
            <pc:docMk/>
            <pc:sldMk cId="2584888668" sldId="501"/>
            <ac:graphicFrameMk id="6" creationId="{CA79334C-BFB5-4DF7-BC41-AADF0D744806}"/>
          </ac:graphicFrameMkLst>
        </pc:graphicFrameChg>
      </pc:sldChg>
      <pc:sldChg chg="addSp delSp modSp mod modAnim addCm delCm modCm">
        <pc:chgData name="Alison Dougherty" userId="1993291a-329e-44a1-95d1-cfac53fd4704" providerId="ADAL" clId="{63EB40E9-FDFE-472D-8814-32D5E497008A}" dt="2020-05-01T17:50:19.984" v="1955"/>
        <pc:sldMkLst>
          <pc:docMk/>
          <pc:sldMk cId="2335637187" sldId="502"/>
        </pc:sldMkLst>
        <pc:spChg chg="mod">
          <ac:chgData name="Alison Dougherty" userId="1993291a-329e-44a1-95d1-cfac53fd4704" providerId="ADAL" clId="{63EB40E9-FDFE-472D-8814-32D5E497008A}" dt="2020-04-28T17:34:01.733" v="1749" actId="13244"/>
          <ac:spMkLst>
            <pc:docMk/>
            <pc:sldMk cId="2335637187" sldId="502"/>
            <ac:spMk id="5" creationId="{588A36A6-3F2B-4CAC-BAF0-EFB67D036E5A}"/>
          </ac:spMkLst>
        </pc:spChg>
        <pc:spChg chg="add mod">
          <ac:chgData name="Alison Dougherty" userId="1993291a-329e-44a1-95d1-cfac53fd4704" providerId="ADAL" clId="{63EB40E9-FDFE-472D-8814-32D5E497008A}" dt="2020-04-28T19:22:06.550" v="1750" actId="13244"/>
          <ac:spMkLst>
            <pc:docMk/>
            <pc:sldMk cId="2335637187" sldId="502"/>
            <ac:spMk id="7" creationId="{747FA65B-CA3C-45A8-8705-BFA5DA5C4E10}"/>
          </ac:spMkLst>
        </pc:spChg>
        <pc:spChg chg="add">
          <ac:chgData name="Alison Dougherty" userId="1993291a-329e-44a1-95d1-cfac53fd4704" providerId="ADAL" clId="{63EB40E9-FDFE-472D-8814-32D5E497008A}" dt="2020-04-28T14:16:39.961" v="627"/>
          <ac:spMkLst>
            <pc:docMk/>
            <pc:sldMk cId="2335637187" sldId="502"/>
            <ac:spMk id="11" creationId="{7BC3D96A-A9FC-4287-A6D8-CD1944FD98AF}"/>
          </ac:spMkLst>
        </pc:spChg>
        <pc:spChg chg="add">
          <ac:chgData name="Alison Dougherty" userId="1993291a-329e-44a1-95d1-cfac53fd4704" providerId="ADAL" clId="{63EB40E9-FDFE-472D-8814-32D5E497008A}" dt="2020-04-28T14:16:39.961" v="627"/>
          <ac:spMkLst>
            <pc:docMk/>
            <pc:sldMk cId="2335637187" sldId="502"/>
            <ac:spMk id="13" creationId="{99191779-DE3A-41DE-8EF5-F97DF278F27D}"/>
          </ac:spMkLst>
        </pc:spChg>
        <pc:spChg chg="add">
          <ac:chgData name="Alison Dougherty" userId="1993291a-329e-44a1-95d1-cfac53fd4704" providerId="ADAL" clId="{63EB40E9-FDFE-472D-8814-32D5E497008A}" dt="2020-04-28T14:16:39.961" v="627"/>
          <ac:spMkLst>
            <pc:docMk/>
            <pc:sldMk cId="2335637187" sldId="502"/>
            <ac:spMk id="14" creationId="{342BC9EE-5679-4B46-899E-E3AE1BA2A3D8}"/>
          </ac:spMkLst>
        </pc:spChg>
        <pc:spChg chg="add">
          <ac:chgData name="Alison Dougherty" userId="1993291a-329e-44a1-95d1-cfac53fd4704" providerId="ADAL" clId="{63EB40E9-FDFE-472D-8814-32D5E497008A}" dt="2020-04-28T14:16:39.961" v="627"/>
          <ac:spMkLst>
            <pc:docMk/>
            <pc:sldMk cId="2335637187" sldId="502"/>
            <ac:spMk id="16" creationId="{BA30D6E7-846C-4323-8600-9781E4A6C307}"/>
          </ac:spMkLst>
        </pc:spChg>
        <pc:graphicFrameChg chg="del">
          <ac:chgData name="Alison Dougherty" userId="1993291a-329e-44a1-95d1-cfac53fd4704" providerId="ADAL" clId="{63EB40E9-FDFE-472D-8814-32D5E497008A}" dt="2020-04-28T14:16:25.313" v="624" actId="478"/>
          <ac:graphicFrameMkLst>
            <pc:docMk/>
            <pc:sldMk cId="2335637187" sldId="502"/>
            <ac:graphicFrameMk id="6" creationId="{DDC8B6CC-E259-4A7F-A45E-D2EFC6D16253}"/>
          </ac:graphicFrameMkLst>
        </pc:graphicFrameChg>
        <pc:picChg chg="del">
          <ac:chgData name="Alison Dougherty" userId="1993291a-329e-44a1-95d1-cfac53fd4704" providerId="ADAL" clId="{63EB40E9-FDFE-472D-8814-32D5E497008A}" dt="2020-04-28T14:16:26.553" v="625" actId="478"/>
          <ac:picMkLst>
            <pc:docMk/>
            <pc:sldMk cId="2335637187" sldId="502"/>
            <ac:picMk id="8" creationId="{E4256D83-34DB-4493-9E37-100C3624F306}"/>
          </ac:picMkLst>
        </pc:picChg>
        <pc:picChg chg="add">
          <ac:chgData name="Alison Dougherty" userId="1993291a-329e-44a1-95d1-cfac53fd4704" providerId="ADAL" clId="{63EB40E9-FDFE-472D-8814-32D5E497008A}" dt="2020-04-28T14:16:39.961" v="627"/>
          <ac:picMkLst>
            <pc:docMk/>
            <pc:sldMk cId="2335637187" sldId="502"/>
            <ac:picMk id="12" creationId="{9A3787D3-9B1B-44AD-AEE2-10EE31BFDBC0}"/>
          </ac:picMkLst>
        </pc:picChg>
        <pc:cxnChg chg="add mod">
          <ac:chgData name="Alison Dougherty" userId="1993291a-329e-44a1-95d1-cfac53fd4704" providerId="ADAL" clId="{63EB40E9-FDFE-472D-8814-32D5E497008A}" dt="2020-04-28T20:26:07.123" v="1798" actId="962"/>
          <ac:cxnSpMkLst>
            <pc:docMk/>
            <pc:sldMk cId="2335637187" sldId="502"/>
            <ac:cxnSpMk id="9" creationId="{6C649450-2FAD-4A15-A34E-B4AA54D5593C}"/>
          </ac:cxnSpMkLst>
        </pc:cxnChg>
        <pc:cxnChg chg="add mod">
          <ac:chgData name="Alison Dougherty" userId="1993291a-329e-44a1-95d1-cfac53fd4704" providerId="ADAL" clId="{63EB40E9-FDFE-472D-8814-32D5E497008A}" dt="2020-04-28T16:19:25.192" v="1545" actId="962"/>
          <ac:cxnSpMkLst>
            <pc:docMk/>
            <pc:sldMk cId="2335637187" sldId="502"/>
            <ac:cxnSpMk id="10" creationId="{DAA73D7F-F138-4F65-A29E-4B96291F7B5B}"/>
          </ac:cxnSpMkLst>
        </pc:cxnChg>
        <pc:cxnChg chg="add mod">
          <ac:chgData name="Alison Dougherty" userId="1993291a-329e-44a1-95d1-cfac53fd4704" providerId="ADAL" clId="{63EB40E9-FDFE-472D-8814-32D5E497008A}" dt="2020-04-28T16:19:27.118" v="1546" actId="962"/>
          <ac:cxnSpMkLst>
            <pc:docMk/>
            <pc:sldMk cId="2335637187" sldId="502"/>
            <ac:cxnSpMk id="15" creationId="{2E408FEA-E0AB-42B9-824F-F71FBDDF1B10}"/>
          </ac:cxnSpMkLst>
        </pc:cxnChg>
      </pc:sldChg>
      <pc:sldChg chg="addSp delSp modSp mod modAnim addCm modCm">
        <pc:chgData name="Alison Dougherty" userId="1993291a-329e-44a1-95d1-cfac53fd4704" providerId="ADAL" clId="{63EB40E9-FDFE-472D-8814-32D5E497008A}" dt="2020-05-01T17:50:24.691" v="1956"/>
        <pc:sldMkLst>
          <pc:docMk/>
          <pc:sldMk cId="1133049847" sldId="503"/>
        </pc:sldMkLst>
        <pc:spChg chg="mod">
          <ac:chgData name="Alison Dougherty" userId="1993291a-329e-44a1-95d1-cfac53fd4704" providerId="ADAL" clId="{63EB40E9-FDFE-472D-8814-32D5E497008A}" dt="2020-04-28T19:22:22.106" v="1753" actId="13244"/>
          <ac:spMkLst>
            <pc:docMk/>
            <pc:sldMk cId="1133049847" sldId="503"/>
            <ac:spMk id="5" creationId="{588A36A6-3F2B-4CAC-BAF0-EFB67D036E5A}"/>
          </ac:spMkLst>
        </pc:spChg>
        <pc:spChg chg="add mod">
          <ac:chgData name="Alison Dougherty" userId="1993291a-329e-44a1-95d1-cfac53fd4704" providerId="ADAL" clId="{63EB40E9-FDFE-472D-8814-32D5E497008A}" dt="2020-04-28T19:22:25.237" v="1754" actId="13244"/>
          <ac:spMkLst>
            <pc:docMk/>
            <pc:sldMk cId="1133049847" sldId="503"/>
            <ac:spMk id="7" creationId="{D2581FC3-6856-46F9-AB01-50C9D9648D2B}"/>
          </ac:spMkLst>
        </pc:spChg>
        <pc:spChg chg="add mod">
          <ac:chgData name="Alison Dougherty" userId="1993291a-329e-44a1-95d1-cfac53fd4704" providerId="ADAL" clId="{63EB40E9-FDFE-472D-8814-32D5E497008A}" dt="2020-04-28T19:22:28.540" v="1755" actId="13244"/>
          <ac:spMkLst>
            <pc:docMk/>
            <pc:sldMk cId="1133049847" sldId="503"/>
            <ac:spMk id="9" creationId="{B0936FFA-B971-4C83-A1E7-0157E7EA8AAA}"/>
          </ac:spMkLst>
        </pc:spChg>
        <pc:spChg chg="add mod">
          <ac:chgData name="Alison Dougherty" userId="1993291a-329e-44a1-95d1-cfac53fd4704" providerId="ADAL" clId="{63EB40E9-FDFE-472D-8814-32D5E497008A}" dt="2020-04-28T14:20:50.056" v="1010" actId="1076"/>
          <ac:spMkLst>
            <pc:docMk/>
            <pc:sldMk cId="1133049847" sldId="503"/>
            <ac:spMk id="12" creationId="{7A5DA590-4B18-4470-9682-E44932E552D3}"/>
          </ac:spMkLst>
        </pc:spChg>
        <pc:spChg chg="add mod">
          <ac:chgData name="Alison Dougherty" userId="1993291a-329e-44a1-95d1-cfac53fd4704" providerId="ADAL" clId="{63EB40E9-FDFE-472D-8814-32D5E497008A}" dt="2020-04-28T14:20:17.465" v="1003" actId="14100"/>
          <ac:spMkLst>
            <pc:docMk/>
            <pc:sldMk cId="1133049847" sldId="503"/>
            <ac:spMk id="14" creationId="{6DB5A4B3-64AF-4208-9A70-B5FBF43B1305}"/>
          </ac:spMkLst>
        </pc:spChg>
        <pc:spChg chg="add mod">
          <ac:chgData name="Alison Dougherty" userId="1993291a-329e-44a1-95d1-cfac53fd4704" providerId="ADAL" clId="{63EB40E9-FDFE-472D-8814-32D5E497008A}" dt="2020-04-28T14:21:10.089" v="1011" actId="1076"/>
          <ac:spMkLst>
            <pc:docMk/>
            <pc:sldMk cId="1133049847" sldId="503"/>
            <ac:spMk id="15" creationId="{AC1E0703-7A3D-4CCD-AA8D-B560E4D79CF5}"/>
          </ac:spMkLst>
        </pc:spChg>
        <pc:spChg chg="add mod">
          <ac:chgData name="Alison Dougherty" userId="1993291a-329e-44a1-95d1-cfac53fd4704" providerId="ADAL" clId="{63EB40E9-FDFE-472D-8814-32D5E497008A}" dt="2020-04-28T14:21:16.401" v="1012" actId="1076"/>
          <ac:spMkLst>
            <pc:docMk/>
            <pc:sldMk cId="1133049847" sldId="503"/>
            <ac:spMk id="17" creationId="{FEFE54AA-2926-4A67-BA10-C37AB8D277C9}"/>
          </ac:spMkLst>
        </pc:spChg>
        <pc:graphicFrameChg chg="del mod">
          <ac:chgData name="Alison Dougherty" userId="1993291a-329e-44a1-95d1-cfac53fd4704" providerId="ADAL" clId="{63EB40E9-FDFE-472D-8814-32D5E497008A}" dt="2020-04-28T14:19:53.514" v="999" actId="478"/>
          <ac:graphicFrameMkLst>
            <pc:docMk/>
            <pc:sldMk cId="1133049847" sldId="503"/>
            <ac:graphicFrameMk id="6" creationId="{DDC8B6CC-E259-4A7F-A45E-D2EFC6D16253}"/>
          </ac:graphicFrameMkLst>
        </pc:graphicFrameChg>
        <pc:picChg chg="del">
          <ac:chgData name="Alison Dougherty" userId="1993291a-329e-44a1-95d1-cfac53fd4704" providerId="ADAL" clId="{63EB40E9-FDFE-472D-8814-32D5E497008A}" dt="2020-04-28T14:19:55.728" v="1000" actId="478"/>
          <ac:picMkLst>
            <pc:docMk/>
            <pc:sldMk cId="1133049847" sldId="503"/>
            <ac:picMk id="8" creationId="{E4256D83-34DB-4493-9E37-100C3624F306}"/>
          </ac:picMkLst>
        </pc:picChg>
        <pc:picChg chg="add">
          <ac:chgData name="Alison Dougherty" userId="1993291a-329e-44a1-95d1-cfac53fd4704" providerId="ADAL" clId="{63EB40E9-FDFE-472D-8814-32D5E497008A}" dt="2020-04-28T14:20:04.787" v="1001"/>
          <ac:picMkLst>
            <pc:docMk/>
            <pc:sldMk cId="1133049847" sldId="503"/>
            <ac:picMk id="13" creationId="{23C53EA8-1205-4E92-9CD3-1DBC9EEC0C56}"/>
          </ac:picMkLst>
        </pc:picChg>
        <pc:cxnChg chg="add mod">
          <ac:chgData name="Alison Dougherty" userId="1993291a-329e-44a1-95d1-cfac53fd4704" providerId="ADAL" clId="{63EB40E9-FDFE-472D-8814-32D5E497008A}" dt="2020-04-28T20:26:09.229" v="1799" actId="962"/>
          <ac:cxnSpMkLst>
            <pc:docMk/>
            <pc:sldMk cId="1133049847" sldId="503"/>
            <ac:cxnSpMk id="10" creationId="{E628622E-F2F2-4193-86DF-DBEADE581289}"/>
          </ac:cxnSpMkLst>
        </pc:cxnChg>
        <pc:cxnChg chg="add mod">
          <ac:chgData name="Alison Dougherty" userId="1993291a-329e-44a1-95d1-cfac53fd4704" providerId="ADAL" clId="{63EB40E9-FDFE-472D-8814-32D5E497008A}" dt="2020-04-28T16:19:31.274" v="1548" actId="962"/>
          <ac:cxnSpMkLst>
            <pc:docMk/>
            <pc:sldMk cId="1133049847" sldId="503"/>
            <ac:cxnSpMk id="11" creationId="{4B56E468-1194-40CB-A559-D8CAC555D3D9}"/>
          </ac:cxnSpMkLst>
        </pc:cxnChg>
        <pc:cxnChg chg="add mod">
          <ac:chgData name="Alison Dougherty" userId="1993291a-329e-44a1-95d1-cfac53fd4704" providerId="ADAL" clId="{63EB40E9-FDFE-472D-8814-32D5E497008A}" dt="2020-04-28T16:19:32.936" v="1549" actId="962"/>
          <ac:cxnSpMkLst>
            <pc:docMk/>
            <pc:sldMk cId="1133049847" sldId="503"/>
            <ac:cxnSpMk id="16" creationId="{875B6011-7CB2-4E8B-B9DC-D4AE3D95C025}"/>
          </ac:cxnSpMkLst>
        </pc:cxnChg>
      </pc:sldChg>
      <pc:sldChg chg="modSp del">
        <pc:chgData name="Alison Dougherty" userId="1993291a-329e-44a1-95d1-cfac53fd4704" providerId="ADAL" clId="{63EB40E9-FDFE-472D-8814-32D5E497008A}" dt="2020-04-28T14:26:01.699" v="1072" actId="47"/>
        <pc:sldMkLst>
          <pc:docMk/>
          <pc:sldMk cId="1756185739" sldId="504"/>
        </pc:sldMkLst>
        <pc:graphicFrameChg chg="mod">
          <ac:chgData name="Alison Dougherty" userId="1993291a-329e-44a1-95d1-cfac53fd4704" providerId="ADAL" clId="{63EB40E9-FDFE-472D-8814-32D5E497008A}" dt="2020-04-28T14:23:09.673" v="1040"/>
          <ac:graphicFrameMkLst>
            <pc:docMk/>
            <pc:sldMk cId="1756185739" sldId="504"/>
            <ac:graphicFrameMk id="3" creationId="{641D14FC-BAC8-4252-BA6B-D4BD6260CE01}"/>
          </ac:graphicFrameMkLst>
        </pc:graphicFrameChg>
      </pc:sldChg>
      <pc:sldChg chg="modSp">
        <pc:chgData name="Alison Dougherty" userId="1993291a-329e-44a1-95d1-cfac53fd4704" providerId="ADAL" clId="{63EB40E9-FDFE-472D-8814-32D5E497008A}" dt="2020-04-30T19:19:20.961" v="1823" actId="108"/>
        <pc:sldMkLst>
          <pc:docMk/>
          <pc:sldMk cId="1202458960" sldId="506"/>
        </pc:sldMkLst>
        <pc:spChg chg="mod">
          <ac:chgData name="Alison Dougherty" userId="1993291a-329e-44a1-95d1-cfac53fd4704" providerId="ADAL" clId="{63EB40E9-FDFE-472D-8814-32D5E497008A}" dt="2020-04-30T19:19:20.961" v="1823" actId="108"/>
          <ac:spMkLst>
            <pc:docMk/>
            <pc:sldMk cId="1202458960" sldId="506"/>
            <ac:spMk id="5" creationId="{5D8553F5-063F-4A75-8A7F-438BA39FF7C6}"/>
          </ac:spMkLst>
        </pc:spChg>
      </pc:sldChg>
      <pc:sldChg chg="modSp mod delCm">
        <pc:chgData name="Alison Dougherty" userId="1993291a-329e-44a1-95d1-cfac53fd4704" providerId="ADAL" clId="{63EB40E9-FDFE-472D-8814-32D5E497008A}" dt="2020-05-01T17:53:03.483" v="1962" actId="1592"/>
        <pc:sldMkLst>
          <pc:docMk/>
          <pc:sldMk cId="186488503" sldId="510"/>
        </pc:sldMkLst>
        <pc:spChg chg="mod">
          <ac:chgData name="Alison Dougherty" userId="1993291a-329e-44a1-95d1-cfac53fd4704" providerId="ADAL" clId="{63EB40E9-FDFE-472D-8814-32D5E497008A}" dt="2020-04-28T16:20:43.125" v="1561" actId="962"/>
          <ac:spMkLst>
            <pc:docMk/>
            <pc:sldMk cId="186488503" sldId="510"/>
            <ac:spMk id="6" creationId="{0A3E5D0F-DADA-4333-9300-22CF4721D327}"/>
          </ac:spMkLst>
        </pc:spChg>
        <pc:picChg chg="mod">
          <ac:chgData name="Alison Dougherty" userId="1993291a-329e-44a1-95d1-cfac53fd4704" providerId="ADAL" clId="{63EB40E9-FDFE-472D-8814-32D5E497008A}" dt="2020-04-28T16:20:38.825" v="1560" actId="962"/>
          <ac:picMkLst>
            <pc:docMk/>
            <pc:sldMk cId="186488503" sldId="510"/>
            <ac:picMk id="5" creationId="{D78DF369-6968-415D-B36E-5008CF6B6DFE}"/>
          </ac:picMkLst>
        </pc:picChg>
      </pc:sldChg>
      <pc:sldChg chg="modSp mod addCm modCm">
        <pc:chgData name="Alison Dougherty" userId="1993291a-329e-44a1-95d1-cfac53fd4704" providerId="ADAL" clId="{63EB40E9-FDFE-472D-8814-32D5E497008A}" dt="2020-05-01T17:50:55.457" v="1959"/>
        <pc:sldMkLst>
          <pc:docMk/>
          <pc:sldMk cId="1516741354" sldId="512"/>
        </pc:sldMkLst>
        <pc:spChg chg="mod">
          <ac:chgData name="Alison Dougherty" userId="1993291a-329e-44a1-95d1-cfac53fd4704" providerId="ADAL" clId="{63EB40E9-FDFE-472D-8814-32D5E497008A}" dt="2020-05-01T16:22:39.240" v="1937" actId="20577"/>
          <ac:spMkLst>
            <pc:docMk/>
            <pc:sldMk cId="1516741354" sldId="512"/>
            <ac:spMk id="2" creationId="{4D1D256B-3401-4709-AB14-14172B6D67C6}"/>
          </ac:spMkLst>
        </pc:spChg>
        <pc:spChg chg="mod">
          <ac:chgData name="Alison Dougherty" userId="1993291a-329e-44a1-95d1-cfac53fd4704" providerId="ADAL" clId="{63EB40E9-FDFE-472D-8814-32D5E497008A}" dt="2020-04-28T16:20:12.391" v="1553" actId="962"/>
          <ac:spMkLst>
            <pc:docMk/>
            <pc:sldMk cId="1516741354" sldId="512"/>
            <ac:spMk id="8" creationId="{D8D3A4AE-D404-46F6-8BFE-725583BC20AF}"/>
          </ac:spMkLst>
        </pc:spChg>
      </pc:sldChg>
      <pc:sldChg chg="delCm">
        <pc:chgData name="Alison Dougherty" userId="1993291a-329e-44a1-95d1-cfac53fd4704" providerId="ADAL" clId="{63EB40E9-FDFE-472D-8814-32D5E497008A}" dt="2020-05-01T17:52:10.907" v="1960" actId="1592"/>
        <pc:sldMkLst>
          <pc:docMk/>
          <pc:sldMk cId="1715582399" sldId="513"/>
        </pc:sldMkLst>
      </pc:sldChg>
      <pc:sldChg chg="modSp mod">
        <pc:chgData name="Alison Dougherty" userId="1993291a-329e-44a1-95d1-cfac53fd4704" providerId="ADAL" clId="{63EB40E9-FDFE-472D-8814-32D5E497008A}" dt="2020-04-30T19:33:21.386" v="1827" actId="732"/>
        <pc:sldMkLst>
          <pc:docMk/>
          <pc:sldMk cId="1538550470" sldId="514"/>
        </pc:sldMkLst>
        <pc:picChg chg="mod modCrop">
          <ac:chgData name="Alison Dougherty" userId="1993291a-329e-44a1-95d1-cfac53fd4704" providerId="ADAL" clId="{63EB40E9-FDFE-472D-8814-32D5E497008A}" dt="2020-04-30T19:33:21.386" v="1827" actId="732"/>
          <ac:picMkLst>
            <pc:docMk/>
            <pc:sldMk cId="1538550470" sldId="514"/>
            <ac:picMk id="5" creationId="{ECBB7F41-15BE-42DE-9678-CF5C0D414F79}"/>
          </ac:picMkLst>
        </pc:picChg>
      </pc:sldChg>
      <pc:sldChg chg="addSp delSp modSp mod addCm modCm">
        <pc:chgData name="Alison Dougherty" userId="1993291a-329e-44a1-95d1-cfac53fd4704" providerId="ADAL" clId="{63EB40E9-FDFE-472D-8814-32D5E497008A}" dt="2020-05-01T17:55:47.680" v="1965"/>
        <pc:sldMkLst>
          <pc:docMk/>
          <pc:sldMk cId="3840021500" sldId="515"/>
        </pc:sldMkLst>
        <pc:spChg chg="add mod">
          <ac:chgData name="Alison Dougherty" userId="1993291a-329e-44a1-95d1-cfac53fd4704" providerId="ADAL" clId="{63EB40E9-FDFE-472D-8814-32D5E497008A}" dt="2020-04-28T14:29:57.051" v="1229" actId="962"/>
          <ac:spMkLst>
            <pc:docMk/>
            <pc:sldMk cId="3840021500" sldId="515"/>
            <ac:spMk id="3" creationId="{3AF62EC7-EACD-494E-85C6-36A646A1BD11}"/>
          </ac:spMkLst>
        </pc:spChg>
        <pc:spChg chg="mod">
          <ac:chgData name="Alison Dougherty" userId="1993291a-329e-44a1-95d1-cfac53fd4704" providerId="ADAL" clId="{63EB40E9-FDFE-472D-8814-32D5E497008A}" dt="2020-04-28T14:29:17.284" v="1215" actId="1076"/>
          <ac:spMkLst>
            <pc:docMk/>
            <pc:sldMk cId="3840021500" sldId="515"/>
            <ac:spMk id="4" creationId="{11C4867F-13FB-4D48-9398-2D473D30254F}"/>
          </ac:spMkLst>
        </pc:spChg>
        <pc:spChg chg="add mod">
          <ac:chgData name="Alison Dougherty" userId="1993291a-329e-44a1-95d1-cfac53fd4704" providerId="ADAL" clId="{63EB40E9-FDFE-472D-8814-32D5E497008A}" dt="2020-04-28T14:30:05.430" v="1230" actId="962"/>
          <ac:spMkLst>
            <pc:docMk/>
            <pc:sldMk cId="3840021500" sldId="515"/>
            <ac:spMk id="7" creationId="{13BE2632-8A6E-4B03-8211-2AD263FCE9DF}"/>
          </ac:spMkLst>
        </pc:spChg>
        <pc:spChg chg="add">
          <ac:chgData name="Alison Dougherty" userId="1993291a-329e-44a1-95d1-cfac53fd4704" providerId="ADAL" clId="{63EB40E9-FDFE-472D-8814-32D5E497008A}" dt="2020-04-28T14:28:23.278" v="1201"/>
          <ac:spMkLst>
            <pc:docMk/>
            <pc:sldMk cId="3840021500" sldId="515"/>
            <ac:spMk id="9" creationId="{2B90F34B-DB23-494D-B126-D73CA68E7B8F}"/>
          </ac:spMkLst>
        </pc:spChg>
        <pc:spChg chg="add mod">
          <ac:chgData name="Alison Dougherty" userId="1993291a-329e-44a1-95d1-cfac53fd4704" providerId="ADAL" clId="{63EB40E9-FDFE-472D-8814-32D5E497008A}" dt="2020-04-28T14:29:39.575" v="1224" actId="20577"/>
          <ac:spMkLst>
            <pc:docMk/>
            <pc:sldMk cId="3840021500" sldId="515"/>
            <ac:spMk id="10" creationId="{8BA6EE3B-DD90-45DE-8837-40A80B0698D3}"/>
          </ac:spMkLst>
        </pc:spChg>
        <pc:spChg chg="add mod">
          <ac:chgData name="Alison Dougherty" userId="1993291a-329e-44a1-95d1-cfac53fd4704" providerId="ADAL" clId="{63EB40E9-FDFE-472D-8814-32D5E497008A}" dt="2020-04-28T14:29:51.692" v="1228" actId="5793"/>
          <ac:spMkLst>
            <pc:docMk/>
            <pc:sldMk cId="3840021500" sldId="515"/>
            <ac:spMk id="11" creationId="{BBAC4256-0E56-43ED-B2FE-C3522AEA469D}"/>
          </ac:spMkLst>
        </pc:spChg>
        <pc:grpChg chg="add mod">
          <ac:chgData name="Alison Dougherty" userId="1993291a-329e-44a1-95d1-cfac53fd4704" providerId="ADAL" clId="{63EB40E9-FDFE-472D-8814-32D5E497008A}" dt="2020-04-28T16:20:22.518" v="1555" actId="962"/>
          <ac:grpSpMkLst>
            <pc:docMk/>
            <pc:sldMk cId="3840021500" sldId="515"/>
            <ac:grpSpMk id="8" creationId="{D319C104-96DC-4098-A1C6-32F15611F484}"/>
          </ac:grpSpMkLst>
        </pc:grpChg>
        <pc:graphicFrameChg chg="del mod">
          <ac:chgData name="Alison Dougherty" userId="1993291a-329e-44a1-95d1-cfac53fd4704" providerId="ADAL" clId="{63EB40E9-FDFE-472D-8814-32D5E497008A}" dt="2020-04-28T14:29:09.018" v="1213" actId="478"/>
          <ac:graphicFrameMkLst>
            <pc:docMk/>
            <pc:sldMk cId="3840021500" sldId="515"/>
            <ac:graphicFrameMk id="5" creationId="{803A0AE9-076C-4FDA-9E94-2BA23CD31577}"/>
          </ac:graphicFrameMkLst>
        </pc:graphicFrameChg>
        <pc:graphicFrameChg chg="del">
          <ac:chgData name="Alison Dougherty" userId="1993291a-329e-44a1-95d1-cfac53fd4704" providerId="ADAL" clId="{63EB40E9-FDFE-472D-8814-32D5E497008A}" dt="2020-04-28T14:27:47.099" v="1194" actId="478"/>
          <ac:graphicFrameMkLst>
            <pc:docMk/>
            <pc:sldMk cId="3840021500" sldId="515"/>
            <ac:graphicFrameMk id="6" creationId="{E2D511D9-D290-44D9-8381-29CDD536F5D9}"/>
          </ac:graphicFrameMkLst>
        </pc:graphicFrameChg>
      </pc:sldChg>
      <pc:sldChg chg="modSp">
        <pc:chgData name="Alison Dougherty" userId="1993291a-329e-44a1-95d1-cfac53fd4704" providerId="ADAL" clId="{63EB40E9-FDFE-472D-8814-32D5E497008A}" dt="2020-04-28T19:23:41.796" v="1767" actId="13244"/>
        <pc:sldMkLst>
          <pc:docMk/>
          <pc:sldMk cId="307121687" sldId="516"/>
        </pc:sldMkLst>
        <pc:spChg chg="mod">
          <ac:chgData name="Alison Dougherty" userId="1993291a-329e-44a1-95d1-cfac53fd4704" providerId="ADAL" clId="{63EB40E9-FDFE-472D-8814-32D5E497008A}" dt="2020-04-28T19:23:41.796" v="1767" actId="13244"/>
          <ac:spMkLst>
            <pc:docMk/>
            <pc:sldMk cId="307121687" sldId="516"/>
            <ac:spMk id="3" creationId="{F1D742CE-1A2B-4958-8F3D-5BF2B26FF020}"/>
          </ac:spMkLst>
        </pc:spChg>
      </pc:sldChg>
      <pc:sldChg chg="add del">
        <pc:chgData name="Alison Dougherty" userId="1993291a-329e-44a1-95d1-cfac53fd4704" providerId="ADAL" clId="{63EB40E9-FDFE-472D-8814-32D5E497008A}" dt="2020-04-28T14:53:19.750" v="1321" actId="47"/>
        <pc:sldMkLst>
          <pc:docMk/>
          <pc:sldMk cId="2930450370" sldId="517"/>
        </pc:sldMkLst>
      </pc:sldChg>
      <pc:sldChg chg="modSp mod">
        <pc:chgData name="Alison Dougherty" userId="1993291a-329e-44a1-95d1-cfac53fd4704" providerId="ADAL" clId="{63EB40E9-FDFE-472D-8814-32D5E497008A}" dt="2020-04-28T19:24:57.880" v="1788" actId="13244"/>
        <pc:sldMkLst>
          <pc:docMk/>
          <pc:sldMk cId="2668234800" sldId="518"/>
        </pc:sldMkLst>
        <pc:spChg chg="mod">
          <ac:chgData name="Alison Dougherty" userId="1993291a-329e-44a1-95d1-cfac53fd4704" providerId="ADAL" clId="{63EB40E9-FDFE-472D-8814-32D5E497008A}" dt="2020-04-28T19:24:49.185" v="1787" actId="13244"/>
          <ac:spMkLst>
            <pc:docMk/>
            <pc:sldMk cId="2668234800" sldId="518"/>
            <ac:spMk id="4" creationId="{E727DF75-B8EA-47DD-B9AE-88F6EB87D947}"/>
          </ac:spMkLst>
        </pc:spChg>
        <pc:spChg chg="mod">
          <ac:chgData name="Alison Dougherty" userId="1993291a-329e-44a1-95d1-cfac53fd4704" providerId="ADAL" clId="{63EB40E9-FDFE-472D-8814-32D5E497008A}" dt="2020-04-28T14:54:53.345" v="1332" actId="2711"/>
          <ac:spMkLst>
            <pc:docMk/>
            <pc:sldMk cId="2668234800" sldId="518"/>
            <ac:spMk id="7" creationId="{5C4EF5B3-A69F-4F83-9FD6-31311577902F}"/>
          </ac:spMkLst>
        </pc:spChg>
        <pc:spChg chg="mod">
          <ac:chgData name="Alison Dougherty" userId="1993291a-329e-44a1-95d1-cfac53fd4704" providerId="ADAL" clId="{63EB40E9-FDFE-472D-8814-32D5E497008A}" dt="2020-04-28T19:24:57.880" v="1788" actId="13244"/>
          <ac:spMkLst>
            <pc:docMk/>
            <pc:sldMk cId="2668234800" sldId="518"/>
            <ac:spMk id="8" creationId="{93A3912A-9EE4-45EA-B96D-C84E3C8F2F87}"/>
          </ac:spMkLst>
        </pc:spChg>
        <pc:graphicFrameChg chg="mod">
          <ac:chgData name="Alison Dougherty" userId="1993291a-329e-44a1-95d1-cfac53fd4704" providerId="ADAL" clId="{63EB40E9-FDFE-472D-8814-32D5E497008A}" dt="2020-04-28T14:54:48.696" v="1331" actId="1076"/>
          <ac:graphicFrameMkLst>
            <pc:docMk/>
            <pc:sldMk cId="2668234800" sldId="518"/>
            <ac:graphicFrameMk id="6" creationId="{D33A6D89-ACF6-426E-ABE4-0A9A73A41FD9}"/>
          </ac:graphicFrameMkLst>
        </pc:graphicFrameChg>
      </pc:sldChg>
      <pc:sldChg chg="modSp">
        <pc:chgData name="Alison Dougherty" userId="1993291a-329e-44a1-95d1-cfac53fd4704" providerId="ADAL" clId="{63EB40E9-FDFE-472D-8814-32D5E497008A}" dt="2020-04-28T19:25:02.352" v="1789" actId="13244"/>
        <pc:sldMkLst>
          <pc:docMk/>
          <pc:sldMk cId="2297417421" sldId="520"/>
        </pc:sldMkLst>
        <pc:spChg chg="mod">
          <ac:chgData name="Alison Dougherty" userId="1993291a-329e-44a1-95d1-cfac53fd4704" providerId="ADAL" clId="{63EB40E9-FDFE-472D-8814-32D5E497008A}" dt="2020-04-28T19:25:02.352" v="1789" actId="13244"/>
          <ac:spMkLst>
            <pc:docMk/>
            <pc:sldMk cId="2297417421" sldId="520"/>
            <ac:spMk id="4" creationId="{36728A28-475E-4926-9E61-E218E22B1916}"/>
          </ac:spMkLst>
        </pc:spChg>
      </pc:sldChg>
      <pc:sldChg chg="addSp delSp modSp del mod addCm modCm">
        <pc:chgData name="Alison Dougherty" userId="1993291a-329e-44a1-95d1-cfac53fd4704" providerId="ADAL" clId="{63EB40E9-FDFE-472D-8814-32D5E497008A}" dt="2020-05-01T17:57:59.996" v="1967" actId="47"/>
        <pc:sldMkLst>
          <pc:docMk/>
          <pc:sldMk cId="2905022096" sldId="521"/>
        </pc:sldMkLst>
        <pc:spChg chg="add del mod">
          <ac:chgData name="Alison Dougherty" userId="1993291a-329e-44a1-95d1-cfac53fd4704" providerId="ADAL" clId="{63EB40E9-FDFE-472D-8814-32D5E497008A}" dt="2020-04-28T14:58:51.944" v="1355" actId="478"/>
          <ac:spMkLst>
            <pc:docMk/>
            <pc:sldMk cId="2905022096" sldId="521"/>
            <ac:spMk id="3" creationId="{9D77E943-C993-48D0-8D0B-1B4AAEA3D991}"/>
          </ac:spMkLst>
        </pc:spChg>
        <pc:grpChg chg="mod">
          <ac:chgData name="Alison Dougherty" userId="1993291a-329e-44a1-95d1-cfac53fd4704" providerId="ADAL" clId="{63EB40E9-FDFE-472D-8814-32D5E497008A}" dt="2020-04-28T16:21:02.108" v="1643" actId="962"/>
          <ac:grpSpMkLst>
            <pc:docMk/>
            <pc:sldMk cId="2905022096" sldId="521"/>
            <ac:grpSpMk id="71" creationId="{E0F57DFD-1E1E-4DB3-827D-4EED45C43A41}"/>
          </ac:grpSpMkLst>
        </pc:grpChg>
      </pc:sldChg>
      <pc:sldChg chg="modSp">
        <pc:chgData name="Alison Dougherty" userId="1993291a-329e-44a1-95d1-cfac53fd4704" providerId="ADAL" clId="{63EB40E9-FDFE-472D-8814-32D5E497008A}" dt="2020-04-28T19:25:08.222" v="1790" actId="13244"/>
        <pc:sldMkLst>
          <pc:docMk/>
          <pc:sldMk cId="3918003494" sldId="522"/>
        </pc:sldMkLst>
        <pc:spChg chg="mod">
          <ac:chgData name="Alison Dougherty" userId="1993291a-329e-44a1-95d1-cfac53fd4704" providerId="ADAL" clId="{63EB40E9-FDFE-472D-8814-32D5E497008A}" dt="2020-04-28T19:25:08.222" v="1790" actId="13244"/>
          <ac:spMkLst>
            <pc:docMk/>
            <pc:sldMk cId="3918003494" sldId="522"/>
            <ac:spMk id="4" creationId="{37F23B0E-E9B7-4972-A55B-4D4EB7F377FB}"/>
          </ac:spMkLst>
        </pc:spChg>
      </pc:sldChg>
      <pc:sldChg chg="delSp mod">
        <pc:chgData name="Alison Dougherty" userId="1993291a-329e-44a1-95d1-cfac53fd4704" providerId="ADAL" clId="{63EB40E9-FDFE-472D-8814-32D5E497008A}" dt="2020-04-28T16:21:23.049" v="1645" actId="478"/>
        <pc:sldMkLst>
          <pc:docMk/>
          <pc:sldMk cId="4228577171" sldId="529"/>
        </pc:sldMkLst>
        <pc:graphicFrameChg chg="del">
          <ac:chgData name="Alison Dougherty" userId="1993291a-329e-44a1-95d1-cfac53fd4704" providerId="ADAL" clId="{63EB40E9-FDFE-472D-8814-32D5E497008A}" dt="2020-04-28T16:21:23.049" v="1645" actId="478"/>
          <ac:graphicFrameMkLst>
            <pc:docMk/>
            <pc:sldMk cId="4228577171" sldId="529"/>
            <ac:graphicFrameMk id="14" creationId="{76814C78-0A2F-40B2-B130-3C5357000834}"/>
          </ac:graphicFrameMkLst>
        </pc:graphicFrameChg>
      </pc:sldChg>
      <pc:sldChg chg="modSp mod">
        <pc:chgData name="Alison Dougherty" userId="1993291a-329e-44a1-95d1-cfac53fd4704" providerId="ADAL" clId="{63EB40E9-FDFE-472D-8814-32D5E497008A}" dt="2020-04-30T19:44:19.076" v="1831" actId="255"/>
        <pc:sldMkLst>
          <pc:docMk/>
          <pc:sldMk cId="948737164" sldId="532"/>
        </pc:sldMkLst>
        <pc:spChg chg="mod">
          <ac:chgData name="Alison Dougherty" userId="1993291a-329e-44a1-95d1-cfac53fd4704" providerId="ADAL" clId="{63EB40E9-FDFE-472D-8814-32D5E497008A}" dt="2020-04-30T19:44:13.754" v="1830" actId="255"/>
          <ac:spMkLst>
            <pc:docMk/>
            <pc:sldMk cId="948737164" sldId="532"/>
            <ac:spMk id="3" creationId="{89203A1D-41CE-46C4-98E1-B13C5530000E}"/>
          </ac:spMkLst>
        </pc:spChg>
        <pc:spChg chg="mod">
          <ac:chgData name="Alison Dougherty" userId="1993291a-329e-44a1-95d1-cfac53fd4704" providerId="ADAL" clId="{63EB40E9-FDFE-472D-8814-32D5E497008A}" dt="2020-04-28T19:25:18.806" v="1791" actId="13244"/>
          <ac:spMkLst>
            <pc:docMk/>
            <pc:sldMk cId="948737164" sldId="532"/>
            <ac:spMk id="4" creationId="{8F350ABF-C3D8-4E1B-851F-7EC6356EA205}"/>
          </ac:spMkLst>
        </pc:spChg>
        <pc:spChg chg="mod">
          <ac:chgData name="Alison Dougherty" userId="1993291a-329e-44a1-95d1-cfac53fd4704" providerId="ADAL" clId="{63EB40E9-FDFE-472D-8814-32D5E497008A}" dt="2020-04-30T19:44:19.076" v="1831" actId="255"/>
          <ac:spMkLst>
            <pc:docMk/>
            <pc:sldMk cId="948737164" sldId="532"/>
            <ac:spMk id="6" creationId="{EA59BA1D-345F-4B02-9F90-E271D340BC36}"/>
          </ac:spMkLst>
        </pc:spChg>
      </pc:sldChg>
      <pc:sldChg chg="delSp modSp mod">
        <pc:chgData name="Alison Dougherty" userId="1993291a-329e-44a1-95d1-cfac53fd4704" providerId="ADAL" clId="{63EB40E9-FDFE-472D-8814-32D5E497008A}" dt="2020-04-28T19:29:35.023" v="1793" actId="13244"/>
        <pc:sldMkLst>
          <pc:docMk/>
          <pc:sldMk cId="774823597" sldId="533"/>
        </pc:sldMkLst>
        <pc:spChg chg="del">
          <ac:chgData name="Alison Dougherty" userId="1993291a-329e-44a1-95d1-cfac53fd4704" providerId="ADAL" clId="{63EB40E9-FDFE-472D-8814-32D5E497008A}" dt="2020-04-28T16:21:15.298" v="1644" actId="478"/>
          <ac:spMkLst>
            <pc:docMk/>
            <pc:sldMk cId="774823597" sldId="533"/>
            <ac:spMk id="5" creationId="{4FDDD650-626E-4A68-A00B-34D6CB06FEBE}"/>
          </ac:spMkLst>
        </pc:spChg>
        <pc:picChg chg="mod">
          <ac:chgData name="Alison Dougherty" userId="1993291a-329e-44a1-95d1-cfac53fd4704" providerId="ADAL" clId="{63EB40E9-FDFE-472D-8814-32D5E497008A}" dt="2020-04-28T19:29:35.023" v="1793" actId="13244"/>
          <ac:picMkLst>
            <pc:docMk/>
            <pc:sldMk cId="774823597" sldId="533"/>
            <ac:picMk id="8" creationId="{F7EEAD58-893A-47D0-996E-4D5A3D8305DD}"/>
          </ac:picMkLst>
        </pc:picChg>
      </pc:sldChg>
      <pc:sldChg chg="modSp">
        <pc:chgData name="Alison Dougherty" userId="1993291a-329e-44a1-95d1-cfac53fd4704" providerId="ADAL" clId="{63EB40E9-FDFE-472D-8814-32D5E497008A}" dt="2020-04-28T19:29:48.084" v="1794" actId="13244"/>
        <pc:sldMkLst>
          <pc:docMk/>
          <pc:sldMk cId="1369834832" sldId="534"/>
        </pc:sldMkLst>
        <pc:picChg chg="mod">
          <ac:chgData name="Alison Dougherty" userId="1993291a-329e-44a1-95d1-cfac53fd4704" providerId="ADAL" clId="{63EB40E9-FDFE-472D-8814-32D5E497008A}" dt="2020-04-28T19:29:48.084" v="1794" actId="13244"/>
          <ac:picMkLst>
            <pc:docMk/>
            <pc:sldMk cId="1369834832" sldId="534"/>
            <ac:picMk id="7" creationId="{087582B4-EC32-4EF4-A57B-6C52FB7B2ADE}"/>
          </ac:picMkLst>
        </pc:picChg>
      </pc:sldChg>
      <pc:sldChg chg="delSp">
        <pc:chgData name="Alison Dougherty" userId="1993291a-329e-44a1-95d1-cfac53fd4704" providerId="ADAL" clId="{63EB40E9-FDFE-472D-8814-32D5E497008A}" dt="2020-04-28T20:26:32.002" v="1802" actId="478"/>
        <pc:sldMkLst>
          <pc:docMk/>
          <pc:sldMk cId="2254902304" sldId="536"/>
        </pc:sldMkLst>
        <pc:graphicFrameChg chg="del">
          <ac:chgData name="Alison Dougherty" userId="1993291a-329e-44a1-95d1-cfac53fd4704" providerId="ADAL" clId="{63EB40E9-FDFE-472D-8814-32D5E497008A}" dt="2020-04-28T20:26:32.002" v="1802" actId="478"/>
          <ac:graphicFrameMkLst>
            <pc:docMk/>
            <pc:sldMk cId="2254902304" sldId="536"/>
            <ac:graphicFrameMk id="14" creationId="{76814C78-0A2F-40B2-B130-3C5357000834}"/>
          </ac:graphicFrameMkLst>
        </pc:graphicFrameChg>
      </pc:sldChg>
      <pc:sldChg chg="delSp">
        <pc:chgData name="Alison Dougherty" userId="1993291a-329e-44a1-95d1-cfac53fd4704" providerId="ADAL" clId="{63EB40E9-FDFE-472D-8814-32D5E497008A}" dt="2020-04-28T20:26:26.829" v="1801" actId="478"/>
        <pc:sldMkLst>
          <pc:docMk/>
          <pc:sldMk cId="2602726841" sldId="537"/>
        </pc:sldMkLst>
        <pc:graphicFrameChg chg="del">
          <ac:chgData name="Alison Dougherty" userId="1993291a-329e-44a1-95d1-cfac53fd4704" providerId="ADAL" clId="{63EB40E9-FDFE-472D-8814-32D5E497008A}" dt="2020-04-28T20:26:26.829" v="1801" actId="478"/>
          <ac:graphicFrameMkLst>
            <pc:docMk/>
            <pc:sldMk cId="2602726841" sldId="537"/>
            <ac:graphicFrameMk id="14" creationId="{76814C78-0A2F-40B2-B130-3C5357000834}"/>
          </ac:graphicFrameMkLst>
        </pc:graphicFrameChg>
      </pc:sldChg>
      <pc:sldChg chg="delSp">
        <pc:chgData name="Alison Dougherty" userId="1993291a-329e-44a1-95d1-cfac53fd4704" providerId="ADAL" clId="{63EB40E9-FDFE-472D-8814-32D5E497008A}" dt="2020-04-28T20:26:38.085" v="1803" actId="478"/>
        <pc:sldMkLst>
          <pc:docMk/>
          <pc:sldMk cId="3702687222" sldId="538"/>
        </pc:sldMkLst>
        <pc:graphicFrameChg chg="del">
          <ac:chgData name="Alison Dougherty" userId="1993291a-329e-44a1-95d1-cfac53fd4704" providerId="ADAL" clId="{63EB40E9-FDFE-472D-8814-32D5E497008A}" dt="2020-04-28T20:26:38.085" v="1803" actId="478"/>
          <ac:graphicFrameMkLst>
            <pc:docMk/>
            <pc:sldMk cId="3702687222" sldId="538"/>
            <ac:graphicFrameMk id="14" creationId="{76814C78-0A2F-40B2-B130-3C5357000834}"/>
          </ac:graphicFrameMkLst>
        </pc:graphicFrameChg>
      </pc:sldChg>
      <pc:sldChg chg="modSp mod">
        <pc:chgData name="Alison Dougherty" userId="1993291a-329e-44a1-95d1-cfac53fd4704" providerId="ADAL" clId="{63EB40E9-FDFE-472D-8814-32D5E497008A}" dt="2020-05-01T16:22:42.968" v="1949" actId="20577"/>
        <pc:sldMkLst>
          <pc:docMk/>
          <pc:sldMk cId="1039945057" sldId="539"/>
        </pc:sldMkLst>
        <pc:spChg chg="mod">
          <ac:chgData name="Alison Dougherty" userId="1993291a-329e-44a1-95d1-cfac53fd4704" providerId="ADAL" clId="{63EB40E9-FDFE-472D-8814-32D5E497008A}" dt="2020-05-01T16:22:42.968" v="1949" actId="20577"/>
          <ac:spMkLst>
            <pc:docMk/>
            <pc:sldMk cId="1039945057" sldId="539"/>
            <ac:spMk id="2" creationId="{4D1D256B-3401-4709-AB14-14172B6D67C6}"/>
          </ac:spMkLst>
        </pc:spChg>
        <pc:spChg chg="mod">
          <ac:chgData name="Alison Dougherty" userId="1993291a-329e-44a1-95d1-cfac53fd4704" providerId="ADAL" clId="{63EB40E9-FDFE-472D-8814-32D5E497008A}" dt="2020-04-28T16:20:14.787" v="1554" actId="962"/>
          <ac:spMkLst>
            <pc:docMk/>
            <pc:sldMk cId="1039945057" sldId="539"/>
            <ac:spMk id="8" creationId="{D8D3A4AE-D404-46F6-8BFE-725583BC20AF}"/>
          </ac:spMkLst>
        </pc:spChg>
      </pc:sldChg>
      <pc:sldChg chg="modSp mod">
        <pc:chgData name="Alison Dougherty" userId="1993291a-329e-44a1-95d1-cfac53fd4704" providerId="ADAL" clId="{63EB40E9-FDFE-472D-8814-32D5E497008A}" dt="2020-04-28T19:23:27.331" v="1766" actId="13244"/>
        <pc:sldMkLst>
          <pc:docMk/>
          <pc:sldMk cId="2999634416" sldId="540"/>
        </pc:sldMkLst>
        <pc:spChg chg="mod">
          <ac:chgData name="Alison Dougherty" userId="1993291a-329e-44a1-95d1-cfac53fd4704" providerId="ADAL" clId="{63EB40E9-FDFE-472D-8814-32D5E497008A}" dt="2020-04-28T19:23:18.769" v="1764" actId="13244"/>
          <ac:spMkLst>
            <pc:docMk/>
            <pc:sldMk cId="2999634416" sldId="540"/>
            <ac:spMk id="4" creationId="{2E2AB4E9-02EC-4123-9341-83F39C1242E1}"/>
          </ac:spMkLst>
        </pc:spChg>
        <pc:spChg chg="mod">
          <ac:chgData name="Alison Dougherty" userId="1993291a-329e-44a1-95d1-cfac53fd4704" providerId="ADAL" clId="{63EB40E9-FDFE-472D-8814-32D5E497008A}" dt="2020-04-28T19:23:27.331" v="1766" actId="13244"/>
          <ac:spMkLst>
            <pc:docMk/>
            <pc:sldMk cId="2999634416" sldId="540"/>
            <ac:spMk id="6" creationId="{4650994C-B7CD-4C60-BE36-65E482E43D3A}"/>
          </ac:spMkLst>
        </pc:spChg>
        <pc:spChg chg="mod">
          <ac:chgData name="Alison Dougherty" userId="1993291a-329e-44a1-95d1-cfac53fd4704" providerId="ADAL" clId="{63EB40E9-FDFE-472D-8814-32D5E497008A}" dt="2020-04-28T14:30:16.755" v="1232" actId="962"/>
          <ac:spMkLst>
            <pc:docMk/>
            <pc:sldMk cId="2999634416" sldId="540"/>
            <ac:spMk id="8" creationId="{426BD984-B75A-4EA9-9A95-140688ED362C}"/>
          </ac:spMkLst>
        </pc:spChg>
        <pc:spChg chg="mod">
          <ac:chgData name="Alison Dougherty" userId="1993291a-329e-44a1-95d1-cfac53fd4704" providerId="ADAL" clId="{63EB40E9-FDFE-472D-8814-32D5E497008A}" dt="2020-04-28T19:23:24.490" v="1765" actId="13244"/>
          <ac:spMkLst>
            <pc:docMk/>
            <pc:sldMk cId="2999634416" sldId="540"/>
            <ac:spMk id="9" creationId="{381C6A2A-3029-4E68-B94F-F94168E435B3}"/>
          </ac:spMkLst>
        </pc:spChg>
        <pc:spChg chg="mod">
          <ac:chgData name="Alison Dougherty" userId="1993291a-329e-44a1-95d1-cfac53fd4704" providerId="ADAL" clId="{63EB40E9-FDFE-472D-8814-32D5E497008A}" dt="2020-04-28T14:30:41.243" v="1235" actId="1076"/>
          <ac:spMkLst>
            <pc:docMk/>
            <pc:sldMk cId="2999634416" sldId="540"/>
            <ac:spMk id="10" creationId="{C159AD60-4664-4202-98B6-41760E36A3CF}"/>
          </ac:spMkLst>
        </pc:spChg>
      </pc:sldChg>
      <pc:sldChg chg="modSp mod">
        <pc:chgData name="Alison Dougherty" userId="1993291a-329e-44a1-95d1-cfac53fd4704" providerId="ADAL" clId="{63EB40E9-FDFE-472D-8814-32D5E497008A}" dt="2020-04-30T19:44:36.836" v="1834" actId="255"/>
        <pc:sldMkLst>
          <pc:docMk/>
          <pc:sldMk cId="3396324849" sldId="541"/>
        </pc:sldMkLst>
        <pc:spChg chg="mod">
          <ac:chgData name="Alison Dougherty" userId="1993291a-329e-44a1-95d1-cfac53fd4704" providerId="ADAL" clId="{63EB40E9-FDFE-472D-8814-32D5E497008A}" dt="2020-04-28T19:27:13.515" v="1792" actId="13244"/>
          <ac:spMkLst>
            <pc:docMk/>
            <pc:sldMk cId="3396324849" sldId="541"/>
            <ac:spMk id="4" creationId="{CE46994A-322C-47F5-A07F-FC84CDD77475}"/>
          </ac:spMkLst>
        </pc:spChg>
        <pc:spChg chg="mod">
          <ac:chgData name="Alison Dougherty" userId="1993291a-329e-44a1-95d1-cfac53fd4704" providerId="ADAL" clId="{63EB40E9-FDFE-472D-8814-32D5E497008A}" dt="2020-04-30T19:44:32.740" v="1833" actId="14100"/>
          <ac:spMkLst>
            <pc:docMk/>
            <pc:sldMk cId="3396324849" sldId="541"/>
            <ac:spMk id="7" creationId="{704C70A4-770F-40A2-B87C-C2A8FA26A5DF}"/>
          </ac:spMkLst>
        </pc:spChg>
        <pc:spChg chg="mod">
          <ac:chgData name="Alison Dougherty" userId="1993291a-329e-44a1-95d1-cfac53fd4704" providerId="ADAL" clId="{63EB40E9-FDFE-472D-8814-32D5E497008A}" dt="2020-04-30T19:44:36.836" v="1834" actId="255"/>
          <ac:spMkLst>
            <pc:docMk/>
            <pc:sldMk cId="3396324849" sldId="541"/>
            <ac:spMk id="8" creationId="{A34C4923-3C1D-408F-AAA4-5F4DF48A8F30}"/>
          </ac:spMkLst>
        </pc:spChg>
      </pc:sldChg>
      <pc:sldChg chg="addSp delSp modSp new mod">
        <pc:chgData name="Alison Dougherty" userId="1993291a-329e-44a1-95d1-cfac53fd4704" providerId="ADAL" clId="{63EB40E9-FDFE-472D-8814-32D5E497008A}" dt="2020-04-28T16:36:23.519" v="1661" actId="13244"/>
        <pc:sldMkLst>
          <pc:docMk/>
          <pc:sldMk cId="3850463909" sldId="542"/>
        </pc:sldMkLst>
        <pc:spChg chg="mod">
          <ac:chgData name="Alison Dougherty" userId="1993291a-329e-44a1-95d1-cfac53fd4704" providerId="ADAL" clId="{63EB40E9-FDFE-472D-8814-32D5E497008A}" dt="2020-04-28T13:49:22.116" v="104"/>
          <ac:spMkLst>
            <pc:docMk/>
            <pc:sldMk cId="3850463909" sldId="542"/>
            <ac:spMk id="2" creationId="{1642472F-3EEF-481F-99BC-E00DE78D3770}"/>
          </ac:spMkLst>
        </pc:spChg>
        <pc:spChg chg="del">
          <ac:chgData name="Alison Dougherty" userId="1993291a-329e-44a1-95d1-cfac53fd4704" providerId="ADAL" clId="{63EB40E9-FDFE-472D-8814-32D5E497008A}" dt="2020-04-28T13:46:34.147" v="19" actId="478"/>
          <ac:spMkLst>
            <pc:docMk/>
            <pc:sldMk cId="3850463909" sldId="542"/>
            <ac:spMk id="3" creationId="{8D51832F-21B2-4001-B7C8-FE7267313683}"/>
          </ac:spMkLst>
        </pc:spChg>
        <pc:spChg chg="mod">
          <ac:chgData name="Alison Dougherty" userId="1993291a-329e-44a1-95d1-cfac53fd4704" providerId="ADAL" clId="{63EB40E9-FDFE-472D-8814-32D5E497008A}" dt="2020-04-28T16:36:23.519" v="1661" actId="13244"/>
          <ac:spMkLst>
            <pc:docMk/>
            <pc:sldMk cId="3850463909" sldId="542"/>
            <ac:spMk id="4" creationId="{7B5A941A-AD8A-4D84-8E07-44E74107B9AD}"/>
          </ac:spMkLst>
        </pc:spChg>
        <pc:spChg chg="add mod">
          <ac:chgData name="Alison Dougherty" userId="1993291a-329e-44a1-95d1-cfac53fd4704" providerId="ADAL" clId="{63EB40E9-FDFE-472D-8814-32D5E497008A}" dt="2020-04-28T13:49:43.370" v="107" actId="1076"/>
          <ac:spMkLst>
            <pc:docMk/>
            <pc:sldMk cId="3850463909" sldId="542"/>
            <ac:spMk id="10" creationId="{FA1FCC38-BD42-481F-A521-2C23B79D553E}"/>
          </ac:spMkLst>
        </pc:spChg>
        <pc:graphicFrameChg chg="add mod modGraphic">
          <ac:chgData name="Alison Dougherty" userId="1993291a-329e-44a1-95d1-cfac53fd4704" providerId="ADAL" clId="{63EB40E9-FDFE-472D-8814-32D5E497008A}" dt="2020-04-28T16:36:10.258" v="1659" actId="2711"/>
          <ac:graphicFrameMkLst>
            <pc:docMk/>
            <pc:sldMk cId="3850463909" sldId="542"/>
            <ac:graphicFrameMk id="5" creationId="{42CB9F43-688B-4EB0-A7CE-1C56563C4992}"/>
          </ac:graphicFrameMkLst>
        </pc:graphicFrameChg>
        <pc:graphicFrameChg chg="add mod modGraphic">
          <ac:chgData name="Alison Dougherty" userId="1993291a-329e-44a1-95d1-cfac53fd4704" providerId="ADAL" clId="{63EB40E9-FDFE-472D-8814-32D5E497008A}" dt="2020-04-28T16:36:14.145" v="1660" actId="2711"/>
          <ac:graphicFrameMkLst>
            <pc:docMk/>
            <pc:sldMk cId="3850463909" sldId="542"/>
            <ac:graphicFrameMk id="8" creationId="{822587B9-F438-4B95-BCE3-903A47C2C678}"/>
          </ac:graphicFrameMkLst>
        </pc:graphicFrameChg>
      </pc:sldChg>
      <pc:sldChg chg="addSp delSp modSp new del mod">
        <pc:chgData name="Alison Dougherty" userId="1993291a-329e-44a1-95d1-cfac53fd4704" providerId="ADAL" clId="{63EB40E9-FDFE-472D-8814-32D5E497008A}" dt="2020-04-28T14:26:03.632" v="1073" actId="47"/>
        <pc:sldMkLst>
          <pc:docMk/>
          <pc:sldMk cId="1162165062" sldId="543"/>
        </pc:sldMkLst>
        <pc:spChg chg="del">
          <ac:chgData name="Alison Dougherty" userId="1993291a-329e-44a1-95d1-cfac53fd4704" providerId="ADAL" clId="{63EB40E9-FDFE-472D-8814-32D5E497008A}" dt="2020-04-28T14:21:44.785" v="1015" actId="478"/>
          <ac:spMkLst>
            <pc:docMk/>
            <pc:sldMk cId="1162165062" sldId="543"/>
            <ac:spMk id="3" creationId="{81AA50E9-2EE2-4731-8CA6-7E8D0619FBB8}"/>
          </ac:spMkLst>
        </pc:spChg>
        <pc:spChg chg="add del mod">
          <ac:chgData name="Alison Dougherty" userId="1993291a-329e-44a1-95d1-cfac53fd4704" providerId="ADAL" clId="{63EB40E9-FDFE-472D-8814-32D5E497008A}" dt="2020-04-28T14:22:52.473" v="1034" actId="21"/>
          <ac:spMkLst>
            <pc:docMk/>
            <pc:sldMk cId="1162165062" sldId="543"/>
            <ac:spMk id="6" creationId="{7A7666D7-2958-4E84-8107-D7AD38AC692F}"/>
          </ac:spMkLst>
        </pc:spChg>
        <pc:spChg chg="add del mod">
          <ac:chgData name="Alison Dougherty" userId="1993291a-329e-44a1-95d1-cfac53fd4704" providerId="ADAL" clId="{63EB40E9-FDFE-472D-8814-32D5E497008A}" dt="2020-04-28T14:22:09.566" v="1022" actId="478"/>
          <ac:spMkLst>
            <pc:docMk/>
            <pc:sldMk cId="1162165062" sldId="543"/>
            <ac:spMk id="7" creationId="{1563EE2F-CCB7-4FA9-9305-6B3B7817095D}"/>
          </ac:spMkLst>
        </pc:spChg>
        <pc:spChg chg="add del mod">
          <ac:chgData name="Alison Dougherty" userId="1993291a-329e-44a1-95d1-cfac53fd4704" providerId="ADAL" clId="{63EB40E9-FDFE-472D-8814-32D5E497008A}" dt="2020-04-28T14:22:59.875" v="1037" actId="21"/>
          <ac:spMkLst>
            <pc:docMk/>
            <pc:sldMk cId="1162165062" sldId="543"/>
            <ac:spMk id="8" creationId="{2BCB0B5B-847F-4D98-B22A-92D9C96B63DC}"/>
          </ac:spMkLst>
        </pc:spChg>
        <pc:spChg chg="add mod">
          <ac:chgData name="Alison Dougherty" userId="1993291a-329e-44a1-95d1-cfac53fd4704" providerId="ADAL" clId="{63EB40E9-FDFE-472D-8814-32D5E497008A}" dt="2020-04-28T14:22:16.616" v="1024" actId="1076"/>
          <ac:spMkLst>
            <pc:docMk/>
            <pc:sldMk cId="1162165062" sldId="543"/>
            <ac:spMk id="9" creationId="{7E701146-7A48-473E-B6E6-786E6FCC249D}"/>
          </ac:spMkLst>
        </pc:spChg>
      </pc:sldChg>
      <pc:sldChg chg="modSp add del mod">
        <pc:chgData name="Alison Dougherty" userId="1993291a-329e-44a1-95d1-cfac53fd4704" providerId="ADAL" clId="{63EB40E9-FDFE-472D-8814-32D5E497008A}" dt="2020-04-28T14:20:08.436" v="1002" actId="47"/>
        <pc:sldMkLst>
          <pc:docMk/>
          <pc:sldMk cId="2066243975" sldId="543"/>
        </pc:sldMkLst>
        <pc:spChg chg="mod">
          <ac:chgData name="Alison Dougherty" userId="1993291a-329e-44a1-95d1-cfac53fd4704" providerId="ADAL" clId="{63EB40E9-FDFE-472D-8814-32D5E497008A}" dt="2020-04-28T14:17:29.337" v="636" actId="255"/>
          <ac:spMkLst>
            <pc:docMk/>
            <pc:sldMk cId="2066243975" sldId="543"/>
            <ac:spMk id="2" creationId="{1B3AEB57-DDBC-4F8C-8CC9-ACE13C4443C0}"/>
          </ac:spMkLst>
        </pc:spChg>
        <pc:spChg chg="mod">
          <ac:chgData name="Alison Dougherty" userId="1993291a-329e-44a1-95d1-cfac53fd4704" providerId="ADAL" clId="{63EB40E9-FDFE-472D-8814-32D5E497008A}" dt="2020-04-28T14:18:18.784" v="736" actId="1076"/>
          <ac:spMkLst>
            <pc:docMk/>
            <pc:sldMk cId="2066243975" sldId="543"/>
            <ac:spMk id="11" creationId="{7BC3D96A-A9FC-4287-A6D8-CD1944FD98AF}"/>
          </ac:spMkLst>
        </pc:spChg>
        <pc:spChg chg="mod">
          <ac:chgData name="Alison Dougherty" userId="1993291a-329e-44a1-95d1-cfac53fd4704" providerId="ADAL" clId="{63EB40E9-FDFE-472D-8814-32D5E497008A}" dt="2020-04-28T14:18:38.720" v="793" actId="20577"/>
          <ac:spMkLst>
            <pc:docMk/>
            <pc:sldMk cId="2066243975" sldId="543"/>
            <ac:spMk id="13" creationId="{99191779-DE3A-41DE-8EF5-F97DF278F27D}"/>
          </ac:spMkLst>
        </pc:spChg>
        <pc:spChg chg="mod">
          <ac:chgData name="Alison Dougherty" userId="1993291a-329e-44a1-95d1-cfac53fd4704" providerId="ADAL" clId="{63EB40E9-FDFE-472D-8814-32D5E497008A}" dt="2020-04-28T14:18:57.303" v="873" actId="20577"/>
          <ac:spMkLst>
            <pc:docMk/>
            <pc:sldMk cId="2066243975" sldId="543"/>
            <ac:spMk id="14" creationId="{342BC9EE-5679-4B46-899E-E3AE1BA2A3D8}"/>
          </ac:spMkLst>
        </pc:spChg>
        <pc:spChg chg="mod">
          <ac:chgData name="Alison Dougherty" userId="1993291a-329e-44a1-95d1-cfac53fd4704" providerId="ADAL" clId="{63EB40E9-FDFE-472D-8814-32D5E497008A}" dt="2020-04-28T14:19:18.704" v="997" actId="20577"/>
          <ac:spMkLst>
            <pc:docMk/>
            <pc:sldMk cId="2066243975" sldId="543"/>
            <ac:spMk id="16" creationId="{BA30D6E7-846C-4323-8600-9781E4A6C307}"/>
          </ac:spMkLst>
        </pc:spChg>
        <pc:cxnChg chg="mod">
          <ac:chgData name="Alison Dougherty" userId="1993291a-329e-44a1-95d1-cfac53fd4704" providerId="ADAL" clId="{63EB40E9-FDFE-472D-8814-32D5E497008A}" dt="2020-04-28T14:17:22.512" v="635" actId="1076"/>
          <ac:cxnSpMkLst>
            <pc:docMk/>
            <pc:sldMk cId="2066243975" sldId="543"/>
            <ac:cxnSpMk id="9" creationId="{6C649450-2FAD-4A15-A34E-B4AA54D5593C}"/>
          </ac:cxnSpMkLst>
        </pc:cxnChg>
      </pc:sldChg>
      <pc:sldChg chg="addSp delSp modSp new del mod">
        <pc:chgData name="Alison Dougherty" userId="1993291a-329e-44a1-95d1-cfac53fd4704" providerId="ADAL" clId="{63EB40E9-FDFE-472D-8814-32D5E497008A}" dt="2020-04-28T14:16:52.485" v="630" actId="47"/>
        <pc:sldMkLst>
          <pc:docMk/>
          <pc:sldMk cId="2840055353" sldId="543"/>
        </pc:sldMkLst>
        <pc:spChg chg="mod">
          <ac:chgData name="Alison Dougherty" userId="1993291a-329e-44a1-95d1-cfac53fd4704" providerId="ADAL" clId="{63EB40E9-FDFE-472D-8814-32D5E497008A}" dt="2020-04-28T14:10:36.729" v="538"/>
          <ac:spMkLst>
            <pc:docMk/>
            <pc:sldMk cId="2840055353" sldId="543"/>
            <ac:spMk id="2" creationId="{73B4E60A-7664-4BFE-B659-B9319D1E332E}"/>
          </ac:spMkLst>
        </pc:spChg>
        <pc:spChg chg="del">
          <ac:chgData name="Alison Dougherty" userId="1993291a-329e-44a1-95d1-cfac53fd4704" providerId="ADAL" clId="{63EB40E9-FDFE-472D-8814-32D5E497008A}" dt="2020-04-28T14:10:39.382" v="539" actId="478"/>
          <ac:spMkLst>
            <pc:docMk/>
            <pc:sldMk cId="2840055353" sldId="543"/>
            <ac:spMk id="3" creationId="{65316400-4B28-4DAB-8E0F-937092B02E8E}"/>
          </ac:spMkLst>
        </pc:spChg>
        <pc:spChg chg="del">
          <ac:chgData name="Alison Dougherty" userId="1993291a-329e-44a1-95d1-cfac53fd4704" providerId="ADAL" clId="{63EB40E9-FDFE-472D-8814-32D5E497008A}" dt="2020-04-28T14:10:41.761" v="540" actId="478"/>
          <ac:spMkLst>
            <pc:docMk/>
            <pc:sldMk cId="2840055353" sldId="543"/>
            <ac:spMk id="4" creationId="{FCD7C199-4AB1-410E-8F2C-B6D8858CC054}"/>
          </ac:spMkLst>
        </pc:spChg>
        <pc:spChg chg="add mod">
          <ac:chgData name="Alison Dougherty" userId="1993291a-329e-44a1-95d1-cfac53fd4704" providerId="ADAL" clId="{63EB40E9-FDFE-472D-8814-32D5E497008A}" dt="2020-04-28T14:14:44.983" v="605" actId="1076"/>
          <ac:spMkLst>
            <pc:docMk/>
            <pc:sldMk cId="2840055353" sldId="543"/>
            <ac:spMk id="13" creationId="{35D8471B-5E0F-4FC1-B127-220FD26B2AF9}"/>
          </ac:spMkLst>
        </pc:spChg>
        <pc:spChg chg="add mod">
          <ac:chgData name="Alison Dougherty" userId="1993291a-329e-44a1-95d1-cfac53fd4704" providerId="ADAL" clId="{63EB40E9-FDFE-472D-8814-32D5E497008A}" dt="2020-04-28T14:15:32.768" v="614" actId="1076"/>
          <ac:spMkLst>
            <pc:docMk/>
            <pc:sldMk cId="2840055353" sldId="543"/>
            <ac:spMk id="16" creationId="{328A3B85-B579-495D-A1BD-806693727522}"/>
          </ac:spMkLst>
        </pc:spChg>
        <pc:spChg chg="add mod">
          <ac:chgData name="Alison Dougherty" userId="1993291a-329e-44a1-95d1-cfac53fd4704" providerId="ADAL" clId="{63EB40E9-FDFE-472D-8814-32D5E497008A}" dt="2020-04-28T14:15:19.177" v="613" actId="1076"/>
          <ac:spMkLst>
            <pc:docMk/>
            <pc:sldMk cId="2840055353" sldId="543"/>
            <ac:spMk id="17" creationId="{FF2126E5-4B92-40EE-8CE1-51DC093992E9}"/>
          </ac:spMkLst>
        </pc:spChg>
        <pc:spChg chg="add mod">
          <ac:chgData name="Alison Dougherty" userId="1993291a-329e-44a1-95d1-cfac53fd4704" providerId="ADAL" clId="{63EB40E9-FDFE-472D-8814-32D5E497008A}" dt="2020-04-28T14:16:09.808" v="622" actId="1076"/>
          <ac:spMkLst>
            <pc:docMk/>
            <pc:sldMk cId="2840055353" sldId="543"/>
            <ac:spMk id="20" creationId="{6AF5061F-1C03-4656-995B-5C065647E1A7}"/>
          </ac:spMkLst>
        </pc:spChg>
        <pc:picChg chg="add mod">
          <ac:chgData name="Alison Dougherty" userId="1993291a-329e-44a1-95d1-cfac53fd4704" providerId="ADAL" clId="{63EB40E9-FDFE-472D-8814-32D5E497008A}" dt="2020-04-28T14:13:11.897" v="588" actId="1076"/>
          <ac:picMkLst>
            <pc:docMk/>
            <pc:sldMk cId="2840055353" sldId="543"/>
            <ac:picMk id="15" creationId="{AC7BF8BF-F862-48A6-8C94-D142E67A4104}"/>
          </ac:picMkLst>
        </pc:picChg>
        <pc:cxnChg chg="add mod">
          <ac:chgData name="Alison Dougherty" userId="1993291a-329e-44a1-95d1-cfac53fd4704" providerId="ADAL" clId="{63EB40E9-FDFE-472D-8814-32D5E497008A}" dt="2020-04-28T14:16:15.304" v="623" actId="1076"/>
          <ac:cxnSpMkLst>
            <pc:docMk/>
            <pc:sldMk cId="2840055353" sldId="543"/>
            <ac:cxnSpMk id="7" creationId="{248269AC-57C3-47E6-ABCB-F28225F5BF4A}"/>
          </ac:cxnSpMkLst>
        </pc:cxnChg>
        <pc:cxnChg chg="add mod">
          <ac:chgData name="Alison Dougherty" userId="1993291a-329e-44a1-95d1-cfac53fd4704" providerId="ADAL" clId="{63EB40E9-FDFE-472D-8814-32D5E497008A}" dt="2020-04-28T14:14:57.993" v="608" actId="14100"/>
          <ac:cxnSpMkLst>
            <pc:docMk/>
            <pc:sldMk cId="2840055353" sldId="543"/>
            <ac:cxnSpMk id="8" creationId="{DFBA9D4B-349D-4EB7-BDB0-A9B1529A9FEF}"/>
          </ac:cxnSpMkLst>
        </pc:cxnChg>
        <pc:cxnChg chg="add del mod">
          <ac:chgData name="Alison Dougherty" userId="1993291a-329e-44a1-95d1-cfac53fd4704" providerId="ADAL" clId="{63EB40E9-FDFE-472D-8814-32D5E497008A}" dt="2020-04-28T14:15:01.091" v="609" actId="478"/>
          <ac:cxnSpMkLst>
            <pc:docMk/>
            <pc:sldMk cId="2840055353" sldId="543"/>
            <ac:cxnSpMk id="11" creationId="{1976F588-5ADE-49F9-889C-459FC6EF7D01}"/>
          </ac:cxnSpMkLst>
        </pc:cxnChg>
        <pc:cxnChg chg="add del">
          <ac:chgData name="Alison Dougherty" userId="1993291a-329e-44a1-95d1-cfac53fd4704" providerId="ADAL" clId="{63EB40E9-FDFE-472D-8814-32D5E497008A}" dt="2020-04-28T14:12:42.353" v="551"/>
          <ac:cxnSpMkLst>
            <pc:docMk/>
            <pc:sldMk cId="2840055353" sldId="543"/>
            <ac:cxnSpMk id="12" creationId="{81E93F55-7AA5-4CFD-8DBF-A0B9DDBF86AF}"/>
          </ac:cxnSpMkLst>
        </pc:cxnChg>
        <pc:cxnChg chg="add mod">
          <ac:chgData name="Alison Dougherty" userId="1993291a-329e-44a1-95d1-cfac53fd4704" providerId="ADAL" clId="{63EB40E9-FDFE-472D-8814-32D5E497008A}" dt="2020-04-28T14:15:44.122" v="616" actId="1076"/>
          <ac:cxnSpMkLst>
            <pc:docMk/>
            <pc:sldMk cId="2840055353" sldId="543"/>
            <ac:cxnSpMk id="19" creationId="{A7372117-62BF-49AA-9409-88C922DDBF03}"/>
          </ac:cxnSpMkLst>
        </pc:cxnChg>
      </pc:sldChg>
      <pc:sldChg chg="addSp delSp modSp new mod addCm delCm modCm">
        <pc:chgData name="Alison Dougherty" userId="1993291a-329e-44a1-95d1-cfac53fd4704" providerId="ADAL" clId="{63EB40E9-FDFE-472D-8814-32D5E497008A}" dt="2020-05-01T17:50:37.855" v="1957" actId="1592"/>
        <pc:sldMkLst>
          <pc:docMk/>
          <pc:sldMk cId="2908049834" sldId="544"/>
        </pc:sldMkLst>
        <pc:spChg chg="mod">
          <ac:chgData name="Alison Dougherty" userId="1993291a-329e-44a1-95d1-cfac53fd4704" providerId="ADAL" clId="{63EB40E9-FDFE-472D-8814-32D5E497008A}" dt="2020-04-28T14:25:58.052" v="1071"/>
          <ac:spMkLst>
            <pc:docMk/>
            <pc:sldMk cId="2908049834" sldId="544"/>
            <ac:spMk id="2" creationId="{FE933ABC-2159-446D-9EAE-E58B67ABD863}"/>
          </ac:spMkLst>
        </pc:spChg>
        <pc:spChg chg="del">
          <ac:chgData name="Alison Dougherty" userId="1993291a-329e-44a1-95d1-cfac53fd4704" providerId="ADAL" clId="{63EB40E9-FDFE-472D-8814-32D5E497008A}" dt="2020-04-28T14:22:26.204" v="1026" actId="478"/>
          <ac:spMkLst>
            <pc:docMk/>
            <pc:sldMk cId="2908049834" sldId="544"/>
            <ac:spMk id="3" creationId="{4A852A38-57B5-41BC-ABBE-13841441176B}"/>
          </ac:spMkLst>
        </pc:spChg>
        <pc:spChg chg="del">
          <ac:chgData name="Alison Dougherty" userId="1993291a-329e-44a1-95d1-cfac53fd4704" providerId="ADAL" clId="{63EB40E9-FDFE-472D-8814-32D5E497008A}" dt="2020-04-28T14:22:27.933" v="1027" actId="478"/>
          <ac:spMkLst>
            <pc:docMk/>
            <pc:sldMk cId="2908049834" sldId="544"/>
            <ac:spMk id="4" creationId="{D1AD378C-4B9D-4120-9BCD-8BB80441BE54}"/>
          </ac:spMkLst>
        </pc:spChg>
        <pc:spChg chg="mod">
          <ac:chgData name="Alison Dougherty" userId="1993291a-329e-44a1-95d1-cfac53fd4704" providerId="ADAL" clId="{63EB40E9-FDFE-472D-8814-32D5E497008A}" dt="2020-04-28T19:22:41.148" v="1758" actId="13244"/>
          <ac:spMkLst>
            <pc:docMk/>
            <pc:sldMk cId="2908049834" sldId="544"/>
            <ac:spMk id="5" creationId="{AFE9F695-829F-4BC9-B72B-E246E391E3EE}"/>
          </ac:spMkLst>
        </pc:spChg>
        <pc:spChg chg="add mod">
          <ac:chgData name="Alison Dougherty" userId="1993291a-329e-44a1-95d1-cfac53fd4704" providerId="ADAL" clId="{63EB40E9-FDFE-472D-8814-32D5E497008A}" dt="2020-04-28T20:26:16.710" v="1800" actId="962"/>
          <ac:spMkLst>
            <pc:docMk/>
            <pc:sldMk cId="2908049834" sldId="544"/>
            <ac:spMk id="6" creationId="{DF9D6BD1-EEAE-4EF4-9319-5D7EF593653B}"/>
          </ac:spMkLst>
        </pc:spChg>
        <pc:spChg chg="add mod">
          <ac:chgData name="Alison Dougherty" userId="1993291a-329e-44a1-95d1-cfac53fd4704" providerId="ADAL" clId="{63EB40E9-FDFE-472D-8814-32D5E497008A}" dt="2020-04-28T16:20:06.463" v="1551" actId="962"/>
          <ac:spMkLst>
            <pc:docMk/>
            <pc:sldMk cId="2908049834" sldId="544"/>
            <ac:spMk id="8" creationId="{DEDBCF42-155B-4CC5-AE02-0506A0633C27}"/>
          </ac:spMkLst>
        </pc:spChg>
        <pc:spChg chg="add mod">
          <ac:chgData name="Alison Dougherty" userId="1993291a-329e-44a1-95d1-cfac53fd4704" providerId="ADAL" clId="{63EB40E9-FDFE-472D-8814-32D5E497008A}" dt="2020-04-28T16:20:08.804" v="1552" actId="962"/>
          <ac:spMkLst>
            <pc:docMk/>
            <pc:sldMk cId="2908049834" sldId="544"/>
            <ac:spMk id="10" creationId="{9526BF31-81C5-46A5-A663-B7343B7FCB27}"/>
          </ac:spMkLst>
        </pc:spChg>
        <pc:spChg chg="add mod">
          <ac:chgData name="Alison Dougherty" userId="1993291a-329e-44a1-95d1-cfac53fd4704" providerId="ADAL" clId="{63EB40E9-FDFE-472D-8814-32D5E497008A}" dt="2020-04-28T14:26:13.357" v="1091" actId="962"/>
          <ac:spMkLst>
            <pc:docMk/>
            <pc:sldMk cId="2908049834" sldId="544"/>
            <ac:spMk id="12" creationId="{98B84375-607F-4A04-9BA7-F0FAC8E5E0B9}"/>
          </ac:spMkLst>
        </pc:spChg>
        <pc:spChg chg="add mod">
          <ac:chgData name="Alison Dougherty" userId="1993291a-329e-44a1-95d1-cfac53fd4704" providerId="ADAL" clId="{63EB40E9-FDFE-472D-8814-32D5E497008A}" dt="2020-04-28T14:26:21.855" v="1127" actId="962"/>
          <ac:spMkLst>
            <pc:docMk/>
            <pc:sldMk cId="2908049834" sldId="544"/>
            <ac:spMk id="14" creationId="{3612059E-48ED-4005-BD1E-7C0D6A0C05D8}"/>
          </ac:spMkLst>
        </pc:spChg>
        <pc:spChg chg="add mod">
          <ac:chgData name="Alison Dougherty" userId="1993291a-329e-44a1-95d1-cfac53fd4704" providerId="ADAL" clId="{63EB40E9-FDFE-472D-8814-32D5E497008A}" dt="2020-04-28T14:26:31.467" v="1189" actId="962"/>
          <ac:spMkLst>
            <pc:docMk/>
            <pc:sldMk cId="2908049834" sldId="544"/>
            <ac:spMk id="15" creationId="{5E0497CB-037E-481B-B09B-28BC9B678943}"/>
          </ac:spMkLst>
        </pc:spChg>
        <pc:spChg chg="add mod">
          <ac:chgData name="Alison Dougherty" userId="1993291a-329e-44a1-95d1-cfac53fd4704" providerId="ADAL" clId="{63EB40E9-FDFE-472D-8814-32D5E497008A}" dt="2020-04-28T19:22:57.156" v="1759" actId="13244"/>
          <ac:spMkLst>
            <pc:docMk/>
            <pc:sldMk cId="2908049834" sldId="544"/>
            <ac:spMk id="16" creationId="{6E2FBE42-FEA7-4BE2-9538-9AB911B0B87F}"/>
          </ac:spMkLst>
        </pc:spChg>
        <pc:spChg chg="add mod">
          <ac:chgData name="Alison Dougherty" userId="1993291a-329e-44a1-95d1-cfac53fd4704" providerId="ADAL" clId="{63EB40E9-FDFE-472D-8814-32D5E497008A}" dt="2020-04-28T19:23:00.610" v="1760" actId="13244"/>
          <ac:spMkLst>
            <pc:docMk/>
            <pc:sldMk cId="2908049834" sldId="544"/>
            <ac:spMk id="17" creationId="{638CD132-5BA7-4E30-B08E-EA4FAF1818DA}"/>
          </ac:spMkLst>
        </pc:spChg>
        <pc:spChg chg="add mod">
          <ac:chgData name="Alison Dougherty" userId="1993291a-329e-44a1-95d1-cfac53fd4704" providerId="ADAL" clId="{63EB40E9-FDFE-472D-8814-32D5E497008A}" dt="2020-04-28T19:23:02.562" v="1761" actId="13244"/>
          <ac:spMkLst>
            <pc:docMk/>
            <pc:sldMk cId="2908049834" sldId="544"/>
            <ac:spMk id="18" creationId="{B2234D3D-F63D-495E-A08F-B6873B7339AE}"/>
          </ac:spMkLst>
        </pc:spChg>
      </pc:sldChg>
      <pc:sldChg chg="addSp delSp modSp new del mod">
        <pc:chgData name="Alison Dougherty" userId="1993291a-329e-44a1-95d1-cfac53fd4704" providerId="ADAL" clId="{63EB40E9-FDFE-472D-8814-32D5E497008A}" dt="2020-04-28T16:18:22.413" v="1538" actId="47"/>
        <pc:sldMkLst>
          <pc:docMk/>
          <pc:sldMk cId="1230806063" sldId="545"/>
        </pc:sldMkLst>
        <pc:spChg chg="mod">
          <ac:chgData name="Alison Dougherty" userId="1993291a-329e-44a1-95d1-cfac53fd4704" providerId="ADAL" clId="{63EB40E9-FDFE-472D-8814-32D5E497008A}" dt="2020-04-28T15:00:15.936" v="1371"/>
          <ac:spMkLst>
            <pc:docMk/>
            <pc:sldMk cId="1230806063" sldId="545"/>
            <ac:spMk id="2" creationId="{1DCB02D8-C2B1-45D9-962C-E8EE120261C0}"/>
          </ac:spMkLst>
        </pc:spChg>
        <pc:spChg chg="del mod">
          <ac:chgData name="Alison Dougherty" userId="1993291a-329e-44a1-95d1-cfac53fd4704" providerId="ADAL" clId="{63EB40E9-FDFE-472D-8814-32D5E497008A}" dt="2020-04-28T14:59:35.051" v="1358" actId="478"/>
          <ac:spMkLst>
            <pc:docMk/>
            <pc:sldMk cId="1230806063" sldId="545"/>
            <ac:spMk id="3" creationId="{372C9B78-8710-4AE1-95E1-317FDA7F4431}"/>
          </ac:spMkLst>
        </pc:spChg>
        <pc:spChg chg="add del mod">
          <ac:chgData name="Alison Dougherty" userId="1993291a-329e-44a1-95d1-cfac53fd4704" providerId="ADAL" clId="{63EB40E9-FDFE-472D-8814-32D5E497008A}" dt="2020-04-28T14:59:40.714" v="1361"/>
          <ac:spMkLst>
            <pc:docMk/>
            <pc:sldMk cId="1230806063" sldId="545"/>
            <ac:spMk id="5" creationId="{33783984-D7E6-4CB2-B778-824458030413}"/>
          </ac:spMkLst>
        </pc:spChg>
        <pc:spChg chg="add mod">
          <ac:chgData name="Alison Dougherty" userId="1993291a-329e-44a1-95d1-cfac53fd4704" providerId="ADAL" clId="{63EB40E9-FDFE-472D-8814-32D5E497008A}" dt="2020-04-28T15:00:51.044" v="1378" actId="1076"/>
          <ac:spMkLst>
            <pc:docMk/>
            <pc:sldMk cId="1230806063" sldId="545"/>
            <ac:spMk id="6" creationId="{AF921344-36EF-4F32-AD8B-7F8DA5AC6A47}"/>
          </ac:spMkLst>
        </pc:spChg>
        <pc:spChg chg="add mod">
          <ac:chgData name="Alison Dougherty" userId="1993291a-329e-44a1-95d1-cfac53fd4704" providerId="ADAL" clId="{63EB40E9-FDFE-472D-8814-32D5E497008A}" dt="2020-04-28T15:00:25.747" v="1373" actId="1076"/>
          <ac:spMkLst>
            <pc:docMk/>
            <pc:sldMk cId="1230806063" sldId="545"/>
            <ac:spMk id="7" creationId="{60BAF4C2-7221-4822-8476-12733513A91E}"/>
          </ac:spMkLst>
        </pc:spChg>
      </pc:sldChg>
      <pc:sldChg chg="add del">
        <pc:chgData name="Alison Dougherty" userId="1993291a-329e-44a1-95d1-cfac53fd4704" providerId="ADAL" clId="{63EB40E9-FDFE-472D-8814-32D5E497008A}" dt="2020-04-28T14:27:51.547" v="1195" actId="47"/>
        <pc:sldMkLst>
          <pc:docMk/>
          <pc:sldMk cId="1464763517" sldId="545"/>
        </pc:sldMkLst>
      </pc:sldChg>
      <pc:sldChg chg="new del">
        <pc:chgData name="Alison Dougherty" userId="1993291a-329e-44a1-95d1-cfac53fd4704" providerId="ADAL" clId="{63EB40E9-FDFE-472D-8814-32D5E497008A}" dt="2020-04-28T14:27:38.454" v="1192" actId="680"/>
        <pc:sldMkLst>
          <pc:docMk/>
          <pc:sldMk cId="2792673274" sldId="545"/>
        </pc:sldMkLst>
      </pc:sldChg>
      <pc:sldMasterChg chg="modSldLayout">
        <pc:chgData name="Alison Dougherty" userId="1993291a-329e-44a1-95d1-cfac53fd4704" providerId="ADAL" clId="{63EB40E9-FDFE-472D-8814-32D5E497008A}" dt="2020-04-28T16:42:23.852" v="1720" actId="478"/>
        <pc:sldMasterMkLst>
          <pc:docMk/>
          <pc:sldMasterMk cId="2866046469" sldId="2147483648"/>
        </pc:sldMasterMkLst>
        <pc:sldLayoutChg chg="delSp modSp mod">
          <pc:chgData name="Alison Dougherty" userId="1993291a-329e-44a1-95d1-cfac53fd4704" providerId="ADAL" clId="{63EB40E9-FDFE-472D-8814-32D5E497008A}" dt="2020-04-28T16:40:50.216" v="1679" actId="478"/>
          <pc:sldLayoutMkLst>
            <pc:docMk/>
            <pc:sldMasterMk cId="2866046469" sldId="2147483648"/>
            <pc:sldLayoutMk cId="1412987950" sldId="2147483692"/>
          </pc:sldLayoutMkLst>
          <pc:spChg chg="del mod">
            <ac:chgData name="Alison Dougherty" userId="1993291a-329e-44a1-95d1-cfac53fd4704" providerId="ADAL" clId="{63EB40E9-FDFE-472D-8814-32D5E497008A}" dt="2020-04-28T16:40:50.216" v="1679" actId="478"/>
            <ac:spMkLst>
              <pc:docMk/>
              <pc:sldMasterMk cId="2866046469" sldId="2147483648"/>
              <pc:sldLayoutMk cId="1412987950" sldId="2147483692"/>
              <ac:spMk id="4" creationId="{5647DF4E-AC7D-4551-8871-617754484602}"/>
            </ac:spMkLst>
          </pc:spChg>
        </pc:sldLayoutChg>
        <pc:sldLayoutChg chg="delSp mod">
          <pc:chgData name="Alison Dougherty" userId="1993291a-329e-44a1-95d1-cfac53fd4704" providerId="ADAL" clId="{63EB40E9-FDFE-472D-8814-32D5E497008A}" dt="2020-04-28T16:42:23.852" v="1720" actId="478"/>
          <pc:sldLayoutMkLst>
            <pc:docMk/>
            <pc:sldMasterMk cId="2866046469" sldId="2147483648"/>
            <pc:sldLayoutMk cId="2065389459" sldId="2147483693"/>
          </pc:sldLayoutMkLst>
          <pc:spChg chg="del">
            <ac:chgData name="Alison Dougherty" userId="1993291a-329e-44a1-95d1-cfac53fd4704" providerId="ADAL" clId="{63EB40E9-FDFE-472D-8814-32D5E497008A}" dt="2020-04-28T16:42:23.852" v="1720" actId="478"/>
            <ac:spMkLst>
              <pc:docMk/>
              <pc:sldMasterMk cId="2866046469" sldId="2147483648"/>
              <pc:sldLayoutMk cId="2065389459" sldId="2147483693"/>
              <ac:spMk id="4" creationId="{88D45FDD-C869-4A14-B784-0CD5CFDDB9EB}"/>
            </ac:spMkLst>
          </pc:spChg>
        </pc:sldLayoutChg>
      </pc:sldMasterChg>
    </pc:docChg>
  </pc:docChgLst>
  <pc:docChgLst>
    <pc:chgData name="Riha, Kristin" userId="169c8a5b-e3c1-497d-9c17-a912732cf019" providerId="ADAL" clId="{9A162EF1-784B-4C31-A37C-59957D946338}"/>
    <pc:docChg chg="undo custSel modSld">
      <pc:chgData name="Riha, Kristin" userId="169c8a5b-e3c1-497d-9c17-a912732cf019" providerId="ADAL" clId="{9A162EF1-784B-4C31-A37C-59957D946338}" dt="2020-08-20T13:20:53.510" v="42" actId="20577"/>
      <pc:docMkLst>
        <pc:docMk/>
      </pc:docMkLst>
      <pc:sldChg chg="modSp">
        <pc:chgData name="Riha, Kristin" userId="169c8a5b-e3c1-497d-9c17-a912732cf019" providerId="ADAL" clId="{9A162EF1-784B-4C31-A37C-59957D946338}" dt="2020-08-20T12:56:21.508" v="28" actId="20577"/>
        <pc:sldMkLst>
          <pc:docMk/>
          <pc:sldMk cId="3213161141" sldId="324"/>
        </pc:sldMkLst>
        <pc:spChg chg="mod">
          <ac:chgData name="Riha, Kristin" userId="169c8a5b-e3c1-497d-9c17-a912732cf019" providerId="ADAL" clId="{9A162EF1-784B-4C31-A37C-59957D946338}" dt="2020-08-20T12:56:21.508" v="28" actId="20577"/>
          <ac:spMkLst>
            <pc:docMk/>
            <pc:sldMk cId="3213161141" sldId="324"/>
            <ac:spMk id="6" creationId="{EBBE3485-4455-49BC-A27C-C92E883DF857}"/>
          </ac:spMkLst>
        </pc:spChg>
      </pc:sldChg>
      <pc:sldChg chg="modSp">
        <pc:chgData name="Riha, Kristin" userId="169c8a5b-e3c1-497d-9c17-a912732cf019" providerId="ADAL" clId="{9A162EF1-784B-4C31-A37C-59957D946338}" dt="2020-08-20T13:20:53.510" v="42" actId="20577"/>
        <pc:sldMkLst>
          <pc:docMk/>
          <pc:sldMk cId="3665476102" sldId="381"/>
        </pc:sldMkLst>
        <pc:spChg chg="mod">
          <ac:chgData name="Riha, Kristin" userId="169c8a5b-e3c1-497d-9c17-a912732cf019" providerId="ADAL" clId="{9A162EF1-784B-4C31-A37C-59957D946338}" dt="2020-08-20T13:20:53.510" v="42" actId="20577"/>
          <ac:spMkLst>
            <pc:docMk/>
            <pc:sldMk cId="3665476102" sldId="381"/>
            <ac:spMk id="6" creationId="{EBBE3485-4455-49BC-A27C-C92E883DF857}"/>
          </ac:spMkLst>
        </pc:spChg>
      </pc:sldChg>
      <pc:sldChg chg="modSp">
        <pc:chgData name="Riha, Kristin" userId="169c8a5b-e3c1-497d-9c17-a912732cf019" providerId="ADAL" clId="{9A162EF1-784B-4C31-A37C-59957D946338}" dt="2020-08-20T12:46:21.964" v="14" actId="20577"/>
        <pc:sldMkLst>
          <pc:docMk/>
          <pc:sldMk cId="2409647418" sldId="467"/>
        </pc:sldMkLst>
        <pc:spChg chg="mod">
          <ac:chgData name="Riha, Kristin" userId="169c8a5b-e3c1-497d-9c17-a912732cf019" providerId="ADAL" clId="{9A162EF1-784B-4C31-A37C-59957D946338}" dt="2020-08-20T12:46:21.964" v="14" actId="20577"/>
          <ac:spMkLst>
            <pc:docMk/>
            <pc:sldMk cId="2409647418" sldId="467"/>
            <ac:spMk id="2" creationId="{976A76E3-95DD-49B7-B158-05AAF416FAB5}"/>
          </ac:spMkLst>
        </pc:spChg>
        <pc:spChg chg="mod">
          <ac:chgData name="Riha, Kristin" userId="169c8a5b-e3c1-497d-9c17-a912732cf019" providerId="ADAL" clId="{9A162EF1-784B-4C31-A37C-59957D946338}" dt="2020-08-20T12:46:18.570" v="12" actId="20577"/>
          <ac:spMkLst>
            <pc:docMk/>
            <pc:sldMk cId="2409647418" sldId="467"/>
            <ac:spMk id="5" creationId="{3D2A0607-9381-466F-A79B-1C2AE9B535EF}"/>
          </ac:spMkLst>
        </pc:spChg>
      </pc:sldChg>
      <pc:sldChg chg="addSp delSp modSp addAnim delAnim">
        <pc:chgData name="Riha, Kristin" userId="169c8a5b-e3c1-497d-9c17-a912732cf019" providerId="ADAL" clId="{9A162EF1-784B-4C31-A37C-59957D946338}" dt="2020-08-20T13:20:37.723" v="37" actId="478"/>
        <pc:sldMkLst>
          <pc:docMk/>
          <pc:sldMk cId="4228577171" sldId="529"/>
        </pc:sldMkLst>
        <pc:spChg chg="add del mod">
          <ac:chgData name="Riha, Kristin" userId="169c8a5b-e3c1-497d-9c17-a912732cf019" providerId="ADAL" clId="{9A162EF1-784B-4C31-A37C-59957D946338}" dt="2020-08-20T13:20:37.723" v="37" actId="478"/>
          <ac:spMkLst>
            <pc:docMk/>
            <pc:sldMk cId="4228577171" sldId="529"/>
            <ac:spMk id="5" creationId="{5D8553F5-063F-4A75-8A7F-438BA39FF7C6}"/>
          </ac:spMkLst>
        </pc:spChg>
        <pc:spChg chg="mod">
          <ac:chgData name="Riha, Kristin" userId="169c8a5b-e3c1-497d-9c17-a912732cf019" providerId="ADAL" clId="{9A162EF1-784B-4C31-A37C-59957D946338}" dt="2020-08-20T13:05:08.445" v="29" actId="20577"/>
          <ac:spMkLst>
            <pc:docMk/>
            <pc:sldMk cId="4228577171" sldId="529"/>
            <ac:spMk id="15" creationId="{7CEB2399-8492-49B0-9CF8-BC3FFDC68204}"/>
          </ac:spMkLst>
        </pc:spChg>
      </pc:sldChg>
      <pc:sldChg chg="modSp">
        <pc:chgData name="Riha, Kristin" userId="169c8a5b-e3c1-497d-9c17-a912732cf019" providerId="ADAL" clId="{9A162EF1-784B-4C31-A37C-59957D946338}" dt="2020-08-20T12:08:06.230" v="5" actId="20577"/>
        <pc:sldMkLst>
          <pc:docMk/>
          <pc:sldMk cId="948737164" sldId="532"/>
        </pc:sldMkLst>
        <pc:spChg chg="mod">
          <ac:chgData name="Riha, Kristin" userId="169c8a5b-e3c1-497d-9c17-a912732cf019" providerId="ADAL" clId="{9A162EF1-784B-4C31-A37C-59957D946338}" dt="2020-08-20T12:06:20.881" v="3" actId="20577"/>
          <ac:spMkLst>
            <pc:docMk/>
            <pc:sldMk cId="948737164" sldId="532"/>
            <ac:spMk id="2" creationId="{3F8AB30D-AB5A-40EC-9634-8FF3D55D74A5}"/>
          </ac:spMkLst>
        </pc:spChg>
        <pc:spChg chg="mod">
          <ac:chgData name="Riha, Kristin" userId="169c8a5b-e3c1-497d-9c17-a912732cf019" providerId="ADAL" clId="{9A162EF1-784B-4C31-A37C-59957D946338}" dt="2020-08-20T12:08:04.371" v="4" actId="20577"/>
          <ac:spMkLst>
            <pc:docMk/>
            <pc:sldMk cId="948737164" sldId="532"/>
            <ac:spMk id="3" creationId="{89203A1D-41CE-46C4-98E1-B13C5530000E}"/>
          </ac:spMkLst>
        </pc:spChg>
        <pc:spChg chg="mod">
          <ac:chgData name="Riha, Kristin" userId="169c8a5b-e3c1-497d-9c17-a912732cf019" providerId="ADAL" clId="{9A162EF1-784B-4C31-A37C-59957D946338}" dt="2020-08-20T12:08:06.230" v="5" actId="20577"/>
          <ac:spMkLst>
            <pc:docMk/>
            <pc:sldMk cId="948737164" sldId="532"/>
            <ac:spMk id="6" creationId="{EA59BA1D-345F-4B02-9F90-E271D340BC36}"/>
          </ac:spMkLst>
        </pc:spChg>
      </pc:sldChg>
      <pc:sldChg chg="modSp">
        <pc:chgData name="Riha, Kristin" userId="169c8a5b-e3c1-497d-9c17-a912732cf019" providerId="ADAL" clId="{9A162EF1-784B-4C31-A37C-59957D946338}" dt="2020-08-20T12:46:39.915" v="15" actId="20577"/>
        <pc:sldMkLst>
          <pc:docMk/>
          <pc:sldMk cId="774823597" sldId="533"/>
        </pc:sldMkLst>
        <pc:spChg chg="mod">
          <ac:chgData name="Riha, Kristin" userId="169c8a5b-e3c1-497d-9c17-a912732cf019" providerId="ADAL" clId="{9A162EF1-784B-4C31-A37C-59957D946338}" dt="2020-08-20T12:46:39.915" v="15" actId="20577"/>
          <ac:spMkLst>
            <pc:docMk/>
            <pc:sldMk cId="774823597" sldId="533"/>
            <ac:spMk id="2" creationId="{FB63457D-0863-45AE-B329-2B758CAF46D3}"/>
          </ac:spMkLst>
        </pc:spChg>
      </pc:sldChg>
      <pc:sldChg chg="modSp">
        <pc:chgData name="Riha, Kristin" userId="169c8a5b-e3c1-497d-9c17-a912732cf019" providerId="ADAL" clId="{9A162EF1-784B-4C31-A37C-59957D946338}" dt="2020-08-20T12:46:54.973" v="23" actId="20577"/>
        <pc:sldMkLst>
          <pc:docMk/>
          <pc:sldMk cId="1369834832" sldId="534"/>
        </pc:sldMkLst>
        <pc:spChg chg="mod">
          <ac:chgData name="Riha, Kristin" userId="169c8a5b-e3c1-497d-9c17-a912732cf019" providerId="ADAL" clId="{9A162EF1-784B-4C31-A37C-59957D946338}" dt="2020-08-20T12:46:45.664" v="17" actId="20577"/>
          <ac:spMkLst>
            <pc:docMk/>
            <pc:sldMk cId="1369834832" sldId="534"/>
            <ac:spMk id="2" creationId="{246EFC4D-19E7-441B-B45B-CF3310B8B297}"/>
          </ac:spMkLst>
        </pc:spChg>
        <pc:spChg chg="mod">
          <ac:chgData name="Riha, Kristin" userId="169c8a5b-e3c1-497d-9c17-a912732cf019" providerId="ADAL" clId="{9A162EF1-784B-4C31-A37C-59957D946338}" dt="2020-08-20T12:46:54.973" v="23" actId="20577"/>
          <ac:spMkLst>
            <pc:docMk/>
            <pc:sldMk cId="1369834832" sldId="534"/>
            <ac:spMk id="4" creationId="{B91502A9-63DD-470A-B438-30978BC38F98}"/>
          </ac:spMkLst>
        </pc:spChg>
      </pc:sldChg>
      <pc:sldChg chg="addSp delSp modSp addAnim delAnim">
        <pc:chgData name="Riha, Kristin" userId="169c8a5b-e3c1-497d-9c17-a912732cf019" providerId="ADAL" clId="{9A162EF1-784B-4C31-A37C-59957D946338}" dt="2020-08-20T13:16:47.916" v="33" actId="478"/>
        <pc:sldMkLst>
          <pc:docMk/>
          <pc:sldMk cId="2254902304" sldId="536"/>
        </pc:sldMkLst>
        <pc:spChg chg="add del">
          <ac:chgData name="Riha, Kristin" userId="169c8a5b-e3c1-497d-9c17-a912732cf019" providerId="ADAL" clId="{9A162EF1-784B-4C31-A37C-59957D946338}" dt="2020-08-20T13:16:47.916" v="33" actId="478"/>
          <ac:spMkLst>
            <pc:docMk/>
            <pc:sldMk cId="2254902304" sldId="536"/>
            <ac:spMk id="5" creationId="{5D8553F5-063F-4A75-8A7F-438BA39FF7C6}"/>
          </ac:spMkLst>
        </pc:spChg>
        <pc:spChg chg="mod">
          <ac:chgData name="Riha, Kristin" userId="169c8a5b-e3c1-497d-9c17-a912732cf019" providerId="ADAL" clId="{9A162EF1-784B-4C31-A37C-59957D946338}" dt="2020-08-20T12:06:10.588" v="2" actId="20577"/>
          <ac:spMkLst>
            <pc:docMk/>
            <pc:sldMk cId="2254902304" sldId="536"/>
            <ac:spMk id="15" creationId="{7CEB2399-8492-49B0-9CF8-BC3FFDC68204}"/>
          </ac:spMkLst>
        </pc:spChg>
      </pc:sldChg>
      <pc:sldChg chg="modSp">
        <pc:chgData name="Riha, Kristin" userId="169c8a5b-e3c1-497d-9c17-a912732cf019" providerId="ADAL" clId="{9A162EF1-784B-4C31-A37C-59957D946338}" dt="2020-08-20T12:46:13.353" v="11" actId="20577"/>
        <pc:sldMkLst>
          <pc:docMk/>
          <pc:sldMk cId="3396324849" sldId="541"/>
        </pc:sldMkLst>
        <pc:spChg chg="mod">
          <ac:chgData name="Riha, Kristin" userId="169c8a5b-e3c1-497d-9c17-a912732cf019" providerId="ADAL" clId="{9A162EF1-784B-4C31-A37C-59957D946338}" dt="2020-08-20T12:45:56.046" v="6" actId="20577"/>
          <ac:spMkLst>
            <pc:docMk/>
            <pc:sldMk cId="3396324849" sldId="541"/>
            <ac:spMk id="6" creationId="{043A3169-F642-4A2C-AFD1-50CC9CCCB46C}"/>
          </ac:spMkLst>
        </pc:spChg>
        <pc:spChg chg="mod">
          <ac:chgData name="Riha, Kristin" userId="169c8a5b-e3c1-497d-9c17-a912732cf019" providerId="ADAL" clId="{9A162EF1-784B-4C31-A37C-59957D946338}" dt="2020-08-20T12:46:07.453" v="8" actId="20577"/>
          <ac:spMkLst>
            <pc:docMk/>
            <pc:sldMk cId="3396324849" sldId="541"/>
            <ac:spMk id="7" creationId="{704C70A4-770F-40A2-B87C-C2A8FA26A5DF}"/>
          </ac:spMkLst>
        </pc:spChg>
        <pc:spChg chg="mod">
          <ac:chgData name="Riha, Kristin" userId="169c8a5b-e3c1-497d-9c17-a912732cf019" providerId="ADAL" clId="{9A162EF1-784B-4C31-A37C-59957D946338}" dt="2020-08-20T12:46:13.353" v="11" actId="20577"/>
          <ac:spMkLst>
            <pc:docMk/>
            <pc:sldMk cId="3396324849" sldId="541"/>
            <ac:spMk id="8" creationId="{A34C4923-3C1D-408F-AAA4-5F4DF48A8F30}"/>
          </ac:spMkLst>
        </pc:spChg>
      </pc:sldChg>
    </pc:docChg>
  </pc:docChgLst>
  <pc:docChgLst>
    <pc:chgData name="Riha, Kristin" userId="169c8a5b-e3c1-497d-9c17-a912732cf019" providerId="ADAL" clId="{5A6FEEE7-A3B2-458B-8551-619194569BFF}"/>
    <pc:docChg chg="custSel">
      <pc:chgData name="Riha, Kristin" userId="169c8a5b-e3c1-497d-9c17-a912732cf019" providerId="ADAL" clId="{5A6FEEE7-A3B2-458B-8551-619194569BFF}" dt="2020-06-04T14:13:49.056" v="8" actId="1592"/>
      <pc:docMkLst>
        <pc:docMk/>
      </pc:docMkLst>
      <pc:sldChg chg="delCm">
        <pc:chgData name="Riha, Kristin" userId="169c8a5b-e3c1-497d-9c17-a912732cf019" providerId="ADAL" clId="{5A6FEEE7-A3B2-458B-8551-619194569BFF}" dt="2020-06-04T14:13:49.056" v="8" actId="1592"/>
        <pc:sldMkLst>
          <pc:docMk/>
          <pc:sldMk cId="3665476102" sldId="381"/>
        </pc:sldMkLst>
      </pc:sldChg>
      <pc:sldChg chg="delCm">
        <pc:chgData name="Riha, Kristin" userId="169c8a5b-e3c1-497d-9c17-a912732cf019" providerId="ADAL" clId="{5A6FEEE7-A3B2-458B-8551-619194569BFF}" dt="2020-06-04T14:13:36.042" v="6" actId="1592"/>
        <pc:sldMkLst>
          <pc:docMk/>
          <pc:sldMk cId="2409647418" sldId="467"/>
        </pc:sldMkLst>
      </pc:sldChg>
      <pc:sldChg chg="delCm">
        <pc:chgData name="Riha, Kristin" userId="169c8a5b-e3c1-497d-9c17-a912732cf019" providerId="ADAL" clId="{5A6FEEE7-A3B2-458B-8551-619194569BFF}" dt="2020-06-04T14:10:23.792" v="0" actId="1592"/>
        <pc:sldMkLst>
          <pc:docMk/>
          <pc:sldMk cId="2335637187" sldId="502"/>
        </pc:sldMkLst>
      </pc:sldChg>
      <pc:sldChg chg="delCm">
        <pc:chgData name="Riha, Kristin" userId="169c8a5b-e3c1-497d-9c17-a912732cf019" providerId="ADAL" clId="{5A6FEEE7-A3B2-458B-8551-619194569BFF}" dt="2020-06-04T14:10:27.511" v="1" actId="1592"/>
        <pc:sldMkLst>
          <pc:docMk/>
          <pc:sldMk cId="1133049847" sldId="503"/>
        </pc:sldMkLst>
      </pc:sldChg>
      <pc:sldChg chg="delCm">
        <pc:chgData name="Riha, Kristin" userId="169c8a5b-e3c1-497d-9c17-a912732cf019" providerId="ADAL" clId="{5A6FEEE7-A3B2-458B-8551-619194569BFF}" dt="2020-06-04T14:10:32.257" v="2" actId="1592"/>
        <pc:sldMkLst>
          <pc:docMk/>
          <pc:sldMk cId="1516741354" sldId="512"/>
        </pc:sldMkLst>
      </pc:sldChg>
      <pc:sldChg chg="delCm">
        <pc:chgData name="Riha, Kristin" userId="169c8a5b-e3c1-497d-9c17-a912732cf019" providerId="ADAL" clId="{5A6FEEE7-A3B2-458B-8551-619194569BFF}" dt="2020-06-04T14:13:10.532" v="4" actId="1592"/>
        <pc:sldMkLst>
          <pc:docMk/>
          <pc:sldMk cId="3840021500" sldId="515"/>
        </pc:sldMkLst>
      </pc:sldChg>
      <pc:sldChg chg="delCm">
        <pc:chgData name="Riha, Kristin" userId="169c8a5b-e3c1-497d-9c17-a912732cf019" providerId="ADAL" clId="{5A6FEEE7-A3B2-458B-8551-619194569BFF}" dt="2020-06-04T14:13:30.473" v="5" actId="1592"/>
        <pc:sldMkLst>
          <pc:docMk/>
          <pc:sldMk cId="948737164" sldId="532"/>
        </pc:sldMkLst>
      </pc:sldChg>
      <pc:sldChg chg="delCm">
        <pc:chgData name="Riha, Kristin" userId="169c8a5b-e3c1-497d-9c17-a912732cf019" providerId="ADAL" clId="{5A6FEEE7-A3B2-458B-8551-619194569BFF}" dt="2020-06-04T14:13:40.593" v="7" actId="1592"/>
        <pc:sldMkLst>
          <pc:docMk/>
          <pc:sldMk cId="1369834832" sldId="534"/>
        </pc:sldMkLst>
      </pc:sldChg>
    </pc:docChg>
  </pc:docChgLst>
  <pc:docChgLst>
    <pc:chgData name="Riha, Kristin" userId="169c8a5b-e3c1-497d-9c17-a912732cf019" providerId="ADAL" clId="{2EC26F0D-D6D7-4E1C-983A-90E24113CADA}"/>
    <pc:docChg chg="undo custSel modSld replTag delTag">
      <pc:chgData name="Riha, Kristin" userId="169c8a5b-e3c1-497d-9c17-a912732cf019" providerId="ADAL" clId="{2EC26F0D-D6D7-4E1C-983A-90E24113CADA}" dt="2023-04-28T13:36:22.753" v="131"/>
      <pc:docMkLst>
        <pc:docMk/>
      </pc:docMkLst>
      <pc:sldChg chg="replTag delTag">
        <pc:chgData name="Riha, Kristin" userId="169c8a5b-e3c1-497d-9c17-a912732cf019" providerId="ADAL" clId="{2EC26F0D-D6D7-4E1C-983A-90E24113CADA}" dt="2023-04-28T13:33:13.070" v="95"/>
        <pc:sldMkLst>
          <pc:docMk/>
          <pc:sldMk cId="1798276502" sldId="317"/>
        </pc:sldMkLst>
      </pc:sldChg>
      <pc:sldChg chg="modSp mod replTag delTag">
        <pc:chgData name="Riha, Kristin" userId="169c8a5b-e3c1-497d-9c17-a912732cf019" providerId="ADAL" clId="{2EC26F0D-D6D7-4E1C-983A-90E24113CADA}" dt="2023-04-28T13:07:44.764" v="89"/>
        <pc:sldMkLst>
          <pc:docMk/>
          <pc:sldMk cId="1502202143" sldId="500"/>
        </pc:sldMkLst>
        <pc:spChg chg="mod">
          <ac:chgData name="Riha, Kristin" userId="169c8a5b-e3c1-497d-9c17-a912732cf019" providerId="ADAL" clId="{2EC26F0D-D6D7-4E1C-983A-90E24113CADA}" dt="2023-04-28T13:07:42.052" v="87" actId="20577"/>
          <ac:spMkLst>
            <pc:docMk/>
            <pc:sldMk cId="1502202143" sldId="500"/>
            <ac:spMk id="6" creationId="{8F850AC6-A119-44CB-B168-E5DEF8C168C6}"/>
          </ac:spMkLst>
        </pc:spChg>
      </pc:sldChg>
      <pc:sldChg chg="addSp delSp modSp mod delAnim replTag delTag">
        <pc:chgData name="Riha, Kristin" userId="169c8a5b-e3c1-497d-9c17-a912732cf019" providerId="ADAL" clId="{2EC26F0D-D6D7-4E1C-983A-90E24113CADA}" dt="2023-04-28T13:36:22.753" v="131"/>
        <pc:sldMkLst>
          <pc:docMk/>
          <pc:sldMk cId="2254902304" sldId="536"/>
        </pc:sldMkLst>
        <pc:spChg chg="del">
          <ac:chgData name="Riha, Kristin" userId="169c8a5b-e3c1-497d-9c17-a912732cf019" providerId="ADAL" clId="{2EC26F0D-D6D7-4E1C-983A-90E24113CADA}" dt="2023-04-28T13:34:52.161" v="117" actId="478"/>
          <ac:spMkLst>
            <pc:docMk/>
            <pc:sldMk cId="2254902304" sldId="536"/>
            <ac:spMk id="5" creationId="{5D8553F5-063F-4A75-8A7F-438BA39FF7C6}"/>
          </ac:spMkLst>
        </pc:spChg>
        <pc:spChg chg="add mod">
          <ac:chgData name="Riha, Kristin" userId="169c8a5b-e3c1-497d-9c17-a912732cf019" providerId="ADAL" clId="{2EC26F0D-D6D7-4E1C-983A-90E24113CADA}" dt="2023-04-28T13:36:18.622" v="129" actId="1076"/>
          <ac:spMkLst>
            <pc:docMk/>
            <pc:sldMk cId="2254902304" sldId="536"/>
            <ac:spMk id="7" creationId="{5D8553F5-063F-4A75-8A7F-438BA39FF7C6}"/>
          </ac:spMkLst>
        </pc:spChg>
        <pc:spChg chg="mod">
          <ac:chgData name="Riha, Kristin" userId="169c8a5b-e3c1-497d-9c17-a912732cf019" providerId="ADAL" clId="{2EC26F0D-D6D7-4E1C-983A-90E24113CADA}" dt="2023-04-28T13:33:31.632" v="111" actId="20577"/>
          <ac:spMkLst>
            <pc:docMk/>
            <pc:sldMk cId="2254902304" sldId="536"/>
            <ac:spMk id="15" creationId="{7CEB2399-8492-49B0-9CF8-BC3FFDC68204}"/>
          </ac:spMkLst>
        </pc:spChg>
      </pc:sldChg>
      <pc:sldChg chg="replTag">
        <pc:chgData name="Riha, Kristin" userId="169c8a5b-e3c1-497d-9c17-a912732cf019" providerId="ADAL" clId="{2EC26F0D-D6D7-4E1C-983A-90E24113CADA}" dt="2023-04-28T13:36:15.240" v="124"/>
        <pc:sldMkLst>
          <pc:docMk/>
          <pc:sldMk cId="2602726841" sldId="537"/>
        </pc:sldMkLst>
      </pc:sldChg>
      <pc:sldChg chg="replTag">
        <pc:chgData name="Riha, Kristin" userId="169c8a5b-e3c1-497d-9c17-a912732cf019" providerId="ADAL" clId="{2EC26F0D-D6D7-4E1C-983A-90E24113CADA}" dt="2023-04-28T13:33:35.993" v="112"/>
        <pc:sldMkLst>
          <pc:docMk/>
          <pc:sldMk cId="3702687222" sldId="538"/>
        </pc:sldMkLst>
      </pc:sldChg>
    </pc:docChg>
  </pc:docChgLst>
  <pc:docChgLst>
    <pc:chgData name="Alison Dougherty" userId="1993291a-329e-44a1-95d1-cfac53fd4704" providerId="ADAL" clId="{0E29B44C-97B7-4185-B873-6B3CF137826C}"/>
    <pc:docChg chg="modSld">
      <pc:chgData name="Alison Dougherty" userId="1993291a-329e-44a1-95d1-cfac53fd4704" providerId="ADAL" clId="{0E29B44C-97B7-4185-B873-6B3CF137826C}" dt="2020-05-15T15:18:19.159" v="26" actId="20577"/>
      <pc:docMkLst>
        <pc:docMk/>
      </pc:docMkLst>
      <pc:sldChg chg="modSp mod">
        <pc:chgData name="Alison Dougherty" userId="1993291a-329e-44a1-95d1-cfac53fd4704" providerId="ADAL" clId="{0E29B44C-97B7-4185-B873-6B3CF137826C}" dt="2020-05-15T15:18:19.159" v="26" actId="20577"/>
        <pc:sldMkLst>
          <pc:docMk/>
          <pc:sldMk cId="2254902304" sldId="536"/>
        </pc:sldMkLst>
        <pc:spChg chg="mod">
          <ac:chgData name="Alison Dougherty" userId="1993291a-329e-44a1-95d1-cfac53fd4704" providerId="ADAL" clId="{0E29B44C-97B7-4185-B873-6B3CF137826C}" dt="2020-05-15T15:18:19.159" v="26" actId="20577"/>
          <ac:spMkLst>
            <pc:docMk/>
            <pc:sldMk cId="2254902304" sldId="536"/>
            <ac:spMk id="15" creationId="{7CEB2399-8492-49B0-9CF8-BC3FFDC68204}"/>
          </ac:spMkLst>
        </pc:spChg>
      </pc:sldChg>
    </pc:docChg>
  </pc:docChgLst>
  <pc:docChgLst>
    <pc:chgData name="Riha, Kristin" userId="S::riha.kristin@epa.gov::169c8a5b-e3c1-497d-9c17-a912732cf019" providerId="AD" clId="Web-{3CAB3934-072B-AE28-0862-7B20D26690A1}"/>
    <pc:docChg chg="modSld">
      <pc:chgData name="Riha, Kristin" userId="S::riha.kristin@epa.gov::169c8a5b-e3c1-497d-9c17-a912732cf019" providerId="AD" clId="Web-{3CAB3934-072B-AE28-0862-7B20D26690A1}" dt="2023-04-28T12:47:42.339" v="0" actId="20577"/>
      <pc:docMkLst>
        <pc:docMk/>
      </pc:docMkLst>
      <pc:sldChg chg="modSp">
        <pc:chgData name="Riha, Kristin" userId="S::riha.kristin@epa.gov::169c8a5b-e3c1-497d-9c17-a912732cf019" providerId="AD" clId="Web-{3CAB3934-072B-AE28-0862-7B20D26690A1}" dt="2023-04-28T12:47:42.339" v="0" actId="20577"/>
        <pc:sldMkLst>
          <pc:docMk/>
          <pc:sldMk cId="3796898399" sldId="327"/>
        </pc:sldMkLst>
        <pc:spChg chg="mod">
          <ac:chgData name="Riha, Kristin" userId="S::riha.kristin@epa.gov::169c8a5b-e3c1-497d-9c17-a912732cf019" providerId="AD" clId="Web-{3CAB3934-072B-AE28-0862-7B20D26690A1}" dt="2023-04-28T12:47:42.339" v="0" actId="20577"/>
          <ac:spMkLst>
            <pc:docMk/>
            <pc:sldMk cId="3796898399" sldId="327"/>
            <ac:spMk id="18" creationId="{69C6F180-C88B-4E26-AEF2-187D6F4D451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30E08F2E-5F06-4CE2-A139-452A1382A6F0}" type="datetimeFigureOut">
              <a:rPr lang="en-US"/>
              <a:t>4/28/2023</a:t>
            </a:fld>
            <a:endParaRPr/>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828588A-5C4E-401A-AECC-B6F63A9DE965}" type="slidenum">
              <a:rPr/>
              <a:t>‹#›</a:t>
            </a:fld>
            <a:endParaRPr/>
          </a:p>
        </p:txBody>
      </p:sp>
    </p:spTree>
    <p:extLst>
      <p:ext uri="{BB962C8B-B14F-4D97-AF65-F5344CB8AC3E}">
        <p14:creationId xmlns:p14="http://schemas.microsoft.com/office/powerpoint/2010/main" val="105997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1A4C5DC6-1594-414D-9341-ABA08739246C}" type="datetimeFigureOut">
              <a:rPr lang="en-US"/>
              <a:t>4/28/2023</a:t>
            </a:fld>
            <a:endParaRPr/>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77542409-6A04-4DC6-AC3A-D3758287A8F2}" type="slidenum">
              <a:rPr/>
              <a:t>‹#›</a:t>
            </a:fld>
            <a:endParaRPr/>
          </a:p>
        </p:txBody>
      </p:sp>
    </p:spTree>
    <p:extLst>
      <p:ext uri="{BB962C8B-B14F-4D97-AF65-F5344CB8AC3E}">
        <p14:creationId xmlns:p14="http://schemas.microsoft.com/office/powerpoint/2010/main" val="254115059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a:t>
            </a:fld>
            <a:endParaRPr lang="en-US"/>
          </a:p>
        </p:txBody>
      </p:sp>
    </p:spTree>
    <p:extLst>
      <p:ext uri="{BB962C8B-B14F-4D97-AF65-F5344CB8AC3E}">
        <p14:creationId xmlns:p14="http://schemas.microsoft.com/office/powerpoint/2010/main" val="2119429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a:t>
            </a:fld>
            <a:endParaRPr lang="en-US"/>
          </a:p>
        </p:txBody>
      </p:sp>
    </p:spTree>
    <p:extLst>
      <p:ext uri="{BB962C8B-B14F-4D97-AF65-F5344CB8AC3E}">
        <p14:creationId xmlns:p14="http://schemas.microsoft.com/office/powerpoint/2010/main" val="631058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a:t>
            </a:fld>
            <a:endParaRPr lang="en-US"/>
          </a:p>
        </p:txBody>
      </p:sp>
    </p:spTree>
    <p:extLst>
      <p:ext uri="{BB962C8B-B14F-4D97-AF65-F5344CB8AC3E}">
        <p14:creationId xmlns:p14="http://schemas.microsoft.com/office/powerpoint/2010/main" val="2199279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a:t>
            </a:fld>
            <a:endParaRPr lang="en-US"/>
          </a:p>
        </p:txBody>
      </p:sp>
    </p:spTree>
    <p:extLst>
      <p:ext uri="{BB962C8B-B14F-4D97-AF65-F5344CB8AC3E}">
        <p14:creationId xmlns:p14="http://schemas.microsoft.com/office/powerpoint/2010/main" val="3635428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a:t>
            </a:fld>
            <a:endParaRPr lang="en-US"/>
          </a:p>
        </p:txBody>
      </p:sp>
    </p:spTree>
    <p:extLst>
      <p:ext uri="{BB962C8B-B14F-4D97-AF65-F5344CB8AC3E}">
        <p14:creationId xmlns:p14="http://schemas.microsoft.com/office/powerpoint/2010/main" val="865399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a:t>
            </a:fld>
            <a:endParaRPr lang="en-US"/>
          </a:p>
        </p:txBody>
      </p:sp>
    </p:spTree>
    <p:extLst>
      <p:ext uri="{BB962C8B-B14F-4D97-AF65-F5344CB8AC3E}">
        <p14:creationId xmlns:p14="http://schemas.microsoft.com/office/powerpoint/2010/main" val="469175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15</a:t>
            </a:fld>
            <a:endParaRPr lang="en-US"/>
          </a:p>
        </p:txBody>
      </p:sp>
    </p:spTree>
    <p:extLst>
      <p:ext uri="{BB962C8B-B14F-4D97-AF65-F5344CB8AC3E}">
        <p14:creationId xmlns:p14="http://schemas.microsoft.com/office/powerpoint/2010/main" val="2423948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16</a:t>
            </a:fld>
            <a:endParaRPr lang="en-US"/>
          </a:p>
        </p:txBody>
      </p:sp>
    </p:spTree>
    <p:extLst>
      <p:ext uri="{BB962C8B-B14F-4D97-AF65-F5344CB8AC3E}">
        <p14:creationId xmlns:p14="http://schemas.microsoft.com/office/powerpoint/2010/main" val="1535956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a:t>
            </a:fld>
            <a:endParaRPr lang="en-US"/>
          </a:p>
        </p:txBody>
      </p:sp>
    </p:spTree>
    <p:extLst>
      <p:ext uri="{BB962C8B-B14F-4D97-AF65-F5344CB8AC3E}">
        <p14:creationId xmlns:p14="http://schemas.microsoft.com/office/powerpoint/2010/main" val="2074879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18</a:t>
            </a:fld>
            <a:endParaRPr lang="en-US"/>
          </a:p>
        </p:txBody>
      </p:sp>
    </p:spTree>
    <p:extLst>
      <p:ext uri="{BB962C8B-B14F-4D97-AF65-F5344CB8AC3E}">
        <p14:creationId xmlns:p14="http://schemas.microsoft.com/office/powerpoint/2010/main" val="4289963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a:t>
            </a:fld>
            <a:endParaRPr lang="en-US"/>
          </a:p>
        </p:txBody>
      </p:sp>
    </p:spTree>
    <p:extLst>
      <p:ext uri="{BB962C8B-B14F-4D97-AF65-F5344CB8AC3E}">
        <p14:creationId xmlns:p14="http://schemas.microsoft.com/office/powerpoint/2010/main" val="2395955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a:t>
            </a:fld>
            <a:endParaRPr lang="en-US"/>
          </a:p>
        </p:txBody>
      </p:sp>
    </p:spTree>
    <p:extLst>
      <p:ext uri="{BB962C8B-B14F-4D97-AF65-F5344CB8AC3E}">
        <p14:creationId xmlns:p14="http://schemas.microsoft.com/office/powerpoint/2010/main" val="2646138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a:t>
            </a:fld>
            <a:endParaRPr lang="en-US"/>
          </a:p>
        </p:txBody>
      </p:sp>
    </p:spTree>
    <p:extLst>
      <p:ext uri="{BB962C8B-B14F-4D97-AF65-F5344CB8AC3E}">
        <p14:creationId xmlns:p14="http://schemas.microsoft.com/office/powerpoint/2010/main" val="1021733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a:t>
            </a:fld>
            <a:endParaRPr lang="en-US"/>
          </a:p>
        </p:txBody>
      </p:sp>
    </p:spTree>
    <p:extLst>
      <p:ext uri="{BB962C8B-B14F-4D97-AF65-F5344CB8AC3E}">
        <p14:creationId xmlns:p14="http://schemas.microsoft.com/office/powerpoint/2010/main" val="15525572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22</a:t>
            </a:fld>
            <a:endParaRPr lang="en-US"/>
          </a:p>
        </p:txBody>
      </p:sp>
    </p:spTree>
    <p:extLst>
      <p:ext uri="{BB962C8B-B14F-4D97-AF65-F5344CB8AC3E}">
        <p14:creationId xmlns:p14="http://schemas.microsoft.com/office/powerpoint/2010/main" val="1001022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23</a:t>
            </a:fld>
            <a:endParaRPr lang="en-US"/>
          </a:p>
        </p:txBody>
      </p:sp>
    </p:spTree>
    <p:extLst>
      <p:ext uri="{BB962C8B-B14F-4D97-AF65-F5344CB8AC3E}">
        <p14:creationId xmlns:p14="http://schemas.microsoft.com/office/powerpoint/2010/main" val="3683547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24</a:t>
            </a:fld>
            <a:endParaRPr lang="en-US"/>
          </a:p>
        </p:txBody>
      </p:sp>
    </p:spTree>
    <p:extLst>
      <p:ext uri="{BB962C8B-B14F-4D97-AF65-F5344CB8AC3E}">
        <p14:creationId xmlns:p14="http://schemas.microsoft.com/office/powerpoint/2010/main" val="29566042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25</a:t>
            </a:fld>
            <a:endParaRPr lang="en-US"/>
          </a:p>
        </p:txBody>
      </p:sp>
    </p:spTree>
    <p:extLst>
      <p:ext uri="{BB962C8B-B14F-4D97-AF65-F5344CB8AC3E}">
        <p14:creationId xmlns:p14="http://schemas.microsoft.com/office/powerpoint/2010/main" val="1613502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26</a:t>
            </a:fld>
            <a:endParaRPr lang="en-US"/>
          </a:p>
        </p:txBody>
      </p:sp>
    </p:spTree>
    <p:extLst>
      <p:ext uri="{BB962C8B-B14F-4D97-AF65-F5344CB8AC3E}">
        <p14:creationId xmlns:p14="http://schemas.microsoft.com/office/powerpoint/2010/main" val="2757863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27</a:t>
            </a:fld>
            <a:endParaRPr lang="en-US"/>
          </a:p>
        </p:txBody>
      </p:sp>
    </p:spTree>
    <p:extLst>
      <p:ext uri="{BB962C8B-B14F-4D97-AF65-F5344CB8AC3E}">
        <p14:creationId xmlns:p14="http://schemas.microsoft.com/office/powerpoint/2010/main" val="2140622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28</a:t>
            </a:fld>
            <a:endParaRPr lang="en-US"/>
          </a:p>
        </p:txBody>
      </p:sp>
    </p:spTree>
    <p:extLst>
      <p:ext uri="{BB962C8B-B14F-4D97-AF65-F5344CB8AC3E}">
        <p14:creationId xmlns:p14="http://schemas.microsoft.com/office/powerpoint/2010/main" val="953922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29</a:t>
            </a:fld>
            <a:endParaRPr lang="en-US"/>
          </a:p>
        </p:txBody>
      </p:sp>
    </p:spTree>
    <p:extLst>
      <p:ext uri="{BB962C8B-B14F-4D97-AF65-F5344CB8AC3E}">
        <p14:creationId xmlns:p14="http://schemas.microsoft.com/office/powerpoint/2010/main" val="1317817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a:t>
            </a:fld>
            <a:endParaRPr lang="en-US"/>
          </a:p>
        </p:txBody>
      </p:sp>
    </p:spTree>
    <p:extLst>
      <p:ext uri="{BB962C8B-B14F-4D97-AF65-F5344CB8AC3E}">
        <p14:creationId xmlns:p14="http://schemas.microsoft.com/office/powerpoint/2010/main" val="4390495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30</a:t>
            </a:fld>
            <a:endParaRPr lang="en-US"/>
          </a:p>
        </p:txBody>
      </p:sp>
    </p:spTree>
    <p:extLst>
      <p:ext uri="{BB962C8B-B14F-4D97-AF65-F5344CB8AC3E}">
        <p14:creationId xmlns:p14="http://schemas.microsoft.com/office/powerpoint/2010/main" val="1547427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31</a:t>
            </a:fld>
            <a:endParaRPr lang="en-US"/>
          </a:p>
        </p:txBody>
      </p:sp>
    </p:spTree>
    <p:extLst>
      <p:ext uri="{BB962C8B-B14F-4D97-AF65-F5344CB8AC3E}">
        <p14:creationId xmlns:p14="http://schemas.microsoft.com/office/powerpoint/2010/main" val="37385663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32</a:t>
            </a:fld>
            <a:endParaRPr lang="en-US"/>
          </a:p>
        </p:txBody>
      </p:sp>
    </p:spTree>
    <p:extLst>
      <p:ext uri="{BB962C8B-B14F-4D97-AF65-F5344CB8AC3E}">
        <p14:creationId xmlns:p14="http://schemas.microsoft.com/office/powerpoint/2010/main" val="38749745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33</a:t>
            </a:fld>
            <a:endParaRPr lang="en-US"/>
          </a:p>
        </p:txBody>
      </p:sp>
    </p:spTree>
    <p:extLst>
      <p:ext uri="{BB962C8B-B14F-4D97-AF65-F5344CB8AC3E}">
        <p14:creationId xmlns:p14="http://schemas.microsoft.com/office/powerpoint/2010/main" val="21369814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34</a:t>
            </a:fld>
            <a:endParaRPr lang="en-US"/>
          </a:p>
        </p:txBody>
      </p:sp>
    </p:spTree>
    <p:extLst>
      <p:ext uri="{BB962C8B-B14F-4D97-AF65-F5344CB8AC3E}">
        <p14:creationId xmlns:p14="http://schemas.microsoft.com/office/powerpoint/2010/main" val="36734154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35</a:t>
            </a:fld>
            <a:endParaRPr lang="en-US"/>
          </a:p>
        </p:txBody>
      </p:sp>
    </p:spTree>
    <p:extLst>
      <p:ext uri="{BB962C8B-B14F-4D97-AF65-F5344CB8AC3E}">
        <p14:creationId xmlns:p14="http://schemas.microsoft.com/office/powerpoint/2010/main" val="15863256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37</a:t>
            </a:fld>
            <a:endParaRPr lang="en-US"/>
          </a:p>
        </p:txBody>
      </p:sp>
    </p:spTree>
    <p:extLst>
      <p:ext uri="{BB962C8B-B14F-4D97-AF65-F5344CB8AC3E}">
        <p14:creationId xmlns:p14="http://schemas.microsoft.com/office/powerpoint/2010/main" val="1742856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38</a:t>
            </a:fld>
            <a:endParaRPr lang="en-US"/>
          </a:p>
        </p:txBody>
      </p:sp>
    </p:spTree>
    <p:extLst>
      <p:ext uri="{BB962C8B-B14F-4D97-AF65-F5344CB8AC3E}">
        <p14:creationId xmlns:p14="http://schemas.microsoft.com/office/powerpoint/2010/main" val="33920937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39</a:t>
            </a:fld>
            <a:endParaRPr lang="en-US"/>
          </a:p>
        </p:txBody>
      </p:sp>
    </p:spTree>
    <p:extLst>
      <p:ext uri="{BB962C8B-B14F-4D97-AF65-F5344CB8AC3E}">
        <p14:creationId xmlns:p14="http://schemas.microsoft.com/office/powerpoint/2010/main" val="21467900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40</a:t>
            </a:fld>
            <a:endParaRPr lang="en-US"/>
          </a:p>
        </p:txBody>
      </p:sp>
    </p:spTree>
    <p:extLst>
      <p:ext uri="{BB962C8B-B14F-4D97-AF65-F5344CB8AC3E}">
        <p14:creationId xmlns:p14="http://schemas.microsoft.com/office/powerpoint/2010/main" val="303267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a:t>
            </a:fld>
            <a:endParaRPr lang="en-US"/>
          </a:p>
        </p:txBody>
      </p:sp>
    </p:spTree>
    <p:extLst>
      <p:ext uri="{BB962C8B-B14F-4D97-AF65-F5344CB8AC3E}">
        <p14:creationId xmlns:p14="http://schemas.microsoft.com/office/powerpoint/2010/main" val="31890317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41</a:t>
            </a:fld>
            <a:endParaRPr lang="en-US"/>
          </a:p>
        </p:txBody>
      </p:sp>
    </p:spTree>
    <p:extLst>
      <p:ext uri="{BB962C8B-B14F-4D97-AF65-F5344CB8AC3E}">
        <p14:creationId xmlns:p14="http://schemas.microsoft.com/office/powerpoint/2010/main" val="3355480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42</a:t>
            </a:fld>
            <a:endParaRPr lang="en-US"/>
          </a:p>
        </p:txBody>
      </p:sp>
    </p:spTree>
    <p:extLst>
      <p:ext uri="{BB962C8B-B14F-4D97-AF65-F5344CB8AC3E}">
        <p14:creationId xmlns:p14="http://schemas.microsoft.com/office/powerpoint/2010/main" val="36190139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43</a:t>
            </a:fld>
            <a:endParaRPr lang="en-US"/>
          </a:p>
        </p:txBody>
      </p:sp>
    </p:spTree>
    <p:extLst>
      <p:ext uri="{BB962C8B-B14F-4D97-AF65-F5344CB8AC3E}">
        <p14:creationId xmlns:p14="http://schemas.microsoft.com/office/powerpoint/2010/main" val="16449404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44</a:t>
            </a:fld>
            <a:endParaRPr lang="en-US"/>
          </a:p>
        </p:txBody>
      </p:sp>
    </p:spTree>
    <p:extLst>
      <p:ext uri="{BB962C8B-B14F-4D97-AF65-F5344CB8AC3E}">
        <p14:creationId xmlns:p14="http://schemas.microsoft.com/office/powerpoint/2010/main" val="994705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a:t>
            </a:fld>
            <a:endParaRPr lang="en-US"/>
          </a:p>
        </p:txBody>
      </p:sp>
    </p:spTree>
    <p:extLst>
      <p:ext uri="{BB962C8B-B14F-4D97-AF65-F5344CB8AC3E}">
        <p14:creationId xmlns:p14="http://schemas.microsoft.com/office/powerpoint/2010/main" val="2077245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a:t>
            </a:fld>
            <a:endParaRPr lang="en-US"/>
          </a:p>
        </p:txBody>
      </p:sp>
    </p:spTree>
    <p:extLst>
      <p:ext uri="{BB962C8B-B14F-4D97-AF65-F5344CB8AC3E}">
        <p14:creationId xmlns:p14="http://schemas.microsoft.com/office/powerpoint/2010/main" val="3956212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a:t>
            </a:fld>
            <a:endParaRPr lang="en-US"/>
          </a:p>
        </p:txBody>
      </p:sp>
    </p:spTree>
    <p:extLst>
      <p:ext uri="{BB962C8B-B14F-4D97-AF65-F5344CB8AC3E}">
        <p14:creationId xmlns:p14="http://schemas.microsoft.com/office/powerpoint/2010/main" val="2118520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a:t>
            </a:fld>
            <a:endParaRPr lang="en-US"/>
          </a:p>
        </p:txBody>
      </p:sp>
    </p:spTree>
    <p:extLst>
      <p:ext uri="{BB962C8B-B14F-4D97-AF65-F5344CB8AC3E}">
        <p14:creationId xmlns:p14="http://schemas.microsoft.com/office/powerpoint/2010/main" val="3676166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a:t>
            </a:fld>
            <a:endParaRPr lang="en-US"/>
          </a:p>
        </p:txBody>
      </p:sp>
    </p:spTree>
    <p:extLst>
      <p:ext uri="{BB962C8B-B14F-4D97-AF65-F5344CB8AC3E}">
        <p14:creationId xmlns:p14="http://schemas.microsoft.com/office/powerpoint/2010/main" val="9853089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hyperlink" Target="https://theconversation.com/clean-energy-could-save-hundreds-of-billions-in-health-costs-every-year-55265" TargetMode="Externa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image" Target="../media/image11.jpe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rse 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42E240-AEC5-40EF-853D-DD37051C16A9}"/>
              </a:ext>
            </a:extLst>
          </p:cNvPr>
          <p:cNvPicPr/>
          <p:nvPr userDrawn="1"/>
        </p:nvPicPr>
        <p:blipFill>
          <a:blip r:embed="rId2">
            <a:extLst>
              <a:ext uri="{28A0092B-C50C-407E-A947-70E740481C1C}">
                <a14:useLocalDpi xmlns:a14="http://schemas.microsoft.com/office/drawing/2010/main" val="0"/>
              </a:ext>
            </a:extLst>
          </a:blip>
          <a:srcRect/>
          <a:stretch/>
        </p:blipFill>
        <p:spPr>
          <a:xfrm>
            <a:off x="9625528" y="486298"/>
            <a:ext cx="2174234" cy="670389"/>
          </a:xfrm>
          <a:prstGeom prst="rect">
            <a:avLst/>
          </a:prstGeom>
        </p:spPr>
      </p:pic>
      <p:sp>
        <p:nvSpPr>
          <p:cNvPr id="3" name="TextBox 2">
            <a:extLst>
              <a:ext uri="{FF2B5EF4-FFF2-40B4-BE49-F238E27FC236}">
                <a16:creationId xmlns:a16="http://schemas.microsoft.com/office/drawing/2014/main" id="{6C25940B-1993-4DB2-8DA0-BBB757BF8D30}"/>
              </a:ext>
            </a:extLst>
          </p:cNvPr>
          <p:cNvSpPr txBox="1"/>
          <p:nvPr userDrawn="1"/>
        </p:nvSpPr>
        <p:spPr>
          <a:xfrm>
            <a:off x="6266530" y="5719758"/>
            <a:ext cx="5859015" cy="923330"/>
          </a:xfrm>
          <a:prstGeom prst="rect">
            <a:avLst/>
          </a:prstGeom>
          <a:noFill/>
        </p:spPr>
        <p:txBody>
          <a:bodyPr wrap="square" rtlCol="0" anchor="t">
            <a:spAutoFit/>
          </a:bodyPr>
          <a:lstStyle/>
          <a:p>
            <a:r>
              <a:rPr lang="en-US" i="1"/>
              <a:t>Disclaimer: Any pictures herein are for educational purposes only and not intended to be an endorsement of any particular manufacturer, vendor, or product</a:t>
            </a:r>
          </a:p>
        </p:txBody>
      </p:sp>
      <p:sp>
        <p:nvSpPr>
          <p:cNvPr id="4" name="Rectangle 3">
            <a:extLst>
              <a:ext uri="{FF2B5EF4-FFF2-40B4-BE49-F238E27FC236}">
                <a16:creationId xmlns:a16="http://schemas.microsoft.com/office/drawing/2014/main" id="{3E247197-443E-4350-81C9-12224498F5CC}"/>
              </a:ext>
            </a:extLst>
          </p:cNvPr>
          <p:cNvSpPr/>
          <p:nvPr userDrawn="1"/>
        </p:nvSpPr>
        <p:spPr>
          <a:xfrm>
            <a:off x="1601492" y="232629"/>
            <a:ext cx="4494508" cy="6451029"/>
          </a:xfrm>
          <a:prstGeom prst="rect">
            <a:avLst/>
          </a:prstGeom>
          <a:solidFill>
            <a:srgbClr val="6DC1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8B1FEA37-4CAA-413F-9FF3-BAFFE39A0B07}"/>
              </a:ext>
            </a:extLst>
          </p:cNvPr>
          <p:cNvCxnSpPr>
            <a:cxnSpLocks/>
          </p:cNvCxnSpPr>
          <p:nvPr userDrawn="1"/>
        </p:nvCxnSpPr>
        <p:spPr>
          <a:xfrm>
            <a:off x="2123301" y="1972194"/>
            <a:ext cx="3616036" cy="0"/>
          </a:xfrm>
          <a:prstGeom prst="line">
            <a:avLst/>
          </a:prstGeom>
          <a:ln w="38100">
            <a:solidFill>
              <a:schemeClr val="bg1"/>
            </a:solidFill>
          </a:ln>
        </p:spPr>
        <p:style>
          <a:lnRef idx="3">
            <a:schemeClr val="accent1"/>
          </a:lnRef>
          <a:fillRef idx="0">
            <a:schemeClr val="accent1"/>
          </a:fillRef>
          <a:effectRef idx="2">
            <a:schemeClr val="accent1"/>
          </a:effectRef>
          <a:fontRef idx="minor">
            <a:schemeClr val="tx1"/>
          </a:fontRef>
        </p:style>
      </p:cxnSp>
      <p:pic>
        <p:nvPicPr>
          <p:cNvPr id="6" name="Picture 5">
            <a:extLst>
              <a:ext uri="{FF2B5EF4-FFF2-40B4-BE49-F238E27FC236}">
                <a16:creationId xmlns:a16="http://schemas.microsoft.com/office/drawing/2014/main" id="{5FA804CB-46DE-4542-96EF-485A9E7F1EF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788402"/>
            <a:ext cx="1504779" cy="3889903"/>
          </a:xfrm>
          <a:prstGeom prst="rect">
            <a:avLst/>
          </a:prstGeom>
        </p:spPr>
      </p:pic>
      <p:pic>
        <p:nvPicPr>
          <p:cNvPr id="7" name="Picture 6">
            <a:extLst>
              <a:ext uri="{FF2B5EF4-FFF2-40B4-BE49-F238E27FC236}">
                <a16:creationId xmlns:a16="http://schemas.microsoft.com/office/drawing/2014/main" id="{2321C466-EF40-44DA-942F-0268E7842429}"/>
              </a:ext>
            </a:extLst>
          </p:cNvPr>
          <p:cNvPicPr>
            <a:picLocks noChangeAspect="1"/>
          </p:cNvPicPr>
          <p:nvPr userDrawn="1"/>
        </p:nvPicPr>
        <p:blipFill rotWithShape="1">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10338988" y="1703840"/>
            <a:ext cx="1786557" cy="3886200"/>
          </a:xfrm>
          <a:prstGeom prst="rect">
            <a:avLst/>
          </a:prstGeom>
        </p:spPr>
      </p:pic>
      <p:pic>
        <p:nvPicPr>
          <p:cNvPr id="8" name="Picture 7">
            <a:extLst>
              <a:ext uri="{FF2B5EF4-FFF2-40B4-BE49-F238E27FC236}">
                <a16:creationId xmlns:a16="http://schemas.microsoft.com/office/drawing/2014/main" id="{68768660-5F01-4C20-B28F-467A2A9C1DED}"/>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6168158" y="1731549"/>
            <a:ext cx="4098672" cy="3858491"/>
          </a:xfrm>
          <a:prstGeom prst="rect">
            <a:avLst/>
          </a:prstGeom>
          <a:ln w="44450">
            <a:noFill/>
          </a:ln>
        </p:spPr>
      </p:pic>
      <p:sp>
        <p:nvSpPr>
          <p:cNvPr id="9" name="Text Placeholder 2">
            <a:extLst>
              <a:ext uri="{FF2B5EF4-FFF2-40B4-BE49-F238E27FC236}">
                <a16:creationId xmlns:a16="http://schemas.microsoft.com/office/drawing/2014/main" id="{1A82B35E-3847-44CA-ADDA-E7EB89169A11}"/>
              </a:ext>
            </a:extLst>
          </p:cNvPr>
          <p:cNvSpPr>
            <a:spLocks noGrp="1"/>
          </p:cNvSpPr>
          <p:nvPr>
            <p:ph type="body" idx="1"/>
          </p:nvPr>
        </p:nvSpPr>
        <p:spPr>
          <a:xfrm>
            <a:off x="1742376" y="370036"/>
            <a:ext cx="4188161" cy="1464752"/>
          </a:xfrm>
        </p:spPr>
        <p:txBody>
          <a:bodyPr>
            <a:normAutofit/>
          </a:bodyPr>
          <a:lstStyle>
            <a:lvl1pPr marL="0" indent="0">
              <a:buNone/>
              <a:defRPr sz="4800" b="1">
                <a:solidFill>
                  <a:schemeClr val="bg1"/>
                </a:solidFill>
                <a:latin typeface="Georgia Pro" panose="02040502050405020303" pitchFamily="18" charset="0"/>
              </a:defRPr>
            </a:lvl1pPr>
          </a:lstStyle>
          <a:p>
            <a:endParaRPr lang="en-US"/>
          </a:p>
        </p:txBody>
      </p:sp>
      <p:sp>
        <p:nvSpPr>
          <p:cNvPr id="10" name="Text Placeholder 2">
            <a:extLst>
              <a:ext uri="{FF2B5EF4-FFF2-40B4-BE49-F238E27FC236}">
                <a16:creationId xmlns:a16="http://schemas.microsoft.com/office/drawing/2014/main" id="{CBD957C0-C2CB-493B-B06B-4E1ACDD8C73F}"/>
              </a:ext>
            </a:extLst>
          </p:cNvPr>
          <p:cNvSpPr>
            <a:spLocks noGrp="1"/>
          </p:cNvSpPr>
          <p:nvPr>
            <p:ph type="body" idx="10"/>
          </p:nvPr>
        </p:nvSpPr>
        <p:spPr>
          <a:xfrm>
            <a:off x="1837238" y="2560242"/>
            <a:ext cx="4188161" cy="1464752"/>
          </a:xfrm>
        </p:spPr>
        <p:txBody>
          <a:bodyPr>
            <a:normAutofit/>
          </a:bodyPr>
          <a:lstStyle>
            <a:lvl1pPr marL="0" indent="0">
              <a:buNone/>
              <a:defRPr sz="4800" b="0">
                <a:solidFill>
                  <a:schemeClr val="bg1"/>
                </a:solidFill>
                <a:latin typeface="Georgia Pro" panose="02040502050405020303" pitchFamily="18" charset="0"/>
              </a:defRPr>
            </a:lvl1pPr>
          </a:lstStyle>
          <a:p>
            <a:endParaRPr lang="en-US"/>
          </a:p>
        </p:txBody>
      </p:sp>
      <p:sp>
        <p:nvSpPr>
          <p:cNvPr id="11" name="Text Placeholder 2">
            <a:extLst>
              <a:ext uri="{FF2B5EF4-FFF2-40B4-BE49-F238E27FC236}">
                <a16:creationId xmlns:a16="http://schemas.microsoft.com/office/drawing/2014/main" id="{F1386ABB-B3B5-4B4F-B5B4-55641CF1049A}"/>
              </a:ext>
            </a:extLst>
          </p:cNvPr>
          <p:cNvSpPr>
            <a:spLocks noGrp="1"/>
          </p:cNvSpPr>
          <p:nvPr>
            <p:ph type="body" idx="11"/>
          </p:nvPr>
        </p:nvSpPr>
        <p:spPr>
          <a:xfrm>
            <a:off x="1837238" y="5590040"/>
            <a:ext cx="4188161" cy="989780"/>
          </a:xfrm>
        </p:spPr>
        <p:txBody>
          <a:bodyPr>
            <a:normAutofit/>
          </a:bodyPr>
          <a:lstStyle>
            <a:lvl1pPr marL="0" indent="0">
              <a:buNone/>
              <a:defRPr sz="2800" b="0">
                <a:solidFill>
                  <a:schemeClr val="bg1"/>
                </a:solidFill>
                <a:latin typeface="Georgia Pro" panose="02040502050405020303" pitchFamily="18" charset="0"/>
              </a:defRPr>
            </a:lvl1pPr>
          </a:lstStyle>
          <a:p>
            <a:endParaRPr lang="en-US"/>
          </a:p>
        </p:txBody>
      </p:sp>
    </p:spTree>
    <p:extLst>
      <p:ext uri="{BB962C8B-B14F-4D97-AF65-F5344CB8AC3E}">
        <p14:creationId xmlns:p14="http://schemas.microsoft.com/office/powerpoint/2010/main" val="698731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st Your Knowledge TItle Screen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4E21C8-9A23-4A1A-91A7-59C3941568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3" name="Rectangle 2">
            <a:extLst>
              <a:ext uri="{FF2B5EF4-FFF2-40B4-BE49-F238E27FC236}">
                <a16:creationId xmlns:a16="http://schemas.microsoft.com/office/drawing/2014/main" id="{1EF6F664-AD66-4BED-97FB-DA8571C2EB41}"/>
              </a:ext>
            </a:extLst>
          </p:cNvPr>
          <p:cNvSpPr/>
          <p:nvPr userDrawn="1"/>
        </p:nvSpPr>
        <p:spPr>
          <a:xfrm>
            <a:off x="1" y="0"/>
            <a:ext cx="12192000"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73BC8624-C6AC-417E-AC09-9189C0052A51}"/>
              </a:ext>
            </a:extLst>
          </p:cNvPr>
          <p:cNvCxnSpPr/>
          <p:nvPr userDrawn="1"/>
        </p:nvCxnSpPr>
        <p:spPr>
          <a:xfrm>
            <a:off x="1033153" y="5391397"/>
            <a:ext cx="88233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359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Question 2">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DB3BA7-9A6F-48AE-A635-686E6D935468}"/>
              </a:ext>
            </a:extLst>
          </p:cNvPr>
          <p:cNvSpPr txBox="1">
            <a:spLocks/>
          </p:cNvSpPr>
          <p:nvPr userDrawn="1"/>
        </p:nvSpPr>
        <p:spPr>
          <a:xfrm>
            <a:off x="-1" y="111638"/>
            <a:ext cx="4560125" cy="123013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a:solidFill>
                <a:schemeClr val="bg1"/>
              </a:solidFill>
            </a:endParaRPr>
          </a:p>
        </p:txBody>
      </p:sp>
      <p:graphicFrame>
        <p:nvGraphicFramePr>
          <p:cNvPr id="5" name="Diagram 4">
            <a:extLst>
              <a:ext uri="{FF2B5EF4-FFF2-40B4-BE49-F238E27FC236}">
                <a16:creationId xmlns:a16="http://schemas.microsoft.com/office/drawing/2014/main" id="{F10D5F30-3A36-43E6-B65F-1EDE4F065226}"/>
              </a:ext>
            </a:extLst>
          </p:cNvPr>
          <p:cNvGraphicFramePr/>
          <p:nvPr userDrawn="1">
            <p:extLst>
              <p:ext uri="{D42A27DB-BD31-4B8C-83A1-F6EECF244321}">
                <p14:modId xmlns:p14="http://schemas.microsoft.com/office/powerpoint/2010/main" val="1256043856"/>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a:extLst>
              <a:ext uri="{FF2B5EF4-FFF2-40B4-BE49-F238E27FC236}">
                <a16:creationId xmlns:a16="http://schemas.microsoft.com/office/drawing/2014/main" id="{F9FF3FC6-6937-4CE7-A43B-061AE60E4A88}"/>
              </a:ext>
            </a:extLst>
          </p:cNvPr>
          <p:cNvGraphicFramePr/>
          <p:nvPr userDrawn="1">
            <p:extLst>
              <p:ext uri="{D42A27DB-BD31-4B8C-83A1-F6EECF244321}">
                <p14:modId xmlns:p14="http://schemas.microsoft.com/office/powerpoint/2010/main" val="2194472247"/>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itle 1">
            <a:extLst>
              <a:ext uri="{FF2B5EF4-FFF2-40B4-BE49-F238E27FC236}">
                <a16:creationId xmlns:a16="http://schemas.microsoft.com/office/drawing/2014/main" id="{6D2DDF31-EA73-4631-8CB2-928C9619717C}"/>
              </a:ext>
            </a:extLst>
          </p:cNvPr>
          <p:cNvSpPr txBox="1">
            <a:spLocks/>
          </p:cNvSpPr>
          <p:nvPr userDrawn="1"/>
        </p:nvSpPr>
        <p:spPr>
          <a:xfrm>
            <a:off x="4877963" y="111638"/>
            <a:ext cx="7073403"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sz="3600">
              <a:solidFill>
                <a:srgbClr val="0070C0"/>
              </a:solidFill>
            </a:endParaRPr>
          </a:p>
        </p:txBody>
      </p:sp>
      <p:sp>
        <p:nvSpPr>
          <p:cNvPr id="9" name="Slide Number Placeholder 4">
            <a:extLst>
              <a:ext uri="{FF2B5EF4-FFF2-40B4-BE49-F238E27FC236}">
                <a16:creationId xmlns:a16="http://schemas.microsoft.com/office/drawing/2014/main" id="{07E77476-9372-4916-BF15-1E990F839B88}"/>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10" name="Text Placeholder 7">
            <a:extLst>
              <a:ext uri="{FF2B5EF4-FFF2-40B4-BE49-F238E27FC236}">
                <a16:creationId xmlns:a16="http://schemas.microsoft.com/office/drawing/2014/main" id="{2C201A25-77A0-43B1-858D-6618CBE9C006}"/>
              </a:ext>
            </a:extLst>
          </p:cNvPr>
          <p:cNvSpPr>
            <a:spLocks noGrp="1"/>
          </p:cNvSpPr>
          <p:nvPr>
            <p:ph type="body" sz="quarter" idx="12"/>
          </p:nvPr>
        </p:nvSpPr>
        <p:spPr>
          <a:xfrm>
            <a:off x="4858684" y="111638"/>
            <a:ext cx="7064210" cy="985005"/>
          </a:xfrm>
        </p:spPr>
        <p:txBody>
          <a:bodyPr>
            <a:normAutofit/>
          </a:bodyPr>
          <a:lstStyle>
            <a:lvl1pPr marL="0" indent="0" algn="ctr">
              <a:buNone/>
              <a:defRPr sz="3600" b="1">
                <a:solidFill>
                  <a:srgbClr val="0070C0"/>
                </a:solidFill>
                <a:latin typeface="Arial Nova" panose="020B0504020202020204" pitchFamily="34" charset="0"/>
              </a:defRPr>
            </a:lvl1pPr>
          </a:lstStyle>
          <a:p>
            <a:pPr lvl="0"/>
            <a:endParaRPr lang="en-US"/>
          </a:p>
        </p:txBody>
      </p:sp>
      <p:sp>
        <p:nvSpPr>
          <p:cNvPr id="14" name="Text Placeholder 7">
            <a:extLst>
              <a:ext uri="{FF2B5EF4-FFF2-40B4-BE49-F238E27FC236}">
                <a16:creationId xmlns:a16="http://schemas.microsoft.com/office/drawing/2014/main" id="{ABCC1967-E152-4554-941F-65DE1CD933E1}"/>
              </a:ext>
            </a:extLst>
          </p:cNvPr>
          <p:cNvSpPr>
            <a:spLocks noGrp="1"/>
          </p:cNvSpPr>
          <p:nvPr>
            <p:ph type="body" sz="quarter" idx="15"/>
          </p:nvPr>
        </p:nvSpPr>
        <p:spPr>
          <a:xfrm>
            <a:off x="4877963" y="1341772"/>
            <a:ext cx="7073403" cy="1876243"/>
          </a:xfrm>
          <a:noFill/>
        </p:spPr>
        <p:txBody>
          <a:bodyPr>
            <a:normAutofit/>
          </a:bodyPr>
          <a:lstStyle>
            <a:lvl1pPr marL="0" indent="0" algn="l">
              <a:buNone/>
              <a:defRPr sz="2400" b="0">
                <a:latin typeface="Arial Nova" panose="020B0504020202020204" pitchFamily="34" charset="0"/>
              </a:defRPr>
            </a:lvl1pPr>
          </a:lstStyle>
          <a:p>
            <a:pPr lvl="0"/>
            <a:endParaRPr lang="en-US"/>
          </a:p>
        </p:txBody>
      </p:sp>
      <p:pic>
        <p:nvPicPr>
          <p:cNvPr id="13" name="Picture 12">
            <a:extLst>
              <a:ext uri="{FF2B5EF4-FFF2-40B4-BE49-F238E27FC236}">
                <a16:creationId xmlns:a16="http://schemas.microsoft.com/office/drawing/2014/main" id="{8E695084-E16F-47FC-A0A3-3534B9CE5E8C}"/>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t="8198" r="5767" b="13045"/>
          <a:stretch/>
        </p:blipFill>
        <p:spPr>
          <a:xfrm>
            <a:off x="-19329" y="0"/>
            <a:ext cx="4357177" cy="6858000"/>
          </a:xfrm>
          <a:prstGeom prst="rect">
            <a:avLst/>
          </a:prstGeom>
        </p:spPr>
      </p:pic>
      <p:sp>
        <p:nvSpPr>
          <p:cNvPr id="2" name="Rectangle 1">
            <a:extLst>
              <a:ext uri="{FF2B5EF4-FFF2-40B4-BE49-F238E27FC236}">
                <a16:creationId xmlns:a16="http://schemas.microsoft.com/office/drawing/2014/main" id="{AEA77DBE-7ED7-4B7D-84D7-86234B16641C}"/>
              </a:ext>
            </a:extLst>
          </p:cNvPr>
          <p:cNvSpPr/>
          <p:nvPr userDrawn="1"/>
        </p:nvSpPr>
        <p:spPr>
          <a:xfrm>
            <a:off x="-91078" y="0"/>
            <a:ext cx="4500674"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D1DA510-8286-474A-9D1F-C8DFF70C1863}"/>
              </a:ext>
            </a:extLst>
          </p:cNvPr>
          <p:cNvSpPr txBox="1"/>
          <p:nvPr userDrawn="1"/>
        </p:nvSpPr>
        <p:spPr>
          <a:xfrm>
            <a:off x="-1" y="27677"/>
            <a:ext cx="4389121" cy="930564"/>
          </a:xfrm>
          <a:prstGeom prst="rect">
            <a:avLst/>
          </a:prstGeom>
        </p:spPr>
        <p:txBody>
          <a:bodyPr wrap="square" rtlCol="0" anchor="t">
            <a:noAutofit/>
          </a:bodyPr>
          <a:lstStyle/>
          <a:p>
            <a:pPr algn="ctr">
              <a:lnSpc>
                <a:spcPct val="90000"/>
              </a:lnSpc>
            </a:pPr>
            <a:r>
              <a:rPr lang="en-US" sz="4600" b="1">
                <a:solidFill>
                  <a:schemeClr val="bg1"/>
                </a:solidFill>
                <a:latin typeface="Arial Nova" panose="020B0504020202020204" pitchFamily="34" charset="0"/>
              </a:rPr>
              <a:t>Feedback</a:t>
            </a:r>
          </a:p>
        </p:txBody>
      </p:sp>
    </p:spTree>
    <p:extLst>
      <p:ext uri="{BB962C8B-B14F-4D97-AF65-F5344CB8AC3E}">
        <p14:creationId xmlns:p14="http://schemas.microsoft.com/office/powerpoint/2010/main" val="129911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5">
                                            <p:graphicEl>
                                              <a:dgm id="{E5CABA83-9879-4955-B64E-DB39E06F18C9}"/>
                                            </p:graphicEl>
                                          </p:spTgt>
                                        </p:tgtEl>
                                        <p:attrNameLst>
                                          <p:attrName>fillcolor</p:attrName>
                                        </p:attrNameLst>
                                      </p:cBhvr>
                                      <p:to>
                                        <p:clrVal>
                                          <a:schemeClr val="accent1"/>
                                        </p:clrVal>
                                      </p:to>
                                    </p:set>
                                    <p:set>
                                      <p:cBhvr>
                                        <p:cTn id="7" dur="indefinite"/>
                                        <p:tgtEl>
                                          <p:spTgt spid="5">
                                            <p:graphicEl>
                                              <a:dgm id="{E5CABA83-9879-4955-B64E-DB39E06F18C9}"/>
                                            </p:graphicEl>
                                          </p:spTgt>
                                        </p:tgtEl>
                                        <p:attrNameLst>
                                          <p:attrName>fill.type</p:attrName>
                                        </p:attrNameLst>
                                      </p:cBhvr>
                                      <p:to>
                                        <p:strVal val="solid"/>
                                      </p:to>
                                    </p:set>
                                    <p:set>
                                      <p:cBhvr>
                                        <p:cTn id="8" dur="indefinite"/>
                                        <p:tgtEl>
                                          <p:spTgt spid="5">
                                            <p:graphicEl>
                                              <a:dgm id="{E5CABA83-9879-4955-B64E-DB39E06F18C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ph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269106" y="1438276"/>
            <a:ext cx="5607819"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6096000" y="1438083"/>
            <a:ext cx="5826125" cy="4748406"/>
          </a:xfrm>
        </p:spPr>
        <p:txBody>
          <a:bodyPr/>
          <a:lstStyle/>
          <a:p>
            <a:endParaRPr lang="en-US"/>
          </a:p>
        </p:txBody>
      </p: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150793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Graph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6315075" y="1384456"/>
            <a:ext cx="5607819"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269106" y="1390458"/>
            <a:ext cx="5826125" cy="4748406"/>
          </a:xfrm>
        </p:spPr>
        <p:txBody>
          <a:bodyPr/>
          <a:lstStyle/>
          <a:p>
            <a:endParaRPr lang="en-US"/>
          </a:p>
        </p:txBody>
      </p: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38791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269106" y="1438276"/>
            <a:ext cx="11653788"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287231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962024" y="1493932"/>
            <a:ext cx="4638675" cy="2305042"/>
          </a:xfrm>
        </p:spPr>
        <p:txBody>
          <a:bodyPr/>
          <a:lstStyle/>
          <a:p>
            <a:endParaRPr lang="en-US"/>
          </a:p>
        </p:txBody>
      </p:sp>
      <p:sp>
        <p:nvSpPr>
          <p:cNvPr id="6" name="Picture Placeholder 5">
            <a:extLst>
              <a:ext uri="{FF2B5EF4-FFF2-40B4-BE49-F238E27FC236}">
                <a16:creationId xmlns:a16="http://schemas.microsoft.com/office/drawing/2014/main" id="{EA459B98-AE96-4481-B808-9FC9D8331549}"/>
              </a:ext>
            </a:extLst>
          </p:cNvPr>
          <p:cNvSpPr>
            <a:spLocks noGrp="1"/>
          </p:cNvSpPr>
          <p:nvPr>
            <p:ph type="pic" sz="quarter" idx="11"/>
          </p:nvPr>
        </p:nvSpPr>
        <p:spPr>
          <a:xfrm>
            <a:off x="6400800" y="1493926"/>
            <a:ext cx="4638675" cy="2305048"/>
          </a:xfrm>
        </p:spPr>
        <p:txBody>
          <a:bodyPr/>
          <a:lstStyle/>
          <a:p>
            <a:endParaRPr lang="en-US"/>
          </a:p>
        </p:txBody>
      </p:sp>
      <p:sp>
        <p:nvSpPr>
          <p:cNvPr id="10" name="Picture Placeholder 6">
            <a:extLst>
              <a:ext uri="{FF2B5EF4-FFF2-40B4-BE49-F238E27FC236}">
                <a16:creationId xmlns:a16="http://schemas.microsoft.com/office/drawing/2014/main" id="{EC08FBF2-42A1-4753-A41D-343DDDE4FA08}"/>
              </a:ext>
            </a:extLst>
          </p:cNvPr>
          <p:cNvSpPr>
            <a:spLocks noGrp="1"/>
          </p:cNvSpPr>
          <p:nvPr>
            <p:ph type="pic" sz="quarter" idx="12"/>
          </p:nvPr>
        </p:nvSpPr>
        <p:spPr>
          <a:xfrm>
            <a:off x="962023" y="3951374"/>
            <a:ext cx="4638675" cy="2305042"/>
          </a:xfrm>
        </p:spPr>
        <p:txBody>
          <a:bodyPr/>
          <a:lstStyle/>
          <a:p>
            <a:endParaRPr lang="en-US"/>
          </a:p>
        </p:txBody>
      </p:sp>
      <p:sp>
        <p:nvSpPr>
          <p:cNvPr id="11" name="Picture Placeholder 6">
            <a:extLst>
              <a:ext uri="{FF2B5EF4-FFF2-40B4-BE49-F238E27FC236}">
                <a16:creationId xmlns:a16="http://schemas.microsoft.com/office/drawing/2014/main" id="{92928F68-D4D9-492C-9282-6F4277816179}"/>
              </a:ext>
            </a:extLst>
          </p:cNvPr>
          <p:cNvSpPr>
            <a:spLocks noGrp="1"/>
          </p:cNvSpPr>
          <p:nvPr>
            <p:ph type="pic" sz="quarter" idx="13"/>
          </p:nvPr>
        </p:nvSpPr>
        <p:spPr>
          <a:xfrm>
            <a:off x="6400799" y="3951374"/>
            <a:ext cx="4638675" cy="2305042"/>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4271853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image">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904874" y="1389156"/>
            <a:ext cx="10382251" cy="4792125"/>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42392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only no titl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742949" y="436656"/>
            <a:ext cx="10906126" cy="5525994"/>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70318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rtArt whole scree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martArt Placeholder 5">
            <a:extLst>
              <a:ext uri="{FF2B5EF4-FFF2-40B4-BE49-F238E27FC236}">
                <a16:creationId xmlns:a16="http://schemas.microsoft.com/office/drawing/2014/main" id="{2DCACFB5-8E53-43A5-A4F9-BA142FA0D4C3}"/>
              </a:ext>
            </a:extLst>
          </p:cNvPr>
          <p:cNvSpPr>
            <a:spLocks noGrp="1"/>
          </p:cNvSpPr>
          <p:nvPr>
            <p:ph type="dgm" sz="quarter" idx="10"/>
          </p:nvPr>
        </p:nvSpPr>
        <p:spPr>
          <a:xfrm>
            <a:off x="438150" y="1504950"/>
            <a:ext cx="11487150" cy="4476750"/>
          </a:xfrm>
        </p:spPr>
        <p:txBody>
          <a:bodyPr/>
          <a:lstStyle/>
          <a:p>
            <a:endParaRPr lang="en-US"/>
          </a:p>
        </p:txBody>
      </p:sp>
      <p:sp>
        <p:nvSpPr>
          <p:cNvPr id="8" name="Slide Number Placeholder 4">
            <a:extLst>
              <a:ext uri="{FF2B5EF4-FFF2-40B4-BE49-F238E27FC236}">
                <a16:creationId xmlns:a16="http://schemas.microsoft.com/office/drawing/2014/main" id="{D01F31F5-CD60-4921-985B-E1EFF89900E3}"/>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25947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4013C534-234C-4D0A-A61B-B68FA71470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610829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223778" y="2623870"/>
            <a:ext cx="5114342" cy="1183566"/>
          </a:xfrm>
        </p:spPr>
        <p:txBody>
          <a:bodyPr anchor="ctr">
            <a:noAutofit/>
          </a:bodyPr>
          <a:lstStyle>
            <a:lvl1pPr algn="ctr">
              <a:defRPr sz="8000" b="1">
                <a:solidFill>
                  <a:schemeClr val="tx1"/>
                </a:solidFill>
                <a:latin typeface="+mj-lt"/>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
        <p:nvSpPr>
          <p:cNvPr id="7" name="Slide Number Placeholder 4">
            <a:extLst>
              <a:ext uri="{FF2B5EF4-FFF2-40B4-BE49-F238E27FC236}">
                <a16:creationId xmlns:a16="http://schemas.microsoft.com/office/drawing/2014/main" id="{CC9CBD55-CFF8-4D80-B376-93B9267E9D10}"/>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405116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cxnSp>
        <p:nvCxnSpPr>
          <p:cNvPr id="4" name="Straight Connector 3">
            <a:extLst>
              <a:ext uri="{FF2B5EF4-FFF2-40B4-BE49-F238E27FC236}">
                <a16:creationId xmlns:a16="http://schemas.microsoft.com/office/drawing/2014/main" id="{4F2512DC-2AB8-48E1-8D05-DBE8B7C9AFF1}"/>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B91FCD2-F2F2-463E-BA09-D36F3B7BE5A1}"/>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latin typeface="Arial Nova" panose="020B0504020202020204" pitchFamily="34" charset="0"/>
              </a:rPr>
              <a:pPr/>
              <a:t>‹#›</a:t>
            </a:fld>
            <a:endParaRPr lang="en-US">
              <a:latin typeface="Arial Nova" panose="020B0504020202020204" pitchFamily="34" charset="0"/>
            </a:endParaRPr>
          </a:p>
        </p:txBody>
      </p:sp>
    </p:spTree>
    <p:extLst>
      <p:ext uri="{BB962C8B-B14F-4D97-AF65-F5344CB8AC3E}">
        <p14:creationId xmlns:p14="http://schemas.microsoft.com/office/powerpoint/2010/main" val="2465877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Module 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C4E83F9-BFB9-48CD-8E49-AA5494D1B781}"/>
              </a:ext>
            </a:extLst>
          </p:cNvPr>
          <p:cNvSpPr>
            <a:spLocks noGrp="1"/>
          </p:cNvSpPr>
          <p:nvPr>
            <p:ph type="pic" sz="quarter" idx="10"/>
          </p:nvPr>
        </p:nvSpPr>
        <p:spPr>
          <a:xfrm>
            <a:off x="8921991" y="1423987"/>
            <a:ext cx="3270009" cy="3885927"/>
          </a:xfrm>
        </p:spPr>
        <p:txBody>
          <a:bodyPr/>
          <a:lstStyle/>
          <a:p>
            <a:endParaRPr lang="en-US"/>
          </a:p>
        </p:txBody>
      </p:sp>
      <p:sp>
        <p:nvSpPr>
          <p:cNvPr id="7" name="Picture Placeholder 6">
            <a:extLst>
              <a:ext uri="{FF2B5EF4-FFF2-40B4-BE49-F238E27FC236}">
                <a16:creationId xmlns:a16="http://schemas.microsoft.com/office/drawing/2014/main" id="{33CCEF3E-35A1-4D4D-9940-2CE4E53B914A}"/>
              </a:ext>
            </a:extLst>
          </p:cNvPr>
          <p:cNvSpPr>
            <a:spLocks noGrp="1"/>
          </p:cNvSpPr>
          <p:nvPr>
            <p:ph type="pic" sz="quarter" idx="11"/>
          </p:nvPr>
        </p:nvSpPr>
        <p:spPr>
          <a:xfrm>
            <a:off x="0" y="1423988"/>
            <a:ext cx="1547813" cy="3885926"/>
          </a:xfrm>
        </p:spPr>
        <p:txBody>
          <a:bodyPr/>
          <a:lstStyle/>
          <a:p>
            <a:endParaRPr lang="en-US"/>
          </a:p>
        </p:txBody>
      </p:sp>
      <p:pic>
        <p:nvPicPr>
          <p:cNvPr id="3" name="Picture 2">
            <a:extLst>
              <a:ext uri="{FF2B5EF4-FFF2-40B4-BE49-F238E27FC236}">
                <a16:creationId xmlns:a16="http://schemas.microsoft.com/office/drawing/2014/main" id="{227B40A2-F815-43AE-9D11-C201527C1DA8}"/>
              </a:ext>
            </a:extLst>
          </p:cNvPr>
          <p:cNvPicPr>
            <a:picLocks noChangeAspect="1"/>
          </p:cNvPicPr>
          <p:nvPr userDrawn="1"/>
        </p:nvPicPr>
        <p:blipFill>
          <a:blip r:embed="rId2"/>
          <a:stretch>
            <a:fillRect/>
          </a:stretch>
        </p:blipFill>
        <p:spPr>
          <a:xfrm>
            <a:off x="1623688" y="1423987"/>
            <a:ext cx="7222428" cy="3885926"/>
          </a:xfrm>
          <a:prstGeom prst="rect">
            <a:avLst/>
          </a:prstGeom>
        </p:spPr>
      </p:pic>
    </p:spTree>
    <p:extLst>
      <p:ext uri="{BB962C8B-B14F-4D97-AF65-F5344CB8AC3E}">
        <p14:creationId xmlns:p14="http://schemas.microsoft.com/office/powerpoint/2010/main" val="128989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6179320" y="1556281"/>
            <a:ext cx="5524500" cy="4620682"/>
          </a:xfrm>
        </p:spPr>
        <p:txBody>
          <a:bodyPr>
            <a:normAutofit/>
          </a:bodyPr>
          <a:lstStyle>
            <a:lvl1pPr marL="0" indent="0">
              <a:buNone/>
              <a:defRPr sz="2200">
                <a:latin typeface="Arial Nova" panose="020B0504020202020204" pitchFamily="34" charset="0"/>
              </a:defRPr>
            </a:lvl1pPr>
            <a:lvl2pPr>
              <a:defRPr sz="1800"/>
            </a:lvl2pPr>
            <a:lvl3pPr>
              <a:defRPr sz="2200">
                <a:latin typeface="Arial Nova" panose="020B0504020202020204" pitchFamily="34" charset="0"/>
              </a:defRPr>
            </a:lvl3pPr>
            <a:lvl4pPr>
              <a:defRPr sz="1600"/>
            </a:lvl4pPr>
            <a:lvl5pPr>
              <a:defRPr sz="2200">
                <a:latin typeface="Arial Nova" panose="020B0504020202020204" pitchFamily="34" charset="0"/>
              </a:defRPr>
            </a:lvl5pPr>
            <a:lvl6pPr>
              <a:defRPr sz="1600"/>
            </a:lvl6pPr>
            <a:lvl7pPr>
              <a:defRPr sz="2200">
                <a:latin typeface="Arial Nova" panose="020B0504020202020204" pitchFamily="34" charset="0"/>
              </a:defRPr>
            </a:lvl7pPr>
            <a:lvl8pPr>
              <a:defRPr sz="1600"/>
            </a:lvl8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2781687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8" name="Table Placeholder 7">
            <a:extLst>
              <a:ext uri="{FF2B5EF4-FFF2-40B4-BE49-F238E27FC236}">
                <a16:creationId xmlns:a16="http://schemas.microsoft.com/office/drawing/2014/main" id="{785E9EFA-AD6C-453A-A771-7EE4F68EC1BD}"/>
              </a:ext>
            </a:extLst>
          </p:cNvPr>
          <p:cNvSpPr>
            <a:spLocks noGrp="1"/>
          </p:cNvSpPr>
          <p:nvPr>
            <p:ph type="tbl" sz="quarter" idx="10"/>
          </p:nvPr>
        </p:nvSpPr>
        <p:spPr>
          <a:xfrm>
            <a:off x="6200775" y="1555750"/>
            <a:ext cx="5721350" cy="4621213"/>
          </a:xfrm>
        </p:spPr>
        <p:txBody>
          <a:bodyPr/>
          <a:lstStyle/>
          <a:p>
            <a:endParaRPr lang="en-US"/>
          </a:p>
        </p:txBody>
      </p:sp>
    </p:spTree>
    <p:extLst>
      <p:ext uri="{BB962C8B-B14F-4D97-AF65-F5344CB8AC3E}">
        <p14:creationId xmlns:p14="http://schemas.microsoft.com/office/powerpoint/2010/main" val="212256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L_SmartAr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7" name="SmartArt Placeholder 6">
            <a:extLst>
              <a:ext uri="{FF2B5EF4-FFF2-40B4-BE49-F238E27FC236}">
                <a16:creationId xmlns:a16="http://schemas.microsoft.com/office/drawing/2014/main" id="{0A7BD3CE-DB11-4424-AB7F-D1CF8F2C955F}"/>
              </a:ext>
            </a:extLst>
          </p:cNvPr>
          <p:cNvSpPr>
            <a:spLocks noGrp="1"/>
          </p:cNvSpPr>
          <p:nvPr>
            <p:ph type="dgm" sz="quarter" idx="10"/>
          </p:nvPr>
        </p:nvSpPr>
        <p:spPr>
          <a:xfrm>
            <a:off x="6096000" y="1555750"/>
            <a:ext cx="5826125" cy="4549775"/>
          </a:xfrm>
        </p:spPr>
        <p:txBody>
          <a:bodyPr/>
          <a:lstStyle/>
          <a:p>
            <a:endParaRPr lang="en-US"/>
          </a:p>
        </p:txBody>
      </p:sp>
    </p:spTree>
    <p:extLst>
      <p:ext uri="{BB962C8B-B14F-4D97-AF65-F5344CB8AC3E}">
        <p14:creationId xmlns:p14="http://schemas.microsoft.com/office/powerpoint/2010/main" val="320960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rtArt L_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6322194" y="1467367"/>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7" name="SmartArt Placeholder 6">
            <a:extLst>
              <a:ext uri="{FF2B5EF4-FFF2-40B4-BE49-F238E27FC236}">
                <a16:creationId xmlns:a16="http://schemas.microsoft.com/office/drawing/2014/main" id="{0A7BD3CE-DB11-4424-AB7F-D1CF8F2C955F}"/>
              </a:ext>
            </a:extLst>
          </p:cNvPr>
          <p:cNvSpPr>
            <a:spLocks noGrp="1"/>
          </p:cNvSpPr>
          <p:nvPr>
            <p:ph type="dgm" sz="quarter" idx="10"/>
          </p:nvPr>
        </p:nvSpPr>
        <p:spPr>
          <a:xfrm>
            <a:off x="269875" y="1467367"/>
            <a:ext cx="5826125" cy="4549775"/>
          </a:xfrm>
        </p:spPr>
        <p:txBody>
          <a:bodyPr/>
          <a:lstStyle/>
          <a:p>
            <a:endParaRPr lang="en-US"/>
          </a:p>
        </p:txBody>
      </p:sp>
    </p:spTree>
    <p:extLst>
      <p:ext uri="{BB962C8B-B14F-4D97-AF65-F5344CB8AC3E}">
        <p14:creationId xmlns:p14="http://schemas.microsoft.com/office/powerpoint/2010/main" val="2072077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895350" y="1554480"/>
            <a:ext cx="5122925" cy="823912"/>
          </a:xfrm>
        </p:spPr>
        <p:txBody>
          <a:bodyPr anchor="t">
            <a:normAutofit/>
          </a:bodyPr>
          <a:lstStyle>
            <a:lvl1pPr marL="0" indent="0">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95350" y="2434147"/>
            <a:ext cx="5122925" cy="3811271"/>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72200" y="1554480"/>
            <a:ext cx="5122924" cy="823912"/>
          </a:xfrm>
        </p:spPr>
        <p:txBody>
          <a:bodyPr anchor="t">
            <a:normAutofit/>
          </a:bodyPr>
          <a:lstStyle>
            <a:lvl1pPr marL="0" indent="0">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199" y="2435542"/>
            <a:ext cx="5122923" cy="3811271"/>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8" name="Straight Connector 7">
            <a:extLst>
              <a:ext uri="{FF2B5EF4-FFF2-40B4-BE49-F238E27FC236}">
                <a16:creationId xmlns:a16="http://schemas.microsoft.com/office/drawing/2014/main" id="{1292EE2E-8A45-4379-BBDB-52AC8642D1AA}"/>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Slide Number Placeholder 4">
            <a:extLst>
              <a:ext uri="{FF2B5EF4-FFF2-40B4-BE49-F238E27FC236}">
                <a16:creationId xmlns:a16="http://schemas.microsoft.com/office/drawing/2014/main" id="{A7A34AAC-F12E-45E3-9622-96CC33398B69}"/>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latin typeface="Arial Nova" panose="020B0504020202020204" pitchFamily="34" charset="0"/>
              </a:rPr>
              <a:pPr/>
              <a:t>‹#›</a:t>
            </a:fld>
            <a:endParaRPr lang="en-US">
              <a:latin typeface="Arial Nova" panose="020B0504020202020204" pitchFamily="34" charset="0"/>
            </a:endParaRPr>
          </a:p>
        </p:txBody>
      </p:sp>
    </p:spTree>
    <p:extLst>
      <p:ext uri="{BB962C8B-B14F-4D97-AF65-F5344CB8AC3E}">
        <p14:creationId xmlns:p14="http://schemas.microsoft.com/office/powerpoint/2010/main" val="282718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4550" y="190500"/>
            <a:ext cx="2057400" cy="5986463"/>
          </a:xfrm>
        </p:spPr>
        <p:txBody>
          <a:bodyPr vert="eaVert">
            <a:normAutofit/>
          </a:bodyPr>
          <a:lstStyle>
            <a:lvl1pPr>
              <a:defRPr sz="4400">
                <a:solidFill>
                  <a:srgbClr val="4D9C3C"/>
                </a:solidFill>
              </a:defRPr>
            </a:lvl1pPr>
          </a:lstStyle>
          <a:p>
            <a:r>
              <a:rPr lang="en-US"/>
              <a:t>Click to edit Master title style</a:t>
            </a:r>
            <a:endParaRPr/>
          </a:p>
        </p:txBody>
      </p:sp>
      <p:sp>
        <p:nvSpPr>
          <p:cNvPr id="3" name="Vertical Text Placeholder 2"/>
          <p:cNvSpPr>
            <a:spLocks noGrp="1"/>
          </p:cNvSpPr>
          <p:nvPr>
            <p:ph type="body" orient="vert" idx="1"/>
          </p:nvPr>
        </p:nvSpPr>
        <p:spPr>
          <a:xfrm rot="16200000">
            <a:off x="2010966" y="-1346597"/>
            <a:ext cx="5986463" cy="9060655"/>
          </a:xfrm>
        </p:spPr>
        <p:txBody>
          <a:bodyPr vert="eaVert"/>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Slide Number Placeholder 4">
            <a:extLst>
              <a:ext uri="{FF2B5EF4-FFF2-40B4-BE49-F238E27FC236}">
                <a16:creationId xmlns:a16="http://schemas.microsoft.com/office/drawing/2014/main" id="{13448778-E557-4A9F-9F8A-FB6E3AC5A7E8}"/>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latin typeface="Arial Nova" panose="020B0504020202020204" pitchFamily="34" charset="0"/>
              </a:rPr>
              <a:pPr/>
              <a:t>‹#›</a:t>
            </a:fld>
            <a:endParaRPr lang="en-US">
              <a:latin typeface="Arial Nova" panose="020B0504020202020204" pitchFamily="34" charset="0"/>
            </a:endParaRPr>
          </a:p>
        </p:txBody>
      </p:sp>
    </p:spTree>
    <p:extLst>
      <p:ext uri="{BB962C8B-B14F-4D97-AF65-F5344CB8AC3E}">
        <p14:creationId xmlns:p14="http://schemas.microsoft.com/office/powerpoint/2010/main" val="102101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2435" y="919616"/>
            <a:ext cx="4155622" cy="2532888"/>
          </a:xfrm>
        </p:spPr>
        <p:txBody>
          <a:bodyPr anchor="b">
            <a:noAutofit/>
          </a:bodyPr>
          <a:lstStyle>
            <a:lvl1pPr>
              <a:defRPr sz="5400" b="1" kern="1200" dirty="0">
                <a:solidFill>
                  <a:schemeClr val="tx1"/>
                </a:solidFill>
                <a:latin typeface="+mj-lt"/>
                <a:ea typeface="+mj-ea"/>
                <a:cs typeface="+mj-cs"/>
              </a:defRPr>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0" y="915923"/>
            <a:ext cx="6626677" cy="5065776"/>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682435" y="3502152"/>
            <a:ext cx="4155622" cy="2479547"/>
          </a:xfrm>
        </p:spPr>
        <p:txBody>
          <a:bodyPr>
            <a:normAutofit/>
          </a:bodyPr>
          <a:lstStyle>
            <a:lvl1pPr marL="0" indent="0">
              <a:spcBef>
                <a:spcPts val="9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a:xfrm>
            <a:off x="0" y="6425513"/>
            <a:ext cx="12192000" cy="432487"/>
          </a:xfrm>
          <a:prstGeom prst="rect">
            <a:avLst/>
          </a:prstGeom>
        </p:spPr>
        <p:txBody>
          <a:bodyPr/>
          <a:lstStyle/>
          <a:p>
            <a:fld id="{9CD8D479-8942-46E8-A226-A4E01F7A105C}" type="slidenum">
              <a:rPr/>
              <a:t>‹#›</a:t>
            </a:fld>
            <a:endParaRPr/>
          </a:p>
        </p:txBody>
      </p:sp>
    </p:spTree>
    <p:extLst>
      <p:ext uri="{BB962C8B-B14F-4D97-AF65-F5344CB8AC3E}">
        <p14:creationId xmlns:p14="http://schemas.microsoft.com/office/powerpoint/2010/main" val="216422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2434" y="919616"/>
            <a:ext cx="4155622" cy="2532888"/>
          </a:xfrm>
        </p:spPr>
        <p:txBody>
          <a:bodyPr anchor="b">
            <a:noAutofit/>
          </a:bodyPr>
          <a:lstStyle>
            <a:lvl1pPr>
              <a:defRPr sz="5400" b="1" kern="1200" dirty="0">
                <a:solidFill>
                  <a:schemeClr val="tx1"/>
                </a:solidFill>
                <a:latin typeface="+mj-lt"/>
                <a:ea typeface="+mj-ea"/>
                <a:cs typeface="+mj-cs"/>
              </a:defRPr>
            </a:lvl1pPr>
          </a:lstStyle>
          <a:p>
            <a:r>
              <a:rPr lang="en-US"/>
              <a:t>Click to edit Master title style</a:t>
            </a:r>
            <a:endParaRPr/>
          </a:p>
        </p:txBody>
      </p:sp>
      <p:sp>
        <p:nvSpPr>
          <p:cNvPr id="3" name="Content Placeholder 2"/>
          <p:cNvSpPr>
            <a:spLocks noGrp="1"/>
          </p:cNvSpPr>
          <p:nvPr>
            <p:ph idx="1"/>
          </p:nvPr>
        </p:nvSpPr>
        <p:spPr>
          <a:xfrm>
            <a:off x="1409699" y="915923"/>
            <a:ext cx="5216979" cy="5065776"/>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682434" y="3502152"/>
            <a:ext cx="4155622" cy="2479548"/>
          </a:xfrm>
        </p:spPr>
        <p:txBody>
          <a:bodyPr>
            <a:normAutofit/>
          </a:bodyPr>
          <a:lstStyle>
            <a:lvl1pPr marL="0" indent="0">
              <a:spcBef>
                <a:spcPts val="9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02354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structor">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8F82AA87-B7AC-47B5-BABA-7EA140C1E0B0}"/>
              </a:ext>
            </a:extLst>
          </p:cNvPr>
          <p:cNvSpPr>
            <a:spLocks noGrp="1"/>
          </p:cNvSpPr>
          <p:nvPr>
            <p:ph type="body" idx="1"/>
          </p:nvPr>
        </p:nvSpPr>
        <p:spPr>
          <a:xfrm>
            <a:off x="1809750" y="1142524"/>
            <a:ext cx="4133850" cy="1522677"/>
          </a:xfrm>
        </p:spPr>
        <p:txBody>
          <a:bodyPr/>
          <a:lstStyle/>
          <a:p>
            <a:endParaRPr lang="en-US"/>
          </a:p>
        </p:txBody>
      </p:sp>
      <p:sp>
        <p:nvSpPr>
          <p:cNvPr id="5" name="Text Placeholder 4">
            <a:extLst>
              <a:ext uri="{FF2B5EF4-FFF2-40B4-BE49-F238E27FC236}">
                <a16:creationId xmlns:a16="http://schemas.microsoft.com/office/drawing/2014/main" id="{0BBDC3D5-3038-4BAB-900D-01A562D9C590}"/>
              </a:ext>
            </a:extLst>
          </p:cNvPr>
          <p:cNvSpPr>
            <a:spLocks noGrp="1"/>
          </p:cNvSpPr>
          <p:nvPr>
            <p:ph type="body" sz="quarter" idx="3"/>
          </p:nvPr>
        </p:nvSpPr>
        <p:spPr>
          <a:xfrm>
            <a:off x="6858000" y="1142524"/>
            <a:ext cx="4133850" cy="1551252"/>
          </a:xfrm>
        </p:spPr>
        <p:txBody>
          <a:bodyPr/>
          <a:lstStyle/>
          <a:p>
            <a:endParaRPr lang="en-US"/>
          </a:p>
        </p:txBody>
      </p:sp>
      <p:sp>
        <p:nvSpPr>
          <p:cNvPr id="3" name="Picture Placeholder 2">
            <a:extLst>
              <a:ext uri="{FF2B5EF4-FFF2-40B4-BE49-F238E27FC236}">
                <a16:creationId xmlns:a16="http://schemas.microsoft.com/office/drawing/2014/main" id="{890F7770-5A76-474E-8624-74770F903C33}"/>
              </a:ext>
            </a:extLst>
          </p:cNvPr>
          <p:cNvSpPr>
            <a:spLocks noGrp="1"/>
          </p:cNvSpPr>
          <p:nvPr>
            <p:ph type="pic" sz="quarter" idx="10"/>
          </p:nvPr>
        </p:nvSpPr>
        <p:spPr>
          <a:xfrm>
            <a:off x="1809750" y="3000375"/>
            <a:ext cx="4133850" cy="3190875"/>
          </a:xfrm>
        </p:spPr>
        <p:txBody>
          <a:bodyPr/>
          <a:lstStyle/>
          <a:p>
            <a:endParaRPr lang="en-US"/>
          </a:p>
        </p:txBody>
      </p:sp>
      <p:sp>
        <p:nvSpPr>
          <p:cNvPr id="7" name="Picture Placeholder 2">
            <a:extLst>
              <a:ext uri="{FF2B5EF4-FFF2-40B4-BE49-F238E27FC236}">
                <a16:creationId xmlns:a16="http://schemas.microsoft.com/office/drawing/2014/main" id="{293B6FD7-945C-4E99-BD54-AE35002FD3AD}"/>
              </a:ext>
            </a:extLst>
          </p:cNvPr>
          <p:cNvSpPr>
            <a:spLocks noGrp="1"/>
          </p:cNvSpPr>
          <p:nvPr>
            <p:ph type="pic" sz="quarter" idx="11"/>
          </p:nvPr>
        </p:nvSpPr>
        <p:spPr>
          <a:xfrm>
            <a:off x="6858000" y="3000375"/>
            <a:ext cx="4133850" cy="3190875"/>
          </a:xfrm>
        </p:spPr>
        <p:txBody>
          <a:bodyPr/>
          <a:lstStyle/>
          <a:p>
            <a:endParaRPr lang="en-US"/>
          </a:p>
        </p:txBody>
      </p:sp>
      <p:sp>
        <p:nvSpPr>
          <p:cNvPr id="9" name="Slide Number Placeholder 4">
            <a:extLst>
              <a:ext uri="{FF2B5EF4-FFF2-40B4-BE49-F238E27FC236}">
                <a16:creationId xmlns:a16="http://schemas.microsoft.com/office/drawing/2014/main" id="{66FC2225-492B-4151-96C1-C8017855859F}"/>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11" name="Vertical Title 1">
            <a:extLst>
              <a:ext uri="{FF2B5EF4-FFF2-40B4-BE49-F238E27FC236}">
                <a16:creationId xmlns:a16="http://schemas.microsoft.com/office/drawing/2014/main" id="{E7DA3D26-8FA8-4603-ACF6-6B5F2EEE7552}"/>
              </a:ext>
            </a:extLst>
          </p:cNvPr>
          <p:cNvSpPr>
            <a:spLocks noGrp="1"/>
          </p:cNvSpPr>
          <p:nvPr>
            <p:ph type="title" orient="vert"/>
          </p:nvPr>
        </p:nvSpPr>
        <p:spPr>
          <a:xfrm rot="10800000">
            <a:off x="171450" y="95248"/>
            <a:ext cx="1543050" cy="5986463"/>
          </a:xfrm>
        </p:spPr>
        <p:txBody>
          <a:bodyPr vert="eaVert">
            <a:noAutofit/>
          </a:bodyPr>
          <a:lstStyle>
            <a:lvl1pPr algn="ctr">
              <a:defRPr sz="4800">
                <a:solidFill>
                  <a:srgbClr val="4D9C3C"/>
                </a:solidFill>
              </a:defRPr>
            </a:lvl1pPr>
          </a:lstStyle>
          <a:p>
            <a:r>
              <a:rPr lang="en-US"/>
              <a:t>Click to edit Master title style</a:t>
            </a:r>
            <a:endParaRPr/>
          </a:p>
        </p:txBody>
      </p:sp>
    </p:spTree>
    <p:extLst>
      <p:ext uri="{BB962C8B-B14F-4D97-AF65-F5344CB8AC3E}">
        <p14:creationId xmlns:p14="http://schemas.microsoft.com/office/powerpoint/2010/main" val="293314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ondary Section Slide">
    <p:spTree>
      <p:nvGrpSpPr>
        <p:cNvPr id="1" name=""/>
        <p:cNvGrpSpPr/>
        <p:nvPr/>
      </p:nvGrpSpPr>
      <p:grpSpPr>
        <a:xfrm>
          <a:off x="0" y="0"/>
          <a:ext cx="0" cy="0"/>
          <a:chOff x="0" y="0"/>
          <a:chExt cx="0" cy="0"/>
        </a:xfrm>
      </p:grpSpPr>
      <p:sp>
        <p:nvSpPr>
          <p:cNvPr id="2" name="Title 1"/>
          <p:cNvSpPr>
            <a:spLocks noGrp="1"/>
          </p:cNvSpPr>
          <p:nvPr>
            <p:ph type="title"/>
          </p:nvPr>
        </p:nvSpPr>
        <p:spPr>
          <a:xfrm>
            <a:off x="223778" y="2623870"/>
            <a:ext cx="5114342" cy="1183566"/>
          </a:xfrm>
        </p:spPr>
        <p:txBody>
          <a:bodyPr anchor="ctr">
            <a:noAutofit/>
          </a:bodyPr>
          <a:lstStyle>
            <a:lvl1pPr algn="ctr">
              <a:defRPr sz="4000" b="1">
                <a:solidFill>
                  <a:schemeClr val="tx1"/>
                </a:solidFill>
                <a:latin typeface="+mj-lt"/>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4" name="Picture Placeholder 3">
            <a:extLst>
              <a:ext uri="{FF2B5EF4-FFF2-40B4-BE49-F238E27FC236}">
                <a16:creationId xmlns:a16="http://schemas.microsoft.com/office/drawing/2014/main" id="{F0C46290-B500-4294-ADBD-1578F08BC5A7}"/>
              </a:ext>
            </a:extLst>
          </p:cNvPr>
          <p:cNvSpPr>
            <a:spLocks noGrp="1"/>
          </p:cNvSpPr>
          <p:nvPr>
            <p:ph type="pic" sz="quarter" idx="10"/>
          </p:nvPr>
        </p:nvSpPr>
        <p:spPr>
          <a:xfrm>
            <a:off x="5876925" y="923925"/>
            <a:ext cx="5734050" cy="4933950"/>
          </a:xfrm>
          <a:ln w="38100">
            <a:noFill/>
          </a:ln>
        </p:spPr>
        <p:txBody>
          <a:bodyPr/>
          <a:lstStyle/>
          <a:p>
            <a:endParaRPr lang="en-US"/>
          </a:p>
        </p:txBody>
      </p:sp>
      <p:sp>
        <p:nvSpPr>
          <p:cNvPr id="7" name="Slide Number Placeholder 4">
            <a:extLst>
              <a:ext uri="{FF2B5EF4-FFF2-40B4-BE49-F238E27FC236}">
                <a16:creationId xmlns:a16="http://schemas.microsoft.com/office/drawing/2014/main" id="{0BB44B2D-D9CF-425A-9743-6166FE2DD90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7844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Slide Gree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BA73D-E75E-422F-8F14-FA8B9AFE2DB0}"/>
              </a:ext>
            </a:extLst>
          </p:cNvPr>
          <p:cNvSpPr/>
          <p:nvPr userDrawn="1"/>
        </p:nvSpPr>
        <p:spPr>
          <a:xfrm>
            <a:off x="384317" y="728869"/>
            <a:ext cx="4548087" cy="5115339"/>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2" name="Title 1"/>
          <p:cNvSpPr>
            <a:spLocks noGrp="1"/>
          </p:cNvSpPr>
          <p:nvPr>
            <p:ph type="title"/>
          </p:nvPr>
        </p:nvSpPr>
        <p:spPr>
          <a:xfrm>
            <a:off x="583097" y="1099751"/>
            <a:ext cx="4108174" cy="4320388"/>
          </a:xfrm>
        </p:spPr>
        <p:txBody>
          <a:bodyPr anchor="ctr">
            <a:noAutofit/>
          </a:bodyPr>
          <a:lstStyle>
            <a:lvl1pPr algn="ctr">
              <a:defRPr sz="5200" b="0">
                <a:solidFill>
                  <a:schemeClr val="bg1"/>
                </a:solidFill>
                <a:latin typeface="Arial Nova" panose="020B0504020202020204" pitchFamily="34" charset="0"/>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Tree>
    <p:extLst>
      <p:ext uri="{BB962C8B-B14F-4D97-AF65-F5344CB8AC3E}">
        <p14:creationId xmlns:p14="http://schemas.microsoft.com/office/powerpoint/2010/main" val="157861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Slide Blue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BA73D-E75E-422F-8F14-FA8B9AFE2DB0}"/>
              </a:ext>
            </a:extLst>
          </p:cNvPr>
          <p:cNvSpPr/>
          <p:nvPr userDrawn="1"/>
        </p:nvSpPr>
        <p:spPr>
          <a:xfrm>
            <a:off x="384317" y="728869"/>
            <a:ext cx="4548087" cy="5115339"/>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583097" y="1099751"/>
            <a:ext cx="4108174" cy="4320388"/>
          </a:xfrm>
        </p:spPr>
        <p:txBody>
          <a:bodyPr anchor="ctr">
            <a:noAutofit/>
          </a:bodyPr>
          <a:lstStyle>
            <a:lvl1pPr algn="ctr">
              <a:defRPr sz="5200" b="0">
                <a:solidFill>
                  <a:schemeClr val="bg1"/>
                </a:solidFill>
                <a:latin typeface="Arial Nova" panose="020B0504020202020204" pitchFamily="34" charset="0"/>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Tree>
    <p:extLst>
      <p:ext uri="{BB962C8B-B14F-4D97-AF65-F5344CB8AC3E}">
        <p14:creationId xmlns:p14="http://schemas.microsoft.com/office/powerpoint/2010/main" val="194531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Slide 2 Green ">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6095999" y="1049740"/>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98472" y="1832006"/>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Tree>
    <p:extLst>
      <p:ext uri="{BB962C8B-B14F-4D97-AF65-F5344CB8AC3E}">
        <p14:creationId xmlns:p14="http://schemas.microsoft.com/office/powerpoint/2010/main" val="55108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ection Slide 2 Blue">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6095999" y="1049740"/>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98472" y="1832006"/>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Tree>
    <p:extLst>
      <p:ext uri="{BB962C8B-B14F-4D97-AF65-F5344CB8AC3E}">
        <p14:creationId xmlns:p14="http://schemas.microsoft.com/office/powerpoint/2010/main" val="127419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ection Slide 3 Green">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238897" y="1075038"/>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41369" y="1832004"/>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
        <p:nvSpPr>
          <p:cNvPr id="5" name="Picture Placeholder 2" descr="An empty placeholder to add an image. Click on the placeholder and select the image that you wish to add">
            <a:extLst>
              <a:ext uri="{FF2B5EF4-FFF2-40B4-BE49-F238E27FC236}">
                <a16:creationId xmlns:a16="http://schemas.microsoft.com/office/drawing/2014/main" id="{9F514430-93D0-4C21-9DC4-0A33892272E9}"/>
              </a:ext>
            </a:extLst>
          </p:cNvPr>
          <p:cNvSpPr>
            <a:spLocks noGrp="1"/>
          </p:cNvSpPr>
          <p:nvPr>
            <p:ph type="pic" idx="1"/>
          </p:nvPr>
        </p:nvSpPr>
        <p:spPr>
          <a:xfrm>
            <a:off x="7048500" y="1442957"/>
            <a:ext cx="4048125" cy="3921489"/>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extLst>
      <p:ext uri="{BB962C8B-B14F-4D97-AF65-F5344CB8AC3E}">
        <p14:creationId xmlns:p14="http://schemas.microsoft.com/office/powerpoint/2010/main" val="72490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Slide 3 Blue">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465169" y="1075038"/>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7641" y="1857303"/>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
        <p:nvSpPr>
          <p:cNvPr id="5" name="Picture Placeholder 2" descr="An empty placeholder to add an image. Click on the placeholder and select the image that you wish to add">
            <a:extLst>
              <a:ext uri="{FF2B5EF4-FFF2-40B4-BE49-F238E27FC236}">
                <a16:creationId xmlns:a16="http://schemas.microsoft.com/office/drawing/2014/main" id="{9F514430-93D0-4C21-9DC4-0A33892272E9}"/>
              </a:ext>
            </a:extLst>
          </p:cNvPr>
          <p:cNvSpPr>
            <a:spLocks noGrp="1"/>
          </p:cNvSpPr>
          <p:nvPr>
            <p:ph type="pic" idx="1"/>
          </p:nvPr>
        </p:nvSpPr>
        <p:spPr>
          <a:xfrm>
            <a:off x="7048500" y="1442957"/>
            <a:ext cx="4048125" cy="3921489"/>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extLst>
      <p:ext uri="{BB962C8B-B14F-4D97-AF65-F5344CB8AC3E}">
        <p14:creationId xmlns:p14="http://schemas.microsoft.com/office/powerpoint/2010/main" val="3643038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cebreak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F01E60-3C95-41DC-AA6F-85BCF6B88522}"/>
              </a:ext>
            </a:extLst>
          </p:cNvPr>
          <p:cNvSpPr/>
          <p:nvPr userDrawn="1"/>
        </p:nvSpPr>
        <p:spPr>
          <a:xfrm>
            <a:off x="0" y="0"/>
            <a:ext cx="440055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E76A4393-279C-4241-84A9-B6D0D56FF315}"/>
              </a:ext>
            </a:extLst>
          </p:cNvPr>
          <p:cNvSpPr>
            <a:spLocks noGrp="1"/>
          </p:cNvSpPr>
          <p:nvPr>
            <p:ph type="body" sz="quarter" idx="10"/>
          </p:nvPr>
        </p:nvSpPr>
        <p:spPr>
          <a:xfrm>
            <a:off x="561975" y="776287"/>
            <a:ext cx="3276600" cy="5305425"/>
          </a:xfrm>
        </p:spPr>
        <p:txBody>
          <a:bodyPr>
            <a:normAutofit/>
          </a:bodyPr>
          <a:lstStyle>
            <a:lvl1pPr marL="0" indent="0">
              <a:buNone/>
              <a:defRPr sz="4800">
                <a:solidFill>
                  <a:schemeClr val="bg1"/>
                </a:solidFill>
                <a:latin typeface="Georgia Pro" panose="02040502050405020303" pitchFamily="18" charset="0"/>
              </a:defRPr>
            </a:lvl1pPr>
          </a:lstStyle>
          <a:p>
            <a:pPr lvl="0"/>
            <a:r>
              <a:rPr lang="en-US"/>
              <a:t>Click to edit Master text</a:t>
            </a:r>
          </a:p>
        </p:txBody>
      </p:sp>
      <p:sp>
        <p:nvSpPr>
          <p:cNvPr id="6" name="Picture Placeholder 5">
            <a:extLst>
              <a:ext uri="{FF2B5EF4-FFF2-40B4-BE49-F238E27FC236}">
                <a16:creationId xmlns:a16="http://schemas.microsoft.com/office/drawing/2014/main" id="{EA14F830-4523-4C64-B58C-D609420DA8AE}"/>
              </a:ext>
            </a:extLst>
          </p:cNvPr>
          <p:cNvSpPr>
            <a:spLocks noGrp="1"/>
          </p:cNvSpPr>
          <p:nvPr>
            <p:ph type="pic" sz="quarter" idx="11"/>
          </p:nvPr>
        </p:nvSpPr>
        <p:spPr>
          <a:xfrm>
            <a:off x="4752975" y="623886"/>
            <a:ext cx="2952750" cy="5610225"/>
          </a:xfrm>
        </p:spPr>
        <p:txBody>
          <a:bodyPr/>
          <a:lstStyle/>
          <a:p>
            <a:endParaRPr lang="en-US"/>
          </a:p>
        </p:txBody>
      </p:sp>
      <p:sp>
        <p:nvSpPr>
          <p:cNvPr id="8" name="Text Placeholder 7">
            <a:extLst>
              <a:ext uri="{FF2B5EF4-FFF2-40B4-BE49-F238E27FC236}">
                <a16:creationId xmlns:a16="http://schemas.microsoft.com/office/drawing/2014/main" id="{0505F940-1B1E-4447-BB59-C2332EF2CDFD}"/>
              </a:ext>
            </a:extLst>
          </p:cNvPr>
          <p:cNvSpPr>
            <a:spLocks noGrp="1"/>
          </p:cNvSpPr>
          <p:nvPr>
            <p:ph type="body" sz="quarter" idx="12"/>
          </p:nvPr>
        </p:nvSpPr>
        <p:spPr>
          <a:xfrm>
            <a:off x="8058150" y="923925"/>
            <a:ext cx="3752850" cy="4714875"/>
          </a:xfrm>
        </p:spPr>
        <p:txBody>
          <a:bodyPr>
            <a:normAutofit/>
          </a:bodyPr>
          <a:lstStyle>
            <a:lvl1pPr marL="0" indent="0">
              <a:buNone/>
              <a:defRPr sz="4400" b="1">
                <a:latin typeface="+mj-lt"/>
              </a:defRPr>
            </a:lvl1pPr>
          </a:lstStyle>
          <a:p>
            <a:pPr lvl="0"/>
            <a:endParaRPr lang="en-US"/>
          </a:p>
        </p:txBody>
      </p:sp>
      <p:sp>
        <p:nvSpPr>
          <p:cNvPr id="9" name="Slide Number Placeholder 4">
            <a:extLst>
              <a:ext uri="{FF2B5EF4-FFF2-40B4-BE49-F238E27FC236}">
                <a16:creationId xmlns:a16="http://schemas.microsoft.com/office/drawing/2014/main" id="{8CB12589-ACA7-4C6C-AB23-478453B967C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79615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995DBF97-FCDA-44B5-9470-1C85C52E22D1}"/>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55949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roup Activit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F0FB1A-6C5D-4C17-817A-55999B34D73F}"/>
              </a:ext>
            </a:extLst>
          </p:cNvPr>
          <p:cNvSpPr/>
          <p:nvPr userDrawn="1"/>
        </p:nvSpPr>
        <p:spPr>
          <a:xfrm>
            <a:off x="5909733" y="12395"/>
            <a:ext cx="6282267" cy="6858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5489D09-2406-4AF1-88FE-D2214B9B183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60286" y="-13731"/>
            <a:ext cx="4155582" cy="6882274"/>
          </a:xfrm>
          <a:prstGeom prst="rect">
            <a:avLst/>
          </a:prstGeom>
          <a:noFill/>
          <a:effectLst>
            <a:softEdge rad="12700"/>
          </a:effectLst>
        </p:spPr>
      </p:pic>
      <p:sp>
        <p:nvSpPr>
          <p:cNvPr id="5" name="Text Placeholder 10">
            <a:extLst>
              <a:ext uri="{FF2B5EF4-FFF2-40B4-BE49-F238E27FC236}">
                <a16:creationId xmlns:a16="http://schemas.microsoft.com/office/drawing/2014/main" id="{6638AF10-5E32-42AD-9A47-6C4DF44F3FA8}"/>
              </a:ext>
            </a:extLst>
          </p:cNvPr>
          <p:cNvSpPr txBox="1">
            <a:spLocks/>
          </p:cNvSpPr>
          <p:nvPr userDrawn="1"/>
        </p:nvSpPr>
        <p:spPr>
          <a:xfrm>
            <a:off x="6248399" y="29328"/>
            <a:ext cx="5788925" cy="6766472"/>
          </a:xfrm>
          <a:prstGeom prst="rect">
            <a:avLst/>
          </a:prstGeom>
        </p:spPr>
        <p:txBody>
          <a:bodyPr>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Font typeface="Arial" panose="020B0604020202020204" pitchFamily="34" charset="0"/>
              <a:buNone/>
            </a:pPr>
            <a:endParaRPr lang="en-US" sz="1900" b="1"/>
          </a:p>
        </p:txBody>
      </p:sp>
      <p:sp>
        <p:nvSpPr>
          <p:cNvPr id="6" name="Text Placeholder 7">
            <a:extLst>
              <a:ext uri="{FF2B5EF4-FFF2-40B4-BE49-F238E27FC236}">
                <a16:creationId xmlns:a16="http://schemas.microsoft.com/office/drawing/2014/main" id="{4A6664B2-84FC-43AC-B4DA-F670E1B5FA59}"/>
              </a:ext>
            </a:extLst>
          </p:cNvPr>
          <p:cNvSpPr>
            <a:spLocks noGrp="1"/>
          </p:cNvSpPr>
          <p:nvPr>
            <p:ph type="body" sz="quarter" idx="15"/>
          </p:nvPr>
        </p:nvSpPr>
        <p:spPr>
          <a:xfrm>
            <a:off x="6162441" y="313900"/>
            <a:ext cx="5788925" cy="6209730"/>
          </a:xfrm>
          <a:noFill/>
        </p:spPr>
        <p:txBody>
          <a:bodyPr>
            <a:normAutofit/>
          </a:bodyPr>
          <a:lstStyle>
            <a:lvl1pPr marL="0" indent="0" algn="l">
              <a:buNone/>
              <a:defRPr sz="2800" b="0">
                <a:solidFill>
                  <a:schemeClr val="bg1"/>
                </a:solidFill>
                <a:latin typeface="Georgia Pro" panose="02040502050405020303" pitchFamily="18" charset="0"/>
              </a:defRPr>
            </a:lvl1pPr>
          </a:lstStyle>
          <a:p>
            <a:pPr lvl="0"/>
            <a:endParaRPr lang="en-US"/>
          </a:p>
        </p:txBody>
      </p:sp>
      <p:sp>
        <p:nvSpPr>
          <p:cNvPr id="7" name="Slide Number Placeholder 4">
            <a:extLst>
              <a:ext uri="{FF2B5EF4-FFF2-40B4-BE49-F238E27FC236}">
                <a16:creationId xmlns:a16="http://schemas.microsoft.com/office/drawing/2014/main" id="{008520ED-DF8D-4444-80A2-00AC43E727C5}"/>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141298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roup Activity Debrief">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30161C-3E20-400B-928C-4D455251AFA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755"/>
            <a:ext cx="9160664" cy="6864755"/>
          </a:xfrm>
          <a:prstGeom prst="rect">
            <a:avLst/>
          </a:prstGeom>
        </p:spPr>
      </p:pic>
      <p:sp>
        <p:nvSpPr>
          <p:cNvPr id="5" name="Slide Number Placeholder 4">
            <a:extLst>
              <a:ext uri="{FF2B5EF4-FFF2-40B4-BE49-F238E27FC236}">
                <a16:creationId xmlns:a16="http://schemas.microsoft.com/office/drawing/2014/main" id="{A0786282-54FF-4B57-9086-05A1BA412F5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2065389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st Your Knowledge TItle Sc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A57F4F-7FCF-43E7-A978-FD736BA202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12918" cy="6919327"/>
          </a:xfrm>
          <a:prstGeom prst="rect">
            <a:avLst/>
          </a:prstGeom>
        </p:spPr>
      </p:pic>
      <p:sp>
        <p:nvSpPr>
          <p:cNvPr id="3" name="Rectangle 2">
            <a:extLst>
              <a:ext uri="{FF2B5EF4-FFF2-40B4-BE49-F238E27FC236}">
                <a16:creationId xmlns:a16="http://schemas.microsoft.com/office/drawing/2014/main" id="{8E7CC846-4086-44EE-A5A4-5399466506A9}"/>
              </a:ext>
            </a:extLst>
          </p:cNvPr>
          <p:cNvSpPr/>
          <p:nvPr userDrawn="1"/>
        </p:nvSpPr>
        <p:spPr>
          <a:xfrm>
            <a:off x="0" y="0"/>
            <a:ext cx="12192000" cy="6919327"/>
          </a:xfrm>
          <a:prstGeom prst="rect">
            <a:avLst/>
          </a:prstGeom>
          <a:solidFill>
            <a:srgbClr val="0070C0">
              <a:alpha val="7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A1FE192-0529-4FE6-9464-860E15C55932}"/>
              </a:ext>
            </a:extLst>
          </p:cNvPr>
          <p:cNvSpPr txBox="1">
            <a:spLocks/>
          </p:cNvSpPr>
          <p:nvPr userDrawn="1"/>
        </p:nvSpPr>
        <p:spPr>
          <a:xfrm>
            <a:off x="535806" y="278307"/>
            <a:ext cx="11656194" cy="241173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a:solidFill>
                  <a:schemeClr val="bg1"/>
                </a:solidFill>
              </a:rPr>
              <a:t>Let’s Test Your Knowledge!</a:t>
            </a:r>
          </a:p>
        </p:txBody>
      </p:sp>
      <p:cxnSp>
        <p:nvCxnSpPr>
          <p:cNvPr id="5" name="Straight Connector 4">
            <a:extLst>
              <a:ext uri="{FF2B5EF4-FFF2-40B4-BE49-F238E27FC236}">
                <a16:creationId xmlns:a16="http://schemas.microsoft.com/office/drawing/2014/main" id="{B678CB11-730B-46AB-B841-8D15523BEEFD}"/>
              </a:ext>
            </a:extLst>
          </p:cNvPr>
          <p:cNvCxnSpPr>
            <a:cxnSpLocks/>
          </p:cNvCxnSpPr>
          <p:nvPr userDrawn="1"/>
        </p:nvCxnSpPr>
        <p:spPr>
          <a:xfrm>
            <a:off x="705633" y="1287229"/>
            <a:ext cx="92251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1701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Question ">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311F439-026D-43AD-9015-CFC5C3CB08D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527" t="3453" r="33059" b="9450"/>
          <a:stretch/>
        </p:blipFill>
        <p:spPr>
          <a:xfrm>
            <a:off x="1" y="0"/>
            <a:ext cx="4612006" cy="6858000"/>
          </a:xfrm>
          <a:prstGeom prst="rect">
            <a:avLst/>
          </a:prstGeom>
        </p:spPr>
      </p:pic>
      <p:sp>
        <p:nvSpPr>
          <p:cNvPr id="2" name="Rectangle 1">
            <a:extLst>
              <a:ext uri="{FF2B5EF4-FFF2-40B4-BE49-F238E27FC236}">
                <a16:creationId xmlns:a16="http://schemas.microsoft.com/office/drawing/2014/main" id="{AEA77DBE-7ED7-4B7D-84D7-86234B16641C}"/>
              </a:ext>
            </a:extLst>
          </p:cNvPr>
          <p:cNvSpPr/>
          <p:nvPr userDrawn="1"/>
        </p:nvSpPr>
        <p:spPr>
          <a:xfrm>
            <a:off x="-11832" y="0"/>
            <a:ext cx="4623838"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5DB3BA7-9A6F-48AE-A635-686E6D935468}"/>
              </a:ext>
            </a:extLst>
          </p:cNvPr>
          <p:cNvSpPr txBox="1">
            <a:spLocks/>
          </p:cNvSpPr>
          <p:nvPr userDrawn="1"/>
        </p:nvSpPr>
        <p:spPr>
          <a:xfrm>
            <a:off x="-1" y="111638"/>
            <a:ext cx="4560125" cy="123013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a:solidFill>
                <a:schemeClr val="bg1"/>
              </a:solidFill>
            </a:endParaRPr>
          </a:p>
        </p:txBody>
      </p:sp>
      <p:graphicFrame>
        <p:nvGraphicFramePr>
          <p:cNvPr id="5" name="Diagram 4">
            <a:extLst>
              <a:ext uri="{FF2B5EF4-FFF2-40B4-BE49-F238E27FC236}">
                <a16:creationId xmlns:a16="http://schemas.microsoft.com/office/drawing/2014/main" id="{F10D5F30-3A36-43E6-B65F-1EDE4F065226}"/>
              </a:ext>
            </a:extLst>
          </p:cNvPr>
          <p:cNvGraphicFramePr/>
          <p:nvPr userDrawn="1">
            <p:extLst>
              <p:ext uri="{D42A27DB-BD31-4B8C-83A1-F6EECF244321}">
                <p14:modId xmlns:p14="http://schemas.microsoft.com/office/powerpoint/2010/main" val="1762953171"/>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F9FF3FC6-6937-4CE7-A43B-061AE60E4A88}"/>
              </a:ext>
            </a:extLst>
          </p:cNvPr>
          <p:cNvGraphicFramePr/>
          <p:nvPr userDrawn="1">
            <p:extLst>
              <p:ext uri="{D42A27DB-BD31-4B8C-83A1-F6EECF244321}">
                <p14:modId xmlns:p14="http://schemas.microsoft.com/office/powerpoint/2010/main" val="259567976"/>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itle 1">
            <a:extLst>
              <a:ext uri="{FF2B5EF4-FFF2-40B4-BE49-F238E27FC236}">
                <a16:creationId xmlns:a16="http://schemas.microsoft.com/office/drawing/2014/main" id="{6D2DDF31-EA73-4631-8CB2-928C9619717C}"/>
              </a:ext>
            </a:extLst>
          </p:cNvPr>
          <p:cNvSpPr txBox="1">
            <a:spLocks/>
          </p:cNvSpPr>
          <p:nvPr userDrawn="1"/>
        </p:nvSpPr>
        <p:spPr>
          <a:xfrm>
            <a:off x="4877963" y="111638"/>
            <a:ext cx="7073403"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sz="3600">
              <a:solidFill>
                <a:srgbClr val="0070C0"/>
              </a:solidFill>
            </a:endParaRPr>
          </a:p>
        </p:txBody>
      </p:sp>
      <p:sp>
        <p:nvSpPr>
          <p:cNvPr id="9" name="Slide Number Placeholder 4">
            <a:extLst>
              <a:ext uri="{FF2B5EF4-FFF2-40B4-BE49-F238E27FC236}">
                <a16:creationId xmlns:a16="http://schemas.microsoft.com/office/drawing/2014/main" id="{07E77476-9372-4916-BF15-1E990F839B88}"/>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10" name="Text Placeholder 7">
            <a:extLst>
              <a:ext uri="{FF2B5EF4-FFF2-40B4-BE49-F238E27FC236}">
                <a16:creationId xmlns:a16="http://schemas.microsoft.com/office/drawing/2014/main" id="{2C201A25-77A0-43B1-858D-6618CBE9C006}"/>
              </a:ext>
            </a:extLst>
          </p:cNvPr>
          <p:cNvSpPr>
            <a:spLocks noGrp="1"/>
          </p:cNvSpPr>
          <p:nvPr>
            <p:ph type="body" sz="quarter" idx="12"/>
          </p:nvPr>
        </p:nvSpPr>
        <p:spPr>
          <a:xfrm>
            <a:off x="4858684" y="111638"/>
            <a:ext cx="7064210" cy="985005"/>
          </a:xfrm>
        </p:spPr>
        <p:txBody>
          <a:bodyPr>
            <a:normAutofit/>
          </a:bodyPr>
          <a:lstStyle>
            <a:lvl1pPr marL="0" indent="0" algn="ctr">
              <a:buNone/>
              <a:defRPr sz="3600" b="1">
                <a:solidFill>
                  <a:srgbClr val="0070C0"/>
                </a:solidFill>
                <a:latin typeface="Arial Nova" panose="020B0504020202020204" pitchFamily="34" charset="0"/>
              </a:defRPr>
            </a:lvl1pPr>
          </a:lstStyle>
          <a:p>
            <a:pPr lvl="0"/>
            <a:endParaRPr lang="en-US"/>
          </a:p>
        </p:txBody>
      </p:sp>
      <p:sp>
        <p:nvSpPr>
          <p:cNvPr id="14" name="Text Placeholder 7">
            <a:extLst>
              <a:ext uri="{FF2B5EF4-FFF2-40B4-BE49-F238E27FC236}">
                <a16:creationId xmlns:a16="http://schemas.microsoft.com/office/drawing/2014/main" id="{ABCC1967-E152-4554-941F-65DE1CD933E1}"/>
              </a:ext>
            </a:extLst>
          </p:cNvPr>
          <p:cNvSpPr>
            <a:spLocks noGrp="1"/>
          </p:cNvSpPr>
          <p:nvPr>
            <p:ph type="body" sz="quarter" idx="15"/>
          </p:nvPr>
        </p:nvSpPr>
        <p:spPr>
          <a:xfrm>
            <a:off x="4877963" y="1341772"/>
            <a:ext cx="7073403" cy="1876243"/>
          </a:xfrm>
          <a:noFill/>
        </p:spPr>
        <p:txBody>
          <a:bodyPr>
            <a:normAutofit/>
          </a:bodyPr>
          <a:lstStyle>
            <a:lvl1pPr marL="0" indent="0" algn="l">
              <a:buNone/>
              <a:defRPr sz="2400" b="0">
                <a:latin typeface="Arial Nova" panose="020B0504020202020204" pitchFamily="34" charset="0"/>
              </a:defRPr>
            </a:lvl1pPr>
          </a:lstStyle>
          <a:p>
            <a:pPr lvl="0"/>
            <a:endParaRPr lang="en-US"/>
          </a:p>
        </p:txBody>
      </p:sp>
      <p:sp>
        <p:nvSpPr>
          <p:cNvPr id="4" name="TextBox 3">
            <a:extLst>
              <a:ext uri="{FF2B5EF4-FFF2-40B4-BE49-F238E27FC236}">
                <a16:creationId xmlns:a16="http://schemas.microsoft.com/office/drawing/2014/main" id="{8BA17BCE-888B-42BA-B893-D669093A8312}"/>
              </a:ext>
            </a:extLst>
          </p:cNvPr>
          <p:cNvSpPr txBox="1"/>
          <p:nvPr userDrawn="1"/>
        </p:nvSpPr>
        <p:spPr>
          <a:xfrm>
            <a:off x="-1" y="27677"/>
            <a:ext cx="4389121" cy="930564"/>
          </a:xfrm>
          <a:prstGeom prst="rect">
            <a:avLst/>
          </a:prstGeom>
        </p:spPr>
        <p:txBody>
          <a:bodyPr wrap="square" rtlCol="0" anchor="t">
            <a:noAutofit/>
          </a:bodyPr>
          <a:lstStyle/>
          <a:p>
            <a:pPr algn="ctr">
              <a:lnSpc>
                <a:spcPct val="90000"/>
              </a:lnSpc>
            </a:pPr>
            <a:r>
              <a:rPr lang="en-US" sz="4600" b="1">
                <a:solidFill>
                  <a:schemeClr val="bg1"/>
                </a:solidFill>
                <a:latin typeface="Arial Nova" panose="020B0504020202020204" pitchFamily="34" charset="0"/>
              </a:rPr>
              <a:t>Feedback</a:t>
            </a:r>
          </a:p>
        </p:txBody>
      </p:sp>
    </p:spTree>
    <p:extLst>
      <p:ext uri="{BB962C8B-B14F-4D97-AF65-F5344CB8AC3E}">
        <p14:creationId xmlns:p14="http://schemas.microsoft.com/office/powerpoint/2010/main" val="129766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5">
                                            <p:graphicEl>
                                              <a:dgm id="{E5CABA83-9879-4955-B64E-DB39E06F18C9}"/>
                                            </p:graphicEl>
                                          </p:spTgt>
                                        </p:tgtEl>
                                        <p:attrNameLst>
                                          <p:attrName>fillcolor</p:attrName>
                                        </p:attrNameLst>
                                      </p:cBhvr>
                                      <p:to>
                                        <p:clrVal>
                                          <a:schemeClr val="accent1"/>
                                        </p:clrVal>
                                      </p:to>
                                    </p:set>
                                    <p:set>
                                      <p:cBhvr>
                                        <p:cTn id="7" dur="indefinite"/>
                                        <p:tgtEl>
                                          <p:spTgt spid="5">
                                            <p:graphicEl>
                                              <a:dgm id="{E5CABA83-9879-4955-B64E-DB39E06F18C9}"/>
                                            </p:graphicEl>
                                          </p:spTgt>
                                        </p:tgtEl>
                                        <p:attrNameLst>
                                          <p:attrName>fill.type</p:attrName>
                                        </p:attrNameLst>
                                      </p:cBhvr>
                                      <p:to>
                                        <p:strVal val="solid"/>
                                      </p:to>
                                    </p:set>
                                    <p:set>
                                      <p:cBhvr>
                                        <p:cTn id="8" dur="indefinite"/>
                                        <p:tgtEl>
                                          <p:spTgt spid="5">
                                            <p:graphicEl>
                                              <a:dgm id="{E5CABA83-9879-4955-B64E-DB39E06F18C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07" y="276088"/>
            <a:ext cx="11656194" cy="753642"/>
          </a:xfrm>
          <a:prstGeom prst="rect">
            <a:avLst/>
          </a:prstGeom>
        </p:spPr>
        <p:txBody>
          <a:bodyPr vert="horz" lIns="91440" tIns="45720" rIns="91440" bIns="45720" rtlCol="0" anchor="t">
            <a:noAutofit/>
          </a:bodyPr>
          <a:lstStyle/>
          <a:p>
            <a:r>
              <a:rPr lang="en-US"/>
              <a:t>Click to edit Master title style</a:t>
            </a:r>
            <a:endParaRPr/>
          </a:p>
        </p:txBody>
      </p:sp>
      <p:sp>
        <p:nvSpPr>
          <p:cNvPr id="3" name="Text Placeholder 2"/>
          <p:cNvSpPr>
            <a:spLocks noGrp="1"/>
          </p:cNvSpPr>
          <p:nvPr>
            <p:ph type="body" idx="1"/>
          </p:nvPr>
        </p:nvSpPr>
        <p:spPr>
          <a:xfrm>
            <a:off x="269106" y="1438276"/>
            <a:ext cx="10512869" cy="47484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13" name="Picture 12">
            <a:extLst>
              <a:ext uri="{FF2B5EF4-FFF2-40B4-BE49-F238E27FC236}">
                <a16:creationId xmlns:a16="http://schemas.microsoft.com/office/drawing/2014/main" id="{B84B01D5-CF02-423D-9624-4DF94ABC2603}"/>
              </a:ext>
            </a:extLst>
          </p:cNvPr>
          <p:cNvPicPr/>
          <p:nvPr userDrawn="1"/>
        </p:nvPicPr>
        <p:blipFill>
          <a:blip r:embed="rId38" cstate="print">
            <a:extLst>
              <a:ext uri="{28A0092B-C50C-407E-A947-70E740481C1C}">
                <a14:useLocalDpi xmlns:a14="http://schemas.microsoft.com/office/drawing/2010/main" val="0"/>
              </a:ext>
            </a:extLst>
          </a:blip>
          <a:srcRect/>
          <a:stretch/>
        </p:blipFill>
        <p:spPr>
          <a:xfrm>
            <a:off x="269207" y="6536122"/>
            <a:ext cx="761798" cy="234888"/>
          </a:xfrm>
          <a:prstGeom prst="rect">
            <a:avLst/>
          </a:prstGeom>
        </p:spPr>
      </p:pic>
      <p:cxnSp>
        <p:nvCxnSpPr>
          <p:cNvPr id="14" name="Straight Connector 13">
            <a:extLst>
              <a:ext uri="{FF2B5EF4-FFF2-40B4-BE49-F238E27FC236}">
                <a16:creationId xmlns:a16="http://schemas.microsoft.com/office/drawing/2014/main" id="{8F5CEF1E-A3D5-458C-8E9C-92992C1FA839}"/>
              </a:ext>
            </a:extLst>
          </p:cNvPr>
          <p:cNvCxnSpPr>
            <a:cxnSpLocks/>
          </p:cNvCxnSpPr>
          <p:nvPr userDrawn="1"/>
        </p:nvCxnSpPr>
        <p:spPr>
          <a:xfrm>
            <a:off x="111211" y="6416319"/>
            <a:ext cx="119569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9AEA9D3E-9296-4D84-903B-FA0D1E49C47E}"/>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ova" panose="020B0504020202020204" pitchFamily="34" charset="0"/>
              </a:defRPr>
            </a:lvl1pPr>
          </a:lstStyle>
          <a:p>
            <a:fld id="{9F6A1695-EE1A-47E5-B690-CB114231B8B2}" type="slidenum">
              <a:rPr lang="en-US" smtClean="0"/>
              <a:pPr/>
              <a:t>‹#›</a:t>
            </a:fld>
            <a:endParaRPr lang="en-US"/>
          </a:p>
        </p:txBody>
      </p:sp>
      <p:sp>
        <p:nvSpPr>
          <p:cNvPr id="7" name="Footer Placeholder 6">
            <a:extLst>
              <a:ext uri="{FF2B5EF4-FFF2-40B4-BE49-F238E27FC236}">
                <a16:creationId xmlns:a16="http://schemas.microsoft.com/office/drawing/2014/main" id="{603761AC-B406-496D-BFF1-8F8AF60566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866046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5" r:id="rId4"/>
    <p:sldLayoutId id="2147483671" r:id="rId5"/>
    <p:sldLayoutId id="2147483692" r:id="rId6"/>
    <p:sldLayoutId id="2147483693" r:id="rId7"/>
    <p:sldLayoutId id="2147483690" r:id="rId8"/>
    <p:sldLayoutId id="2147483697" r:id="rId9"/>
    <p:sldLayoutId id="2147483694" r:id="rId10"/>
    <p:sldLayoutId id="2147483696" r:id="rId11"/>
    <p:sldLayoutId id="2147483661" r:id="rId12"/>
    <p:sldLayoutId id="2147483686" r:id="rId13"/>
    <p:sldLayoutId id="2147483675" r:id="rId14"/>
    <p:sldLayoutId id="2147483670" r:id="rId15"/>
    <p:sldLayoutId id="2147483677" r:id="rId16"/>
    <p:sldLayoutId id="2147483683" r:id="rId17"/>
    <p:sldLayoutId id="2147483669" r:id="rId18"/>
    <p:sldLayoutId id="2147483663" r:id="rId19"/>
    <p:sldLayoutId id="2147483654" r:id="rId20"/>
    <p:sldLayoutId id="2147483651" r:id="rId21"/>
    <p:sldLayoutId id="2147483652" r:id="rId22"/>
    <p:sldLayoutId id="2147483673" r:id="rId23"/>
    <p:sldLayoutId id="2147483674" r:id="rId24"/>
    <p:sldLayoutId id="2147483676" r:id="rId25"/>
    <p:sldLayoutId id="2147483653" r:id="rId26"/>
    <p:sldLayoutId id="2147483659" r:id="rId27"/>
    <p:sldLayoutId id="2147483657" r:id="rId28"/>
    <p:sldLayoutId id="2147483656" r:id="rId29"/>
    <p:sldLayoutId id="2147483678" r:id="rId30"/>
    <p:sldLayoutId id="2147483687" r:id="rId31"/>
    <p:sldLayoutId id="2147483688" r:id="rId32"/>
    <p:sldLayoutId id="2147483666" r:id="rId33"/>
    <p:sldLayoutId id="2147483689" r:id="rId34"/>
    <p:sldLayoutId id="2147483679" r:id="rId35"/>
    <p:sldLayoutId id="2147483680" r:id="rId3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p:titleStyle>
    <p:body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1.xml"/><Relationship Id="rId1" Type="http://schemas.openxmlformats.org/officeDocument/2006/relationships/tags" Target="../tags/tag2.xml"/><Relationship Id="rId6" Type="http://schemas.openxmlformats.org/officeDocument/2006/relationships/image" Target="../media/image14.jpeg"/><Relationship Id="rId5" Type="http://schemas.openxmlformats.org/officeDocument/2006/relationships/hyperlink" Target="https://theconversation.com/clean-energy-could-save-hundreds-of-billions-in-health-costs-every-year-55265" TargetMode="External"/><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4.xml"/><Relationship Id="rId5" Type="http://schemas.openxmlformats.org/officeDocument/2006/relationships/hyperlink" Target="https://pixabay.com/en/clipboard-paper-clip-business-2693417/" TargetMode="Externa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4.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B1E93D7-3FF8-435F-8F6C-0A0BFB0A5C11}"/>
              </a:ext>
            </a:extLst>
          </p:cNvPr>
          <p:cNvSpPr>
            <a:spLocks noGrp="1"/>
          </p:cNvSpPr>
          <p:nvPr>
            <p:ph type="title" idx="4294967295"/>
          </p:nvPr>
        </p:nvSpPr>
        <p:spPr>
          <a:xfrm>
            <a:off x="101882" y="107795"/>
            <a:ext cx="10731770" cy="876179"/>
          </a:xfrm>
        </p:spPr>
        <p:txBody>
          <a:bodyPr wrap="square" anchor="ctr">
            <a:normAutofit fontScale="90000"/>
          </a:bodyPr>
          <a:lstStyle/>
          <a:p>
            <a:r>
              <a:rPr lang="en-US" b="0">
                <a:solidFill>
                  <a:schemeClr val="bg1"/>
                </a:solidFill>
              </a:rPr>
              <a:t>Module 4: Audits/Inspections and Enforcement</a:t>
            </a:r>
          </a:p>
        </p:txBody>
      </p:sp>
      <p:pic>
        <p:nvPicPr>
          <p:cNvPr id="9" name="Picture 8" descr="A tower with smoke coming out of it&#10;&#10;">
            <a:extLst>
              <a:ext uri="{FF2B5EF4-FFF2-40B4-BE49-F238E27FC236}">
                <a16:creationId xmlns:a16="http://schemas.microsoft.com/office/drawing/2014/main" id="{886243D1-04EF-4C91-AB69-E313CE9307E4}"/>
              </a:ext>
            </a:extLst>
          </p:cNvPr>
          <p:cNvPicPr>
            <a:picLocks noChangeAspect="1"/>
          </p:cNvPicPr>
          <p:nvPr/>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8546" r="6303" b="2"/>
          <a:stretch/>
        </p:blipFill>
        <p:spPr>
          <a:xfrm>
            <a:off x="20" y="1423988"/>
            <a:ext cx="1547793" cy="3885926"/>
          </a:xfrm>
          <a:prstGeom prst="rect">
            <a:avLst/>
          </a:prstGeom>
          <a:noFill/>
        </p:spPr>
      </p:pic>
      <p:pic>
        <p:nvPicPr>
          <p:cNvPr id="8" name="Picture 7" descr="A person writing on a clipboard">
            <a:extLst>
              <a:ext uri="{FF2B5EF4-FFF2-40B4-BE49-F238E27FC236}">
                <a16:creationId xmlns:a16="http://schemas.microsoft.com/office/drawing/2014/main" id="{A9C5B45E-5C75-4999-8C46-961328C4E82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288" r="38213" b="2"/>
          <a:stretch/>
        </p:blipFill>
        <p:spPr>
          <a:xfrm>
            <a:off x="8912429" y="1433926"/>
            <a:ext cx="3279571" cy="3885927"/>
          </a:xfrm>
          <a:prstGeom prst="rect">
            <a:avLst/>
          </a:prstGeom>
          <a:noFill/>
          <a:ln w="44450">
            <a:noFill/>
          </a:ln>
        </p:spPr>
      </p:pic>
    </p:spTree>
    <p:custDataLst>
      <p:tags r:id="rId1"/>
    </p:custDataLst>
    <p:extLst>
      <p:ext uri="{BB962C8B-B14F-4D97-AF65-F5344CB8AC3E}">
        <p14:creationId xmlns:p14="http://schemas.microsoft.com/office/powerpoint/2010/main" val="179827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AEB57-DDBC-4F8C-8CC9-ACE13C4443C0}"/>
              </a:ext>
            </a:extLst>
          </p:cNvPr>
          <p:cNvSpPr>
            <a:spLocks noGrp="1"/>
          </p:cNvSpPr>
          <p:nvPr>
            <p:ph type="title"/>
          </p:nvPr>
        </p:nvSpPr>
        <p:spPr/>
        <p:txBody>
          <a:bodyPr/>
          <a:lstStyle/>
          <a:p>
            <a:r>
              <a:rPr lang="en-US" sz="3600"/>
              <a:t>Inspections: Before Observing a Performance Audit</a:t>
            </a:r>
          </a:p>
        </p:txBody>
      </p:sp>
      <p:cxnSp>
        <p:nvCxnSpPr>
          <p:cNvPr id="10" name="Straight Connector 9">
            <a:extLst>
              <a:ext uri="{FF2B5EF4-FFF2-40B4-BE49-F238E27FC236}">
                <a16:creationId xmlns:a16="http://schemas.microsoft.com/office/drawing/2014/main" id="{E628622E-F2F2-4193-86DF-DBEADE581289}"/>
              </a:ext>
              <a:ext uri="{C183D7F6-B498-43B3-948B-1728B52AA6E4}">
                <adec:decorative xmlns:adec="http://schemas.microsoft.com/office/drawing/2017/decorative" val="1"/>
              </a:ext>
            </a:extLst>
          </p:cNvPr>
          <p:cNvCxnSpPr>
            <a:cxnSpLocks/>
          </p:cNvCxnSpPr>
          <p:nvPr/>
        </p:nvCxnSpPr>
        <p:spPr>
          <a:xfrm>
            <a:off x="351583" y="1440493"/>
            <a:ext cx="819202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B56E468-1194-40CB-A559-D8CAC555D3D9}"/>
              </a:ext>
              <a:ext uri="{C183D7F6-B498-43B3-948B-1728B52AA6E4}">
                <adec:decorative xmlns:adec="http://schemas.microsoft.com/office/drawing/2017/decorative" val="1"/>
              </a:ext>
            </a:extLst>
          </p:cNvPr>
          <p:cNvCxnSpPr>
            <a:cxnSpLocks/>
          </p:cNvCxnSpPr>
          <p:nvPr/>
        </p:nvCxnSpPr>
        <p:spPr>
          <a:xfrm>
            <a:off x="2424762" y="2618804"/>
            <a:ext cx="63611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A5DA590-4B18-4470-9682-E44932E552D3}"/>
              </a:ext>
            </a:extLst>
          </p:cNvPr>
          <p:cNvSpPr txBox="1"/>
          <p:nvPr/>
        </p:nvSpPr>
        <p:spPr>
          <a:xfrm>
            <a:off x="92299" y="1440493"/>
            <a:ext cx="2151642" cy="2677656"/>
          </a:xfrm>
          <a:prstGeom prst="rect">
            <a:avLst/>
          </a:prstGeom>
          <a:noFill/>
        </p:spPr>
        <p:txBody>
          <a:bodyPr wrap="square" rtlCol="0">
            <a:spAutoFit/>
          </a:bodyPr>
          <a:lstStyle/>
          <a:p>
            <a:r>
              <a:rPr lang="en-US" sz="2400" b="1">
                <a:latin typeface="Arial Nova" panose="020B0504020202020204" pitchFamily="34" charset="0"/>
              </a:rPr>
              <a:t>Preparing to observe any performance audit that will be conducted during the site visit:</a:t>
            </a:r>
          </a:p>
        </p:txBody>
      </p:sp>
      <p:pic>
        <p:nvPicPr>
          <p:cNvPr id="13" name="Picture 12" descr="checklist icon">
            <a:extLst>
              <a:ext uri="{FF2B5EF4-FFF2-40B4-BE49-F238E27FC236}">
                <a16:creationId xmlns:a16="http://schemas.microsoft.com/office/drawing/2014/main" id="{23C53EA8-1205-4E92-9CD3-1DBC9EEC0C5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789598" y="2051673"/>
            <a:ext cx="3025009" cy="3025009"/>
          </a:xfrm>
          <a:prstGeom prst="rect">
            <a:avLst/>
          </a:prstGeom>
        </p:spPr>
      </p:pic>
      <p:sp>
        <p:nvSpPr>
          <p:cNvPr id="14" name="Rectangle 13">
            <a:extLst>
              <a:ext uri="{FF2B5EF4-FFF2-40B4-BE49-F238E27FC236}">
                <a16:creationId xmlns:a16="http://schemas.microsoft.com/office/drawing/2014/main" id="{6DB5A4B3-64AF-4208-9A70-B5FBF43B1305}"/>
              </a:ext>
            </a:extLst>
          </p:cNvPr>
          <p:cNvSpPr/>
          <p:nvPr/>
        </p:nvSpPr>
        <p:spPr>
          <a:xfrm>
            <a:off x="2366937" y="1540701"/>
            <a:ext cx="6418987" cy="769441"/>
          </a:xfrm>
          <a:prstGeom prst="rect">
            <a:avLst/>
          </a:prstGeom>
        </p:spPr>
        <p:txBody>
          <a:bodyPr wrap="square">
            <a:spAutoFit/>
          </a:bodyPr>
          <a:lstStyle/>
          <a:p>
            <a:pPr marL="285750" lvl="0" indent="-285750">
              <a:buClrTx/>
              <a:buFont typeface="Wingdings" panose="05000000000000000000" pitchFamily="2" charset="2"/>
              <a:buChar char="ü"/>
            </a:pPr>
            <a:r>
              <a:rPr lang="en-US" sz="2200">
                <a:latin typeface="Arial Nova" panose="020B0504020202020204" pitchFamily="34" charset="0"/>
              </a:rPr>
              <a:t>Review the results of the last audits, noting any issues</a:t>
            </a:r>
          </a:p>
        </p:txBody>
      </p:sp>
      <p:sp>
        <p:nvSpPr>
          <p:cNvPr id="15" name="Rectangle 14">
            <a:extLst>
              <a:ext uri="{FF2B5EF4-FFF2-40B4-BE49-F238E27FC236}">
                <a16:creationId xmlns:a16="http://schemas.microsoft.com/office/drawing/2014/main" id="{AC1E0703-7A3D-4CCD-AA8D-B560E4D79CF5}"/>
              </a:ext>
            </a:extLst>
          </p:cNvPr>
          <p:cNvSpPr/>
          <p:nvPr/>
        </p:nvSpPr>
        <p:spPr>
          <a:xfrm>
            <a:off x="2397687" y="2841974"/>
            <a:ext cx="6176668" cy="769441"/>
          </a:xfrm>
          <a:prstGeom prst="rect">
            <a:avLst/>
          </a:prstGeom>
        </p:spPr>
        <p:txBody>
          <a:bodyPr wrap="square">
            <a:spAutoFit/>
          </a:bodyPr>
          <a:lstStyle/>
          <a:p>
            <a:pPr marL="342900" lvl="0" indent="-342900">
              <a:buFont typeface="Wingdings" panose="05000000000000000000" pitchFamily="2" charset="2"/>
              <a:buChar char="ü"/>
            </a:pPr>
            <a:r>
              <a:rPr lang="en-US" sz="2200">
                <a:latin typeface="Arial Nova" panose="020B0504020202020204" pitchFamily="34" charset="0"/>
              </a:rPr>
              <a:t>Review the necessary performance specifications and QA procedures</a:t>
            </a:r>
          </a:p>
        </p:txBody>
      </p:sp>
      <p:cxnSp>
        <p:nvCxnSpPr>
          <p:cNvPr id="16" name="Straight Connector 15">
            <a:extLst>
              <a:ext uri="{FF2B5EF4-FFF2-40B4-BE49-F238E27FC236}">
                <a16:creationId xmlns:a16="http://schemas.microsoft.com/office/drawing/2014/main" id="{875B6011-7CB2-4E8B-B9DC-D4AE3D95C025}"/>
              </a:ext>
              <a:ext uri="{C183D7F6-B498-43B3-948B-1728B52AA6E4}">
                <adec:decorative xmlns:adec="http://schemas.microsoft.com/office/drawing/2017/decorative" val="1"/>
              </a:ext>
            </a:extLst>
          </p:cNvPr>
          <p:cNvCxnSpPr>
            <a:cxnSpLocks/>
          </p:cNvCxnSpPr>
          <p:nvPr/>
        </p:nvCxnSpPr>
        <p:spPr>
          <a:xfrm>
            <a:off x="2397687" y="3995577"/>
            <a:ext cx="63611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EFE54AA-2926-4A67-BA10-C37AB8D277C9}"/>
              </a:ext>
            </a:extLst>
          </p:cNvPr>
          <p:cNvSpPr/>
          <p:nvPr/>
        </p:nvSpPr>
        <p:spPr>
          <a:xfrm>
            <a:off x="2351407" y="4143247"/>
            <a:ext cx="6176668" cy="1107996"/>
          </a:xfrm>
          <a:prstGeom prst="rect">
            <a:avLst/>
          </a:prstGeom>
        </p:spPr>
        <p:txBody>
          <a:bodyPr wrap="square">
            <a:spAutoFit/>
          </a:bodyPr>
          <a:lstStyle/>
          <a:p>
            <a:pPr marL="342900" lvl="0" indent="-342900">
              <a:buFont typeface="Wingdings" panose="05000000000000000000" pitchFamily="2" charset="2"/>
              <a:buChar char="ü"/>
            </a:pPr>
            <a:r>
              <a:rPr lang="en-US" sz="2200">
                <a:latin typeface="Arial Nova" panose="020B0504020202020204" pitchFamily="34" charset="0"/>
              </a:rPr>
              <a:t>Remember these performance specifications and QA procedures were covered in greater detail in Module 3 of this training</a:t>
            </a:r>
          </a:p>
        </p:txBody>
      </p:sp>
      <p:sp>
        <p:nvSpPr>
          <p:cNvPr id="5" name="Slide Number Placeholder 4">
            <a:extLst>
              <a:ext uri="{FF2B5EF4-FFF2-40B4-BE49-F238E27FC236}">
                <a16:creationId xmlns:a16="http://schemas.microsoft.com/office/drawing/2014/main" id="{588A36A6-3F2B-4CAC-BAF0-EFB67D036E5A}"/>
              </a:ext>
            </a:extLst>
          </p:cNvPr>
          <p:cNvSpPr>
            <a:spLocks noGrp="1"/>
          </p:cNvSpPr>
          <p:nvPr>
            <p:ph type="sldNum" sz="quarter" idx="4"/>
          </p:nvPr>
        </p:nvSpPr>
        <p:spPr/>
        <p:txBody>
          <a:bodyPr/>
          <a:lstStyle/>
          <a:p>
            <a:fld id="{9F6A1695-EE1A-47E5-B690-CB114231B8B2}" type="slidenum">
              <a:rPr lang="en-US" smtClean="0"/>
              <a:t>10</a:t>
            </a:fld>
            <a:endParaRPr lang="en-US"/>
          </a:p>
        </p:txBody>
      </p:sp>
      <p:sp>
        <p:nvSpPr>
          <p:cNvPr id="7" name="Slide Number Placeholder 4">
            <a:extLst>
              <a:ext uri="{FF2B5EF4-FFF2-40B4-BE49-F238E27FC236}">
                <a16:creationId xmlns:a16="http://schemas.microsoft.com/office/drawing/2014/main" id="{D2581FC3-6856-46F9-AB01-50C9D9648D2B}"/>
              </a:ext>
            </a:extLst>
          </p:cNvPr>
          <p:cNvSpPr txBox="1">
            <a:spLocks/>
          </p:cNvSpPr>
          <p:nvPr/>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Arial Nova" panose="020B05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pPr/>
              <a:t>10</a:t>
            </a:fld>
            <a:endParaRPr lang="en-US"/>
          </a:p>
        </p:txBody>
      </p:sp>
      <p:sp>
        <p:nvSpPr>
          <p:cNvPr id="9" name="Slide Number Placeholder 4">
            <a:extLst>
              <a:ext uri="{FF2B5EF4-FFF2-40B4-BE49-F238E27FC236}">
                <a16:creationId xmlns:a16="http://schemas.microsoft.com/office/drawing/2014/main" id="{B0936FFA-B971-4C83-A1E7-0157E7EA8AAA}"/>
              </a:ext>
            </a:extLst>
          </p:cNvPr>
          <p:cNvSpPr txBox="1">
            <a:spLocks/>
          </p:cNvSpPr>
          <p:nvPr/>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Arial Nova" panose="020B05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pPr/>
              <a:t>10</a:t>
            </a:fld>
            <a:endParaRPr lang="en-US"/>
          </a:p>
        </p:txBody>
      </p:sp>
    </p:spTree>
    <p:extLst>
      <p:ext uri="{BB962C8B-B14F-4D97-AF65-F5344CB8AC3E}">
        <p14:creationId xmlns:p14="http://schemas.microsoft.com/office/powerpoint/2010/main" val="1133049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86040-24BD-494A-9FAD-916C538639B1}"/>
              </a:ext>
            </a:extLst>
          </p:cNvPr>
          <p:cNvSpPr>
            <a:spLocks noGrp="1"/>
          </p:cNvSpPr>
          <p:nvPr>
            <p:ph type="title" idx="4294967295"/>
          </p:nvPr>
        </p:nvSpPr>
        <p:spPr>
          <a:xfrm>
            <a:off x="535806" y="4490280"/>
            <a:ext cx="11656194" cy="753642"/>
          </a:xfrm>
        </p:spPr>
        <p:txBody>
          <a:bodyPr/>
          <a:lstStyle/>
          <a:p>
            <a:r>
              <a:rPr lang="en-US">
                <a:solidFill>
                  <a:schemeClr val="bg1"/>
                </a:solidFill>
              </a:rPr>
              <a:t>1. Let’s Test</a:t>
            </a:r>
            <a:r>
              <a:rPr lang="en-US" baseline="0">
                <a:solidFill>
                  <a:schemeClr val="bg1"/>
                </a:solidFill>
              </a:rPr>
              <a:t> Your Knowledge!</a:t>
            </a:r>
            <a:endParaRPr lang="en-US">
              <a:solidFill>
                <a:schemeClr val="bg1"/>
              </a:solidFill>
            </a:endParaRPr>
          </a:p>
        </p:txBody>
      </p:sp>
      <p:sp>
        <p:nvSpPr>
          <p:cNvPr id="5" name="Slide Number Placeholder 4">
            <a:extLst>
              <a:ext uri="{FF2B5EF4-FFF2-40B4-BE49-F238E27FC236}">
                <a16:creationId xmlns:a16="http://schemas.microsoft.com/office/drawing/2014/main" id="{67FCDF51-DE93-4468-8B4D-B2B10362BD4B}"/>
              </a:ext>
            </a:extLst>
          </p:cNvPr>
          <p:cNvSpPr txBox="1">
            <a:spLocks/>
          </p:cNvSpPr>
          <p:nvPr/>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Arial Nova" panose="020B05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solidFill>
                  <a:srgbClr val="000000"/>
                </a:solidFill>
              </a:rPr>
              <a:pPr/>
              <a:t>11</a:t>
            </a:fld>
            <a:endParaRPr lang="en-US">
              <a:solidFill>
                <a:srgbClr val="000000"/>
              </a:solidFill>
            </a:endParaRPr>
          </a:p>
        </p:txBody>
      </p:sp>
    </p:spTree>
    <p:extLst>
      <p:ext uri="{BB962C8B-B14F-4D97-AF65-F5344CB8AC3E}">
        <p14:creationId xmlns:p14="http://schemas.microsoft.com/office/powerpoint/2010/main" val="33270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CB07B-9834-43C0-88BE-4632CC7DAE7E}"/>
              </a:ext>
            </a:extLst>
          </p:cNvPr>
          <p:cNvSpPr>
            <a:spLocks noGrp="1"/>
          </p:cNvSpPr>
          <p:nvPr>
            <p:ph type="title" idx="4294967295"/>
          </p:nvPr>
        </p:nvSpPr>
        <p:spPr>
          <a:xfrm>
            <a:off x="4505482" y="152790"/>
            <a:ext cx="7445883" cy="753642"/>
          </a:xfrm>
        </p:spPr>
        <p:txBody>
          <a:bodyPr/>
          <a:lstStyle/>
          <a:p>
            <a:pPr algn="ctr" rtl="0" eaLnBrk="1" latinLnBrk="0" hangingPunct="1"/>
            <a:r>
              <a:rPr lang="en-US" sz="3600">
                <a:solidFill>
                  <a:srgbClr val="0070C0"/>
                </a:solidFill>
              </a:rPr>
              <a:t>Audits/Inspections – Question 1</a:t>
            </a:r>
          </a:p>
          <a:p>
            <a:pPr algn="ctr"/>
            <a:endParaRPr lang="en-US"/>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663102" y="1572543"/>
            <a:ext cx="7288264"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a:pPr>
            <a:r>
              <a:rPr lang="en-US" sz="2400" b="0"/>
              <a:t>The observer of an audit should move the CEMS analyzers in order to be able to verify their model and serial numbers. </a:t>
            </a:r>
          </a:p>
          <a:p>
            <a:pPr>
              <a:lnSpc>
                <a:spcPct val="90000"/>
              </a:lnSpc>
            </a:pPr>
            <a:endParaRPr lang="en-US" sz="2400" b="0"/>
          </a:p>
          <a:p>
            <a:pPr>
              <a:lnSpc>
                <a:spcPct val="90000"/>
              </a:lnSpc>
            </a:pPr>
            <a:endParaRPr lang="en-US" sz="2400" b="0"/>
          </a:p>
        </p:txBody>
      </p:sp>
      <p:sp>
        <p:nvSpPr>
          <p:cNvPr id="9" name="Rectangle: Rounded Corners 8">
            <a:extLst>
              <a:ext uri="{FF2B5EF4-FFF2-40B4-BE49-F238E27FC236}">
                <a16:creationId xmlns:a16="http://schemas.microsoft.com/office/drawing/2014/main" id="{FB48E3DC-D92E-4F39-9C9C-56F356990C47}"/>
              </a:ext>
            </a:extLst>
          </p:cNvPr>
          <p:cNvSpPr/>
          <p:nvPr/>
        </p:nvSpPr>
        <p:spPr>
          <a:xfrm>
            <a:off x="5793607" y="3278228"/>
            <a:ext cx="1496884"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a:latin typeface="Arial Nova" panose="020B0504020202020204" pitchFamily="34" charset="0"/>
              </a:rPr>
              <a:t>True</a:t>
            </a:r>
          </a:p>
        </p:txBody>
      </p:sp>
      <p:sp>
        <p:nvSpPr>
          <p:cNvPr id="10" name="Rectangle: Rounded Corners 9">
            <a:extLst>
              <a:ext uri="{FF2B5EF4-FFF2-40B4-BE49-F238E27FC236}">
                <a16:creationId xmlns:a16="http://schemas.microsoft.com/office/drawing/2014/main" id="{C58E7D54-77FA-4411-997D-043CCDE7E6F3}"/>
              </a:ext>
            </a:extLst>
          </p:cNvPr>
          <p:cNvSpPr/>
          <p:nvPr/>
        </p:nvSpPr>
        <p:spPr>
          <a:xfrm>
            <a:off x="8431252" y="3277997"/>
            <a:ext cx="1496884"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a:latin typeface="Arial Nova" panose="020B0504020202020204" pitchFamily="34" charset="0"/>
              </a:rPr>
              <a:t>False</a:t>
            </a:r>
          </a:p>
        </p:txBody>
      </p:sp>
      <p:sp>
        <p:nvSpPr>
          <p:cNvPr id="5" name="TextBox 4">
            <a:extLst>
              <a:ext uri="{FF2B5EF4-FFF2-40B4-BE49-F238E27FC236}">
                <a16:creationId xmlns:a16="http://schemas.microsoft.com/office/drawing/2014/main" id="{5D8553F5-063F-4A75-8A7F-438BA39FF7C6}"/>
              </a:ext>
            </a:extLst>
          </p:cNvPr>
          <p:cNvSpPr txBox="1"/>
          <p:nvPr/>
        </p:nvSpPr>
        <p:spPr>
          <a:xfrm>
            <a:off x="401685" y="1123460"/>
            <a:ext cx="3756752" cy="3600986"/>
          </a:xfrm>
          <a:prstGeom prst="rect">
            <a:avLst/>
          </a:prstGeom>
          <a:solidFill>
            <a:schemeClr val="bg1"/>
          </a:solidFill>
        </p:spPr>
        <p:txBody>
          <a:bodyPr wrap="square" rtlCol="0">
            <a:spAutoFit/>
          </a:bodyPr>
          <a:lstStyle/>
          <a:p>
            <a:r>
              <a:rPr lang="en-US" sz="2400">
                <a:latin typeface="Arial Nova" panose="020B0504020202020204" pitchFamily="34" charset="0"/>
              </a:rPr>
              <a:t>It’s false. The auditor should not have any physical contact with the monitoring system hardware.</a:t>
            </a:r>
            <a:endParaRPr lang="en-US"/>
          </a:p>
          <a:p>
            <a:endParaRPr lang="en-US"/>
          </a:p>
          <a:p>
            <a:endParaRPr lang="en-US"/>
          </a:p>
          <a:p>
            <a:endParaRPr lang="en-US"/>
          </a:p>
          <a:p>
            <a:endParaRPr lang="en-US"/>
          </a:p>
          <a:p>
            <a:endParaRPr lang="en-US"/>
          </a:p>
          <a:p>
            <a:endParaRPr lang="en-US"/>
          </a:p>
        </p:txBody>
      </p:sp>
      <p:sp>
        <p:nvSpPr>
          <p:cNvPr id="12" name="Slide Number Placeholder 4">
            <a:extLst>
              <a:ext uri="{FF2B5EF4-FFF2-40B4-BE49-F238E27FC236}">
                <a16:creationId xmlns:a16="http://schemas.microsoft.com/office/drawing/2014/main" id="{B3F36650-496A-48B5-A907-2514CADA09AD}"/>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12</a:t>
            </a:fld>
            <a:endParaRPr lang="en-US"/>
          </a:p>
        </p:txBody>
      </p:sp>
    </p:spTree>
    <p:extLst>
      <p:ext uri="{BB962C8B-B14F-4D97-AF65-F5344CB8AC3E}">
        <p14:creationId xmlns:p14="http://schemas.microsoft.com/office/powerpoint/2010/main" val="954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10"/>
                                        </p:tgtEl>
                                        <p:attrNameLst>
                                          <p:attrName>fillcolor</p:attrName>
                                        </p:attrNameLst>
                                      </p:cBhvr>
                                      <p:to>
                                        <p:clrVal>
                                          <a:schemeClr val="accent1"/>
                                        </p:clrVal>
                                      </p:to>
                                    </p:set>
                                    <p:set>
                                      <p:cBhvr>
                                        <p:cTn id="7" dur="indefinite"/>
                                        <p:tgtEl>
                                          <p:spTgt spid="10"/>
                                        </p:tgtEl>
                                        <p:attrNameLst>
                                          <p:attrName>fill.type</p:attrName>
                                        </p:attrNameLst>
                                      </p:cBhvr>
                                      <p:to>
                                        <p:strVal val="solid"/>
                                      </p:to>
                                    </p:set>
                                    <p:set>
                                      <p:cBhvr>
                                        <p:cTn id="8" dur="indefinite"/>
                                        <p:tgtEl>
                                          <p:spTgt spid="10"/>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38103-8ED2-4068-8EED-1E787C238BA7}"/>
              </a:ext>
            </a:extLst>
          </p:cNvPr>
          <p:cNvSpPr>
            <a:spLocks noGrp="1"/>
          </p:cNvSpPr>
          <p:nvPr>
            <p:ph type="title" idx="4294967295"/>
          </p:nvPr>
        </p:nvSpPr>
        <p:spPr>
          <a:xfrm>
            <a:off x="4434707" y="116337"/>
            <a:ext cx="7757293" cy="753642"/>
          </a:xfrm>
        </p:spPr>
        <p:txBody>
          <a:bodyPr/>
          <a:lstStyle/>
          <a:p>
            <a:pPr algn="ctr"/>
            <a:r>
              <a:rPr lang="en-US" sz="3600" b="1" kern="1200">
                <a:solidFill>
                  <a:srgbClr val="0070C0"/>
                </a:solidFill>
                <a:effectLst/>
                <a:latin typeface="Arial Nova" panose="020B0504020202020204" pitchFamily="34" charset="0"/>
                <a:ea typeface="+mj-ea"/>
                <a:cs typeface="+mj-cs"/>
              </a:rPr>
              <a:t>Audits/Inspections – Question 2</a:t>
            </a:r>
            <a:endParaRPr lang="en-US"/>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800758" y="1125554"/>
            <a:ext cx="6857603" cy="1066136"/>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2"/>
            </a:pPr>
            <a:r>
              <a:rPr lang="en-US" sz="2400" b="0"/>
              <a:t>From the list below, which activity should not be done to prepare for an onsite visit? </a:t>
            </a:r>
          </a:p>
          <a:p>
            <a:pPr marL="457200" indent="-457200">
              <a:lnSpc>
                <a:spcPct val="90000"/>
              </a:lnSpc>
              <a:buFont typeface="+mj-lt"/>
              <a:buAutoNum type="arabicPeriod" startAt="2"/>
            </a:pPr>
            <a:endParaRPr lang="en-US" sz="2400" b="0"/>
          </a:p>
          <a:p>
            <a:pPr>
              <a:lnSpc>
                <a:spcPct val="90000"/>
              </a:lnSpc>
            </a:pPr>
            <a:endParaRPr lang="en-US" sz="2400" b="0"/>
          </a:p>
        </p:txBody>
      </p:sp>
      <p:sp>
        <p:nvSpPr>
          <p:cNvPr id="10" name="Rectangle: Rounded Corners 9">
            <a:extLst>
              <a:ext uri="{FF2B5EF4-FFF2-40B4-BE49-F238E27FC236}">
                <a16:creationId xmlns:a16="http://schemas.microsoft.com/office/drawing/2014/main" id="{3BB37FF5-AFBC-472E-A6CD-303AF6E80E28}"/>
              </a:ext>
            </a:extLst>
          </p:cNvPr>
          <p:cNvSpPr/>
          <p:nvPr/>
        </p:nvSpPr>
        <p:spPr>
          <a:xfrm>
            <a:off x="4953717" y="2032954"/>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A. Review records (e.g., monitoring plans, RATA, </a:t>
            </a:r>
            <a:r>
              <a:rPr lang="en-US" sz="2000" b="1" err="1">
                <a:latin typeface="Arial Nova" panose="020B0504020202020204" pitchFamily="34" charset="0"/>
              </a:rPr>
              <a:t>etc</a:t>
            </a:r>
            <a:r>
              <a:rPr lang="en-US" sz="2000" b="1">
                <a:latin typeface="Arial Nova" panose="020B0504020202020204" pitchFamily="34" charset="0"/>
              </a:rPr>
              <a:t>)</a:t>
            </a:r>
          </a:p>
        </p:txBody>
      </p:sp>
      <p:sp>
        <p:nvSpPr>
          <p:cNvPr id="12" name="Rectangle: Rounded Corners 11">
            <a:extLst>
              <a:ext uri="{FF2B5EF4-FFF2-40B4-BE49-F238E27FC236}">
                <a16:creationId xmlns:a16="http://schemas.microsoft.com/office/drawing/2014/main" id="{3F5971E5-48BD-44F4-8B84-A46737C8B1A9}"/>
              </a:ext>
            </a:extLst>
          </p:cNvPr>
          <p:cNvSpPr/>
          <p:nvPr/>
        </p:nvSpPr>
        <p:spPr>
          <a:xfrm>
            <a:off x="4953717" y="2772095"/>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Check data availability reports</a:t>
            </a:r>
          </a:p>
        </p:txBody>
      </p:sp>
      <p:sp>
        <p:nvSpPr>
          <p:cNvPr id="13" name="Rectangle: Rounded Corners 12">
            <a:extLst>
              <a:ext uri="{FF2B5EF4-FFF2-40B4-BE49-F238E27FC236}">
                <a16:creationId xmlns:a16="http://schemas.microsoft.com/office/drawing/2014/main" id="{D536F11A-9C87-49C6-9027-2188A1ECD741}"/>
              </a:ext>
            </a:extLst>
          </p:cNvPr>
          <p:cNvSpPr/>
          <p:nvPr/>
        </p:nvSpPr>
        <p:spPr>
          <a:xfrm>
            <a:off x="4953717" y="3523949"/>
            <a:ext cx="6969177" cy="61526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889000">
              <a:lnSpc>
                <a:spcPct val="90000"/>
              </a:lnSpc>
              <a:spcBef>
                <a:spcPct val="0"/>
              </a:spcBef>
              <a:spcAft>
                <a:spcPct val="35000"/>
              </a:spcAft>
            </a:pPr>
            <a:r>
              <a:rPr lang="en-US" sz="2000" b="1">
                <a:latin typeface="Arial Nova" panose="020B0504020202020204" pitchFamily="34" charset="0"/>
              </a:rPr>
              <a:t>C. Be prepared to provide technical advice or consulting on the operation of the monitors</a:t>
            </a:r>
          </a:p>
        </p:txBody>
      </p:sp>
      <p:sp>
        <p:nvSpPr>
          <p:cNvPr id="16" name="Rectangle: Rounded Corners 15">
            <a:extLst>
              <a:ext uri="{FF2B5EF4-FFF2-40B4-BE49-F238E27FC236}">
                <a16:creationId xmlns:a16="http://schemas.microsoft.com/office/drawing/2014/main" id="{19E63BEE-4203-4627-8169-FA7E38DA4449}"/>
              </a:ext>
            </a:extLst>
          </p:cNvPr>
          <p:cNvSpPr/>
          <p:nvPr/>
        </p:nvSpPr>
        <p:spPr>
          <a:xfrm>
            <a:off x="4953717" y="4260160"/>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Make note of any data errors or issues</a:t>
            </a:r>
          </a:p>
        </p:txBody>
      </p:sp>
      <p:sp>
        <p:nvSpPr>
          <p:cNvPr id="18" name="Rectangle: Rounded Corners 17">
            <a:extLst>
              <a:ext uri="{FF2B5EF4-FFF2-40B4-BE49-F238E27FC236}">
                <a16:creationId xmlns:a16="http://schemas.microsoft.com/office/drawing/2014/main" id="{9DABE7CE-B84C-441F-8633-734489B12D02}"/>
              </a:ext>
            </a:extLst>
          </p:cNvPr>
          <p:cNvSpPr/>
          <p:nvPr/>
        </p:nvSpPr>
        <p:spPr>
          <a:xfrm>
            <a:off x="4953717" y="4974325"/>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E. Review previous audits</a:t>
            </a:r>
          </a:p>
        </p:txBody>
      </p:sp>
      <p:sp>
        <p:nvSpPr>
          <p:cNvPr id="19" name="Rectangle: Rounded Corners 18">
            <a:extLst>
              <a:ext uri="{FF2B5EF4-FFF2-40B4-BE49-F238E27FC236}">
                <a16:creationId xmlns:a16="http://schemas.microsoft.com/office/drawing/2014/main" id="{26081BD1-647A-4B75-828F-88843660EA48}"/>
              </a:ext>
            </a:extLst>
          </p:cNvPr>
          <p:cNvSpPr/>
          <p:nvPr/>
        </p:nvSpPr>
        <p:spPr>
          <a:xfrm>
            <a:off x="4953717" y="5694964"/>
            <a:ext cx="6969177" cy="7269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F. Review performance specifications and QA procedures, where relevant</a:t>
            </a:r>
          </a:p>
        </p:txBody>
      </p:sp>
      <p:sp>
        <p:nvSpPr>
          <p:cNvPr id="5" name="TextBox 4">
            <a:extLst>
              <a:ext uri="{FF2B5EF4-FFF2-40B4-BE49-F238E27FC236}">
                <a16:creationId xmlns:a16="http://schemas.microsoft.com/office/drawing/2014/main" id="{5D8553F5-063F-4A75-8A7F-438BA39FF7C6}"/>
              </a:ext>
            </a:extLst>
          </p:cNvPr>
          <p:cNvSpPr txBox="1"/>
          <p:nvPr/>
        </p:nvSpPr>
        <p:spPr>
          <a:xfrm>
            <a:off x="240633" y="960084"/>
            <a:ext cx="3831667" cy="1477328"/>
          </a:xfrm>
          <a:prstGeom prst="rect">
            <a:avLst/>
          </a:prstGeom>
          <a:solidFill>
            <a:schemeClr val="bg1"/>
          </a:solidFill>
        </p:spPr>
        <p:txBody>
          <a:bodyPr wrap="square" rtlCol="0">
            <a:spAutoFit/>
          </a:bodyPr>
          <a:lstStyle/>
          <a:p>
            <a:pPr lvl="0"/>
            <a:r>
              <a:rPr lang="en-US">
                <a:latin typeface="Arial Nova" panose="020B0504020202020204" pitchFamily="34" charset="0"/>
              </a:rPr>
              <a:t>C. An inspector’s role is NOT to provide technical advice or consulting.</a:t>
            </a:r>
          </a:p>
          <a:p>
            <a:pPr lvl="0"/>
            <a:endParaRPr lang="en-US">
              <a:latin typeface="Arial Nova" panose="020B0504020202020204" pitchFamily="34" charset="0"/>
            </a:endParaRPr>
          </a:p>
          <a:p>
            <a:pPr lvl="0"/>
            <a:endParaRPr lang="en-US">
              <a:latin typeface="Arial Nova" panose="020B0504020202020204" pitchFamily="34" charset="0"/>
            </a:endParaRPr>
          </a:p>
        </p:txBody>
      </p:sp>
      <p:sp>
        <p:nvSpPr>
          <p:cNvPr id="11" name="Slide Number Placeholder 4">
            <a:extLst>
              <a:ext uri="{FF2B5EF4-FFF2-40B4-BE49-F238E27FC236}">
                <a16:creationId xmlns:a16="http://schemas.microsoft.com/office/drawing/2014/main" id="{1D9F5CCE-FF64-4CE3-81AD-CF4F10B88C80}"/>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13</a:t>
            </a:fld>
            <a:endParaRPr lang="en-US"/>
          </a:p>
        </p:txBody>
      </p:sp>
    </p:spTree>
    <p:extLst>
      <p:ext uri="{BB962C8B-B14F-4D97-AF65-F5344CB8AC3E}">
        <p14:creationId xmlns:p14="http://schemas.microsoft.com/office/powerpoint/2010/main" val="3345581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13"/>
                                        </p:tgtEl>
                                        <p:attrNameLst>
                                          <p:attrName>fillcolor</p:attrName>
                                        </p:attrNameLst>
                                      </p:cBhvr>
                                      <p:to>
                                        <p:clrVal>
                                          <a:schemeClr val="accent1"/>
                                        </p:clrVal>
                                      </p:to>
                                    </p:set>
                                    <p:set>
                                      <p:cBhvr>
                                        <p:cTn id="7" dur="indefinite"/>
                                        <p:tgtEl>
                                          <p:spTgt spid="13"/>
                                        </p:tgtEl>
                                        <p:attrNameLst>
                                          <p:attrName>fill.type</p:attrName>
                                        </p:attrNameLst>
                                      </p:cBhvr>
                                      <p:to>
                                        <p:strVal val="solid"/>
                                      </p:to>
                                    </p:set>
                                    <p:set>
                                      <p:cBhvr>
                                        <p:cTn id="8" dur="indefinite"/>
                                        <p:tgtEl>
                                          <p:spTgt spid="1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FCD0F-81EA-4BDF-9C3A-578A8D3456A8}"/>
              </a:ext>
            </a:extLst>
          </p:cNvPr>
          <p:cNvSpPr>
            <a:spLocks noGrp="1"/>
          </p:cNvSpPr>
          <p:nvPr>
            <p:ph type="title" idx="4294967295"/>
          </p:nvPr>
        </p:nvSpPr>
        <p:spPr>
          <a:xfrm>
            <a:off x="4436178" y="152790"/>
            <a:ext cx="7755822" cy="753642"/>
          </a:xfrm>
        </p:spPr>
        <p:txBody>
          <a:bodyPr/>
          <a:lstStyle/>
          <a:p>
            <a:pPr algn="ctr"/>
            <a:r>
              <a:rPr lang="en-US" sz="3600" b="1" kern="1200">
                <a:solidFill>
                  <a:srgbClr val="0070C0"/>
                </a:solidFill>
                <a:effectLst/>
                <a:latin typeface="Arial Nova" panose="020B0504020202020204" pitchFamily="34" charset="0"/>
                <a:ea typeface="+mj-ea"/>
                <a:cs typeface="+mj-cs"/>
              </a:rPr>
              <a:t>Audits/Inspections – Question 3</a:t>
            </a:r>
            <a:endParaRPr lang="en-US"/>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588484" y="1769196"/>
            <a:ext cx="7362881"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3"/>
            </a:pPr>
            <a:r>
              <a:rPr lang="en-US" sz="2400" b="0"/>
              <a:t>A systems/field audit should never be conducted during the same period a performance audit is being performed. </a:t>
            </a:r>
          </a:p>
          <a:p>
            <a:pPr>
              <a:lnSpc>
                <a:spcPct val="90000"/>
              </a:lnSpc>
            </a:pPr>
            <a:endParaRPr lang="en-US" sz="2400" b="0"/>
          </a:p>
          <a:p>
            <a:pPr>
              <a:lnSpc>
                <a:spcPct val="90000"/>
              </a:lnSpc>
            </a:pPr>
            <a:endParaRPr lang="en-US" sz="2400" b="0"/>
          </a:p>
        </p:txBody>
      </p:sp>
      <p:sp>
        <p:nvSpPr>
          <p:cNvPr id="9" name="Rectangle: Rounded Corners 8">
            <a:extLst>
              <a:ext uri="{FF2B5EF4-FFF2-40B4-BE49-F238E27FC236}">
                <a16:creationId xmlns:a16="http://schemas.microsoft.com/office/drawing/2014/main" id="{57288B63-B519-4A93-A0AD-9CAA11CC658B}"/>
              </a:ext>
            </a:extLst>
          </p:cNvPr>
          <p:cNvSpPr/>
          <p:nvPr/>
        </p:nvSpPr>
        <p:spPr>
          <a:xfrm>
            <a:off x="5793607" y="3278228"/>
            <a:ext cx="1496884"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a:latin typeface="Arial Nova" panose="020B0504020202020204" pitchFamily="34" charset="0"/>
              </a:rPr>
              <a:t>True</a:t>
            </a:r>
          </a:p>
        </p:txBody>
      </p:sp>
      <p:sp>
        <p:nvSpPr>
          <p:cNvPr id="10" name="Rectangle: Rounded Corners 9">
            <a:extLst>
              <a:ext uri="{FF2B5EF4-FFF2-40B4-BE49-F238E27FC236}">
                <a16:creationId xmlns:a16="http://schemas.microsoft.com/office/drawing/2014/main" id="{12AE2E44-D1CF-48A7-9B39-1B6025B70ACA}"/>
              </a:ext>
            </a:extLst>
          </p:cNvPr>
          <p:cNvSpPr/>
          <p:nvPr/>
        </p:nvSpPr>
        <p:spPr>
          <a:xfrm>
            <a:off x="8431252" y="3277997"/>
            <a:ext cx="1496884"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a:latin typeface="Arial Nova" panose="020B0504020202020204" pitchFamily="34" charset="0"/>
              </a:rPr>
              <a:t>False</a:t>
            </a:r>
          </a:p>
        </p:txBody>
      </p:sp>
      <p:sp>
        <p:nvSpPr>
          <p:cNvPr id="5" name="TextBox 4">
            <a:extLst>
              <a:ext uri="{FF2B5EF4-FFF2-40B4-BE49-F238E27FC236}">
                <a16:creationId xmlns:a16="http://schemas.microsoft.com/office/drawing/2014/main" id="{5D8553F5-063F-4A75-8A7F-438BA39FF7C6}"/>
              </a:ext>
            </a:extLst>
          </p:cNvPr>
          <p:cNvSpPr txBox="1"/>
          <p:nvPr/>
        </p:nvSpPr>
        <p:spPr>
          <a:xfrm>
            <a:off x="401685" y="1123460"/>
            <a:ext cx="3756752" cy="3877985"/>
          </a:xfrm>
          <a:prstGeom prst="rect">
            <a:avLst/>
          </a:prstGeom>
          <a:solidFill>
            <a:schemeClr val="bg1"/>
          </a:solidFill>
        </p:spPr>
        <p:txBody>
          <a:bodyPr wrap="square" rtlCol="0">
            <a:spAutoFit/>
          </a:bodyPr>
          <a:lstStyle/>
          <a:p>
            <a:r>
              <a:rPr lang="en-US" sz="2400">
                <a:latin typeface="Arial Nova" panose="020B0504020202020204" pitchFamily="34" charset="0"/>
              </a:rPr>
              <a:t>It’s false. A system audit can be done at the same time as a performance audit. In many cases, it is more efficient to do so.</a:t>
            </a:r>
          </a:p>
          <a:p>
            <a:endParaRPr lang="en-US"/>
          </a:p>
          <a:p>
            <a:endParaRPr lang="en-US"/>
          </a:p>
          <a:p>
            <a:endParaRPr lang="en-US"/>
          </a:p>
          <a:p>
            <a:endParaRPr lang="en-US"/>
          </a:p>
          <a:p>
            <a:endParaRPr lang="en-US"/>
          </a:p>
          <a:p>
            <a:endParaRPr lang="en-US"/>
          </a:p>
          <a:p>
            <a:endParaRPr lang="en-US"/>
          </a:p>
        </p:txBody>
      </p:sp>
      <p:sp>
        <p:nvSpPr>
          <p:cNvPr id="12" name="Slide Number Placeholder 4">
            <a:extLst>
              <a:ext uri="{FF2B5EF4-FFF2-40B4-BE49-F238E27FC236}">
                <a16:creationId xmlns:a16="http://schemas.microsoft.com/office/drawing/2014/main" id="{DA3F08E5-4218-40BD-985F-4B4BAB7F5089}"/>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14</a:t>
            </a:fld>
            <a:endParaRPr lang="en-US"/>
          </a:p>
        </p:txBody>
      </p:sp>
    </p:spTree>
    <p:extLst>
      <p:ext uri="{BB962C8B-B14F-4D97-AF65-F5344CB8AC3E}">
        <p14:creationId xmlns:p14="http://schemas.microsoft.com/office/powerpoint/2010/main" val="1202458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10"/>
                                        </p:tgtEl>
                                        <p:attrNameLst>
                                          <p:attrName>fillcolor</p:attrName>
                                        </p:attrNameLst>
                                      </p:cBhvr>
                                      <p:to>
                                        <p:clrVal>
                                          <a:schemeClr val="accent1"/>
                                        </p:clrVal>
                                      </p:to>
                                    </p:set>
                                    <p:set>
                                      <p:cBhvr>
                                        <p:cTn id="7" dur="indefinite"/>
                                        <p:tgtEl>
                                          <p:spTgt spid="10"/>
                                        </p:tgtEl>
                                        <p:attrNameLst>
                                          <p:attrName>fill.type</p:attrName>
                                        </p:attrNameLst>
                                      </p:cBhvr>
                                      <p:to>
                                        <p:strVal val="solid"/>
                                      </p:to>
                                    </p:set>
                                    <p:set>
                                      <p:cBhvr>
                                        <p:cTn id="8" dur="indefinite"/>
                                        <p:tgtEl>
                                          <p:spTgt spid="10"/>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33ABC-2159-446D-9EAE-E58B67ABD863}"/>
              </a:ext>
            </a:extLst>
          </p:cNvPr>
          <p:cNvSpPr>
            <a:spLocks noGrp="1"/>
          </p:cNvSpPr>
          <p:nvPr>
            <p:ph type="title"/>
          </p:nvPr>
        </p:nvSpPr>
        <p:spPr/>
        <p:txBody>
          <a:bodyPr/>
          <a:lstStyle/>
          <a:p>
            <a:r>
              <a:rPr lang="en-US"/>
              <a:t>Inspections Process – At the Facility</a:t>
            </a:r>
          </a:p>
        </p:txBody>
      </p:sp>
      <p:sp>
        <p:nvSpPr>
          <p:cNvPr id="6" name="Rectangle: Rounded Corners 5">
            <a:extLst>
              <a:ext uri="{FF2B5EF4-FFF2-40B4-BE49-F238E27FC236}">
                <a16:creationId xmlns:a16="http://schemas.microsoft.com/office/drawing/2014/main" id="{DF9D6BD1-EEAE-4EF4-9319-5D7EF593653B}"/>
              </a:ext>
              <a:ext uri="{C183D7F6-B498-43B3-948B-1728B52AA6E4}">
                <adec:decorative xmlns:adec="http://schemas.microsoft.com/office/drawing/2017/decorative" val="1"/>
              </a:ext>
            </a:extLst>
          </p:cNvPr>
          <p:cNvSpPr/>
          <p:nvPr/>
        </p:nvSpPr>
        <p:spPr>
          <a:xfrm>
            <a:off x="600501" y="1419367"/>
            <a:ext cx="10890914" cy="13647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EDBCF42-155B-4CC5-AE02-0506A0633C27}"/>
              </a:ext>
              <a:ext uri="{C183D7F6-B498-43B3-948B-1728B52AA6E4}">
                <adec:decorative xmlns:adec="http://schemas.microsoft.com/office/drawing/2017/decorative" val="1"/>
              </a:ext>
            </a:extLst>
          </p:cNvPr>
          <p:cNvSpPr/>
          <p:nvPr/>
        </p:nvSpPr>
        <p:spPr>
          <a:xfrm>
            <a:off x="600501" y="2980087"/>
            <a:ext cx="10890914" cy="13647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9526BF31-81C5-46A5-A663-B7343B7FCB27}"/>
              </a:ext>
              <a:ext uri="{C183D7F6-B498-43B3-948B-1728B52AA6E4}">
                <adec:decorative xmlns:adec="http://schemas.microsoft.com/office/drawing/2017/decorative" val="1"/>
              </a:ext>
            </a:extLst>
          </p:cNvPr>
          <p:cNvSpPr/>
          <p:nvPr/>
        </p:nvSpPr>
        <p:spPr>
          <a:xfrm>
            <a:off x="600501" y="4540806"/>
            <a:ext cx="10890914" cy="16143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descr="Pipelines">
            <a:extLst>
              <a:ext uri="{FF2B5EF4-FFF2-40B4-BE49-F238E27FC236}">
                <a16:creationId xmlns:a16="http://schemas.microsoft.com/office/drawing/2014/main" id="{98B84375-607F-4A04-9BA7-F0FAC8E5E0B9}"/>
              </a:ext>
            </a:extLst>
          </p:cNvPr>
          <p:cNvSpPr/>
          <p:nvPr/>
        </p:nvSpPr>
        <p:spPr>
          <a:xfrm>
            <a:off x="896508" y="1583858"/>
            <a:ext cx="2210325" cy="1035794"/>
          </a:xfrm>
          <a:prstGeom prst="roundRect">
            <a:avLst>
              <a:gd name="adj" fmla="val 10000"/>
            </a:avLst>
          </a:prstGeom>
          <a:blipFill>
            <a:blip r:embed="rId3">
              <a:extLst>
                <a:ext uri="{28A0092B-C50C-407E-A947-70E740481C1C}">
                  <a14:useLocalDpi xmlns:a14="http://schemas.microsoft.com/office/drawing/2010/main" val="0"/>
                </a:ext>
              </a:extLst>
            </a:blip>
            <a:srcRect/>
            <a:stretch>
              <a:fillRect t="-19000" b="-19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4" name="Rectangle: Rounded Corners 13" descr="Caution symbol">
            <a:extLst>
              <a:ext uri="{FF2B5EF4-FFF2-40B4-BE49-F238E27FC236}">
                <a16:creationId xmlns:a16="http://schemas.microsoft.com/office/drawing/2014/main" id="{3612059E-48ED-4005-BD1E-7C0D6A0C05D8}"/>
              </a:ext>
            </a:extLst>
          </p:cNvPr>
          <p:cNvSpPr/>
          <p:nvPr/>
        </p:nvSpPr>
        <p:spPr>
          <a:xfrm>
            <a:off x="896507" y="3131671"/>
            <a:ext cx="2210325" cy="1035794"/>
          </a:xfrm>
          <a:prstGeom prst="roundRect">
            <a:avLst>
              <a:gd name="adj" fmla="val 10000"/>
            </a:avLst>
          </a:prstGeom>
          <a:blipFill>
            <a:blip r:embed="rId4">
              <a:extLst>
                <a:ext uri="{28A0092B-C50C-407E-A947-70E740481C1C}">
                  <a14:useLocalDpi xmlns:a14="http://schemas.microsoft.com/office/drawing/2010/main" val="0"/>
                </a:ext>
              </a:extLst>
            </a:blip>
            <a:srcRect/>
            <a:stretch>
              <a:fillRect t="-53000" b="-5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Rectangle: Rounded Corners 14" descr="A person writing on a clipboard">
            <a:extLst>
              <a:ext uri="{FF2B5EF4-FFF2-40B4-BE49-F238E27FC236}">
                <a16:creationId xmlns:a16="http://schemas.microsoft.com/office/drawing/2014/main" id="{5E0497CB-037E-481B-B09B-28BC9B678943}"/>
              </a:ext>
            </a:extLst>
          </p:cNvPr>
          <p:cNvSpPr/>
          <p:nvPr/>
        </p:nvSpPr>
        <p:spPr>
          <a:xfrm>
            <a:off x="896506" y="4830075"/>
            <a:ext cx="2210325" cy="1035794"/>
          </a:xfrm>
          <a:prstGeom prst="roundRect">
            <a:avLst>
              <a:gd name="adj" fmla="val 10000"/>
            </a:avLst>
          </a:prstGeom>
          <a:blipFill>
            <a:blip r:embed="rId5">
              <a:extLst>
                <a:ext uri="{28A0092B-C50C-407E-A947-70E740481C1C}">
                  <a14:useLocalDpi xmlns:a14="http://schemas.microsoft.com/office/drawing/2010/main" val="0"/>
                </a:ext>
              </a:extLst>
            </a:blip>
            <a:srcRect/>
            <a:stretch>
              <a:fillRect t="-19000" b="-19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Rectangle 15">
            <a:extLst>
              <a:ext uri="{FF2B5EF4-FFF2-40B4-BE49-F238E27FC236}">
                <a16:creationId xmlns:a16="http://schemas.microsoft.com/office/drawing/2014/main" id="{6E2FBE42-FEA7-4BE2-9538-9AB911B0B87F}"/>
              </a:ext>
            </a:extLst>
          </p:cNvPr>
          <p:cNvSpPr/>
          <p:nvPr/>
        </p:nvSpPr>
        <p:spPr>
          <a:xfrm>
            <a:off x="3402840" y="1475441"/>
            <a:ext cx="6096000" cy="923330"/>
          </a:xfrm>
          <a:prstGeom prst="rect">
            <a:avLst/>
          </a:prstGeom>
        </p:spPr>
        <p:txBody>
          <a:bodyPr>
            <a:spAutoFit/>
          </a:bodyPr>
          <a:lstStyle/>
          <a:p>
            <a:pPr lvl="0"/>
            <a:r>
              <a:rPr lang="en-US" b="1">
                <a:solidFill>
                  <a:schemeClr val="bg1"/>
                </a:solidFill>
                <a:latin typeface="Arial Nova" panose="020B0504020202020204" pitchFamily="34" charset="0"/>
              </a:rPr>
              <a:t>Verify:</a:t>
            </a:r>
          </a:p>
          <a:p>
            <a:pPr marL="285750" indent="-285750">
              <a:buFont typeface="Arial" panose="020B0604020202020204" pitchFamily="34" charset="0"/>
              <a:buChar char="•"/>
            </a:pPr>
            <a:r>
              <a:rPr lang="en-US">
                <a:solidFill>
                  <a:schemeClr val="bg1"/>
                </a:solidFill>
                <a:latin typeface="Arial Nova" panose="020B0504020202020204" pitchFamily="34" charset="0"/>
              </a:rPr>
              <a:t>Calibration and audit gas used, and</a:t>
            </a:r>
          </a:p>
          <a:p>
            <a:pPr marL="285750" indent="-285750">
              <a:buFont typeface="Arial" panose="020B0604020202020204" pitchFamily="34" charset="0"/>
              <a:buChar char="•"/>
            </a:pPr>
            <a:r>
              <a:rPr lang="en-US">
                <a:solidFill>
                  <a:schemeClr val="bg1"/>
                </a:solidFill>
                <a:latin typeface="Arial Nova" panose="020B0504020202020204" pitchFamily="34" charset="0"/>
              </a:rPr>
              <a:t>General appearance of analyzers and sampling system</a:t>
            </a:r>
          </a:p>
        </p:txBody>
      </p:sp>
      <p:sp>
        <p:nvSpPr>
          <p:cNvPr id="17" name="Rectangle 16">
            <a:extLst>
              <a:ext uri="{FF2B5EF4-FFF2-40B4-BE49-F238E27FC236}">
                <a16:creationId xmlns:a16="http://schemas.microsoft.com/office/drawing/2014/main" id="{638CD132-5BA7-4E30-B08E-EA4FAF1818DA}"/>
              </a:ext>
            </a:extLst>
          </p:cNvPr>
          <p:cNvSpPr/>
          <p:nvPr/>
        </p:nvSpPr>
        <p:spPr>
          <a:xfrm>
            <a:off x="3402840" y="3166466"/>
            <a:ext cx="6096000" cy="923330"/>
          </a:xfrm>
          <a:prstGeom prst="rect">
            <a:avLst/>
          </a:prstGeom>
        </p:spPr>
        <p:txBody>
          <a:bodyPr>
            <a:spAutoFit/>
          </a:bodyPr>
          <a:lstStyle/>
          <a:p>
            <a:pPr lvl="0"/>
            <a:r>
              <a:rPr lang="en-US" b="1">
                <a:solidFill>
                  <a:schemeClr val="bg1"/>
                </a:solidFill>
                <a:latin typeface="Arial Nova" panose="020B0504020202020204" pitchFamily="34" charset="0"/>
              </a:rPr>
              <a:t>Check:</a:t>
            </a:r>
          </a:p>
          <a:p>
            <a:pPr marL="285750" lvl="0" indent="-285750">
              <a:buFont typeface="Arial" panose="020B0604020202020204" pitchFamily="34" charset="0"/>
              <a:buChar char="•"/>
            </a:pPr>
            <a:r>
              <a:rPr lang="en-US">
                <a:solidFill>
                  <a:schemeClr val="bg1"/>
                </a:solidFill>
                <a:latin typeface="Arial Nova" panose="020B0504020202020204" pitchFamily="34" charset="0"/>
              </a:rPr>
              <a:t>Check if any alarms or warnings are indicated on DAS screen or system panels</a:t>
            </a:r>
          </a:p>
        </p:txBody>
      </p:sp>
      <p:sp>
        <p:nvSpPr>
          <p:cNvPr id="18" name="Rectangle 17">
            <a:extLst>
              <a:ext uri="{FF2B5EF4-FFF2-40B4-BE49-F238E27FC236}">
                <a16:creationId xmlns:a16="http://schemas.microsoft.com/office/drawing/2014/main" id="{B2234D3D-F63D-495E-A08F-B6873B7339AE}"/>
              </a:ext>
            </a:extLst>
          </p:cNvPr>
          <p:cNvSpPr/>
          <p:nvPr/>
        </p:nvSpPr>
        <p:spPr>
          <a:xfrm>
            <a:off x="3462285" y="4561475"/>
            <a:ext cx="8325136" cy="1477328"/>
          </a:xfrm>
          <a:prstGeom prst="rect">
            <a:avLst/>
          </a:prstGeom>
        </p:spPr>
        <p:txBody>
          <a:bodyPr wrap="square">
            <a:spAutoFit/>
          </a:bodyPr>
          <a:lstStyle/>
          <a:p>
            <a:pPr lvl="0"/>
            <a:r>
              <a:rPr lang="en-US" b="1">
                <a:solidFill>
                  <a:schemeClr val="bg1"/>
                </a:solidFill>
                <a:latin typeface="Arial Nova" panose="020B0504020202020204" pitchFamily="34" charset="0"/>
              </a:rPr>
              <a:t>Review:</a:t>
            </a:r>
          </a:p>
          <a:p>
            <a:pPr marL="285750" lvl="0" indent="-285750">
              <a:buFont typeface="Arial" panose="020B0604020202020204" pitchFamily="34" charset="0"/>
              <a:buChar char="•"/>
            </a:pPr>
            <a:r>
              <a:rPr lang="en-US">
                <a:solidFill>
                  <a:schemeClr val="bg1"/>
                </a:solidFill>
                <a:latin typeface="Arial Nova" panose="020B0504020202020204" pitchFamily="34" charset="0"/>
              </a:rPr>
              <a:t>Additionally, review maintenance logs and verify regular maintenance (daily, weekly, monthly) activities.</a:t>
            </a:r>
          </a:p>
          <a:p>
            <a:pPr marL="742950" lvl="1" indent="-285750">
              <a:buFont typeface="Arial" panose="020B0604020202020204" pitchFamily="34" charset="0"/>
              <a:buChar char="•"/>
            </a:pPr>
            <a:r>
              <a:rPr lang="en-US">
                <a:solidFill>
                  <a:schemeClr val="bg1"/>
                </a:solidFill>
                <a:latin typeface="Arial Nova" panose="020B0504020202020204" pitchFamily="34" charset="0"/>
              </a:rPr>
              <a:t>Compare with description of these activities in QA/QC manual</a:t>
            </a:r>
          </a:p>
          <a:p>
            <a:pPr marL="742950" lvl="1" indent="-285750">
              <a:buFont typeface="Arial" panose="020B0604020202020204" pitchFamily="34" charset="0"/>
              <a:buChar char="•"/>
            </a:pPr>
            <a:r>
              <a:rPr lang="en-US">
                <a:solidFill>
                  <a:schemeClr val="bg1"/>
                </a:solidFill>
                <a:latin typeface="Arial Nova" panose="020B0504020202020204" pitchFamily="34" charset="0"/>
              </a:rPr>
              <a:t>Note any frequent or reoccurring problems</a:t>
            </a:r>
          </a:p>
        </p:txBody>
      </p:sp>
      <p:sp>
        <p:nvSpPr>
          <p:cNvPr id="5" name="Slide Number Placeholder 4">
            <a:extLst>
              <a:ext uri="{FF2B5EF4-FFF2-40B4-BE49-F238E27FC236}">
                <a16:creationId xmlns:a16="http://schemas.microsoft.com/office/drawing/2014/main" id="{AFE9F695-829F-4BC9-B72B-E246E391E3EE}"/>
              </a:ext>
            </a:extLst>
          </p:cNvPr>
          <p:cNvSpPr>
            <a:spLocks noGrp="1"/>
          </p:cNvSpPr>
          <p:nvPr>
            <p:ph type="sldNum" sz="quarter" idx="4"/>
          </p:nvPr>
        </p:nvSpPr>
        <p:spPr/>
        <p:txBody>
          <a:bodyPr/>
          <a:lstStyle/>
          <a:p>
            <a:fld id="{9F6A1695-EE1A-47E5-B690-CB114231B8B2}" type="slidenum">
              <a:rPr lang="en-US" smtClean="0"/>
              <a:t>15</a:t>
            </a:fld>
            <a:endParaRPr lang="en-US"/>
          </a:p>
        </p:txBody>
      </p:sp>
    </p:spTree>
    <p:extLst>
      <p:ext uri="{BB962C8B-B14F-4D97-AF65-F5344CB8AC3E}">
        <p14:creationId xmlns:p14="http://schemas.microsoft.com/office/powerpoint/2010/main" val="290804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D256B-3401-4709-AB14-14172B6D67C6}"/>
              </a:ext>
            </a:extLst>
          </p:cNvPr>
          <p:cNvSpPr>
            <a:spLocks noGrp="1"/>
          </p:cNvSpPr>
          <p:nvPr>
            <p:ph type="title"/>
          </p:nvPr>
        </p:nvSpPr>
        <p:spPr/>
        <p:txBody>
          <a:bodyPr/>
          <a:lstStyle/>
          <a:p>
            <a:r>
              <a:rPr lang="en-US" sz="4400"/>
              <a:t>Visual Inspection of the CEMS</a:t>
            </a:r>
          </a:p>
        </p:txBody>
      </p:sp>
      <p:sp>
        <p:nvSpPr>
          <p:cNvPr id="8" name="Rectangle: Rounded Corners 7">
            <a:extLst>
              <a:ext uri="{FF2B5EF4-FFF2-40B4-BE49-F238E27FC236}">
                <a16:creationId xmlns:a16="http://schemas.microsoft.com/office/drawing/2014/main" id="{D8D3A4AE-D404-46F6-8BFE-725583BC20AF}"/>
              </a:ext>
              <a:ext uri="{C183D7F6-B498-43B3-948B-1728B52AA6E4}">
                <adec:decorative xmlns:adec="http://schemas.microsoft.com/office/drawing/2017/decorative" val="1"/>
              </a:ext>
            </a:extLst>
          </p:cNvPr>
          <p:cNvSpPr/>
          <p:nvPr/>
        </p:nvSpPr>
        <p:spPr>
          <a:xfrm>
            <a:off x="881742" y="1553034"/>
            <a:ext cx="4588328" cy="4015009"/>
          </a:xfrm>
          <a:prstGeom prst="roundRect">
            <a:avLst/>
          </a:prstGeom>
          <a:solidFill>
            <a:schemeClr val="accent1">
              <a:lumMod val="60000"/>
              <a:lumOff val="4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AE57E33-E767-4B8A-9025-4F0D3E9E5D15}"/>
              </a:ext>
            </a:extLst>
          </p:cNvPr>
          <p:cNvSpPr txBox="1"/>
          <p:nvPr/>
        </p:nvSpPr>
        <p:spPr>
          <a:xfrm>
            <a:off x="1161842" y="1845128"/>
            <a:ext cx="4177602" cy="3477875"/>
          </a:xfrm>
          <a:prstGeom prst="rect">
            <a:avLst/>
          </a:prstGeom>
          <a:noFill/>
        </p:spPr>
        <p:txBody>
          <a:bodyPr wrap="square" rtlCol="0">
            <a:spAutoFit/>
          </a:bodyPr>
          <a:lstStyle/>
          <a:p>
            <a:pPr lvl="0"/>
            <a:r>
              <a:rPr lang="en-US" sz="2200">
                <a:latin typeface="Arial Nova" panose="020B0504020202020204" pitchFamily="34" charset="0"/>
              </a:rPr>
              <a:t>If possible, do a visual inspection of the CEMS from the sample probe location on the stack or duct, following the sample line to the CEMS shelter, and continuing inside the shelter through the gas conditioning system (if source-level extractive) to the analyzers. </a:t>
            </a:r>
          </a:p>
        </p:txBody>
      </p:sp>
      <p:sp>
        <p:nvSpPr>
          <p:cNvPr id="7" name="TextBox 6">
            <a:extLst>
              <a:ext uri="{FF2B5EF4-FFF2-40B4-BE49-F238E27FC236}">
                <a16:creationId xmlns:a16="http://schemas.microsoft.com/office/drawing/2014/main" id="{4DDAD5B3-4A14-4F9B-A5CE-711351EE3597}"/>
              </a:ext>
            </a:extLst>
          </p:cNvPr>
          <p:cNvSpPr txBox="1"/>
          <p:nvPr/>
        </p:nvSpPr>
        <p:spPr>
          <a:xfrm>
            <a:off x="6289537" y="1553034"/>
            <a:ext cx="4588328" cy="4770537"/>
          </a:xfrm>
          <a:prstGeom prst="rect">
            <a:avLst/>
          </a:prstGeom>
          <a:noFill/>
        </p:spPr>
        <p:txBody>
          <a:bodyPr wrap="square" rtlCol="0">
            <a:spAutoFit/>
          </a:bodyPr>
          <a:lstStyle/>
          <a:p>
            <a:pPr marL="285750" indent="-285750">
              <a:buFont typeface="Wingdings" panose="05000000000000000000" pitchFamily="2" charset="2"/>
              <a:buChar char="ü"/>
            </a:pPr>
            <a:r>
              <a:rPr lang="en-US" sz="2200">
                <a:latin typeface="Arial Nova" panose="020B0504020202020204" pitchFamily="34" charset="0"/>
              </a:rPr>
              <a:t>Does the system look to be well maintained?</a:t>
            </a:r>
          </a:p>
          <a:p>
            <a:endParaRPr lang="en-US" sz="2200">
              <a:latin typeface="Arial Nova" panose="020B0504020202020204" pitchFamily="34" charset="0"/>
            </a:endParaRPr>
          </a:p>
          <a:p>
            <a:pPr marL="285750" indent="-285750">
              <a:buFont typeface="Wingdings" panose="05000000000000000000" pitchFamily="2" charset="2"/>
              <a:buChar char="ü"/>
            </a:pPr>
            <a:r>
              <a:rPr lang="en-US" sz="2200">
                <a:latin typeface="Arial Nova" panose="020B0504020202020204" pitchFamily="34" charset="0"/>
              </a:rPr>
              <a:t>Are there low spots in the sample line where moisture might collect and scrub out pollutants?  If the facility experiences cold winters, are all parts of the sampling system heated?</a:t>
            </a:r>
          </a:p>
          <a:p>
            <a:endParaRPr lang="en-US" sz="2200">
              <a:latin typeface="Arial Nova" panose="020B0504020202020204" pitchFamily="34" charset="0"/>
            </a:endParaRPr>
          </a:p>
          <a:p>
            <a:pPr marL="285750" indent="-285750">
              <a:buFont typeface="Wingdings" panose="05000000000000000000" pitchFamily="2" charset="2"/>
              <a:buChar char="ü"/>
            </a:pPr>
            <a:r>
              <a:rPr lang="en-US" sz="2200">
                <a:latin typeface="Arial Nova" panose="020B0504020202020204" pitchFamily="34" charset="0"/>
              </a:rPr>
              <a:t>Is the physical location of the CEMS probe reasonable to access for maintenance? </a:t>
            </a:r>
            <a:endParaRPr lang="en-US"/>
          </a:p>
          <a:p>
            <a:pPr marL="285750" indent="-285750">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E1B058E7-32A3-4AD7-BC38-9C03418790A8}"/>
              </a:ext>
            </a:extLst>
          </p:cNvPr>
          <p:cNvSpPr>
            <a:spLocks noGrp="1"/>
          </p:cNvSpPr>
          <p:nvPr>
            <p:ph type="sldNum" sz="quarter" idx="4"/>
          </p:nvPr>
        </p:nvSpPr>
        <p:spPr/>
        <p:txBody>
          <a:bodyPr/>
          <a:lstStyle/>
          <a:p>
            <a:fld id="{9F6A1695-EE1A-47E5-B690-CB114231B8B2}" type="slidenum">
              <a:rPr lang="en-US" smtClean="0"/>
              <a:t>16</a:t>
            </a:fld>
            <a:endParaRPr lang="en-US"/>
          </a:p>
        </p:txBody>
      </p:sp>
    </p:spTree>
    <p:extLst>
      <p:ext uri="{BB962C8B-B14F-4D97-AF65-F5344CB8AC3E}">
        <p14:creationId xmlns:p14="http://schemas.microsoft.com/office/powerpoint/2010/main" val="151674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D256B-3401-4709-AB14-14172B6D67C6}"/>
              </a:ext>
            </a:extLst>
          </p:cNvPr>
          <p:cNvSpPr>
            <a:spLocks noGrp="1"/>
          </p:cNvSpPr>
          <p:nvPr>
            <p:ph type="title"/>
          </p:nvPr>
        </p:nvSpPr>
        <p:spPr/>
        <p:txBody>
          <a:bodyPr/>
          <a:lstStyle/>
          <a:p>
            <a:r>
              <a:rPr lang="en-US" sz="4400"/>
              <a:t>Visual Inspection of the CEMS (Cont’d)</a:t>
            </a:r>
          </a:p>
        </p:txBody>
      </p:sp>
      <p:sp>
        <p:nvSpPr>
          <p:cNvPr id="8" name="Rectangle: Rounded Corners 7">
            <a:extLst>
              <a:ext uri="{FF2B5EF4-FFF2-40B4-BE49-F238E27FC236}">
                <a16:creationId xmlns:a16="http://schemas.microsoft.com/office/drawing/2014/main" id="{D8D3A4AE-D404-46F6-8BFE-725583BC20AF}"/>
              </a:ext>
              <a:ext uri="{C183D7F6-B498-43B3-948B-1728B52AA6E4}">
                <adec:decorative xmlns:adec="http://schemas.microsoft.com/office/drawing/2017/decorative" val="1"/>
              </a:ext>
            </a:extLst>
          </p:cNvPr>
          <p:cNvSpPr/>
          <p:nvPr/>
        </p:nvSpPr>
        <p:spPr>
          <a:xfrm>
            <a:off x="881742" y="1553034"/>
            <a:ext cx="4588328" cy="4015009"/>
          </a:xfrm>
          <a:prstGeom prst="roundRect">
            <a:avLst/>
          </a:prstGeom>
          <a:solidFill>
            <a:schemeClr val="accent1">
              <a:lumMod val="60000"/>
              <a:lumOff val="4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AE57E33-E767-4B8A-9025-4F0D3E9E5D15}"/>
              </a:ext>
            </a:extLst>
          </p:cNvPr>
          <p:cNvSpPr txBox="1"/>
          <p:nvPr/>
        </p:nvSpPr>
        <p:spPr>
          <a:xfrm>
            <a:off x="1292468" y="2421764"/>
            <a:ext cx="4177602" cy="2277547"/>
          </a:xfrm>
          <a:prstGeom prst="rect">
            <a:avLst/>
          </a:prstGeom>
          <a:noFill/>
        </p:spPr>
        <p:txBody>
          <a:bodyPr wrap="square" rtlCol="0">
            <a:spAutoFit/>
          </a:bodyPr>
          <a:lstStyle/>
          <a:p>
            <a:r>
              <a:rPr lang="en-US" sz="2400">
                <a:latin typeface="Arial Nova" panose="020B0504020202020204" pitchFamily="34" charset="0"/>
              </a:rPr>
              <a:t>Inside the CEMS shelter, check the condition of the sample gas conditioning system for any condensed liquid in Teflon lines. </a:t>
            </a:r>
          </a:p>
          <a:p>
            <a:pPr lvl="0"/>
            <a:endParaRPr lang="en-US" sz="2200">
              <a:latin typeface="Arial Nova" panose="020B0504020202020204" pitchFamily="34" charset="0"/>
            </a:endParaRPr>
          </a:p>
        </p:txBody>
      </p:sp>
      <p:sp>
        <p:nvSpPr>
          <p:cNvPr id="7" name="TextBox 6">
            <a:extLst>
              <a:ext uri="{FF2B5EF4-FFF2-40B4-BE49-F238E27FC236}">
                <a16:creationId xmlns:a16="http://schemas.microsoft.com/office/drawing/2014/main" id="{4DDAD5B3-4A14-4F9B-A5CE-711351EE3597}"/>
              </a:ext>
            </a:extLst>
          </p:cNvPr>
          <p:cNvSpPr txBox="1"/>
          <p:nvPr/>
        </p:nvSpPr>
        <p:spPr>
          <a:xfrm>
            <a:off x="6485480" y="2421764"/>
            <a:ext cx="4588328" cy="3477875"/>
          </a:xfrm>
          <a:prstGeom prst="rect">
            <a:avLst/>
          </a:prstGeom>
          <a:noFill/>
        </p:spPr>
        <p:txBody>
          <a:bodyPr wrap="square" rtlCol="0">
            <a:spAutoFit/>
          </a:bodyPr>
          <a:lstStyle/>
          <a:p>
            <a:pPr marL="285750" indent="-285750">
              <a:buFont typeface="Wingdings" panose="05000000000000000000" pitchFamily="2" charset="2"/>
              <a:buChar char="ü"/>
            </a:pPr>
            <a:r>
              <a:rPr lang="en-US" sz="2200">
                <a:latin typeface="Arial Nova" panose="020B0504020202020204" pitchFamily="34" charset="0"/>
              </a:rPr>
              <a:t>Where does the liquid drain?</a:t>
            </a:r>
          </a:p>
          <a:p>
            <a:endParaRPr lang="en-US" sz="2200">
              <a:latin typeface="Arial Nova" panose="020B0504020202020204" pitchFamily="34" charset="0"/>
            </a:endParaRPr>
          </a:p>
          <a:p>
            <a:pPr marL="285750" indent="-285750">
              <a:buFont typeface="Wingdings" panose="05000000000000000000" pitchFamily="2" charset="2"/>
              <a:buChar char="ü"/>
            </a:pPr>
            <a:r>
              <a:rPr lang="en-US" sz="2200">
                <a:latin typeface="Arial Nova" panose="020B0504020202020204" pitchFamily="34" charset="0"/>
              </a:rPr>
              <a:t>Could it get blocked or freeze?</a:t>
            </a:r>
          </a:p>
          <a:p>
            <a:endParaRPr lang="en-US" sz="2200">
              <a:latin typeface="Arial Nova" panose="020B0504020202020204" pitchFamily="34" charset="0"/>
            </a:endParaRPr>
          </a:p>
          <a:p>
            <a:pPr marL="285750" indent="-285750">
              <a:buFont typeface="Wingdings" panose="05000000000000000000" pitchFamily="2" charset="2"/>
              <a:buChar char="ü"/>
            </a:pPr>
            <a:r>
              <a:rPr lang="en-US" sz="2200">
                <a:latin typeface="Arial Nova" panose="020B0504020202020204" pitchFamily="34" charset="0"/>
              </a:rPr>
              <a:t>Are there signs of corrosion of valves and fittings? </a:t>
            </a:r>
          </a:p>
          <a:p>
            <a:endParaRPr lang="en-US" sz="2200">
              <a:latin typeface="Arial Nova" panose="020B0504020202020204" pitchFamily="34" charset="0"/>
            </a:endParaRPr>
          </a:p>
          <a:p>
            <a:pPr marL="285750" indent="-285750">
              <a:buFont typeface="Arial" panose="020B0604020202020204" pitchFamily="34" charset="0"/>
              <a:buChar char="•"/>
            </a:pPr>
            <a:endParaRPr lang="en-US" sz="2200">
              <a:latin typeface="Arial Nova" panose="020B0504020202020204" pitchFamily="34" charset="0"/>
            </a:endParaRPr>
          </a:p>
          <a:p>
            <a:pPr marL="285750" indent="-285750">
              <a:buFont typeface="Arial" panose="020B0604020202020204" pitchFamily="34" charset="0"/>
              <a:buChar char="•"/>
            </a:pPr>
            <a:endParaRPr lang="en-US" sz="2200"/>
          </a:p>
          <a:p>
            <a:pPr marL="285750" indent="-285750">
              <a:buFont typeface="Arial" panose="020B0604020202020204" pitchFamily="34" charset="0"/>
              <a:buChar char="•"/>
            </a:pPr>
            <a:endParaRPr lang="en-US" sz="2200"/>
          </a:p>
        </p:txBody>
      </p:sp>
      <p:sp>
        <p:nvSpPr>
          <p:cNvPr id="4" name="Slide Number Placeholder 3">
            <a:extLst>
              <a:ext uri="{FF2B5EF4-FFF2-40B4-BE49-F238E27FC236}">
                <a16:creationId xmlns:a16="http://schemas.microsoft.com/office/drawing/2014/main" id="{E1B058E7-32A3-4AD7-BC38-9C03418790A8}"/>
              </a:ext>
            </a:extLst>
          </p:cNvPr>
          <p:cNvSpPr>
            <a:spLocks noGrp="1"/>
          </p:cNvSpPr>
          <p:nvPr>
            <p:ph type="sldNum" sz="quarter" idx="4"/>
          </p:nvPr>
        </p:nvSpPr>
        <p:spPr/>
        <p:txBody>
          <a:bodyPr/>
          <a:lstStyle/>
          <a:p>
            <a:fld id="{9F6A1695-EE1A-47E5-B690-CB114231B8B2}" type="slidenum">
              <a:rPr lang="en-US" smtClean="0"/>
              <a:t>17</a:t>
            </a:fld>
            <a:endParaRPr lang="en-US"/>
          </a:p>
        </p:txBody>
      </p:sp>
    </p:spTree>
    <p:extLst>
      <p:ext uri="{BB962C8B-B14F-4D97-AF65-F5344CB8AC3E}">
        <p14:creationId xmlns:p14="http://schemas.microsoft.com/office/powerpoint/2010/main" val="1039945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35311-4DD5-4C43-824C-36BC556BB2D2}"/>
              </a:ext>
            </a:extLst>
          </p:cNvPr>
          <p:cNvSpPr>
            <a:spLocks noGrp="1"/>
          </p:cNvSpPr>
          <p:nvPr>
            <p:ph type="title"/>
          </p:nvPr>
        </p:nvSpPr>
        <p:spPr>
          <a:xfrm>
            <a:off x="269107" y="276088"/>
            <a:ext cx="11656194" cy="753642"/>
          </a:xfrm>
        </p:spPr>
        <p:txBody>
          <a:bodyPr anchor="t">
            <a:normAutofit/>
          </a:bodyPr>
          <a:lstStyle/>
          <a:p>
            <a:pPr>
              <a:lnSpc>
                <a:spcPct val="90000"/>
              </a:lnSpc>
            </a:pPr>
            <a:r>
              <a:rPr lang="en-US"/>
              <a:t>CEMS Shelter</a:t>
            </a:r>
          </a:p>
        </p:txBody>
      </p:sp>
      <p:pic>
        <p:nvPicPr>
          <p:cNvPr id="5" name="Picture 4" descr="CEMS Shelter">
            <a:extLst>
              <a:ext uri="{FF2B5EF4-FFF2-40B4-BE49-F238E27FC236}">
                <a16:creationId xmlns:a16="http://schemas.microsoft.com/office/drawing/2014/main" id="{7F84C1E4-D1DF-4004-A999-BE0FDDB4CECA}"/>
              </a:ext>
            </a:extLst>
          </p:cNvPr>
          <p:cNvPicPr>
            <a:picLocks noChangeAspect="1"/>
          </p:cNvPicPr>
          <p:nvPr/>
        </p:nvPicPr>
        <p:blipFill>
          <a:blip r:embed="rId3"/>
          <a:stretch>
            <a:fillRect/>
          </a:stretch>
        </p:blipFill>
        <p:spPr>
          <a:xfrm>
            <a:off x="3240749" y="1438276"/>
            <a:ext cx="5710502" cy="4748407"/>
          </a:xfrm>
          <a:prstGeom prst="rect">
            <a:avLst/>
          </a:prstGeom>
          <a:noFill/>
        </p:spPr>
      </p:pic>
      <p:sp>
        <p:nvSpPr>
          <p:cNvPr id="4" name="Slide Number Placeholder 3">
            <a:extLst>
              <a:ext uri="{FF2B5EF4-FFF2-40B4-BE49-F238E27FC236}">
                <a16:creationId xmlns:a16="http://schemas.microsoft.com/office/drawing/2014/main" id="{09E56E5B-692D-405F-9D04-4519CC62AF5A}"/>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18</a:t>
            </a:fld>
            <a:endParaRPr lang="en-US"/>
          </a:p>
        </p:txBody>
      </p:sp>
    </p:spTree>
    <p:extLst>
      <p:ext uri="{BB962C8B-B14F-4D97-AF65-F5344CB8AC3E}">
        <p14:creationId xmlns:p14="http://schemas.microsoft.com/office/powerpoint/2010/main" val="171558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1621E-F377-4E1A-8A6B-94488F6B7BC5}"/>
              </a:ext>
            </a:extLst>
          </p:cNvPr>
          <p:cNvSpPr>
            <a:spLocks noGrp="1"/>
          </p:cNvSpPr>
          <p:nvPr>
            <p:ph type="title"/>
          </p:nvPr>
        </p:nvSpPr>
        <p:spPr>
          <a:xfrm>
            <a:off x="269107" y="276088"/>
            <a:ext cx="11656194" cy="753642"/>
          </a:xfrm>
        </p:spPr>
        <p:txBody>
          <a:bodyPr anchor="t">
            <a:normAutofit/>
          </a:bodyPr>
          <a:lstStyle/>
          <a:p>
            <a:pPr>
              <a:lnSpc>
                <a:spcPct val="90000"/>
              </a:lnSpc>
            </a:pPr>
            <a:r>
              <a:rPr lang="en-US"/>
              <a:t>Calibration Gas Cylinders</a:t>
            </a:r>
          </a:p>
        </p:txBody>
      </p:sp>
      <p:pic>
        <p:nvPicPr>
          <p:cNvPr id="6" name="Picture 5" descr="Calibration Gas Cylinders">
            <a:extLst>
              <a:ext uri="{FF2B5EF4-FFF2-40B4-BE49-F238E27FC236}">
                <a16:creationId xmlns:a16="http://schemas.microsoft.com/office/drawing/2014/main" id="{55FA7B78-801B-4B92-B0D0-D5AAAC59C4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94" r="34276"/>
          <a:stretch/>
        </p:blipFill>
        <p:spPr>
          <a:xfrm rot="5400000">
            <a:off x="3785659" y="955557"/>
            <a:ext cx="4620682" cy="5524500"/>
          </a:xfrm>
          <a:prstGeom prst="rect">
            <a:avLst/>
          </a:prstGeom>
          <a:noFill/>
        </p:spPr>
      </p:pic>
      <p:sp>
        <p:nvSpPr>
          <p:cNvPr id="5" name="Slide Number Placeholder 4">
            <a:extLst>
              <a:ext uri="{FF2B5EF4-FFF2-40B4-BE49-F238E27FC236}">
                <a16:creationId xmlns:a16="http://schemas.microsoft.com/office/drawing/2014/main" id="{1F8B51E6-BB36-4823-995C-8919A957F124}"/>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19</a:t>
            </a:fld>
            <a:endParaRPr lang="en-US"/>
          </a:p>
        </p:txBody>
      </p:sp>
    </p:spTree>
    <p:extLst>
      <p:ext uri="{BB962C8B-B14F-4D97-AF65-F5344CB8AC3E}">
        <p14:creationId xmlns:p14="http://schemas.microsoft.com/office/powerpoint/2010/main" val="255520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a:prstGeom prst="rect">
            <a:avLst/>
          </a:prstGeom>
        </p:spPr>
        <p:txBody>
          <a:bodyPr anchor="t">
            <a:noAutofit/>
          </a:bodyPr>
          <a:lstStyle/>
          <a:p>
            <a:pPr>
              <a:lnSpc>
                <a:spcPct val="90000"/>
              </a:lnSpc>
            </a:pPr>
            <a:r>
              <a:rPr lang="en-US"/>
              <a:t>Module 4 Outline</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2</a:t>
            </a:fld>
            <a:endParaRPr lang="en-US"/>
          </a:p>
        </p:txBody>
      </p:sp>
      <p:pic>
        <p:nvPicPr>
          <p:cNvPr id="9" name="Picture 8" descr="Audits and Inspections Overview; Types of audits - system audit (inspection), CEMS performance audit (% accuracy); What is an Inspection? How to prepare, what is involved; Preventative Maintenance and Failure; Enforcement">
            <a:extLst>
              <a:ext uri="{FF2B5EF4-FFF2-40B4-BE49-F238E27FC236}">
                <a16:creationId xmlns:a16="http://schemas.microsoft.com/office/drawing/2014/main" id="{8556476B-918F-4590-867C-6A990EA60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68" y="1191768"/>
            <a:ext cx="11484864" cy="4474464"/>
          </a:xfrm>
          <a:prstGeom prst="rect">
            <a:avLst/>
          </a:prstGeom>
        </p:spPr>
      </p:pic>
    </p:spTree>
    <p:extLst>
      <p:ext uri="{BB962C8B-B14F-4D97-AF65-F5344CB8AC3E}">
        <p14:creationId xmlns:p14="http://schemas.microsoft.com/office/powerpoint/2010/main" val="189818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F0F16-A74F-4300-BE77-BBA2AD1414DF}"/>
              </a:ext>
            </a:extLst>
          </p:cNvPr>
          <p:cNvSpPr>
            <a:spLocks noGrp="1"/>
          </p:cNvSpPr>
          <p:nvPr>
            <p:ph type="title"/>
          </p:nvPr>
        </p:nvSpPr>
        <p:spPr>
          <a:xfrm>
            <a:off x="269107" y="276088"/>
            <a:ext cx="11656194" cy="753642"/>
          </a:xfrm>
        </p:spPr>
        <p:txBody>
          <a:bodyPr anchor="t">
            <a:normAutofit/>
          </a:bodyPr>
          <a:lstStyle/>
          <a:p>
            <a:pPr>
              <a:lnSpc>
                <a:spcPct val="90000"/>
              </a:lnSpc>
            </a:pPr>
            <a:r>
              <a:rPr lang="en-US"/>
              <a:t>Pressure on Gas Cylinder</a:t>
            </a:r>
          </a:p>
        </p:txBody>
      </p:sp>
      <p:pic>
        <p:nvPicPr>
          <p:cNvPr id="6" name="Picture 5" descr="Pressure on Gas Cylinder">
            <a:extLst>
              <a:ext uri="{FF2B5EF4-FFF2-40B4-BE49-F238E27FC236}">
                <a16:creationId xmlns:a16="http://schemas.microsoft.com/office/drawing/2014/main" id="{8BA2DE1F-68FE-4F14-A96D-015BC8CD18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699937" y="1988172"/>
            <a:ext cx="4792125" cy="3594093"/>
          </a:xfrm>
          <a:prstGeom prst="rect">
            <a:avLst/>
          </a:prstGeom>
          <a:noFill/>
        </p:spPr>
      </p:pic>
      <p:sp>
        <p:nvSpPr>
          <p:cNvPr id="4" name="Slide Number Placeholder 3">
            <a:extLst>
              <a:ext uri="{FF2B5EF4-FFF2-40B4-BE49-F238E27FC236}">
                <a16:creationId xmlns:a16="http://schemas.microsoft.com/office/drawing/2014/main" id="{E10DC240-5641-4478-BE33-F2FE46F2C6EB}"/>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20</a:t>
            </a:fld>
            <a:endParaRPr lang="en-US"/>
          </a:p>
        </p:txBody>
      </p:sp>
    </p:spTree>
    <p:extLst>
      <p:ext uri="{BB962C8B-B14F-4D97-AF65-F5344CB8AC3E}">
        <p14:creationId xmlns:p14="http://schemas.microsoft.com/office/powerpoint/2010/main" val="133387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43187-714A-467A-8420-91A96E817062}"/>
              </a:ext>
            </a:extLst>
          </p:cNvPr>
          <p:cNvSpPr>
            <a:spLocks noGrp="1"/>
          </p:cNvSpPr>
          <p:nvPr>
            <p:ph type="title"/>
          </p:nvPr>
        </p:nvSpPr>
        <p:spPr>
          <a:xfrm>
            <a:off x="269107" y="276088"/>
            <a:ext cx="11656194" cy="753642"/>
          </a:xfrm>
        </p:spPr>
        <p:txBody>
          <a:bodyPr anchor="t">
            <a:normAutofit/>
          </a:bodyPr>
          <a:lstStyle/>
          <a:p>
            <a:pPr>
              <a:lnSpc>
                <a:spcPct val="90000"/>
              </a:lnSpc>
            </a:pPr>
            <a:r>
              <a:rPr lang="en-US"/>
              <a:t>CEMS Inspection</a:t>
            </a:r>
          </a:p>
        </p:txBody>
      </p:sp>
      <p:pic>
        <p:nvPicPr>
          <p:cNvPr id="5" name="Picture 4" descr="Smoke stack">
            <a:extLst>
              <a:ext uri="{FF2B5EF4-FFF2-40B4-BE49-F238E27FC236}">
                <a16:creationId xmlns:a16="http://schemas.microsoft.com/office/drawing/2014/main" id="{ECBB7F41-15BE-42DE-9678-CF5C0D414F79}"/>
              </a:ext>
            </a:extLst>
          </p:cNvPr>
          <p:cNvPicPr>
            <a:picLocks noChangeAspect="1"/>
          </p:cNvPicPr>
          <p:nvPr/>
        </p:nvPicPr>
        <p:blipFill rotWithShape="1">
          <a:blip r:embed="rId3"/>
          <a:srcRect l="2315" t="1121" r="2555" b="20467"/>
          <a:stretch/>
        </p:blipFill>
        <p:spPr>
          <a:xfrm>
            <a:off x="585216" y="1450494"/>
            <a:ext cx="5255455" cy="4620682"/>
          </a:xfrm>
          <a:prstGeom prst="rect">
            <a:avLst/>
          </a:prstGeom>
          <a:noFill/>
        </p:spPr>
      </p:pic>
      <p:pic>
        <p:nvPicPr>
          <p:cNvPr id="8" name="Picture 7" descr="A clipboard">
            <a:extLst>
              <a:ext uri="{FF2B5EF4-FFF2-40B4-BE49-F238E27FC236}">
                <a16:creationId xmlns:a16="http://schemas.microsoft.com/office/drawing/2014/main" id="{D18B4BEB-BDA7-4177-8948-C8EF6AF5606B}"/>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4832" b="5911"/>
          <a:stretch/>
        </p:blipFill>
        <p:spPr>
          <a:xfrm>
            <a:off x="6981727" y="1344706"/>
            <a:ext cx="3586689" cy="4832258"/>
          </a:xfrm>
          <a:prstGeom prst="rect">
            <a:avLst/>
          </a:prstGeom>
        </p:spPr>
      </p:pic>
      <p:sp>
        <p:nvSpPr>
          <p:cNvPr id="7" name="Content Placeholder 2">
            <a:extLst>
              <a:ext uri="{FF2B5EF4-FFF2-40B4-BE49-F238E27FC236}">
                <a16:creationId xmlns:a16="http://schemas.microsoft.com/office/drawing/2014/main" id="{716A6BD5-3F25-47C3-BCC7-0BAC664C9AF8}"/>
              </a:ext>
            </a:extLst>
          </p:cNvPr>
          <p:cNvSpPr txBox="1">
            <a:spLocks/>
          </p:cNvSpPr>
          <p:nvPr/>
        </p:nvSpPr>
        <p:spPr>
          <a:xfrm>
            <a:off x="7395882" y="2391535"/>
            <a:ext cx="2971801" cy="415617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100"/>
              </a:spcBef>
              <a:buFont typeface="Arial" panose="020B0604020202020204" pitchFamily="34" charset="0"/>
              <a:buNone/>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9pPr>
          </a:lstStyle>
          <a:p>
            <a:pPr marL="342900" indent="-342900">
              <a:buFont typeface="Wingdings" panose="05000000000000000000" pitchFamily="2" charset="2"/>
              <a:buChar char="ü"/>
            </a:pPr>
            <a:r>
              <a:rPr lang="en-US"/>
              <a:t>Probe</a:t>
            </a:r>
          </a:p>
          <a:p>
            <a:pPr marL="342900" indent="-342900">
              <a:buFont typeface="Wingdings" panose="05000000000000000000" pitchFamily="2" charset="2"/>
              <a:buChar char="ü"/>
            </a:pPr>
            <a:r>
              <a:rPr lang="en-US"/>
              <a:t>Umbilical</a:t>
            </a:r>
          </a:p>
          <a:p>
            <a:pPr marL="342900" indent="-342900">
              <a:buFont typeface="Wingdings" panose="05000000000000000000" pitchFamily="2" charset="2"/>
              <a:buChar char="ü"/>
            </a:pPr>
            <a:r>
              <a:rPr lang="en-US"/>
              <a:t>Conditioning</a:t>
            </a:r>
          </a:p>
          <a:p>
            <a:pPr marL="342900" indent="-342900">
              <a:buFont typeface="Wingdings" panose="05000000000000000000" pitchFamily="2" charset="2"/>
              <a:buChar char="ü"/>
            </a:pPr>
            <a:r>
              <a:rPr lang="en-US"/>
              <a:t>Dilution Air</a:t>
            </a:r>
          </a:p>
          <a:p>
            <a:pPr marL="342900" indent="-342900">
              <a:buFont typeface="Wingdings" panose="05000000000000000000" pitchFamily="2" charset="2"/>
              <a:buChar char="ü"/>
            </a:pPr>
            <a:r>
              <a:rPr lang="en-US"/>
              <a:t>Calibration Gas</a:t>
            </a:r>
          </a:p>
          <a:p>
            <a:pPr marL="342900" indent="-342900">
              <a:buFont typeface="Wingdings" panose="05000000000000000000" pitchFamily="2" charset="2"/>
              <a:buChar char="ü"/>
            </a:pPr>
            <a:r>
              <a:rPr lang="en-US"/>
              <a:t>Analyzers</a:t>
            </a:r>
          </a:p>
          <a:p>
            <a:pPr marL="342900" indent="-342900">
              <a:buFont typeface="Wingdings" panose="05000000000000000000" pitchFamily="2" charset="2"/>
              <a:buChar char="ü"/>
            </a:pPr>
            <a:r>
              <a:rPr lang="en-US"/>
              <a:t>DAS and Audits</a:t>
            </a:r>
          </a:p>
          <a:p>
            <a:pPr marL="342900" indent="-342900">
              <a:buFont typeface="Wingdings" panose="05000000000000000000" pitchFamily="2" charset="2"/>
              <a:buChar char="ü"/>
            </a:pPr>
            <a:r>
              <a:rPr lang="en-US"/>
              <a:t>Data and Records</a:t>
            </a:r>
          </a:p>
        </p:txBody>
      </p:sp>
      <p:sp>
        <p:nvSpPr>
          <p:cNvPr id="4" name="Slide Number Placeholder 3">
            <a:extLst>
              <a:ext uri="{FF2B5EF4-FFF2-40B4-BE49-F238E27FC236}">
                <a16:creationId xmlns:a16="http://schemas.microsoft.com/office/drawing/2014/main" id="{D6522C4B-B5A0-4DEC-A9BD-79F7C840B2D3}"/>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21</a:t>
            </a:fld>
            <a:endParaRPr lang="en-US"/>
          </a:p>
        </p:txBody>
      </p:sp>
    </p:spTree>
    <p:extLst>
      <p:ext uri="{BB962C8B-B14F-4D97-AF65-F5344CB8AC3E}">
        <p14:creationId xmlns:p14="http://schemas.microsoft.com/office/powerpoint/2010/main" val="153855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1BD8E-767F-4D8A-9FF7-531423AD9B9F}"/>
              </a:ext>
            </a:extLst>
          </p:cNvPr>
          <p:cNvSpPr>
            <a:spLocks noGrp="1"/>
          </p:cNvSpPr>
          <p:nvPr>
            <p:ph type="title"/>
          </p:nvPr>
        </p:nvSpPr>
        <p:spPr/>
        <p:txBody>
          <a:bodyPr/>
          <a:lstStyle/>
          <a:p>
            <a:r>
              <a:rPr lang="en-US"/>
              <a:t>Measurement of Emissions</a:t>
            </a:r>
          </a:p>
        </p:txBody>
      </p:sp>
      <p:sp>
        <p:nvSpPr>
          <p:cNvPr id="3" name="Oval 2">
            <a:extLst>
              <a:ext uri="{FF2B5EF4-FFF2-40B4-BE49-F238E27FC236}">
                <a16:creationId xmlns:a16="http://schemas.microsoft.com/office/drawing/2014/main" id="{3AF62EC7-EACD-494E-85C6-36A646A1BD11}"/>
              </a:ext>
              <a:ext uri="{C183D7F6-B498-43B3-948B-1728B52AA6E4}">
                <adec:decorative xmlns:adec="http://schemas.microsoft.com/office/drawing/2017/decorative" val="1"/>
              </a:ext>
            </a:extLst>
          </p:cNvPr>
          <p:cNvSpPr/>
          <p:nvPr/>
        </p:nvSpPr>
        <p:spPr>
          <a:xfrm>
            <a:off x="872885" y="1547813"/>
            <a:ext cx="4271749" cy="423080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7" name="Oval 6">
            <a:extLst>
              <a:ext uri="{FF2B5EF4-FFF2-40B4-BE49-F238E27FC236}">
                <a16:creationId xmlns:a16="http://schemas.microsoft.com/office/drawing/2014/main" id="{13BE2632-8A6E-4B03-8211-2AD263FCE9DF}"/>
              </a:ext>
              <a:ext uri="{C183D7F6-B498-43B3-948B-1728B52AA6E4}">
                <adec:decorative xmlns:adec="http://schemas.microsoft.com/office/drawing/2017/decorative" val="1"/>
              </a:ext>
            </a:extLst>
          </p:cNvPr>
          <p:cNvSpPr/>
          <p:nvPr/>
        </p:nvSpPr>
        <p:spPr>
          <a:xfrm>
            <a:off x="1132765" y="1678675"/>
            <a:ext cx="750626" cy="753642"/>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pSp>
        <p:nvGrpSpPr>
          <p:cNvPr id="8" name="Group 7">
            <a:extLst>
              <a:ext uri="{FF2B5EF4-FFF2-40B4-BE49-F238E27FC236}">
                <a16:creationId xmlns:a16="http://schemas.microsoft.com/office/drawing/2014/main" id="{D319C104-96DC-4098-A1C6-32F15611F484}"/>
              </a:ext>
              <a:ext uri="{C183D7F6-B498-43B3-948B-1728B52AA6E4}">
                <adec:decorative xmlns:adec="http://schemas.microsoft.com/office/drawing/2017/decorative" val="1"/>
              </a:ext>
            </a:extLst>
          </p:cNvPr>
          <p:cNvGrpSpPr/>
          <p:nvPr/>
        </p:nvGrpSpPr>
        <p:grpSpPr>
          <a:xfrm>
            <a:off x="1408604" y="1627964"/>
            <a:ext cx="4573665" cy="855063"/>
            <a:chOff x="1991530" y="200084"/>
            <a:chExt cx="4573665" cy="855063"/>
          </a:xfrm>
        </p:grpSpPr>
        <p:sp>
          <p:nvSpPr>
            <p:cNvPr id="9" name="Rectangle 8">
              <a:extLst>
                <a:ext uri="{FF2B5EF4-FFF2-40B4-BE49-F238E27FC236}">
                  <a16:creationId xmlns:a16="http://schemas.microsoft.com/office/drawing/2014/main" id="{2B90F34B-DB23-494D-B126-D73CA68E7B8F}"/>
                </a:ext>
              </a:extLst>
            </p:cNvPr>
            <p:cNvSpPr/>
            <p:nvPr/>
          </p:nvSpPr>
          <p:spPr>
            <a:xfrm>
              <a:off x="1991530" y="200084"/>
              <a:ext cx="4573665" cy="85506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TextBox 9">
              <a:extLst>
                <a:ext uri="{FF2B5EF4-FFF2-40B4-BE49-F238E27FC236}">
                  <a16:creationId xmlns:a16="http://schemas.microsoft.com/office/drawing/2014/main" id="{8BA6EE3B-DD90-45DE-8837-40A80B0698D3}"/>
                </a:ext>
              </a:extLst>
            </p:cNvPr>
            <p:cNvSpPr txBox="1"/>
            <p:nvPr/>
          </p:nvSpPr>
          <p:spPr>
            <a:xfrm>
              <a:off x="1991530" y="200084"/>
              <a:ext cx="4573665" cy="85506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27940" rIns="0" bIns="27940" numCol="1" spcCol="1270" anchor="ctr" anchorCtr="0">
              <a:noAutofit/>
            </a:bodyPr>
            <a:lstStyle/>
            <a:p>
              <a:pPr marL="0" lvl="0" indent="0" algn="l" defTabSz="977900">
                <a:lnSpc>
                  <a:spcPct val="90000"/>
                </a:lnSpc>
                <a:spcBef>
                  <a:spcPct val="0"/>
                </a:spcBef>
                <a:spcAft>
                  <a:spcPct val="35000"/>
                </a:spcAft>
                <a:buNone/>
              </a:pPr>
              <a:r>
                <a:rPr lang="en-US" sz="2200" b="1" kern="1200">
                  <a:latin typeface="Arial Nova" panose="020B0504020202020204" pitchFamily="34" charset="0"/>
                </a:rPr>
                <a:t>CEMS must be representative:</a:t>
              </a:r>
            </a:p>
          </p:txBody>
        </p:sp>
      </p:grpSp>
      <p:sp>
        <p:nvSpPr>
          <p:cNvPr id="11" name="TextBox 10">
            <a:extLst>
              <a:ext uri="{FF2B5EF4-FFF2-40B4-BE49-F238E27FC236}">
                <a16:creationId xmlns:a16="http://schemas.microsoft.com/office/drawing/2014/main" id="{BBAC4256-0E56-43ED-B2FE-C3522AEA469D}"/>
              </a:ext>
            </a:extLst>
          </p:cNvPr>
          <p:cNvSpPr txBox="1"/>
          <p:nvPr/>
        </p:nvSpPr>
        <p:spPr>
          <a:xfrm>
            <a:off x="2156135" y="2453131"/>
            <a:ext cx="8107196" cy="3754874"/>
          </a:xfrm>
          <a:prstGeom prst="rect">
            <a:avLst/>
          </a:prstGeom>
          <a:noFill/>
        </p:spPr>
        <p:txBody>
          <a:bodyPr wrap="square" rtlCol="0">
            <a:spAutoFit/>
          </a:bodyPr>
          <a:lstStyle/>
          <a:p>
            <a:r>
              <a:rPr lang="en-US" sz="2200">
                <a:latin typeface="Arial Nova"/>
              </a:rPr>
              <a:t>When the effluents from two or more emission points are combined before being released to the atmosphere, the owner or operator:</a:t>
            </a:r>
          </a:p>
          <a:p>
            <a:endParaRPr lang="en-US" sz="2200">
              <a:latin typeface="Arial Nova"/>
            </a:endParaRPr>
          </a:p>
          <a:p>
            <a:pPr marL="285750" indent="-285750">
              <a:buFont typeface="Arial" panose="020B0604020202020204" pitchFamily="34" charset="0"/>
              <a:buChar char="•"/>
            </a:pPr>
            <a:r>
              <a:rPr lang="en-US" sz="2200">
                <a:latin typeface="Arial Nova" panose="020B0504020202020204" pitchFamily="34" charset="0"/>
              </a:rPr>
              <a:t>May install applicable continuous monitoring systems on each effluent or on the combined effluent, if subject to the same emission standards </a:t>
            </a:r>
          </a:p>
          <a:p>
            <a:pPr marL="285750" indent="-285750">
              <a:buFont typeface="Arial" panose="020B0604020202020204" pitchFamily="34" charset="0"/>
              <a:buChar char="•"/>
            </a:pPr>
            <a:endParaRPr lang="en-US" sz="2200">
              <a:latin typeface="Arial Nova" panose="020B0504020202020204" pitchFamily="34" charset="0"/>
            </a:endParaRPr>
          </a:p>
          <a:p>
            <a:pPr marL="285750" indent="-285750">
              <a:buFont typeface="Arial" panose="020B0604020202020204" pitchFamily="34" charset="0"/>
              <a:buChar char="•"/>
            </a:pPr>
            <a:r>
              <a:rPr lang="en-US" sz="2200">
                <a:latin typeface="Arial Nova" panose="020B0504020202020204" pitchFamily="34" charset="0"/>
              </a:rPr>
              <a:t>Must install separate continuous monitoring systems on each effluent, if not subject to the same emissions standard. </a:t>
            </a:r>
          </a:p>
          <a:p>
            <a:endParaRPr lang="en-US">
              <a:latin typeface="Arial Nova" panose="020B0504020202020204" pitchFamily="34" charset="0"/>
            </a:endParaRPr>
          </a:p>
        </p:txBody>
      </p:sp>
      <p:sp>
        <p:nvSpPr>
          <p:cNvPr id="12" name="Slide Number Placeholder 3">
            <a:extLst>
              <a:ext uri="{FF2B5EF4-FFF2-40B4-BE49-F238E27FC236}">
                <a16:creationId xmlns:a16="http://schemas.microsoft.com/office/drawing/2014/main" id="{674BE2A2-8EEE-4D55-A0D8-95ACF789D3D5}"/>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Arial Nova" panose="020B05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9F6A1695-EE1A-47E5-B690-CB114231B8B2}" type="slidenum">
              <a:rPr lang="en-US" smtClean="0"/>
              <a:pPr>
                <a:spcAft>
                  <a:spcPts val="600"/>
                </a:spcAft>
              </a:pPr>
              <a:t>22</a:t>
            </a:fld>
            <a:endParaRPr lang="en-US"/>
          </a:p>
        </p:txBody>
      </p:sp>
    </p:spTree>
    <p:extLst>
      <p:ext uri="{BB962C8B-B14F-4D97-AF65-F5344CB8AC3E}">
        <p14:creationId xmlns:p14="http://schemas.microsoft.com/office/powerpoint/2010/main" val="3840021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A1579-98E1-4FCF-BE44-16310000300A}"/>
              </a:ext>
            </a:extLst>
          </p:cNvPr>
          <p:cNvSpPr>
            <a:spLocks noGrp="1"/>
          </p:cNvSpPr>
          <p:nvPr>
            <p:ph type="title"/>
          </p:nvPr>
        </p:nvSpPr>
        <p:spPr/>
        <p:txBody>
          <a:bodyPr/>
          <a:lstStyle/>
          <a:p>
            <a:r>
              <a:rPr lang="en-US"/>
              <a:t>Measurement of Emissions (Cont’d)</a:t>
            </a:r>
          </a:p>
        </p:txBody>
      </p:sp>
      <p:sp>
        <p:nvSpPr>
          <p:cNvPr id="6" name="Oval 5">
            <a:extLst>
              <a:ext uri="{FF2B5EF4-FFF2-40B4-BE49-F238E27FC236}">
                <a16:creationId xmlns:a16="http://schemas.microsoft.com/office/drawing/2014/main" id="{4650994C-B7CD-4C60-BE36-65E482E43D3A}"/>
              </a:ext>
              <a:ext uri="{C183D7F6-B498-43B3-948B-1728B52AA6E4}">
                <adec:decorative xmlns:adec="http://schemas.microsoft.com/office/drawing/2017/decorative" val="1"/>
              </a:ext>
            </a:extLst>
          </p:cNvPr>
          <p:cNvSpPr/>
          <p:nvPr/>
        </p:nvSpPr>
        <p:spPr>
          <a:xfrm>
            <a:off x="536029" y="1659649"/>
            <a:ext cx="1397876" cy="1376855"/>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9" name="Rectangle 8">
            <a:extLst>
              <a:ext uri="{FF2B5EF4-FFF2-40B4-BE49-F238E27FC236}">
                <a16:creationId xmlns:a16="http://schemas.microsoft.com/office/drawing/2014/main" id="{381C6A2A-3029-4E68-B94F-F94168E435B3}"/>
              </a:ext>
            </a:extLst>
          </p:cNvPr>
          <p:cNvSpPr/>
          <p:nvPr/>
        </p:nvSpPr>
        <p:spPr>
          <a:xfrm>
            <a:off x="1234967" y="1701819"/>
            <a:ext cx="9427779" cy="1446550"/>
          </a:xfrm>
          <a:prstGeom prst="rect">
            <a:avLst/>
          </a:prstGeom>
        </p:spPr>
        <p:txBody>
          <a:bodyPr wrap="square">
            <a:spAutoFit/>
          </a:bodyPr>
          <a:lstStyle/>
          <a:p>
            <a:pPr lvl="0"/>
            <a:r>
              <a:rPr lang="en-US" sz="2200">
                <a:latin typeface="Arial Nova"/>
              </a:rPr>
              <a:t>When the effluent from one affected facility is released to the atmosphere through more than one point, the owner or operator shall install an applicable continuous monitoring system on each separate effluent unless the installation of fewer systems is approved by the administrator. </a:t>
            </a:r>
            <a:endParaRPr lang="en-US" sz="2200">
              <a:solidFill>
                <a:srgbClr val="010000"/>
              </a:solidFill>
              <a:latin typeface="Arial Nova"/>
            </a:endParaRPr>
          </a:p>
        </p:txBody>
      </p:sp>
      <p:sp>
        <p:nvSpPr>
          <p:cNvPr id="8" name="Oval 7">
            <a:extLst>
              <a:ext uri="{FF2B5EF4-FFF2-40B4-BE49-F238E27FC236}">
                <a16:creationId xmlns:a16="http://schemas.microsoft.com/office/drawing/2014/main" id="{426BD984-B75A-4EA9-9A95-140688ED362C}"/>
              </a:ext>
              <a:ext uri="{C183D7F6-B498-43B3-948B-1728B52AA6E4}">
                <adec:decorative xmlns:adec="http://schemas.microsoft.com/office/drawing/2017/decorative" val="1"/>
              </a:ext>
            </a:extLst>
          </p:cNvPr>
          <p:cNvSpPr/>
          <p:nvPr/>
        </p:nvSpPr>
        <p:spPr>
          <a:xfrm>
            <a:off x="536029" y="4233800"/>
            <a:ext cx="1397876" cy="1376855"/>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C159AD60-4664-4202-98B6-41760E36A3CF}"/>
              </a:ext>
            </a:extLst>
          </p:cNvPr>
          <p:cNvSpPr/>
          <p:nvPr/>
        </p:nvSpPr>
        <p:spPr>
          <a:xfrm>
            <a:off x="1408026" y="4706783"/>
            <a:ext cx="5357044" cy="430887"/>
          </a:xfrm>
          <a:prstGeom prst="rect">
            <a:avLst/>
          </a:prstGeom>
        </p:spPr>
        <p:txBody>
          <a:bodyPr wrap="none">
            <a:spAutoFit/>
          </a:bodyPr>
          <a:lstStyle/>
          <a:p>
            <a:pPr lvl="0"/>
            <a:r>
              <a:rPr lang="en-US" sz="2200">
                <a:latin typeface="Arial Nova" panose="020B0504020202020204" pitchFamily="34" charset="0"/>
              </a:rPr>
              <a:t>Results must be reported for each CEMS.</a:t>
            </a:r>
          </a:p>
        </p:txBody>
      </p:sp>
      <p:sp>
        <p:nvSpPr>
          <p:cNvPr id="4" name="Slide Number Placeholder 3">
            <a:extLst>
              <a:ext uri="{FF2B5EF4-FFF2-40B4-BE49-F238E27FC236}">
                <a16:creationId xmlns:a16="http://schemas.microsoft.com/office/drawing/2014/main" id="{2E2AB4E9-02EC-4123-9341-83F39C1242E1}"/>
              </a:ext>
            </a:extLst>
          </p:cNvPr>
          <p:cNvSpPr>
            <a:spLocks noGrp="1"/>
          </p:cNvSpPr>
          <p:nvPr>
            <p:ph type="sldNum" sz="quarter" idx="4"/>
          </p:nvPr>
        </p:nvSpPr>
        <p:spPr/>
        <p:txBody>
          <a:bodyPr/>
          <a:lstStyle/>
          <a:p>
            <a:fld id="{9F6A1695-EE1A-47E5-B690-CB114231B8B2}" type="slidenum">
              <a:rPr lang="en-US" smtClean="0"/>
              <a:t>23</a:t>
            </a:fld>
            <a:endParaRPr lang="en-US"/>
          </a:p>
        </p:txBody>
      </p:sp>
    </p:spTree>
    <p:extLst>
      <p:ext uri="{BB962C8B-B14F-4D97-AF65-F5344CB8AC3E}">
        <p14:creationId xmlns:p14="http://schemas.microsoft.com/office/powerpoint/2010/main" val="299963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BC613-1FB7-4417-920C-9355A93F1505}"/>
              </a:ext>
            </a:extLst>
          </p:cNvPr>
          <p:cNvSpPr>
            <a:spLocks noGrp="1"/>
          </p:cNvSpPr>
          <p:nvPr>
            <p:ph type="title"/>
          </p:nvPr>
        </p:nvSpPr>
        <p:spPr>
          <a:xfrm>
            <a:off x="269107" y="276088"/>
            <a:ext cx="11656194" cy="753642"/>
          </a:xfrm>
        </p:spPr>
        <p:txBody>
          <a:bodyPr anchor="t">
            <a:normAutofit/>
          </a:bodyPr>
          <a:lstStyle/>
          <a:p>
            <a:pPr>
              <a:lnSpc>
                <a:spcPct val="90000"/>
              </a:lnSpc>
            </a:pPr>
            <a:r>
              <a:rPr lang="en-US"/>
              <a:t>Who, What, Where, and Why</a:t>
            </a:r>
          </a:p>
        </p:txBody>
      </p:sp>
      <p:sp>
        <p:nvSpPr>
          <p:cNvPr id="3" name="Content Placeholder 2">
            <a:extLst>
              <a:ext uri="{FF2B5EF4-FFF2-40B4-BE49-F238E27FC236}">
                <a16:creationId xmlns:a16="http://schemas.microsoft.com/office/drawing/2014/main" id="{F1D742CE-1A2B-4958-8F3D-5BF2B26FF020}"/>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altLang="en-US"/>
              <a:t>Importance of a pre-test meeting</a:t>
            </a:r>
          </a:p>
          <a:p>
            <a:pPr marL="781812" lvl="1" indent="-342900"/>
            <a:r>
              <a:rPr lang="en-US" altLang="en-US"/>
              <a:t>Who should be at the test...</a:t>
            </a:r>
          </a:p>
          <a:p>
            <a:pPr marL="781812" lvl="1" indent="-342900"/>
            <a:r>
              <a:rPr lang="en-US" altLang="en-US"/>
              <a:t>What will happen...</a:t>
            </a:r>
          </a:p>
          <a:p>
            <a:pPr marL="781812" lvl="1" indent="-342900"/>
            <a:r>
              <a:rPr lang="en-US" altLang="en-US"/>
              <a:t>Where is the meeting to be held... </a:t>
            </a:r>
          </a:p>
          <a:p>
            <a:pPr marL="781812" lvl="1" indent="-342900"/>
            <a:r>
              <a:rPr lang="en-US" altLang="en-US"/>
              <a:t>Why is this meeting necessary, etc....</a:t>
            </a:r>
          </a:p>
          <a:p>
            <a:endParaRPr lang="en-US"/>
          </a:p>
        </p:txBody>
      </p:sp>
      <p:pic>
        <p:nvPicPr>
          <p:cNvPr id="6" name="Picture 5" descr="Two people sitting at a table&#10;&#10;">
            <a:extLst>
              <a:ext uri="{FF2B5EF4-FFF2-40B4-BE49-F238E27FC236}">
                <a16:creationId xmlns:a16="http://schemas.microsoft.com/office/drawing/2014/main" id="{5A3C71E0-D304-4B9B-B9B3-772AA513DA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0194"/>
          <a:stretch/>
        </p:blipFill>
        <p:spPr>
          <a:xfrm>
            <a:off x="6179320" y="1556281"/>
            <a:ext cx="5524500" cy="4620682"/>
          </a:xfrm>
          <a:prstGeom prst="rect">
            <a:avLst/>
          </a:prstGeom>
          <a:noFill/>
        </p:spPr>
      </p:pic>
      <p:sp>
        <p:nvSpPr>
          <p:cNvPr id="4" name="Slide Number Placeholder 3">
            <a:extLst>
              <a:ext uri="{FF2B5EF4-FFF2-40B4-BE49-F238E27FC236}">
                <a16:creationId xmlns:a16="http://schemas.microsoft.com/office/drawing/2014/main" id="{8E4019C6-DA33-4750-866B-92AE389D5B2F}"/>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24</a:t>
            </a:fld>
            <a:endParaRPr lang="en-US"/>
          </a:p>
        </p:txBody>
      </p:sp>
    </p:spTree>
    <p:extLst>
      <p:ext uri="{BB962C8B-B14F-4D97-AF65-F5344CB8AC3E}">
        <p14:creationId xmlns:p14="http://schemas.microsoft.com/office/powerpoint/2010/main" val="30712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xfrm>
            <a:off x="269106" y="276088"/>
            <a:ext cx="11743353" cy="753642"/>
          </a:xfrm>
          <a:prstGeom prst="rect">
            <a:avLst/>
          </a:prstGeom>
        </p:spPr>
        <p:txBody>
          <a:bodyPr anchor="t">
            <a:noAutofit/>
          </a:bodyPr>
          <a:lstStyle/>
          <a:p>
            <a:pPr>
              <a:lnSpc>
                <a:spcPct val="90000"/>
              </a:lnSpc>
            </a:pPr>
            <a:r>
              <a:rPr lang="en-US" sz="3400"/>
              <a:t>The Road to Continuous Compliance: Operation of CEMS</a:t>
            </a:r>
          </a:p>
        </p:txBody>
      </p:sp>
      <p:sp>
        <p:nvSpPr>
          <p:cNvPr id="3" name="Rectangle: Rounded Corners 2">
            <a:extLst>
              <a:ext uri="{FF2B5EF4-FFF2-40B4-BE49-F238E27FC236}">
                <a16:creationId xmlns:a16="http://schemas.microsoft.com/office/drawing/2014/main" id="{F932D6F3-D3A0-4B6F-A10B-577B29BB3A68}"/>
              </a:ext>
              <a:ext uri="{C183D7F6-B498-43B3-948B-1728B52AA6E4}">
                <adec:decorative xmlns:adec="http://schemas.microsoft.com/office/drawing/2017/decorative" val="1"/>
              </a:ext>
            </a:extLst>
          </p:cNvPr>
          <p:cNvSpPr/>
          <p:nvPr/>
        </p:nvSpPr>
        <p:spPr>
          <a:xfrm>
            <a:off x="439353" y="1463040"/>
            <a:ext cx="11313294" cy="1016148"/>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lvl="0">
              <a:lnSpc>
                <a:spcPct val="100000"/>
              </a:lnSpc>
            </a:pPr>
            <a:endParaRPr lang="en-US" sz="1900">
              <a:latin typeface="Arial Nova" panose="020B0504020202020204" pitchFamily="34" charset="0"/>
            </a:endParaRPr>
          </a:p>
        </p:txBody>
      </p:sp>
      <p:sp>
        <p:nvSpPr>
          <p:cNvPr id="13" name="Rectangle 12" descr="Line arrow Slight curve">
            <a:extLst>
              <a:ext uri="{FF2B5EF4-FFF2-40B4-BE49-F238E27FC236}">
                <a16:creationId xmlns:a16="http://schemas.microsoft.com/office/drawing/2014/main" id="{8AE75C33-BD48-40EF-982F-BB33C5BCDF84}"/>
              </a:ext>
            </a:extLst>
          </p:cNvPr>
          <p:cNvSpPr/>
          <p:nvPr/>
        </p:nvSpPr>
        <p:spPr>
          <a:xfrm>
            <a:off x="762045" y="1755074"/>
            <a:ext cx="564731" cy="56473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style>
          <a:lnRef idx="0">
            <a:schemeClr val="accent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solidFill>
                <a:srgbClr val="0070C0"/>
              </a:solidFill>
            </a:endParaRPr>
          </a:p>
        </p:txBody>
      </p:sp>
      <p:sp>
        <p:nvSpPr>
          <p:cNvPr id="14" name="TextBox 13">
            <a:extLst>
              <a:ext uri="{FF2B5EF4-FFF2-40B4-BE49-F238E27FC236}">
                <a16:creationId xmlns:a16="http://schemas.microsoft.com/office/drawing/2014/main" id="{692E6BFD-DC5D-4ABB-BE8E-87603344BC6A}"/>
              </a:ext>
              <a:ext uri="{C183D7F6-B498-43B3-948B-1728B52AA6E4}">
                <adec:decorative xmlns:adec="http://schemas.microsoft.com/office/drawing/2017/decorative" val="1"/>
              </a:ext>
            </a:extLst>
          </p:cNvPr>
          <p:cNvSpPr txBox="1"/>
          <p:nvPr/>
        </p:nvSpPr>
        <p:spPr>
          <a:xfrm>
            <a:off x="1632857" y="1660450"/>
            <a:ext cx="9875520" cy="861774"/>
          </a:xfrm>
          <a:prstGeom prst="rect">
            <a:avLst/>
          </a:prstGeom>
          <a:noFill/>
        </p:spPr>
        <p:txBody>
          <a:bodyPr wrap="square" rtlCol="0">
            <a:spAutoFit/>
          </a:bodyPr>
          <a:lstStyle/>
          <a:p>
            <a:r>
              <a:rPr lang="en-US" sz="1600">
                <a:latin typeface="Arial Nova" panose="020B0504020202020204" pitchFamily="34" charset="0"/>
              </a:rPr>
              <a:t>Conduct Calibration Drift (CD) at least once per operating day: Zero and Span - New Source Performance Standards (NSPS)</a:t>
            </a:r>
          </a:p>
          <a:p>
            <a:endParaRPr lang="en-US"/>
          </a:p>
        </p:txBody>
      </p:sp>
      <p:sp>
        <p:nvSpPr>
          <p:cNvPr id="7" name="Rectangle: Rounded Corners 6">
            <a:extLst>
              <a:ext uri="{FF2B5EF4-FFF2-40B4-BE49-F238E27FC236}">
                <a16:creationId xmlns:a16="http://schemas.microsoft.com/office/drawing/2014/main" id="{B4C94AC6-76BD-4B56-A0F4-9543E0021666}"/>
              </a:ext>
              <a:ext uri="{C183D7F6-B498-43B3-948B-1728B52AA6E4}">
                <adec:decorative xmlns:adec="http://schemas.microsoft.com/office/drawing/2017/decorative" val="1"/>
              </a:ext>
            </a:extLst>
          </p:cNvPr>
          <p:cNvSpPr/>
          <p:nvPr/>
        </p:nvSpPr>
        <p:spPr>
          <a:xfrm>
            <a:off x="439353" y="2579791"/>
            <a:ext cx="11313294" cy="883496"/>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lvl="0">
              <a:lnSpc>
                <a:spcPct val="100000"/>
              </a:lnSpc>
            </a:pPr>
            <a:endParaRPr lang="en-US" sz="1900">
              <a:latin typeface="Arial Nova" panose="020B0504020202020204" pitchFamily="34" charset="0"/>
            </a:endParaRPr>
          </a:p>
        </p:txBody>
      </p:sp>
      <p:sp>
        <p:nvSpPr>
          <p:cNvPr id="8" name="Rectangle: Rounded Corners 7">
            <a:extLst>
              <a:ext uri="{FF2B5EF4-FFF2-40B4-BE49-F238E27FC236}">
                <a16:creationId xmlns:a16="http://schemas.microsoft.com/office/drawing/2014/main" id="{0D197562-621B-4CC5-A34C-5B4BE825663D}"/>
              </a:ext>
              <a:ext uri="{C183D7F6-B498-43B3-948B-1728B52AA6E4}">
                <adec:decorative xmlns:adec="http://schemas.microsoft.com/office/drawing/2017/decorative" val="1"/>
              </a:ext>
            </a:extLst>
          </p:cNvPr>
          <p:cNvSpPr/>
          <p:nvPr/>
        </p:nvSpPr>
        <p:spPr>
          <a:xfrm>
            <a:off x="439353" y="3574811"/>
            <a:ext cx="11313294" cy="933854"/>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Arial Nova" panose="020B0504020202020204" pitchFamily="34" charset="0"/>
              </a:rPr>
              <a:t>           </a:t>
            </a:r>
          </a:p>
        </p:txBody>
      </p:sp>
      <p:sp>
        <p:nvSpPr>
          <p:cNvPr id="18" name="Rectangle 17">
            <a:extLst>
              <a:ext uri="{FF2B5EF4-FFF2-40B4-BE49-F238E27FC236}">
                <a16:creationId xmlns:a16="http://schemas.microsoft.com/office/drawing/2014/main" id="{69C6F180-C88B-4E26-AEF2-187D6F4D4511}"/>
              </a:ext>
            </a:extLst>
          </p:cNvPr>
          <p:cNvSpPr/>
          <p:nvPr/>
        </p:nvSpPr>
        <p:spPr>
          <a:xfrm>
            <a:off x="1613770" y="2610183"/>
            <a:ext cx="9894607" cy="830997"/>
          </a:xfrm>
          <a:prstGeom prst="rect">
            <a:avLst/>
          </a:prstGeom>
        </p:spPr>
        <p:txBody>
          <a:bodyPr wrap="square" lIns="91440" tIns="45720" rIns="91440" bIns="45720" anchor="t">
            <a:spAutoFit/>
          </a:bodyPr>
          <a:lstStyle/>
          <a:p>
            <a:r>
              <a:rPr lang="en-US" sz="1600" dirty="0">
                <a:latin typeface="Arial Nova"/>
              </a:rPr>
              <a:t>Must be in continuous operation. Except for system breakdowns, repairs, calibration checks, and zero and span adjustments. A “continuous operation” means a minimum of one cycle of operation (sampling, analyzing, and data recording) is completed or each successive 15-minute period. </a:t>
            </a:r>
            <a:endParaRPr lang="en-US" sz="1600">
              <a:latin typeface="Arial Nova" panose="020B0504020202020204" pitchFamily="34" charset="0"/>
            </a:endParaRPr>
          </a:p>
        </p:txBody>
      </p:sp>
      <p:sp>
        <p:nvSpPr>
          <p:cNvPr id="10" name="Rectangle: Rounded Corners 9">
            <a:extLst>
              <a:ext uri="{FF2B5EF4-FFF2-40B4-BE49-F238E27FC236}">
                <a16:creationId xmlns:a16="http://schemas.microsoft.com/office/drawing/2014/main" id="{AAEF4A99-1054-4431-AE43-6FDD513AF2E7}"/>
              </a:ext>
              <a:ext uri="{C183D7F6-B498-43B3-948B-1728B52AA6E4}">
                <adec:decorative xmlns:adec="http://schemas.microsoft.com/office/drawing/2017/decorative" val="1"/>
              </a:ext>
            </a:extLst>
          </p:cNvPr>
          <p:cNvSpPr/>
          <p:nvPr/>
        </p:nvSpPr>
        <p:spPr>
          <a:xfrm>
            <a:off x="439353" y="4603121"/>
            <a:ext cx="11313294" cy="1006021"/>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lvl="0">
              <a:lnSpc>
                <a:spcPct val="100000"/>
              </a:lnSpc>
            </a:pPr>
            <a:r>
              <a:rPr lang="en-US">
                <a:latin typeface="Arial Nova" panose="020B0504020202020204" pitchFamily="34" charset="0"/>
              </a:rPr>
              <a:t>          </a:t>
            </a:r>
          </a:p>
        </p:txBody>
      </p:sp>
      <p:pic>
        <p:nvPicPr>
          <p:cNvPr id="15" name="Graphic 14">
            <a:extLst>
              <a:ext uri="{FF2B5EF4-FFF2-40B4-BE49-F238E27FC236}">
                <a16:creationId xmlns:a16="http://schemas.microsoft.com/office/drawing/2014/main" id="{4E541295-3E92-4E94-8757-81E8774D2AF2}"/>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6724" y="3767826"/>
            <a:ext cx="463544" cy="463544"/>
          </a:xfrm>
          <a:prstGeom prst="rect">
            <a:avLst/>
          </a:prstGeom>
        </p:spPr>
      </p:pic>
      <p:sp>
        <p:nvSpPr>
          <p:cNvPr id="16" name="Oval 15">
            <a:extLst>
              <a:ext uri="{FF2B5EF4-FFF2-40B4-BE49-F238E27FC236}">
                <a16:creationId xmlns:a16="http://schemas.microsoft.com/office/drawing/2014/main" id="{90B0C04A-6468-435D-8B15-6B06C382BE6E}"/>
              </a:ext>
              <a:ext uri="{C183D7F6-B498-43B3-948B-1728B52AA6E4}">
                <adec:decorative xmlns:adec="http://schemas.microsoft.com/office/drawing/2017/decorative" val="1"/>
              </a:ext>
            </a:extLst>
          </p:cNvPr>
          <p:cNvSpPr/>
          <p:nvPr/>
        </p:nvSpPr>
        <p:spPr>
          <a:xfrm>
            <a:off x="866846" y="2884330"/>
            <a:ext cx="355128" cy="274417"/>
          </a:xfrm>
          <a:prstGeom prst="ellipse">
            <a:avLst/>
          </a:prstGeom>
          <a:noFill/>
          <a:ln w="19050" cap="flat">
            <a:solidFill>
              <a:srgbClr val="0070C0"/>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Rectangle 10" descr="Laptop Secure">
            <a:extLst>
              <a:ext uri="{FF2B5EF4-FFF2-40B4-BE49-F238E27FC236}">
                <a16:creationId xmlns:a16="http://schemas.microsoft.com/office/drawing/2014/main" id="{430FB36D-49AD-4967-9CA5-7C669EBC5171}"/>
              </a:ext>
            </a:extLst>
          </p:cNvPr>
          <p:cNvSpPr/>
          <p:nvPr/>
        </p:nvSpPr>
        <p:spPr>
          <a:xfrm>
            <a:off x="786130" y="4822161"/>
            <a:ext cx="564731" cy="564731"/>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0">
            <a:schemeClr val="accent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Rectangle 18">
            <a:extLst>
              <a:ext uri="{FF2B5EF4-FFF2-40B4-BE49-F238E27FC236}">
                <a16:creationId xmlns:a16="http://schemas.microsoft.com/office/drawing/2014/main" id="{6DADBD88-0710-4BD0-9CFF-CA1E5F8BC616}"/>
              </a:ext>
            </a:extLst>
          </p:cNvPr>
          <p:cNvSpPr/>
          <p:nvPr/>
        </p:nvSpPr>
        <p:spPr>
          <a:xfrm>
            <a:off x="1613770" y="3707210"/>
            <a:ext cx="9026967" cy="584775"/>
          </a:xfrm>
          <a:prstGeom prst="rect">
            <a:avLst/>
          </a:prstGeom>
        </p:spPr>
        <p:txBody>
          <a:bodyPr wrap="square">
            <a:spAutoFit/>
          </a:bodyPr>
          <a:lstStyle/>
          <a:p>
            <a:pPr lvl="0">
              <a:lnSpc>
                <a:spcPct val="100000"/>
              </a:lnSpc>
            </a:pPr>
            <a:r>
              <a:rPr lang="en-US" sz="1600">
                <a:latin typeface="Arial Nova" panose="020B0504020202020204" pitchFamily="34" charset="0"/>
              </a:rPr>
              <a:t>Maintain and operate the CEMS in a manner consistent with good air pollution control practices and manufacturer’s written specifications.</a:t>
            </a:r>
          </a:p>
        </p:txBody>
      </p:sp>
      <p:sp>
        <p:nvSpPr>
          <p:cNvPr id="20" name="Rectangle 19">
            <a:extLst>
              <a:ext uri="{FF2B5EF4-FFF2-40B4-BE49-F238E27FC236}">
                <a16:creationId xmlns:a16="http://schemas.microsoft.com/office/drawing/2014/main" id="{1A38F390-529A-49A9-B25D-B7D12F5E9E7E}"/>
              </a:ext>
            </a:extLst>
          </p:cNvPr>
          <p:cNvSpPr/>
          <p:nvPr/>
        </p:nvSpPr>
        <p:spPr>
          <a:xfrm>
            <a:off x="1697638" y="4935249"/>
            <a:ext cx="8943099" cy="338554"/>
          </a:xfrm>
          <a:prstGeom prst="rect">
            <a:avLst/>
          </a:prstGeom>
        </p:spPr>
        <p:txBody>
          <a:bodyPr wrap="square">
            <a:spAutoFit/>
          </a:bodyPr>
          <a:lstStyle/>
          <a:p>
            <a:pPr lvl="0"/>
            <a:r>
              <a:rPr lang="en-US" sz="1600">
                <a:latin typeface="Arial Nova" panose="020B0504020202020204" pitchFamily="34" charset="0"/>
              </a:rPr>
              <a:t>Ensure the visual display or indication of operation is readily available on-site</a:t>
            </a:r>
            <a:endParaRPr lang="en-US" sz="1600"/>
          </a:p>
        </p:txBody>
      </p:sp>
    </p:spTree>
    <p:extLst>
      <p:ext uri="{BB962C8B-B14F-4D97-AF65-F5344CB8AC3E}">
        <p14:creationId xmlns:p14="http://schemas.microsoft.com/office/powerpoint/2010/main" val="379689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8FE34-FFAF-4861-A8D3-4F792EF3B81E}"/>
              </a:ext>
            </a:extLst>
          </p:cNvPr>
          <p:cNvSpPr>
            <a:spLocks noGrp="1"/>
          </p:cNvSpPr>
          <p:nvPr>
            <p:ph type="title"/>
          </p:nvPr>
        </p:nvSpPr>
        <p:spPr>
          <a:xfrm>
            <a:off x="269107" y="276088"/>
            <a:ext cx="11656194" cy="753642"/>
          </a:xfrm>
        </p:spPr>
        <p:txBody>
          <a:bodyPr anchor="t">
            <a:normAutofit/>
          </a:bodyPr>
          <a:lstStyle/>
          <a:p>
            <a:pPr>
              <a:lnSpc>
                <a:spcPct val="90000"/>
              </a:lnSpc>
            </a:pPr>
            <a:r>
              <a:rPr lang="en-US"/>
              <a:t>Daily Data Readings</a:t>
            </a:r>
          </a:p>
        </p:txBody>
      </p:sp>
      <p:pic>
        <p:nvPicPr>
          <p:cNvPr id="5" name="Picture 4">
            <a:extLst>
              <a:ext uri="{FF2B5EF4-FFF2-40B4-BE49-F238E27FC236}">
                <a16:creationId xmlns:a16="http://schemas.microsoft.com/office/drawing/2014/main" id="{D78DF369-6968-415D-B36E-5008CF6B6DF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59947" y="1241945"/>
            <a:ext cx="5872105" cy="5163939"/>
          </a:xfrm>
          <a:prstGeom prst="rect">
            <a:avLst/>
          </a:prstGeom>
          <a:noFill/>
        </p:spPr>
      </p:pic>
      <p:sp>
        <p:nvSpPr>
          <p:cNvPr id="4" name="Slide Number Placeholder 3">
            <a:extLst>
              <a:ext uri="{FF2B5EF4-FFF2-40B4-BE49-F238E27FC236}">
                <a16:creationId xmlns:a16="http://schemas.microsoft.com/office/drawing/2014/main" id="{65AFE645-6215-41D2-977E-4E77C7CA2B87}"/>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26</a:t>
            </a:fld>
            <a:endParaRPr lang="en-US"/>
          </a:p>
        </p:txBody>
      </p:sp>
      <p:sp>
        <p:nvSpPr>
          <p:cNvPr id="6" name="Oval 5">
            <a:extLst>
              <a:ext uri="{FF2B5EF4-FFF2-40B4-BE49-F238E27FC236}">
                <a16:creationId xmlns:a16="http://schemas.microsoft.com/office/drawing/2014/main" id="{0A3E5D0F-DADA-4333-9300-22CF4721D327}"/>
              </a:ext>
              <a:ext uri="{C183D7F6-B498-43B3-948B-1728B52AA6E4}">
                <adec:decorative xmlns:adec="http://schemas.microsoft.com/office/drawing/2017/decorative" val="1"/>
              </a:ext>
            </a:extLst>
          </p:cNvPr>
          <p:cNvSpPr/>
          <p:nvPr/>
        </p:nvSpPr>
        <p:spPr>
          <a:xfrm>
            <a:off x="5795682" y="4470601"/>
            <a:ext cx="939114" cy="691979"/>
          </a:xfrm>
          <a:prstGeom prst="ellipse">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48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3E4D5-7E18-43CE-ABBE-736121D4AE90}"/>
              </a:ext>
            </a:extLst>
          </p:cNvPr>
          <p:cNvSpPr>
            <a:spLocks noGrp="1"/>
          </p:cNvSpPr>
          <p:nvPr>
            <p:ph type="title"/>
          </p:nvPr>
        </p:nvSpPr>
        <p:spPr/>
        <p:txBody>
          <a:bodyPr/>
          <a:lstStyle/>
          <a:p>
            <a:r>
              <a:rPr lang="en-US" sz="3500"/>
              <a:t>Road to Continuous Compliance Data Reduction</a:t>
            </a:r>
            <a:endParaRPr lang="en-US" sz="3500" strike="sngStrike">
              <a:solidFill>
                <a:srgbClr val="FF0000"/>
              </a:solidFill>
            </a:endParaRPr>
          </a:p>
        </p:txBody>
      </p:sp>
      <p:sp>
        <p:nvSpPr>
          <p:cNvPr id="8" name="TextBox 7">
            <a:extLst>
              <a:ext uri="{FF2B5EF4-FFF2-40B4-BE49-F238E27FC236}">
                <a16:creationId xmlns:a16="http://schemas.microsoft.com/office/drawing/2014/main" id="{93A3912A-9EE4-45EA-B96D-C84E3C8F2F87}"/>
              </a:ext>
            </a:extLst>
          </p:cNvPr>
          <p:cNvSpPr txBox="1"/>
          <p:nvPr/>
        </p:nvSpPr>
        <p:spPr>
          <a:xfrm>
            <a:off x="446325" y="1191322"/>
            <a:ext cx="8112034" cy="369332"/>
          </a:xfrm>
          <a:prstGeom prst="rect">
            <a:avLst/>
          </a:prstGeom>
          <a:noFill/>
        </p:spPr>
        <p:txBody>
          <a:bodyPr wrap="square" rtlCol="0">
            <a:spAutoFit/>
          </a:bodyPr>
          <a:lstStyle/>
          <a:p>
            <a:r>
              <a:rPr lang="en-US">
                <a:latin typeface="Arial Nova" panose="020B0504020202020204" pitchFamily="34" charset="0"/>
              </a:rPr>
              <a:t>Data from CEMS shall be reduced to 1-hour averages of valid data as follows*:</a:t>
            </a:r>
          </a:p>
        </p:txBody>
      </p:sp>
      <p:graphicFrame>
        <p:nvGraphicFramePr>
          <p:cNvPr id="6" name="Content Placeholder 4">
            <a:extLst>
              <a:ext uri="{FF2B5EF4-FFF2-40B4-BE49-F238E27FC236}">
                <a16:creationId xmlns:a16="http://schemas.microsoft.com/office/drawing/2014/main" id="{D33A6D89-ACF6-426E-ABE4-0A9A73A41FD9}"/>
              </a:ext>
            </a:extLst>
          </p:cNvPr>
          <p:cNvGraphicFramePr>
            <a:graphicFrameLocks/>
          </p:cNvGraphicFramePr>
          <p:nvPr>
            <p:extLst>
              <p:ext uri="{D42A27DB-BD31-4B8C-83A1-F6EECF244321}">
                <p14:modId xmlns:p14="http://schemas.microsoft.com/office/powerpoint/2010/main" val="2228016962"/>
              </p:ext>
            </p:extLst>
          </p:nvPr>
        </p:nvGraphicFramePr>
        <p:xfrm>
          <a:off x="357715" y="1604710"/>
          <a:ext cx="11476569" cy="4526280"/>
        </p:xfrm>
        <a:graphic>
          <a:graphicData uri="http://schemas.openxmlformats.org/drawingml/2006/table">
            <a:tbl>
              <a:tblPr firstRow="1" bandRow="1">
                <a:tableStyleId>{9DCAF9ED-07DC-4A11-8D7F-57B35C25682E}</a:tableStyleId>
              </a:tblPr>
              <a:tblGrid>
                <a:gridCol w="3825523">
                  <a:extLst>
                    <a:ext uri="{9D8B030D-6E8A-4147-A177-3AD203B41FA5}">
                      <a16:colId xmlns:a16="http://schemas.microsoft.com/office/drawing/2014/main" val="2170307688"/>
                    </a:ext>
                  </a:extLst>
                </a:gridCol>
                <a:gridCol w="3825523">
                  <a:extLst>
                    <a:ext uri="{9D8B030D-6E8A-4147-A177-3AD203B41FA5}">
                      <a16:colId xmlns:a16="http://schemas.microsoft.com/office/drawing/2014/main" val="2081242340"/>
                    </a:ext>
                  </a:extLst>
                </a:gridCol>
                <a:gridCol w="3825523">
                  <a:extLst>
                    <a:ext uri="{9D8B030D-6E8A-4147-A177-3AD203B41FA5}">
                      <a16:colId xmlns:a16="http://schemas.microsoft.com/office/drawing/2014/main" val="3277463579"/>
                    </a:ext>
                  </a:extLst>
                </a:gridCol>
              </a:tblGrid>
              <a:tr h="340646">
                <a:tc>
                  <a:txBody>
                    <a:bodyPr/>
                    <a:lstStyle/>
                    <a:p>
                      <a:r>
                        <a:rPr lang="en-US">
                          <a:latin typeface="Arial Nova" panose="020B0504020202020204" pitchFamily="34" charset="0"/>
                        </a:rPr>
                        <a:t>Operating Hour is a:</a:t>
                      </a:r>
                    </a:p>
                  </a:txBody>
                  <a:tcPr/>
                </a:tc>
                <a:tc>
                  <a:txBody>
                    <a:bodyPr/>
                    <a:lstStyle/>
                    <a:p>
                      <a:r>
                        <a:rPr lang="en-US">
                          <a:latin typeface="Arial Nova" panose="020B0504020202020204" pitchFamily="34" charset="0"/>
                        </a:rPr>
                        <a:t>Valid Data Means:</a:t>
                      </a:r>
                    </a:p>
                  </a:txBody>
                  <a:tcPr/>
                </a:tc>
                <a:tc>
                  <a:txBody>
                    <a:bodyPr/>
                    <a:lstStyle/>
                    <a:p>
                      <a:r>
                        <a:rPr lang="en-US">
                          <a:latin typeface="Arial Nova" panose="020B0504020202020204" pitchFamily="34" charset="0"/>
                        </a:rPr>
                        <a:t>What is excluded? </a:t>
                      </a:r>
                    </a:p>
                  </a:txBody>
                  <a:tcPr/>
                </a:tc>
                <a:extLst>
                  <a:ext uri="{0D108BD9-81ED-4DB2-BD59-A6C34878D82A}">
                    <a16:rowId xmlns:a16="http://schemas.microsoft.com/office/drawing/2014/main" val="3224974562"/>
                  </a:ext>
                </a:extLst>
              </a:tr>
              <a:tr h="1362585">
                <a:tc>
                  <a:txBody>
                    <a:bodyPr/>
                    <a:lstStyle/>
                    <a:p>
                      <a:r>
                        <a:rPr lang="en-US" sz="1700">
                          <a:latin typeface="Arial Nova" panose="020B0504020202020204" pitchFamily="34" charset="0"/>
                        </a:rPr>
                        <a:t>Full Hour (60 minutes of operation)</a:t>
                      </a:r>
                    </a:p>
                  </a:txBody>
                  <a:tcPr/>
                </a:tc>
                <a:tc>
                  <a:txBody>
                    <a:bodyPr/>
                    <a:lstStyle/>
                    <a:p>
                      <a:r>
                        <a:rPr lang="en-US" sz="1700">
                          <a:latin typeface="Arial Nova" panose="020B0504020202020204" pitchFamily="34" charset="0"/>
                        </a:rPr>
                        <a:t>At least four data points – one data point in each 15-minutes quadrant of the hour</a:t>
                      </a:r>
                    </a:p>
                  </a:txBody>
                  <a:tcPr/>
                </a:tc>
                <a:tc>
                  <a:txBody>
                    <a:bodyPr/>
                    <a:lstStyle/>
                    <a:p>
                      <a:r>
                        <a:rPr lang="en-US" sz="1700">
                          <a:latin typeface="Arial Nova" panose="020B0504020202020204" pitchFamily="34" charset="0"/>
                        </a:rPr>
                        <a:t>Unavoidable CMS breakdowns, out-of-control periods, repairs, maintenance periods, calibration checks, and zero (low-level) and high-level adjustments </a:t>
                      </a:r>
                    </a:p>
                  </a:txBody>
                  <a:tcPr/>
                </a:tc>
                <a:extLst>
                  <a:ext uri="{0D108BD9-81ED-4DB2-BD59-A6C34878D82A}">
                    <a16:rowId xmlns:a16="http://schemas.microsoft.com/office/drawing/2014/main" val="252592704"/>
                  </a:ext>
                </a:extLst>
              </a:tr>
              <a:tr h="851616">
                <a:tc>
                  <a:txBody>
                    <a:bodyPr/>
                    <a:lstStyle/>
                    <a:p>
                      <a:r>
                        <a:rPr lang="en-US" sz="1700">
                          <a:latin typeface="Arial Nova" panose="020B0504020202020204" pitchFamily="34" charset="0"/>
                        </a:rPr>
                        <a:t>Partial Hour (less than 60 minutes of operation)</a:t>
                      </a:r>
                    </a:p>
                  </a:txBody>
                  <a:tcPr/>
                </a:tc>
                <a:tc>
                  <a:txBody>
                    <a:bodyPr/>
                    <a:lstStyle/>
                    <a:p>
                      <a:r>
                        <a:rPr lang="en-US" sz="1700">
                          <a:latin typeface="Arial Nova" panose="020B0504020202020204" pitchFamily="34" charset="0"/>
                        </a:rPr>
                        <a:t>At least one data point in each 15-minutes quadrant of the hour of operation</a:t>
                      </a:r>
                    </a:p>
                  </a:txBody>
                  <a:tcPr/>
                </a:tc>
                <a:tc>
                  <a:txBody>
                    <a:bodyPr/>
                    <a:lstStyle/>
                    <a:p>
                      <a:r>
                        <a:rPr lang="en-US" sz="1700">
                          <a:latin typeface="Arial Nova" panose="020B0504020202020204" pitchFamily="34" charset="0"/>
                        </a:rPr>
                        <a:t>Same</a:t>
                      </a:r>
                    </a:p>
                  </a:txBody>
                  <a:tcPr/>
                </a:tc>
                <a:extLst>
                  <a:ext uri="{0D108BD9-81ED-4DB2-BD59-A6C34878D82A}">
                    <a16:rowId xmlns:a16="http://schemas.microsoft.com/office/drawing/2014/main" val="4130923945"/>
                  </a:ext>
                </a:extLst>
              </a:tr>
              <a:tr h="1873554">
                <a:tc>
                  <a:txBody>
                    <a:bodyPr/>
                    <a:lstStyle/>
                    <a:p>
                      <a:r>
                        <a:rPr lang="en-US" sz="1700">
                          <a:latin typeface="Arial Nova" panose="020B0504020202020204" pitchFamily="34" charset="0"/>
                        </a:rPr>
                        <a:t>Operating Hour with Maintenance or QA and the CMS operates:</a:t>
                      </a:r>
                    </a:p>
                  </a:txBody>
                  <a:tcPr/>
                </a:tc>
                <a:tc>
                  <a:txBody>
                    <a:bodyPr/>
                    <a:lstStyle/>
                    <a:p>
                      <a:r>
                        <a:rPr lang="en-US" sz="1700">
                          <a:latin typeface="Arial Nova" panose="020B0504020202020204" pitchFamily="34" charset="0"/>
                        </a:rPr>
                        <a:t>Two or more quadrants of the hour - a minimum of two data points, separated by at least 15 minutes;</a:t>
                      </a:r>
                    </a:p>
                    <a:p>
                      <a:r>
                        <a:rPr lang="en-US" sz="1700">
                          <a:latin typeface="Arial Nova" panose="020B0504020202020204" pitchFamily="34" charset="0"/>
                        </a:rPr>
                        <a:t> </a:t>
                      </a:r>
                    </a:p>
                    <a:p>
                      <a:r>
                        <a:rPr lang="en-US" sz="1700">
                          <a:latin typeface="Arial Nova" panose="020B0504020202020204" pitchFamily="34" charset="0"/>
                        </a:rPr>
                        <a:t>One quadrant of the hour - at least one valid data point (not applicable for Part 63)</a:t>
                      </a:r>
                    </a:p>
                  </a:txBody>
                  <a:tcPr/>
                </a:tc>
                <a:tc>
                  <a:txBody>
                    <a:bodyPr/>
                    <a:lstStyle/>
                    <a:p>
                      <a:r>
                        <a:rPr lang="en-US" sz="1700">
                          <a:latin typeface="Arial Nova" panose="020B0504020202020204" pitchFamily="34" charset="0"/>
                        </a:rPr>
                        <a:t>Same</a:t>
                      </a:r>
                    </a:p>
                  </a:txBody>
                  <a:tcPr/>
                </a:tc>
                <a:extLst>
                  <a:ext uri="{0D108BD9-81ED-4DB2-BD59-A6C34878D82A}">
                    <a16:rowId xmlns:a16="http://schemas.microsoft.com/office/drawing/2014/main" val="1001990797"/>
                  </a:ext>
                </a:extLst>
              </a:tr>
            </a:tbl>
          </a:graphicData>
        </a:graphic>
      </p:graphicFrame>
      <p:sp>
        <p:nvSpPr>
          <p:cNvPr id="7" name="TextBox 6">
            <a:extLst>
              <a:ext uri="{FF2B5EF4-FFF2-40B4-BE49-F238E27FC236}">
                <a16:creationId xmlns:a16="http://schemas.microsoft.com/office/drawing/2014/main" id="{5C4EF5B3-A69F-4F83-9FD6-31311577902F}"/>
              </a:ext>
            </a:extLst>
          </p:cNvPr>
          <p:cNvSpPr txBox="1"/>
          <p:nvPr/>
        </p:nvSpPr>
        <p:spPr>
          <a:xfrm>
            <a:off x="269106" y="6105800"/>
            <a:ext cx="11216640" cy="369332"/>
          </a:xfrm>
          <a:prstGeom prst="rect">
            <a:avLst/>
          </a:prstGeom>
          <a:noFill/>
        </p:spPr>
        <p:txBody>
          <a:bodyPr wrap="square" rtlCol="0">
            <a:spAutoFit/>
          </a:bodyPr>
          <a:lstStyle/>
          <a:p>
            <a:r>
              <a:rPr lang="en-US">
                <a:latin typeface="Arial Nova" panose="020B0504020202020204" pitchFamily="34" charset="0"/>
              </a:rPr>
              <a:t>*</a:t>
            </a:r>
            <a:r>
              <a:rPr lang="en-US" sz="1400" i="1">
                <a:latin typeface="Arial Nova" panose="020B0504020202020204" pitchFamily="34" charset="0"/>
              </a:rPr>
              <a:t>Note: the information presented here is aligned with the General Provisions and may vary by Subpart</a:t>
            </a:r>
            <a:r>
              <a:rPr lang="en-US">
                <a:latin typeface="Arial Nova" panose="020B0504020202020204" pitchFamily="34" charset="0"/>
              </a:rPr>
              <a:t>.</a:t>
            </a:r>
          </a:p>
        </p:txBody>
      </p:sp>
      <p:sp>
        <p:nvSpPr>
          <p:cNvPr id="4" name="Slide Number Placeholder 3">
            <a:extLst>
              <a:ext uri="{FF2B5EF4-FFF2-40B4-BE49-F238E27FC236}">
                <a16:creationId xmlns:a16="http://schemas.microsoft.com/office/drawing/2014/main" id="{E727DF75-B8EA-47DD-B9AE-88F6EB87D947}"/>
              </a:ext>
            </a:extLst>
          </p:cNvPr>
          <p:cNvSpPr>
            <a:spLocks noGrp="1"/>
          </p:cNvSpPr>
          <p:nvPr>
            <p:ph type="sldNum" sz="quarter" idx="4"/>
          </p:nvPr>
        </p:nvSpPr>
        <p:spPr/>
        <p:txBody>
          <a:bodyPr/>
          <a:lstStyle/>
          <a:p>
            <a:fld id="{9F6A1695-EE1A-47E5-B690-CB114231B8B2}" type="slidenum">
              <a:rPr lang="en-US" smtClean="0"/>
              <a:t>27</a:t>
            </a:fld>
            <a:endParaRPr lang="en-US"/>
          </a:p>
        </p:txBody>
      </p:sp>
    </p:spTree>
    <p:extLst>
      <p:ext uri="{BB962C8B-B14F-4D97-AF65-F5344CB8AC3E}">
        <p14:creationId xmlns:p14="http://schemas.microsoft.com/office/powerpoint/2010/main" val="266823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F3C8D-FFB3-475D-B58C-1A2E64F4A6B8}"/>
              </a:ext>
            </a:extLst>
          </p:cNvPr>
          <p:cNvSpPr>
            <a:spLocks noGrp="1"/>
          </p:cNvSpPr>
          <p:nvPr>
            <p:ph type="title"/>
          </p:nvPr>
        </p:nvSpPr>
        <p:spPr/>
        <p:txBody>
          <a:bodyPr/>
          <a:lstStyle/>
          <a:p>
            <a:r>
              <a:rPr lang="en-US"/>
              <a:t>1-Hour Average Validation</a:t>
            </a:r>
          </a:p>
        </p:txBody>
      </p:sp>
      <p:sp>
        <p:nvSpPr>
          <p:cNvPr id="3" name="Content Placeholder 2">
            <a:extLst>
              <a:ext uri="{FF2B5EF4-FFF2-40B4-BE49-F238E27FC236}">
                <a16:creationId xmlns:a16="http://schemas.microsoft.com/office/drawing/2014/main" id="{832D88C9-AD3D-481A-A922-B0AB0DF53CB5}"/>
              </a:ext>
            </a:extLst>
          </p:cNvPr>
          <p:cNvSpPr>
            <a:spLocks noGrp="1"/>
          </p:cNvSpPr>
          <p:nvPr>
            <p:ph sz="half" idx="2"/>
          </p:nvPr>
        </p:nvSpPr>
        <p:spPr>
          <a:xfrm>
            <a:off x="269106" y="1556281"/>
            <a:ext cx="5974377" cy="4620682"/>
          </a:xfrm>
        </p:spPr>
        <p:txBody>
          <a:bodyPr/>
          <a:lstStyle/>
          <a:p>
            <a:r>
              <a:rPr lang="en-US"/>
              <a:t>….1-hour averages shall be computed as follows…for a full operating hour (any clock hour with 60 minutes of unit operation), at least four valid data points are required to calculate the hourly average, i.e., one data point in each of the 15-minute quadrants of the hour. [§ 60.13 (h)(1) &amp; (h)(2)(i)]</a:t>
            </a:r>
          </a:p>
        </p:txBody>
      </p:sp>
      <p:sp>
        <p:nvSpPr>
          <p:cNvPr id="10" name="Slide Number Placeholder 4">
            <a:extLst>
              <a:ext uri="{FF2B5EF4-FFF2-40B4-BE49-F238E27FC236}">
                <a16:creationId xmlns:a16="http://schemas.microsoft.com/office/drawing/2014/main" id="{82FAD79F-F33A-4576-AA6C-4DBFD55DA2AA}"/>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28</a:t>
            </a:fld>
            <a:endParaRPr lang="en-US"/>
          </a:p>
        </p:txBody>
      </p:sp>
      <p:grpSp>
        <p:nvGrpSpPr>
          <p:cNvPr id="16" name="Group 15" descr="A four pie diagram showing one hour average validation at 0, 15, 30, and 45. ">
            <a:extLst>
              <a:ext uri="{FF2B5EF4-FFF2-40B4-BE49-F238E27FC236}">
                <a16:creationId xmlns:a16="http://schemas.microsoft.com/office/drawing/2014/main" id="{DA6307A3-A288-44AF-8E33-75DB28A9DA04}"/>
              </a:ext>
            </a:extLst>
          </p:cNvPr>
          <p:cNvGrpSpPr/>
          <p:nvPr/>
        </p:nvGrpSpPr>
        <p:grpSpPr>
          <a:xfrm>
            <a:off x="6243483" y="1281109"/>
            <a:ext cx="5827776" cy="5002577"/>
            <a:chOff x="6243483" y="1281109"/>
            <a:chExt cx="5827776" cy="5002577"/>
          </a:xfrm>
        </p:grpSpPr>
        <p:pic>
          <p:nvPicPr>
            <p:cNvPr id="11" name="Picture 10" descr="A picture containing object, clock, drawing&#10;&#10;Description automatically generated">
              <a:extLst>
                <a:ext uri="{FF2B5EF4-FFF2-40B4-BE49-F238E27FC236}">
                  <a16:creationId xmlns:a16="http://schemas.microsoft.com/office/drawing/2014/main" id="{BF683C15-E56F-4637-9B17-7E4568B5A0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3483" y="1449558"/>
              <a:ext cx="5827776" cy="4834128"/>
            </a:xfrm>
            <a:prstGeom prst="rect">
              <a:avLst/>
            </a:prstGeom>
          </p:spPr>
        </p:pic>
        <p:sp>
          <p:nvSpPr>
            <p:cNvPr id="12" name="TextBox 11">
              <a:extLst>
                <a:ext uri="{FF2B5EF4-FFF2-40B4-BE49-F238E27FC236}">
                  <a16:creationId xmlns:a16="http://schemas.microsoft.com/office/drawing/2014/main" id="{03F64C89-52F8-49A2-A5C6-B0309A5625A3}"/>
                </a:ext>
              </a:extLst>
            </p:cNvPr>
            <p:cNvSpPr txBox="1"/>
            <p:nvPr/>
          </p:nvSpPr>
          <p:spPr>
            <a:xfrm>
              <a:off x="8982202" y="1281109"/>
              <a:ext cx="887506" cy="461665"/>
            </a:xfrm>
            <a:prstGeom prst="rect">
              <a:avLst/>
            </a:prstGeom>
            <a:noFill/>
          </p:spPr>
          <p:txBody>
            <a:bodyPr wrap="square" rtlCol="0">
              <a:spAutoFit/>
            </a:bodyPr>
            <a:lstStyle/>
            <a:p>
              <a:r>
                <a:rPr lang="en-US" sz="2400" b="1">
                  <a:latin typeface="Arial Nova" panose="020B0504020202020204" pitchFamily="34" charset="0"/>
                </a:rPr>
                <a:t>0</a:t>
              </a:r>
            </a:p>
          </p:txBody>
        </p:sp>
      </p:grpSp>
    </p:spTree>
    <p:extLst>
      <p:ext uri="{BB962C8B-B14F-4D97-AF65-F5344CB8AC3E}">
        <p14:creationId xmlns:p14="http://schemas.microsoft.com/office/powerpoint/2010/main" val="99431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F3C8D-FFB3-475D-B58C-1A2E64F4A6B8}"/>
              </a:ext>
            </a:extLst>
          </p:cNvPr>
          <p:cNvSpPr>
            <a:spLocks noGrp="1"/>
          </p:cNvSpPr>
          <p:nvPr>
            <p:ph type="title"/>
          </p:nvPr>
        </p:nvSpPr>
        <p:spPr/>
        <p:txBody>
          <a:bodyPr/>
          <a:lstStyle/>
          <a:p>
            <a:r>
              <a:rPr lang="en-US"/>
              <a:t>Hourly Validation Example</a:t>
            </a:r>
          </a:p>
        </p:txBody>
      </p:sp>
      <p:graphicFrame>
        <p:nvGraphicFramePr>
          <p:cNvPr id="3" name="Table 2">
            <a:extLst>
              <a:ext uri="{FF2B5EF4-FFF2-40B4-BE49-F238E27FC236}">
                <a16:creationId xmlns:a16="http://schemas.microsoft.com/office/drawing/2014/main" id="{DC0EC4FC-7756-41AA-949D-88515336021B}"/>
              </a:ext>
            </a:extLst>
          </p:cNvPr>
          <p:cNvGraphicFramePr>
            <a:graphicFrameLocks noGrp="1"/>
          </p:cNvGraphicFramePr>
          <p:nvPr>
            <p:extLst>
              <p:ext uri="{D42A27DB-BD31-4B8C-83A1-F6EECF244321}">
                <p14:modId xmlns:p14="http://schemas.microsoft.com/office/powerpoint/2010/main" val="2249109822"/>
              </p:ext>
            </p:extLst>
          </p:nvPr>
        </p:nvGraphicFramePr>
        <p:xfrm>
          <a:off x="187229" y="1477008"/>
          <a:ext cx="1471938" cy="3682757"/>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r>
                        <a:rPr lang="en-US" sz="1000">
                          <a:effectLst/>
                        </a:rPr>
                        <a:t>Minute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Value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881507328"/>
                  </a:ext>
                </a:extLst>
              </a:tr>
              <a:tr h="228421">
                <a:tc>
                  <a:txBody>
                    <a:bodyPr/>
                    <a:lstStyle/>
                    <a:p>
                      <a:pPr marL="0" marR="0" algn="ctr">
                        <a:lnSpc>
                          <a:spcPct val="107000"/>
                        </a:lnSpc>
                        <a:spcBef>
                          <a:spcPts val="0"/>
                        </a:spcBef>
                        <a:spcAft>
                          <a:spcPts val="800"/>
                        </a:spcAft>
                      </a:pPr>
                      <a:r>
                        <a:rPr lang="en-US" sz="1000">
                          <a:effectLst/>
                        </a:rPr>
                        <a: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198703806"/>
                  </a:ext>
                </a:extLst>
              </a:tr>
              <a:tr h="228421">
                <a:tc>
                  <a:txBody>
                    <a:bodyPr/>
                    <a:lstStyle/>
                    <a:p>
                      <a:pPr marL="0" marR="0" algn="ctr">
                        <a:lnSpc>
                          <a:spcPct val="107000"/>
                        </a:lnSpc>
                        <a:spcBef>
                          <a:spcPts val="0"/>
                        </a:spcBef>
                        <a:spcAft>
                          <a:spcPts val="800"/>
                        </a:spcAft>
                      </a:pPr>
                      <a:r>
                        <a:rPr lang="en-US" sz="1000">
                          <a:effectLst/>
                        </a:rPr>
                        <a: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241142442"/>
                  </a:ext>
                </a:extLst>
              </a:tr>
              <a:tr h="228421">
                <a:tc>
                  <a:txBody>
                    <a:bodyPr/>
                    <a:lstStyle/>
                    <a:p>
                      <a:pPr marL="0" marR="0" algn="ctr">
                        <a:lnSpc>
                          <a:spcPct val="107000"/>
                        </a:lnSpc>
                        <a:spcBef>
                          <a:spcPts val="0"/>
                        </a:spcBef>
                        <a:spcAft>
                          <a:spcPts val="800"/>
                        </a:spcAft>
                      </a:pPr>
                      <a:r>
                        <a:rPr lang="en-US" sz="1000">
                          <a:effectLst/>
                        </a:rPr>
                        <a:t>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011482321"/>
                  </a:ext>
                </a:extLst>
              </a:tr>
              <a:tr h="228421">
                <a:tc>
                  <a:txBody>
                    <a:bodyPr/>
                    <a:lstStyle/>
                    <a:p>
                      <a:pPr marL="0" marR="0" algn="ctr">
                        <a:lnSpc>
                          <a:spcPct val="107000"/>
                        </a:lnSpc>
                        <a:spcBef>
                          <a:spcPts val="0"/>
                        </a:spcBef>
                        <a:spcAft>
                          <a:spcPts val="800"/>
                        </a:spcAft>
                      </a:pPr>
                      <a:r>
                        <a:rPr lang="en-US" sz="1000">
                          <a:effectLst/>
                        </a:rPr>
                        <a:t>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789669042"/>
                  </a:ext>
                </a:extLst>
              </a:tr>
              <a:tr h="228421">
                <a:tc>
                  <a:txBody>
                    <a:bodyPr/>
                    <a:lstStyle/>
                    <a:p>
                      <a:pPr marL="0" marR="0" algn="ctr">
                        <a:lnSpc>
                          <a:spcPct val="107000"/>
                        </a:lnSpc>
                        <a:spcBef>
                          <a:spcPts val="0"/>
                        </a:spcBef>
                        <a:spcAft>
                          <a:spcPts val="800"/>
                        </a:spcAft>
                      </a:pPr>
                      <a:r>
                        <a:rPr lang="en-US" sz="1000">
                          <a:effectLst/>
                        </a:rPr>
                        <a:t>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441309323"/>
                  </a:ext>
                </a:extLst>
              </a:tr>
              <a:tr h="228421">
                <a:tc>
                  <a:txBody>
                    <a:bodyPr/>
                    <a:lstStyle/>
                    <a:p>
                      <a:pPr marL="0" marR="0" algn="ctr">
                        <a:lnSpc>
                          <a:spcPct val="107000"/>
                        </a:lnSpc>
                        <a:spcBef>
                          <a:spcPts val="0"/>
                        </a:spcBef>
                        <a:spcAft>
                          <a:spcPts val="800"/>
                        </a:spcAft>
                      </a:pPr>
                      <a:r>
                        <a:rPr lang="en-US" sz="1000">
                          <a:effectLst/>
                        </a:rPr>
                        <a:t>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847781917"/>
                  </a:ext>
                </a:extLst>
              </a:tr>
              <a:tr h="228421">
                <a:tc>
                  <a:txBody>
                    <a:bodyPr/>
                    <a:lstStyle/>
                    <a:p>
                      <a:pPr marL="0" marR="0" algn="ctr">
                        <a:lnSpc>
                          <a:spcPct val="107000"/>
                        </a:lnSpc>
                        <a:spcBef>
                          <a:spcPts val="0"/>
                        </a:spcBef>
                        <a:spcAft>
                          <a:spcPts val="800"/>
                        </a:spcAft>
                      </a:pPr>
                      <a:r>
                        <a:rPr lang="en-US" sz="1000">
                          <a:effectLst/>
                        </a:rPr>
                        <a:t>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204813617"/>
                  </a:ext>
                </a:extLst>
              </a:tr>
              <a:tr h="228421">
                <a:tc>
                  <a:txBody>
                    <a:bodyPr/>
                    <a:lstStyle/>
                    <a:p>
                      <a:pPr marL="0" marR="0" algn="ctr">
                        <a:lnSpc>
                          <a:spcPct val="107000"/>
                        </a:lnSpc>
                        <a:spcBef>
                          <a:spcPts val="0"/>
                        </a:spcBef>
                        <a:spcAft>
                          <a:spcPts val="800"/>
                        </a:spcAft>
                      </a:pPr>
                      <a:r>
                        <a:rPr lang="en-US" sz="1000">
                          <a:effectLst/>
                        </a:rPr>
                        <a:t>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314854750"/>
                  </a:ext>
                </a:extLst>
              </a:tr>
              <a:tr h="228421">
                <a:tc>
                  <a:txBody>
                    <a:bodyPr/>
                    <a:lstStyle/>
                    <a:p>
                      <a:pPr marL="0" marR="0" algn="ctr">
                        <a:lnSpc>
                          <a:spcPct val="107000"/>
                        </a:lnSpc>
                        <a:spcBef>
                          <a:spcPts val="0"/>
                        </a:spcBef>
                        <a:spcAft>
                          <a:spcPts val="800"/>
                        </a:spcAft>
                      </a:pPr>
                      <a:r>
                        <a:rPr lang="en-US" sz="1000">
                          <a:effectLst/>
                        </a:rPr>
                        <a:t>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764827161"/>
                  </a:ext>
                </a:extLst>
              </a:tr>
              <a:tr h="228421">
                <a:tc>
                  <a:txBody>
                    <a:bodyPr/>
                    <a:lstStyle/>
                    <a:p>
                      <a:pPr marL="0" marR="0" algn="ctr">
                        <a:lnSpc>
                          <a:spcPct val="107000"/>
                        </a:lnSpc>
                        <a:spcBef>
                          <a:spcPts val="0"/>
                        </a:spcBef>
                        <a:spcAft>
                          <a:spcPts val="800"/>
                        </a:spcAft>
                      </a:pPr>
                      <a:r>
                        <a:rPr lang="en-US" sz="1000">
                          <a:effectLst/>
                        </a:rPr>
                        <a:t>12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160090386"/>
                  </a:ext>
                </a:extLst>
              </a:tr>
              <a:tr h="228421">
                <a:tc>
                  <a:txBody>
                    <a:bodyPr/>
                    <a:lstStyle/>
                    <a:p>
                      <a:pPr marL="0" marR="0" algn="ctr">
                        <a:lnSpc>
                          <a:spcPct val="107000"/>
                        </a:lnSpc>
                        <a:spcBef>
                          <a:spcPts val="0"/>
                        </a:spcBef>
                        <a:spcAft>
                          <a:spcPts val="800"/>
                        </a:spcAft>
                      </a:pPr>
                      <a:r>
                        <a:rPr lang="en-US" sz="1000">
                          <a:effectLst/>
                        </a:rPr>
                        <a:t>13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541818365"/>
                  </a:ext>
                </a:extLst>
              </a:tr>
              <a:tr h="228421">
                <a:tc>
                  <a:txBody>
                    <a:bodyPr/>
                    <a:lstStyle/>
                    <a:p>
                      <a:pPr marL="0" marR="0" algn="ctr">
                        <a:lnSpc>
                          <a:spcPct val="107000"/>
                        </a:lnSpc>
                        <a:spcBef>
                          <a:spcPts val="0"/>
                        </a:spcBef>
                        <a:spcAft>
                          <a:spcPts val="800"/>
                        </a:spcAft>
                      </a:pPr>
                      <a:r>
                        <a:rPr lang="en-US" sz="1000">
                          <a:effectLst/>
                        </a:rPr>
                        <a:t>14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4230327540"/>
                  </a:ext>
                </a:extLst>
              </a:tr>
            </a:tbl>
          </a:graphicData>
        </a:graphic>
      </p:graphicFrame>
      <p:graphicFrame>
        <p:nvGraphicFramePr>
          <p:cNvPr id="17" name="Table 16">
            <a:extLst>
              <a:ext uri="{FF2B5EF4-FFF2-40B4-BE49-F238E27FC236}">
                <a16:creationId xmlns:a16="http://schemas.microsoft.com/office/drawing/2014/main" id="{083BD199-BE69-41E8-8574-DD7459C48D50}"/>
              </a:ext>
            </a:extLst>
          </p:cNvPr>
          <p:cNvGraphicFramePr>
            <a:graphicFrameLocks noGrp="1"/>
          </p:cNvGraphicFramePr>
          <p:nvPr>
            <p:extLst>
              <p:ext uri="{D42A27DB-BD31-4B8C-83A1-F6EECF244321}">
                <p14:modId xmlns:p14="http://schemas.microsoft.com/office/powerpoint/2010/main" val="4282034474"/>
              </p:ext>
            </p:extLst>
          </p:nvPr>
        </p:nvGraphicFramePr>
        <p:xfrm>
          <a:off x="1892581" y="1473683"/>
          <a:ext cx="1471938" cy="3682757"/>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r>
                        <a:rPr lang="en-US" sz="1000">
                          <a:effectLst/>
                        </a:rPr>
                        <a:t>Minute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Value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15</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Invalid</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rPr>
                        <a:t>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Invalid</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17</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881507328"/>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18</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198703806"/>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19</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241142442"/>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20</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011482321"/>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21</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789669042"/>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22</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441309323"/>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23</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3847781917"/>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24</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1204813617"/>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25</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a:t>
                      </a:r>
                    </a:p>
                  </a:txBody>
                  <a:tcPr marL="77470" marR="77470" marT="9525" marB="0"/>
                </a:tc>
                <a:extLst>
                  <a:ext uri="{0D108BD9-81ED-4DB2-BD59-A6C34878D82A}">
                    <a16:rowId xmlns:a16="http://schemas.microsoft.com/office/drawing/2014/main" val="2314854750"/>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26</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a:t>
                      </a:r>
                    </a:p>
                  </a:txBody>
                  <a:tcPr marL="77470" marR="77470" marT="9525" marB="0"/>
                </a:tc>
                <a:extLst>
                  <a:ext uri="{0D108BD9-81ED-4DB2-BD59-A6C34878D82A}">
                    <a16:rowId xmlns:a16="http://schemas.microsoft.com/office/drawing/2014/main" val="1764827161"/>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27</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a:t>
                      </a:r>
                    </a:p>
                  </a:txBody>
                  <a:tcPr marL="77470" marR="77470" marT="9525" marB="0"/>
                </a:tc>
                <a:extLst>
                  <a:ext uri="{0D108BD9-81ED-4DB2-BD59-A6C34878D82A}">
                    <a16:rowId xmlns:a16="http://schemas.microsoft.com/office/drawing/2014/main" val="2160090386"/>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28</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3541818365"/>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29</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4230327540"/>
                  </a:ext>
                </a:extLst>
              </a:tr>
            </a:tbl>
          </a:graphicData>
        </a:graphic>
      </p:graphicFrame>
      <p:graphicFrame>
        <p:nvGraphicFramePr>
          <p:cNvPr id="18" name="Table 17">
            <a:extLst>
              <a:ext uri="{FF2B5EF4-FFF2-40B4-BE49-F238E27FC236}">
                <a16:creationId xmlns:a16="http://schemas.microsoft.com/office/drawing/2014/main" id="{AD48465E-B354-459B-B14C-A8877B84842D}"/>
              </a:ext>
            </a:extLst>
          </p:cNvPr>
          <p:cNvGraphicFramePr>
            <a:graphicFrameLocks noGrp="1"/>
          </p:cNvGraphicFramePr>
          <p:nvPr>
            <p:extLst>
              <p:ext uri="{D42A27DB-BD31-4B8C-83A1-F6EECF244321}">
                <p14:modId xmlns:p14="http://schemas.microsoft.com/office/powerpoint/2010/main" val="1823338481"/>
              </p:ext>
            </p:extLst>
          </p:nvPr>
        </p:nvGraphicFramePr>
        <p:xfrm>
          <a:off x="3557098" y="1473682"/>
          <a:ext cx="1471938" cy="3682757"/>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r>
                        <a:rPr lang="en-US" sz="1000">
                          <a:effectLst/>
                        </a:rPr>
                        <a:t>Minute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Value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30</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31</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32</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2881507328"/>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33</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1198703806"/>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34</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a:t>
                      </a:r>
                    </a:p>
                  </a:txBody>
                  <a:tcPr marL="77470" marR="77470" marT="9525" marB="0"/>
                </a:tc>
                <a:extLst>
                  <a:ext uri="{0D108BD9-81ED-4DB2-BD59-A6C34878D82A}">
                    <a16:rowId xmlns:a16="http://schemas.microsoft.com/office/drawing/2014/main" val="2241142442"/>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35</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3011482321"/>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36</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2789669042"/>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37</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a:t>
                      </a:r>
                    </a:p>
                  </a:txBody>
                  <a:tcPr marL="77470" marR="77470" marT="9525" marB="0"/>
                </a:tc>
                <a:extLst>
                  <a:ext uri="{0D108BD9-81ED-4DB2-BD59-A6C34878D82A}">
                    <a16:rowId xmlns:a16="http://schemas.microsoft.com/office/drawing/2014/main" val="3441309323"/>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38</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a:t>
                      </a:r>
                    </a:p>
                  </a:txBody>
                  <a:tcPr marL="77470" marR="77470" marT="9525" marB="0"/>
                </a:tc>
                <a:extLst>
                  <a:ext uri="{0D108BD9-81ED-4DB2-BD59-A6C34878D82A}">
                    <a16:rowId xmlns:a16="http://schemas.microsoft.com/office/drawing/2014/main" val="3847781917"/>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39</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204813617"/>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40</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314854750"/>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41</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764827161"/>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42</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160090386"/>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43</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541818365"/>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44</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4230327540"/>
                  </a:ext>
                </a:extLst>
              </a:tr>
            </a:tbl>
          </a:graphicData>
        </a:graphic>
      </p:graphicFrame>
      <p:graphicFrame>
        <p:nvGraphicFramePr>
          <p:cNvPr id="19" name="Table 18">
            <a:extLst>
              <a:ext uri="{FF2B5EF4-FFF2-40B4-BE49-F238E27FC236}">
                <a16:creationId xmlns:a16="http://schemas.microsoft.com/office/drawing/2014/main" id="{9146BB50-6E32-47E4-869B-A24AC29FD94C}"/>
              </a:ext>
            </a:extLst>
          </p:cNvPr>
          <p:cNvGraphicFramePr>
            <a:graphicFrameLocks noGrp="1"/>
          </p:cNvGraphicFramePr>
          <p:nvPr>
            <p:extLst>
              <p:ext uri="{D42A27DB-BD31-4B8C-83A1-F6EECF244321}">
                <p14:modId xmlns:p14="http://schemas.microsoft.com/office/powerpoint/2010/main" val="2464792765"/>
              </p:ext>
            </p:extLst>
          </p:nvPr>
        </p:nvGraphicFramePr>
        <p:xfrm>
          <a:off x="5256410" y="1473682"/>
          <a:ext cx="1471938" cy="3682757"/>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r>
                        <a:rPr lang="en-US" sz="1000">
                          <a:effectLst/>
                        </a:rPr>
                        <a:t>Minute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rPr>
                        <a:t>Value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45</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46</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47</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a:t>
                      </a:r>
                    </a:p>
                  </a:txBody>
                  <a:tcPr marL="77470" marR="77470" marT="9525" marB="0"/>
                </a:tc>
                <a:extLst>
                  <a:ext uri="{0D108BD9-81ED-4DB2-BD59-A6C34878D82A}">
                    <a16:rowId xmlns:a16="http://schemas.microsoft.com/office/drawing/2014/main" val="2881507328"/>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48</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198703806"/>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49</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241142442"/>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50</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011482321"/>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51</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a:t>
                      </a:r>
                    </a:p>
                  </a:txBody>
                  <a:tcPr marL="77470" marR="77470" marT="9525" marB="0"/>
                </a:tc>
                <a:extLst>
                  <a:ext uri="{0D108BD9-81ED-4DB2-BD59-A6C34878D82A}">
                    <a16:rowId xmlns:a16="http://schemas.microsoft.com/office/drawing/2014/main" val="2789669042"/>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52</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4</a:t>
                      </a:r>
                    </a:p>
                  </a:txBody>
                  <a:tcPr marL="77470" marR="77470" marT="9525" marB="0"/>
                </a:tc>
                <a:extLst>
                  <a:ext uri="{0D108BD9-81ED-4DB2-BD59-A6C34878D82A}">
                    <a16:rowId xmlns:a16="http://schemas.microsoft.com/office/drawing/2014/main" val="3441309323"/>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53</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3847781917"/>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54</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204813617"/>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55</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314854750"/>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56</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1764827161"/>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57</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160090386"/>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58</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3541818365"/>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59</a:t>
                      </a:r>
                    </a:p>
                  </a:txBody>
                  <a:tcPr marL="77470" marR="77470" marT="9525" marB="0"/>
                </a:tc>
                <a:tc>
                  <a:txBody>
                    <a:bodyPr/>
                    <a:lstStyle/>
                    <a:p>
                      <a:pPr marL="0" marR="0" algn="ctr">
                        <a:lnSpc>
                          <a:spcPct val="107000"/>
                        </a:lnSpc>
                        <a:spcBef>
                          <a:spcPts val="0"/>
                        </a:spcBef>
                        <a:spcAft>
                          <a:spcPts val="800"/>
                        </a:spcAft>
                      </a:pPr>
                      <a:r>
                        <a:rPr lang="en-US" sz="1000">
                          <a:effectLst/>
                        </a:rPr>
                        <a:t>Invalid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4230327540"/>
                  </a:ext>
                </a:extLst>
              </a:tr>
            </a:tbl>
          </a:graphicData>
        </a:graphic>
      </p:graphicFrame>
      <p:graphicFrame>
        <p:nvGraphicFramePr>
          <p:cNvPr id="16" name="Table 15">
            <a:extLst>
              <a:ext uri="{FF2B5EF4-FFF2-40B4-BE49-F238E27FC236}">
                <a16:creationId xmlns:a16="http://schemas.microsoft.com/office/drawing/2014/main" id="{69FA7FCE-2225-4D4F-83C9-0DE8AD6696E4}"/>
              </a:ext>
            </a:extLst>
          </p:cNvPr>
          <p:cNvGraphicFramePr>
            <a:graphicFrameLocks noGrp="1"/>
          </p:cNvGraphicFramePr>
          <p:nvPr>
            <p:extLst>
              <p:ext uri="{D42A27DB-BD31-4B8C-83A1-F6EECF244321}">
                <p14:modId xmlns:p14="http://schemas.microsoft.com/office/powerpoint/2010/main" val="1150590012"/>
              </p:ext>
            </p:extLst>
          </p:nvPr>
        </p:nvGraphicFramePr>
        <p:xfrm>
          <a:off x="187229" y="5244445"/>
          <a:ext cx="1471938" cy="941705"/>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No.</a:t>
                      </a: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Invalid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13</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Quadrant</a:t>
                      </a:r>
                    </a:p>
                  </a:txBody>
                  <a:tcPr marL="77470" marR="77470" marT="9525" marB="0"/>
                </a:tc>
                <a:tc>
                  <a:txBody>
                    <a:bodyPr/>
                    <a:lstStyle/>
                    <a:p>
                      <a:pPr marL="0" marR="0" algn="ctr">
                        <a:lnSpc>
                          <a:spcPct val="107000"/>
                        </a:lnSpc>
                        <a:spcBef>
                          <a:spcPts val="0"/>
                        </a:spcBef>
                        <a:spcAft>
                          <a:spcPts val="800"/>
                        </a:spcAft>
                      </a:pPr>
                      <a:r>
                        <a:rPr lang="en-US" sz="1000">
                          <a:effectLst/>
                        </a:rPr>
                        <a:t>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881507328"/>
                  </a:ext>
                </a:extLst>
              </a:tr>
            </a:tbl>
          </a:graphicData>
        </a:graphic>
      </p:graphicFrame>
      <p:graphicFrame>
        <p:nvGraphicFramePr>
          <p:cNvPr id="20" name="Table 19">
            <a:extLst>
              <a:ext uri="{FF2B5EF4-FFF2-40B4-BE49-F238E27FC236}">
                <a16:creationId xmlns:a16="http://schemas.microsoft.com/office/drawing/2014/main" id="{F307A886-F9FA-4AEF-AB9B-9BA822B93D4F}"/>
              </a:ext>
            </a:extLst>
          </p:cNvPr>
          <p:cNvGraphicFramePr>
            <a:graphicFrameLocks noGrp="1"/>
          </p:cNvGraphicFramePr>
          <p:nvPr>
            <p:extLst>
              <p:ext uri="{D42A27DB-BD31-4B8C-83A1-F6EECF244321}">
                <p14:modId xmlns:p14="http://schemas.microsoft.com/office/powerpoint/2010/main" val="315732540"/>
              </p:ext>
            </p:extLst>
          </p:nvPr>
        </p:nvGraphicFramePr>
        <p:xfrm>
          <a:off x="1892581" y="5244445"/>
          <a:ext cx="1471938" cy="941705"/>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No.</a:t>
                      </a: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7</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Invalid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8</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Quadrant</a:t>
                      </a:r>
                    </a:p>
                  </a:txBody>
                  <a:tcPr marL="77470" marR="77470" marT="9525" marB="0"/>
                </a:tc>
                <a:tc>
                  <a:txBody>
                    <a:bodyPr/>
                    <a:lstStyle/>
                    <a:p>
                      <a:pPr marL="0" marR="0" algn="ctr">
                        <a:lnSpc>
                          <a:spcPct val="107000"/>
                        </a:lnSpc>
                        <a:spcBef>
                          <a:spcPts val="0"/>
                        </a:spcBef>
                        <a:spcAft>
                          <a:spcPts val="800"/>
                        </a:spcAft>
                      </a:pPr>
                      <a:r>
                        <a:rPr lang="en-US" sz="1000">
                          <a:effectLst/>
                        </a:rPr>
                        <a:t>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881507328"/>
                  </a:ext>
                </a:extLst>
              </a:tr>
            </a:tbl>
          </a:graphicData>
        </a:graphic>
      </p:graphicFrame>
      <p:graphicFrame>
        <p:nvGraphicFramePr>
          <p:cNvPr id="21" name="Table 20">
            <a:extLst>
              <a:ext uri="{FF2B5EF4-FFF2-40B4-BE49-F238E27FC236}">
                <a16:creationId xmlns:a16="http://schemas.microsoft.com/office/drawing/2014/main" id="{2C3C7E09-B42B-4102-B8F1-29EA78E22A1B}"/>
              </a:ext>
            </a:extLst>
          </p:cNvPr>
          <p:cNvGraphicFramePr>
            <a:graphicFrameLocks noGrp="1"/>
          </p:cNvGraphicFramePr>
          <p:nvPr>
            <p:extLst>
              <p:ext uri="{D42A27DB-BD31-4B8C-83A1-F6EECF244321}">
                <p14:modId xmlns:p14="http://schemas.microsoft.com/office/powerpoint/2010/main" val="3768029166"/>
              </p:ext>
            </p:extLst>
          </p:nvPr>
        </p:nvGraphicFramePr>
        <p:xfrm>
          <a:off x="3557098" y="5244445"/>
          <a:ext cx="1471938" cy="941705"/>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No.</a:t>
                      </a: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9</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Invalid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6</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Quadrant</a:t>
                      </a:r>
                    </a:p>
                  </a:txBody>
                  <a:tcPr marL="77470" marR="77470" marT="9525" marB="0"/>
                </a:tc>
                <a:tc>
                  <a:txBody>
                    <a:bodyPr/>
                    <a:lstStyle/>
                    <a:p>
                      <a:pPr marL="0" marR="0" algn="ctr">
                        <a:lnSpc>
                          <a:spcPct val="107000"/>
                        </a:lnSpc>
                        <a:spcBef>
                          <a:spcPts val="0"/>
                        </a:spcBef>
                        <a:spcAft>
                          <a:spcPts val="800"/>
                        </a:spcAft>
                      </a:pPr>
                      <a:r>
                        <a:rPr lang="en-US" sz="1000">
                          <a:effectLst/>
                        </a:rPr>
                        <a:t>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881507328"/>
                  </a:ext>
                </a:extLst>
              </a:tr>
            </a:tbl>
          </a:graphicData>
        </a:graphic>
      </p:graphicFrame>
      <p:graphicFrame>
        <p:nvGraphicFramePr>
          <p:cNvPr id="22" name="Table 21">
            <a:extLst>
              <a:ext uri="{FF2B5EF4-FFF2-40B4-BE49-F238E27FC236}">
                <a16:creationId xmlns:a16="http://schemas.microsoft.com/office/drawing/2014/main" id="{AFF91B95-0AB4-4475-8889-B2003DE590B0}"/>
              </a:ext>
            </a:extLst>
          </p:cNvPr>
          <p:cNvGraphicFramePr>
            <a:graphicFrameLocks noGrp="1"/>
          </p:cNvGraphicFramePr>
          <p:nvPr>
            <p:extLst>
              <p:ext uri="{D42A27DB-BD31-4B8C-83A1-F6EECF244321}">
                <p14:modId xmlns:p14="http://schemas.microsoft.com/office/powerpoint/2010/main" val="3488018116"/>
              </p:ext>
            </p:extLst>
          </p:nvPr>
        </p:nvGraphicFramePr>
        <p:xfrm>
          <a:off x="5239416" y="5247837"/>
          <a:ext cx="1471938" cy="941705"/>
        </p:xfrm>
        <a:graphic>
          <a:graphicData uri="http://schemas.openxmlformats.org/drawingml/2006/table">
            <a:tbl>
              <a:tblPr firstRow="1" bandRow="1">
                <a:tableStyleId>{3B4B98B0-60AC-42C2-AFA5-B58CD77FA1E5}</a:tableStyleId>
              </a:tblPr>
              <a:tblGrid>
                <a:gridCol w="784201">
                  <a:extLst>
                    <a:ext uri="{9D8B030D-6E8A-4147-A177-3AD203B41FA5}">
                      <a16:colId xmlns:a16="http://schemas.microsoft.com/office/drawing/2014/main" val="4095451121"/>
                    </a:ext>
                  </a:extLst>
                </a:gridCol>
                <a:gridCol w="687737">
                  <a:extLst>
                    <a:ext uri="{9D8B030D-6E8A-4147-A177-3AD203B41FA5}">
                      <a16:colId xmlns:a16="http://schemas.microsoft.com/office/drawing/2014/main" val="1437097760"/>
                    </a:ext>
                  </a:extLst>
                </a:gridCol>
              </a:tblGrid>
              <a:tr h="338640">
                <a:tc>
                  <a:txBody>
                    <a:bodyPr/>
                    <a:lstStyle/>
                    <a:p>
                      <a:pPr marL="0" marR="0" algn="ctr">
                        <a:lnSpc>
                          <a:spcPct val="107000"/>
                        </a:lnSpc>
                        <a:spcBef>
                          <a:spcPts val="0"/>
                        </a:spcBef>
                        <a:spcAft>
                          <a:spcPts val="800"/>
                        </a:spcAft>
                      </a:pP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No.</a:t>
                      </a:r>
                    </a:p>
                  </a:txBody>
                  <a:tcPr marL="77470" marR="77470" marT="9525" marB="0"/>
                </a:tc>
                <a:extLst>
                  <a:ext uri="{0D108BD9-81ED-4DB2-BD59-A6C34878D82A}">
                    <a16:rowId xmlns:a16="http://schemas.microsoft.com/office/drawing/2014/main" val="3469261390"/>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6</a:t>
                      </a:r>
                    </a:p>
                  </a:txBody>
                  <a:tcPr marL="77470" marR="77470" marT="9525" marB="0"/>
                </a:tc>
                <a:extLst>
                  <a:ext uri="{0D108BD9-81ED-4DB2-BD59-A6C34878D82A}">
                    <a16:rowId xmlns:a16="http://schemas.microsoft.com/office/drawing/2014/main" val="3180080842"/>
                  </a:ext>
                </a:extLst>
              </a:tr>
              <a:tr h="187322">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Invalid</a:t>
                      </a:r>
                    </a:p>
                  </a:txBody>
                  <a:tcPr marL="77470" marR="77470" marT="9525" marB="0"/>
                </a:tc>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9</a:t>
                      </a:r>
                    </a:p>
                  </a:txBody>
                  <a:tcPr marL="77470" marR="77470" marT="9525" marB="0"/>
                </a:tc>
                <a:extLst>
                  <a:ext uri="{0D108BD9-81ED-4DB2-BD59-A6C34878D82A}">
                    <a16:rowId xmlns:a16="http://schemas.microsoft.com/office/drawing/2014/main" val="1345314464"/>
                  </a:ext>
                </a:extLst>
              </a:tr>
              <a:tr h="228421">
                <a:tc>
                  <a:txBody>
                    <a:bodyPr/>
                    <a:lstStyle/>
                    <a:p>
                      <a:pPr marL="0" marR="0" algn="ctr">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Quadrant</a:t>
                      </a:r>
                    </a:p>
                  </a:txBody>
                  <a:tcPr marL="77470" marR="77470" marT="9525" marB="0"/>
                </a:tc>
                <a:tc>
                  <a:txBody>
                    <a:bodyPr/>
                    <a:lstStyle/>
                    <a:p>
                      <a:pPr marL="0" marR="0" algn="ctr">
                        <a:lnSpc>
                          <a:spcPct val="107000"/>
                        </a:lnSpc>
                        <a:spcBef>
                          <a:spcPts val="0"/>
                        </a:spcBef>
                        <a:spcAft>
                          <a:spcPts val="800"/>
                        </a:spcAft>
                      </a:pPr>
                      <a:r>
                        <a:rPr lang="en-US" sz="1000">
                          <a:effectLst/>
                        </a:rPr>
                        <a:t>Valid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77470" marR="77470" marT="9525" marB="0"/>
                </a:tc>
                <a:extLst>
                  <a:ext uri="{0D108BD9-81ED-4DB2-BD59-A6C34878D82A}">
                    <a16:rowId xmlns:a16="http://schemas.microsoft.com/office/drawing/2014/main" val="2881507328"/>
                  </a:ext>
                </a:extLst>
              </a:tr>
            </a:tbl>
          </a:graphicData>
        </a:graphic>
      </p:graphicFrame>
      <p:grpSp>
        <p:nvGrpSpPr>
          <p:cNvPr id="7" name="Group 6" descr="A four pie diagram showing one hour average validation at 0, 15, 30, and 45. ">
            <a:extLst>
              <a:ext uri="{FF2B5EF4-FFF2-40B4-BE49-F238E27FC236}">
                <a16:creationId xmlns:a16="http://schemas.microsoft.com/office/drawing/2014/main" id="{C98BAD95-9144-4E1A-AE1A-4800CE3A4E6A}"/>
              </a:ext>
            </a:extLst>
          </p:cNvPr>
          <p:cNvGrpSpPr/>
          <p:nvPr/>
        </p:nvGrpSpPr>
        <p:grpSpPr>
          <a:xfrm>
            <a:off x="6728348" y="1604025"/>
            <a:ext cx="5342911" cy="4582125"/>
            <a:chOff x="6243483" y="1281109"/>
            <a:chExt cx="5827776" cy="5002577"/>
          </a:xfrm>
        </p:grpSpPr>
        <p:pic>
          <p:nvPicPr>
            <p:cNvPr id="24" name="Picture 23" descr="A picture containing object, clock, drawing&#10;&#10;Description automatically generated">
              <a:extLst>
                <a:ext uri="{FF2B5EF4-FFF2-40B4-BE49-F238E27FC236}">
                  <a16:creationId xmlns:a16="http://schemas.microsoft.com/office/drawing/2014/main" id="{58451C2E-F1CF-48C2-B10B-E9B66BCBDB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3483" y="1449558"/>
              <a:ext cx="5827776" cy="4834128"/>
            </a:xfrm>
            <a:prstGeom prst="rect">
              <a:avLst/>
            </a:prstGeom>
          </p:spPr>
        </p:pic>
        <p:sp>
          <p:nvSpPr>
            <p:cNvPr id="25" name="TextBox 24">
              <a:extLst>
                <a:ext uri="{FF2B5EF4-FFF2-40B4-BE49-F238E27FC236}">
                  <a16:creationId xmlns:a16="http://schemas.microsoft.com/office/drawing/2014/main" id="{D6C03478-2436-4A2D-9040-F0E7C1ADA960}"/>
                </a:ext>
              </a:extLst>
            </p:cNvPr>
            <p:cNvSpPr txBox="1"/>
            <p:nvPr/>
          </p:nvSpPr>
          <p:spPr>
            <a:xfrm>
              <a:off x="8982202" y="1281109"/>
              <a:ext cx="887506" cy="461665"/>
            </a:xfrm>
            <a:prstGeom prst="rect">
              <a:avLst/>
            </a:prstGeom>
            <a:noFill/>
          </p:spPr>
          <p:txBody>
            <a:bodyPr wrap="square" rtlCol="0">
              <a:spAutoFit/>
            </a:bodyPr>
            <a:lstStyle/>
            <a:p>
              <a:r>
                <a:rPr lang="en-US" sz="2400" b="1">
                  <a:latin typeface="Arial Nova" panose="020B0504020202020204" pitchFamily="34" charset="0"/>
                </a:rPr>
                <a:t>0</a:t>
              </a:r>
            </a:p>
          </p:txBody>
        </p:sp>
      </p:grpSp>
      <p:sp>
        <p:nvSpPr>
          <p:cNvPr id="4" name="Slide Number Placeholder 3">
            <a:extLst>
              <a:ext uri="{FF2B5EF4-FFF2-40B4-BE49-F238E27FC236}">
                <a16:creationId xmlns:a16="http://schemas.microsoft.com/office/drawing/2014/main" id="{36728A28-475E-4926-9E61-E218E22B1916}"/>
              </a:ext>
            </a:extLst>
          </p:cNvPr>
          <p:cNvSpPr>
            <a:spLocks noGrp="1"/>
          </p:cNvSpPr>
          <p:nvPr>
            <p:ph type="sldNum" sz="quarter" idx="4"/>
          </p:nvPr>
        </p:nvSpPr>
        <p:spPr/>
        <p:txBody>
          <a:bodyPr/>
          <a:lstStyle/>
          <a:p>
            <a:fld id="{9F6A1695-EE1A-47E5-B690-CB114231B8B2}" type="slidenum">
              <a:rPr lang="en-US" smtClean="0"/>
              <a:t>29</a:t>
            </a:fld>
            <a:endParaRPr lang="en-US"/>
          </a:p>
        </p:txBody>
      </p:sp>
    </p:spTree>
    <p:extLst>
      <p:ext uri="{BB962C8B-B14F-4D97-AF65-F5344CB8AC3E}">
        <p14:creationId xmlns:p14="http://schemas.microsoft.com/office/powerpoint/2010/main" val="229741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830481-E9F4-4368-A317-BB4AA10A0619}"/>
              </a:ext>
            </a:extLst>
          </p:cNvPr>
          <p:cNvSpPr>
            <a:spLocks noGrp="1"/>
          </p:cNvSpPr>
          <p:nvPr>
            <p:ph type="title"/>
          </p:nvPr>
        </p:nvSpPr>
        <p:spPr>
          <a:prstGeom prst="rect">
            <a:avLst/>
          </a:prstGeom>
        </p:spPr>
        <p:txBody>
          <a:bodyPr anchor="t">
            <a:normAutofit/>
          </a:bodyPr>
          <a:lstStyle/>
          <a:p>
            <a:pPr>
              <a:lnSpc>
                <a:spcPct val="90000"/>
              </a:lnSpc>
            </a:pPr>
            <a:r>
              <a:rPr lang="en-US" sz="4600"/>
              <a:t>Module 4 Learning Objectives</a:t>
            </a:r>
          </a:p>
        </p:txBody>
      </p:sp>
      <p:sp>
        <p:nvSpPr>
          <p:cNvPr id="6" name="Content Placeholder 5">
            <a:extLst>
              <a:ext uri="{FF2B5EF4-FFF2-40B4-BE49-F238E27FC236}">
                <a16:creationId xmlns:a16="http://schemas.microsoft.com/office/drawing/2014/main" id="{EBBE3485-4455-49BC-A27C-C92E883DF857}"/>
              </a:ext>
            </a:extLst>
          </p:cNvPr>
          <p:cNvSpPr>
            <a:spLocks noGrp="1"/>
          </p:cNvSpPr>
          <p:nvPr>
            <p:ph sz="half" idx="4294967295"/>
          </p:nvPr>
        </p:nvSpPr>
        <p:spPr>
          <a:xfrm>
            <a:off x="189571" y="1438470"/>
            <a:ext cx="5740400" cy="4621213"/>
          </a:xfrm>
          <a:prstGeom prst="rect">
            <a:avLst/>
          </a:prstGeom>
        </p:spPr>
        <p:txBody>
          <a:bodyPr>
            <a:normAutofit fontScale="92500" lnSpcReduction="10000"/>
          </a:bodyPr>
          <a:lstStyle/>
          <a:p>
            <a:pPr marL="0" indent="0">
              <a:buNone/>
            </a:pPr>
            <a:r>
              <a:rPr lang="en-US" dirty="0"/>
              <a:t>At the end of Module 4, learners will be able to: </a:t>
            </a:r>
          </a:p>
          <a:p>
            <a:pPr marL="781812" lvl="1" indent="-342900"/>
            <a:r>
              <a:rPr lang="en-US" dirty="0"/>
              <a:t>Distinguish the difference between  performance audits and systems/field audits </a:t>
            </a:r>
          </a:p>
          <a:p>
            <a:pPr marL="781812" lvl="1" indent="-342900"/>
            <a:r>
              <a:rPr lang="en-US" dirty="0"/>
              <a:t>Explain the utility of performance audits and systems/field audits</a:t>
            </a:r>
          </a:p>
          <a:p>
            <a:pPr marL="781812" lvl="1" indent="-342900"/>
            <a:r>
              <a:rPr lang="en-US" dirty="0"/>
              <a:t>Describe the inspector’s role during an audit</a:t>
            </a:r>
          </a:p>
          <a:p>
            <a:pPr marL="781812" lvl="1" indent="-342900"/>
            <a:r>
              <a:rPr lang="en-US" dirty="0"/>
              <a:t>Describe the procedures necessary to use CMS data in determining compliance</a:t>
            </a:r>
          </a:p>
          <a:p>
            <a:pPr marL="781812" lvl="1" indent="-342900"/>
            <a:r>
              <a:rPr lang="en-US" dirty="0"/>
              <a:t>Assess daily, weekly, monthly, quarterly, and annual required preventative maintenance and QA requirements</a:t>
            </a:r>
          </a:p>
          <a:p>
            <a:pPr marL="781812" lvl="1" indent="-342900"/>
            <a:r>
              <a:rPr lang="en-US" dirty="0"/>
              <a:t>Distinguish between CMS as compliance method and CMS data as credible evidence</a:t>
            </a:r>
          </a:p>
          <a:p>
            <a:pPr marL="781812" lvl="1" indent="-342900"/>
            <a:endParaRPr lang="en-US" dirty="0"/>
          </a:p>
          <a:p>
            <a:pPr lvl="1" indent="0">
              <a:buNone/>
            </a:pPr>
            <a:endParaRPr lang="en-US" sz="2200" dirty="0"/>
          </a:p>
          <a:p>
            <a:pPr marL="781812" lvl="1" indent="-342900"/>
            <a:endParaRPr lang="en-US" sz="2200" dirty="0"/>
          </a:p>
          <a:p>
            <a:pPr marL="342900" indent="-342900">
              <a:buFont typeface="Arial" panose="020B0604020202020204" pitchFamily="34" charset="0"/>
              <a:buChar char="•"/>
            </a:pPr>
            <a:endParaRPr lang="en-US" dirty="0"/>
          </a:p>
        </p:txBody>
      </p:sp>
      <p:pic>
        <p:nvPicPr>
          <p:cNvPr id="11" name="Picture Placeholder 8" descr="Group of people holding a sign that reads OBJECTIVES">
            <a:extLst>
              <a:ext uri="{FF2B5EF4-FFF2-40B4-BE49-F238E27FC236}">
                <a16:creationId xmlns:a16="http://schemas.microsoft.com/office/drawing/2014/main" id="{3D4DCED2-635A-4312-8B6C-189A6716132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6009506" y="1736475"/>
            <a:ext cx="5826125" cy="4152201"/>
          </a:xfrm>
          <a:prstGeom prst="rect">
            <a:avLst/>
          </a:prstGeom>
          <a:noFill/>
        </p:spPr>
      </p:pic>
      <p:sp>
        <p:nvSpPr>
          <p:cNvPr id="4" name="Slide Number Placeholder 3">
            <a:extLst>
              <a:ext uri="{FF2B5EF4-FFF2-40B4-BE49-F238E27FC236}">
                <a16:creationId xmlns:a16="http://schemas.microsoft.com/office/drawing/2014/main" id="{7DC8AB65-EC4C-43E0-A46E-41F2BD1A2B07}"/>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3</a:t>
            </a:fld>
            <a:endParaRPr lang="en-US"/>
          </a:p>
        </p:txBody>
      </p:sp>
    </p:spTree>
    <p:extLst>
      <p:ext uri="{BB962C8B-B14F-4D97-AF65-F5344CB8AC3E}">
        <p14:creationId xmlns:p14="http://schemas.microsoft.com/office/powerpoint/2010/main" val="321316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D2AA3-382B-417D-BF00-34AD4528F8FA}"/>
              </a:ext>
            </a:extLst>
          </p:cNvPr>
          <p:cNvSpPr>
            <a:spLocks noGrp="1"/>
          </p:cNvSpPr>
          <p:nvPr>
            <p:ph type="title"/>
          </p:nvPr>
        </p:nvSpPr>
        <p:spPr/>
        <p:txBody>
          <a:bodyPr/>
          <a:lstStyle/>
          <a:p>
            <a:r>
              <a:rPr lang="en-US" sz="4000"/>
              <a:t>Preventative Maintenance Examples Handout</a:t>
            </a:r>
          </a:p>
        </p:txBody>
      </p:sp>
      <p:sp>
        <p:nvSpPr>
          <p:cNvPr id="5" name="Content Placeholder 2">
            <a:extLst>
              <a:ext uri="{FF2B5EF4-FFF2-40B4-BE49-F238E27FC236}">
                <a16:creationId xmlns:a16="http://schemas.microsoft.com/office/drawing/2014/main" id="{C1585663-907D-4EE6-9DD9-6D9D6F573669}"/>
              </a:ext>
            </a:extLst>
          </p:cNvPr>
          <p:cNvSpPr>
            <a:spLocks noGrp="1"/>
          </p:cNvSpPr>
          <p:nvPr>
            <p:ph sz="half" idx="2"/>
          </p:nvPr>
        </p:nvSpPr>
        <p:spPr>
          <a:xfrm>
            <a:off x="269107" y="1556281"/>
            <a:ext cx="5461133" cy="4620682"/>
          </a:xfrm>
        </p:spPr>
        <p:txBody>
          <a:bodyPr>
            <a:normAutofit/>
          </a:bodyPr>
          <a:lstStyle/>
          <a:p>
            <a:pPr marL="342900" indent="-342900">
              <a:buFont typeface="Arial" panose="020B0604020202020204" pitchFamily="34" charset="0"/>
              <a:buChar char="•"/>
            </a:pPr>
            <a:r>
              <a:rPr lang="en-US" altLang="en-US"/>
              <a:t>Refer to the handout, “Daily, Weekly, Monthly, Quarterly, and Annual Preventative Maintenance Examples” in your participant guide. </a:t>
            </a:r>
          </a:p>
          <a:p>
            <a:endParaRPr lang="en-US"/>
          </a:p>
        </p:txBody>
      </p:sp>
      <p:pic>
        <p:nvPicPr>
          <p:cNvPr id="6" name="Picture 5" descr="Document icon">
            <a:extLst>
              <a:ext uri="{FF2B5EF4-FFF2-40B4-BE49-F238E27FC236}">
                <a16:creationId xmlns:a16="http://schemas.microsoft.com/office/drawing/2014/main" id="{65213298-7BFF-495E-88DC-2CDB3E5DE95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33645" y1="34643" x2="36449" y2="58929"/>
                        <a14:foregroundMark x1="36449" y1="58929" x2="40810" y2="70000"/>
                        <a14:foregroundMark x1="40810" y1="70000" x2="51090" y2="72500"/>
                        <a14:foregroundMark x1="51090" y1="72500" x2="58879" y2="51071"/>
                        <a14:foregroundMark x1="58879" y1="51071" x2="59813" y2="40000"/>
                        <a14:foregroundMark x1="59813" y1="40000" x2="54517" y2="30000"/>
                        <a14:foregroundMark x1="54517" y1="30000" x2="43925" y2="30000"/>
                        <a14:foregroundMark x1="43925" y1="30000" x2="32710" y2="35357"/>
                      </a14:backgroundRemoval>
                    </a14:imgEffect>
                  </a14:imgLayer>
                </a14:imgProps>
              </a:ext>
              <a:ext uri="{28A0092B-C50C-407E-A947-70E740481C1C}">
                <a14:useLocalDpi xmlns:a14="http://schemas.microsoft.com/office/drawing/2010/main" val="0"/>
              </a:ext>
            </a:extLst>
          </a:blip>
          <a:stretch>
            <a:fillRect/>
          </a:stretch>
        </p:blipFill>
        <p:spPr>
          <a:xfrm>
            <a:off x="5885793" y="1271750"/>
            <a:ext cx="5718616" cy="4988201"/>
          </a:xfrm>
          <a:prstGeom prst="rect">
            <a:avLst/>
          </a:prstGeom>
        </p:spPr>
      </p:pic>
      <p:sp>
        <p:nvSpPr>
          <p:cNvPr id="4" name="Slide Number Placeholder 3">
            <a:extLst>
              <a:ext uri="{FF2B5EF4-FFF2-40B4-BE49-F238E27FC236}">
                <a16:creationId xmlns:a16="http://schemas.microsoft.com/office/drawing/2014/main" id="{37F23B0E-E9B7-4972-A55B-4D4EB7F377FB}"/>
              </a:ext>
            </a:extLst>
          </p:cNvPr>
          <p:cNvSpPr>
            <a:spLocks noGrp="1"/>
          </p:cNvSpPr>
          <p:nvPr>
            <p:ph type="sldNum" sz="quarter" idx="4"/>
          </p:nvPr>
        </p:nvSpPr>
        <p:spPr/>
        <p:txBody>
          <a:bodyPr/>
          <a:lstStyle/>
          <a:p>
            <a:fld id="{9F6A1695-EE1A-47E5-B690-CB114231B8B2}" type="slidenum">
              <a:rPr lang="en-US" smtClean="0"/>
              <a:t>30</a:t>
            </a:fld>
            <a:endParaRPr lang="en-US"/>
          </a:p>
        </p:txBody>
      </p:sp>
    </p:spTree>
    <p:extLst>
      <p:ext uri="{BB962C8B-B14F-4D97-AF65-F5344CB8AC3E}">
        <p14:creationId xmlns:p14="http://schemas.microsoft.com/office/powerpoint/2010/main" val="391800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3937D-99BD-4163-9D02-E00C9D192C4C}"/>
              </a:ext>
            </a:extLst>
          </p:cNvPr>
          <p:cNvSpPr>
            <a:spLocks noGrp="1"/>
          </p:cNvSpPr>
          <p:nvPr>
            <p:ph type="title" idx="4294967295"/>
          </p:nvPr>
        </p:nvSpPr>
        <p:spPr>
          <a:xfrm>
            <a:off x="267903" y="4499745"/>
            <a:ext cx="11656194" cy="753642"/>
          </a:xfrm>
        </p:spPr>
        <p:txBody>
          <a:bodyPr/>
          <a:lstStyle/>
          <a:p>
            <a:r>
              <a:rPr lang="en-US" sz="4600" b="1" kern="1200">
                <a:solidFill>
                  <a:srgbClr val="FFFFFF"/>
                </a:solidFill>
                <a:effectLst/>
                <a:latin typeface="Arial Nova" panose="020B0504020202020204" pitchFamily="34" charset="0"/>
                <a:ea typeface="+mj-ea"/>
                <a:cs typeface="+mj-cs"/>
              </a:rPr>
              <a:t>2. Let’s Test</a:t>
            </a:r>
            <a:r>
              <a:rPr lang="en-US" sz="4600" b="1" kern="1200" baseline="0">
                <a:solidFill>
                  <a:srgbClr val="FFFFFF"/>
                </a:solidFill>
                <a:effectLst/>
                <a:latin typeface="Arial Nova" panose="020B0504020202020204" pitchFamily="34" charset="0"/>
                <a:ea typeface="+mj-ea"/>
                <a:cs typeface="+mj-cs"/>
              </a:rPr>
              <a:t> Your Knowledge!</a:t>
            </a:r>
            <a:endParaRPr lang="en-US"/>
          </a:p>
        </p:txBody>
      </p:sp>
      <p:sp>
        <p:nvSpPr>
          <p:cNvPr id="3" name="Slide Number Placeholder 3">
            <a:extLst>
              <a:ext uri="{FF2B5EF4-FFF2-40B4-BE49-F238E27FC236}">
                <a16:creationId xmlns:a16="http://schemas.microsoft.com/office/drawing/2014/main" id="{1A4D485E-080D-439A-B320-6B78AE2904A2}"/>
              </a:ext>
            </a:extLst>
          </p:cNvPr>
          <p:cNvSpPr txBox="1">
            <a:spLocks/>
          </p:cNvSpPr>
          <p:nvPr/>
        </p:nvSpPr>
        <p:spPr>
          <a:xfrm>
            <a:off x="9179694" y="6405885"/>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9F6A1695-EE1A-47E5-B690-CB114231B8B2}" type="slidenum">
              <a:rPr lang="en-US" sz="1200" smtClean="0">
                <a:latin typeface="Arial Nova" panose="020B0504020202020204" pitchFamily="34" charset="0"/>
              </a:rPr>
              <a:pPr algn="r"/>
              <a:t>31</a:t>
            </a:fld>
            <a:endParaRPr lang="en-US" sz="1200">
              <a:latin typeface="Arial Nova" panose="020B0504020202020204" pitchFamily="34" charset="0"/>
            </a:endParaRPr>
          </a:p>
        </p:txBody>
      </p:sp>
    </p:spTree>
    <p:extLst>
      <p:ext uri="{BB962C8B-B14F-4D97-AF65-F5344CB8AC3E}">
        <p14:creationId xmlns:p14="http://schemas.microsoft.com/office/powerpoint/2010/main" val="3213678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043E0-2210-4A66-A902-22B6C96535A1}"/>
              </a:ext>
            </a:extLst>
          </p:cNvPr>
          <p:cNvSpPr>
            <a:spLocks noGrp="1"/>
          </p:cNvSpPr>
          <p:nvPr>
            <p:ph type="title" idx="4294967295"/>
          </p:nvPr>
        </p:nvSpPr>
        <p:spPr>
          <a:xfrm>
            <a:off x="4402581" y="111638"/>
            <a:ext cx="7789419" cy="683492"/>
          </a:xfrm>
        </p:spPr>
        <p:txBody>
          <a:bodyPr/>
          <a:lstStyle/>
          <a:p>
            <a:pPr algn="ctr"/>
            <a:r>
              <a:rPr lang="en-US" sz="3600" b="1" kern="1200">
                <a:solidFill>
                  <a:srgbClr val="0070C0"/>
                </a:solidFill>
                <a:effectLst/>
                <a:latin typeface="Arial Nova" panose="020B0504020202020204" pitchFamily="34" charset="0"/>
                <a:ea typeface="+mj-ea"/>
                <a:cs typeface="+mj-cs"/>
              </a:rPr>
              <a:t>Audits/Inspections – Question 4</a:t>
            </a:r>
            <a:endParaRPr lang="en-US"/>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912686" y="1429371"/>
            <a:ext cx="6857603"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4"/>
            </a:pPr>
            <a:r>
              <a:rPr lang="en-US" sz="2400" b="0" dirty="0"/>
              <a:t>How should a CEMS be sited? </a:t>
            </a:r>
          </a:p>
          <a:p>
            <a:pPr>
              <a:lnSpc>
                <a:spcPct val="90000"/>
              </a:lnSpc>
            </a:pPr>
            <a:endParaRPr lang="en-US" sz="2400" b="0" dirty="0"/>
          </a:p>
        </p:txBody>
      </p:sp>
      <p:sp>
        <p:nvSpPr>
          <p:cNvPr id="8" name="Rectangle: Rounded Corners 7">
            <a:extLst>
              <a:ext uri="{FF2B5EF4-FFF2-40B4-BE49-F238E27FC236}">
                <a16:creationId xmlns:a16="http://schemas.microsoft.com/office/drawing/2014/main" id="{DCC7451F-C8F1-44A0-BCC6-6C697D98C705}"/>
              </a:ext>
            </a:extLst>
          </p:cNvPr>
          <p:cNvSpPr/>
          <p:nvPr/>
        </p:nvSpPr>
        <p:spPr>
          <a:xfrm>
            <a:off x="6316621" y="2525512"/>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11" name="Slide Number Placeholder 4">
            <a:extLst>
              <a:ext uri="{FF2B5EF4-FFF2-40B4-BE49-F238E27FC236}">
                <a16:creationId xmlns:a16="http://schemas.microsoft.com/office/drawing/2014/main" id="{18D1493F-314D-47C7-BE10-2E408CB33097}"/>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32</a:t>
            </a:fld>
            <a:endParaRPr lang="en-US"/>
          </a:p>
        </p:txBody>
      </p:sp>
      <p:sp>
        <p:nvSpPr>
          <p:cNvPr id="7" name="TextBox 4">
            <a:extLst>
              <a:ext uri="{FF2B5EF4-FFF2-40B4-BE49-F238E27FC236}">
                <a16:creationId xmlns:a16="http://schemas.microsoft.com/office/drawing/2014/main" id="{5D8553F5-063F-4A75-8A7F-438BA39FF7C6}"/>
              </a:ext>
            </a:extLst>
          </p:cNvPr>
          <p:cNvSpPr txBox="1"/>
          <p:nvPr/>
        </p:nvSpPr>
        <p:spPr>
          <a:xfrm>
            <a:off x="339353" y="1367733"/>
            <a:ext cx="3756660" cy="1784350"/>
          </a:xfrm>
          <a:prstGeom prst="rect">
            <a:avLst/>
          </a:prstGeom>
          <a:solidFill>
            <a:schemeClr val="bg1"/>
          </a:solidFill>
        </p:spPr>
        <p:txBody>
          <a:bodyPr wrap="square" rtlCol="0">
            <a:spAutoFit/>
          </a:bodyPr>
          <a:lstStyle/>
          <a:p>
            <a:pPr marL="0" marR="0">
              <a:lnSpc>
                <a:spcPct val="107000"/>
              </a:lnSpc>
              <a:spcBef>
                <a:spcPts val="0"/>
              </a:spcBef>
              <a:spcAft>
                <a:spcPts val="800"/>
              </a:spcAft>
            </a:pPr>
            <a:r>
              <a:rPr lang="en-US" sz="2400" kern="1200">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CEMS must be installed so that representative measurements of emissions are obtained</a:t>
            </a:r>
            <a:r>
              <a:rPr lang="en-US" sz="1800" kern="1200">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25490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8"/>
                                        </p:tgtEl>
                                        <p:attrNameLst>
                                          <p:attrName>fillcolor</p:attrName>
                                        </p:attrNameLst>
                                      </p:cBhvr>
                                      <p:to>
                                        <p:clrVal>
                                          <a:schemeClr val="accent1"/>
                                        </p:clrVal>
                                      </p:to>
                                    </p:set>
                                    <p:set>
                                      <p:cBhvr>
                                        <p:cTn id="7" dur="indefinite"/>
                                        <p:tgtEl>
                                          <p:spTgt spid="8"/>
                                        </p:tgtEl>
                                        <p:attrNameLst>
                                          <p:attrName>fill.type</p:attrName>
                                        </p:attrNameLst>
                                      </p:cBhvr>
                                      <p:to>
                                        <p:strVal val="solid"/>
                                      </p:to>
                                    </p:set>
                                    <p:set>
                                      <p:cBhvr>
                                        <p:cTn id="8" dur="indefinite"/>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41844-11B8-4C17-A2DD-F2E6BCD35B1F}"/>
              </a:ext>
            </a:extLst>
          </p:cNvPr>
          <p:cNvSpPr>
            <a:spLocks noGrp="1"/>
          </p:cNvSpPr>
          <p:nvPr>
            <p:ph type="title" idx="4294967295"/>
          </p:nvPr>
        </p:nvSpPr>
        <p:spPr>
          <a:xfrm>
            <a:off x="4403785" y="194763"/>
            <a:ext cx="7788215" cy="679880"/>
          </a:xfrm>
        </p:spPr>
        <p:txBody>
          <a:bodyPr/>
          <a:lstStyle/>
          <a:p>
            <a:pPr algn="ctr"/>
            <a:r>
              <a:rPr lang="en-US" sz="3600" b="1" kern="1200">
                <a:solidFill>
                  <a:srgbClr val="0070C0"/>
                </a:solidFill>
                <a:effectLst/>
                <a:latin typeface="Arial Nova" panose="020B0504020202020204" pitchFamily="34" charset="0"/>
                <a:ea typeface="+mj-ea"/>
                <a:cs typeface="+mj-cs"/>
              </a:rPr>
              <a:t>Audits/Inspections – Question 5</a:t>
            </a:r>
            <a:endParaRPr lang="en-US"/>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912686" y="1429371"/>
            <a:ext cx="6857603"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5"/>
            </a:pPr>
            <a:r>
              <a:rPr lang="en-US" sz="2400" b="0"/>
              <a:t>How is data from a CEMS reduced to 1-hour averages? </a:t>
            </a:r>
          </a:p>
          <a:p>
            <a:pPr>
              <a:lnSpc>
                <a:spcPct val="90000"/>
              </a:lnSpc>
            </a:pPr>
            <a:endParaRPr lang="en-US" sz="2400" b="0"/>
          </a:p>
        </p:txBody>
      </p:sp>
      <p:sp>
        <p:nvSpPr>
          <p:cNvPr id="8" name="Rectangle: Rounded Corners 7">
            <a:extLst>
              <a:ext uri="{FF2B5EF4-FFF2-40B4-BE49-F238E27FC236}">
                <a16:creationId xmlns:a16="http://schemas.microsoft.com/office/drawing/2014/main" id="{5EC1C8E3-1D36-4A6B-8E79-E58C352CCA23}"/>
              </a:ext>
            </a:extLst>
          </p:cNvPr>
          <p:cNvSpPr/>
          <p:nvPr/>
        </p:nvSpPr>
        <p:spPr>
          <a:xfrm>
            <a:off x="6256986" y="2525512"/>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5" name="TextBox 4">
            <a:extLst>
              <a:ext uri="{FF2B5EF4-FFF2-40B4-BE49-F238E27FC236}">
                <a16:creationId xmlns:a16="http://schemas.microsoft.com/office/drawing/2014/main" id="{5D8553F5-063F-4A75-8A7F-438BA39FF7C6}"/>
              </a:ext>
            </a:extLst>
          </p:cNvPr>
          <p:cNvSpPr txBox="1"/>
          <p:nvPr/>
        </p:nvSpPr>
        <p:spPr>
          <a:xfrm>
            <a:off x="374573" y="1443210"/>
            <a:ext cx="3756752" cy="2462213"/>
          </a:xfrm>
          <a:prstGeom prst="rect">
            <a:avLst/>
          </a:prstGeom>
          <a:solidFill>
            <a:schemeClr val="bg1"/>
          </a:solidFill>
        </p:spPr>
        <p:txBody>
          <a:bodyPr wrap="square" rtlCol="0">
            <a:spAutoFit/>
          </a:bodyPr>
          <a:lstStyle/>
          <a:p>
            <a:r>
              <a:rPr lang="en-US" sz="2200">
                <a:latin typeface="Arial Nova" panose="020B0504020202020204" pitchFamily="34" charset="0"/>
              </a:rPr>
              <a:t>For a full operating hour, at least four valid points are required to calculate the hourly average (i.e., one data point in each of the 15-minute quadrants of the hour).</a:t>
            </a:r>
            <a:endParaRPr lang="en-US">
              <a:latin typeface="Arial Nova" panose="020B0504020202020204" pitchFamily="34" charset="0"/>
            </a:endParaRPr>
          </a:p>
        </p:txBody>
      </p:sp>
      <p:sp>
        <p:nvSpPr>
          <p:cNvPr id="11" name="Slide Number Placeholder 4">
            <a:extLst>
              <a:ext uri="{FF2B5EF4-FFF2-40B4-BE49-F238E27FC236}">
                <a16:creationId xmlns:a16="http://schemas.microsoft.com/office/drawing/2014/main" id="{6E691BB6-3E46-4041-98E3-F7048E923808}"/>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33</a:t>
            </a:fld>
            <a:endParaRPr lang="en-US"/>
          </a:p>
        </p:txBody>
      </p:sp>
    </p:spTree>
    <p:custDataLst>
      <p:tags r:id="rId1"/>
    </p:custDataLst>
    <p:extLst>
      <p:ext uri="{BB962C8B-B14F-4D97-AF65-F5344CB8AC3E}">
        <p14:creationId xmlns:p14="http://schemas.microsoft.com/office/powerpoint/2010/main" val="2602726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8"/>
                                        </p:tgtEl>
                                        <p:attrNameLst>
                                          <p:attrName>fillcolor</p:attrName>
                                        </p:attrNameLst>
                                      </p:cBhvr>
                                      <p:to>
                                        <p:clrVal>
                                          <a:schemeClr val="accent1"/>
                                        </p:clrVal>
                                      </p:to>
                                    </p:set>
                                    <p:set>
                                      <p:cBhvr>
                                        <p:cTn id="7" dur="indefinite"/>
                                        <p:tgtEl>
                                          <p:spTgt spid="8"/>
                                        </p:tgtEl>
                                        <p:attrNameLst>
                                          <p:attrName>fill.type</p:attrName>
                                        </p:attrNameLst>
                                      </p:cBhvr>
                                      <p:to>
                                        <p:strVal val="solid"/>
                                      </p:to>
                                    </p:set>
                                    <p:set>
                                      <p:cBhvr>
                                        <p:cTn id="8" dur="indefinite"/>
                                        <p:tgtEl>
                                          <p:spTgt spid="8"/>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48B90-D407-4073-8559-85415FFEDC14}"/>
              </a:ext>
            </a:extLst>
          </p:cNvPr>
          <p:cNvSpPr>
            <a:spLocks noGrp="1"/>
          </p:cNvSpPr>
          <p:nvPr>
            <p:ph type="title" idx="4294967295"/>
          </p:nvPr>
        </p:nvSpPr>
        <p:spPr>
          <a:xfrm>
            <a:off x="4448229" y="160552"/>
            <a:ext cx="7743771" cy="773726"/>
          </a:xfrm>
        </p:spPr>
        <p:txBody>
          <a:bodyPr/>
          <a:lstStyle/>
          <a:p>
            <a:pPr algn="ctr"/>
            <a:r>
              <a:rPr lang="en-US" sz="3600" b="1" kern="1200">
                <a:solidFill>
                  <a:srgbClr val="0070C0"/>
                </a:solidFill>
                <a:effectLst/>
                <a:latin typeface="Arial Nova" panose="020B0504020202020204" pitchFamily="34" charset="0"/>
                <a:ea typeface="+mj-ea"/>
                <a:cs typeface="+mj-cs"/>
              </a:rPr>
              <a:t>Audits/Inspections – Question 6</a:t>
            </a:r>
            <a:endParaRPr lang="en-US"/>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912686" y="1429371"/>
            <a:ext cx="6857603"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6"/>
            </a:pPr>
            <a:r>
              <a:rPr lang="en-US" sz="2400" b="0"/>
              <a:t>What are some examples of parameters that an observer should be looking at for CEMS daily operations? </a:t>
            </a:r>
          </a:p>
          <a:p>
            <a:pPr>
              <a:lnSpc>
                <a:spcPct val="90000"/>
              </a:lnSpc>
            </a:pPr>
            <a:endParaRPr lang="en-US" sz="2400" b="0"/>
          </a:p>
        </p:txBody>
      </p:sp>
      <p:sp>
        <p:nvSpPr>
          <p:cNvPr id="8" name="Rectangle: Rounded Corners 7">
            <a:extLst>
              <a:ext uri="{FF2B5EF4-FFF2-40B4-BE49-F238E27FC236}">
                <a16:creationId xmlns:a16="http://schemas.microsoft.com/office/drawing/2014/main" id="{9967D23A-1614-49EE-9804-5B193AF7D89A}"/>
              </a:ext>
            </a:extLst>
          </p:cNvPr>
          <p:cNvSpPr/>
          <p:nvPr/>
        </p:nvSpPr>
        <p:spPr>
          <a:xfrm>
            <a:off x="6684928" y="2780781"/>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5" name="TextBox 4">
            <a:extLst>
              <a:ext uri="{FF2B5EF4-FFF2-40B4-BE49-F238E27FC236}">
                <a16:creationId xmlns:a16="http://schemas.microsoft.com/office/drawing/2014/main" id="{5D8553F5-063F-4A75-8A7F-438BA39FF7C6}"/>
              </a:ext>
            </a:extLst>
          </p:cNvPr>
          <p:cNvSpPr txBox="1"/>
          <p:nvPr/>
        </p:nvSpPr>
        <p:spPr>
          <a:xfrm>
            <a:off x="374573" y="1443210"/>
            <a:ext cx="3756752" cy="4708981"/>
          </a:xfrm>
          <a:prstGeom prst="rect">
            <a:avLst/>
          </a:prstGeom>
          <a:solidFill>
            <a:schemeClr val="bg1"/>
          </a:solidFill>
        </p:spPr>
        <p:txBody>
          <a:bodyPr wrap="square" rtlCol="0">
            <a:spAutoFit/>
          </a:bodyPr>
          <a:lstStyle/>
          <a:p>
            <a:r>
              <a:rPr lang="en-US" sz="2200">
                <a:latin typeface="Arial Nova" panose="020B0504020202020204" pitchFamily="34" charset="0"/>
              </a:rPr>
              <a:t>Sample flow, gas pressure, and moisture (there are certainly others)</a:t>
            </a: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p:txBody>
      </p:sp>
      <p:sp>
        <p:nvSpPr>
          <p:cNvPr id="11" name="Slide Number Placeholder 4">
            <a:extLst>
              <a:ext uri="{FF2B5EF4-FFF2-40B4-BE49-F238E27FC236}">
                <a16:creationId xmlns:a16="http://schemas.microsoft.com/office/drawing/2014/main" id="{820A215F-924A-4189-BE6C-D7D281FFD3CE}"/>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34</a:t>
            </a:fld>
            <a:endParaRPr lang="en-US"/>
          </a:p>
        </p:txBody>
      </p:sp>
    </p:spTree>
    <p:custDataLst>
      <p:tags r:id="rId1"/>
    </p:custDataLst>
    <p:extLst>
      <p:ext uri="{BB962C8B-B14F-4D97-AF65-F5344CB8AC3E}">
        <p14:creationId xmlns:p14="http://schemas.microsoft.com/office/powerpoint/2010/main" val="370268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8"/>
                                        </p:tgtEl>
                                        <p:attrNameLst>
                                          <p:attrName>fillcolor</p:attrName>
                                        </p:attrNameLst>
                                      </p:cBhvr>
                                      <p:to>
                                        <p:clrVal>
                                          <a:schemeClr val="accent1"/>
                                        </p:clrVal>
                                      </p:to>
                                    </p:set>
                                    <p:set>
                                      <p:cBhvr>
                                        <p:cTn id="7" dur="indefinite"/>
                                        <p:tgtEl>
                                          <p:spTgt spid="8"/>
                                        </p:tgtEl>
                                        <p:attrNameLst>
                                          <p:attrName>fill.type</p:attrName>
                                        </p:attrNameLst>
                                      </p:cBhvr>
                                      <p:to>
                                        <p:strVal val="solid"/>
                                      </p:to>
                                    </p:set>
                                    <p:set>
                                      <p:cBhvr>
                                        <p:cTn id="8" dur="indefinite"/>
                                        <p:tgtEl>
                                          <p:spTgt spid="8"/>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AB30D-AB5A-40EC-9634-8FF3D55D74A5}"/>
              </a:ext>
            </a:extLst>
          </p:cNvPr>
          <p:cNvSpPr>
            <a:spLocks noGrp="1"/>
          </p:cNvSpPr>
          <p:nvPr>
            <p:ph type="title"/>
          </p:nvPr>
        </p:nvSpPr>
        <p:spPr/>
        <p:txBody>
          <a:bodyPr/>
          <a:lstStyle/>
          <a:p>
            <a:r>
              <a:rPr lang="en-US" dirty="0"/>
              <a:t>Use of CMS Data for Enforcement</a:t>
            </a:r>
          </a:p>
        </p:txBody>
      </p:sp>
      <p:sp>
        <p:nvSpPr>
          <p:cNvPr id="3" name="Rectangle: Rounded Corners 2">
            <a:extLst>
              <a:ext uri="{FF2B5EF4-FFF2-40B4-BE49-F238E27FC236}">
                <a16:creationId xmlns:a16="http://schemas.microsoft.com/office/drawing/2014/main" id="{89203A1D-41CE-46C4-98E1-B13C5530000E}"/>
              </a:ext>
            </a:extLst>
          </p:cNvPr>
          <p:cNvSpPr/>
          <p:nvPr/>
        </p:nvSpPr>
        <p:spPr>
          <a:xfrm>
            <a:off x="683172" y="1471448"/>
            <a:ext cx="10520856" cy="1217212"/>
          </a:xfrm>
          <a:prstGeom prst="roundRect">
            <a:avLst/>
          </a:prstGeom>
          <a:solidFill>
            <a:srgbClr val="0070C0"/>
          </a:solidFill>
        </p:spPr>
        <p:style>
          <a:lnRef idx="1">
            <a:schemeClr val="accent1"/>
          </a:lnRef>
          <a:fillRef idx="2">
            <a:schemeClr val="accent1"/>
          </a:fillRef>
          <a:effectRef idx="1">
            <a:schemeClr val="accent1"/>
          </a:effectRef>
          <a:fontRef idx="minor">
            <a:schemeClr val="dk1"/>
          </a:fontRef>
        </p:style>
        <p:txBody>
          <a:bodyPr rtlCol="0" anchor="ctr"/>
          <a:lstStyle/>
          <a:p>
            <a:endParaRPr lang="en-US" sz="2400" b="1" dirty="0">
              <a:latin typeface="Arial Nova" panose="020B0504020202020204" pitchFamily="34" charset="0"/>
            </a:endParaRPr>
          </a:p>
          <a:p>
            <a:r>
              <a:rPr lang="en-US" sz="2400" b="1" dirty="0">
                <a:solidFill>
                  <a:schemeClr val="bg1"/>
                </a:solidFill>
                <a:latin typeface="Arial Nova" panose="020B0504020202020204" pitchFamily="34" charset="0"/>
              </a:rPr>
              <a:t>On technical grounds, CMS data typically are at least comparable to compliance method and inspection data derived from equally well-executed and quality-assured monitoring. </a:t>
            </a:r>
          </a:p>
          <a:p>
            <a:pPr lvl="0"/>
            <a:r>
              <a:rPr lang="en-US" sz="2200" b="1" dirty="0">
                <a:solidFill>
                  <a:schemeClr val="bg1"/>
                </a:solidFill>
                <a:latin typeface="Arial Nova" panose="020B0504020202020204" pitchFamily="34" charset="0"/>
              </a:rPr>
              <a:t> </a:t>
            </a:r>
          </a:p>
        </p:txBody>
      </p:sp>
      <p:sp>
        <p:nvSpPr>
          <p:cNvPr id="6" name="Rectangle 5">
            <a:extLst>
              <a:ext uri="{FF2B5EF4-FFF2-40B4-BE49-F238E27FC236}">
                <a16:creationId xmlns:a16="http://schemas.microsoft.com/office/drawing/2014/main" id="{EA59BA1D-345F-4B02-9F90-E271D340BC36}"/>
              </a:ext>
            </a:extLst>
          </p:cNvPr>
          <p:cNvSpPr/>
          <p:nvPr/>
        </p:nvSpPr>
        <p:spPr>
          <a:xfrm>
            <a:off x="809297" y="2993187"/>
            <a:ext cx="10321158" cy="1384995"/>
          </a:xfrm>
          <a:prstGeom prst="rect">
            <a:avLst/>
          </a:prstGeom>
        </p:spPr>
        <p:txBody>
          <a:bodyPr wrap="square">
            <a:spAutoFit/>
          </a:bodyPr>
          <a:lstStyle/>
          <a:p>
            <a:pPr marL="285750" indent="-285750">
              <a:buFont typeface="Arial" panose="020B0604020202020204" pitchFamily="34" charset="0"/>
              <a:buChar char="•"/>
            </a:pPr>
            <a:r>
              <a:rPr lang="en-US" sz="2200" dirty="0">
                <a:latin typeface="Arial Nova" panose="020B0504020202020204" pitchFamily="34" charset="0"/>
              </a:rPr>
              <a:t>CMS data are more representative of actual continuous emissions than are some traditional sources of compliance data, such as emission factors and engineering calculations.</a:t>
            </a:r>
          </a:p>
          <a:p>
            <a:pPr lvl="0"/>
            <a:endParaRPr lang="en-US" dirty="0">
              <a:latin typeface="Arial Nova" panose="020B0504020202020204" pitchFamily="34" charset="0"/>
            </a:endParaRPr>
          </a:p>
        </p:txBody>
      </p:sp>
      <p:sp>
        <p:nvSpPr>
          <p:cNvPr id="4" name="Slide Number Placeholder 3">
            <a:extLst>
              <a:ext uri="{FF2B5EF4-FFF2-40B4-BE49-F238E27FC236}">
                <a16:creationId xmlns:a16="http://schemas.microsoft.com/office/drawing/2014/main" id="{8F350ABF-C3D8-4E1B-851F-7EC6356EA205}"/>
              </a:ext>
            </a:extLst>
          </p:cNvPr>
          <p:cNvSpPr>
            <a:spLocks noGrp="1"/>
          </p:cNvSpPr>
          <p:nvPr>
            <p:ph type="sldNum" sz="quarter" idx="4"/>
          </p:nvPr>
        </p:nvSpPr>
        <p:spPr/>
        <p:txBody>
          <a:bodyPr/>
          <a:lstStyle/>
          <a:p>
            <a:fld id="{9F6A1695-EE1A-47E5-B690-CB114231B8B2}" type="slidenum">
              <a:rPr lang="en-US" smtClean="0"/>
              <a:t>35</a:t>
            </a:fld>
            <a:endParaRPr lang="en-US"/>
          </a:p>
        </p:txBody>
      </p:sp>
    </p:spTree>
    <p:extLst>
      <p:ext uri="{BB962C8B-B14F-4D97-AF65-F5344CB8AC3E}">
        <p14:creationId xmlns:p14="http://schemas.microsoft.com/office/powerpoint/2010/main" val="948737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43A3169-F642-4A2C-AFD1-50CC9CCCB46C}"/>
              </a:ext>
            </a:extLst>
          </p:cNvPr>
          <p:cNvSpPr>
            <a:spLocks noGrp="1"/>
          </p:cNvSpPr>
          <p:nvPr>
            <p:ph type="title"/>
          </p:nvPr>
        </p:nvSpPr>
        <p:spPr>
          <a:xfrm>
            <a:off x="269875" y="276225"/>
            <a:ext cx="11655425" cy="754063"/>
          </a:xfrm>
        </p:spPr>
        <p:txBody>
          <a:bodyPr/>
          <a:lstStyle/>
          <a:p>
            <a:r>
              <a:rPr lang="en-US" sz="4400" dirty="0"/>
              <a:t>Use of CMS Data for Enforcement (Cont’d)</a:t>
            </a:r>
          </a:p>
        </p:txBody>
      </p:sp>
      <p:sp>
        <p:nvSpPr>
          <p:cNvPr id="7" name="Rectangle: Rounded Corners 6">
            <a:extLst>
              <a:ext uri="{FF2B5EF4-FFF2-40B4-BE49-F238E27FC236}">
                <a16:creationId xmlns:a16="http://schemas.microsoft.com/office/drawing/2014/main" id="{704C70A4-770F-40A2-B87C-C2A8FA26A5DF}"/>
              </a:ext>
            </a:extLst>
          </p:cNvPr>
          <p:cNvSpPr/>
          <p:nvPr/>
        </p:nvSpPr>
        <p:spPr>
          <a:xfrm>
            <a:off x="683172" y="1463040"/>
            <a:ext cx="10520856" cy="1225620"/>
          </a:xfrm>
          <a:prstGeom prst="roundRect">
            <a:avLst/>
          </a:prstGeom>
          <a:solidFill>
            <a:srgbClr val="0070C0"/>
          </a:solidFill>
        </p:spPr>
        <p:style>
          <a:lnRef idx="1">
            <a:schemeClr val="accent1"/>
          </a:lnRef>
          <a:fillRef idx="2">
            <a:schemeClr val="accent1"/>
          </a:fillRef>
          <a:effectRef idx="1">
            <a:schemeClr val="accent1"/>
          </a:effectRef>
          <a:fontRef idx="minor">
            <a:schemeClr val="dk1"/>
          </a:fontRef>
        </p:style>
        <p:txBody>
          <a:bodyPr rtlCol="0" anchor="ctr"/>
          <a:lstStyle/>
          <a:p>
            <a:pPr lvl="0"/>
            <a:r>
              <a:rPr lang="en-US" sz="2400" b="1" dirty="0">
                <a:solidFill>
                  <a:schemeClr val="bg1"/>
                </a:solidFill>
                <a:latin typeface="Arial Nova" panose="020B0504020202020204" pitchFamily="34" charset="0"/>
              </a:rPr>
              <a:t>CMS is important to enforcement, irrespective of whether the legal requirement being enforced specifies CMS as the compliance method</a:t>
            </a:r>
            <a:r>
              <a:rPr lang="en-US" sz="2200" b="1" dirty="0">
                <a:solidFill>
                  <a:schemeClr val="bg1"/>
                </a:solidFill>
                <a:latin typeface="Arial Nova" panose="020B0504020202020204" pitchFamily="34" charset="0"/>
              </a:rPr>
              <a:t>. </a:t>
            </a:r>
          </a:p>
        </p:txBody>
      </p:sp>
      <p:sp>
        <p:nvSpPr>
          <p:cNvPr id="8" name="Rectangle 7">
            <a:extLst>
              <a:ext uri="{FF2B5EF4-FFF2-40B4-BE49-F238E27FC236}">
                <a16:creationId xmlns:a16="http://schemas.microsoft.com/office/drawing/2014/main" id="{A34C4923-3C1D-408F-AAA4-5F4DF48A8F30}"/>
              </a:ext>
            </a:extLst>
          </p:cNvPr>
          <p:cNvSpPr/>
          <p:nvPr/>
        </p:nvSpPr>
        <p:spPr>
          <a:xfrm>
            <a:off x="809297" y="2993187"/>
            <a:ext cx="10321158" cy="2462213"/>
          </a:xfrm>
          <a:prstGeom prst="rect">
            <a:avLst/>
          </a:prstGeom>
        </p:spPr>
        <p:txBody>
          <a:bodyPr wrap="square">
            <a:spAutoFit/>
          </a:bodyPr>
          <a:lstStyle/>
          <a:p>
            <a:pPr marL="285750" lvl="0" indent="-285750">
              <a:buFont typeface="Arial" panose="020B0604020202020204" pitchFamily="34" charset="0"/>
              <a:buChar char="•"/>
            </a:pPr>
            <a:r>
              <a:rPr lang="en-US" sz="2200" dirty="0">
                <a:latin typeface="Arial Nova" panose="020B0504020202020204" pitchFamily="34" charset="0"/>
              </a:rPr>
              <a:t>However, a governing regulation (e.g., 40 CFR Part 60) must specify CMS as the compliance method in order for EPA to rely on CMS data alone to prove a violation of an emission limitation in Federal district court, or to issue a Notice of Noncompliance ("NON").</a:t>
            </a:r>
          </a:p>
          <a:p>
            <a:pPr marL="285750" lvl="0" indent="-285750">
              <a:buFont typeface="Arial" panose="020B0604020202020204" pitchFamily="34" charset="0"/>
              <a:buChar char="•"/>
            </a:pPr>
            <a:endParaRPr lang="en-US" sz="2200" dirty="0">
              <a:latin typeface="Arial Nova" panose="020B0504020202020204" pitchFamily="34" charset="0"/>
            </a:endParaRPr>
          </a:p>
          <a:p>
            <a:pPr marL="285750" lvl="0" indent="-285750">
              <a:buFont typeface="Arial" panose="020B0604020202020204" pitchFamily="34" charset="0"/>
              <a:buChar char="•"/>
            </a:pPr>
            <a:r>
              <a:rPr lang="en-US" sz="2200" dirty="0">
                <a:latin typeface="Arial Nova" panose="020B0504020202020204" pitchFamily="34" charset="0"/>
              </a:rPr>
              <a:t>The same is true if EPA is to rely on CMS data alone to issue an administrative order respecting emissions violations.</a:t>
            </a:r>
          </a:p>
        </p:txBody>
      </p:sp>
      <p:sp>
        <p:nvSpPr>
          <p:cNvPr id="4" name="Slide Number Placeholder 3">
            <a:extLst>
              <a:ext uri="{FF2B5EF4-FFF2-40B4-BE49-F238E27FC236}">
                <a16:creationId xmlns:a16="http://schemas.microsoft.com/office/drawing/2014/main" id="{CE46994A-322C-47F5-A07F-FC84CDD77475}"/>
              </a:ext>
            </a:extLst>
          </p:cNvPr>
          <p:cNvSpPr>
            <a:spLocks noGrp="1"/>
          </p:cNvSpPr>
          <p:nvPr>
            <p:ph type="sldNum" sz="quarter" idx="4"/>
          </p:nvPr>
        </p:nvSpPr>
        <p:spPr/>
        <p:txBody>
          <a:bodyPr/>
          <a:lstStyle/>
          <a:p>
            <a:fld id="{9F6A1695-EE1A-47E5-B690-CB114231B8B2}" type="slidenum">
              <a:rPr lang="en-US" smtClean="0"/>
              <a:t>36</a:t>
            </a:fld>
            <a:endParaRPr lang="en-US"/>
          </a:p>
        </p:txBody>
      </p:sp>
    </p:spTree>
    <p:extLst>
      <p:ext uri="{BB962C8B-B14F-4D97-AF65-F5344CB8AC3E}">
        <p14:creationId xmlns:p14="http://schemas.microsoft.com/office/powerpoint/2010/main" val="3396324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2A0607-9381-466F-A79B-1C2AE9B535EF}"/>
              </a:ext>
            </a:extLst>
          </p:cNvPr>
          <p:cNvSpPr>
            <a:spLocks noGrp="1"/>
          </p:cNvSpPr>
          <p:nvPr>
            <p:ph type="title"/>
          </p:nvPr>
        </p:nvSpPr>
        <p:spPr/>
        <p:txBody>
          <a:bodyPr/>
          <a:lstStyle/>
          <a:p>
            <a:r>
              <a:rPr lang="en-US" sz="4200" dirty="0"/>
              <a:t>Enforcement Applications of CMS </a:t>
            </a:r>
          </a:p>
        </p:txBody>
      </p:sp>
      <p:sp>
        <p:nvSpPr>
          <p:cNvPr id="4" name="Slide Number Placeholder 3">
            <a:extLst>
              <a:ext uri="{FF2B5EF4-FFF2-40B4-BE49-F238E27FC236}">
                <a16:creationId xmlns:a16="http://schemas.microsoft.com/office/drawing/2014/main" id="{8F2FDF80-9753-4700-BB72-5110742829F4}"/>
              </a:ext>
            </a:extLst>
          </p:cNvPr>
          <p:cNvSpPr>
            <a:spLocks noGrp="1"/>
          </p:cNvSpPr>
          <p:nvPr>
            <p:ph type="sldNum" sz="quarter" idx="4"/>
          </p:nvPr>
        </p:nvSpPr>
        <p:spPr/>
        <p:txBody>
          <a:bodyPr/>
          <a:lstStyle/>
          <a:p>
            <a:fld id="{9F6A1695-EE1A-47E5-B690-CB114231B8B2}" type="slidenum">
              <a:rPr lang="en-US" smtClean="0"/>
              <a:t>37</a:t>
            </a:fld>
            <a:endParaRPr lang="en-US"/>
          </a:p>
        </p:txBody>
      </p:sp>
      <p:sp>
        <p:nvSpPr>
          <p:cNvPr id="6" name="Content Placeholder 5">
            <a:extLst>
              <a:ext uri="{FF2B5EF4-FFF2-40B4-BE49-F238E27FC236}">
                <a16:creationId xmlns:a16="http://schemas.microsoft.com/office/drawing/2014/main" id="{4A415AA4-217F-4B7B-ADC6-F58A69987D2E}"/>
              </a:ext>
            </a:extLst>
          </p:cNvPr>
          <p:cNvSpPr>
            <a:spLocks noGrp="1"/>
          </p:cNvSpPr>
          <p:nvPr>
            <p:ph idx="4294967295"/>
          </p:nvPr>
        </p:nvSpPr>
        <p:spPr>
          <a:xfrm>
            <a:off x="1971935" y="5578937"/>
            <a:ext cx="8464417" cy="683836"/>
          </a:xfrm>
          <a:ln>
            <a:noFill/>
          </a:ln>
        </p:spPr>
        <p:style>
          <a:lnRef idx="1">
            <a:schemeClr val="accent1"/>
          </a:lnRef>
          <a:fillRef idx="2">
            <a:schemeClr val="accent1"/>
          </a:fillRef>
          <a:effectRef idx="1">
            <a:schemeClr val="accent1"/>
          </a:effectRef>
          <a:fontRef idx="minor">
            <a:schemeClr val="dk1"/>
          </a:fontRef>
        </p:style>
        <p:txBody>
          <a:bodyPr rtlCol="0" anchor="ctr">
            <a:normAutofit fontScale="92500" lnSpcReduction="20000"/>
          </a:bodyPr>
          <a:lstStyle/>
          <a:p>
            <a:pPr marL="0" indent="0">
              <a:buNone/>
            </a:pPr>
            <a:r>
              <a:rPr lang="en-US" sz="2000">
                <a:solidFill>
                  <a:srgbClr val="000000"/>
                </a:solidFill>
                <a:latin typeface="Arial Nova" panose="020B0504020202020204" pitchFamily="34" charset="0"/>
              </a:rPr>
              <a:t>*e.g., 40 CFR Part 60</a:t>
            </a:r>
          </a:p>
          <a:p>
            <a:pPr marL="0" indent="0">
              <a:buNone/>
            </a:pPr>
            <a:r>
              <a:rPr lang="en-US" sz="2000">
                <a:solidFill>
                  <a:srgbClr val="000000"/>
                </a:solidFill>
                <a:latin typeface="Arial Nova" panose="020B0504020202020204" pitchFamily="34" charset="0"/>
              </a:rPr>
              <a:t>The next few slides will walk through these two enforcement applications.</a:t>
            </a:r>
          </a:p>
        </p:txBody>
      </p:sp>
      <p:sp>
        <p:nvSpPr>
          <p:cNvPr id="2" name="TextBox 1">
            <a:extLst>
              <a:ext uri="{FF2B5EF4-FFF2-40B4-BE49-F238E27FC236}">
                <a16:creationId xmlns:a16="http://schemas.microsoft.com/office/drawing/2014/main" id="{976A76E3-95DD-49B7-B158-05AAF416FAB5}"/>
              </a:ext>
            </a:extLst>
          </p:cNvPr>
          <p:cNvSpPr txBox="1"/>
          <p:nvPr/>
        </p:nvSpPr>
        <p:spPr>
          <a:xfrm>
            <a:off x="614149" y="1608619"/>
            <a:ext cx="5363570" cy="3631763"/>
          </a:xfrm>
          <a:prstGeom prst="rect">
            <a:avLst/>
          </a:prstGeom>
          <a:noFill/>
        </p:spPr>
        <p:txBody>
          <a:bodyPr wrap="square" rtlCol="0">
            <a:spAutoFit/>
          </a:bodyPr>
          <a:lstStyle/>
          <a:p>
            <a:pPr marL="285750" lvl="0" indent="-285750">
              <a:buFont typeface="Arial" panose="020B0604020202020204" pitchFamily="34" charset="0"/>
              <a:buChar char="•"/>
            </a:pPr>
            <a:r>
              <a:rPr lang="en-US" sz="2200" dirty="0">
                <a:solidFill>
                  <a:srgbClr val="000000"/>
                </a:solidFill>
                <a:latin typeface="Arial Nova" panose="020B0504020202020204" pitchFamily="34" charset="0"/>
              </a:rPr>
              <a:t>The governing regulation* specifies CMS as the compliance method</a:t>
            </a:r>
          </a:p>
          <a:p>
            <a:pPr marL="285750" lvl="0" indent="-285750">
              <a:buFont typeface="Arial" panose="020B0604020202020204" pitchFamily="34" charset="0"/>
              <a:buChar char="•"/>
            </a:pPr>
            <a:endParaRPr lang="en-US" sz="2200" dirty="0">
              <a:solidFill>
                <a:srgbClr val="000000"/>
              </a:solidFill>
              <a:latin typeface="Arial Nova" panose="020B0504020202020204" pitchFamily="34" charset="0"/>
            </a:endParaRPr>
          </a:p>
          <a:p>
            <a:pPr marL="285750" indent="-285750">
              <a:buFont typeface="Arial" panose="020B0604020202020204" pitchFamily="34" charset="0"/>
              <a:buChar char="•"/>
            </a:pPr>
            <a:r>
              <a:rPr lang="en-US" sz="2200" dirty="0">
                <a:solidFill>
                  <a:srgbClr val="000000"/>
                </a:solidFill>
                <a:latin typeface="Arial Nova" panose="020B0504020202020204" pitchFamily="34" charset="0"/>
              </a:rPr>
              <a:t>The governing regulation* specifies some method other than CMS as the compliance method, or, the governing regulation doesn’t specify a compliance method. </a:t>
            </a:r>
          </a:p>
          <a:p>
            <a:pPr lvl="0"/>
            <a:endParaRPr lang="en-US" dirty="0">
              <a:solidFill>
                <a:srgbClr val="000000"/>
              </a:solidFill>
              <a:latin typeface="Arial Nova" panose="020B0504020202020204" pitchFamily="34" charset="0"/>
            </a:endParaRPr>
          </a:p>
          <a:p>
            <a:pPr lvl="0"/>
            <a:endParaRPr lang="en-US" dirty="0">
              <a:solidFill>
                <a:srgbClr val="000000"/>
              </a:solidFill>
              <a:latin typeface="Arial Nova" panose="020B0504020202020204" pitchFamily="34" charset="0"/>
            </a:endParaRPr>
          </a:p>
          <a:p>
            <a:pPr lvl="0"/>
            <a:endParaRPr lang="en-US" dirty="0"/>
          </a:p>
        </p:txBody>
      </p:sp>
      <p:pic>
        <p:nvPicPr>
          <p:cNvPr id="10" name="Picture 9" descr="A checkmark within a wheel to indicate compliance">
            <a:extLst>
              <a:ext uri="{FF2B5EF4-FFF2-40B4-BE49-F238E27FC236}">
                <a16:creationId xmlns:a16="http://schemas.microsoft.com/office/drawing/2014/main" id="{8CC969CE-8317-4DF6-A230-095997AFC3D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921" t="9596" r="13339" b="28911"/>
          <a:stretch/>
        </p:blipFill>
        <p:spPr>
          <a:xfrm>
            <a:off x="6784512" y="1608619"/>
            <a:ext cx="4147345" cy="3554907"/>
          </a:xfrm>
          <a:prstGeom prst="rect">
            <a:avLst/>
          </a:prstGeom>
        </p:spPr>
      </p:pic>
    </p:spTree>
    <p:extLst>
      <p:ext uri="{BB962C8B-B14F-4D97-AF65-F5344CB8AC3E}">
        <p14:creationId xmlns:p14="http://schemas.microsoft.com/office/powerpoint/2010/main" val="240964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3457D-0863-45AE-B329-2B758CAF46D3}"/>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dirty="0"/>
              <a:t>CMS is the Compliance Method</a:t>
            </a:r>
          </a:p>
        </p:txBody>
      </p:sp>
      <p:pic>
        <p:nvPicPr>
          <p:cNvPr id="8" name="Picture 7" descr="A close up of a compliance sign">
            <a:extLst>
              <a:ext uri="{FF2B5EF4-FFF2-40B4-BE49-F238E27FC236}">
                <a16:creationId xmlns:a16="http://schemas.microsoft.com/office/drawing/2014/main" id="{F7EEAD58-893A-47D0-996E-4D5A3D8305D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49711" y="1721306"/>
            <a:ext cx="5363291" cy="4290632"/>
          </a:xfrm>
          <a:prstGeom prst="rect">
            <a:avLst/>
          </a:prstGeom>
          <a:noFill/>
        </p:spPr>
      </p:pic>
      <p:sp>
        <p:nvSpPr>
          <p:cNvPr id="6" name="Rectangle 5">
            <a:extLst>
              <a:ext uri="{FF2B5EF4-FFF2-40B4-BE49-F238E27FC236}">
                <a16:creationId xmlns:a16="http://schemas.microsoft.com/office/drawing/2014/main" id="{5CB47397-0C0B-4732-AE21-1E9AB5DAA531}"/>
              </a:ext>
            </a:extLst>
          </p:cNvPr>
          <p:cNvSpPr/>
          <p:nvPr/>
        </p:nvSpPr>
        <p:spPr>
          <a:xfrm>
            <a:off x="6179320" y="1556281"/>
            <a:ext cx="5524500" cy="4620682"/>
          </a:xfrm>
        </p:spPr>
        <p:txBody>
          <a:bodyPr vert="horz" lIns="91440" tIns="45720" rIns="91440" bIns="45720" rtlCol="0">
            <a:normAutofit/>
          </a:bodyPr>
          <a:lstStyle/>
          <a:p>
            <a:pPr marL="342900" indent="-342900">
              <a:lnSpc>
                <a:spcPct val="90000"/>
              </a:lnSpc>
              <a:spcAft>
                <a:spcPts val="600"/>
              </a:spcAft>
              <a:buFont typeface="Arial" panose="020B0604020202020204" pitchFamily="34" charset="0"/>
              <a:buChar char="•"/>
            </a:pPr>
            <a:r>
              <a:rPr lang="en-US" sz="2200">
                <a:latin typeface="Arial Nova" panose="020B0504020202020204" pitchFamily="34" charset="0"/>
              </a:rPr>
              <a:t>Required by some NSPS, National Emission Standards for Hazardous Air Pollutants (NESHAPS), and State Implementation Plans (SIPs)</a:t>
            </a:r>
          </a:p>
          <a:p>
            <a:pPr marL="342900" indent="-342900">
              <a:lnSpc>
                <a:spcPct val="90000"/>
              </a:lnSpc>
              <a:spcAft>
                <a:spcPts val="600"/>
              </a:spcAft>
              <a:buFont typeface="Arial" panose="020B0604020202020204" pitchFamily="34" charset="0"/>
              <a:buChar char="•"/>
            </a:pPr>
            <a:r>
              <a:rPr lang="en-US" sz="2200">
                <a:latin typeface="Arial Nova" panose="020B0504020202020204" pitchFamily="34" charset="0"/>
              </a:rPr>
              <a:t>Includes data validation requirements</a:t>
            </a:r>
          </a:p>
          <a:p>
            <a:pPr marL="342900" indent="-342900">
              <a:lnSpc>
                <a:spcPct val="90000"/>
              </a:lnSpc>
              <a:spcAft>
                <a:spcPts val="600"/>
              </a:spcAft>
              <a:buFont typeface="Arial" panose="020B0604020202020204" pitchFamily="34" charset="0"/>
              <a:buChar char="•"/>
            </a:pPr>
            <a:r>
              <a:rPr lang="en-US" sz="2200">
                <a:latin typeface="Arial Nova" panose="020B0504020202020204" pitchFamily="34" charset="0"/>
              </a:rPr>
              <a:t>Requires monitoring against emission limits with long averaging time</a:t>
            </a:r>
          </a:p>
          <a:p>
            <a:pPr marL="342900" indent="-342900">
              <a:lnSpc>
                <a:spcPct val="90000"/>
              </a:lnSpc>
              <a:spcAft>
                <a:spcPts val="600"/>
              </a:spcAft>
              <a:buFont typeface="Arial" panose="020B0604020202020204" pitchFamily="34" charset="0"/>
              <a:buChar char="•"/>
            </a:pPr>
            <a:r>
              <a:rPr lang="en-US" sz="2200">
                <a:latin typeface="Arial Nova" panose="020B0504020202020204" pitchFamily="34" charset="0"/>
              </a:rPr>
              <a:t>Data documents compliance against the emissions standard in the units of the emissions standard</a:t>
            </a:r>
          </a:p>
        </p:txBody>
      </p:sp>
      <p:sp>
        <p:nvSpPr>
          <p:cNvPr id="4" name="Slide Number Placeholder 3">
            <a:extLst>
              <a:ext uri="{FF2B5EF4-FFF2-40B4-BE49-F238E27FC236}">
                <a16:creationId xmlns:a16="http://schemas.microsoft.com/office/drawing/2014/main" id="{2E8AD27A-5910-4418-9736-96AF47699BB3}"/>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38</a:t>
            </a:fld>
            <a:endParaRPr lang="en-US"/>
          </a:p>
        </p:txBody>
      </p:sp>
    </p:spTree>
    <p:extLst>
      <p:ext uri="{BB962C8B-B14F-4D97-AF65-F5344CB8AC3E}">
        <p14:creationId xmlns:p14="http://schemas.microsoft.com/office/powerpoint/2010/main" val="774823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EFC4D-19E7-441B-B45B-CF3310B8B297}"/>
              </a:ext>
            </a:extLst>
          </p:cNvPr>
          <p:cNvSpPr>
            <a:spLocks noGrp="1"/>
          </p:cNvSpPr>
          <p:nvPr>
            <p:ph type="title"/>
          </p:nvPr>
        </p:nvSpPr>
        <p:spPr>
          <a:xfrm>
            <a:off x="269107" y="276088"/>
            <a:ext cx="11656194" cy="753642"/>
          </a:xfrm>
        </p:spPr>
        <p:txBody>
          <a:bodyPr anchor="t">
            <a:normAutofit/>
          </a:bodyPr>
          <a:lstStyle/>
          <a:p>
            <a:pPr>
              <a:lnSpc>
                <a:spcPct val="90000"/>
              </a:lnSpc>
            </a:pPr>
            <a:r>
              <a:rPr lang="en-US" dirty="0"/>
              <a:t>CMS is Not the Compliance Method</a:t>
            </a:r>
          </a:p>
        </p:txBody>
      </p:sp>
      <p:pic>
        <p:nvPicPr>
          <p:cNvPr id="7" name="Content Placeholder 6" descr="A close up of a violation sign">
            <a:extLst>
              <a:ext uri="{FF2B5EF4-FFF2-40B4-BE49-F238E27FC236}">
                <a16:creationId xmlns:a16="http://schemas.microsoft.com/office/drawing/2014/main" id="{087582B4-EC32-4EF4-A57B-6C52FB7B2ADE}"/>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tretch/>
        </p:blipFill>
        <p:spPr>
          <a:xfrm>
            <a:off x="269106" y="1980410"/>
            <a:ext cx="5826125" cy="3568501"/>
          </a:xfrm>
          <a:noFill/>
        </p:spPr>
      </p:pic>
      <p:sp>
        <p:nvSpPr>
          <p:cNvPr id="4" name="Content Placeholder 3">
            <a:extLst>
              <a:ext uri="{FF2B5EF4-FFF2-40B4-BE49-F238E27FC236}">
                <a16:creationId xmlns:a16="http://schemas.microsoft.com/office/drawing/2014/main" id="{B91502A9-63DD-470A-B438-30978BC38F98}"/>
              </a:ext>
            </a:extLst>
          </p:cNvPr>
          <p:cNvSpPr>
            <a:spLocks noGrp="1"/>
          </p:cNvSpPr>
          <p:nvPr>
            <p:ph idx="1"/>
          </p:nvPr>
        </p:nvSpPr>
        <p:spPr>
          <a:xfrm>
            <a:off x="6315075" y="1384456"/>
            <a:ext cx="5607819" cy="4748407"/>
          </a:xfrm>
        </p:spPr>
        <p:txBody>
          <a:bodyPr>
            <a:normAutofit/>
          </a:bodyPr>
          <a:lstStyle/>
          <a:p>
            <a:r>
              <a:rPr lang="en-US" sz="2000" dirty="0"/>
              <a:t>CMS data is “Credible Evidence”</a:t>
            </a:r>
          </a:p>
          <a:p>
            <a:endParaRPr lang="en-US" sz="2000" dirty="0"/>
          </a:p>
          <a:p>
            <a:pPr marL="342900" indent="-342900">
              <a:buFont typeface="Arial" panose="020B0604020202020204" pitchFamily="34" charset="0"/>
              <a:buChar char="•"/>
            </a:pPr>
            <a:r>
              <a:rPr lang="en-US" sz="2000" dirty="0"/>
              <a:t>Data is used for initiating and supporting enforcement cases alleging emissions violations.</a:t>
            </a:r>
          </a:p>
          <a:p>
            <a:pPr marL="342900" indent="-342900">
              <a:buFont typeface="Arial" panose="020B0604020202020204" pitchFamily="34" charset="0"/>
              <a:buChar char="•"/>
            </a:pPr>
            <a:r>
              <a:rPr lang="en-US" sz="2000" dirty="0"/>
              <a:t>CMS data may provide a basis to issue a section 114 request for compliance method data.</a:t>
            </a:r>
          </a:p>
          <a:p>
            <a:pPr marL="342900" indent="-342900">
              <a:buFont typeface="Arial" panose="020B0604020202020204" pitchFamily="34" charset="0"/>
              <a:buChar char="•"/>
            </a:pPr>
            <a:r>
              <a:rPr lang="en-US" sz="2000" dirty="0"/>
              <a:t>CMS data may be used to enforce operation and maintenance, monitoring and recordkeeping and reporting requirements, when the regulation does not specify a compliance method or an emissions standard (e.g. general duty clause). </a:t>
            </a:r>
          </a:p>
          <a:p>
            <a:endParaRPr lang="en-US" sz="2000" dirty="0"/>
          </a:p>
        </p:txBody>
      </p:sp>
      <p:sp>
        <p:nvSpPr>
          <p:cNvPr id="5" name="Slide Number Placeholder 4">
            <a:extLst>
              <a:ext uri="{FF2B5EF4-FFF2-40B4-BE49-F238E27FC236}">
                <a16:creationId xmlns:a16="http://schemas.microsoft.com/office/drawing/2014/main" id="{17E80717-2842-443F-B846-ACF8D254E12D}"/>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39</a:t>
            </a:fld>
            <a:endParaRPr lang="en-US"/>
          </a:p>
        </p:txBody>
      </p:sp>
    </p:spTree>
    <p:extLst>
      <p:ext uri="{BB962C8B-B14F-4D97-AF65-F5344CB8AC3E}">
        <p14:creationId xmlns:p14="http://schemas.microsoft.com/office/powerpoint/2010/main" val="136983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2472F-3EEF-481F-99BC-E00DE78D3770}"/>
              </a:ext>
            </a:extLst>
          </p:cNvPr>
          <p:cNvSpPr>
            <a:spLocks noGrp="1"/>
          </p:cNvSpPr>
          <p:nvPr>
            <p:ph type="title"/>
          </p:nvPr>
        </p:nvSpPr>
        <p:spPr/>
        <p:txBody>
          <a:bodyPr/>
          <a:lstStyle/>
          <a:p>
            <a:r>
              <a:rPr lang="en-US"/>
              <a:t>Overview of Audits and Inspections</a:t>
            </a:r>
          </a:p>
        </p:txBody>
      </p:sp>
      <p:graphicFrame>
        <p:nvGraphicFramePr>
          <p:cNvPr id="5" name="Table 5">
            <a:extLst>
              <a:ext uri="{FF2B5EF4-FFF2-40B4-BE49-F238E27FC236}">
                <a16:creationId xmlns:a16="http://schemas.microsoft.com/office/drawing/2014/main" id="{42CB9F43-688B-4EB0-A7CE-1C56563C4992}"/>
              </a:ext>
            </a:extLst>
          </p:cNvPr>
          <p:cNvGraphicFramePr>
            <a:graphicFrameLocks noGrp="1"/>
          </p:cNvGraphicFramePr>
          <p:nvPr>
            <p:extLst>
              <p:ext uri="{D42A27DB-BD31-4B8C-83A1-F6EECF244321}">
                <p14:modId xmlns:p14="http://schemas.microsoft.com/office/powerpoint/2010/main" val="2850558099"/>
              </p:ext>
            </p:extLst>
          </p:nvPr>
        </p:nvGraphicFramePr>
        <p:xfrm>
          <a:off x="1269242" y="1376148"/>
          <a:ext cx="4107976" cy="4683319"/>
        </p:xfrm>
        <a:graphic>
          <a:graphicData uri="http://schemas.openxmlformats.org/drawingml/2006/table">
            <a:tbl>
              <a:tblPr firstRow="1" bandRow="1">
                <a:tableStyleId>{9DCAF9ED-07DC-4A11-8D7F-57B35C25682E}</a:tableStyleId>
              </a:tblPr>
              <a:tblGrid>
                <a:gridCol w="4107976">
                  <a:extLst>
                    <a:ext uri="{9D8B030D-6E8A-4147-A177-3AD203B41FA5}">
                      <a16:colId xmlns:a16="http://schemas.microsoft.com/office/drawing/2014/main" val="2611652566"/>
                    </a:ext>
                  </a:extLst>
                </a:gridCol>
              </a:tblGrid>
              <a:tr h="1380410">
                <a:tc>
                  <a:txBody>
                    <a:bodyPr/>
                    <a:lstStyle/>
                    <a:p>
                      <a:endParaRPr lang="en-US" sz="2200">
                        <a:latin typeface="Arial Nova" panose="020B0504020202020204" pitchFamily="34" charset="0"/>
                      </a:endParaRPr>
                    </a:p>
                    <a:p>
                      <a:pPr algn="ctr"/>
                      <a:r>
                        <a:rPr lang="en-US" sz="2800">
                          <a:latin typeface="Arial Nova" panose="020B0504020202020204" pitchFamily="34" charset="0"/>
                        </a:rPr>
                        <a:t>Performance Audit</a:t>
                      </a:r>
                    </a:p>
                  </a:txBody>
                  <a:tcPr/>
                </a:tc>
                <a:extLst>
                  <a:ext uri="{0D108BD9-81ED-4DB2-BD59-A6C34878D82A}">
                    <a16:rowId xmlns:a16="http://schemas.microsoft.com/office/drawing/2014/main" val="3969105841"/>
                  </a:ext>
                </a:extLst>
              </a:tr>
              <a:tr h="3302909">
                <a:tc>
                  <a:txBody>
                    <a:bodyPr/>
                    <a:lstStyle/>
                    <a:p>
                      <a:pPr marL="285750" lvl="0" indent="-285750">
                        <a:buFont typeface="Arial" panose="020B0604020202020204" pitchFamily="34" charset="0"/>
                        <a:buChar char="•"/>
                      </a:pPr>
                      <a:r>
                        <a:rPr lang="en-US" sz="2200">
                          <a:latin typeface="Arial Nova" panose="020B0504020202020204" pitchFamily="34" charset="0"/>
                        </a:rPr>
                        <a:t>A quantitative evaluation, which includes things such as*:</a:t>
                      </a:r>
                    </a:p>
                    <a:p>
                      <a:pPr marL="742950" lvl="1" indent="-285750">
                        <a:buFont typeface="Arial" panose="020B0604020202020204" pitchFamily="34" charset="0"/>
                        <a:buChar char="•"/>
                      </a:pPr>
                      <a:r>
                        <a:rPr lang="en-US" sz="2200">
                          <a:latin typeface="Arial Nova" panose="020B0504020202020204" pitchFamily="34" charset="0"/>
                        </a:rPr>
                        <a:t>Cylinder Gas Audit (CGA)</a:t>
                      </a:r>
                    </a:p>
                    <a:p>
                      <a:pPr marL="742950" lvl="1" indent="-285750">
                        <a:buFont typeface="Arial" panose="020B0604020202020204" pitchFamily="34" charset="0"/>
                        <a:buChar char="•"/>
                      </a:pPr>
                      <a:r>
                        <a:rPr lang="en-US" sz="2200">
                          <a:latin typeface="Arial Nova" panose="020B0504020202020204" pitchFamily="34" charset="0"/>
                        </a:rPr>
                        <a:t>Relative Accuracy Test Audit (RATA)</a:t>
                      </a:r>
                    </a:p>
                    <a:p>
                      <a:pPr marL="742950" lvl="1" indent="-285750">
                        <a:buFont typeface="Arial" panose="020B0604020202020204" pitchFamily="34" charset="0"/>
                        <a:buChar char="•"/>
                      </a:pPr>
                      <a:r>
                        <a:rPr lang="en-US" sz="2200">
                          <a:latin typeface="Arial Nova" panose="020B0504020202020204" pitchFamily="34" charset="0"/>
                        </a:rPr>
                        <a:t>Relative Accuracy Audit (RAA)</a:t>
                      </a:r>
                    </a:p>
                    <a:p>
                      <a:endParaRPr lang="en-US">
                        <a:latin typeface="Arial Nova" panose="020B0504020202020204" pitchFamily="34" charset="0"/>
                      </a:endParaRPr>
                    </a:p>
                  </a:txBody>
                  <a:tcPr/>
                </a:tc>
                <a:extLst>
                  <a:ext uri="{0D108BD9-81ED-4DB2-BD59-A6C34878D82A}">
                    <a16:rowId xmlns:a16="http://schemas.microsoft.com/office/drawing/2014/main" val="3140574481"/>
                  </a:ext>
                </a:extLst>
              </a:tr>
            </a:tbl>
          </a:graphicData>
        </a:graphic>
      </p:graphicFrame>
      <p:graphicFrame>
        <p:nvGraphicFramePr>
          <p:cNvPr id="8" name="Table 5">
            <a:extLst>
              <a:ext uri="{FF2B5EF4-FFF2-40B4-BE49-F238E27FC236}">
                <a16:creationId xmlns:a16="http://schemas.microsoft.com/office/drawing/2014/main" id="{822587B9-F438-4B95-BCE3-903A47C2C678}"/>
              </a:ext>
            </a:extLst>
          </p:cNvPr>
          <p:cNvGraphicFramePr>
            <a:graphicFrameLocks noGrp="1"/>
          </p:cNvGraphicFramePr>
          <p:nvPr>
            <p:extLst>
              <p:ext uri="{D42A27DB-BD31-4B8C-83A1-F6EECF244321}">
                <p14:modId xmlns:p14="http://schemas.microsoft.com/office/powerpoint/2010/main" val="2374844914"/>
              </p:ext>
            </p:extLst>
          </p:nvPr>
        </p:nvGraphicFramePr>
        <p:xfrm>
          <a:off x="6096000" y="1376148"/>
          <a:ext cx="4107976" cy="4683319"/>
        </p:xfrm>
        <a:graphic>
          <a:graphicData uri="http://schemas.openxmlformats.org/drawingml/2006/table">
            <a:tbl>
              <a:tblPr firstRow="1" bandRow="1">
                <a:tableStyleId>{9DCAF9ED-07DC-4A11-8D7F-57B35C25682E}</a:tableStyleId>
              </a:tblPr>
              <a:tblGrid>
                <a:gridCol w="4107976">
                  <a:extLst>
                    <a:ext uri="{9D8B030D-6E8A-4147-A177-3AD203B41FA5}">
                      <a16:colId xmlns:a16="http://schemas.microsoft.com/office/drawing/2014/main" val="2611652566"/>
                    </a:ext>
                  </a:extLst>
                </a:gridCol>
              </a:tblGrid>
              <a:tr h="1380410">
                <a:tc>
                  <a:txBody>
                    <a:bodyPr/>
                    <a:lstStyle/>
                    <a:p>
                      <a:endParaRPr lang="en-US" sz="2200">
                        <a:latin typeface="Arial Nova" panose="020B0504020202020204" pitchFamily="34" charset="0"/>
                      </a:endParaRPr>
                    </a:p>
                    <a:p>
                      <a:pPr algn="ctr"/>
                      <a:r>
                        <a:rPr lang="en-US" sz="2800">
                          <a:latin typeface="Arial Nova" panose="020B0504020202020204" pitchFamily="34" charset="0"/>
                        </a:rPr>
                        <a:t>System/Field Audit</a:t>
                      </a:r>
                    </a:p>
                  </a:txBody>
                  <a:tcPr/>
                </a:tc>
                <a:extLst>
                  <a:ext uri="{0D108BD9-81ED-4DB2-BD59-A6C34878D82A}">
                    <a16:rowId xmlns:a16="http://schemas.microsoft.com/office/drawing/2014/main" val="3969105841"/>
                  </a:ext>
                </a:extLst>
              </a:tr>
              <a:tr h="3302909">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a:latin typeface="Arial Nova" panose="020B0504020202020204" pitchFamily="34" charset="0"/>
                        </a:rPr>
                        <a:t>Qualitative evaluation involving an inspection</a:t>
                      </a:r>
                    </a:p>
                    <a:p>
                      <a:pPr marL="0" lvl="0" indent="0">
                        <a:buFont typeface="Arial" panose="020B0604020202020204" pitchFamily="34" charset="0"/>
                        <a:buNone/>
                      </a:pPr>
                      <a:endParaRPr lang="en-US">
                        <a:latin typeface="Arial Nova" panose="020B0504020202020204" pitchFamily="34" charset="0"/>
                      </a:endParaRPr>
                    </a:p>
                    <a:p>
                      <a:endParaRPr lang="en-US">
                        <a:latin typeface="Arial Nova" panose="020B0504020202020204" pitchFamily="34" charset="0"/>
                      </a:endParaRPr>
                    </a:p>
                  </a:txBody>
                  <a:tcPr/>
                </a:tc>
                <a:extLst>
                  <a:ext uri="{0D108BD9-81ED-4DB2-BD59-A6C34878D82A}">
                    <a16:rowId xmlns:a16="http://schemas.microsoft.com/office/drawing/2014/main" val="3140574481"/>
                  </a:ext>
                </a:extLst>
              </a:tr>
            </a:tbl>
          </a:graphicData>
        </a:graphic>
      </p:graphicFrame>
      <p:sp>
        <p:nvSpPr>
          <p:cNvPr id="10" name="TextBox 9">
            <a:extLst>
              <a:ext uri="{FF2B5EF4-FFF2-40B4-BE49-F238E27FC236}">
                <a16:creationId xmlns:a16="http://schemas.microsoft.com/office/drawing/2014/main" id="{FA1FCC38-BD42-481F-A521-2C23B79D553E}"/>
              </a:ext>
            </a:extLst>
          </p:cNvPr>
          <p:cNvSpPr txBox="1"/>
          <p:nvPr/>
        </p:nvSpPr>
        <p:spPr>
          <a:xfrm>
            <a:off x="10357338" y="4859138"/>
            <a:ext cx="1565556" cy="1200329"/>
          </a:xfrm>
          <a:prstGeom prst="rect">
            <a:avLst/>
          </a:prstGeom>
          <a:noFill/>
        </p:spPr>
        <p:txBody>
          <a:bodyPr wrap="square" rtlCol="0">
            <a:spAutoFit/>
          </a:bodyPr>
          <a:lstStyle/>
          <a:p>
            <a:r>
              <a:rPr lang="en-US">
                <a:latin typeface="Arial Nova" panose="020B0504020202020204" pitchFamily="34" charset="0"/>
              </a:rPr>
              <a:t>*These elements are covered in Module 3</a:t>
            </a:r>
          </a:p>
        </p:txBody>
      </p:sp>
      <p:sp>
        <p:nvSpPr>
          <p:cNvPr id="4" name="Slide Number Placeholder 3">
            <a:extLst>
              <a:ext uri="{FF2B5EF4-FFF2-40B4-BE49-F238E27FC236}">
                <a16:creationId xmlns:a16="http://schemas.microsoft.com/office/drawing/2014/main" id="{7B5A941A-AD8A-4D84-8E07-44E74107B9AD}"/>
              </a:ext>
            </a:extLst>
          </p:cNvPr>
          <p:cNvSpPr>
            <a:spLocks noGrp="1"/>
          </p:cNvSpPr>
          <p:nvPr>
            <p:ph type="sldNum" sz="quarter" idx="4"/>
          </p:nvPr>
        </p:nvSpPr>
        <p:spPr/>
        <p:txBody>
          <a:bodyPr/>
          <a:lstStyle/>
          <a:p>
            <a:fld id="{9F6A1695-EE1A-47E5-B690-CB114231B8B2}" type="slidenum">
              <a:rPr lang="en-US" smtClean="0"/>
              <a:t>4</a:t>
            </a:fld>
            <a:endParaRPr lang="en-US"/>
          </a:p>
        </p:txBody>
      </p:sp>
    </p:spTree>
    <p:extLst>
      <p:ext uri="{BB962C8B-B14F-4D97-AF65-F5344CB8AC3E}">
        <p14:creationId xmlns:p14="http://schemas.microsoft.com/office/powerpoint/2010/main" val="385046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83132-8779-4FFF-A109-2358C99D7040}"/>
              </a:ext>
            </a:extLst>
          </p:cNvPr>
          <p:cNvSpPr>
            <a:spLocks noGrp="1"/>
          </p:cNvSpPr>
          <p:nvPr>
            <p:ph type="title" idx="4294967295"/>
          </p:nvPr>
        </p:nvSpPr>
        <p:spPr>
          <a:xfrm>
            <a:off x="535806" y="4549914"/>
            <a:ext cx="11656194" cy="753642"/>
          </a:xfrm>
        </p:spPr>
        <p:txBody>
          <a:bodyPr/>
          <a:lstStyle/>
          <a:p>
            <a:r>
              <a:rPr lang="en-US" sz="4600" b="1" kern="1200">
                <a:solidFill>
                  <a:srgbClr val="FFFFFF"/>
                </a:solidFill>
                <a:effectLst/>
                <a:latin typeface="Arial Nova" panose="020B0504020202020204" pitchFamily="34" charset="0"/>
                <a:ea typeface="+mj-ea"/>
                <a:cs typeface="+mj-cs"/>
              </a:rPr>
              <a:t>3. Let’s Test</a:t>
            </a:r>
            <a:r>
              <a:rPr lang="en-US" sz="4600" b="1" kern="1200" baseline="0">
                <a:solidFill>
                  <a:srgbClr val="FFFFFF"/>
                </a:solidFill>
                <a:effectLst/>
                <a:latin typeface="Arial Nova" panose="020B0504020202020204" pitchFamily="34" charset="0"/>
                <a:ea typeface="+mj-ea"/>
                <a:cs typeface="+mj-cs"/>
              </a:rPr>
              <a:t> Your Knowledge!</a:t>
            </a:r>
            <a:endParaRPr lang="en-US"/>
          </a:p>
        </p:txBody>
      </p:sp>
      <p:sp>
        <p:nvSpPr>
          <p:cNvPr id="3" name="Slide Number Placeholder 3">
            <a:extLst>
              <a:ext uri="{FF2B5EF4-FFF2-40B4-BE49-F238E27FC236}">
                <a16:creationId xmlns:a16="http://schemas.microsoft.com/office/drawing/2014/main" id="{E8D8C020-B92A-4D76-8034-CDC060372DC0}"/>
              </a:ext>
            </a:extLst>
          </p:cNvPr>
          <p:cNvSpPr txBox="1">
            <a:spLocks/>
          </p:cNvSpPr>
          <p:nvPr/>
        </p:nvSpPr>
        <p:spPr>
          <a:xfrm>
            <a:off x="9179694" y="6405885"/>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9F6A1695-EE1A-47E5-B690-CB114231B8B2}" type="slidenum">
              <a:rPr lang="en-US" sz="1200" smtClean="0">
                <a:latin typeface="Arial Nova" panose="020B0504020202020204" pitchFamily="34" charset="0"/>
              </a:rPr>
              <a:pPr algn="r"/>
              <a:t>40</a:t>
            </a:fld>
            <a:endParaRPr lang="en-US" sz="1200">
              <a:latin typeface="Arial Nova" panose="020B0504020202020204" pitchFamily="34" charset="0"/>
            </a:endParaRPr>
          </a:p>
        </p:txBody>
      </p:sp>
    </p:spTree>
    <p:extLst>
      <p:ext uri="{BB962C8B-B14F-4D97-AF65-F5344CB8AC3E}">
        <p14:creationId xmlns:p14="http://schemas.microsoft.com/office/powerpoint/2010/main" val="36196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F3FFB-AEB5-4D44-B23C-F53FA8F2E38A}"/>
              </a:ext>
            </a:extLst>
          </p:cNvPr>
          <p:cNvSpPr>
            <a:spLocks noGrp="1"/>
          </p:cNvSpPr>
          <p:nvPr>
            <p:ph type="title" idx="4294967295"/>
          </p:nvPr>
        </p:nvSpPr>
        <p:spPr>
          <a:xfrm>
            <a:off x="4480612" y="145993"/>
            <a:ext cx="7711388" cy="669016"/>
          </a:xfrm>
        </p:spPr>
        <p:txBody>
          <a:bodyPr/>
          <a:lstStyle/>
          <a:p>
            <a:pPr algn="ctr"/>
            <a:r>
              <a:rPr lang="en-US" sz="3600" b="1" kern="1200">
                <a:solidFill>
                  <a:srgbClr val="0070C0"/>
                </a:solidFill>
                <a:effectLst/>
                <a:latin typeface="Arial Nova" panose="020B0504020202020204" pitchFamily="34" charset="0"/>
                <a:ea typeface="+mj-ea"/>
                <a:cs typeface="+mj-cs"/>
              </a:rPr>
              <a:t>Audits/Inspections – Question 7</a:t>
            </a:r>
            <a:endParaRPr lang="en-US"/>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912687" y="1026536"/>
            <a:ext cx="6857603"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7"/>
            </a:pPr>
            <a:r>
              <a:rPr lang="en-US" sz="2200" b="0" dirty="0"/>
              <a:t>How can CMS be used to determine compliance with an emissions standard?</a:t>
            </a:r>
          </a:p>
        </p:txBody>
      </p:sp>
      <p:sp>
        <p:nvSpPr>
          <p:cNvPr id="8" name="Rectangle: Rounded Corners 7">
            <a:extLst>
              <a:ext uri="{FF2B5EF4-FFF2-40B4-BE49-F238E27FC236}">
                <a16:creationId xmlns:a16="http://schemas.microsoft.com/office/drawing/2014/main" id="{B5D8A779-CAA4-47C9-9377-4FCD2F87DE40}"/>
              </a:ext>
            </a:extLst>
          </p:cNvPr>
          <p:cNvSpPr/>
          <p:nvPr/>
        </p:nvSpPr>
        <p:spPr>
          <a:xfrm>
            <a:off x="6684928" y="2078936"/>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dirty="0">
                <a:latin typeface="Arial Nova" panose="020B0504020202020204" pitchFamily="34" charset="0"/>
              </a:rPr>
              <a:t>Check Answer</a:t>
            </a:r>
          </a:p>
        </p:txBody>
      </p:sp>
      <p:sp>
        <p:nvSpPr>
          <p:cNvPr id="5" name="TextBox 4">
            <a:extLst>
              <a:ext uri="{FF2B5EF4-FFF2-40B4-BE49-F238E27FC236}">
                <a16:creationId xmlns:a16="http://schemas.microsoft.com/office/drawing/2014/main" id="{5D8553F5-063F-4A75-8A7F-438BA39FF7C6}"/>
              </a:ext>
            </a:extLst>
          </p:cNvPr>
          <p:cNvSpPr txBox="1"/>
          <p:nvPr/>
        </p:nvSpPr>
        <p:spPr>
          <a:xfrm>
            <a:off x="324235" y="1026536"/>
            <a:ext cx="3911651" cy="1323439"/>
          </a:xfrm>
          <a:prstGeom prst="rect">
            <a:avLst/>
          </a:prstGeom>
          <a:solidFill>
            <a:schemeClr val="bg1"/>
          </a:solidFill>
        </p:spPr>
        <p:txBody>
          <a:bodyPr wrap="square" rtlCol="0">
            <a:spAutoFit/>
          </a:bodyPr>
          <a:lstStyle/>
          <a:p>
            <a:r>
              <a:rPr lang="en-US" sz="2000" dirty="0">
                <a:latin typeface="Arial Nova" panose="020B0504020202020204" pitchFamily="34" charset="0"/>
              </a:rPr>
              <a:t>CMS may be the compliance method specified in the rule or CMS may be used as credible evidence.</a:t>
            </a:r>
          </a:p>
        </p:txBody>
      </p:sp>
      <p:sp>
        <p:nvSpPr>
          <p:cNvPr id="9" name="Slide Number Placeholder 4">
            <a:extLst>
              <a:ext uri="{FF2B5EF4-FFF2-40B4-BE49-F238E27FC236}">
                <a16:creationId xmlns:a16="http://schemas.microsoft.com/office/drawing/2014/main" id="{E5553D3F-E47E-49D6-BD35-13F57DA87BB2}"/>
              </a:ext>
            </a:extLst>
          </p:cNvPr>
          <p:cNvSpPr>
            <a:spLocks noGrp="1"/>
          </p:cNvSpPr>
          <p:nvPr>
            <p:ph type="sldNum" sz="quarter" idx="4"/>
          </p:nvPr>
        </p:nvSpPr>
        <p:spPr/>
        <p:txBody>
          <a:bodyPr/>
          <a:lstStyle/>
          <a:p>
            <a:fld id="{9F6A1695-EE1A-47E5-B690-CB114231B8B2}" type="slidenum">
              <a:rPr lang="en-US" smtClean="0"/>
              <a:t>41</a:t>
            </a:fld>
            <a:endParaRPr lang="en-US"/>
          </a:p>
        </p:txBody>
      </p:sp>
    </p:spTree>
    <p:extLst>
      <p:ext uri="{BB962C8B-B14F-4D97-AF65-F5344CB8AC3E}">
        <p14:creationId xmlns:p14="http://schemas.microsoft.com/office/powerpoint/2010/main" val="422857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8"/>
                                        </p:tgtEl>
                                        <p:attrNameLst>
                                          <p:attrName>fillcolor</p:attrName>
                                        </p:attrNameLst>
                                      </p:cBhvr>
                                      <p:to>
                                        <p:clrVal>
                                          <a:schemeClr val="accent1"/>
                                        </p:clrVal>
                                      </p:to>
                                    </p:set>
                                    <p:set>
                                      <p:cBhvr>
                                        <p:cTn id="7" dur="indefinite"/>
                                        <p:tgtEl>
                                          <p:spTgt spid="8"/>
                                        </p:tgtEl>
                                        <p:attrNameLst>
                                          <p:attrName>fill.type</p:attrName>
                                        </p:attrNameLst>
                                      </p:cBhvr>
                                      <p:to>
                                        <p:strVal val="solid"/>
                                      </p:to>
                                    </p:set>
                                    <p:set>
                                      <p:cBhvr>
                                        <p:cTn id="8" dur="indefinite"/>
                                        <p:tgtEl>
                                          <p:spTgt spid="8"/>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2FA441-6EBA-4397-A101-E465C4C2C6B4}"/>
              </a:ext>
            </a:extLst>
          </p:cNvPr>
          <p:cNvSpPr>
            <a:spLocks noGrp="1"/>
          </p:cNvSpPr>
          <p:nvPr>
            <p:ph type="title" idx="4294967295"/>
          </p:nvPr>
        </p:nvSpPr>
        <p:spPr>
          <a:xfrm rot="16200000">
            <a:off x="-1171205" y="2805928"/>
            <a:ext cx="3434213" cy="753642"/>
          </a:xfrm>
        </p:spPr>
        <p:txBody>
          <a:bodyPr/>
          <a:lstStyle/>
          <a:p>
            <a:r>
              <a:rPr lang="en-US" sz="6600">
                <a:solidFill>
                  <a:srgbClr val="0070C0"/>
                </a:solidFill>
              </a:rPr>
              <a:t>Activity</a:t>
            </a:r>
          </a:p>
        </p:txBody>
      </p:sp>
      <p:sp>
        <p:nvSpPr>
          <p:cNvPr id="7" name="Text Placeholder 6">
            <a:extLst>
              <a:ext uri="{FF2B5EF4-FFF2-40B4-BE49-F238E27FC236}">
                <a16:creationId xmlns:a16="http://schemas.microsoft.com/office/drawing/2014/main" id="{C159C118-794E-46C8-86FF-B4404F76B236}"/>
              </a:ext>
            </a:extLst>
          </p:cNvPr>
          <p:cNvSpPr>
            <a:spLocks noGrp="1"/>
          </p:cNvSpPr>
          <p:nvPr>
            <p:ph type="body" sz="quarter" idx="15"/>
          </p:nvPr>
        </p:nvSpPr>
        <p:spPr>
          <a:xfrm>
            <a:off x="6096000" y="206749"/>
            <a:ext cx="5788925" cy="6209730"/>
          </a:xfrm>
        </p:spPr>
        <p:txBody>
          <a:bodyPr/>
          <a:lstStyle/>
          <a:p>
            <a:r>
              <a:rPr lang="en-US" b="1"/>
              <a:t>Title: Geometric Close</a:t>
            </a:r>
          </a:p>
          <a:p>
            <a:endParaRPr lang="en-US" b="1"/>
          </a:p>
          <a:p>
            <a:r>
              <a:rPr lang="en-US" b="1"/>
              <a:t>Purpose: </a:t>
            </a:r>
            <a:r>
              <a:rPr lang="en-US"/>
              <a:t>To review the module content by enabling participants to summarize what they learned.</a:t>
            </a:r>
          </a:p>
          <a:p>
            <a:endParaRPr lang="en-US"/>
          </a:p>
          <a:p>
            <a:r>
              <a:rPr lang="en-US" b="1"/>
              <a:t>Time: 40</a:t>
            </a:r>
            <a:r>
              <a:rPr lang="en-US"/>
              <a:t> minutes</a:t>
            </a:r>
          </a:p>
          <a:p>
            <a:pPr lvl="6"/>
            <a:r>
              <a:rPr lang="en-US" sz="2200">
                <a:solidFill>
                  <a:schemeClr val="bg1"/>
                </a:solidFill>
                <a:latin typeface="Georgia Pro" panose="02040502050405020303" pitchFamily="18" charset="0"/>
              </a:rPr>
              <a:t>20 minutes in groups</a:t>
            </a:r>
          </a:p>
          <a:p>
            <a:pPr lvl="6"/>
            <a:r>
              <a:rPr lang="en-US" sz="2200">
                <a:solidFill>
                  <a:schemeClr val="bg1"/>
                </a:solidFill>
                <a:latin typeface="Georgia Pro" panose="02040502050405020303" pitchFamily="18" charset="0"/>
              </a:rPr>
              <a:t>20 minutes group debrief</a:t>
            </a:r>
            <a:endParaRPr lang="en-US"/>
          </a:p>
        </p:txBody>
      </p:sp>
      <p:sp>
        <p:nvSpPr>
          <p:cNvPr id="4" name="Slide Number Placeholder 3">
            <a:extLst>
              <a:ext uri="{FF2B5EF4-FFF2-40B4-BE49-F238E27FC236}">
                <a16:creationId xmlns:a16="http://schemas.microsoft.com/office/drawing/2014/main" id="{A476F2F2-D03B-4B62-A090-192E40C465C9}"/>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solidFill>
                  <a:srgbClr val="000000"/>
                </a:solidFill>
              </a:rPr>
              <a:t>42</a:t>
            </a:fld>
            <a:endParaRPr lang="en-US">
              <a:solidFill>
                <a:srgbClr val="000000"/>
              </a:solidFill>
            </a:endParaRPr>
          </a:p>
        </p:txBody>
      </p:sp>
    </p:spTree>
    <p:extLst>
      <p:ext uri="{BB962C8B-B14F-4D97-AF65-F5344CB8AC3E}">
        <p14:creationId xmlns:p14="http://schemas.microsoft.com/office/powerpoint/2010/main" val="82050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8DC4F1-B354-474D-B9CD-2A21B1A1CC7A}"/>
              </a:ext>
            </a:extLst>
          </p:cNvPr>
          <p:cNvSpPr>
            <a:spLocks noGrp="1"/>
          </p:cNvSpPr>
          <p:nvPr>
            <p:ph type="title" idx="4294967295"/>
          </p:nvPr>
        </p:nvSpPr>
        <p:spPr>
          <a:xfrm>
            <a:off x="8422506" y="504687"/>
            <a:ext cx="3236093" cy="1923285"/>
          </a:xfrm>
        </p:spPr>
        <p:txBody>
          <a:bodyPr/>
          <a:lstStyle/>
          <a:p>
            <a:r>
              <a:rPr lang="en-US" sz="6000">
                <a:solidFill>
                  <a:srgbClr val="0070C0"/>
                </a:solidFill>
              </a:rPr>
              <a:t>Activity Debrief</a:t>
            </a:r>
          </a:p>
        </p:txBody>
      </p:sp>
      <p:sp>
        <p:nvSpPr>
          <p:cNvPr id="3" name="Slide Number Placeholder 4">
            <a:extLst>
              <a:ext uri="{FF2B5EF4-FFF2-40B4-BE49-F238E27FC236}">
                <a16:creationId xmlns:a16="http://schemas.microsoft.com/office/drawing/2014/main" id="{A44D58E7-878B-4FFE-99C0-BD6EF9051DA2}"/>
              </a:ext>
            </a:extLst>
          </p:cNvPr>
          <p:cNvSpPr txBox="1">
            <a:spLocks/>
          </p:cNvSpPr>
          <p:nvPr/>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Arial Nova" panose="020B05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pPr/>
              <a:t>43</a:t>
            </a:fld>
            <a:endParaRPr lang="en-US"/>
          </a:p>
        </p:txBody>
      </p:sp>
    </p:spTree>
    <p:extLst>
      <p:ext uri="{BB962C8B-B14F-4D97-AF65-F5344CB8AC3E}">
        <p14:creationId xmlns:p14="http://schemas.microsoft.com/office/powerpoint/2010/main" val="173916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830481-E9F4-4368-A317-BB4AA10A0619}"/>
              </a:ext>
            </a:extLst>
          </p:cNvPr>
          <p:cNvSpPr>
            <a:spLocks noGrp="1"/>
          </p:cNvSpPr>
          <p:nvPr>
            <p:ph type="title"/>
          </p:nvPr>
        </p:nvSpPr>
        <p:spPr>
          <a:prstGeom prst="rect">
            <a:avLst/>
          </a:prstGeom>
        </p:spPr>
        <p:txBody>
          <a:bodyPr anchor="t">
            <a:normAutofit/>
          </a:bodyPr>
          <a:lstStyle/>
          <a:p>
            <a:pPr>
              <a:lnSpc>
                <a:spcPct val="90000"/>
              </a:lnSpc>
            </a:pPr>
            <a:r>
              <a:rPr lang="en-US" sz="4600"/>
              <a:t>Module 4 Summary</a:t>
            </a:r>
          </a:p>
        </p:txBody>
      </p:sp>
      <p:sp>
        <p:nvSpPr>
          <p:cNvPr id="6" name="Content Placeholder 5">
            <a:extLst>
              <a:ext uri="{FF2B5EF4-FFF2-40B4-BE49-F238E27FC236}">
                <a16:creationId xmlns:a16="http://schemas.microsoft.com/office/drawing/2014/main" id="{EBBE3485-4455-49BC-A27C-C92E883DF857}"/>
              </a:ext>
            </a:extLst>
          </p:cNvPr>
          <p:cNvSpPr>
            <a:spLocks noGrp="1"/>
          </p:cNvSpPr>
          <p:nvPr>
            <p:ph sz="half" idx="4294967295"/>
          </p:nvPr>
        </p:nvSpPr>
        <p:spPr>
          <a:xfrm>
            <a:off x="189571" y="1438470"/>
            <a:ext cx="6737246" cy="5143442"/>
          </a:xfrm>
          <a:prstGeom prst="rect">
            <a:avLst/>
          </a:prstGeom>
        </p:spPr>
        <p:txBody>
          <a:bodyPr>
            <a:normAutofit/>
          </a:bodyPr>
          <a:lstStyle/>
          <a:p>
            <a:pPr marL="0" indent="0">
              <a:buNone/>
            </a:pPr>
            <a:r>
              <a:rPr lang="en-US" sz="2100" dirty="0"/>
              <a:t>Now that you have completed Module 4, you should be able to:</a:t>
            </a:r>
          </a:p>
          <a:p>
            <a:pPr marL="781812" lvl="1" indent="-342900"/>
            <a:r>
              <a:rPr lang="en-US" sz="2100" dirty="0"/>
              <a:t>Distinguish the difference between performance audits and systems/field audits </a:t>
            </a:r>
          </a:p>
          <a:p>
            <a:pPr marL="781812" lvl="1" indent="-342900"/>
            <a:r>
              <a:rPr lang="en-US" sz="2100" dirty="0"/>
              <a:t>Explain the utility of performance audits and systems/field audits</a:t>
            </a:r>
          </a:p>
          <a:p>
            <a:pPr marL="781812" lvl="1" indent="-342900"/>
            <a:r>
              <a:rPr lang="en-US" sz="2100" dirty="0"/>
              <a:t>Describe the inspector’s role during an audit</a:t>
            </a:r>
          </a:p>
          <a:p>
            <a:pPr marL="781812" lvl="1" indent="-342900"/>
            <a:r>
              <a:rPr lang="en-US" sz="2100" dirty="0"/>
              <a:t>Describe the procedures necessary to use CMS data in determining compliance</a:t>
            </a:r>
          </a:p>
          <a:p>
            <a:pPr marL="781812" lvl="1" indent="-342900"/>
            <a:r>
              <a:rPr lang="en-US" sz="2100" dirty="0"/>
              <a:t>Assess daily, weekly, monthly, quarterly, and annual required preventative maintenance and QA requirements</a:t>
            </a:r>
          </a:p>
          <a:p>
            <a:pPr marL="781812" lvl="1" indent="-342900"/>
            <a:r>
              <a:rPr lang="en-US" sz="2100" dirty="0"/>
              <a:t>Distinguish between CMS as compliance method and CMS data as credible evidence</a:t>
            </a:r>
          </a:p>
          <a:p>
            <a:pPr marL="781812" lvl="1" indent="-342900"/>
            <a:endParaRPr lang="en-US" sz="2200" dirty="0"/>
          </a:p>
          <a:p>
            <a:pPr marL="342900" indent="-342900">
              <a:buFont typeface="Arial" panose="020B0604020202020204" pitchFamily="34" charset="0"/>
              <a:buChar char="•"/>
            </a:pPr>
            <a:endParaRPr lang="en-US" dirty="0"/>
          </a:p>
        </p:txBody>
      </p:sp>
      <p:sp>
        <p:nvSpPr>
          <p:cNvPr id="12" name="TextBox 11">
            <a:extLst>
              <a:ext uri="{FF2B5EF4-FFF2-40B4-BE49-F238E27FC236}">
                <a16:creationId xmlns:a16="http://schemas.microsoft.com/office/drawing/2014/main" id="{B8555E49-4A3C-441D-99DC-EFD20FD95C4A}"/>
              </a:ext>
            </a:extLst>
          </p:cNvPr>
          <p:cNvSpPr txBox="1"/>
          <p:nvPr/>
        </p:nvSpPr>
        <p:spPr>
          <a:xfrm>
            <a:off x="10504448" y="2756129"/>
            <a:ext cx="301083" cy="1345741"/>
          </a:xfrm>
          <a:prstGeom prst="rect">
            <a:avLst/>
          </a:prstGeom>
          <a:noFill/>
        </p:spPr>
        <p:txBody>
          <a:bodyPr wrap="square" rtlCol="0">
            <a:spAutoFit/>
          </a:bodyPr>
          <a:lstStyle/>
          <a:p>
            <a:r>
              <a:rPr lang="en-US" sz="8000">
                <a:solidFill>
                  <a:schemeClr val="bg1"/>
                </a:solidFill>
                <a:latin typeface="Articulate Narrow" panose="02000506040000020004" pitchFamily="2" charset="0"/>
              </a:rPr>
              <a:t>S</a:t>
            </a:r>
            <a:endParaRPr lang="en-US" sz="7200">
              <a:solidFill>
                <a:schemeClr val="bg1"/>
              </a:solidFill>
              <a:latin typeface="Articulate Narrow" panose="02000506040000020004" pitchFamily="2" charset="0"/>
            </a:endParaRPr>
          </a:p>
        </p:txBody>
      </p:sp>
      <p:pic>
        <p:nvPicPr>
          <p:cNvPr id="9" name="Picture Placeholder 7" descr="Group of people holding a sign reading SUMMARY">
            <a:extLst>
              <a:ext uri="{FF2B5EF4-FFF2-40B4-BE49-F238E27FC236}">
                <a16:creationId xmlns:a16="http://schemas.microsoft.com/office/drawing/2014/main" id="{9A804FC0-F6D8-4198-8826-B309FCDD00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28848" y="2247513"/>
            <a:ext cx="4316482" cy="3104808"/>
          </a:xfrm>
          <a:prstGeom prst="rect">
            <a:avLst/>
          </a:prstGeom>
        </p:spPr>
      </p:pic>
      <p:sp>
        <p:nvSpPr>
          <p:cNvPr id="4" name="Slide Number Placeholder 3">
            <a:extLst>
              <a:ext uri="{FF2B5EF4-FFF2-40B4-BE49-F238E27FC236}">
                <a16:creationId xmlns:a16="http://schemas.microsoft.com/office/drawing/2014/main" id="{7DC8AB65-EC4C-43E0-A46E-41F2BD1A2B07}"/>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44</a:t>
            </a:fld>
            <a:endParaRPr lang="en-US"/>
          </a:p>
        </p:txBody>
      </p:sp>
    </p:spTree>
    <p:extLst>
      <p:ext uri="{BB962C8B-B14F-4D97-AF65-F5344CB8AC3E}">
        <p14:creationId xmlns:p14="http://schemas.microsoft.com/office/powerpoint/2010/main" val="3665476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0F09-0BD1-436C-9A6E-FA8C79549E68}"/>
              </a:ext>
            </a:extLst>
          </p:cNvPr>
          <p:cNvSpPr>
            <a:spLocks noGrp="1"/>
          </p:cNvSpPr>
          <p:nvPr>
            <p:ph type="title"/>
          </p:nvPr>
        </p:nvSpPr>
        <p:spPr/>
        <p:txBody>
          <a:bodyPr/>
          <a:lstStyle/>
          <a:p>
            <a:r>
              <a:rPr lang="en-US"/>
              <a:t>Performance and System Audits</a:t>
            </a:r>
          </a:p>
        </p:txBody>
      </p:sp>
      <p:sp>
        <p:nvSpPr>
          <p:cNvPr id="3" name="TextBox 2">
            <a:extLst>
              <a:ext uri="{FF2B5EF4-FFF2-40B4-BE49-F238E27FC236}">
                <a16:creationId xmlns:a16="http://schemas.microsoft.com/office/drawing/2014/main" id="{F22B38AC-9EAA-4759-8813-234E9BFC62C6}"/>
              </a:ext>
            </a:extLst>
          </p:cNvPr>
          <p:cNvSpPr txBox="1"/>
          <p:nvPr/>
        </p:nvSpPr>
        <p:spPr>
          <a:xfrm>
            <a:off x="615461" y="1262467"/>
            <a:ext cx="11206073" cy="769441"/>
          </a:xfrm>
          <a:prstGeom prst="rect">
            <a:avLst/>
          </a:prstGeom>
          <a:noFill/>
        </p:spPr>
        <p:txBody>
          <a:bodyPr wrap="square" rtlCol="0">
            <a:spAutoFit/>
          </a:bodyPr>
          <a:lstStyle/>
          <a:p>
            <a:r>
              <a:rPr lang="en-US" sz="2200">
                <a:latin typeface="Arial Nova" panose="020B0504020202020204" pitchFamily="34" charset="0"/>
              </a:rPr>
              <a:t>EPA relies on a combination of </a:t>
            </a:r>
            <a:r>
              <a:rPr lang="en-US" sz="2200" b="1">
                <a:latin typeface="Arial Nova" panose="020B0504020202020204" pitchFamily="34" charset="0"/>
              </a:rPr>
              <a:t>performance </a:t>
            </a:r>
            <a:r>
              <a:rPr lang="en-US" sz="2200">
                <a:latin typeface="Arial Nova" panose="020B0504020202020204" pitchFamily="34" charset="0"/>
              </a:rPr>
              <a:t>and </a:t>
            </a:r>
            <a:r>
              <a:rPr lang="en-US" sz="2200" b="1">
                <a:latin typeface="Arial Nova" panose="020B0504020202020204" pitchFamily="34" charset="0"/>
              </a:rPr>
              <a:t>system/field auditing </a:t>
            </a:r>
            <a:r>
              <a:rPr lang="en-US" sz="2200">
                <a:latin typeface="Arial Nova" panose="020B0504020202020204" pitchFamily="34" charset="0"/>
              </a:rPr>
              <a:t>to verify overall data integrity. </a:t>
            </a:r>
          </a:p>
        </p:txBody>
      </p:sp>
      <p:pic>
        <p:nvPicPr>
          <p:cNvPr id="9" name="Picture 8" descr="Performance Audit Procedures: Performance audit procedures are critical for verifying proper performance of the monitoring systems and identifying problems which may lead to inaccurate emissions accounting; System or Field Audits: System or field audits are an opportunity to provide information to the source on the regulatory requirements, and for the inspector to observe monitoring practices that may lead to regulatory problems. ">
            <a:extLst>
              <a:ext uri="{FF2B5EF4-FFF2-40B4-BE49-F238E27FC236}">
                <a16:creationId xmlns:a16="http://schemas.microsoft.com/office/drawing/2014/main" id="{BEFBEEEB-9C22-44C9-9940-5E99ECBAE6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107" y="2190249"/>
            <a:ext cx="11460480" cy="3834384"/>
          </a:xfrm>
          <a:prstGeom prst="rect">
            <a:avLst/>
          </a:prstGeom>
        </p:spPr>
      </p:pic>
      <p:sp>
        <p:nvSpPr>
          <p:cNvPr id="5" name="Slide Number Placeholder 4">
            <a:extLst>
              <a:ext uri="{FF2B5EF4-FFF2-40B4-BE49-F238E27FC236}">
                <a16:creationId xmlns:a16="http://schemas.microsoft.com/office/drawing/2014/main" id="{7C2C2C16-B2FC-4FF9-BBB5-E3DB40BBEEBF}"/>
              </a:ext>
            </a:extLst>
          </p:cNvPr>
          <p:cNvSpPr>
            <a:spLocks noGrp="1"/>
          </p:cNvSpPr>
          <p:nvPr>
            <p:ph type="sldNum" sz="quarter" idx="4"/>
          </p:nvPr>
        </p:nvSpPr>
        <p:spPr/>
        <p:txBody>
          <a:bodyPr/>
          <a:lstStyle/>
          <a:p>
            <a:fld id="{9F6A1695-EE1A-47E5-B690-CB114231B8B2}" type="slidenum">
              <a:rPr lang="en-US" smtClean="0"/>
              <a:t>5</a:t>
            </a:fld>
            <a:endParaRPr lang="en-US"/>
          </a:p>
        </p:txBody>
      </p:sp>
    </p:spTree>
    <p:extLst>
      <p:ext uri="{BB962C8B-B14F-4D97-AF65-F5344CB8AC3E}">
        <p14:creationId xmlns:p14="http://schemas.microsoft.com/office/powerpoint/2010/main" val="271500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AC8A2-1EE5-4EE7-B6DE-58F01CF69707}"/>
              </a:ext>
            </a:extLst>
          </p:cNvPr>
          <p:cNvSpPr>
            <a:spLocks noGrp="1"/>
          </p:cNvSpPr>
          <p:nvPr>
            <p:ph type="title"/>
          </p:nvPr>
        </p:nvSpPr>
        <p:spPr>
          <a:xfrm>
            <a:off x="269107" y="276088"/>
            <a:ext cx="11656194" cy="753642"/>
          </a:xfrm>
        </p:spPr>
        <p:txBody>
          <a:bodyPr anchor="t">
            <a:normAutofit/>
          </a:bodyPr>
          <a:lstStyle/>
          <a:p>
            <a:pPr>
              <a:lnSpc>
                <a:spcPct val="90000"/>
              </a:lnSpc>
            </a:pPr>
            <a:r>
              <a:rPr lang="en-US"/>
              <a:t>Performance Audits</a:t>
            </a:r>
          </a:p>
        </p:txBody>
      </p:sp>
      <p:sp>
        <p:nvSpPr>
          <p:cNvPr id="3" name="Content Placeholder 2">
            <a:extLst>
              <a:ext uri="{FF2B5EF4-FFF2-40B4-BE49-F238E27FC236}">
                <a16:creationId xmlns:a16="http://schemas.microsoft.com/office/drawing/2014/main" id="{D336885B-2552-4C2B-80CC-9882B7E703EC}"/>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a:t>Required by 40 CFR Part 60</a:t>
            </a:r>
          </a:p>
          <a:p>
            <a:pPr marL="342900" indent="-342900">
              <a:buFont typeface="Arial" panose="020B0604020202020204" pitchFamily="34" charset="0"/>
              <a:buChar char="•"/>
            </a:pPr>
            <a:r>
              <a:rPr lang="en-US"/>
              <a:t>Found in performance specifications and QA procedures</a:t>
            </a:r>
          </a:p>
          <a:p>
            <a:pPr marL="342900" indent="-342900">
              <a:buFont typeface="Arial" panose="020B0604020202020204" pitchFamily="34" charset="0"/>
              <a:buChar char="•"/>
            </a:pPr>
            <a:r>
              <a:rPr lang="en-US"/>
              <a:t>Include the daily, quarterly, and annual audit procedures</a:t>
            </a:r>
          </a:p>
          <a:p>
            <a:pPr marL="342900" indent="-342900">
              <a:buFont typeface="Arial" panose="020B0604020202020204" pitchFamily="34" charset="0"/>
              <a:buChar char="•"/>
            </a:pPr>
            <a:r>
              <a:rPr lang="en-US"/>
              <a:t>Audit results usually submitted to agency for review</a:t>
            </a:r>
          </a:p>
          <a:p>
            <a:endParaRPr lang="en-US"/>
          </a:p>
        </p:txBody>
      </p:sp>
      <p:pic>
        <p:nvPicPr>
          <p:cNvPr id="6" name="Picture 5" descr="A book that says Code of Federal Regulations or CFR on it">
            <a:extLst>
              <a:ext uri="{FF2B5EF4-FFF2-40B4-BE49-F238E27FC236}">
                <a16:creationId xmlns:a16="http://schemas.microsoft.com/office/drawing/2014/main" id="{F8781A56-EE48-46FD-BF79-628FB882EDE6}"/>
              </a:ext>
            </a:extLst>
          </p:cNvPr>
          <p:cNvPicPr>
            <a:picLocks noChangeAspect="1"/>
          </p:cNvPicPr>
          <p:nvPr/>
        </p:nvPicPr>
        <p:blipFill>
          <a:blip r:embed="rId3" cstate="print">
            <a:extLst>
              <a:ext uri="{28A0092B-C50C-407E-A947-70E740481C1C}">
                <a14:useLocalDpi xmlns:a14="http://schemas.microsoft.com/office/drawing/2010/main" val="0"/>
              </a:ext>
            </a:extLst>
          </a:blip>
          <a:stretch/>
        </p:blipFill>
        <p:spPr>
          <a:xfrm>
            <a:off x="6096000" y="1764402"/>
            <a:ext cx="5524500" cy="3687603"/>
          </a:xfrm>
          <a:prstGeom prst="rect">
            <a:avLst/>
          </a:prstGeom>
          <a:noFill/>
        </p:spPr>
      </p:pic>
      <p:sp>
        <p:nvSpPr>
          <p:cNvPr id="5" name="Slide Number Placeholder 4">
            <a:extLst>
              <a:ext uri="{FF2B5EF4-FFF2-40B4-BE49-F238E27FC236}">
                <a16:creationId xmlns:a16="http://schemas.microsoft.com/office/drawing/2014/main" id="{C4029D49-C30E-442E-A4D5-59F8BFDDE68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6</a:t>
            </a:fld>
            <a:endParaRPr lang="en-US"/>
          </a:p>
        </p:txBody>
      </p:sp>
    </p:spTree>
    <p:extLst>
      <p:ext uri="{BB962C8B-B14F-4D97-AF65-F5344CB8AC3E}">
        <p14:creationId xmlns:p14="http://schemas.microsoft.com/office/powerpoint/2010/main" val="405343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8017B-AA36-4F24-83C1-CD57989B348A}"/>
              </a:ext>
            </a:extLst>
          </p:cNvPr>
          <p:cNvSpPr>
            <a:spLocks noGrp="1"/>
          </p:cNvSpPr>
          <p:nvPr>
            <p:ph type="title"/>
          </p:nvPr>
        </p:nvSpPr>
        <p:spPr/>
        <p:txBody>
          <a:bodyPr/>
          <a:lstStyle/>
          <a:p>
            <a:r>
              <a:rPr lang="en-US"/>
              <a:t>System/Field Audit or Inspection</a:t>
            </a:r>
          </a:p>
        </p:txBody>
      </p:sp>
      <p:sp>
        <p:nvSpPr>
          <p:cNvPr id="3" name="Content Placeholder 2">
            <a:extLst>
              <a:ext uri="{FF2B5EF4-FFF2-40B4-BE49-F238E27FC236}">
                <a16:creationId xmlns:a16="http://schemas.microsoft.com/office/drawing/2014/main" id="{16C5DC61-361E-4882-B765-AD202E3CF739}"/>
              </a:ext>
            </a:extLst>
          </p:cNvPr>
          <p:cNvSpPr>
            <a:spLocks noGrp="1"/>
          </p:cNvSpPr>
          <p:nvPr>
            <p:ph idx="1"/>
          </p:nvPr>
        </p:nvSpPr>
        <p:spPr/>
        <p:txBody>
          <a:bodyPr/>
          <a:lstStyle/>
          <a:p>
            <a:pPr marL="342900" indent="-342900">
              <a:buFont typeface="Arial" panose="020B0604020202020204" pitchFamily="34" charset="0"/>
              <a:buChar char="•"/>
            </a:pPr>
            <a:r>
              <a:rPr lang="en-US"/>
              <a:t>May be conducted in conjunction with a performance audit such as a RATA or RCA.</a:t>
            </a:r>
          </a:p>
          <a:p>
            <a:pPr marL="342900" indent="-342900">
              <a:buFont typeface="Arial" panose="020B0604020202020204" pitchFamily="34" charset="0"/>
              <a:buChar char="•"/>
            </a:pPr>
            <a:r>
              <a:rPr lang="en-US"/>
              <a:t>Allows the observer to…</a:t>
            </a:r>
          </a:p>
          <a:p>
            <a:pPr marL="781812" lvl="1" indent="-342900"/>
            <a:r>
              <a:rPr lang="en-US"/>
              <a:t>Physically inspect the CEMS, </a:t>
            </a:r>
          </a:p>
          <a:p>
            <a:pPr marL="781812" lvl="1" indent="-342900"/>
            <a:r>
              <a:rPr lang="en-US"/>
              <a:t>Review the data collected, and</a:t>
            </a:r>
          </a:p>
          <a:p>
            <a:pPr marL="781812" lvl="1" indent="-342900"/>
            <a:r>
              <a:rPr lang="en-US"/>
              <a:t>Review maintenance logs, etc.</a:t>
            </a:r>
          </a:p>
        </p:txBody>
      </p:sp>
      <p:pic>
        <p:nvPicPr>
          <p:cNvPr id="8" name="Picture Placeholder 7" descr="A person writing on a clipboard">
            <a:extLst>
              <a:ext uri="{FF2B5EF4-FFF2-40B4-BE49-F238E27FC236}">
                <a16:creationId xmlns:a16="http://schemas.microsoft.com/office/drawing/2014/main" id="{10F263EA-C749-467B-9ECA-6E929B2A8B2A}"/>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p:blipFill>
        <p:spPr>
          <a:xfrm>
            <a:off x="6482863" y="1612372"/>
            <a:ext cx="4700954" cy="3432597"/>
          </a:xfrm>
        </p:spPr>
      </p:pic>
      <p:sp>
        <p:nvSpPr>
          <p:cNvPr id="6" name="Rectangle: Rounded Corners 5">
            <a:extLst>
              <a:ext uri="{FF2B5EF4-FFF2-40B4-BE49-F238E27FC236}">
                <a16:creationId xmlns:a16="http://schemas.microsoft.com/office/drawing/2014/main" id="{8F850AC6-A119-44CB-B168-E5DEF8C168C6}"/>
              </a:ext>
            </a:extLst>
          </p:cNvPr>
          <p:cNvSpPr/>
          <p:nvPr/>
        </p:nvSpPr>
        <p:spPr>
          <a:xfrm>
            <a:off x="1184365" y="5419724"/>
            <a:ext cx="9823269" cy="85468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28016" lvl="1" algn="ctr"/>
            <a:r>
              <a:rPr lang="en-US" sz="2000" b="1" dirty="0">
                <a:solidFill>
                  <a:schemeClr val="tx1"/>
                </a:solidFill>
                <a:latin typeface="Arial Nova" panose="020B0504020202020204" pitchFamily="34" charset="0"/>
              </a:rPr>
              <a:t>Note: The audit procedures for Part 75 can be found here: https://www.epa.gov/airmarkets/field-audit-manual</a:t>
            </a:r>
          </a:p>
        </p:txBody>
      </p:sp>
      <p:sp>
        <p:nvSpPr>
          <p:cNvPr id="5" name="Slide Number Placeholder 4">
            <a:extLst>
              <a:ext uri="{FF2B5EF4-FFF2-40B4-BE49-F238E27FC236}">
                <a16:creationId xmlns:a16="http://schemas.microsoft.com/office/drawing/2014/main" id="{44EE4433-2A4F-4D15-9A50-5D8F4A2822D9}"/>
              </a:ext>
            </a:extLst>
          </p:cNvPr>
          <p:cNvSpPr>
            <a:spLocks noGrp="1"/>
          </p:cNvSpPr>
          <p:nvPr>
            <p:ph type="sldNum" sz="quarter" idx="4"/>
          </p:nvPr>
        </p:nvSpPr>
        <p:spPr/>
        <p:txBody>
          <a:bodyPr/>
          <a:lstStyle/>
          <a:p>
            <a:fld id="{9F6A1695-EE1A-47E5-B690-CB114231B8B2}" type="slidenum">
              <a:rPr lang="en-US" smtClean="0"/>
              <a:t>7</a:t>
            </a:fld>
            <a:endParaRPr lang="en-US"/>
          </a:p>
        </p:txBody>
      </p:sp>
    </p:spTree>
    <p:custDataLst>
      <p:tags r:id="rId1"/>
    </p:custDataLst>
    <p:extLst>
      <p:ext uri="{BB962C8B-B14F-4D97-AF65-F5344CB8AC3E}">
        <p14:creationId xmlns:p14="http://schemas.microsoft.com/office/powerpoint/2010/main" val="1502202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CB8B-8019-4D75-A017-59FC34918337}"/>
              </a:ext>
            </a:extLst>
          </p:cNvPr>
          <p:cNvSpPr>
            <a:spLocks noGrp="1"/>
          </p:cNvSpPr>
          <p:nvPr>
            <p:ph type="title"/>
          </p:nvPr>
        </p:nvSpPr>
        <p:spPr/>
        <p:txBody>
          <a:bodyPr/>
          <a:lstStyle/>
          <a:p>
            <a:r>
              <a:rPr lang="en-US"/>
              <a:t>Inspector’s Role in System/Field Audits</a:t>
            </a:r>
          </a:p>
        </p:txBody>
      </p:sp>
      <p:sp>
        <p:nvSpPr>
          <p:cNvPr id="18" name="Rectangle: Rounded Corners 17">
            <a:extLst>
              <a:ext uri="{FF2B5EF4-FFF2-40B4-BE49-F238E27FC236}">
                <a16:creationId xmlns:a16="http://schemas.microsoft.com/office/drawing/2014/main" id="{37B8E36E-A8EB-4730-90B0-DF856F3C777F}"/>
              </a:ext>
              <a:ext uri="{C183D7F6-B498-43B3-948B-1728B52AA6E4}">
                <adec:decorative xmlns:adec="http://schemas.microsoft.com/office/drawing/2017/decorative" val="1"/>
              </a:ext>
            </a:extLst>
          </p:cNvPr>
          <p:cNvSpPr/>
          <p:nvPr/>
        </p:nvSpPr>
        <p:spPr>
          <a:xfrm>
            <a:off x="269106" y="1224666"/>
            <a:ext cx="11653787" cy="222888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descr="Two binders that say Policies and Procedures on the spines">
            <a:extLst>
              <a:ext uri="{FF2B5EF4-FFF2-40B4-BE49-F238E27FC236}">
                <a16:creationId xmlns:a16="http://schemas.microsoft.com/office/drawing/2014/main" id="{37C66AEB-051A-42FA-82D7-3C045174F7A7}"/>
              </a:ext>
            </a:extLst>
          </p:cNvPr>
          <p:cNvSpPr/>
          <p:nvPr/>
        </p:nvSpPr>
        <p:spPr>
          <a:xfrm>
            <a:off x="505659" y="1487699"/>
            <a:ext cx="3252131" cy="1702818"/>
          </a:xfrm>
          <a:prstGeom prst="roundRect">
            <a:avLst>
              <a:gd name="adj" fmla="val 10000"/>
            </a:avLst>
          </a:prstGeom>
          <a:blipFill>
            <a:blip r:embed="rId3">
              <a:extLst>
                <a:ext uri="{28A0092B-C50C-407E-A947-70E740481C1C}">
                  <a14:useLocalDpi xmlns:a14="http://schemas.microsoft.com/office/drawing/2010/main" val="0"/>
                </a:ext>
              </a:extLst>
            </a:blip>
            <a:srcRect/>
            <a:stretch>
              <a:fillRect t="-20000" b="-2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Rectangle: Rounded Corners 12" descr="An inspector pointing out something on a wall to another person">
            <a:extLst>
              <a:ext uri="{FF2B5EF4-FFF2-40B4-BE49-F238E27FC236}">
                <a16:creationId xmlns:a16="http://schemas.microsoft.com/office/drawing/2014/main" id="{BA8E43CE-C38E-4A3B-A5F8-420824AF8880}"/>
              </a:ext>
            </a:extLst>
          </p:cNvPr>
          <p:cNvSpPr/>
          <p:nvPr/>
        </p:nvSpPr>
        <p:spPr>
          <a:xfrm>
            <a:off x="4408501" y="1487699"/>
            <a:ext cx="3252131" cy="1702818"/>
          </a:xfrm>
          <a:prstGeom prst="roundRect">
            <a:avLst>
              <a:gd name="adj" fmla="val 10000"/>
            </a:avLst>
          </a:prstGeom>
          <a:blipFill>
            <a:blip r:embed="rId4">
              <a:extLst>
                <a:ext uri="{28A0092B-C50C-407E-A947-70E740481C1C}">
                  <a14:useLocalDpi xmlns:a14="http://schemas.microsoft.com/office/drawing/2010/main" val="0"/>
                </a:ext>
              </a:extLst>
            </a:blip>
            <a:srcRect/>
            <a:stretch>
              <a:fillRect t="-16000" b="-1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5" name="Rectangle: Rounded Corners 14" descr="An inspector writing on a clipboard">
            <a:extLst>
              <a:ext uri="{FF2B5EF4-FFF2-40B4-BE49-F238E27FC236}">
                <a16:creationId xmlns:a16="http://schemas.microsoft.com/office/drawing/2014/main" id="{DB006AFD-8A7E-43E1-BC3C-CD1A7B5D1423}"/>
              </a:ext>
            </a:extLst>
          </p:cNvPr>
          <p:cNvSpPr/>
          <p:nvPr/>
        </p:nvSpPr>
        <p:spPr>
          <a:xfrm>
            <a:off x="8434209" y="1487699"/>
            <a:ext cx="3252131" cy="1702818"/>
          </a:xfrm>
          <a:prstGeom prst="roundRect">
            <a:avLst>
              <a:gd name="adj" fmla="val 10000"/>
            </a:avLst>
          </a:prstGeom>
          <a:blipFill>
            <a:blip r:embed="rId5">
              <a:extLst>
                <a:ext uri="{28A0092B-C50C-407E-A947-70E740481C1C}">
                  <a14:useLocalDpi xmlns:a14="http://schemas.microsoft.com/office/drawing/2010/main" val="0"/>
                </a:ext>
              </a:extLst>
            </a:blip>
            <a:srcRect/>
            <a:stretch>
              <a:fillRect t="-16000" b="-1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Rectangle: Rounded Corners 2">
            <a:extLst>
              <a:ext uri="{FF2B5EF4-FFF2-40B4-BE49-F238E27FC236}">
                <a16:creationId xmlns:a16="http://schemas.microsoft.com/office/drawing/2014/main" id="{7A42E1C7-5207-43E0-9547-6AD1DFFCF166}"/>
              </a:ext>
            </a:extLst>
          </p:cNvPr>
          <p:cNvSpPr/>
          <p:nvPr/>
        </p:nvSpPr>
        <p:spPr>
          <a:xfrm>
            <a:off x="391973" y="3544927"/>
            <a:ext cx="3479504" cy="2372547"/>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t"/>
          <a:lstStyle/>
          <a:p>
            <a:pPr lvl="0" algn="ctr">
              <a:buClr>
                <a:schemeClr val="accent2">
                  <a:lumMod val="75000"/>
                </a:schemeClr>
              </a:buClr>
            </a:pPr>
            <a:r>
              <a:rPr lang="en-US">
                <a:latin typeface="Arial Nova" panose="020B0504020202020204" pitchFamily="34" charset="0"/>
              </a:rPr>
              <a:t>Every inspector should check with their agency to see exactly what their policies and procedures are before conducting an audit. </a:t>
            </a:r>
          </a:p>
        </p:txBody>
      </p:sp>
      <p:sp>
        <p:nvSpPr>
          <p:cNvPr id="8" name="Rectangle: Rounded Corners 7">
            <a:extLst>
              <a:ext uri="{FF2B5EF4-FFF2-40B4-BE49-F238E27FC236}">
                <a16:creationId xmlns:a16="http://schemas.microsoft.com/office/drawing/2014/main" id="{92042170-2404-4868-81CB-E53BB4CFE4CE}"/>
              </a:ext>
            </a:extLst>
          </p:cNvPr>
          <p:cNvSpPr/>
          <p:nvPr/>
        </p:nvSpPr>
        <p:spPr>
          <a:xfrm>
            <a:off x="4356248" y="3563005"/>
            <a:ext cx="3479504" cy="2372548"/>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t"/>
          <a:lstStyle/>
          <a:p>
            <a:pPr lvl="0" algn="ctr">
              <a:buClr>
                <a:schemeClr val="accent2">
                  <a:lumMod val="75000"/>
                </a:schemeClr>
              </a:buClr>
            </a:pPr>
            <a:r>
              <a:rPr lang="en-US">
                <a:latin typeface="Arial Nova" panose="020B0504020202020204" pitchFamily="34" charset="0"/>
              </a:rPr>
              <a:t>Typically, the inspector’s role is </a:t>
            </a:r>
            <a:r>
              <a:rPr lang="en-US" u="sng">
                <a:latin typeface="Arial Nova" panose="020B0504020202020204" pitchFamily="34" charset="0"/>
              </a:rPr>
              <a:t>not</a:t>
            </a:r>
            <a:r>
              <a:rPr lang="en-US">
                <a:latin typeface="Arial Nova" panose="020B0504020202020204" pitchFamily="34" charset="0"/>
              </a:rPr>
              <a:t> to provide technical advice or consulting on the operation of the monitoring equipment.</a:t>
            </a:r>
          </a:p>
        </p:txBody>
      </p:sp>
      <p:sp>
        <p:nvSpPr>
          <p:cNvPr id="10" name="Rectangle: Rounded Corners 9">
            <a:extLst>
              <a:ext uri="{FF2B5EF4-FFF2-40B4-BE49-F238E27FC236}">
                <a16:creationId xmlns:a16="http://schemas.microsoft.com/office/drawing/2014/main" id="{7FED84A6-4611-4721-86EA-286A22A644D9}"/>
              </a:ext>
            </a:extLst>
          </p:cNvPr>
          <p:cNvSpPr/>
          <p:nvPr/>
        </p:nvSpPr>
        <p:spPr>
          <a:xfrm>
            <a:off x="8320523" y="3544928"/>
            <a:ext cx="3479504" cy="2390625"/>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t"/>
          <a:lstStyle/>
          <a:p>
            <a:pPr lvl="0" algn="ctr">
              <a:buClr>
                <a:schemeClr val="accent2">
                  <a:lumMod val="75000"/>
                </a:schemeClr>
              </a:buClr>
            </a:pPr>
            <a:r>
              <a:rPr lang="en-US">
                <a:latin typeface="Arial Nova" panose="020B0504020202020204" pitchFamily="34" charset="0"/>
              </a:rPr>
              <a:t>Usually a "hands off" approach is used when conducting the audit so that the inspector does not have any physical contact with the monitoring system hardware. </a:t>
            </a:r>
          </a:p>
        </p:txBody>
      </p:sp>
      <p:sp>
        <p:nvSpPr>
          <p:cNvPr id="4" name="Slide Number Placeholder 3">
            <a:extLst>
              <a:ext uri="{FF2B5EF4-FFF2-40B4-BE49-F238E27FC236}">
                <a16:creationId xmlns:a16="http://schemas.microsoft.com/office/drawing/2014/main" id="{1DFD6C95-9084-48B2-8813-B4903494A300}"/>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8</a:t>
            </a:fld>
            <a:endParaRPr lang="en-US">
              <a:latin typeface="Arial Nova" panose="020B0504020202020204" pitchFamily="34" charset="0"/>
            </a:endParaRPr>
          </a:p>
        </p:txBody>
      </p:sp>
    </p:spTree>
    <p:extLst>
      <p:ext uri="{BB962C8B-B14F-4D97-AF65-F5344CB8AC3E}">
        <p14:creationId xmlns:p14="http://schemas.microsoft.com/office/powerpoint/2010/main" val="278031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AEB57-DDBC-4F8C-8CC9-ACE13C4443C0}"/>
              </a:ext>
            </a:extLst>
          </p:cNvPr>
          <p:cNvSpPr>
            <a:spLocks noGrp="1"/>
          </p:cNvSpPr>
          <p:nvPr>
            <p:ph type="title"/>
          </p:nvPr>
        </p:nvSpPr>
        <p:spPr>
          <a:xfrm>
            <a:off x="269107" y="290465"/>
            <a:ext cx="11656194" cy="753642"/>
          </a:xfrm>
        </p:spPr>
        <p:txBody>
          <a:bodyPr/>
          <a:lstStyle/>
          <a:p>
            <a:r>
              <a:rPr lang="en-US"/>
              <a:t>Inspections: Before Going Onsite</a:t>
            </a:r>
          </a:p>
        </p:txBody>
      </p:sp>
      <p:cxnSp>
        <p:nvCxnSpPr>
          <p:cNvPr id="9" name="Straight Connector 8">
            <a:extLst>
              <a:ext uri="{FF2B5EF4-FFF2-40B4-BE49-F238E27FC236}">
                <a16:creationId xmlns:a16="http://schemas.microsoft.com/office/drawing/2014/main" id="{6C649450-2FAD-4A15-A34E-B4AA54D5593C}"/>
              </a:ext>
              <a:ext uri="{C183D7F6-B498-43B3-948B-1728B52AA6E4}">
                <adec:decorative xmlns:adec="http://schemas.microsoft.com/office/drawing/2017/decorative" val="1"/>
              </a:ext>
            </a:extLst>
          </p:cNvPr>
          <p:cNvCxnSpPr>
            <a:cxnSpLocks/>
          </p:cNvCxnSpPr>
          <p:nvPr/>
        </p:nvCxnSpPr>
        <p:spPr>
          <a:xfrm>
            <a:off x="351583" y="1440493"/>
            <a:ext cx="819202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AA73D7F-F138-4F65-A29E-4B96291F7B5B}"/>
              </a:ext>
              <a:ext uri="{C183D7F6-B498-43B3-948B-1728B52AA6E4}">
                <adec:decorative xmlns:adec="http://schemas.microsoft.com/office/drawing/2017/decorative" val="1"/>
              </a:ext>
            </a:extLst>
          </p:cNvPr>
          <p:cNvCxnSpPr>
            <a:cxnSpLocks/>
          </p:cNvCxnSpPr>
          <p:nvPr/>
        </p:nvCxnSpPr>
        <p:spPr>
          <a:xfrm>
            <a:off x="2305440" y="3137419"/>
            <a:ext cx="63611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BC3D96A-A9FC-4287-A6D8-CD1944FD98AF}"/>
              </a:ext>
            </a:extLst>
          </p:cNvPr>
          <p:cNvSpPr txBox="1"/>
          <p:nvPr/>
        </p:nvSpPr>
        <p:spPr>
          <a:xfrm>
            <a:off x="269107" y="1643896"/>
            <a:ext cx="1853852" cy="1200329"/>
          </a:xfrm>
          <a:prstGeom prst="rect">
            <a:avLst/>
          </a:prstGeom>
          <a:noFill/>
        </p:spPr>
        <p:txBody>
          <a:bodyPr wrap="square" rtlCol="0">
            <a:spAutoFit/>
          </a:bodyPr>
          <a:lstStyle/>
          <a:p>
            <a:r>
              <a:rPr lang="en-US" sz="2400" b="1">
                <a:latin typeface="Arial Nova" panose="020B0504020202020204" pitchFamily="34" charset="0"/>
              </a:rPr>
              <a:t>Preparing for an inspection:</a:t>
            </a:r>
          </a:p>
        </p:txBody>
      </p:sp>
      <p:pic>
        <p:nvPicPr>
          <p:cNvPr id="12" name="Picture 11" descr="checklist icon">
            <a:extLst>
              <a:ext uri="{FF2B5EF4-FFF2-40B4-BE49-F238E27FC236}">
                <a16:creationId xmlns:a16="http://schemas.microsoft.com/office/drawing/2014/main" id="{9A3787D3-9B1B-44AD-AEE2-10EE31BFDBC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789598" y="2051673"/>
            <a:ext cx="3025009" cy="3025009"/>
          </a:xfrm>
          <a:prstGeom prst="rect">
            <a:avLst/>
          </a:prstGeom>
        </p:spPr>
      </p:pic>
      <p:sp>
        <p:nvSpPr>
          <p:cNvPr id="13" name="Rectangle 12">
            <a:extLst>
              <a:ext uri="{FF2B5EF4-FFF2-40B4-BE49-F238E27FC236}">
                <a16:creationId xmlns:a16="http://schemas.microsoft.com/office/drawing/2014/main" id="{99191779-DE3A-41DE-8EF5-F97DF278F27D}"/>
              </a:ext>
            </a:extLst>
          </p:cNvPr>
          <p:cNvSpPr/>
          <p:nvPr/>
        </p:nvSpPr>
        <p:spPr>
          <a:xfrm>
            <a:off x="2122959" y="1540701"/>
            <a:ext cx="6662966" cy="1446550"/>
          </a:xfrm>
          <a:prstGeom prst="rect">
            <a:avLst/>
          </a:prstGeom>
        </p:spPr>
        <p:txBody>
          <a:bodyPr wrap="square">
            <a:spAutoFit/>
          </a:bodyPr>
          <a:lstStyle/>
          <a:p>
            <a:pPr marL="285750" lvl="0" indent="-285750">
              <a:buClrTx/>
              <a:buFont typeface="Wingdings" panose="05000000000000000000" pitchFamily="2" charset="2"/>
              <a:buChar char="ü"/>
            </a:pPr>
            <a:r>
              <a:rPr lang="en-US" sz="2200">
                <a:latin typeface="Arial Nova" panose="020B0504020202020204" pitchFamily="34" charset="0"/>
              </a:rPr>
              <a:t>Review any monitoring plans or test protocols, quality assurance/quality control (QA/QC) manuals, RATA records, quarterly audit records, and quarterly emission report submittals.</a:t>
            </a:r>
          </a:p>
        </p:txBody>
      </p:sp>
      <p:sp>
        <p:nvSpPr>
          <p:cNvPr id="14" name="Rectangle 13">
            <a:extLst>
              <a:ext uri="{FF2B5EF4-FFF2-40B4-BE49-F238E27FC236}">
                <a16:creationId xmlns:a16="http://schemas.microsoft.com/office/drawing/2014/main" id="{342BC9EE-5679-4B46-899E-E3AE1BA2A3D8}"/>
              </a:ext>
            </a:extLst>
          </p:cNvPr>
          <p:cNvSpPr/>
          <p:nvPr/>
        </p:nvSpPr>
        <p:spPr>
          <a:xfrm>
            <a:off x="2182444" y="3318755"/>
            <a:ext cx="6361161" cy="1107996"/>
          </a:xfrm>
          <a:prstGeom prst="rect">
            <a:avLst/>
          </a:prstGeom>
        </p:spPr>
        <p:txBody>
          <a:bodyPr wrap="square">
            <a:spAutoFit/>
          </a:bodyPr>
          <a:lstStyle/>
          <a:p>
            <a:pPr marL="342900" lvl="0" indent="-342900">
              <a:buFont typeface="Wingdings" panose="05000000000000000000" pitchFamily="2" charset="2"/>
              <a:buChar char="ü"/>
            </a:pPr>
            <a:r>
              <a:rPr lang="en-US" sz="2200">
                <a:latin typeface="Arial Nova" panose="020B0504020202020204" pitchFamily="34" charset="0"/>
              </a:rPr>
              <a:t>Check data availability, amount and causes of downtime, significant maintenance and any reports of replacement of key components.</a:t>
            </a:r>
          </a:p>
        </p:txBody>
      </p:sp>
      <p:cxnSp>
        <p:nvCxnSpPr>
          <p:cNvPr id="15" name="Straight Connector 14">
            <a:extLst>
              <a:ext uri="{FF2B5EF4-FFF2-40B4-BE49-F238E27FC236}">
                <a16:creationId xmlns:a16="http://schemas.microsoft.com/office/drawing/2014/main" id="{2E408FEA-E0AB-42B9-824F-F71FBDDF1B10}"/>
              </a:ext>
              <a:ext uri="{C183D7F6-B498-43B3-948B-1728B52AA6E4}">
                <adec:decorative xmlns:adec="http://schemas.microsoft.com/office/drawing/2017/decorative" val="1"/>
              </a:ext>
            </a:extLst>
          </p:cNvPr>
          <p:cNvCxnSpPr>
            <a:cxnSpLocks/>
          </p:cNvCxnSpPr>
          <p:nvPr/>
        </p:nvCxnSpPr>
        <p:spPr>
          <a:xfrm>
            <a:off x="2305440" y="4705260"/>
            <a:ext cx="63611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BA30D6E7-846C-4323-8600-9781E4A6C307}"/>
              </a:ext>
            </a:extLst>
          </p:cNvPr>
          <p:cNvSpPr/>
          <p:nvPr/>
        </p:nvSpPr>
        <p:spPr>
          <a:xfrm>
            <a:off x="2182443" y="4837031"/>
            <a:ext cx="6361162" cy="1446550"/>
          </a:xfrm>
          <a:prstGeom prst="rect">
            <a:avLst/>
          </a:prstGeom>
        </p:spPr>
        <p:txBody>
          <a:bodyPr wrap="square">
            <a:spAutoFit/>
          </a:bodyPr>
          <a:lstStyle/>
          <a:p>
            <a:pPr marL="342900" lvl="0" indent="-342900">
              <a:buFont typeface="Wingdings" panose="05000000000000000000" pitchFamily="2" charset="2"/>
              <a:buChar char="ü"/>
            </a:pPr>
            <a:r>
              <a:rPr lang="en-US" sz="2200">
                <a:latin typeface="Arial Nova" panose="020B0504020202020204" pitchFamily="34" charset="0"/>
              </a:rPr>
              <a:t>Make note of multiple failed QA tests, missing data, unusual data trends (inconsistent over time, or inconsistent with other, similar facilities), and calculation errors.</a:t>
            </a:r>
          </a:p>
        </p:txBody>
      </p:sp>
      <p:sp>
        <p:nvSpPr>
          <p:cNvPr id="5" name="Slide Number Placeholder 4">
            <a:extLst>
              <a:ext uri="{FF2B5EF4-FFF2-40B4-BE49-F238E27FC236}">
                <a16:creationId xmlns:a16="http://schemas.microsoft.com/office/drawing/2014/main" id="{588A36A6-3F2B-4CAC-BAF0-EFB67D036E5A}"/>
              </a:ext>
            </a:extLst>
          </p:cNvPr>
          <p:cNvSpPr>
            <a:spLocks noGrp="1"/>
          </p:cNvSpPr>
          <p:nvPr>
            <p:ph type="sldNum" sz="quarter" idx="4"/>
          </p:nvPr>
        </p:nvSpPr>
        <p:spPr/>
        <p:txBody>
          <a:bodyPr/>
          <a:lstStyle/>
          <a:p>
            <a:fld id="{9F6A1695-EE1A-47E5-B690-CB114231B8B2}" type="slidenum">
              <a:rPr lang="en-US" smtClean="0"/>
              <a:t>9</a:t>
            </a:fld>
            <a:endParaRPr lang="en-US"/>
          </a:p>
        </p:txBody>
      </p:sp>
      <p:sp>
        <p:nvSpPr>
          <p:cNvPr id="7" name="Slide Number Placeholder 4">
            <a:extLst>
              <a:ext uri="{FF2B5EF4-FFF2-40B4-BE49-F238E27FC236}">
                <a16:creationId xmlns:a16="http://schemas.microsoft.com/office/drawing/2014/main" id="{747FA65B-CA3C-45A8-8705-BFA5DA5C4E10}"/>
              </a:ext>
            </a:extLst>
          </p:cNvPr>
          <p:cNvSpPr txBox="1">
            <a:spLocks/>
          </p:cNvSpPr>
          <p:nvPr/>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Arial Nova" panose="020B05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pPr/>
              <a:t>9</a:t>
            </a:fld>
            <a:endParaRPr lang="en-US"/>
          </a:p>
        </p:txBody>
      </p:sp>
    </p:spTree>
    <p:extLst>
      <p:ext uri="{BB962C8B-B14F-4D97-AF65-F5344CB8AC3E}">
        <p14:creationId xmlns:p14="http://schemas.microsoft.com/office/powerpoint/2010/main" val="2335637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4"/>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cology 16x9">
  <a:themeElements>
    <a:clrScheme name="Custom 1">
      <a:dk1>
        <a:srgbClr val="4D3E2F"/>
      </a:dk1>
      <a:lt1>
        <a:sysClr val="window" lastClr="FFFFFF"/>
      </a:lt1>
      <a:dk2>
        <a:srgbClr val="000000"/>
      </a:dk2>
      <a:lt2>
        <a:srgbClr val="DDDDDD"/>
      </a:lt2>
      <a:accent1>
        <a:srgbClr val="6DC15F"/>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 ecology education photo presentation.potx" id="{C2041BFC-79DD-469A-9C9C-CE3A45FF64F3}" vid="{F6D325B2-35D9-40C5-B4CD-C0A8483D5659}"/>
    </a:ext>
  </a:extLst>
</a:theme>
</file>

<file path=ppt/theme/theme2.xml><?xml version="1.0" encoding="utf-8"?>
<a:theme xmlns:a="http://schemas.openxmlformats.org/drawingml/2006/main" name="Office Theme">
  <a:themeElements>
    <a:clrScheme name="Ecology">
      <a:dk1>
        <a:srgbClr val="4D3E2F"/>
      </a:dk1>
      <a:lt1>
        <a:sysClr val="window" lastClr="FFFFFF"/>
      </a:lt1>
      <a:dk2>
        <a:srgbClr val="000000"/>
      </a:dk2>
      <a:lt2>
        <a:srgbClr val="DDDDDD"/>
      </a:lt2>
      <a:accent1>
        <a:srgbClr val="8BAA00"/>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cology">
      <a:dk1>
        <a:srgbClr val="4D3E2F"/>
      </a:dk1>
      <a:lt1>
        <a:sysClr val="window" lastClr="FFFFFF"/>
      </a:lt1>
      <a:dk2>
        <a:srgbClr val="000000"/>
      </a:dk2>
      <a:lt2>
        <a:srgbClr val="DDDDDD"/>
      </a:lt2>
      <a:accent1>
        <a:srgbClr val="8BAA00"/>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e3f09c3df709400db2417a7161762d62 xmlns="22d004a6-2f8d-4a75-9f1d-859e2ae55add">
      <Terms xmlns="http://schemas.microsoft.com/office/infopath/2007/PartnerControls"/>
    </e3f09c3df709400db2417a7161762d62>
    <Document_x0020_Creation_x0020_Date xmlns="4ffa91fb-a0ff-4ac5-b2db-65c790d184a4">2020-05-11T04:00:00+00:00</Document_x0020_Creation_x0020_Date>
    <EPA_x0020_Office xmlns="4ffa91fb-a0ff-4ac5-b2db-65c790d184a4">Not Found!</EPA_x0020_Office>
    <CategoryDescription xmlns="http://schemas.microsoft.com/sharepoint.v3" xsi:nil="true"/>
    <Identifier xmlns="4ffa91fb-a0ff-4ac5-b2db-65c790d184a4" xsi:nil="true"/>
    <_Coverage xmlns="http://schemas.microsoft.com/sharepoint/v3/fields" xsi:nil="true"/>
    <Creator xmlns="4ffa91fb-a0ff-4ac5-b2db-65c790d184a4">
      <UserInfo>
        <DisplayName>Scarlett, Tammy</DisplayName>
        <AccountId>11985</AccountId>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2.xml><?xml version="1.0" encoding="utf-8"?>
<?mso-contentType ?>
<SharedContentType xmlns="Microsoft.SharePoint.Taxonomy.ContentTypeSync" SourceId="29f62856-1543-49d4-a736-4569d363f533"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19" ma:contentTypeDescription="Create a new document." ma:contentTypeScope="" ma:versionID="0c5c5939c7679f1f3fc34bf28d89cc4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1182d8e62c7ea203c520ac9a7a3b90be"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E21746-C712-460D-B969-1B390C1940D7}">
  <ds:schemaRefs>
    <ds:schemaRef ds:uri="http://schemas.openxmlformats.org/package/2006/metadata/core-properties"/>
    <ds:schemaRef ds:uri="http://www.w3.org/XML/1998/namespace"/>
    <ds:schemaRef ds:uri="http://schemas.microsoft.com/sharepoint/v4"/>
    <ds:schemaRef ds:uri="3c914cde-9af0-457a-a7da-575c2d52b74b"/>
    <ds:schemaRef ds:uri="846cd87d-8317-4481-9f7e-abc1d5f00689"/>
    <ds:schemaRef ds:uri="http://schemas.microsoft.com/office/2006/metadata/properties"/>
    <ds:schemaRef ds:uri="http://schemas.microsoft.com/sharepoint/v3"/>
    <ds:schemaRef ds:uri="http://schemas.microsoft.com/office/infopath/2007/PartnerControls"/>
    <ds:schemaRef ds:uri="http://purl.org/dc/dcmitype/"/>
    <ds:schemaRef ds:uri="31f836ba-f673-4ee3-a32d-cd74bff07f34"/>
    <ds:schemaRef ds:uri="http://purl.org/dc/elements/1.1/"/>
    <ds:schemaRef ds:uri="4ffa91fb-a0ff-4ac5-b2db-65c790d184a4"/>
    <ds:schemaRef ds:uri="http://schemas.microsoft.com/office/2006/documentManagement/types"/>
    <ds:schemaRef ds:uri="http://purl.org/dc/terms/"/>
    <ds:schemaRef ds:uri="http://schemas.microsoft.com/sharepoint.v3"/>
    <ds:schemaRef ds:uri="http://schemas.microsoft.com/sharepoint/v3/fields"/>
    <ds:schemaRef ds:uri="22d004a6-2f8d-4a75-9f1d-859e2ae55add"/>
  </ds:schemaRefs>
</ds:datastoreItem>
</file>

<file path=customXml/itemProps2.xml><?xml version="1.0" encoding="utf-8"?>
<ds:datastoreItem xmlns:ds="http://schemas.openxmlformats.org/officeDocument/2006/customXml" ds:itemID="{4B9B5840-CE21-4A6C-8D3D-F165D0D39F52}">
  <ds:schemaRefs>
    <ds:schemaRef ds:uri="Microsoft.SharePoint.Taxonomy.ContentTypeSync"/>
  </ds:schemaRefs>
</ds:datastoreItem>
</file>

<file path=customXml/itemProps3.xml><?xml version="1.0" encoding="utf-8"?>
<ds:datastoreItem xmlns:ds="http://schemas.openxmlformats.org/officeDocument/2006/customXml" ds:itemID="{34F55C93-B757-468C-AE20-B52181840098}"/>
</file>

<file path=customXml/itemProps4.xml><?xml version="1.0" encoding="utf-8"?>
<ds:datastoreItem xmlns:ds="http://schemas.openxmlformats.org/officeDocument/2006/customXml" ds:itemID="{FB5A1002-947A-433A-B8B7-F90ABF1237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TotalTime>
  <Words>2473</Words>
  <Application>Microsoft Office PowerPoint</Application>
  <PresentationFormat>Widescreen</PresentationFormat>
  <Paragraphs>485</Paragraphs>
  <Slides>44</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Arial Nova</vt:lpstr>
      <vt:lpstr>Articulate Narrow</vt:lpstr>
      <vt:lpstr>Calibri</vt:lpstr>
      <vt:lpstr>Corbel</vt:lpstr>
      <vt:lpstr>Georgia Pro</vt:lpstr>
      <vt:lpstr>Wingdings</vt:lpstr>
      <vt:lpstr>Ecology 16x9</vt:lpstr>
      <vt:lpstr>Module 4: Audits/Inspections and Enforcement</vt:lpstr>
      <vt:lpstr>Module 4 Outline</vt:lpstr>
      <vt:lpstr>Module 4 Learning Objectives</vt:lpstr>
      <vt:lpstr>Overview of Audits and Inspections</vt:lpstr>
      <vt:lpstr>Performance and System Audits</vt:lpstr>
      <vt:lpstr>Performance Audits</vt:lpstr>
      <vt:lpstr>System/Field Audit or Inspection</vt:lpstr>
      <vt:lpstr>Inspector’s Role in System/Field Audits</vt:lpstr>
      <vt:lpstr>Inspections: Before Going Onsite</vt:lpstr>
      <vt:lpstr>Inspections: Before Observing a Performance Audit</vt:lpstr>
      <vt:lpstr>1. Let’s Test Your Knowledge!</vt:lpstr>
      <vt:lpstr>Audits/Inspections – Question 1 </vt:lpstr>
      <vt:lpstr>Audits/Inspections – Question 2</vt:lpstr>
      <vt:lpstr>Audits/Inspections – Question 3</vt:lpstr>
      <vt:lpstr>Inspections Process – At the Facility</vt:lpstr>
      <vt:lpstr>Visual Inspection of the CEMS</vt:lpstr>
      <vt:lpstr>Visual Inspection of the CEMS (Cont’d)</vt:lpstr>
      <vt:lpstr>CEMS Shelter</vt:lpstr>
      <vt:lpstr>Calibration Gas Cylinders</vt:lpstr>
      <vt:lpstr>Pressure on Gas Cylinder</vt:lpstr>
      <vt:lpstr>CEMS Inspection</vt:lpstr>
      <vt:lpstr>Measurement of Emissions</vt:lpstr>
      <vt:lpstr>Measurement of Emissions (Cont’d)</vt:lpstr>
      <vt:lpstr>Who, What, Where, and Why</vt:lpstr>
      <vt:lpstr>The Road to Continuous Compliance: Operation of CEMS</vt:lpstr>
      <vt:lpstr>Daily Data Readings</vt:lpstr>
      <vt:lpstr>Road to Continuous Compliance Data Reduction</vt:lpstr>
      <vt:lpstr>1-Hour Average Validation</vt:lpstr>
      <vt:lpstr>Hourly Validation Example</vt:lpstr>
      <vt:lpstr>Preventative Maintenance Examples Handout</vt:lpstr>
      <vt:lpstr>2. Let’s Test Your Knowledge!</vt:lpstr>
      <vt:lpstr>Audits/Inspections – Question 4</vt:lpstr>
      <vt:lpstr>Audits/Inspections – Question 5</vt:lpstr>
      <vt:lpstr>Audits/Inspections – Question 6</vt:lpstr>
      <vt:lpstr>Use of CMS Data for Enforcement</vt:lpstr>
      <vt:lpstr>Use of CMS Data for Enforcement (Cont’d)</vt:lpstr>
      <vt:lpstr>Enforcement Applications of CMS </vt:lpstr>
      <vt:lpstr>CMS is the Compliance Method</vt:lpstr>
      <vt:lpstr>CMS is Not the Compliance Method</vt:lpstr>
      <vt:lpstr>3. Let’s Test Your Knowledge!</vt:lpstr>
      <vt:lpstr>Audits/Inspections – Question 7</vt:lpstr>
      <vt:lpstr>Activity</vt:lpstr>
      <vt:lpstr>Activity Debrief</vt:lpstr>
      <vt:lpstr>Module 4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 Audits/Inspections and Enforcement</dc:title>
  <dc:creator>Alison Dougherty</dc:creator>
  <cp:keywords/>
  <cp:lastModifiedBy>Riha, Kristin</cp:lastModifiedBy>
  <cp:revision>4</cp:revision>
  <dcterms:created xsi:type="dcterms:W3CDTF">2020-04-27T21:20:11Z</dcterms:created>
  <dcterms:modified xsi:type="dcterms:W3CDTF">2023-04-28T13:40:17Z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EPA Subject">
    <vt:lpwstr/>
  </property>
  <property fmtid="{D5CDD505-2E9C-101B-9397-08002B2CF9AE}" pid="5" name="Document Type">
    <vt:lpwstr/>
  </property>
  <property fmtid="{D5CDD505-2E9C-101B-9397-08002B2CF9AE}" pid="6" name="MediaServiceImageTags">
    <vt:lpwstr/>
  </property>
  <property fmtid="{D5CDD505-2E9C-101B-9397-08002B2CF9AE}" pid="7" name="ArticulateGUID">
    <vt:lpwstr>045DCF9A-8B55-4857-A8C0-A6E429692840</vt:lpwstr>
  </property>
  <property fmtid="{D5CDD505-2E9C-101B-9397-08002B2CF9AE}" pid="8" name="ArticulatePath">
    <vt:lpwstr>https://usepa.sharepoint.com/sites/OAR_Custom/cems_training/CEMS Training Documents/FINAL CMS Course Materials/Module 4 Files/Module 4_PPT_FINAL</vt:lpwstr>
  </property>
  <property fmtid="{D5CDD505-2E9C-101B-9397-08002B2CF9AE}" pid="9" name="Order">
    <vt:r8>967200</vt:r8>
  </property>
  <property fmtid="{D5CDD505-2E9C-101B-9397-08002B2CF9AE}" pid="10" name="xd_Signature">
    <vt:bool>false</vt:bool>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