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notesSlides/notesSlide4.xml" ContentType="application/vnd.openxmlformats-officedocument.presentationml.notesSlide+xml"/>
  <Override PartName="/ppt/tags/tag6.xml" ContentType="application/vnd.openxmlformats-officedocument.presentationml.tags+xml"/>
  <Override PartName="/ppt/notesSlides/notesSlide5.xml" ContentType="application/vnd.openxmlformats-officedocument.presentationml.notesSlide+xml"/>
  <Override PartName="/ppt/tags/tag7.xml" ContentType="application/vnd.openxmlformats-officedocument.presentationml.tags+xml"/>
  <Override PartName="/ppt/notesSlides/notesSlide6.xml" ContentType="application/vnd.openxmlformats-officedocument.presentationml.notesSlide+xml"/>
  <Override PartName="/ppt/tags/tag8.xml" ContentType="application/vnd.openxmlformats-officedocument.presentationml.tags+xml"/>
  <Override PartName="/ppt/notesSlides/notesSlide7.xml" ContentType="application/vnd.openxmlformats-officedocument.presentationml.notesSlide+xml"/>
  <Override PartName="/ppt/tags/tag9.xml" ContentType="application/vnd.openxmlformats-officedocument.presentationml.tags+xml"/>
  <Override PartName="/ppt/notesSlides/notesSlide8.xml" ContentType="application/vnd.openxmlformats-officedocument.presentationml.notesSlide+xml"/>
  <Override PartName="/ppt/tags/tag10.xml" ContentType="application/vnd.openxmlformats-officedocument.presentationml.tags+xml"/>
  <Override PartName="/ppt/notesSlides/notesSlide9.xml" ContentType="application/vnd.openxmlformats-officedocument.presentationml.notesSlide+xml"/>
  <Override PartName="/ppt/tags/tag11.xml" ContentType="application/vnd.openxmlformats-officedocument.presentationml.tags+xml"/>
  <Override PartName="/ppt/notesSlides/notesSlide10.xml" ContentType="application/vnd.openxmlformats-officedocument.presentationml.notesSlide+xml"/>
  <Override PartName="/ppt/tags/tag12.xml" ContentType="application/vnd.openxmlformats-officedocument.presentationml.tags+xml"/>
  <Override PartName="/ppt/notesSlides/notesSlide11.xml" ContentType="application/vnd.openxmlformats-officedocument.presentationml.notesSlide+xml"/>
  <Override PartName="/ppt/tags/tag13.xml" ContentType="application/vnd.openxmlformats-officedocument.presentationml.tags+xml"/>
  <Override PartName="/ppt/notesSlides/notesSlide12.xml" ContentType="application/vnd.openxmlformats-officedocument.presentationml.notesSlide+xml"/>
  <Override PartName="/ppt/tags/tag14.xml" ContentType="application/vnd.openxmlformats-officedocument.presentationml.tags+xml"/>
  <Override PartName="/ppt/notesSlides/notesSlide13.xml" ContentType="application/vnd.openxmlformats-officedocument.presentationml.notesSlide+xml"/>
  <Override PartName="/ppt/tags/tag15.xml" ContentType="application/vnd.openxmlformats-officedocument.presentationml.tags+xml"/>
  <Override PartName="/ppt/notesSlides/notesSlide14.xml" ContentType="application/vnd.openxmlformats-officedocument.presentationml.notesSlide+xml"/>
  <Override PartName="/ppt/tags/tag16.xml" ContentType="application/vnd.openxmlformats-officedocument.presentationml.tags+xml"/>
  <Override PartName="/ppt/tags/tag17.xml" ContentType="application/vnd.openxmlformats-officedocument.presentationml.tags+xml"/>
  <Override PartName="/ppt/notesSlides/notesSlide15.xml" ContentType="application/vnd.openxmlformats-officedocument.presentationml.notesSlide+xml"/>
  <Override PartName="/ppt/tags/tag18.xml" ContentType="application/vnd.openxmlformats-officedocument.presentationml.tags+xml"/>
  <Override PartName="/ppt/notesSlides/notesSlide16.xml" ContentType="application/vnd.openxmlformats-officedocument.presentationml.notesSlide+xml"/>
  <Override PartName="/ppt/tags/tag19.xml" ContentType="application/vnd.openxmlformats-officedocument.presentationml.tags+xml"/>
  <Override PartName="/ppt/notesSlides/notesSlide17.xml" ContentType="application/vnd.openxmlformats-officedocument.presentationml.notesSlide+xml"/>
  <Override PartName="/ppt/tags/tag20.xml" ContentType="application/vnd.openxmlformats-officedocument.presentationml.tags+xml"/>
  <Override PartName="/ppt/notesSlides/notesSlide18.xml" ContentType="application/vnd.openxmlformats-officedocument.presentationml.notesSlide+xml"/>
  <Override PartName="/ppt/tags/tag21.xml" ContentType="application/vnd.openxmlformats-officedocument.presentationml.tags+xml"/>
  <Override PartName="/ppt/notesSlides/notesSlide19.xml" ContentType="application/vnd.openxmlformats-officedocument.presentationml.notesSlide+xml"/>
  <Override PartName="/ppt/tags/tag22.xml" ContentType="application/vnd.openxmlformats-officedocument.presentationml.tags+xml"/>
  <Override PartName="/ppt/notesSlides/notesSlide20.xml" ContentType="application/vnd.openxmlformats-officedocument.presentationml.notesSlide+xml"/>
  <Override PartName="/ppt/tags/tag23.xml" ContentType="application/vnd.openxmlformats-officedocument.presentationml.tags+xml"/>
  <Override PartName="/ppt/notesSlides/notesSlide21.xml" ContentType="application/vnd.openxmlformats-officedocument.presentationml.notesSlide+xml"/>
  <Override PartName="/ppt/tags/tag24.xml" ContentType="application/vnd.openxmlformats-officedocument.presentationml.tags+xml"/>
  <Override PartName="/ppt/notesSlides/notesSlide22.xml" ContentType="application/vnd.openxmlformats-officedocument.presentationml.notesSlide+xml"/>
  <Override PartName="/ppt/tags/tag25.xml" ContentType="application/vnd.openxmlformats-officedocument.presentationml.tags+xml"/>
  <Override PartName="/ppt/notesSlides/notesSlide23.xml" ContentType="application/vnd.openxmlformats-officedocument.presentationml.notesSlide+xml"/>
  <Override PartName="/ppt/theme/themeOverride1.xml" ContentType="application/vnd.openxmlformats-officedocument.themeOverride+xml"/>
  <Override PartName="/ppt/tags/tag26.xml" ContentType="application/vnd.openxmlformats-officedocument.presentationml.tags+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tags/tag27.xml" ContentType="application/vnd.openxmlformats-officedocument.presentationml.tags+xml"/>
  <Override PartName="/ppt/notesSlides/notesSlide44.xml" ContentType="application/vnd.openxmlformats-officedocument.presentationml.notesSlide+xml"/>
  <Override PartName="/ppt/tags/tag28.xml" ContentType="application/vnd.openxmlformats-officedocument.presentationml.tags+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notesMasterIdLst>
    <p:notesMasterId r:id="rId60"/>
  </p:notesMasterIdLst>
  <p:handoutMasterIdLst>
    <p:handoutMasterId r:id="rId61"/>
  </p:handoutMasterIdLst>
  <p:sldIdLst>
    <p:sldId id="317" r:id="rId6"/>
    <p:sldId id="322" r:id="rId7"/>
    <p:sldId id="324" r:id="rId8"/>
    <p:sldId id="323" r:id="rId9"/>
    <p:sldId id="392" r:id="rId10"/>
    <p:sldId id="326" r:id="rId11"/>
    <p:sldId id="393" r:id="rId12"/>
    <p:sldId id="394" r:id="rId13"/>
    <p:sldId id="345" r:id="rId14"/>
    <p:sldId id="327" r:id="rId15"/>
    <p:sldId id="346" r:id="rId16"/>
    <p:sldId id="349" r:id="rId17"/>
    <p:sldId id="396" r:id="rId18"/>
    <p:sldId id="347" r:id="rId19"/>
    <p:sldId id="397" r:id="rId20"/>
    <p:sldId id="398" r:id="rId21"/>
    <p:sldId id="400" r:id="rId22"/>
    <p:sldId id="401" r:id="rId23"/>
    <p:sldId id="402" r:id="rId24"/>
    <p:sldId id="403" r:id="rId25"/>
    <p:sldId id="404" r:id="rId26"/>
    <p:sldId id="405" r:id="rId27"/>
    <p:sldId id="406" r:id="rId28"/>
    <p:sldId id="407" r:id="rId29"/>
    <p:sldId id="408" r:id="rId30"/>
    <p:sldId id="410" r:id="rId31"/>
    <p:sldId id="411" r:id="rId32"/>
    <p:sldId id="412" r:id="rId33"/>
    <p:sldId id="413" r:id="rId34"/>
    <p:sldId id="437" r:id="rId35"/>
    <p:sldId id="438" r:id="rId36"/>
    <p:sldId id="416" r:id="rId37"/>
    <p:sldId id="418" r:id="rId38"/>
    <p:sldId id="419" r:id="rId39"/>
    <p:sldId id="420" r:id="rId40"/>
    <p:sldId id="421" r:id="rId41"/>
    <p:sldId id="422" r:id="rId42"/>
    <p:sldId id="423" r:id="rId43"/>
    <p:sldId id="369" r:id="rId44"/>
    <p:sldId id="424" r:id="rId45"/>
    <p:sldId id="439" r:id="rId46"/>
    <p:sldId id="427" r:id="rId47"/>
    <p:sldId id="429" r:id="rId48"/>
    <p:sldId id="430" r:id="rId49"/>
    <p:sldId id="440" r:id="rId50"/>
    <p:sldId id="432" r:id="rId51"/>
    <p:sldId id="433" r:id="rId52"/>
    <p:sldId id="434" r:id="rId53"/>
    <p:sldId id="373" r:id="rId54"/>
    <p:sldId id="435" r:id="rId55"/>
    <p:sldId id="436" r:id="rId56"/>
    <p:sldId id="386" r:id="rId57"/>
    <p:sldId id="365" r:id="rId58"/>
    <p:sldId id="381" r:id="rId59"/>
  </p:sldIdLst>
  <p:sldSz cx="12192000" cy="6858000"/>
  <p:notesSz cx="7315200" cy="9601200"/>
  <p:custDataLst>
    <p:tags r:id="rId62"/>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carlett, Tammy" initials="ST" lastIdx="29" clrIdx="0">
    <p:extLst>
      <p:ext uri="{19B8F6BF-5375-455C-9EA6-DF929625EA0E}">
        <p15:presenceInfo xmlns:p15="http://schemas.microsoft.com/office/powerpoint/2012/main" userId="S::50602@icf.com::01b2f1f8-6715-454e-b003-dd9566c27644" providerId="AD"/>
      </p:ext>
    </p:extLst>
  </p:cmAuthor>
  <p:cmAuthor id="2" name="Dougherty, Alison" initials="DA" lastIdx="16" clrIdx="1">
    <p:extLst>
      <p:ext uri="{19B8F6BF-5375-455C-9EA6-DF929625EA0E}">
        <p15:presenceInfo xmlns:p15="http://schemas.microsoft.com/office/powerpoint/2012/main" userId="S::36797@icf.com::1993291a-329e-44a1-95d1-cfac53fd4704" providerId="AD"/>
      </p:ext>
    </p:extLst>
  </p:cmAuthor>
  <p:cmAuthor id="3" name="Kristin Riha" initials="KR" lastIdx="20" clrIdx="2">
    <p:extLst>
      <p:ext uri="{19B8F6BF-5375-455C-9EA6-DF929625EA0E}">
        <p15:presenceInfo xmlns:p15="http://schemas.microsoft.com/office/powerpoint/2012/main" userId="Kristin Riha" providerId="None"/>
      </p:ext>
    </p:extLst>
  </p:cmAuthor>
  <p:cmAuthor id="4" name="raymond.walters@des.nh.gov" initials="ra" lastIdx="15" clrIdx="3">
    <p:extLst>
      <p:ext uri="{19B8F6BF-5375-455C-9EA6-DF929625EA0E}">
        <p15:presenceInfo xmlns:p15="http://schemas.microsoft.com/office/powerpoint/2012/main" userId="S::raymond.walters_des.nh.gov#ext#@usepa.onmicrosoft.com::6784a98b-9aa5-4e65-b6e5-df16cc1a2d6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DD4E4"/>
    <a:srgbClr val="6DC15F"/>
    <a:srgbClr val="000000"/>
    <a:srgbClr val="8BCDFF"/>
    <a:srgbClr val="E4F0FC"/>
    <a:srgbClr val="FFFFFF"/>
    <a:srgbClr val="E3EAF2"/>
    <a:srgbClr val="4D9C3C"/>
    <a:srgbClr val="1D751D"/>
    <a:srgbClr val="20842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3B4B98B0-60AC-42C2-AFA5-B58CD77FA1E5}">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1" d="100"/>
          <a:sy n="61" d="100"/>
        </p:scale>
        <p:origin x="860" y="60"/>
      </p:cViewPr>
      <p:guideLst>
        <p:guide orient="horz" pos="2160"/>
        <p:guide pos="3840"/>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commentAuthors" Target="commentAuthors.xml"/><Relationship Id="rId68" Type="http://schemas.microsoft.com/office/2016/11/relationships/changesInfo" Target="changesInfos/changesInfo1.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theme" Target="theme/theme1.xml"/><Relationship Id="rId5" Type="http://schemas.openxmlformats.org/officeDocument/2006/relationships/slideMaster" Target="slideMasters/slideMaster1.xml"/><Relationship Id="rId61" Type="http://schemas.openxmlformats.org/officeDocument/2006/relationships/handoutMaster" Target="handoutMasters/handoutMaster1.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presProps" Target="presProps.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tableStyles" Target="tableStyles.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tags" Target="tags/tag1.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notesMaster" Target="notesMasters/notesMaster1.xml"/><Relationship Id="rId65" Type="http://schemas.openxmlformats.org/officeDocument/2006/relationships/viewProps" Target="viewProps.xml"/><Relationship Id="rId4" Type="http://schemas.openxmlformats.org/officeDocument/2006/relationships/customXml" Target="../customXml/item4.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ougherty, Alison" userId="1993291a-329e-44a1-95d1-cfac53fd4704" providerId="ADAL" clId="{6A92AECA-783B-40F8-ABE9-0A6E142C67F0}"/>
    <pc:docChg chg="undo custSel mod addSld delSld modSld sldOrd">
      <pc:chgData name="Dougherty, Alison" userId="1993291a-329e-44a1-95d1-cfac53fd4704" providerId="ADAL" clId="{6A92AECA-783B-40F8-ABE9-0A6E142C67F0}" dt="2020-01-29T00:59:27.834" v="5771" actId="14100"/>
      <pc:docMkLst>
        <pc:docMk/>
      </pc:docMkLst>
      <pc:sldChg chg="modSp mod">
        <pc:chgData name="Dougherty, Alison" userId="1993291a-329e-44a1-95d1-cfac53fd4704" providerId="ADAL" clId="{6A92AECA-783B-40F8-ABE9-0A6E142C67F0}" dt="2020-01-28T19:32:11.920" v="3795" actId="14100"/>
        <pc:sldMkLst>
          <pc:docMk/>
          <pc:sldMk cId="3213161141" sldId="324"/>
        </pc:sldMkLst>
        <pc:spChg chg="mod">
          <ac:chgData name="Dougherty, Alison" userId="1993291a-329e-44a1-95d1-cfac53fd4704" providerId="ADAL" clId="{6A92AECA-783B-40F8-ABE9-0A6E142C67F0}" dt="2020-01-28T19:32:11.920" v="3795" actId="14100"/>
          <ac:spMkLst>
            <pc:docMk/>
            <pc:sldMk cId="3213161141" sldId="324"/>
            <ac:spMk id="12" creationId="{B8555E49-4A3C-441D-99DC-EFD20FD95C4A}"/>
          </ac:spMkLst>
        </pc:spChg>
      </pc:sldChg>
      <pc:sldChg chg="modSp">
        <pc:chgData name="Dougherty, Alison" userId="1993291a-329e-44a1-95d1-cfac53fd4704" providerId="ADAL" clId="{6A92AECA-783B-40F8-ABE9-0A6E142C67F0}" dt="2020-01-28T15:13:57.630" v="1007"/>
        <pc:sldMkLst>
          <pc:docMk/>
          <pc:sldMk cId="3796898399" sldId="327"/>
        </pc:sldMkLst>
        <pc:graphicFrameChg chg="mod">
          <ac:chgData name="Dougherty, Alison" userId="1993291a-329e-44a1-95d1-cfac53fd4704" providerId="ADAL" clId="{6A92AECA-783B-40F8-ABE9-0A6E142C67F0}" dt="2020-01-28T15:13:57.630" v="1007"/>
          <ac:graphicFrameMkLst>
            <pc:docMk/>
            <pc:sldMk cId="3796898399" sldId="327"/>
            <ac:graphicFrameMk id="14" creationId="{0D770653-7BE7-46EB-A03F-B37048387441}"/>
          </ac:graphicFrameMkLst>
        </pc:graphicFrameChg>
      </pc:sldChg>
      <pc:sldChg chg="addSp delSp">
        <pc:chgData name="Dougherty, Alison" userId="1993291a-329e-44a1-95d1-cfac53fd4704" providerId="ADAL" clId="{6A92AECA-783B-40F8-ABE9-0A6E142C67F0}" dt="2020-01-28T14:58:13.258" v="926"/>
        <pc:sldMkLst>
          <pc:docMk/>
          <pc:sldMk cId="751014895" sldId="346"/>
        </pc:sldMkLst>
        <pc:spChg chg="add del">
          <ac:chgData name="Dougherty, Alison" userId="1993291a-329e-44a1-95d1-cfac53fd4704" providerId="ADAL" clId="{6A92AECA-783B-40F8-ABE9-0A6E142C67F0}" dt="2020-01-28T14:58:13.258" v="926"/>
          <ac:spMkLst>
            <pc:docMk/>
            <pc:sldMk cId="751014895" sldId="346"/>
            <ac:spMk id="2" creationId="{447D708F-E467-4C42-A994-AF3E4A2583E8}"/>
          </ac:spMkLst>
        </pc:spChg>
      </pc:sldChg>
      <pc:sldChg chg="addSp delSp modSp mod ord modClrScheme chgLayout">
        <pc:chgData name="Dougherty, Alison" userId="1993291a-329e-44a1-95d1-cfac53fd4704" providerId="ADAL" clId="{6A92AECA-783B-40F8-ABE9-0A6E142C67F0}" dt="2020-01-28T14:42:02.643" v="690" actId="26606"/>
        <pc:sldMkLst>
          <pc:docMk/>
          <pc:sldMk cId="1027272234" sldId="347"/>
        </pc:sldMkLst>
        <pc:spChg chg="mod">
          <ac:chgData name="Dougherty, Alison" userId="1993291a-329e-44a1-95d1-cfac53fd4704" providerId="ADAL" clId="{6A92AECA-783B-40F8-ABE9-0A6E142C67F0}" dt="2020-01-28T14:42:02.643" v="690" actId="26606"/>
          <ac:spMkLst>
            <pc:docMk/>
            <pc:sldMk cId="1027272234" sldId="347"/>
            <ac:spMk id="2" creationId="{591B295D-D6EA-47E4-95FB-31D25BB7B2EA}"/>
          </ac:spMkLst>
        </pc:spChg>
        <pc:spChg chg="mod ord">
          <ac:chgData name="Dougherty, Alison" userId="1993291a-329e-44a1-95d1-cfac53fd4704" providerId="ADAL" clId="{6A92AECA-783B-40F8-ABE9-0A6E142C67F0}" dt="2020-01-28T14:42:02.643" v="690" actId="26606"/>
          <ac:spMkLst>
            <pc:docMk/>
            <pc:sldMk cId="1027272234" sldId="347"/>
            <ac:spMk id="4" creationId="{ABF06477-31C0-4E3C-AD19-03808B723863}"/>
          </ac:spMkLst>
        </pc:spChg>
        <pc:spChg chg="del">
          <ac:chgData name="Dougherty, Alison" userId="1993291a-329e-44a1-95d1-cfac53fd4704" providerId="ADAL" clId="{6A92AECA-783B-40F8-ABE9-0A6E142C67F0}" dt="2020-01-28T14:41:09.085" v="625" actId="478"/>
          <ac:spMkLst>
            <pc:docMk/>
            <pc:sldMk cId="1027272234" sldId="347"/>
            <ac:spMk id="5" creationId="{B4207549-E077-46DF-A0C3-C95E0F41D956}"/>
          </ac:spMkLst>
        </pc:spChg>
        <pc:spChg chg="add del mod">
          <ac:chgData name="Dougherty, Alison" userId="1993291a-329e-44a1-95d1-cfac53fd4704" providerId="ADAL" clId="{6A92AECA-783B-40F8-ABE9-0A6E142C67F0}" dt="2020-01-28T14:41:54.102" v="688" actId="478"/>
          <ac:spMkLst>
            <pc:docMk/>
            <pc:sldMk cId="1027272234" sldId="347"/>
            <ac:spMk id="6" creationId="{E01C274B-9DE9-4860-9E6C-680764F91A69}"/>
          </ac:spMkLst>
        </pc:spChg>
        <pc:picChg chg="del">
          <ac:chgData name="Dougherty, Alison" userId="1993291a-329e-44a1-95d1-cfac53fd4704" providerId="ADAL" clId="{6A92AECA-783B-40F8-ABE9-0A6E142C67F0}" dt="2020-01-28T14:41:07.329" v="624" actId="478"/>
          <ac:picMkLst>
            <pc:docMk/>
            <pc:sldMk cId="1027272234" sldId="347"/>
            <ac:picMk id="8" creationId="{82886FEA-AF85-4CE2-8BE2-45ECCB97F385}"/>
          </ac:picMkLst>
        </pc:picChg>
        <pc:picChg chg="add mod">
          <ac:chgData name="Dougherty, Alison" userId="1993291a-329e-44a1-95d1-cfac53fd4704" providerId="ADAL" clId="{6A92AECA-783B-40F8-ABE9-0A6E142C67F0}" dt="2020-01-28T14:42:02.643" v="690" actId="26606"/>
          <ac:picMkLst>
            <pc:docMk/>
            <pc:sldMk cId="1027272234" sldId="347"/>
            <ac:picMk id="9" creationId="{9548FB1F-0852-4C02-BAF2-4666E2A8E20A}"/>
          </ac:picMkLst>
        </pc:picChg>
      </pc:sldChg>
      <pc:sldChg chg="modSp mod">
        <pc:chgData name="Dougherty, Alison" userId="1993291a-329e-44a1-95d1-cfac53fd4704" providerId="ADAL" clId="{6A92AECA-783B-40F8-ABE9-0A6E142C67F0}" dt="2020-01-28T14:34:52.044" v="5" actId="108"/>
        <pc:sldMkLst>
          <pc:docMk/>
          <pc:sldMk cId="855964735" sldId="349"/>
        </pc:sldMkLst>
        <pc:spChg chg="mod">
          <ac:chgData name="Dougherty, Alison" userId="1993291a-329e-44a1-95d1-cfac53fd4704" providerId="ADAL" clId="{6A92AECA-783B-40F8-ABE9-0A6E142C67F0}" dt="2020-01-28T14:34:46.487" v="4" actId="26606"/>
          <ac:spMkLst>
            <pc:docMk/>
            <pc:sldMk cId="855964735" sldId="349"/>
            <ac:spMk id="8" creationId="{68B254C0-EADF-4B98-8F63-B4894353A6D5}"/>
          </ac:spMkLst>
        </pc:spChg>
        <pc:picChg chg="mod ord">
          <ac:chgData name="Dougherty, Alison" userId="1993291a-329e-44a1-95d1-cfac53fd4704" providerId="ADAL" clId="{6A92AECA-783B-40F8-ABE9-0A6E142C67F0}" dt="2020-01-28T14:34:52.044" v="5" actId="108"/>
          <ac:picMkLst>
            <pc:docMk/>
            <pc:sldMk cId="855964735" sldId="349"/>
            <ac:picMk id="7" creationId="{E9DE13A9-A893-4D21-B9BE-42913B46BAAB}"/>
          </ac:picMkLst>
        </pc:picChg>
      </pc:sldChg>
      <pc:sldChg chg="modSp add mod modAnim addCm modCm">
        <pc:chgData name="Dougherty, Alison" userId="1993291a-329e-44a1-95d1-cfac53fd4704" providerId="ADAL" clId="{6A92AECA-783B-40F8-ABE9-0A6E142C67F0}" dt="2020-01-28T20:09:08.732" v="4342"/>
        <pc:sldMkLst>
          <pc:docMk/>
          <pc:sldMk cId="3491100592" sldId="369"/>
        </pc:sldMkLst>
        <pc:spChg chg="mod">
          <ac:chgData name="Dougherty, Alison" userId="1993291a-329e-44a1-95d1-cfac53fd4704" providerId="ADAL" clId="{6A92AECA-783B-40F8-ABE9-0A6E142C67F0}" dt="2020-01-28T20:05:35.892" v="4196" actId="20577"/>
          <ac:spMkLst>
            <pc:docMk/>
            <pc:sldMk cId="3491100592" sldId="369"/>
            <ac:spMk id="15" creationId="{7CEB2399-8492-49B0-9CF8-BC3FFDC68204}"/>
          </ac:spMkLst>
        </pc:spChg>
        <pc:spChg chg="mod">
          <ac:chgData name="Dougherty, Alison" userId="1993291a-329e-44a1-95d1-cfac53fd4704" providerId="ADAL" clId="{6A92AECA-783B-40F8-ABE9-0A6E142C67F0}" dt="2020-01-28T20:06:19.779" v="4285" actId="20577"/>
          <ac:spMkLst>
            <pc:docMk/>
            <pc:sldMk cId="3491100592" sldId="369"/>
            <ac:spMk id="19" creationId="{1E8C8C62-32B6-49E3-B73B-7B79897A89F5}"/>
          </ac:spMkLst>
        </pc:spChg>
        <pc:spChg chg="mod">
          <ac:chgData name="Dougherty, Alison" userId="1993291a-329e-44a1-95d1-cfac53fd4704" providerId="ADAL" clId="{6A92AECA-783B-40F8-ABE9-0A6E142C67F0}" dt="2020-01-28T20:06:29.074" v="4301" actId="20577"/>
          <ac:spMkLst>
            <pc:docMk/>
            <pc:sldMk cId="3491100592" sldId="369"/>
            <ac:spMk id="22" creationId="{24A215D8-3493-46D9-A5AA-1E95D2F5544C}"/>
          </ac:spMkLst>
        </pc:spChg>
        <pc:graphicFrameChg chg="mod">
          <ac:chgData name="Dougherty, Alison" userId="1993291a-329e-44a1-95d1-cfac53fd4704" providerId="ADAL" clId="{6A92AECA-783B-40F8-ABE9-0A6E142C67F0}" dt="2020-01-28T20:06:02.893" v="4245" actId="20577"/>
          <ac:graphicFrameMkLst>
            <pc:docMk/>
            <pc:sldMk cId="3491100592" sldId="369"/>
            <ac:graphicFrameMk id="13" creationId="{C9202CAE-384D-4826-BF77-8BF9977B473D}"/>
          </ac:graphicFrameMkLst>
        </pc:graphicFrameChg>
        <pc:graphicFrameChg chg="mod">
          <ac:chgData name="Dougherty, Alison" userId="1993291a-329e-44a1-95d1-cfac53fd4704" providerId="ADAL" clId="{6A92AECA-783B-40F8-ABE9-0A6E142C67F0}" dt="2020-01-28T20:06:08.754" v="4258" actId="20577"/>
          <ac:graphicFrameMkLst>
            <pc:docMk/>
            <pc:sldMk cId="3491100592" sldId="369"/>
            <ac:graphicFrameMk id="14" creationId="{76814C78-0A2F-40B2-B130-3C5357000834}"/>
          </ac:graphicFrameMkLst>
        </pc:graphicFrameChg>
      </pc:sldChg>
      <pc:sldChg chg="modSp mod">
        <pc:chgData name="Dougherty, Alison" userId="1993291a-329e-44a1-95d1-cfac53fd4704" providerId="ADAL" clId="{6A92AECA-783B-40F8-ABE9-0A6E142C67F0}" dt="2020-01-29T00:57:47.798" v="5767" actId="5793"/>
        <pc:sldMkLst>
          <pc:docMk/>
          <pc:sldMk cId="3665476102" sldId="381"/>
        </pc:sldMkLst>
        <pc:spChg chg="mod">
          <ac:chgData name="Dougherty, Alison" userId="1993291a-329e-44a1-95d1-cfac53fd4704" providerId="ADAL" clId="{6A92AECA-783B-40F8-ABE9-0A6E142C67F0}" dt="2020-01-29T00:57:26.933" v="5763" actId="20577"/>
          <ac:spMkLst>
            <pc:docMk/>
            <pc:sldMk cId="3665476102" sldId="381"/>
            <ac:spMk id="5" creationId="{A4830481-E9F4-4368-A317-BB4AA10A0619}"/>
          </ac:spMkLst>
        </pc:spChg>
        <pc:spChg chg="mod">
          <ac:chgData name="Dougherty, Alison" userId="1993291a-329e-44a1-95d1-cfac53fd4704" providerId="ADAL" clId="{6A92AECA-783B-40F8-ABE9-0A6E142C67F0}" dt="2020-01-29T00:57:47.798" v="5767" actId="5793"/>
          <ac:spMkLst>
            <pc:docMk/>
            <pc:sldMk cId="3665476102" sldId="381"/>
            <ac:spMk id="6" creationId="{EBBE3485-4455-49BC-A27C-C92E883DF857}"/>
          </ac:spMkLst>
        </pc:spChg>
      </pc:sldChg>
      <pc:sldChg chg="addCm modCm">
        <pc:chgData name="Dougherty, Alison" userId="1993291a-329e-44a1-95d1-cfac53fd4704" providerId="ADAL" clId="{6A92AECA-783B-40F8-ABE9-0A6E142C67F0}" dt="2020-01-28T14:56:41.057" v="924"/>
        <pc:sldMkLst>
          <pc:docMk/>
          <pc:sldMk cId="3863620066" sldId="393"/>
        </pc:sldMkLst>
      </pc:sldChg>
      <pc:sldChg chg="addSp delSp modSp add mod setBg">
        <pc:chgData name="Dougherty, Alison" userId="1993291a-329e-44a1-95d1-cfac53fd4704" providerId="ADAL" clId="{6A92AECA-783B-40F8-ABE9-0A6E142C67F0}" dt="2020-01-28T14:40:33.136" v="621" actId="14100"/>
        <pc:sldMkLst>
          <pc:docMk/>
          <pc:sldMk cId="4223838403" sldId="396"/>
        </pc:sldMkLst>
        <pc:spChg chg="mod">
          <ac:chgData name="Dougherty, Alison" userId="1993291a-329e-44a1-95d1-cfac53fd4704" providerId="ADAL" clId="{6A92AECA-783B-40F8-ABE9-0A6E142C67F0}" dt="2020-01-28T14:35:55.456" v="51" actId="20577"/>
          <ac:spMkLst>
            <pc:docMk/>
            <pc:sldMk cId="4223838403" sldId="396"/>
            <ac:spMk id="2" creationId="{50900B28-9E70-4A04-9871-B41DBE22DE12}"/>
          </ac:spMkLst>
        </pc:spChg>
        <pc:spChg chg="add mod">
          <ac:chgData name="Dougherty, Alison" userId="1993291a-329e-44a1-95d1-cfac53fd4704" providerId="ADAL" clId="{6A92AECA-783B-40F8-ABE9-0A6E142C67F0}" dt="2020-01-28T14:40:29.953" v="620" actId="14100"/>
          <ac:spMkLst>
            <pc:docMk/>
            <pc:sldMk cId="4223838403" sldId="396"/>
            <ac:spMk id="4" creationId="{C3070029-8893-4935-AC21-871CBB467C0E}"/>
          </ac:spMkLst>
        </pc:spChg>
        <pc:graphicFrameChg chg="add mod modGraphic">
          <ac:chgData name="Dougherty, Alison" userId="1993291a-329e-44a1-95d1-cfac53fd4704" providerId="ADAL" clId="{6A92AECA-783B-40F8-ABE9-0A6E142C67F0}" dt="2020-01-28T14:40:33.136" v="621" actId="14100"/>
          <ac:graphicFrameMkLst>
            <pc:docMk/>
            <pc:sldMk cId="4223838403" sldId="396"/>
            <ac:graphicFrameMk id="6" creationId="{C860CEBD-7478-4529-8FF8-F2EB258B40FE}"/>
          </ac:graphicFrameMkLst>
        </pc:graphicFrameChg>
        <pc:graphicFrameChg chg="del mod">
          <ac:chgData name="Dougherty, Alison" userId="1993291a-329e-44a1-95d1-cfac53fd4704" providerId="ADAL" clId="{6A92AECA-783B-40F8-ABE9-0A6E142C67F0}" dt="2020-01-28T14:36:24.915" v="114" actId="478"/>
          <ac:graphicFrameMkLst>
            <pc:docMk/>
            <pc:sldMk cId="4223838403" sldId="396"/>
            <ac:graphicFrameMk id="7" creationId="{16DB4334-CD43-4691-81BB-718348B21EC9}"/>
          </ac:graphicFrameMkLst>
        </pc:graphicFrameChg>
      </pc:sldChg>
      <pc:sldChg chg="addSp delSp modSp add mod">
        <pc:chgData name="Dougherty, Alison" userId="1993291a-329e-44a1-95d1-cfac53fd4704" providerId="ADAL" clId="{6A92AECA-783B-40F8-ABE9-0A6E142C67F0}" dt="2020-01-28T14:51:27.230" v="822" actId="14100"/>
        <pc:sldMkLst>
          <pc:docMk/>
          <pc:sldMk cId="2419304305" sldId="397"/>
        </pc:sldMkLst>
        <pc:spChg chg="mod">
          <ac:chgData name="Dougherty, Alison" userId="1993291a-329e-44a1-95d1-cfac53fd4704" providerId="ADAL" clId="{6A92AECA-783B-40F8-ABE9-0A6E142C67F0}" dt="2020-01-28T14:43:42.220" v="753" actId="20577"/>
          <ac:spMkLst>
            <pc:docMk/>
            <pc:sldMk cId="2419304305" sldId="397"/>
            <ac:spMk id="2" creationId="{06120FAF-C199-4BFA-8925-2E76723B6DBF}"/>
          </ac:spMkLst>
        </pc:spChg>
        <pc:spChg chg="mod">
          <ac:chgData name="Dougherty, Alison" userId="1993291a-329e-44a1-95d1-cfac53fd4704" providerId="ADAL" clId="{6A92AECA-783B-40F8-ABE9-0A6E142C67F0}" dt="2020-01-28T14:49:57.423" v="810" actId="14100"/>
          <ac:spMkLst>
            <pc:docMk/>
            <pc:sldMk cId="2419304305" sldId="397"/>
            <ac:spMk id="3" creationId="{550DCAF1-59B7-4D31-86B3-A1BE2726DA73}"/>
          </ac:spMkLst>
        </pc:spChg>
        <pc:spChg chg="del">
          <ac:chgData name="Dougherty, Alison" userId="1993291a-329e-44a1-95d1-cfac53fd4704" providerId="ADAL" clId="{6A92AECA-783B-40F8-ABE9-0A6E142C67F0}" dt="2020-01-28T14:43:23.188" v="693" actId="478"/>
          <ac:spMkLst>
            <pc:docMk/>
            <pc:sldMk cId="2419304305" sldId="397"/>
            <ac:spMk id="7" creationId="{2251E389-8B34-4281-8262-A78E072CF736}"/>
          </ac:spMkLst>
        </pc:spChg>
        <pc:picChg chg="add mod">
          <ac:chgData name="Dougherty, Alison" userId="1993291a-329e-44a1-95d1-cfac53fd4704" providerId="ADAL" clId="{6A92AECA-783B-40F8-ABE9-0A6E142C67F0}" dt="2020-01-28T14:51:27.230" v="822" actId="14100"/>
          <ac:picMkLst>
            <pc:docMk/>
            <pc:sldMk cId="2419304305" sldId="397"/>
            <ac:picMk id="6" creationId="{40747612-9B93-4842-BE80-491D2E4B1747}"/>
          </ac:picMkLst>
        </pc:picChg>
        <pc:picChg chg="add mod">
          <ac:chgData name="Dougherty, Alison" userId="1993291a-329e-44a1-95d1-cfac53fd4704" providerId="ADAL" clId="{6A92AECA-783B-40F8-ABE9-0A6E142C67F0}" dt="2020-01-28T14:51:23.884" v="821" actId="1076"/>
          <ac:picMkLst>
            <pc:docMk/>
            <pc:sldMk cId="2419304305" sldId="397"/>
            <ac:picMk id="9" creationId="{F8369348-0CB9-455F-ADFC-DBCE765210E7}"/>
          </ac:picMkLst>
        </pc:picChg>
        <pc:picChg chg="del">
          <ac:chgData name="Dougherty, Alison" userId="1993291a-329e-44a1-95d1-cfac53fd4704" providerId="ADAL" clId="{6A92AECA-783B-40F8-ABE9-0A6E142C67F0}" dt="2020-01-28T14:44:57.838" v="798" actId="478"/>
          <ac:picMkLst>
            <pc:docMk/>
            <pc:sldMk cId="2419304305" sldId="397"/>
            <ac:picMk id="10" creationId="{D75B95F3-0955-4D01-ABD0-87BC8DD37007}"/>
          </ac:picMkLst>
        </pc:picChg>
        <pc:picChg chg="add mod">
          <ac:chgData name="Dougherty, Alison" userId="1993291a-329e-44a1-95d1-cfac53fd4704" providerId="ADAL" clId="{6A92AECA-783B-40F8-ABE9-0A6E142C67F0}" dt="2020-01-28T14:51:16.806" v="818" actId="1076"/>
          <ac:picMkLst>
            <pc:docMk/>
            <pc:sldMk cId="2419304305" sldId="397"/>
            <ac:picMk id="12" creationId="{E91D9B76-3DF2-44F5-BAAC-5E56BD80352B}"/>
          </ac:picMkLst>
        </pc:picChg>
      </pc:sldChg>
      <pc:sldChg chg="addSp delSp modSp add mod setBg">
        <pc:chgData name="Dougherty, Alison" userId="1993291a-329e-44a1-95d1-cfac53fd4704" providerId="ADAL" clId="{6A92AECA-783B-40F8-ABE9-0A6E142C67F0}" dt="2020-01-28T14:53:20.918" v="922" actId="478"/>
        <pc:sldMkLst>
          <pc:docMk/>
          <pc:sldMk cId="598921234" sldId="398"/>
        </pc:sldMkLst>
        <pc:spChg chg="mod">
          <ac:chgData name="Dougherty, Alison" userId="1993291a-329e-44a1-95d1-cfac53fd4704" providerId="ADAL" clId="{6A92AECA-783B-40F8-ABE9-0A6E142C67F0}" dt="2020-01-28T14:52:16.571" v="912" actId="255"/>
          <ac:spMkLst>
            <pc:docMk/>
            <pc:sldMk cId="598921234" sldId="398"/>
            <ac:spMk id="2" creationId="{591B295D-D6EA-47E4-95FB-31D25BB7B2EA}"/>
          </ac:spMkLst>
        </pc:spChg>
        <pc:spChg chg="add del">
          <ac:chgData name="Dougherty, Alison" userId="1993291a-329e-44a1-95d1-cfac53fd4704" providerId="ADAL" clId="{6A92AECA-783B-40F8-ABE9-0A6E142C67F0}" dt="2020-01-28T14:52:38.836" v="915"/>
          <ac:spMkLst>
            <pc:docMk/>
            <pc:sldMk cId="598921234" sldId="398"/>
            <ac:spMk id="5" creationId="{7A62A1C8-549E-42B2-B9D1-A95B23FCB1D8}"/>
          </ac:spMkLst>
        </pc:spChg>
        <pc:spChg chg="add del mod">
          <ac:chgData name="Dougherty, Alison" userId="1993291a-329e-44a1-95d1-cfac53fd4704" providerId="ADAL" clId="{6A92AECA-783B-40F8-ABE9-0A6E142C67F0}" dt="2020-01-28T14:53:20.918" v="922" actId="478"/>
          <ac:spMkLst>
            <pc:docMk/>
            <pc:sldMk cId="598921234" sldId="398"/>
            <ac:spMk id="7" creationId="{1263805D-11D2-4198-8F15-61DBE110CA49}"/>
          </ac:spMkLst>
        </pc:spChg>
        <pc:spChg chg="add">
          <ac:chgData name="Dougherty, Alison" userId="1993291a-329e-44a1-95d1-cfac53fd4704" providerId="ADAL" clId="{6A92AECA-783B-40F8-ABE9-0A6E142C67F0}" dt="2020-01-28T14:52:49.360" v="916"/>
          <ac:spMkLst>
            <pc:docMk/>
            <pc:sldMk cId="598921234" sldId="398"/>
            <ac:spMk id="10" creationId="{9450FDEC-7269-4F6F-A121-097F89E0B950}"/>
          </ac:spMkLst>
        </pc:spChg>
        <pc:spChg chg="add">
          <ac:chgData name="Dougherty, Alison" userId="1993291a-329e-44a1-95d1-cfac53fd4704" providerId="ADAL" clId="{6A92AECA-783B-40F8-ABE9-0A6E142C67F0}" dt="2020-01-28T14:52:49.360" v="916"/>
          <ac:spMkLst>
            <pc:docMk/>
            <pc:sldMk cId="598921234" sldId="398"/>
            <ac:spMk id="11" creationId="{3F8F2254-97EC-4418-B290-9C27A8114C74}"/>
          </ac:spMkLst>
        </pc:spChg>
        <pc:spChg chg="add mod">
          <ac:chgData name="Dougherty, Alison" userId="1993291a-329e-44a1-95d1-cfac53fd4704" providerId="ADAL" clId="{6A92AECA-783B-40F8-ABE9-0A6E142C67F0}" dt="2020-01-28T14:53:16.278" v="921" actId="1076"/>
          <ac:spMkLst>
            <pc:docMk/>
            <pc:sldMk cId="598921234" sldId="398"/>
            <ac:spMk id="12" creationId="{D18170AC-8D4B-46E3-BEF3-75B0C120A599}"/>
          </ac:spMkLst>
        </pc:spChg>
        <pc:spChg chg="add">
          <ac:chgData name="Dougherty, Alison" userId="1993291a-329e-44a1-95d1-cfac53fd4704" providerId="ADAL" clId="{6A92AECA-783B-40F8-ABE9-0A6E142C67F0}" dt="2020-01-28T14:52:49.360" v="916"/>
          <ac:spMkLst>
            <pc:docMk/>
            <pc:sldMk cId="598921234" sldId="398"/>
            <ac:spMk id="13" creationId="{C14EA422-C504-4AAD-BD4B-03CE4DA56987}"/>
          </ac:spMkLst>
        </pc:spChg>
        <pc:spChg chg="add">
          <ac:chgData name="Dougherty, Alison" userId="1993291a-329e-44a1-95d1-cfac53fd4704" providerId="ADAL" clId="{6A92AECA-783B-40F8-ABE9-0A6E142C67F0}" dt="2020-01-28T14:52:49.360" v="916"/>
          <ac:spMkLst>
            <pc:docMk/>
            <pc:sldMk cId="598921234" sldId="398"/>
            <ac:spMk id="14" creationId="{B2AEEA36-CAD4-4CF9-9512-EAF8A23F6B1A}"/>
          </ac:spMkLst>
        </pc:spChg>
        <pc:spChg chg="add">
          <ac:chgData name="Dougherty, Alison" userId="1993291a-329e-44a1-95d1-cfac53fd4704" providerId="ADAL" clId="{6A92AECA-783B-40F8-ABE9-0A6E142C67F0}" dt="2020-01-28T14:52:49.360" v="916"/>
          <ac:spMkLst>
            <pc:docMk/>
            <pc:sldMk cId="598921234" sldId="398"/>
            <ac:spMk id="15" creationId="{9162C03A-DD28-4AA6-9A4E-8DEBC26E6846}"/>
          </ac:spMkLst>
        </pc:spChg>
        <pc:picChg chg="add del">
          <ac:chgData name="Dougherty, Alison" userId="1993291a-329e-44a1-95d1-cfac53fd4704" providerId="ADAL" clId="{6A92AECA-783B-40F8-ABE9-0A6E142C67F0}" dt="2020-01-28T14:52:38.836" v="915"/>
          <ac:picMkLst>
            <pc:docMk/>
            <pc:sldMk cId="598921234" sldId="398"/>
            <ac:picMk id="6" creationId="{FFF2093B-C937-4D5D-ACF9-62D41C689C66}"/>
          </ac:picMkLst>
        </pc:picChg>
        <pc:picChg chg="add mod">
          <ac:chgData name="Dougherty, Alison" userId="1993291a-329e-44a1-95d1-cfac53fd4704" providerId="ADAL" clId="{6A92AECA-783B-40F8-ABE9-0A6E142C67F0}" dt="2020-01-28T14:53:09.439" v="920" actId="14100"/>
          <ac:picMkLst>
            <pc:docMk/>
            <pc:sldMk cId="598921234" sldId="398"/>
            <ac:picMk id="8" creationId="{72C68A5F-DC98-4B02-9E83-DE13C38D91AA}"/>
          </ac:picMkLst>
        </pc:picChg>
        <pc:picChg chg="del">
          <ac:chgData name="Dougherty, Alison" userId="1993291a-329e-44a1-95d1-cfac53fd4704" providerId="ADAL" clId="{6A92AECA-783B-40F8-ABE9-0A6E142C67F0}" dt="2020-01-28T14:52:19.007" v="913" actId="478"/>
          <ac:picMkLst>
            <pc:docMk/>
            <pc:sldMk cId="598921234" sldId="398"/>
            <ac:picMk id="9" creationId="{9548FB1F-0852-4C02-BAF2-4666E2A8E20A}"/>
          </ac:picMkLst>
        </pc:picChg>
      </pc:sldChg>
      <pc:sldChg chg="addSp delSp modSp add mod setBg modNotesTx">
        <pc:chgData name="Dougherty, Alison" userId="1993291a-329e-44a1-95d1-cfac53fd4704" providerId="ADAL" clId="{6A92AECA-783B-40F8-ABE9-0A6E142C67F0}" dt="2020-01-28T15:17:11.080" v="1100" actId="255"/>
        <pc:sldMkLst>
          <pc:docMk/>
          <pc:sldMk cId="4267418273" sldId="400"/>
        </pc:sldMkLst>
        <pc:spChg chg="mod">
          <ac:chgData name="Dougherty, Alison" userId="1993291a-329e-44a1-95d1-cfac53fd4704" providerId="ADAL" clId="{6A92AECA-783B-40F8-ABE9-0A6E142C67F0}" dt="2020-01-28T15:17:11.080" v="1100" actId="255"/>
          <ac:spMkLst>
            <pc:docMk/>
            <pc:sldMk cId="4267418273" sldId="400"/>
            <ac:spMk id="2" creationId="{591B295D-D6EA-47E4-95FB-31D25BB7B2EA}"/>
          </ac:spMkLst>
        </pc:spChg>
        <pc:picChg chg="add mod">
          <ac:chgData name="Dougherty, Alison" userId="1993291a-329e-44a1-95d1-cfac53fd4704" providerId="ADAL" clId="{6A92AECA-783B-40F8-ABE9-0A6E142C67F0}" dt="2020-01-28T15:16:19.580" v="1099" actId="1076"/>
          <ac:picMkLst>
            <pc:docMk/>
            <pc:sldMk cId="4267418273" sldId="400"/>
            <ac:picMk id="5" creationId="{34EB7AA9-DD93-401E-B128-B08F53DCDBA8}"/>
          </ac:picMkLst>
        </pc:picChg>
        <pc:picChg chg="del">
          <ac:chgData name="Dougherty, Alison" userId="1993291a-329e-44a1-95d1-cfac53fd4704" providerId="ADAL" clId="{6A92AECA-783B-40F8-ABE9-0A6E142C67F0}" dt="2020-01-28T15:15:49.646" v="1089" actId="478"/>
          <ac:picMkLst>
            <pc:docMk/>
            <pc:sldMk cId="4267418273" sldId="400"/>
            <ac:picMk id="9" creationId="{9548FB1F-0852-4C02-BAF2-4666E2A8E20A}"/>
          </ac:picMkLst>
        </pc:picChg>
      </pc:sldChg>
      <pc:sldChg chg="addSp delSp modSp add mod">
        <pc:chgData name="Dougherty, Alison" userId="1993291a-329e-44a1-95d1-cfac53fd4704" providerId="ADAL" clId="{6A92AECA-783B-40F8-ABE9-0A6E142C67F0}" dt="2020-01-28T18:00:18.795" v="1218"/>
        <pc:sldMkLst>
          <pc:docMk/>
          <pc:sldMk cId="2780315452" sldId="401"/>
        </pc:sldMkLst>
        <pc:spChg chg="mod">
          <ac:chgData name="Dougherty, Alison" userId="1993291a-329e-44a1-95d1-cfac53fd4704" providerId="ADAL" clId="{6A92AECA-783B-40F8-ABE9-0A6E142C67F0}" dt="2020-01-28T15:18:04.942" v="1156" actId="20577"/>
          <ac:spMkLst>
            <pc:docMk/>
            <pc:sldMk cId="2780315452" sldId="401"/>
            <ac:spMk id="2" creationId="{7AA6CB8B-8019-4D75-A017-59FC34918337}"/>
          </ac:spMkLst>
        </pc:spChg>
        <pc:spChg chg="del">
          <ac:chgData name="Dougherty, Alison" userId="1993291a-329e-44a1-95d1-cfac53fd4704" providerId="ADAL" clId="{6A92AECA-783B-40F8-ABE9-0A6E142C67F0}" dt="2020-01-28T15:18:09.244" v="1157" actId="478"/>
          <ac:spMkLst>
            <pc:docMk/>
            <pc:sldMk cId="2780315452" sldId="401"/>
            <ac:spMk id="3" creationId="{C1865F1E-485A-4BE3-8308-3D9D494D1087}"/>
          </ac:spMkLst>
        </pc:spChg>
        <pc:graphicFrameChg chg="add mod modGraphic">
          <ac:chgData name="Dougherty, Alison" userId="1993291a-329e-44a1-95d1-cfac53fd4704" providerId="ADAL" clId="{6A92AECA-783B-40F8-ABE9-0A6E142C67F0}" dt="2020-01-28T18:00:18.795" v="1218"/>
          <ac:graphicFrameMkLst>
            <pc:docMk/>
            <pc:sldMk cId="2780315452" sldId="401"/>
            <ac:graphicFrameMk id="5" creationId="{22694658-EBA0-4B9A-9664-B906CB0AE2CA}"/>
          </ac:graphicFrameMkLst>
        </pc:graphicFrameChg>
      </pc:sldChg>
      <pc:sldChg chg="addSp delSp modSp add mod">
        <pc:chgData name="Dougherty, Alison" userId="1993291a-329e-44a1-95d1-cfac53fd4704" providerId="ADAL" clId="{6A92AECA-783B-40F8-ABE9-0A6E142C67F0}" dt="2020-01-28T18:01:17.238" v="1238" actId="1076"/>
        <pc:sldMkLst>
          <pc:docMk/>
          <pc:sldMk cId="3116197878" sldId="402"/>
        </pc:sldMkLst>
        <pc:spChg chg="mod">
          <ac:chgData name="Dougherty, Alison" userId="1993291a-329e-44a1-95d1-cfac53fd4704" providerId="ADAL" clId="{6A92AECA-783B-40F8-ABE9-0A6E142C67F0}" dt="2020-01-28T18:00:37.685" v="1233" actId="20577"/>
          <ac:spMkLst>
            <pc:docMk/>
            <pc:sldMk cId="3116197878" sldId="402"/>
            <ac:spMk id="2" creationId="{33F42934-D8C1-45B2-A664-4CFA7E3C7ECB}"/>
          </ac:spMkLst>
        </pc:spChg>
        <pc:spChg chg="del">
          <ac:chgData name="Dougherty, Alison" userId="1993291a-329e-44a1-95d1-cfac53fd4704" providerId="ADAL" clId="{6A92AECA-783B-40F8-ABE9-0A6E142C67F0}" dt="2020-01-28T18:00:56.963" v="1234" actId="478"/>
          <ac:spMkLst>
            <pc:docMk/>
            <pc:sldMk cId="3116197878" sldId="402"/>
            <ac:spMk id="3" creationId="{69417274-320E-4113-B6F4-BFF0CE51C79B}"/>
          </ac:spMkLst>
        </pc:spChg>
        <pc:spChg chg="add del">
          <ac:chgData name="Dougherty, Alison" userId="1993291a-329e-44a1-95d1-cfac53fd4704" providerId="ADAL" clId="{6A92AECA-783B-40F8-ABE9-0A6E142C67F0}" dt="2020-01-28T18:00:59.086" v="1236"/>
          <ac:spMkLst>
            <pc:docMk/>
            <pc:sldMk cId="3116197878" sldId="402"/>
            <ac:spMk id="5" creationId="{06078FC8-3986-4E0B-A6A0-A69E2A2F6B79}"/>
          </ac:spMkLst>
        </pc:spChg>
        <pc:spChg chg="add del">
          <ac:chgData name="Dougherty, Alison" userId="1993291a-329e-44a1-95d1-cfac53fd4704" providerId="ADAL" clId="{6A92AECA-783B-40F8-ABE9-0A6E142C67F0}" dt="2020-01-28T18:00:59.086" v="1236"/>
          <ac:spMkLst>
            <pc:docMk/>
            <pc:sldMk cId="3116197878" sldId="402"/>
            <ac:spMk id="6" creationId="{A0F67513-3503-41C3-A74D-40086AC364DB}"/>
          </ac:spMkLst>
        </pc:spChg>
        <pc:spChg chg="add del">
          <ac:chgData name="Dougherty, Alison" userId="1993291a-329e-44a1-95d1-cfac53fd4704" providerId="ADAL" clId="{6A92AECA-783B-40F8-ABE9-0A6E142C67F0}" dt="2020-01-28T18:00:59.086" v="1236"/>
          <ac:spMkLst>
            <pc:docMk/>
            <pc:sldMk cId="3116197878" sldId="402"/>
            <ac:spMk id="7" creationId="{79558086-2A19-42BE-B34B-626A5D4E5167}"/>
          </ac:spMkLst>
        </pc:spChg>
        <pc:spChg chg="add del">
          <ac:chgData name="Dougherty, Alison" userId="1993291a-329e-44a1-95d1-cfac53fd4704" providerId="ADAL" clId="{6A92AECA-783B-40F8-ABE9-0A6E142C67F0}" dt="2020-01-28T18:00:59.086" v="1236"/>
          <ac:spMkLst>
            <pc:docMk/>
            <pc:sldMk cId="3116197878" sldId="402"/>
            <ac:spMk id="8" creationId="{2DA8E500-F064-48B8-A9ED-6B3327B22350}"/>
          </ac:spMkLst>
        </pc:spChg>
        <pc:spChg chg="add del">
          <ac:chgData name="Dougherty, Alison" userId="1993291a-329e-44a1-95d1-cfac53fd4704" providerId="ADAL" clId="{6A92AECA-783B-40F8-ABE9-0A6E142C67F0}" dt="2020-01-28T18:00:59.086" v="1236"/>
          <ac:spMkLst>
            <pc:docMk/>
            <pc:sldMk cId="3116197878" sldId="402"/>
            <ac:spMk id="9" creationId="{52E698DC-023C-4BAC-B905-112A92020CED}"/>
          </ac:spMkLst>
        </pc:spChg>
        <pc:spChg chg="add del">
          <ac:chgData name="Dougherty, Alison" userId="1993291a-329e-44a1-95d1-cfac53fd4704" providerId="ADAL" clId="{6A92AECA-783B-40F8-ABE9-0A6E142C67F0}" dt="2020-01-28T18:00:59.086" v="1236"/>
          <ac:spMkLst>
            <pc:docMk/>
            <pc:sldMk cId="3116197878" sldId="402"/>
            <ac:spMk id="10" creationId="{CF2455FC-E74C-4D24-A514-7D6B57227FD6}"/>
          </ac:spMkLst>
        </pc:spChg>
        <pc:spChg chg="add del">
          <ac:chgData name="Dougherty, Alison" userId="1993291a-329e-44a1-95d1-cfac53fd4704" providerId="ADAL" clId="{6A92AECA-783B-40F8-ABE9-0A6E142C67F0}" dt="2020-01-28T18:00:59.086" v="1236"/>
          <ac:spMkLst>
            <pc:docMk/>
            <pc:sldMk cId="3116197878" sldId="402"/>
            <ac:spMk id="11" creationId="{386C6979-89EA-426F-8CE9-29E88E3F69A7}"/>
          </ac:spMkLst>
        </pc:spChg>
        <pc:spChg chg="add del">
          <ac:chgData name="Dougherty, Alison" userId="1993291a-329e-44a1-95d1-cfac53fd4704" providerId="ADAL" clId="{6A92AECA-783B-40F8-ABE9-0A6E142C67F0}" dt="2020-01-28T18:00:59.086" v="1236"/>
          <ac:spMkLst>
            <pc:docMk/>
            <pc:sldMk cId="3116197878" sldId="402"/>
            <ac:spMk id="12" creationId="{703A2279-3F13-4248-8CE6-49285FC7DBE6}"/>
          </ac:spMkLst>
        </pc:spChg>
        <pc:spChg chg="add del">
          <ac:chgData name="Dougherty, Alison" userId="1993291a-329e-44a1-95d1-cfac53fd4704" providerId="ADAL" clId="{6A92AECA-783B-40F8-ABE9-0A6E142C67F0}" dt="2020-01-28T18:00:59.086" v="1236"/>
          <ac:spMkLst>
            <pc:docMk/>
            <pc:sldMk cId="3116197878" sldId="402"/>
            <ac:spMk id="13" creationId="{DC2967F4-F673-4A5A-A8C3-A4805FC89FC5}"/>
          </ac:spMkLst>
        </pc:spChg>
        <pc:spChg chg="add del">
          <ac:chgData name="Dougherty, Alison" userId="1993291a-329e-44a1-95d1-cfac53fd4704" providerId="ADAL" clId="{6A92AECA-783B-40F8-ABE9-0A6E142C67F0}" dt="2020-01-28T18:00:59.086" v="1236"/>
          <ac:spMkLst>
            <pc:docMk/>
            <pc:sldMk cId="3116197878" sldId="402"/>
            <ac:spMk id="14" creationId="{31AC5F4B-F223-42F9-A44B-A36F7BE3715C}"/>
          </ac:spMkLst>
        </pc:spChg>
        <pc:spChg chg="add del">
          <ac:chgData name="Dougherty, Alison" userId="1993291a-329e-44a1-95d1-cfac53fd4704" providerId="ADAL" clId="{6A92AECA-783B-40F8-ABE9-0A6E142C67F0}" dt="2020-01-28T18:00:59.086" v="1236"/>
          <ac:spMkLst>
            <pc:docMk/>
            <pc:sldMk cId="3116197878" sldId="402"/>
            <ac:spMk id="15" creationId="{F92B1B84-2EA8-4C87-B59B-3F12488C46A7}"/>
          </ac:spMkLst>
        </pc:spChg>
        <pc:spChg chg="add del">
          <ac:chgData name="Dougherty, Alison" userId="1993291a-329e-44a1-95d1-cfac53fd4704" providerId="ADAL" clId="{6A92AECA-783B-40F8-ABE9-0A6E142C67F0}" dt="2020-01-28T18:00:59.086" v="1236"/>
          <ac:spMkLst>
            <pc:docMk/>
            <pc:sldMk cId="3116197878" sldId="402"/>
            <ac:spMk id="16" creationId="{B4E497A8-BEAA-4131-B3EF-1FD5CE3E1F73}"/>
          </ac:spMkLst>
        </pc:spChg>
        <pc:spChg chg="add del">
          <ac:chgData name="Dougherty, Alison" userId="1993291a-329e-44a1-95d1-cfac53fd4704" providerId="ADAL" clId="{6A92AECA-783B-40F8-ABE9-0A6E142C67F0}" dt="2020-01-28T18:00:59.086" v="1236"/>
          <ac:spMkLst>
            <pc:docMk/>
            <pc:sldMk cId="3116197878" sldId="402"/>
            <ac:spMk id="17" creationId="{DC42FB88-65F0-43B2-A33B-BDB678B2BDB4}"/>
          </ac:spMkLst>
        </pc:spChg>
        <pc:spChg chg="add del">
          <ac:chgData name="Dougherty, Alison" userId="1993291a-329e-44a1-95d1-cfac53fd4704" providerId="ADAL" clId="{6A92AECA-783B-40F8-ABE9-0A6E142C67F0}" dt="2020-01-28T18:00:59.086" v="1236"/>
          <ac:spMkLst>
            <pc:docMk/>
            <pc:sldMk cId="3116197878" sldId="402"/>
            <ac:spMk id="18" creationId="{E12FAC7F-195C-47C2-9933-A8CF44B9F22B}"/>
          </ac:spMkLst>
        </pc:spChg>
        <pc:spChg chg="add mod">
          <ac:chgData name="Dougherty, Alison" userId="1993291a-329e-44a1-95d1-cfac53fd4704" providerId="ADAL" clId="{6A92AECA-783B-40F8-ABE9-0A6E142C67F0}" dt="2020-01-28T18:01:17.238" v="1238" actId="1076"/>
          <ac:spMkLst>
            <pc:docMk/>
            <pc:sldMk cId="3116197878" sldId="402"/>
            <ac:spMk id="20" creationId="{32D27E89-882A-431A-BAD6-7B961CC0BBCD}"/>
          </ac:spMkLst>
        </pc:spChg>
        <pc:spChg chg="add mod">
          <ac:chgData name="Dougherty, Alison" userId="1993291a-329e-44a1-95d1-cfac53fd4704" providerId="ADAL" clId="{6A92AECA-783B-40F8-ABE9-0A6E142C67F0}" dt="2020-01-28T18:01:17.238" v="1238" actId="1076"/>
          <ac:spMkLst>
            <pc:docMk/>
            <pc:sldMk cId="3116197878" sldId="402"/>
            <ac:spMk id="21" creationId="{8BCB5F56-2887-42DE-9BFF-4D12127C56F4}"/>
          </ac:spMkLst>
        </pc:spChg>
        <pc:spChg chg="add mod">
          <ac:chgData name="Dougherty, Alison" userId="1993291a-329e-44a1-95d1-cfac53fd4704" providerId="ADAL" clId="{6A92AECA-783B-40F8-ABE9-0A6E142C67F0}" dt="2020-01-28T18:01:17.238" v="1238" actId="1076"/>
          <ac:spMkLst>
            <pc:docMk/>
            <pc:sldMk cId="3116197878" sldId="402"/>
            <ac:spMk id="22" creationId="{3F6A1AE7-D29E-4908-B565-806888E942CD}"/>
          </ac:spMkLst>
        </pc:spChg>
        <pc:spChg chg="add mod">
          <ac:chgData name="Dougherty, Alison" userId="1993291a-329e-44a1-95d1-cfac53fd4704" providerId="ADAL" clId="{6A92AECA-783B-40F8-ABE9-0A6E142C67F0}" dt="2020-01-28T18:01:17.238" v="1238" actId="1076"/>
          <ac:spMkLst>
            <pc:docMk/>
            <pc:sldMk cId="3116197878" sldId="402"/>
            <ac:spMk id="23" creationId="{79390924-7A56-481B-BFBC-089FE5BD3D7C}"/>
          </ac:spMkLst>
        </pc:spChg>
        <pc:spChg chg="add mod">
          <ac:chgData name="Dougherty, Alison" userId="1993291a-329e-44a1-95d1-cfac53fd4704" providerId="ADAL" clId="{6A92AECA-783B-40F8-ABE9-0A6E142C67F0}" dt="2020-01-28T18:01:17.238" v="1238" actId="1076"/>
          <ac:spMkLst>
            <pc:docMk/>
            <pc:sldMk cId="3116197878" sldId="402"/>
            <ac:spMk id="24" creationId="{B60F186A-0285-406C-834C-EB6BDEB2A9CD}"/>
          </ac:spMkLst>
        </pc:spChg>
        <pc:spChg chg="add mod">
          <ac:chgData name="Dougherty, Alison" userId="1993291a-329e-44a1-95d1-cfac53fd4704" providerId="ADAL" clId="{6A92AECA-783B-40F8-ABE9-0A6E142C67F0}" dt="2020-01-28T18:01:17.238" v="1238" actId="1076"/>
          <ac:spMkLst>
            <pc:docMk/>
            <pc:sldMk cId="3116197878" sldId="402"/>
            <ac:spMk id="25" creationId="{E36DB801-C954-43ED-BDE0-55ADF4805ACF}"/>
          </ac:spMkLst>
        </pc:spChg>
        <pc:spChg chg="add mod">
          <ac:chgData name="Dougherty, Alison" userId="1993291a-329e-44a1-95d1-cfac53fd4704" providerId="ADAL" clId="{6A92AECA-783B-40F8-ABE9-0A6E142C67F0}" dt="2020-01-28T18:01:17.238" v="1238" actId="1076"/>
          <ac:spMkLst>
            <pc:docMk/>
            <pc:sldMk cId="3116197878" sldId="402"/>
            <ac:spMk id="26" creationId="{ABCA1F41-19E6-468B-95B1-09F88C852ACB}"/>
          </ac:spMkLst>
        </pc:spChg>
        <pc:spChg chg="add mod">
          <ac:chgData name="Dougherty, Alison" userId="1993291a-329e-44a1-95d1-cfac53fd4704" providerId="ADAL" clId="{6A92AECA-783B-40F8-ABE9-0A6E142C67F0}" dt="2020-01-28T18:01:17.238" v="1238" actId="1076"/>
          <ac:spMkLst>
            <pc:docMk/>
            <pc:sldMk cId="3116197878" sldId="402"/>
            <ac:spMk id="27" creationId="{79335B8E-FEE8-4D26-BC1A-3B2A41797FB3}"/>
          </ac:spMkLst>
        </pc:spChg>
        <pc:spChg chg="add mod">
          <ac:chgData name="Dougherty, Alison" userId="1993291a-329e-44a1-95d1-cfac53fd4704" providerId="ADAL" clId="{6A92AECA-783B-40F8-ABE9-0A6E142C67F0}" dt="2020-01-28T18:01:17.238" v="1238" actId="1076"/>
          <ac:spMkLst>
            <pc:docMk/>
            <pc:sldMk cId="3116197878" sldId="402"/>
            <ac:spMk id="28" creationId="{5FC7733C-D7DB-4ECF-824E-AE59A3B8F871}"/>
          </ac:spMkLst>
        </pc:spChg>
        <pc:spChg chg="add mod">
          <ac:chgData name="Dougherty, Alison" userId="1993291a-329e-44a1-95d1-cfac53fd4704" providerId="ADAL" clId="{6A92AECA-783B-40F8-ABE9-0A6E142C67F0}" dt="2020-01-28T18:01:17.238" v="1238" actId="1076"/>
          <ac:spMkLst>
            <pc:docMk/>
            <pc:sldMk cId="3116197878" sldId="402"/>
            <ac:spMk id="29" creationId="{3A151283-B8BC-4FEE-B8C8-9F68C2489F0B}"/>
          </ac:spMkLst>
        </pc:spChg>
        <pc:spChg chg="add mod">
          <ac:chgData name="Dougherty, Alison" userId="1993291a-329e-44a1-95d1-cfac53fd4704" providerId="ADAL" clId="{6A92AECA-783B-40F8-ABE9-0A6E142C67F0}" dt="2020-01-28T18:01:17.238" v="1238" actId="1076"/>
          <ac:spMkLst>
            <pc:docMk/>
            <pc:sldMk cId="3116197878" sldId="402"/>
            <ac:spMk id="30" creationId="{770B39D0-C8F9-4E22-B395-BB575D3E4B62}"/>
          </ac:spMkLst>
        </pc:spChg>
        <pc:spChg chg="add mod">
          <ac:chgData name="Dougherty, Alison" userId="1993291a-329e-44a1-95d1-cfac53fd4704" providerId="ADAL" clId="{6A92AECA-783B-40F8-ABE9-0A6E142C67F0}" dt="2020-01-28T18:01:17.238" v="1238" actId="1076"/>
          <ac:spMkLst>
            <pc:docMk/>
            <pc:sldMk cId="3116197878" sldId="402"/>
            <ac:spMk id="31" creationId="{A186742C-D034-4DA0-8673-80D0683E69D5}"/>
          </ac:spMkLst>
        </pc:spChg>
        <pc:spChg chg="add mod">
          <ac:chgData name="Dougherty, Alison" userId="1993291a-329e-44a1-95d1-cfac53fd4704" providerId="ADAL" clId="{6A92AECA-783B-40F8-ABE9-0A6E142C67F0}" dt="2020-01-28T18:01:17.238" v="1238" actId="1076"/>
          <ac:spMkLst>
            <pc:docMk/>
            <pc:sldMk cId="3116197878" sldId="402"/>
            <ac:spMk id="32" creationId="{FA4F4FDD-23C2-41CD-A269-A2CD63A78120}"/>
          </ac:spMkLst>
        </pc:spChg>
        <pc:spChg chg="add mod">
          <ac:chgData name="Dougherty, Alison" userId="1993291a-329e-44a1-95d1-cfac53fd4704" providerId="ADAL" clId="{6A92AECA-783B-40F8-ABE9-0A6E142C67F0}" dt="2020-01-28T18:01:17.238" v="1238" actId="1076"/>
          <ac:spMkLst>
            <pc:docMk/>
            <pc:sldMk cId="3116197878" sldId="402"/>
            <ac:spMk id="33" creationId="{6616B59F-D115-4B14-B1F0-682C89C40A60}"/>
          </ac:spMkLst>
        </pc:spChg>
        <pc:picChg chg="add mod">
          <ac:chgData name="Dougherty, Alison" userId="1993291a-329e-44a1-95d1-cfac53fd4704" providerId="ADAL" clId="{6A92AECA-783B-40F8-ABE9-0A6E142C67F0}" dt="2020-01-28T18:01:17.238" v="1238" actId="1076"/>
          <ac:picMkLst>
            <pc:docMk/>
            <pc:sldMk cId="3116197878" sldId="402"/>
            <ac:picMk id="19" creationId="{32D7504B-6FDB-4B9B-B9A3-C8336C20D085}"/>
          </ac:picMkLst>
        </pc:picChg>
      </pc:sldChg>
      <pc:sldChg chg="addSp delSp modSp add mod setBg modClrScheme addCm modCm chgLayout">
        <pc:chgData name="Dougherty, Alison" userId="1993291a-329e-44a1-95d1-cfac53fd4704" providerId="ADAL" clId="{6A92AECA-783B-40F8-ABE9-0A6E142C67F0}" dt="2020-01-29T00:54:43.080" v="5728" actId="2"/>
        <pc:sldMkLst>
          <pc:docMk/>
          <pc:sldMk cId="2286352176" sldId="403"/>
        </pc:sldMkLst>
        <pc:spChg chg="mod">
          <ac:chgData name="Dougherty, Alison" userId="1993291a-329e-44a1-95d1-cfac53fd4704" providerId="ADAL" clId="{6A92AECA-783B-40F8-ABE9-0A6E142C67F0}" dt="2020-01-29T00:54:43.080" v="5728" actId="2"/>
          <ac:spMkLst>
            <pc:docMk/>
            <pc:sldMk cId="2286352176" sldId="403"/>
            <ac:spMk id="2" creationId="{E31613D9-617E-4DC5-AEE4-87727A959891}"/>
          </ac:spMkLst>
        </pc:spChg>
        <pc:spChg chg="del">
          <ac:chgData name="Dougherty, Alison" userId="1993291a-329e-44a1-95d1-cfac53fd4704" providerId="ADAL" clId="{6A92AECA-783B-40F8-ABE9-0A6E142C67F0}" dt="2020-01-28T18:04:59.150" v="1265" actId="478"/>
          <ac:spMkLst>
            <pc:docMk/>
            <pc:sldMk cId="2286352176" sldId="403"/>
            <ac:spMk id="3" creationId="{F2436551-C200-4051-ADFC-981DD652B0A8}"/>
          </ac:spMkLst>
        </pc:spChg>
        <pc:spChg chg="mod ord">
          <ac:chgData name="Dougherty, Alison" userId="1993291a-329e-44a1-95d1-cfac53fd4704" providerId="ADAL" clId="{6A92AECA-783B-40F8-ABE9-0A6E142C67F0}" dt="2020-01-28T18:05:07.708" v="1268" actId="26606"/>
          <ac:spMkLst>
            <pc:docMk/>
            <pc:sldMk cId="2286352176" sldId="403"/>
            <ac:spMk id="4" creationId="{DFFAFDA5-8189-472F-A095-0BAC8494A973}"/>
          </ac:spMkLst>
        </pc:spChg>
        <pc:picChg chg="add mod ord">
          <ac:chgData name="Dougherty, Alison" userId="1993291a-329e-44a1-95d1-cfac53fd4704" providerId="ADAL" clId="{6A92AECA-783B-40F8-ABE9-0A6E142C67F0}" dt="2020-01-28T18:05:16.642" v="1270" actId="1076"/>
          <ac:picMkLst>
            <pc:docMk/>
            <pc:sldMk cId="2286352176" sldId="403"/>
            <ac:picMk id="5" creationId="{C6839AD1-24FF-4FDE-8316-9BB5E85969AE}"/>
          </ac:picMkLst>
        </pc:picChg>
        <pc:picChg chg="add mod">
          <ac:chgData name="Dougherty, Alison" userId="1993291a-329e-44a1-95d1-cfac53fd4704" providerId="ADAL" clId="{6A92AECA-783B-40F8-ABE9-0A6E142C67F0}" dt="2020-01-28T18:05:21.440" v="1272" actId="1076"/>
          <ac:picMkLst>
            <pc:docMk/>
            <pc:sldMk cId="2286352176" sldId="403"/>
            <ac:picMk id="6" creationId="{544DB1EC-5478-4F7D-91A2-6092894B38D6}"/>
          </ac:picMkLst>
        </pc:picChg>
      </pc:sldChg>
      <pc:sldChg chg="modSp add mod">
        <pc:chgData name="Dougherty, Alison" userId="1993291a-329e-44a1-95d1-cfac53fd4704" providerId="ADAL" clId="{6A92AECA-783B-40F8-ABE9-0A6E142C67F0}" dt="2020-01-28T18:06:50.001" v="1342"/>
        <pc:sldMkLst>
          <pc:docMk/>
          <pc:sldMk cId="2422364564" sldId="404"/>
        </pc:sldMkLst>
        <pc:spChg chg="mod">
          <ac:chgData name="Dougherty, Alison" userId="1993291a-329e-44a1-95d1-cfac53fd4704" providerId="ADAL" clId="{6A92AECA-783B-40F8-ABE9-0A6E142C67F0}" dt="2020-01-28T18:06:05.330" v="1332" actId="255"/>
          <ac:spMkLst>
            <pc:docMk/>
            <pc:sldMk cId="2422364564" sldId="404"/>
            <ac:spMk id="6" creationId="{5298460E-5BEC-4FE3-8B94-13CC6766BE59}"/>
          </ac:spMkLst>
        </pc:spChg>
        <pc:graphicFrameChg chg="mod">
          <ac:chgData name="Dougherty, Alison" userId="1993291a-329e-44a1-95d1-cfac53fd4704" providerId="ADAL" clId="{6A92AECA-783B-40F8-ABE9-0A6E142C67F0}" dt="2020-01-28T18:06:50.001" v="1342"/>
          <ac:graphicFrameMkLst>
            <pc:docMk/>
            <pc:sldMk cId="2422364564" sldId="404"/>
            <ac:graphicFrameMk id="11" creationId="{5586C6E1-A61B-4668-BBBC-9DACB796F239}"/>
          </ac:graphicFrameMkLst>
        </pc:graphicFrameChg>
      </pc:sldChg>
      <pc:sldChg chg="addSp delSp modSp add mod addCm modCm">
        <pc:chgData name="Dougherty, Alison" userId="1993291a-329e-44a1-95d1-cfac53fd4704" providerId="ADAL" clId="{6A92AECA-783B-40F8-ABE9-0A6E142C67F0}" dt="2020-01-28T18:29:41.837" v="2016"/>
        <pc:sldMkLst>
          <pc:docMk/>
          <pc:sldMk cId="3132284521" sldId="405"/>
        </pc:sldMkLst>
        <pc:spChg chg="mod">
          <ac:chgData name="Dougherty, Alison" userId="1993291a-329e-44a1-95d1-cfac53fd4704" providerId="ADAL" clId="{6A92AECA-783B-40F8-ABE9-0A6E142C67F0}" dt="2020-01-28T18:07:13.127" v="1371" actId="20577"/>
          <ac:spMkLst>
            <pc:docMk/>
            <pc:sldMk cId="3132284521" sldId="405"/>
            <ac:spMk id="2" creationId="{F17B3A48-2E17-401D-9EAA-76E6FDEF3032}"/>
          </ac:spMkLst>
        </pc:spChg>
        <pc:spChg chg="del">
          <ac:chgData name="Dougherty, Alison" userId="1993291a-329e-44a1-95d1-cfac53fd4704" providerId="ADAL" clId="{6A92AECA-783B-40F8-ABE9-0A6E142C67F0}" dt="2020-01-28T18:08:41.496" v="1372" actId="478"/>
          <ac:spMkLst>
            <pc:docMk/>
            <pc:sldMk cId="3132284521" sldId="405"/>
            <ac:spMk id="3" creationId="{A1D6D507-B3F0-4396-942C-1DF0484995A3}"/>
          </ac:spMkLst>
        </pc:spChg>
        <pc:spChg chg="add mod">
          <ac:chgData name="Dougherty, Alison" userId="1993291a-329e-44a1-95d1-cfac53fd4704" providerId="ADAL" clId="{6A92AECA-783B-40F8-ABE9-0A6E142C67F0}" dt="2020-01-28T18:10:29.408" v="1543" actId="1076"/>
          <ac:spMkLst>
            <pc:docMk/>
            <pc:sldMk cId="3132284521" sldId="405"/>
            <ac:spMk id="6" creationId="{1C24B097-C389-4C79-A847-AD6652218248}"/>
          </ac:spMkLst>
        </pc:spChg>
        <pc:picChg chg="add mod">
          <ac:chgData name="Dougherty, Alison" userId="1993291a-329e-44a1-95d1-cfac53fd4704" providerId="ADAL" clId="{6A92AECA-783B-40F8-ABE9-0A6E142C67F0}" dt="2020-01-28T18:08:49.811" v="1374" actId="1076"/>
          <ac:picMkLst>
            <pc:docMk/>
            <pc:sldMk cId="3132284521" sldId="405"/>
            <ac:picMk id="5" creationId="{46561BD7-BD6B-422C-90CF-2EA1E01B0F14}"/>
          </ac:picMkLst>
        </pc:picChg>
      </pc:sldChg>
      <pc:sldChg chg="addSp delSp modSp add mod addCm modCm">
        <pc:chgData name="Dougherty, Alison" userId="1993291a-329e-44a1-95d1-cfac53fd4704" providerId="ADAL" clId="{6A92AECA-783B-40F8-ABE9-0A6E142C67F0}" dt="2020-01-28T18:28:56.767" v="2013"/>
        <pc:sldMkLst>
          <pc:docMk/>
          <pc:sldMk cId="2032409484" sldId="406"/>
        </pc:sldMkLst>
        <pc:spChg chg="mod">
          <ac:chgData name="Dougherty, Alison" userId="1993291a-329e-44a1-95d1-cfac53fd4704" providerId="ADAL" clId="{6A92AECA-783B-40F8-ABE9-0A6E142C67F0}" dt="2020-01-28T18:11:17.047" v="1601" actId="255"/>
          <ac:spMkLst>
            <pc:docMk/>
            <pc:sldMk cId="2032409484" sldId="406"/>
            <ac:spMk id="2" creationId="{642EB32C-D246-4A70-A24A-BF50DEC0FB07}"/>
          </ac:spMkLst>
        </pc:spChg>
        <pc:spChg chg="del">
          <ac:chgData name="Dougherty, Alison" userId="1993291a-329e-44a1-95d1-cfac53fd4704" providerId="ADAL" clId="{6A92AECA-783B-40F8-ABE9-0A6E142C67F0}" dt="2020-01-28T18:11:20.579" v="1602" actId="478"/>
          <ac:spMkLst>
            <pc:docMk/>
            <pc:sldMk cId="2032409484" sldId="406"/>
            <ac:spMk id="3" creationId="{2FB998EC-76B5-4BAB-B306-FF7959F2B0DC}"/>
          </ac:spMkLst>
        </pc:spChg>
        <pc:graphicFrameChg chg="add mod modGraphic">
          <ac:chgData name="Dougherty, Alison" userId="1993291a-329e-44a1-95d1-cfac53fd4704" providerId="ADAL" clId="{6A92AECA-783B-40F8-ABE9-0A6E142C67F0}" dt="2020-01-28T18:27:53.828" v="2010" actId="255"/>
          <ac:graphicFrameMkLst>
            <pc:docMk/>
            <pc:sldMk cId="2032409484" sldId="406"/>
            <ac:graphicFrameMk id="5" creationId="{EE006C11-8651-4516-8671-7A245AF6C3C0}"/>
          </ac:graphicFrameMkLst>
        </pc:graphicFrameChg>
      </pc:sldChg>
      <pc:sldChg chg="modSp add mod">
        <pc:chgData name="Dougherty, Alison" userId="1993291a-329e-44a1-95d1-cfac53fd4704" providerId="ADAL" clId="{6A92AECA-783B-40F8-ABE9-0A6E142C67F0}" dt="2020-01-29T00:59:27.834" v="5771" actId="14100"/>
        <pc:sldMkLst>
          <pc:docMk/>
          <pc:sldMk cId="107636935" sldId="407"/>
        </pc:sldMkLst>
        <pc:spChg chg="mod">
          <ac:chgData name="Dougherty, Alison" userId="1993291a-329e-44a1-95d1-cfac53fd4704" providerId="ADAL" clId="{6A92AECA-783B-40F8-ABE9-0A6E142C67F0}" dt="2020-01-28T18:41:44.150" v="2076" actId="20577"/>
          <ac:spMkLst>
            <pc:docMk/>
            <pc:sldMk cId="107636935" sldId="407"/>
            <ac:spMk id="9" creationId="{14904C51-261D-44E8-9F0C-7FA8BE7BAD5D}"/>
          </ac:spMkLst>
        </pc:spChg>
        <pc:graphicFrameChg chg="mod">
          <ac:chgData name="Dougherty, Alison" userId="1993291a-329e-44a1-95d1-cfac53fd4704" providerId="ADAL" clId="{6A92AECA-783B-40F8-ABE9-0A6E142C67F0}" dt="2020-01-29T00:59:27.834" v="5771" actId="14100"/>
          <ac:graphicFrameMkLst>
            <pc:docMk/>
            <pc:sldMk cId="107636935" sldId="407"/>
            <ac:graphicFrameMk id="14" creationId="{0D770653-7BE7-46EB-A03F-B37048387441}"/>
          </ac:graphicFrameMkLst>
        </pc:graphicFrameChg>
      </pc:sldChg>
      <pc:sldChg chg="addSp delSp modSp add mod">
        <pc:chgData name="Dougherty, Alison" userId="1993291a-329e-44a1-95d1-cfac53fd4704" providerId="ADAL" clId="{6A92AECA-783B-40F8-ABE9-0A6E142C67F0}" dt="2020-01-28T19:33:25.780" v="3796" actId="14100"/>
        <pc:sldMkLst>
          <pc:docMk/>
          <pc:sldMk cId="4034431384" sldId="408"/>
        </pc:sldMkLst>
        <pc:spChg chg="mod">
          <ac:chgData name="Dougherty, Alison" userId="1993291a-329e-44a1-95d1-cfac53fd4704" providerId="ADAL" clId="{6A92AECA-783B-40F8-ABE9-0A6E142C67F0}" dt="2020-01-28T18:47:51.638" v="2263" actId="255"/>
          <ac:spMkLst>
            <pc:docMk/>
            <pc:sldMk cId="4034431384" sldId="408"/>
            <ac:spMk id="2" creationId="{C77921A6-5E88-4C00-9E74-99D57AC23E67}"/>
          </ac:spMkLst>
        </pc:spChg>
        <pc:spChg chg="del">
          <ac:chgData name="Dougherty, Alison" userId="1993291a-329e-44a1-95d1-cfac53fd4704" providerId="ADAL" clId="{6A92AECA-783B-40F8-ABE9-0A6E142C67F0}" dt="2020-01-28T18:48:10.649" v="2264" actId="1032"/>
          <ac:spMkLst>
            <pc:docMk/>
            <pc:sldMk cId="4034431384" sldId="408"/>
            <ac:spMk id="3" creationId="{9B8C8EAF-393F-4190-BAA5-63EAC749B9F5}"/>
          </ac:spMkLst>
        </pc:spChg>
        <pc:graphicFrameChg chg="add mod modGraphic">
          <ac:chgData name="Dougherty, Alison" userId="1993291a-329e-44a1-95d1-cfac53fd4704" providerId="ADAL" clId="{6A92AECA-783B-40F8-ABE9-0A6E142C67F0}" dt="2020-01-28T19:33:25.780" v="3796" actId="14100"/>
          <ac:graphicFrameMkLst>
            <pc:docMk/>
            <pc:sldMk cId="4034431384" sldId="408"/>
            <ac:graphicFrameMk id="5" creationId="{66411374-BE6A-4DA6-A585-9CB5E3171109}"/>
          </ac:graphicFrameMkLst>
        </pc:graphicFrameChg>
      </pc:sldChg>
      <pc:sldChg chg="addSp modSp add mod setBg">
        <pc:chgData name="Dougherty, Alison" userId="1993291a-329e-44a1-95d1-cfac53fd4704" providerId="ADAL" clId="{6A92AECA-783B-40F8-ABE9-0A6E142C67F0}" dt="2020-01-28T18:57:31.240" v="3128" actId="15"/>
        <pc:sldMkLst>
          <pc:docMk/>
          <pc:sldMk cId="247869048" sldId="410"/>
        </pc:sldMkLst>
        <pc:spChg chg="mod">
          <ac:chgData name="Dougherty, Alison" userId="1993291a-329e-44a1-95d1-cfac53fd4704" providerId="ADAL" clId="{6A92AECA-783B-40F8-ABE9-0A6E142C67F0}" dt="2020-01-28T18:53:32.729" v="2656" actId="20577"/>
          <ac:spMkLst>
            <pc:docMk/>
            <pc:sldMk cId="247869048" sldId="410"/>
            <ac:spMk id="2" creationId="{50900B28-9E70-4A04-9871-B41DBE22DE12}"/>
          </ac:spMkLst>
        </pc:spChg>
        <pc:spChg chg="add mod">
          <ac:chgData name="Dougherty, Alison" userId="1993291a-329e-44a1-95d1-cfac53fd4704" providerId="ADAL" clId="{6A92AECA-783B-40F8-ABE9-0A6E142C67F0}" dt="2020-01-28T18:57:31.240" v="3128" actId="15"/>
          <ac:spMkLst>
            <pc:docMk/>
            <pc:sldMk cId="247869048" sldId="410"/>
            <ac:spMk id="6" creationId="{EB411E60-C83A-435D-B362-0290D7FBE2DF}"/>
          </ac:spMkLst>
        </pc:spChg>
        <pc:graphicFrameChg chg="mod">
          <ac:chgData name="Dougherty, Alison" userId="1993291a-329e-44a1-95d1-cfac53fd4704" providerId="ADAL" clId="{6A92AECA-783B-40F8-ABE9-0A6E142C67F0}" dt="2020-01-28T18:57:12.124" v="3125" actId="14100"/>
          <ac:graphicFrameMkLst>
            <pc:docMk/>
            <pc:sldMk cId="247869048" sldId="410"/>
            <ac:graphicFrameMk id="7" creationId="{16DB4334-CD43-4691-81BB-718348B21EC9}"/>
          </ac:graphicFrameMkLst>
        </pc:graphicFrameChg>
      </pc:sldChg>
      <pc:sldChg chg="addSp delSp modSp add mod">
        <pc:chgData name="Dougherty, Alison" userId="1993291a-329e-44a1-95d1-cfac53fd4704" providerId="ADAL" clId="{6A92AECA-783B-40F8-ABE9-0A6E142C67F0}" dt="2020-01-28T18:58:23.352" v="3148"/>
        <pc:sldMkLst>
          <pc:docMk/>
          <pc:sldMk cId="2519544113" sldId="411"/>
        </pc:sldMkLst>
        <pc:spChg chg="mod">
          <ac:chgData name="Dougherty, Alison" userId="1993291a-329e-44a1-95d1-cfac53fd4704" providerId="ADAL" clId="{6A92AECA-783B-40F8-ABE9-0A6E142C67F0}" dt="2020-01-28T18:57:50.559" v="3145" actId="20577"/>
          <ac:spMkLst>
            <pc:docMk/>
            <pc:sldMk cId="2519544113" sldId="411"/>
            <ac:spMk id="2" creationId="{A59670A9-2BFA-4028-8A47-A4B1A2B99DB7}"/>
          </ac:spMkLst>
        </pc:spChg>
        <pc:spChg chg="del mod">
          <ac:chgData name="Dougherty, Alison" userId="1993291a-329e-44a1-95d1-cfac53fd4704" providerId="ADAL" clId="{6A92AECA-783B-40F8-ABE9-0A6E142C67F0}" dt="2020-01-28T18:57:53.135" v="3147" actId="478"/>
          <ac:spMkLst>
            <pc:docMk/>
            <pc:sldMk cId="2519544113" sldId="411"/>
            <ac:spMk id="3" creationId="{EAC1302A-900C-498C-B13A-0DFEF4B6349D}"/>
          </ac:spMkLst>
        </pc:spChg>
        <pc:spChg chg="add">
          <ac:chgData name="Dougherty, Alison" userId="1993291a-329e-44a1-95d1-cfac53fd4704" providerId="ADAL" clId="{6A92AECA-783B-40F8-ABE9-0A6E142C67F0}" dt="2020-01-28T18:58:23.352" v="3148"/>
          <ac:spMkLst>
            <pc:docMk/>
            <pc:sldMk cId="2519544113" sldId="411"/>
            <ac:spMk id="6" creationId="{9A866C24-95A7-407E-8CD3-E57E05A0F444}"/>
          </ac:spMkLst>
        </pc:spChg>
        <pc:spChg chg="add">
          <ac:chgData name="Dougherty, Alison" userId="1993291a-329e-44a1-95d1-cfac53fd4704" providerId="ADAL" clId="{6A92AECA-783B-40F8-ABE9-0A6E142C67F0}" dt="2020-01-28T18:58:23.352" v="3148"/>
          <ac:spMkLst>
            <pc:docMk/>
            <pc:sldMk cId="2519544113" sldId="411"/>
            <ac:spMk id="7" creationId="{F25F29B8-62EE-4562-83E8-3A711D844789}"/>
          </ac:spMkLst>
        </pc:spChg>
        <pc:spChg chg="add">
          <ac:chgData name="Dougherty, Alison" userId="1993291a-329e-44a1-95d1-cfac53fd4704" providerId="ADAL" clId="{6A92AECA-783B-40F8-ABE9-0A6E142C67F0}" dt="2020-01-28T18:58:23.352" v="3148"/>
          <ac:spMkLst>
            <pc:docMk/>
            <pc:sldMk cId="2519544113" sldId="411"/>
            <ac:spMk id="8" creationId="{8580B056-4512-465C-BB14-3AB828275EF1}"/>
          </ac:spMkLst>
        </pc:spChg>
        <pc:spChg chg="add">
          <ac:chgData name="Dougherty, Alison" userId="1993291a-329e-44a1-95d1-cfac53fd4704" providerId="ADAL" clId="{6A92AECA-783B-40F8-ABE9-0A6E142C67F0}" dt="2020-01-28T18:58:23.352" v="3148"/>
          <ac:spMkLst>
            <pc:docMk/>
            <pc:sldMk cId="2519544113" sldId="411"/>
            <ac:spMk id="9" creationId="{FBF1EC5C-C4C0-4D8D-9FE7-128FBA4F0A01}"/>
          </ac:spMkLst>
        </pc:spChg>
        <pc:picChg chg="add">
          <ac:chgData name="Dougherty, Alison" userId="1993291a-329e-44a1-95d1-cfac53fd4704" providerId="ADAL" clId="{6A92AECA-783B-40F8-ABE9-0A6E142C67F0}" dt="2020-01-28T18:58:23.352" v="3148"/>
          <ac:picMkLst>
            <pc:docMk/>
            <pc:sldMk cId="2519544113" sldId="411"/>
            <ac:picMk id="5" creationId="{05A09B70-57F8-4848-B55B-F57F44B5B728}"/>
          </ac:picMkLst>
        </pc:picChg>
      </pc:sldChg>
      <pc:sldChg chg="addSp delSp modSp add mod addCm modCm">
        <pc:chgData name="Dougherty, Alison" userId="1993291a-329e-44a1-95d1-cfac53fd4704" providerId="ADAL" clId="{6A92AECA-783B-40F8-ABE9-0A6E142C67F0}" dt="2020-01-28T19:22:02.430" v="3607"/>
        <pc:sldMkLst>
          <pc:docMk/>
          <pc:sldMk cId="3092715825" sldId="412"/>
        </pc:sldMkLst>
        <pc:spChg chg="mod">
          <ac:chgData name="Dougherty, Alison" userId="1993291a-329e-44a1-95d1-cfac53fd4704" providerId="ADAL" clId="{6A92AECA-783B-40F8-ABE9-0A6E142C67F0}" dt="2020-01-28T19:08:37.262" v="3201" actId="255"/>
          <ac:spMkLst>
            <pc:docMk/>
            <pc:sldMk cId="3092715825" sldId="412"/>
            <ac:spMk id="2" creationId="{E66B4FC1-2110-4557-8C86-6C903EDF830F}"/>
          </ac:spMkLst>
        </pc:spChg>
        <pc:spChg chg="del">
          <ac:chgData name="Dougherty, Alison" userId="1993291a-329e-44a1-95d1-cfac53fd4704" providerId="ADAL" clId="{6A92AECA-783B-40F8-ABE9-0A6E142C67F0}" dt="2020-01-28T19:09:11.422" v="3202" actId="1032"/>
          <ac:spMkLst>
            <pc:docMk/>
            <pc:sldMk cId="3092715825" sldId="412"/>
            <ac:spMk id="3" creationId="{C13C85BE-DCC7-4F5D-998A-F5E541FC8740}"/>
          </ac:spMkLst>
        </pc:spChg>
        <pc:graphicFrameChg chg="add mod modGraphic">
          <ac:chgData name="Dougherty, Alison" userId="1993291a-329e-44a1-95d1-cfac53fd4704" providerId="ADAL" clId="{6A92AECA-783B-40F8-ABE9-0A6E142C67F0}" dt="2020-01-28T19:20:17.834" v="3589" actId="14100"/>
          <ac:graphicFrameMkLst>
            <pc:docMk/>
            <pc:sldMk cId="3092715825" sldId="412"/>
            <ac:graphicFrameMk id="5" creationId="{C85CF6AB-05BC-4289-8679-F62A68802329}"/>
          </ac:graphicFrameMkLst>
        </pc:graphicFrameChg>
        <pc:picChg chg="add mod">
          <ac:chgData name="Dougherty, Alison" userId="1993291a-329e-44a1-95d1-cfac53fd4704" providerId="ADAL" clId="{6A92AECA-783B-40F8-ABE9-0A6E142C67F0}" dt="2020-01-28T19:20:25.888" v="3591" actId="14100"/>
          <ac:picMkLst>
            <pc:docMk/>
            <pc:sldMk cId="3092715825" sldId="412"/>
            <ac:picMk id="7" creationId="{FDE7DD76-5407-4207-B75D-9BD242C3F277}"/>
          </ac:picMkLst>
        </pc:picChg>
        <pc:picChg chg="add mod">
          <ac:chgData name="Dougherty, Alison" userId="1993291a-329e-44a1-95d1-cfac53fd4704" providerId="ADAL" clId="{6A92AECA-783B-40F8-ABE9-0A6E142C67F0}" dt="2020-01-28T19:20:49.026" v="3597" actId="1076"/>
          <ac:picMkLst>
            <pc:docMk/>
            <pc:sldMk cId="3092715825" sldId="412"/>
            <ac:picMk id="8" creationId="{A2CFB3A7-68FB-4890-B23B-4A4B016AB2CF}"/>
          </ac:picMkLst>
        </pc:picChg>
        <pc:picChg chg="add mod">
          <ac:chgData name="Dougherty, Alison" userId="1993291a-329e-44a1-95d1-cfac53fd4704" providerId="ADAL" clId="{6A92AECA-783B-40F8-ABE9-0A6E142C67F0}" dt="2020-01-28T19:20:45.209" v="3596" actId="1076"/>
          <ac:picMkLst>
            <pc:docMk/>
            <pc:sldMk cId="3092715825" sldId="412"/>
            <ac:picMk id="9" creationId="{9D879712-24B1-40D1-8465-007EC764E5CF}"/>
          </ac:picMkLst>
        </pc:picChg>
        <pc:picChg chg="add mod">
          <ac:chgData name="Dougherty, Alison" userId="1993291a-329e-44a1-95d1-cfac53fd4704" providerId="ADAL" clId="{6A92AECA-783B-40F8-ABE9-0A6E142C67F0}" dt="2020-01-28T19:20:55.594" v="3599" actId="1076"/>
          <ac:picMkLst>
            <pc:docMk/>
            <pc:sldMk cId="3092715825" sldId="412"/>
            <ac:picMk id="10" creationId="{F4493B25-C3C7-4DBC-AA23-A6576E197A5C}"/>
          </ac:picMkLst>
        </pc:picChg>
        <pc:picChg chg="add mod">
          <ac:chgData name="Dougherty, Alison" userId="1993291a-329e-44a1-95d1-cfac53fd4704" providerId="ADAL" clId="{6A92AECA-783B-40F8-ABE9-0A6E142C67F0}" dt="2020-01-28T19:21:00.874" v="3601" actId="1076"/>
          <ac:picMkLst>
            <pc:docMk/>
            <pc:sldMk cId="3092715825" sldId="412"/>
            <ac:picMk id="11" creationId="{7563F96F-EF65-4907-B613-65A248701B6D}"/>
          </ac:picMkLst>
        </pc:picChg>
        <pc:picChg chg="add mod">
          <ac:chgData name="Dougherty, Alison" userId="1993291a-329e-44a1-95d1-cfac53fd4704" providerId="ADAL" clId="{6A92AECA-783B-40F8-ABE9-0A6E142C67F0}" dt="2020-01-28T19:21:07.196" v="3603" actId="1076"/>
          <ac:picMkLst>
            <pc:docMk/>
            <pc:sldMk cId="3092715825" sldId="412"/>
            <ac:picMk id="12" creationId="{3EC014BC-A125-4C88-AA2F-C2BB0DBE19BF}"/>
          </ac:picMkLst>
        </pc:picChg>
        <pc:picChg chg="add mod">
          <ac:chgData name="Dougherty, Alison" userId="1993291a-329e-44a1-95d1-cfac53fd4704" providerId="ADAL" clId="{6A92AECA-783B-40F8-ABE9-0A6E142C67F0}" dt="2020-01-28T19:21:12.635" v="3605" actId="1076"/>
          <ac:picMkLst>
            <pc:docMk/>
            <pc:sldMk cId="3092715825" sldId="412"/>
            <ac:picMk id="13" creationId="{0BF44DCF-8D55-4CD5-AE73-F7DA1A9BBFD7}"/>
          </ac:picMkLst>
        </pc:picChg>
      </pc:sldChg>
      <pc:sldChg chg="delSp modSp add mod">
        <pc:chgData name="Dougherty, Alison" userId="1993291a-329e-44a1-95d1-cfac53fd4704" providerId="ADAL" clId="{6A92AECA-783B-40F8-ABE9-0A6E142C67F0}" dt="2020-01-29T00:54:45.772" v="5729" actId="2"/>
        <pc:sldMkLst>
          <pc:docMk/>
          <pc:sldMk cId="3179604907" sldId="413"/>
        </pc:sldMkLst>
        <pc:spChg chg="mod">
          <ac:chgData name="Dougherty, Alison" userId="1993291a-329e-44a1-95d1-cfac53fd4704" providerId="ADAL" clId="{6A92AECA-783B-40F8-ABE9-0A6E142C67F0}" dt="2020-01-28T19:22:45.714" v="3633" actId="255"/>
          <ac:spMkLst>
            <pc:docMk/>
            <pc:sldMk cId="3179604907" sldId="413"/>
            <ac:spMk id="2" creationId="{E66B4FC1-2110-4557-8C86-6C903EDF830F}"/>
          </ac:spMkLst>
        </pc:spChg>
        <pc:graphicFrameChg chg="mod">
          <ac:chgData name="Dougherty, Alison" userId="1993291a-329e-44a1-95d1-cfac53fd4704" providerId="ADAL" clId="{6A92AECA-783B-40F8-ABE9-0A6E142C67F0}" dt="2020-01-29T00:54:45.772" v="5729" actId="2"/>
          <ac:graphicFrameMkLst>
            <pc:docMk/>
            <pc:sldMk cId="3179604907" sldId="413"/>
            <ac:graphicFrameMk id="5" creationId="{C85CF6AB-05BC-4289-8679-F62A68802329}"/>
          </ac:graphicFrameMkLst>
        </pc:graphicFrameChg>
        <pc:picChg chg="del">
          <ac:chgData name="Dougherty, Alison" userId="1993291a-329e-44a1-95d1-cfac53fd4704" providerId="ADAL" clId="{6A92AECA-783B-40F8-ABE9-0A6E142C67F0}" dt="2020-01-28T19:24:32.052" v="3691" actId="478"/>
          <ac:picMkLst>
            <pc:docMk/>
            <pc:sldMk cId="3179604907" sldId="413"/>
            <ac:picMk id="7" creationId="{FDE7DD76-5407-4207-B75D-9BD242C3F277}"/>
          </ac:picMkLst>
        </pc:picChg>
        <pc:picChg chg="del">
          <ac:chgData name="Dougherty, Alison" userId="1993291a-329e-44a1-95d1-cfac53fd4704" providerId="ADAL" clId="{6A92AECA-783B-40F8-ABE9-0A6E142C67F0}" dt="2020-01-28T19:24:33.754" v="3693" actId="478"/>
          <ac:picMkLst>
            <pc:docMk/>
            <pc:sldMk cId="3179604907" sldId="413"/>
            <ac:picMk id="8" creationId="{A2CFB3A7-68FB-4890-B23B-4A4B016AB2CF}"/>
          </ac:picMkLst>
        </pc:picChg>
        <pc:picChg chg="del">
          <ac:chgData name="Dougherty, Alison" userId="1993291a-329e-44a1-95d1-cfac53fd4704" providerId="ADAL" clId="{6A92AECA-783B-40F8-ABE9-0A6E142C67F0}" dt="2020-01-28T19:24:33.024" v="3692" actId="478"/>
          <ac:picMkLst>
            <pc:docMk/>
            <pc:sldMk cId="3179604907" sldId="413"/>
            <ac:picMk id="9" creationId="{9D879712-24B1-40D1-8465-007EC764E5CF}"/>
          </ac:picMkLst>
        </pc:picChg>
        <pc:picChg chg="del">
          <ac:chgData name="Dougherty, Alison" userId="1993291a-329e-44a1-95d1-cfac53fd4704" providerId="ADAL" clId="{6A92AECA-783B-40F8-ABE9-0A6E142C67F0}" dt="2020-01-28T19:24:34.463" v="3694" actId="478"/>
          <ac:picMkLst>
            <pc:docMk/>
            <pc:sldMk cId="3179604907" sldId="413"/>
            <ac:picMk id="10" creationId="{F4493B25-C3C7-4DBC-AA23-A6576E197A5C}"/>
          </ac:picMkLst>
        </pc:picChg>
        <pc:picChg chg="del">
          <ac:chgData name="Dougherty, Alison" userId="1993291a-329e-44a1-95d1-cfac53fd4704" providerId="ADAL" clId="{6A92AECA-783B-40F8-ABE9-0A6E142C67F0}" dt="2020-01-28T19:24:35.131" v="3695" actId="478"/>
          <ac:picMkLst>
            <pc:docMk/>
            <pc:sldMk cId="3179604907" sldId="413"/>
            <ac:picMk id="11" creationId="{7563F96F-EF65-4907-B613-65A248701B6D}"/>
          </ac:picMkLst>
        </pc:picChg>
        <pc:picChg chg="del">
          <ac:chgData name="Dougherty, Alison" userId="1993291a-329e-44a1-95d1-cfac53fd4704" providerId="ADAL" clId="{6A92AECA-783B-40F8-ABE9-0A6E142C67F0}" dt="2020-01-28T19:24:35.744" v="3696" actId="478"/>
          <ac:picMkLst>
            <pc:docMk/>
            <pc:sldMk cId="3179604907" sldId="413"/>
            <ac:picMk id="12" creationId="{3EC014BC-A125-4C88-AA2F-C2BB0DBE19BF}"/>
          </ac:picMkLst>
        </pc:picChg>
        <pc:picChg chg="del">
          <ac:chgData name="Dougherty, Alison" userId="1993291a-329e-44a1-95d1-cfac53fd4704" providerId="ADAL" clId="{6A92AECA-783B-40F8-ABE9-0A6E142C67F0}" dt="2020-01-28T19:24:36.390" v="3697" actId="478"/>
          <ac:picMkLst>
            <pc:docMk/>
            <pc:sldMk cId="3179604907" sldId="413"/>
            <ac:picMk id="13" creationId="{0BF44DCF-8D55-4CD5-AE73-F7DA1A9BBFD7}"/>
          </ac:picMkLst>
        </pc:picChg>
      </pc:sldChg>
      <pc:sldChg chg="modSp add mod setBg">
        <pc:chgData name="Dougherty, Alison" userId="1993291a-329e-44a1-95d1-cfac53fd4704" providerId="ADAL" clId="{6A92AECA-783B-40F8-ABE9-0A6E142C67F0}" dt="2020-01-28T19:43:47.608" v="3878" actId="14826"/>
        <pc:sldMkLst>
          <pc:docMk/>
          <pc:sldMk cId="410323300" sldId="416"/>
        </pc:sldMkLst>
        <pc:spChg chg="mod">
          <ac:chgData name="Dougherty, Alison" userId="1993291a-329e-44a1-95d1-cfac53fd4704" providerId="ADAL" clId="{6A92AECA-783B-40F8-ABE9-0A6E142C67F0}" dt="2020-01-28T19:42:39.096" v="3877" actId="20577"/>
          <ac:spMkLst>
            <pc:docMk/>
            <pc:sldMk cId="410323300" sldId="416"/>
            <ac:spMk id="8" creationId="{68B254C0-EADF-4B98-8F63-B4894353A6D5}"/>
          </ac:spMkLst>
        </pc:spChg>
        <pc:picChg chg="mod">
          <ac:chgData name="Dougherty, Alison" userId="1993291a-329e-44a1-95d1-cfac53fd4704" providerId="ADAL" clId="{6A92AECA-783B-40F8-ABE9-0A6E142C67F0}" dt="2020-01-28T19:43:47.608" v="3878" actId="14826"/>
          <ac:picMkLst>
            <pc:docMk/>
            <pc:sldMk cId="410323300" sldId="416"/>
            <ac:picMk id="7" creationId="{E9DE13A9-A893-4D21-B9BE-42913B46BAAB}"/>
          </ac:picMkLst>
        </pc:picChg>
      </pc:sldChg>
      <pc:sldChg chg="addSp delSp modSp add mod">
        <pc:chgData name="Dougherty, Alison" userId="1993291a-329e-44a1-95d1-cfac53fd4704" providerId="ADAL" clId="{6A92AECA-783B-40F8-ABE9-0A6E142C67F0}" dt="2020-01-28T19:46:00.189" v="3911"/>
        <pc:sldMkLst>
          <pc:docMk/>
          <pc:sldMk cId="755088035" sldId="417"/>
        </pc:sldMkLst>
        <pc:spChg chg="mod">
          <ac:chgData name="Dougherty, Alison" userId="1993291a-329e-44a1-95d1-cfac53fd4704" providerId="ADAL" clId="{6A92AECA-783B-40F8-ABE9-0A6E142C67F0}" dt="2020-01-28T19:45:52.022" v="3909" actId="255"/>
          <ac:spMkLst>
            <pc:docMk/>
            <pc:sldMk cId="755088035" sldId="417"/>
            <ac:spMk id="2" creationId="{930054B8-A33C-4B0A-A9F8-1AB37483C997}"/>
          </ac:spMkLst>
        </pc:spChg>
        <pc:spChg chg="del">
          <ac:chgData name="Dougherty, Alison" userId="1993291a-329e-44a1-95d1-cfac53fd4704" providerId="ADAL" clId="{6A92AECA-783B-40F8-ABE9-0A6E142C67F0}" dt="2020-01-28T19:45:27.590" v="3884" actId="478"/>
          <ac:spMkLst>
            <pc:docMk/>
            <pc:sldMk cId="755088035" sldId="417"/>
            <ac:spMk id="3" creationId="{9282650F-0581-4BF7-A920-1BF743B8C3FC}"/>
          </ac:spMkLst>
        </pc:spChg>
        <pc:spChg chg="add del mod">
          <ac:chgData name="Dougherty, Alison" userId="1993291a-329e-44a1-95d1-cfac53fd4704" providerId="ADAL" clId="{6A92AECA-783B-40F8-ABE9-0A6E142C67F0}" dt="2020-01-28T19:45:55.456" v="3910" actId="478"/>
          <ac:spMkLst>
            <pc:docMk/>
            <pc:sldMk cId="755088035" sldId="417"/>
            <ac:spMk id="7" creationId="{73506B2D-DC28-47DC-9C88-62AFDFC2793D}"/>
          </ac:spMkLst>
        </pc:spChg>
        <pc:picChg chg="del">
          <ac:chgData name="Dougherty, Alison" userId="1993291a-329e-44a1-95d1-cfac53fd4704" providerId="ADAL" clId="{6A92AECA-783B-40F8-ABE9-0A6E142C67F0}" dt="2020-01-28T19:45:25.128" v="3882" actId="478"/>
          <ac:picMkLst>
            <pc:docMk/>
            <pc:sldMk cId="755088035" sldId="417"/>
            <ac:picMk id="6" creationId="{8695AE2B-972E-455F-B66C-6C9196B9F165}"/>
          </ac:picMkLst>
        </pc:picChg>
        <pc:picChg chg="del">
          <ac:chgData name="Dougherty, Alison" userId="1993291a-329e-44a1-95d1-cfac53fd4704" providerId="ADAL" clId="{6A92AECA-783B-40F8-ABE9-0A6E142C67F0}" dt="2020-01-28T19:45:25.990" v="3883" actId="478"/>
          <ac:picMkLst>
            <pc:docMk/>
            <pc:sldMk cId="755088035" sldId="417"/>
            <ac:picMk id="8" creationId="{9FCF4DCC-63DA-4BCA-A4D8-432665643BF9}"/>
          </ac:picMkLst>
        </pc:picChg>
        <pc:picChg chg="add">
          <ac:chgData name="Dougherty, Alison" userId="1993291a-329e-44a1-95d1-cfac53fd4704" providerId="ADAL" clId="{6A92AECA-783B-40F8-ABE9-0A6E142C67F0}" dt="2020-01-28T19:46:00.189" v="3911"/>
          <ac:picMkLst>
            <pc:docMk/>
            <pc:sldMk cId="755088035" sldId="417"/>
            <ac:picMk id="9" creationId="{C967D791-5683-4E42-825C-04A07F26108D}"/>
          </ac:picMkLst>
        </pc:picChg>
      </pc:sldChg>
      <pc:sldChg chg="addSp delSp modSp add mod">
        <pc:chgData name="Dougherty, Alison" userId="1993291a-329e-44a1-95d1-cfac53fd4704" providerId="ADAL" clId="{6A92AECA-783B-40F8-ABE9-0A6E142C67F0}" dt="2020-01-28T19:48:53.433" v="3953" actId="1076"/>
        <pc:sldMkLst>
          <pc:docMk/>
          <pc:sldMk cId="2057809353" sldId="418"/>
        </pc:sldMkLst>
        <pc:spChg chg="mod">
          <ac:chgData name="Dougherty, Alison" userId="1993291a-329e-44a1-95d1-cfac53fd4704" providerId="ADAL" clId="{6A92AECA-783B-40F8-ABE9-0A6E142C67F0}" dt="2020-01-28T19:46:18.714" v="3944" actId="20577"/>
          <ac:spMkLst>
            <pc:docMk/>
            <pc:sldMk cId="2057809353" sldId="418"/>
            <ac:spMk id="2" creationId="{B77D3DDA-8053-4ECB-BF46-A1F81D871229}"/>
          </ac:spMkLst>
        </pc:spChg>
        <pc:spChg chg="del">
          <ac:chgData name="Dougherty, Alison" userId="1993291a-329e-44a1-95d1-cfac53fd4704" providerId="ADAL" clId="{6A92AECA-783B-40F8-ABE9-0A6E142C67F0}" dt="2020-01-28T19:46:21.435" v="3945" actId="478"/>
          <ac:spMkLst>
            <pc:docMk/>
            <pc:sldMk cId="2057809353" sldId="418"/>
            <ac:spMk id="3" creationId="{A71EB246-FA3D-427F-8F98-DA5B975C2FDE}"/>
          </ac:spMkLst>
        </pc:spChg>
        <pc:spChg chg="add mod">
          <ac:chgData name="Dougherty, Alison" userId="1993291a-329e-44a1-95d1-cfac53fd4704" providerId="ADAL" clId="{6A92AECA-783B-40F8-ABE9-0A6E142C67F0}" dt="2020-01-28T19:48:47.577" v="3952" actId="1076"/>
          <ac:spMkLst>
            <pc:docMk/>
            <pc:sldMk cId="2057809353" sldId="418"/>
            <ac:spMk id="6" creationId="{B8539D81-FD97-4C5A-8037-6417989E01FF}"/>
          </ac:spMkLst>
        </pc:spChg>
        <pc:spChg chg="add mod">
          <ac:chgData name="Dougherty, Alison" userId="1993291a-329e-44a1-95d1-cfac53fd4704" providerId="ADAL" clId="{6A92AECA-783B-40F8-ABE9-0A6E142C67F0}" dt="2020-01-28T19:46:42.684" v="3947" actId="14100"/>
          <ac:spMkLst>
            <pc:docMk/>
            <pc:sldMk cId="2057809353" sldId="418"/>
            <ac:spMk id="7" creationId="{587D5A1C-64B6-4D60-8938-54CDECF17702}"/>
          </ac:spMkLst>
        </pc:spChg>
        <pc:spChg chg="add mod">
          <ac:chgData name="Dougherty, Alison" userId="1993291a-329e-44a1-95d1-cfac53fd4704" providerId="ADAL" clId="{6A92AECA-783B-40F8-ABE9-0A6E142C67F0}" dt="2020-01-28T19:46:42.684" v="3947" actId="14100"/>
          <ac:spMkLst>
            <pc:docMk/>
            <pc:sldMk cId="2057809353" sldId="418"/>
            <ac:spMk id="8" creationId="{E6C7F789-0201-4173-97BA-D44205FC4DA2}"/>
          </ac:spMkLst>
        </pc:spChg>
        <pc:spChg chg="add mod">
          <ac:chgData name="Dougherty, Alison" userId="1993291a-329e-44a1-95d1-cfac53fd4704" providerId="ADAL" clId="{6A92AECA-783B-40F8-ABE9-0A6E142C67F0}" dt="2020-01-28T19:46:42.684" v="3947" actId="14100"/>
          <ac:spMkLst>
            <pc:docMk/>
            <pc:sldMk cId="2057809353" sldId="418"/>
            <ac:spMk id="9" creationId="{EF7CCD51-142D-4F34-800E-DDE03104FA8D}"/>
          </ac:spMkLst>
        </pc:spChg>
        <pc:spChg chg="add mod">
          <ac:chgData name="Dougherty, Alison" userId="1993291a-329e-44a1-95d1-cfac53fd4704" providerId="ADAL" clId="{6A92AECA-783B-40F8-ABE9-0A6E142C67F0}" dt="2020-01-28T19:46:42.684" v="3947" actId="14100"/>
          <ac:spMkLst>
            <pc:docMk/>
            <pc:sldMk cId="2057809353" sldId="418"/>
            <ac:spMk id="10" creationId="{E2E711C9-8722-4167-A507-99EF0B6FF796}"/>
          </ac:spMkLst>
        </pc:spChg>
        <pc:spChg chg="add mod">
          <ac:chgData name="Dougherty, Alison" userId="1993291a-329e-44a1-95d1-cfac53fd4704" providerId="ADAL" clId="{6A92AECA-783B-40F8-ABE9-0A6E142C67F0}" dt="2020-01-28T19:46:42.684" v="3947" actId="14100"/>
          <ac:spMkLst>
            <pc:docMk/>
            <pc:sldMk cId="2057809353" sldId="418"/>
            <ac:spMk id="11" creationId="{1AA12E7E-8131-45F7-B9E6-9C3A3E6BE527}"/>
          </ac:spMkLst>
        </pc:spChg>
        <pc:spChg chg="add mod">
          <ac:chgData name="Dougherty, Alison" userId="1993291a-329e-44a1-95d1-cfac53fd4704" providerId="ADAL" clId="{6A92AECA-783B-40F8-ABE9-0A6E142C67F0}" dt="2020-01-28T19:48:43.041" v="3951" actId="1076"/>
          <ac:spMkLst>
            <pc:docMk/>
            <pc:sldMk cId="2057809353" sldId="418"/>
            <ac:spMk id="12" creationId="{36C85E84-9544-461E-B5E1-12FB4FD30BFC}"/>
          </ac:spMkLst>
        </pc:spChg>
        <pc:spChg chg="add mod">
          <ac:chgData name="Dougherty, Alison" userId="1993291a-329e-44a1-95d1-cfac53fd4704" providerId="ADAL" clId="{6A92AECA-783B-40F8-ABE9-0A6E142C67F0}" dt="2020-01-28T19:46:42.684" v="3947" actId="14100"/>
          <ac:spMkLst>
            <pc:docMk/>
            <pc:sldMk cId="2057809353" sldId="418"/>
            <ac:spMk id="13" creationId="{2A15DD42-2236-4627-BA2D-29F812071A6E}"/>
          </ac:spMkLst>
        </pc:spChg>
        <pc:spChg chg="add mod">
          <ac:chgData name="Dougherty, Alison" userId="1993291a-329e-44a1-95d1-cfac53fd4704" providerId="ADAL" clId="{6A92AECA-783B-40F8-ABE9-0A6E142C67F0}" dt="2020-01-28T19:46:52.416" v="3950" actId="1076"/>
          <ac:spMkLst>
            <pc:docMk/>
            <pc:sldMk cId="2057809353" sldId="418"/>
            <ac:spMk id="14" creationId="{C9167D8B-3926-4EA1-AF8A-61DE3EBD55DB}"/>
          </ac:spMkLst>
        </pc:spChg>
        <pc:spChg chg="add mod">
          <ac:chgData name="Dougherty, Alison" userId="1993291a-329e-44a1-95d1-cfac53fd4704" providerId="ADAL" clId="{6A92AECA-783B-40F8-ABE9-0A6E142C67F0}" dt="2020-01-28T19:46:42.684" v="3947" actId="14100"/>
          <ac:spMkLst>
            <pc:docMk/>
            <pc:sldMk cId="2057809353" sldId="418"/>
            <ac:spMk id="15" creationId="{531EC633-53AC-4BA0-A5CB-50B9B287A796}"/>
          </ac:spMkLst>
        </pc:spChg>
        <pc:spChg chg="add mod">
          <ac:chgData name="Dougherty, Alison" userId="1993291a-329e-44a1-95d1-cfac53fd4704" providerId="ADAL" clId="{6A92AECA-783B-40F8-ABE9-0A6E142C67F0}" dt="2020-01-28T19:46:42.684" v="3947" actId="14100"/>
          <ac:spMkLst>
            <pc:docMk/>
            <pc:sldMk cId="2057809353" sldId="418"/>
            <ac:spMk id="16" creationId="{6E76AE94-F403-4D5E-AEB0-06E617973374}"/>
          </ac:spMkLst>
        </pc:spChg>
        <pc:picChg chg="add mod">
          <ac:chgData name="Dougherty, Alison" userId="1993291a-329e-44a1-95d1-cfac53fd4704" providerId="ADAL" clId="{6A92AECA-783B-40F8-ABE9-0A6E142C67F0}" dt="2020-01-28T19:48:53.433" v="3953" actId="1076"/>
          <ac:picMkLst>
            <pc:docMk/>
            <pc:sldMk cId="2057809353" sldId="418"/>
            <ac:picMk id="5" creationId="{6A938CC7-160D-416A-8FB0-E1703B9432F9}"/>
          </ac:picMkLst>
        </pc:picChg>
      </pc:sldChg>
      <pc:sldChg chg="addSp delSp modSp add mod">
        <pc:chgData name="Dougherty, Alison" userId="1993291a-329e-44a1-95d1-cfac53fd4704" providerId="ADAL" clId="{6A92AECA-783B-40F8-ABE9-0A6E142C67F0}" dt="2020-01-28T19:51:31.915" v="4016" actId="14100"/>
        <pc:sldMkLst>
          <pc:docMk/>
          <pc:sldMk cId="3125148343" sldId="419"/>
        </pc:sldMkLst>
        <pc:spChg chg="mod">
          <ac:chgData name="Dougherty, Alison" userId="1993291a-329e-44a1-95d1-cfac53fd4704" providerId="ADAL" clId="{6A92AECA-783B-40F8-ABE9-0A6E142C67F0}" dt="2020-01-28T19:49:24.109" v="3970" actId="20577"/>
          <ac:spMkLst>
            <pc:docMk/>
            <pc:sldMk cId="3125148343" sldId="419"/>
            <ac:spMk id="2" creationId="{BB36E4C9-3470-4626-8FE4-717AC684CF99}"/>
          </ac:spMkLst>
        </pc:spChg>
        <pc:spChg chg="del">
          <ac:chgData name="Dougherty, Alison" userId="1993291a-329e-44a1-95d1-cfac53fd4704" providerId="ADAL" clId="{6A92AECA-783B-40F8-ABE9-0A6E142C67F0}" dt="2020-01-28T19:49:26.996" v="3971" actId="478"/>
          <ac:spMkLst>
            <pc:docMk/>
            <pc:sldMk cId="3125148343" sldId="419"/>
            <ac:spMk id="3" creationId="{2CAC6E68-1B8D-467D-9426-5404332B1433}"/>
          </ac:spMkLst>
        </pc:spChg>
        <pc:spChg chg="add del">
          <ac:chgData name="Dougherty, Alison" userId="1993291a-329e-44a1-95d1-cfac53fd4704" providerId="ADAL" clId="{6A92AECA-783B-40F8-ABE9-0A6E142C67F0}" dt="2020-01-28T19:49:36.065" v="3973"/>
          <ac:spMkLst>
            <pc:docMk/>
            <pc:sldMk cId="3125148343" sldId="419"/>
            <ac:spMk id="5" creationId="{7C34ACC5-2878-4E4F-91FE-915EF6CAEF39}"/>
          </ac:spMkLst>
        </pc:spChg>
        <pc:spChg chg="add mod">
          <ac:chgData name="Dougherty, Alison" userId="1993291a-329e-44a1-95d1-cfac53fd4704" providerId="ADAL" clId="{6A92AECA-783B-40F8-ABE9-0A6E142C67F0}" dt="2020-01-28T19:51:31.915" v="4016" actId="14100"/>
          <ac:spMkLst>
            <pc:docMk/>
            <pc:sldMk cId="3125148343" sldId="419"/>
            <ac:spMk id="7" creationId="{CF816B02-2F8B-4AF5-B281-E809682DD9DC}"/>
          </ac:spMkLst>
        </pc:spChg>
        <pc:spChg chg="add">
          <ac:chgData name="Dougherty, Alison" userId="1993291a-329e-44a1-95d1-cfac53fd4704" providerId="ADAL" clId="{6A92AECA-783B-40F8-ABE9-0A6E142C67F0}" dt="2020-01-28T19:49:44.887" v="3974"/>
          <ac:spMkLst>
            <pc:docMk/>
            <pc:sldMk cId="3125148343" sldId="419"/>
            <ac:spMk id="9" creationId="{7EDFB00B-266A-4922-92EE-864C9BF3FDDE}"/>
          </ac:spMkLst>
        </pc:spChg>
        <pc:spChg chg="add">
          <ac:chgData name="Dougherty, Alison" userId="1993291a-329e-44a1-95d1-cfac53fd4704" providerId="ADAL" clId="{6A92AECA-783B-40F8-ABE9-0A6E142C67F0}" dt="2020-01-28T19:49:44.887" v="3974"/>
          <ac:spMkLst>
            <pc:docMk/>
            <pc:sldMk cId="3125148343" sldId="419"/>
            <ac:spMk id="10" creationId="{DC947B77-5EE9-48C0-953F-05D5FB958FE0}"/>
          </ac:spMkLst>
        </pc:spChg>
        <pc:picChg chg="add del">
          <ac:chgData name="Dougherty, Alison" userId="1993291a-329e-44a1-95d1-cfac53fd4704" providerId="ADAL" clId="{6A92AECA-783B-40F8-ABE9-0A6E142C67F0}" dt="2020-01-28T19:49:36.065" v="3973"/>
          <ac:picMkLst>
            <pc:docMk/>
            <pc:sldMk cId="3125148343" sldId="419"/>
            <ac:picMk id="6" creationId="{42C0F7CC-588A-4E69-9311-A42584C08FA3}"/>
          </ac:picMkLst>
        </pc:picChg>
        <pc:picChg chg="add">
          <ac:chgData name="Dougherty, Alison" userId="1993291a-329e-44a1-95d1-cfac53fd4704" providerId="ADAL" clId="{6A92AECA-783B-40F8-ABE9-0A6E142C67F0}" dt="2020-01-28T19:49:44.887" v="3974"/>
          <ac:picMkLst>
            <pc:docMk/>
            <pc:sldMk cId="3125148343" sldId="419"/>
            <ac:picMk id="8" creationId="{4B779425-8C61-4412-BD8A-64D95A891A52}"/>
          </ac:picMkLst>
        </pc:picChg>
      </pc:sldChg>
      <pc:sldChg chg="addSp delSp modSp add mod">
        <pc:chgData name="Dougherty, Alison" userId="1993291a-329e-44a1-95d1-cfac53fd4704" providerId="ADAL" clId="{6A92AECA-783B-40F8-ABE9-0A6E142C67F0}" dt="2020-01-28T19:51:37.963" v="4017" actId="1076"/>
        <pc:sldMkLst>
          <pc:docMk/>
          <pc:sldMk cId="3920751315" sldId="420"/>
        </pc:sldMkLst>
        <pc:spChg chg="mod">
          <ac:chgData name="Dougherty, Alison" userId="1993291a-329e-44a1-95d1-cfac53fd4704" providerId="ADAL" clId="{6A92AECA-783B-40F8-ABE9-0A6E142C67F0}" dt="2020-01-28T19:50:19.713" v="3997" actId="20577"/>
          <ac:spMkLst>
            <pc:docMk/>
            <pc:sldMk cId="3920751315" sldId="420"/>
            <ac:spMk id="2" creationId="{E59B5FCB-DA1E-4333-A874-BABBD39B6012}"/>
          </ac:spMkLst>
        </pc:spChg>
        <pc:spChg chg="del">
          <ac:chgData name="Dougherty, Alison" userId="1993291a-329e-44a1-95d1-cfac53fd4704" providerId="ADAL" clId="{6A92AECA-783B-40F8-ABE9-0A6E142C67F0}" dt="2020-01-28T19:50:21.664" v="3998" actId="478"/>
          <ac:spMkLst>
            <pc:docMk/>
            <pc:sldMk cId="3920751315" sldId="420"/>
            <ac:spMk id="3" creationId="{83B5AD7C-0144-44DF-89FD-CCD7C6B86BA8}"/>
          </ac:spMkLst>
        </pc:spChg>
        <pc:spChg chg="add del mod">
          <ac:chgData name="Dougherty, Alison" userId="1993291a-329e-44a1-95d1-cfac53fd4704" providerId="ADAL" clId="{6A92AECA-783B-40F8-ABE9-0A6E142C67F0}" dt="2020-01-28T19:50:45.721" v="4002"/>
          <ac:spMkLst>
            <pc:docMk/>
            <pc:sldMk cId="3920751315" sldId="420"/>
            <ac:spMk id="5" creationId="{FA753F3F-BAC5-41FA-A83E-D934F15FDFEB}"/>
          </ac:spMkLst>
        </pc:spChg>
        <pc:spChg chg="add del">
          <ac:chgData name="Dougherty, Alison" userId="1993291a-329e-44a1-95d1-cfac53fd4704" providerId="ADAL" clId="{6A92AECA-783B-40F8-ABE9-0A6E142C67F0}" dt="2020-01-28T19:50:45.721" v="4002"/>
          <ac:spMkLst>
            <pc:docMk/>
            <pc:sldMk cId="3920751315" sldId="420"/>
            <ac:spMk id="7" creationId="{6E0590AF-4A48-4606-8B69-BD4987B77DFE}"/>
          </ac:spMkLst>
        </pc:spChg>
        <pc:spChg chg="add del">
          <ac:chgData name="Dougherty, Alison" userId="1993291a-329e-44a1-95d1-cfac53fd4704" providerId="ADAL" clId="{6A92AECA-783B-40F8-ABE9-0A6E142C67F0}" dt="2020-01-28T19:50:45.721" v="4002"/>
          <ac:spMkLst>
            <pc:docMk/>
            <pc:sldMk cId="3920751315" sldId="420"/>
            <ac:spMk id="8" creationId="{4DCE5538-9986-41B0-97E2-BD46C04C2DDB}"/>
          </ac:spMkLst>
        </pc:spChg>
        <pc:spChg chg="add del">
          <ac:chgData name="Dougherty, Alison" userId="1993291a-329e-44a1-95d1-cfac53fd4704" providerId="ADAL" clId="{6A92AECA-783B-40F8-ABE9-0A6E142C67F0}" dt="2020-01-28T19:50:45.721" v="4002"/>
          <ac:spMkLst>
            <pc:docMk/>
            <pc:sldMk cId="3920751315" sldId="420"/>
            <ac:spMk id="9" creationId="{BEB4116B-03F0-4601-B882-E43D716BDC5B}"/>
          </ac:spMkLst>
        </pc:spChg>
        <pc:spChg chg="add del">
          <ac:chgData name="Dougherty, Alison" userId="1993291a-329e-44a1-95d1-cfac53fd4704" providerId="ADAL" clId="{6A92AECA-783B-40F8-ABE9-0A6E142C67F0}" dt="2020-01-28T19:50:45.721" v="4002"/>
          <ac:spMkLst>
            <pc:docMk/>
            <pc:sldMk cId="3920751315" sldId="420"/>
            <ac:spMk id="10" creationId="{B932AFCC-FB17-4F54-9FA9-9DF789C32A56}"/>
          </ac:spMkLst>
        </pc:spChg>
        <pc:spChg chg="add del">
          <ac:chgData name="Dougherty, Alison" userId="1993291a-329e-44a1-95d1-cfac53fd4704" providerId="ADAL" clId="{6A92AECA-783B-40F8-ABE9-0A6E142C67F0}" dt="2020-01-28T19:50:45.721" v="4002"/>
          <ac:spMkLst>
            <pc:docMk/>
            <pc:sldMk cId="3920751315" sldId="420"/>
            <ac:spMk id="11" creationId="{C48CC2B6-FBA5-49EE-8B13-5906E64CDA2C}"/>
          </ac:spMkLst>
        </pc:spChg>
        <pc:spChg chg="add del">
          <ac:chgData name="Dougherty, Alison" userId="1993291a-329e-44a1-95d1-cfac53fd4704" providerId="ADAL" clId="{6A92AECA-783B-40F8-ABE9-0A6E142C67F0}" dt="2020-01-28T19:50:45.721" v="4002"/>
          <ac:spMkLst>
            <pc:docMk/>
            <pc:sldMk cId="3920751315" sldId="420"/>
            <ac:spMk id="12" creationId="{80FC6217-DB85-484B-8C3B-29DA5AD71A93}"/>
          </ac:spMkLst>
        </pc:spChg>
        <pc:spChg chg="add del">
          <ac:chgData name="Dougherty, Alison" userId="1993291a-329e-44a1-95d1-cfac53fd4704" providerId="ADAL" clId="{6A92AECA-783B-40F8-ABE9-0A6E142C67F0}" dt="2020-01-28T19:50:45.721" v="4002"/>
          <ac:spMkLst>
            <pc:docMk/>
            <pc:sldMk cId="3920751315" sldId="420"/>
            <ac:spMk id="13" creationId="{53BB5D90-DB83-403D-82E1-0E38BF050937}"/>
          </ac:spMkLst>
        </pc:spChg>
        <pc:spChg chg="add mod">
          <ac:chgData name="Dougherty, Alison" userId="1993291a-329e-44a1-95d1-cfac53fd4704" providerId="ADAL" clId="{6A92AECA-783B-40F8-ABE9-0A6E142C67F0}" dt="2020-01-28T19:51:25.491" v="4015" actId="14100"/>
          <ac:spMkLst>
            <pc:docMk/>
            <pc:sldMk cId="3920751315" sldId="420"/>
            <ac:spMk id="14" creationId="{E08EE0A8-ED7C-49DF-8EAC-D577B0D61B90}"/>
          </ac:spMkLst>
        </pc:spChg>
        <pc:spChg chg="add mod">
          <ac:chgData name="Dougherty, Alison" userId="1993291a-329e-44a1-95d1-cfac53fd4704" providerId="ADAL" clId="{6A92AECA-783B-40F8-ABE9-0A6E142C67F0}" dt="2020-01-28T19:51:37.963" v="4017" actId="1076"/>
          <ac:spMkLst>
            <pc:docMk/>
            <pc:sldMk cId="3920751315" sldId="420"/>
            <ac:spMk id="16" creationId="{96D9AEC1-3361-4992-82A8-8A0FC5E2BC84}"/>
          </ac:spMkLst>
        </pc:spChg>
        <pc:spChg chg="add mod">
          <ac:chgData name="Dougherty, Alison" userId="1993291a-329e-44a1-95d1-cfac53fd4704" providerId="ADAL" clId="{6A92AECA-783B-40F8-ABE9-0A6E142C67F0}" dt="2020-01-28T19:51:05.315" v="4008" actId="1076"/>
          <ac:spMkLst>
            <pc:docMk/>
            <pc:sldMk cId="3920751315" sldId="420"/>
            <ac:spMk id="17" creationId="{7AECC9A4-56EA-441B-A9BA-EE2A78CC1F77}"/>
          </ac:spMkLst>
        </pc:spChg>
        <pc:spChg chg="add mod">
          <ac:chgData name="Dougherty, Alison" userId="1993291a-329e-44a1-95d1-cfac53fd4704" providerId="ADAL" clId="{6A92AECA-783B-40F8-ABE9-0A6E142C67F0}" dt="2020-01-28T19:51:05.315" v="4008" actId="1076"/>
          <ac:spMkLst>
            <pc:docMk/>
            <pc:sldMk cId="3920751315" sldId="420"/>
            <ac:spMk id="18" creationId="{A70ECAFC-F0B8-4E82-A9AC-642BDBECC747}"/>
          </ac:spMkLst>
        </pc:spChg>
        <pc:spChg chg="add mod">
          <ac:chgData name="Dougherty, Alison" userId="1993291a-329e-44a1-95d1-cfac53fd4704" providerId="ADAL" clId="{6A92AECA-783B-40F8-ABE9-0A6E142C67F0}" dt="2020-01-28T19:51:09.630" v="4010" actId="14100"/>
          <ac:spMkLst>
            <pc:docMk/>
            <pc:sldMk cId="3920751315" sldId="420"/>
            <ac:spMk id="19" creationId="{D12F5B7B-8FF0-4F8E-A6BB-DEEDF70580B3}"/>
          </ac:spMkLst>
        </pc:spChg>
        <pc:spChg chg="add mod">
          <ac:chgData name="Dougherty, Alison" userId="1993291a-329e-44a1-95d1-cfac53fd4704" providerId="ADAL" clId="{6A92AECA-783B-40F8-ABE9-0A6E142C67F0}" dt="2020-01-28T19:51:05.315" v="4008" actId="1076"/>
          <ac:spMkLst>
            <pc:docMk/>
            <pc:sldMk cId="3920751315" sldId="420"/>
            <ac:spMk id="20" creationId="{50D69D1A-794D-424B-B8E2-C0F0AAAFB2AF}"/>
          </ac:spMkLst>
        </pc:spChg>
        <pc:spChg chg="add mod">
          <ac:chgData name="Dougherty, Alison" userId="1993291a-329e-44a1-95d1-cfac53fd4704" providerId="ADAL" clId="{6A92AECA-783B-40F8-ABE9-0A6E142C67F0}" dt="2020-01-28T19:51:09.630" v="4010" actId="14100"/>
          <ac:spMkLst>
            <pc:docMk/>
            <pc:sldMk cId="3920751315" sldId="420"/>
            <ac:spMk id="21" creationId="{2E7EA3B9-1D15-43E2-AD27-E61BBC73B3BF}"/>
          </ac:spMkLst>
        </pc:spChg>
        <pc:spChg chg="add mod">
          <ac:chgData name="Dougherty, Alison" userId="1993291a-329e-44a1-95d1-cfac53fd4704" providerId="ADAL" clId="{6A92AECA-783B-40F8-ABE9-0A6E142C67F0}" dt="2020-01-28T19:51:05.315" v="4008" actId="1076"/>
          <ac:spMkLst>
            <pc:docMk/>
            <pc:sldMk cId="3920751315" sldId="420"/>
            <ac:spMk id="22" creationId="{728C333B-4E16-4F29-A822-83BB43E43E5C}"/>
          </ac:spMkLst>
        </pc:spChg>
        <pc:picChg chg="add del">
          <ac:chgData name="Dougherty, Alison" userId="1993291a-329e-44a1-95d1-cfac53fd4704" providerId="ADAL" clId="{6A92AECA-783B-40F8-ABE9-0A6E142C67F0}" dt="2020-01-28T19:50:45.721" v="4002"/>
          <ac:picMkLst>
            <pc:docMk/>
            <pc:sldMk cId="3920751315" sldId="420"/>
            <ac:picMk id="6" creationId="{8E16BF3F-692D-4663-BEAB-B4F9042FED41}"/>
          </ac:picMkLst>
        </pc:picChg>
        <pc:picChg chg="add mod">
          <ac:chgData name="Dougherty, Alison" userId="1993291a-329e-44a1-95d1-cfac53fd4704" providerId="ADAL" clId="{6A92AECA-783B-40F8-ABE9-0A6E142C67F0}" dt="2020-01-28T19:51:17.611" v="4012" actId="14100"/>
          <ac:picMkLst>
            <pc:docMk/>
            <pc:sldMk cId="3920751315" sldId="420"/>
            <ac:picMk id="15" creationId="{04A43BEB-FEB4-4BEE-A39C-A889FB626CCF}"/>
          </ac:picMkLst>
        </pc:picChg>
      </pc:sldChg>
      <pc:sldChg chg="addSp delSp modSp add mod">
        <pc:chgData name="Dougherty, Alison" userId="1993291a-329e-44a1-95d1-cfac53fd4704" providerId="ADAL" clId="{6A92AECA-783B-40F8-ABE9-0A6E142C67F0}" dt="2020-01-28T19:53:00.115" v="4038" actId="14100"/>
        <pc:sldMkLst>
          <pc:docMk/>
          <pc:sldMk cId="2191214052" sldId="421"/>
        </pc:sldMkLst>
        <pc:spChg chg="mod">
          <ac:chgData name="Dougherty, Alison" userId="1993291a-329e-44a1-95d1-cfac53fd4704" providerId="ADAL" clId="{6A92AECA-783B-40F8-ABE9-0A6E142C67F0}" dt="2020-01-28T19:52:11.831" v="4033" actId="20577"/>
          <ac:spMkLst>
            <pc:docMk/>
            <pc:sldMk cId="2191214052" sldId="421"/>
            <ac:spMk id="2" creationId="{9C96E9BF-97C7-409A-996A-19B92E174389}"/>
          </ac:spMkLst>
        </pc:spChg>
        <pc:spChg chg="del">
          <ac:chgData name="Dougherty, Alison" userId="1993291a-329e-44a1-95d1-cfac53fd4704" providerId="ADAL" clId="{6A92AECA-783B-40F8-ABE9-0A6E142C67F0}" dt="2020-01-28T19:52:14.983" v="4034" actId="478"/>
          <ac:spMkLst>
            <pc:docMk/>
            <pc:sldMk cId="2191214052" sldId="421"/>
            <ac:spMk id="3" creationId="{B4F8745C-2071-4CA6-82CB-9E9438D69297}"/>
          </ac:spMkLst>
        </pc:spChg>
        <pc:spChg chg="add mod">
          <ac:chgData name="Dougherty, Alison" userId="1993291a-329e-44a1-95d1-cfac53fd4704" providerId="ADAL" clId="{6A92AECA-783B-40F8-ABE9-0A6E142C67F0}" dt="2020-01-28T19:53:00.115" v="4038" actId="14100"/>
          <ac:spMkLst>
            <pc:docMk/>
            <pc:sldMk cId="2191214052" sldId="421"/>
            <ac:spMk id="5" creationId="{D0D64843-A4EE-4CAD-BF38-BA8B091EBD69}"/>
          </ac:spMkLst>
        </pc:spChg>
        <pc:spChg chg="add">
          <ac:chgData name="Dougherty, Alison" userId="1993291a-329e-44a1-95d1-cfac53fd4704" providerId="ADAL" clId="{6A92AECA-783B-40F8-ABE9-0A6E142C67F0}" dt="2020-01-28T19:52:38.366" v="4035"/>
          <ac:spMkLst>
            <pc:docMk/>
            <pc:sldMk cId="2191214052" sldId="421"/>
            <ac:spMk id="7" creationId="{E08261FA-1891-4B98-A087-9AD6354F5724}"/>
          </ac:spMkLst>
        </pc:spChg>
        <pc:spChg chg="add">
          <ac:chgData name="Dougherty, Alison" userId="1993291a-329e-44a1-95d1-cfac53fd4704" providerId="ADAL" clId="{6A92AECA-783B-40F8-ABE9-0A6E142C67F0}" dt="2020-01-28T19:52:38.366" v="4035"/>
          <ac:spMkLst>
            <pc:docMk/>
            <pc:sldMk cId="2191214052" sldId="421"/>
            <ac:spMk id="8" creationId="{9433D455-CE33-483A-90EE-CEF5D109E838}"/>
          </ac:spMkLst>
        </pc:spChg>
        <pc:spChg chg="add">
          <ac:chgData name="Dougherty, Alison" userId="1993291a-329e-44a1-95d1-cfac53fd4704" providerId="ADAL" clId="{6A92AECA-783B-40F8-ABE9-0A6E142C67F0}" dt="2020-01-28T19:52:38.366" v="4035"/>
          <ac:spMkLst>
            <pc:docMk/>
            <pc:sldMk cId="2191214052" sldId="421"/>
            <ac:spMk id="9" creationId="{F114CA60-BC91-4C4F-A3E1-4E3AF51B98FA}"/>
          </ac:spMkLst>
        </pc:spChg>
        <pc:spChg chg="add">
          <ac:chgData name="Dougherty, Alison" userId="1993291a-329e-44a1-95d1-cfac53fd4704" providerId="ADAL" clId="{6A92AECA-783B-40F8-ABE9-0A6E142C67F0}" dt="2020-01-28T19:52:38.366" v="4035"/>
          <ac:spMkLst>
            <pc:docMk/>
            <pc:sldMk cId="2191214052" sldId="421"/>
            <ac:spMk id="10" creationId="{2DB60919-2660-4CDC-A33A-B0BABFB2F117}"/>
          </ac:spMkLst>
        </pc:spChg>
        <pc:picChg chg="add">
          <ac:chgData name="Dougherty, Alison" userId="1993291a-329e-44a1-95d1-cfac53fd4704" providerId="ADAL" clId="{6A92AECA-783B-40F8-ABE9-0A6E142C67F0}" dt="2020-01-28T19:52:38.366" v="4035"/>
          <ac:picMkLst>
            <pc:docMk/>
            <pc:sldMk cId="2191214052" sldId="421"/>
            <ac:picMk id="6" creationId="{43D87C2D-1A17-4C31-AA1D-6B2BF87D6A61}"/>
          </ac:picMkLst>
        </pc:picChg>
      </pc:sldChg>
      <pc:sldChg chg="addSp delSp modSp add mod addCm modCm">
        <pc:chgData name="Dougherty, Alison" userId="1993291a-329e-44a1-95d1-cfac53fd4704" providerId="ADAL" clId="{6A92AECA-783B-40F8-ABE9-0A6E142C67F0}" dt="2020-01-28T19:54:49.342" v="4082"/>
        <pc:sldMkLst>
          <pc:docMk/>
          <pc:sldMk cId="3935966422" sldId="422"/>
        </pc:sldMkLst>
        <pc:spChg chg="mod">
          <ac:chgData name="Dougherty, Alison" userId="1993291a-329e-44a1-95d1-cfac53fd4704" providerId="ADAL" clId="{6A92AECA-783B-40F8-ABE9-0A6E142C67F0}" dt="2020-01-28T19:53:42.488" v="4076" actId="20577"/>
          <ac:spMkLst>
            <pc:docMk/>
            <pc:sldMk cId="3935966422" sldId="422"/>
            <ac:spMk id="2" creationId="{E7303195-BA7A-4953-9EF1-988FF848CBFA}"/>
          </ac:spMkLst>
        </pc:spChg>
        <pc:spChg chg="del">
          <ac:chgData name="Dougherty, Alison" userId="1993291a-329e-44a1-95d1-cfac53fd4704" providerId="ADAL" clId="{6A92AECA-783B-40F8-ABE9-0A6E142C67F0}" dt="2020-01-28T19:53:45.406" v="4077" actId="478"/>
          <ac:spMkLst>
            <pc:docMk/>
            <pc:sldMk cId="3935966422" sldId="422"/>
            <ac:spMk id="3" creationId="{BFDDF136-281C-49CE-B99B-E9B7E1C1FB04}"/>
          </ac:spMkLst>
        </pc:spChg>
        <pc:spChg chg="add mod">
          <ac:chgData name="Dougherty, Alison" userId="1993291a-329e-44a1-95d1-cfac53fd4704" providerId="ADAL" clId="{6A92AECA-783B-40F8-ABE9-0A6E142C67F0}" dt="2020-01-28T19:54:01.646" v="4079" actId="1076"/>
          <ac:spMkLst>
            <pc:docMk/>
            <pc:sldMk cId="3935966422" sldId="422"/>
            <ac:spMk id="6" creationId="{F6CA39AF-6DC7-4B3F-9D04-DC03FCD13915}"/>
          </ac:spMkLst>
        </pc:spChg>
        <pc:spChg chg="add mod">
          <ac:chgData name="Dougherty, Alison" userId="1993291a-329e-44a1-95d1-cfac53fd4704" providerId="ADAL" clId="{6A92AECA-783B-40F8-ABE9-0A6E142C67F0}" dt="2020-01-28T19:54:01.646" v="4079" actId="1076"/>
          <ac:spMkLst>
            <pc:docMk/>
            <pc:sldMk cId="3935966422" sldId="422"/>
            <ac:spMk id="7" creationId="{2A156285-C094-4330-8BCA-72ABBD549C0E}"/>
          </ac:spMkLst>
        </pc:spChg>
        <pc:spChg chg="add mod">
          <ac:chgData name="Dougherty, Alison" userId="1993291a-329e-44a1-95d1-cfac53fd4704" providerId="ADAL" clId="{6A92AECA-783B-40F8-ABE9-0A6E142C67F0}" dt="2020-01-28T19:54:01.646" v="4079" actId="1076"/>
          <ac:spMkLst>
            <pc:docMk/>
            <pc:sldMk cId="3935966422" sldId="422"/>
            <ac:spMk id="8" creationId="{7BC0C096-F1DB-4D70-9497-06F79920E05D}"/>
          </ac:spMkLst>
        </pc:spChg>
        <pc:spChg chg="add mod">
          <ac:chgData name="Dougherty, Alison" userId="1993291a-329e-44a1-95d1-cfac53fd4704" providerId="ADAL" clId="{6A92AECA-783B-40F8-ABE9-0A6E142C67F0}" dt="2020-01-28T19:54:01.646" v="4079" actId="1076"/>
          <ac:spMkLst>
            <pc:docMk/>
            <pc:sldMk cId="3935966422" sldId="422"/>
            <ac:spMk id="9" creationId="{C781781A-A037-41F3-AB93-29CD168C32EB}"/>
          </ac:spMkLst>
        </pc:spChg>
        <pc:spChg chg="add mod">
          <ac:chgData name="Dougherty, Alison" userId="1993291a-329e-44a1-95d1-cfac53fd4704" providerId="ADAL" clId="{6A92AECA-783B-40F8-ABE9-0A6E142C67F0}" dt="2020-01-28T19:54:01.646" v="4079" actId="1076"/>
          <ac:spMkLst>
            <pc:docMk/>
            <pc:sldMk cId="3935966422" sldId="422"/>
            <ac:spMk id="10" creationId="{26B87771-42E5-4275-9B51-1E0DEBE19257}"/>
          </ac:spMkLst>
        </pc:spChg>
        <pc:spChg chg="add mod">
          <ac:chgData name="Dougherty, Alison" userId="1993291a-329e-44a1-95d1-cfac53fd4704" providerId="ADAL" clId="{6A92AECA-783B-40F8-ABE9-0A6E142C67F0}" dt="2020-01-28T19:54:01.646" v="4079" actId="1076"/>
          <ac:spMkLst>
            <pc:docMk/>
            <pc:sldMk cId="3935966422" sldId="422"/>
            <ac:spMk id="11" creationId="{0B8C5149-AE2A-47AC-81B9-5FFE43E6DA1F}"/>
          </ac:spMkLst>
        </pc:spChg>
        <pc:spChg chg="add mod">
          <ac:chgData name="Dougherty, Alison" userId="1993291a-329e-44a1-95d1-cfac53fd4704" providerId="ADAL" clId="{6A92AECA-783B-40F8-ABE9-0A6E142C67F0}" dt="2020-01-28T19:54:01.646" v="4079" actId="1076"/>
          <ac:spMkLst>
            <pc:docMk/>
            <pc:sldMk cId="3935966422" sldId="422"/>
            <ac:spMk id="12" creationId="{552B5F89-2057-4D80-BF45-79CC9AF153DC}"/>
          </ac:spMkLst>
        </pc:spChg>
        <pc:spChg chg="add mod">
          <ac:chgData name="Dougherty, Alison" userId="1993291a-329e-44a1-95d1-cfac53fd4704" providerId="ADAL" clId="{6A92AECA-783B-40F8-ABE9-0A6E142C67F0}" dt="2020-01-28T19:54:01.646" v="4079" actId="1076"/>
          <ac:spMkLst>
            <pc:docMk/>
            <pc:sldMk cId="3935966422" sldId="422"/>
            <ac:spMk id="13" creationId="{6F644325-00FC-407B-8749-1AEF26D0739C}"/>
          </ac:spMkLst>
        </pc:spChg>
        <pc:spChg chg="add mod">
          <ac:chgData name="Dougherty, Alison" userId="1993291a-329e-44a1-95d1-cfac53fd4704" providerId="ADAL" clId="{6A92AECA-783B-40F8-ABE9-0A6E142C67F0}" dt="2020-01-28T19:54:01.646" v="4079" actId="1076"/>
          <ac:spMkLst>
            <pc:docMk/>
            <pc:sldMk cId="3935966422" sldId="422"/>
            <ac:spMk id="14" creationId="{B95BF5F2-1852-446F-9B39-5718E68482BD}"/>
          </ac:spMkLst>
        </pc:spChg>
        <pc:picChg chg="add mod">
          <ac:chgData name="Dougherty, Alison" userId="1993291a-329e-44a1-95d1-cfac53fd4704" providerId="ADAL" clId="{6A92AECA-783B-40F8-ABE9-0A6E142C67F0}" dt="2020-01-28T19:54:01.646" v="4079" actId="1076"/>
          <ac:picMkLst>
            <pc:docMk/>
            <pc:sldMk cId="3935966422" sldId="422"/>
            <ac:picMk id="5" creationId="{E65A4C79-1EFE-4D98-A49E-DB081D8504A3}"/>
          </ac:picMkLst>
        </pc:picChg>
      </pc:sldChg>
      <pc:sldChg chg="add">
        <pc:chgData name="Dougherty, Alison" userId="1993291a-329e-44a1-95d1-cfac53fd4704" providerId="ADAL" clId="{6A92AECA-783B-40F8-ABE9-0A6E142C67F0}" dt="2020-01-28T20:01:59.862" v="4083"/>
        <pc:sldMkLst>
          <pc:docMk/>
          <pc:sldMk cId="1147269360" sldId="423"/>
        </pc:sldMkLst>
      </pc:sldChg>
      <pc:sldChg chg="delSp modSp add mod addCm modCm">
        <pc:chgData name="Dougherty, Alison" userId="1993291a-329e-44a1-95d1-cfac53fd4704" providerId="ADAL" clId="{6A92AECA-783B-40F8-ABE9-0A6E142C67F0}" dt="2020-01-28T20:10:52.720" v="4509" actId="478"/>
        <pc:sldMkLst>
          <pc:docMk/>
          <pc:sldMk cId="3613753675" sldId="424"/>
        </pc:sldMkLst>
        <pc:spChg chg="mod">
          <ac:chgData name="Dougherty, Alison" userId="1993291a-329e-44a1-95d1-cfac53fd4704" providerId="ADAL" clId="{6A92AECA-783B-40F8-ABE9-0A6E142C67F0}" dt="2020-01-28T20:09:42.561" v="4432" actId="20577"/>
          <ac:spMkLst>
            <pc:docMk/>
            <pc:sldMk cId="3613753675" sldId="424"/>
            <ac:spMk id="15" creationId="{7CEB2399-8492-49B0-9CF8-BC3FFDC68204}"/>
          </ac:spMkLst>
        </pc:spChg>
        <pc:spChg chg="mod">
          <ac:chgData name="Dougherty, Alison" userId="1993291a-329e-44a1-95d1-cfac53fd4704" providerId="ADAL" clId="{6A92AECA-783B-40F8-ABE9-0A6E142C67F0}" dt="2020-01-28T20:10:49.750" v="4508" actId="20577"/>
          <ac:spMkLst>
            <pc:docMk/>
            <pc:sldMk cId="3613753675" sldId="424"/>
            <ac:spMk id="19" creationId="{1E8C8C62-32B6-49E3-B73B-7B79897A89F5}"/>
          </ac:spMkLst>
        </pc:spChg>
        <pc:grpChg chg="del">
          <ac:chgData name="Dougherty, Alison" userId="1993291a-329e-44a1-95d1-cfac53fd4704" providerId="ADAL" clId="{6A92AECA-783B-40F8-ABE9-0A6E142C67F0}" dt="2020-01-28T20:10:52.720" v="4509" actId="478"/>
          <ac:grpSpMkLst>
            <pc:docMk/>
            <pc:sldMk cId="3613753675" sldId="424"/>
            <ac:grpSpMk id="20" creationId="{9ED778C4-53F6-4745-850A-E49603784756}"/>
          </ac:grpSpMkLst>
        </pc:grpChg>
        <pc:graphicFrameChg chg="mod">
          <ac:chgData name="Dougherty, Alison" userId="1993291a-329e-44a1-95d1-cfac53fd4704" providerId="ADAL" clId="{6A92AECA-783B-40F8-ABE9-0A6E142C67F0}" dt="2020-01-28T20:10:32.626" v="4447" actId="20577"/>
          <ac:graphicFrameMkLst>
            <pc:docMk/>
            <pc:sldMk cId="3613753675" sldId="424"/>
            <ac:graphicFrameMk id="13" creationId="{C9202CAE-384D-4826-BF77-8BF9977B473D}"/>
          </ac:graphicFrameMkLst>
        </pc:graphicFrameChg>
        <pc:graphicFrameChg chg="mod">
          <ac:chgData name="Dougherty, Alison" userId="1993291a-329e-44a1-95d1-cfac53fd4704" providerId="ADAL" clId="{6A92AECA-783B-40F8-ABE9-0A6E142C67F0}" dt="2020-01-28T20:10:38.842" v="4464" actId="20577"/>
          <ac:graphicFrameMkLst>
            <pc:docMk/>
            <pc:sldMk cId="3613753675" sldId="424"/>
            <ac:graphicFrameMk id="14" creationId="{76814C78-0A2F-40B2-B130-3C5357000834}"/>
          </ac:graphicFrameMkLst>
        </pc:graphicFrameChg>
      </pc:sldChg>
      <pc:sldChg chg="modSp add mod addCm modCm">
        <pc:chgData name="Dougherty, Alison" userId="1993291a-329e-44a1-95d1-cfac53fd4704" providerId="ADAL" clId="{6A92AECA-783B-40F8-ABE9-0A6E142C67F0}" dt="2020-01-28T20:20:17.872" v="4798" actId="14826"/>
        <pc:sldMkLst>
          <pc:docMk/>
          <pc:sldMk cId="2070240138" sldId="427"/>
        </pc:sldMkLst>
        <pc:spChg chg="mod">
          <ac:chgData name="Dougherty, Alison" userId="1993291a-329e-44a1-95d1-cfac53fd4704" providerId="ADAL" clId="{6A92AECA-783B-40F8-ABE9-0A6E142C67F0}" dt="2020-01-28T20:13:14.090" v="4795" actId="1076"/>
          <ac:spMkLst>
            <pc:docMk/>
            <pc:sldMk cId="2070240138" sldId="427"/>
            <ac:spMk id="8" creationId="{68B254C0-EADF-4B98-8F63-B4894353A6D5}"/>
          </ac:spMkLst>
        </pc:spChg>
        <pc:picChg chg="mod">
          <ac:chgData name="Dougherty, Alison" userId="1993291a-329e-44a1-95d1-cfac53fd4704" providerId="ADAL" clId="{6A92AECA-783B-40F8-ABE9-0A6E142C67F0}" dt="2020-01-28T20:20:17.872" v="4798" actId="14826"/>
          <ac:picMkLst>
            <pc:docMk/>
            <pc:sldMk cId="2070240138" sldId="427"/>
            <ac:picMk id="7" creationId="{E9DE13A9-A893-4D21-B9BE-42913B46BAAB}"/>
          </ac:picMkLst>
        </pc:picChg>
      </pc:sldChg>
      <pc:sldChg chg="addSp modSp add mod modNotesTx">
        <pc:chgData name="Dougherty, Alison" userId="1993291a-329e-44a1-95d1-cfac53fd4704" providerId="ADAL" clId="{6A92AECA-783B-40F8-ABE9-0A6E142C67F0}" dt="2020-01-29T00:54:58.035" v="5732" actId="2"/>
        <pc:sldMkLst>
          <pc:docMk/>
          <pc:sldMk cId="2336817592" sldId="429"/>
        </pc:sldMkLst>
        <pc:spChg chg="mod">
          <ac:chgData name="Dougherty, Alison" userId="1993291a-329e-44a1-95d1-cfac53fd4704" providerId="ADAL" clId="{6A92AECA-783B-40F8-ABE9-0A6E142C67F0}" dt="2020-01-28T20:21:35.686" v="4855" actId="255"/>
          <ac:spMkLst>
            <pc:docMk/>
            <pc:sldMk cId="2336817592" sldId="429"/>
            <ac:spMk id="2" creationId="{4F716A33-C529-4458-864F-3E82FFBCB1D2}"/>
          </ac:spMkLst>
        </pc:spChg>
        <pc:spChg chg="mod">
          <ac:chgData name="Dougherty, Alison" userId="1993291a-329e-44a1-95d1-cfac53fd4704" providerId="ADAL" clId="{6A92AECA-783B-40F8-ABE9-0A6E142C67F0}" dt="2020-01-28T20:23:19.328" v="4878" actId="27636"/>
          <ac:spMkLst>
            <pc:docMk/>
            <pc:sldMk cId="2336817592" sldId="429"/>
            <ac:spMk id="3" creationId="{AAFC7B48-F61F-4E8D-94A0-14831A4BEEFD}"/>
          </ac:spMkLst>
        </pc:spChg>
        <pc:spChg chg="add mod">
          <ac:chgData name="Dougherty, Alison" userId="1993291a-329e-44a1-95d1-cfac53fd4704" providerId="ADAL" clId="{6A92AECA-783B-40F8-ABE9-0A6E142C67F0}" dt="2020-01-28T20:28:49.690" v="4956" actId="6549"/>
          <ac:spMkLst>
            <pc:docMk/>
            <pc:sldMk cId="2336817592" sldId="429"/>
            <ac:spMk id="5" creationId="{69617F93-0502-46DE-8694-468420BFC298}"/>
          </ac:spMkLst>
        </pc:spChg>
        <pc:spChg chg="add mod">
          <ac:chgData name="Dougherty, Alison" userId="1993291a-329e-44a1-95d1-cfac53fd4704" providerId="ADAL" clId="{6A92AECA-783B-40F8-ABE9-0A6E142C67F0}" dt="2020-01-28T20:25:34.047" v="4940" actId="1076"/>
          <ac:spMkLst>
            <pc:docMk/>
            <pc:sldMk cId="2336817592" sldId="429"/>
            <ac:spMk id="6" creationId="{79F54B64-F56E-457B-A8CA-8A08542592D5}"/>
          </ac:spMkLst>
        </pc:spChg>
        <pc:spChg chg="add mod">
          <ac:chgData name="Dougherty, Alison" userId="1993291a-329e-44a1-95d1-cfac53fd4704" providerId="ADAL" clId="{6A92AECA-783B-40F8-ABE9-0A6E142C67F0}" dt="2020-01-28T23:41:36.299" v="4959"/>
          <ac:spMkLst>
            <pc:docMk/>
            <pc:sldMk cId="2336817592" sldId="429"/>
            <ac:spMk id="7" creationId="{695F4292-058A-43D5-B2DE-959A384145A2}"/>
          </ac:spMkLst>
        </pc:spChg>
        <pc:spChg chg="add mod">
          <ac:chgData name="Dougherty, Alison" userId="1993291a-329e-44a1-95d1-cfac53fd4704" providerId="ADAL" clId="{6A92AECA-783B-40F8-ABE9-0A6E142C67F0}" dt="2020-01-29T00:54:48.364" v="5730" actId="2"/>
          <ac:spMkLst>
            <pc:docMk/>
            <pc:sldMk cId="2336817592" sldId="429"/>
            <ac:spMk id="8" creationId="{E552F667-8E53-4AE3-A752-310C32DA7F1A}"/>
          </ac:spMkLst>
        </pc:spChg>
      </pc:sldChg>
      <pc:sldChg chg="addSp delSp modSp add mod setBg modClrScheme chgLayout modNotesTx">
        <pc:chgData name="Dougherty, Alison" userId="1993291a-329e-44a1-95d1-cfac53fd4704" providerId="ADAL" clId="{6A92AECA-783B-40F8-ABE9-0A6E142C67F0}" dt="2020-01-29T00:55:02.932" v="5733" actId="313"/>
        <pc:sldMkLst>
          <pc:docMk/>
          <pc:sldMk cId="195725345" sldId="430"/>
        </pc:sldMkLst>
        <pc:spChg chg="mod">
          <ac:chgData name="Dougherty, Alison" userId="1993291a-329e-44a1-95d1-cfac53fd4704" providerId="ADAL" clId="{6A92AECA-783B-40F8-ABE9-0A6E142C67F0}" dt="2020-01-28T23:54:39.113" v="5011" actId="26606"/>
          <ac:spMkLst>
            <pc:docMk/>
            <pc:sldMk cId="195725345" sldId="430"/>
            <ac:spMk id="2" creationId="{A4E13ECB-818F-4F6B-BE6E-CEFEE9314286}"/>
          </ac:spMkLst>
        </pc:spChg>
        <pc:spChg chg="del">
          <ac:chgData name="Dougherty, Alison" userId="1993291a-329e-44a1-95d1-cfac53fd4704" providerId="ADAL" clId="{6A92AECA-783B-40F8-ABE9-0A6E142C67F0}" dt="2020-01-28T23:54:31.426" v="5008" actId="478"/>
          <ac:spMkLst>
            <pc:docMk/>
            <pc:sldMk cId="195725345" sldId="430"/>
            <ac:spMk id="3" creationId="{D3204247-04CE-4B75-BE18-DB545FE64EC9}"/>
          </ac:spMkLst>
        </pc:spChg>
        <pc:spChg chg="mod ord">
          <ac:chgData name="Dougherty, Alison" userId="1993291a-329e-44a1-95d1-cfac53fd4704" providerId="ADAL" clId="{6A92AECA-783B-40F8-ABE9-0A6E142C67F0}" dt="2020-01-28T23:54:39.113" v="5011" actId="26606"/>
          <ac:spMkLst>
            <pc:docMk/>
            <pc:sldMk cId="195725345" sldId="430"/>
            <ac:spMk id="4" creationId="{6B061524-ED2E-4F30-BD5D-EEE7987DDC1B}"/>
          </ac:spMkLst>
        </pc:spChg>
        <pc:picChg chg="add mod">
          <ac:chgData name="Dougherty, Alison" userId="1993291a-329e-44a1-95d1-cfac53fd4704" providerId="ADAL" clId="{6A92AECA-783B-40F8-ABE9-0A6E142C67F0}" dt="2020-01-28T23:54:42.816" v="5012" actId="27614"/>
          <ac:picMkLst>
            <pc:docMk/>
            <pc:sldMk cId="195725345" sldId="430"/>
            <ac:picMk id="5" creationId="{E5C3E549-3DA5-43F9-A018-267EC7989975}"/>
          </ac:picMkLst>
        </pc:picChg>
      </pc:sldChg>
      <pc:sldChg chg="addSp delSp modSp add mod modNotesTx">
        <pc:chgData name="Dougherty, Alison" userId="1993291a-329e-44a1-95d1-cfac53fd4704" providerId="ADAL" clId="{6A92AECA-783B-40F8-ABE9-0A6E142C67F0}" dt="2020-01-29T00:55:05.769" v="5734" actId="2"/>
        <pc:sldMkLst>
          <pc:docMk/>
          <pc:sldMk cId="2135563898" sldId="431"/>
        </pc:sldMkLst>
        <pc:spChg chg="mod">
          <ac:chgData name="Dougherty, Alison" userId="1993291a-329e-44a1-95d1-cfac53fd4704" providerId="ADAL" clId="{6A92AECA-783B-40F8-ABE9-0A6E142C67F0}" dt="2020-01-28T23:55:05.358" v="5038" actId="20577"/>
          <ac:spMkLst>
            <pc:docMk/>
            <pc:sldMk cId="2135563898" sldId="431"/>
            <ac:spMk id="2" creationId="{910A2B73-7835-476B-8A3E-5D94FE8971E3}"/>
          </ac:spMkLst>
        </pc:spChg>
        <pc:spChg chg="del">
          <ac:chgData name="Dougherty, Alison" userId="1993291a-329e-44a1-95d1-cfac53fd4704" providerId="ADAL" clId="{6A92AECA-783B-40F8-ABE9-0A6E142C67F0}" dt="2020-01-28T23:55:19.923" v="5039" actId="478"/>
          <ac:spMkLst>
            <pc:docMk/>
            <pc:sldMk cId="2135563898" sldId="431"/>
            <ac:spMk id="3" creationId="{4F6DF8DB-0305-436B-9DE8-F41270F6A050}"/>
          </ac:spMkLst>
        </pc:spChg>
        <pc:spChg chg="add del">
          <ac:chgData name="Dougherty, Alison" userId="1993291a-329e-44a1-95d1-cfac53fd4704" providerId="ADAL" clId="{6A92AECA-783B-40F8-ABE9-0A6E142C67F0}" dt="2020-01-28T23:55:49.257" v="5041"/>
          <ac:spMkLst>
            <pc:docMk/>
            <pc:sldMk cId="2135563898" sldId="431"/>
            <ac:spMk id="5" creationId="{2BC60959-1EB5-4CEA-88DF-DC38632F7A8C}"/>
          </ac:spMkLst>
        </pc:spChg>
        <pc:spChg chg="add del">
          <ac:chgData name="Dougherty, Alison" userId="1993291a-329e-44a1-95d1-cfac53fd4704" providerId="ADAL" clId="{6A92AECA-783B-40F8-ABE9-0A6E142C67F0}" dt="2020-01-28T23:55:57.810" v="5043"/>
          <ac:spMkLst>
            <pc:docMk/>
            <pc:sldMk cId="2135563898" sldId="431"/>
            <ac:spMk id="6" creationId="{DCDD736D-EE39-4505-A287-74B1836E9BD4}"/>
          </ac:spMkLst>
        </pc:spChg>
        <pc:spChg chg="add mod">
          <ac:chgData name="Dougherty, Alison" userId="1993291a-329e-44a1-95d1-cfac53fd4704" providerId="ADAL" clId="{6A92AECA-783B-40F8-ABE9-0A6E142C67F0}" dt="2020-01-28T23:56:26.032" v="5046" actId="14100"/>
          <ac:spMkLst>
            <pc:docMk/>
            <pc:sldMk cId="2135563898" sldId="431"/>
            <ac:spMk id="8" creationId="{A5765202-175F-4A61-B21D-23287E0F4FA1}"/>
          </ac:spMkLst>
        </pc:spChg>
        <pc:spChg chg="add">
          <ac:chgData name="Dougherty, Alison" userId="1993291a-329e-44a1-95d1-cfac53fd4704" providerId="ADAL" clId="{6A92AECA-783B-40F8-ABE9-0A6E142C67F0}" dt="2020-01-28T23:56:11.539" v="5044"/>
          <ac:spMkLst>
            <pc:docMk/>
            <pc:sldMk cId="2135563898" sldId="431"/>
            <ac:spMk id="9" creationId="{6514491A-B37A-4663-A739-6772DD8DD302}"/>
          </ac:spMkLst>
        </pc:spChg>
        <pc:spChg chg="add">
          <ac:chgData name="Dougherty, Alison" userId="1993291a-329e-44a1-95d1-cfac53fd4704" providerId="ADAL" clId="{6A92AECA-783B-40F8-ABE9-0A6E142C67F0}" dt="2020-01-28T23:56:11.539" v="5044"/>
          <ac:spMkLst>
            <pc:docMk/>
            <pc:sldMk cId="2135563898" sldId="431"/>
            <ac:spMk id="11" creationId="{43CB2016-1403-47E2-B0B4-D72E98EA215F}"/>
          </ac:spMkLst>
        </pc:spChg>
        <pc:spChg chg="add">
          <ac:chgData name="Dougherty, Alison" userId="1993291a-329e-44a1-95d1-cfac53fd4704" providerId="ADAL" clId="{6A92AECA-783B-40F8-ABE9-0A6E142C67F0}" dt="2020-01-28T23:56:11.539" v="5044"/>
          <ac:spMkLst>
            <pc:docMk/>
            <pc:sldMk cId="2135563898" sldId="431"/>
            <ac:spMk id="12" creationId="{C95E5211-1E8C-4713-B49A-CCBEB6BA48DC}"/>
          </ac:spMkLst>
        </pc:spChg>
        <pc:spChg chg="add">
          <ac:chgData name="Dougherty, Alison" userId="1993291a-329e-44a1-95d1-cfac53fd4704" providerId="ADAL" clId="{6A92AECA-783B-40F8-ABE9-0A6E142C67F0}" dt="2020-01-28T23:56:11.539" v="5044"/>
          <ac:spMkLst>
            <pc:docMk/>
            <pc:sldMk cId="2135563898" sldId="431"/>
            <ac:spMk id="13" creationId="{AB66FD5D-15C8-4454-82B2-17E2D167CAE8}"/>
          </ac:spMkLst>
        </pc:spChg>
        <pc:spChg chg="add">
          <ac:chgData name="Dougherty, Alison" userId="1993291a-329e-44a1-95d1-cfac53fd4704" providerId="ADAL" clId="{6A92AECA-783B-40F8-ABE9-0A6E142C67F0}" dt="2020-01-28T23:56:11.539" v="5044"/>
          <ac:spMkLst>
            <pc:docMk/>
            <pc:sldMk cId="2135563898" sldId="431"/>
            <ac:spMk id="14" creationId="{C7CCE908-71D8-40D6-A83C-61261AC828F2}"/>
          </ac:spMkLst>
        </pc:spChg>
        <pc:spChg chg="add mod">
          <ac:chgData name="Dougherty, Alison" userId="1993291a-329e-44a1-95d1-cfac53fd4704" providerId="ADAL" clId="{6A92AECA-783B-40F8-ABE9-0A6E142C67F0}" dt="2020-01-28T23:56:29.823" v="5047" actId="1076"/>
          <ac:spMkLst>
            <pc:docMk/>
            <pc:sldMk cId="2135563898" sldId="431"/>
            <ac:spMk id="15" creationId="{6C74A153-F8A0-45F0-8FCB-94CDC2AD1FBC}"/>
          </ac:spMkLst>
        </pc:spChg>
        <pc:spChg chg="add mod">
          <ac:chgData name="Dougherty, Alison" userId="1993291a-329e-44a1-95d1-cfac53fd4704" providerId="ADAL" clId="{6A92AECA-783B-40F8-ABE9-0A6E142C67F0}" dt="2020-01-28T23:56:32.251" v="5048" actId="1076"/>
          <ac:spMkLst>
            <pc:docMk/>
            <pc:sldMk cId="2135563898" sldId="431"/>
            <ac:spMk id="16" creationId="{0296B393-AF8A-4FE6-AA35-C3D719141260}"/>
          </ac:spMkLst>
        </pc:spChg>
        <pc:picChg chg="add del">
          <ac:chgData name="Dougherty, Alison" userId="1993291a-329e-44a1-95d1-cfac53fd4704" providerId="ADAL" clId="{6A92AECA-783B-40F8-ABE9-0A6E142C67F0}" dt="2020-01-28T23:55:57.810" v="5043"/>
          <ac:picMkLst>
            <pc:docMk/>
            <pc:sldMk cId="2135563898" sldId="431"/>
            <ac:picMk id="7" creationId="{1A65FDF3-1115-49D2-BA65-F277F33DB553}"/>
          </ac:picMkLst>
        </pc:picChg>
        <pc:picChg chg="add mod">
          <ac:chgData name="Dougherty, Alison" userId="1993291a-329e-44a1-95d1-cfac53fd4704" providerId="ADAL" clId="{6A92AECA-783B-40F8-ABE9-0A6E142C67F0}" dt="2020-01-28T23:56:20.784" v="5045" actId="14100"/>
          <ac:picMkLst>
            <pc:docMk/>
            <pc:sldMk cId="2135563898" sldId="431"/>
            <ac:picMk id="10" creationId="{B0D0F34D-671F-4E58-A2F2-AC6F4DD13981}"/>
          </ac:picMkLst>
        </pc:picChg>
      </pc:sldChg>
      <pc:sldChg chg="addSp delSp modSp add mod">
        <pc:chgData name="Dougherty, Alison" userId="1993291a-329e-44a1-95d1-cfac53fd4704" providerId="ADAL" clId="{6A92AECA-783B-40F8-ABE9-0A6E142C67F0}" dt="2020-01-29T00:53:11.729" v="5727" actId="1076"/>
        <pc:sldMkLst>
          <pc:docMk/>
          <pc:sldMk cId="3689371855" sldId="432"/>
        </pc:sldMkLst>
        <pc:spChg chg="mod">
          <ac:chgData name="Dougherty, Alison" userId="1993291a-329e-44a1-95d1-cfac53fd4704" providerId="ADAL" clId="{6A92AECA-783B-40F8-ABE9-0A6E142C67F0}" dt="2020-01-28T23:57:28.780" v="5111" actId="255"/>
          <ac:spMkLst>
            <pc:docMk/>
            <pc:sldMk cId="3689371855" sldId="432"/>
            <ac:spMk id="2" creationId="{3D52B167-6070-4C28-97A2-4EFEE485C388}"/>
          </ac:spMkLst>
        </pc:spChg>
        <pc:spChg chg="del">
          <ac:chgData name="Dougherty, Alison" userId="1993291a-329e-44a1-95d1-cfac53fd4704" providerId="ADAL" clId="{6A92AECA-783B-40F8-ABE9-0A6E142C67F0}" dt="2020-01-29T00:37:55.953" v="5112" actId="478"/>
          <ac:spMkLst>
            <pc:docMk/>
            <pc:sldMk cId="3689371855" sldId="432"/>
            <ac:spMk id="3" creationId="{9F476FFB-F270-4B25-9D57-CFCDBB954D94}"/>
          </ac:spMkLst>
        </pc:spChg>
        <pc:spChg chg="add mod">
          <ac:chgData name="Dougherty, Alison" userId="1993291a-329e-44a1-95d1-cfac53fd4704" providerId="ADAL" clId="{6A92AECA-783B-40F8-ABE9-0A6E142C67F0}" dt="2020-01-29T00:53:11.729" v="5727" actId="1076"/>
          <ac:spMkLst>
            <pc:docMk/>
            <pc:sldMk cId="3689371855" sldId="432"/>
            <ac:spMk id="6" creationId="{2CE330E2-E15A-4048-AA8C-E9A82F9B35B6}"/>
          </ac:spMkLst>
        </pc:spChg>
        <pc:graphicFrameChg chg="add mod modGraphic">
          <ac:chgData name="Dougherty, Alison" userId="1993291a-329e-44a1-95d1-cfac53fd4704" providerId="ADAL" clId="{6A92AECA-783B-40F8-ABE9-0A6E142C67F0}" dt="2020-01-29T00:53:07.734" v="5726" actId="14100"/>
          <ac:graphicFrameMkLst>
            <pc:docMk/>
            <pc:sldMk cId="3689371855" sldId="432"/>
            <ac:graphicFrameMk id="5" creationId="{1FF09052-9662-4DAD-94D6-0FE12D896E58}"/>
          </ac:graphicFrameMkLst>
        </pc:graphicFrameChg>
      </pc:sldChg>
      <pc:sldChg chg="addSp delSp modSp add mod setBg addCm modCm">
        <pc:chgData name="Dougherty, Alison" userId="1993291a-329e-44a1-95d1-cfac53fd4704" providerId="ADAL" clId="{6A92AECA-783B-40F8-ABE9-0A6E142C67F0}" dt="2020-01-29T00:56:42.184" v="5755" actId="27614"/>
        <pc:sldMkLst>
          <pc:docMk/>
          <pc:sldMk cId="996950678" sldId="433"/>
        </pc:sldMkLst>
        <pc:spChg chg="mod">
          <ac:chgData name="Dougherty, Alison" userId="1993291a-329e-44a1-95d1-cfac53fd4704" providerId="ADAL" clId="{6A92AECA-783B-40F8-ABE9-0A6E142C67F0}" dt="2020-01-29T00:56:23.831" v="5754" actId="26606"/>
          <ac:spMkLst>
            <pc:docMk/>
            <pc:sldMk cId="996950678" sldId="433"/>
            <ac:spMk id="2" creationId="{4C4E8BEF-8E6F-4EF9-B5D8-41D015E99AE3}"/>
          </ac:spMkLst>
        </pc:spChg>
        <pc:spChg chg="del">
          <ac:chgData name="Dougherty, Alison" userId="1993291a-329e-44a1-95d1-cfac53fd4704" providerId="ADAL" clId="{6A92AECA-783B-40F8-ABE9-0A6E142C67F0}" dt="2020-01-29T00:56:14.975" v="5752" actId="478"/>
          <ac:spMkLst>
            <pc:docMk/>
            <pc:sldMk cId="996950678" sldId="433"/>
            <ac:spMk id="3" creationId="{E7F06644-45F4-4F53-A258-D56CB6BAF12D}"/>
          </ac:spMkLst>
        </pc:spChg>
        <pc:spChg chg="mod ord">
          <ac:chgData name="Dougherty, Alison" userId="1993291a-329e-44a1-95d1-cfac53fd4704" providerId="ADAL" clId="{6A92AECA-783B-40F8-ABE9-0A6E142C67F0}" dt="2020-01-29T00:56:23.831" v="5754" actId="26606"/>
          <ac:spMkLst>
            <pc:docMk/>
            <pc:sldMk cId="996950678" sldId="433"/>
            <ac:spMk id="4" creationId="{B19C2BAF-1FDC-4997-A9A0-3BDA6C7ECD20}"/>
          </ac:spMkLst>
        </pc:spChg>
        <pc:picChg chg="add mod">
          <ac:chgData name="Dougherty, Alison" userId="1993291a-329e-44a1-95d1-cfac53fd4704" providerId="ADAL" clId="{6A92AECA-783B-40F8-ABE9-0A6E142C67F0}" dt="2020-01-29T00:56:42.184" v="5755" actId="27614"/>
          <ac:picMkLst>
            <pc:docMk/>
            <pc:sldMk cId="996950678" sldId="433"/>
            <ac:picMk id="5" creationId="{B0C64CFF-A243-427E-AECA-7DE74AF60CF2}"/>
          </ac:picMkLst>
        </pc:picChg>
      </pc:sldChg>
      <pc:sldChg chg="add">
        <pc:chgData name="Dougherty, Alison" userId="1993291a-329e-44a1-95d1-cfac53fd4704" providerId="ADAL" clId="{6A92AECA-783B-40F8-ABE9-0A6E142C67F0}" dt="2020-01-29T00:57:07.116" v="5757"/>
        <pc:sldMkLst>
          <pc:docMk/>
          <pc:sldMk cId="3091812787" sldId="434"/>
        </pc:sldMkLst>
      </pc:sldChg>
    </pc:docChg>
  </pc:docChgLst>
  <pc:docChgLst>
    <pc:chgData name="Tammy Scarlett" userId="01b2f1f8-6715-454e-b003-dd9566c27644" providerId="ADAL" clId="{B29CE93A-822F-43AD-86F5-FC3842EDC42C}"/>
    <pc:docChg chg="undo custSel mod addSld delSld modSld">
      <pc:chgData name="Tammy Scarlett" userId="01b2f1f8-6715-454e-b003-dd9566c27644" providerId="ADAL" clId="{B29CE93A-822F-43AD-86F5-FC3842EDC42C}" dt="2020-02-05T21:42:22.481" v="445" actId="2056"/>
      <pc:docMkLst>
        <pc:docMk/>
      </pc:docMkLst>
      <pc:sldChg chg="modSp">
        <pc:chgData name="Tammy Scarlett" userId="01b2f1f8-6715-454e-b003-dd9566c27644" providerId="ADAL" clId="{B29CE93A-822F-43AD-86F5-FC3842EDC42C}" dt="2020-02-05T15:24:01.403" v="54" actId="404"/>
        <pc:sldMkLst>
          <pc:docMk/>
          <pc:sldMk cId="3144217632" sldId="323"/>
        </pc:sldMkLst>
        <pc:graphicFrameChg chg="mod">
          <ac:chgData name="Tammy Scarlett" userId="01b2f1f8-6715-454e-b003-dd9566c27644" providerId="ADAL" clId="{B29CE93A-822F-43AD-86F5-FC3842EDC42C}" dt="2020-02-05T15:24:01.403" v="54" actId="404"/>
          <ac:graphicFrameMkLst>
            <pc:docMk/>
            <pc:sldMk cId="3144217632" sldId="323"/>
            <ac:graphicFrameMk id="7" creationId="{5DC65817-C4EB-405B-A23C-ADFE0F6141E8}"/>
          </ac:graphicFrameMkLst>
        </pc:graphicFrameChg>
      </pc:sldChg>
      <pc:sldChg chg="modSp">
        <pc:chgData name="Tammy Scarlett" userId="01b2f1f8-6715-454e-b003-dd9566c27644" providerId="ADAL" clId="{B29CE93A-822F-43AD-86F5-FC3842EDC42C}" dt="2020-02-05T15:25:02.517" v="55" actId="2711"/>
        <pc:sldMkLst>
          <pc:docMk/>
          <pc:sldMk cId="3796898399" sldId="327"/>
        </pc:sldMkLst>
        <pc:graphicFrameChg chg="mod">
          <ac:chgData name="Tammy Scarlett" userId="01b2f1f8-6715-454e-b003-dd9566c27644" providerId="ADAL" clId="{B29CE93A-822F-43AD-86F5-FC3842EDC42C}" dt="2020-02-05T15:25:02.517" v="55" actId="2711"/>
          <ac:graphicFrameMkLst>
            <pc:docMk/>
            <pc:sldMk cId="3796898399" sldId="327"/>
            <ac:graphicFrameMk id="14" creationId="{0D770653-7BE7-46EB-A03F-B37048387441}"/>
          </ac:graphicFrameMkLst>
        </pc:graphicFrameChg>
      </pc:sldChg>
      <pc:sldChg chg="addCm modCm">
        <pc:chgData name="Tammy Scarlett" userId="01b2f1f8-6715-454e-b003-dd9566c27644" providerId="ADAL" clId="{B29CE93A-822F-43AD-86F5-FC3842EDC42C}" dt="2020-02-05T21:37:29.946" v="432" actId="2056"/>
        <pc:sldMkLst>
          <pc:docMk/>
          <pc:sldMk cId="1027272234" sldId="347"/>
        </pc:sldMkLst>
      </pc:sldChg>
      <pc:sldChg chg="modSp mod">
        <pc:chgData name="Tammy Scarlett" userId="01b2f1f8-6715-454e-b003-dd9566c27644" providerId="ADAL" clId="{B29CE93A-822F-43AD-86F5-FC3842EDC42C}" dt="2020-02-05T15:06:36.348" v="0" actId="20577"/>
        <pc:sldMkLst>
          <pc:docMk/>
          <pc:sldMk cId="855964735" sldId="349"/>
        </pc:sldMkLst>
        <pc:spChg chg="mod">
          <ac:chgData name="Tammy Scarlett" userId="01b2f1f8-6715-454e-b003-dd9566c27644" providerId="ADAL" clId="{B29CE93A-822F-43AD-86F5-FC3842EDC42C}" dt="2020-02-05T15:06:36.348" v="0" actId="20577"/>
          <ac:spMkLst>
            <pc:docMk/>
            <pc:sldMk cId="855964735" sldId="349"/>
            <ac:spMk id="8" creationId="{68B254C0-EADF-4B98-8F63-B4894353A6D5}"/>
          </ac:spMkLst>
        </pc:spChg>
      </pc:sldChg>
      <pc:sldChg chg="addSp delSp modSp mod addAnim delAnim">
        <pc:chgData name="Tammy Scarlett" userId="01b2f1f8-6715-454e-b003-dd9566c27644" providerId="ADAL" clId="{B29CE93A-822F-43AD-86F5-FC3842EDC42C}" dt="2020-02-05T17:52:30.535" v="231" actId="20577"/>
        <pc:sldMkLst>
          <pc:docMk/>
          <pc:sldMk cId="3491100592" sldId="369"/>
        </pc:sldMkLst>
        <pc:spChg chg="add del mod">
          <ac:chgData name="Tammy Scarlett" userId="01b2f1f8-6715-454e-b003-dd9566c27644" providerId="ADAL" clId="{B29CE93A-822F-43AD-86F5-FC3842EDC42C}" dt="2020-02-05T17:52:30.535" v="231" actId="20577"/>
          <ac:spMkLst>
            <pc:docMk/>
            <pc:sldMk cId="3491100592" sldId="369"/>
            <ac:spMk id="5" creationId="{5D8553F5-063F-4A75-8A7F-438BA39FF7C6}"/>
          </ac:spMkLst>
        </pc:spChg>
        <pc:spChg chg="mod">
          <ac:chgData name="Tammy Scarlett" userId="01b2f1f8-6715-454e-b003-dd9566c27644" providerId="ADAL" clId="{B29CE93A-822F-43AD-86F5-FC3842EDC42C}" dt="2020-02-05T17:50:51.882" v="224" actId="6549"/>
          <ac:spMkLst>
            <pc:docMk/>
            <pc:sldMk cId="3491100592" sldId="369"/>
            <ac:spMk id="6" creationId="{C7179A39-369F-477A-B20E-74C05375A963}"/>
          </ac:spMkLst>
        </pc:spChg>
      </pc:sldChg>
      <pc:sldChg chg="addSp delSp modSp mod addAnim delAnim">
        <pc:chgData name="Tammy Scarlett" userId="01b2f1f8-6715-454e-b003-dd9566c27644" providerId="ADAL" clId="{B29CE93A-822F-43AD-86F5-FC3842EDC42C}" dt="2020-02-05T18:37:09.762" v="285" actId="21"/>
        <pc:sldMkLst>
          <pc:docMk/>
          <pc:sldMk cId="1072988199" sldId="373"/>
        </pc:sldMkLst>
        <pc:spChg chg="add del mod">
          <ac:chgData name="Tammy Scarlett" userId="01b2f1f8-6715-454e-b003-dd9566c27644" providerId="ADAL" clId="{B29CE93A-822F-43AD-86F5-FC3842EDC42C}" dt="2020-02-05T18:37:09.762" v="285" actId="21"/>
          <ac:spMkLst>
            <pc:docMk/>
            <pc:sldMk cId="1072988199" sldId="373"/>
            <ac:spMk id="5" creationId="{5D8553F5-063F-4A75-8A7F-438BA39FF7C6}"/>
          </ac:spMkLst>
        </pc:spChg>
      </pc:sldChg>
      <pc:sldChg chg="modSp mod">
        <pc:chgData name="Tammy Scarlett" userId="01b2f1f8-6715-454e-b003-dd9566c27644" providerId="ADAL" clId="{B29CE93A-822F-43AD-86F5-FC3842EDC42C}" dt="2020-02-05T15:07:39.946" v="2" actId="20577"/>
        <pc:sldMkLst>
          <pc:docMk/>
          <pc:sldMk cId="4223838403" sldId="396"/>
        </pc:sldMkLst>
        <pc:spChg chg="mod">
          <ac:chgData name="Tammy Scarlett" userId="01b2f1f8-6715-454e-b003-dd9566c27644" providerId="ADAL" clId="{B29CE93A-822F-43AD-86F5-FC3842EDC42C}" dt="2020-02-05T15:07:33.283" v="1" actId="20577"/>
          <ac:spMkLst>
            <pc:docMk/>
            <pc:sldMk cId="4223838403" sldId="396"/>
            <ac:spMk id="2" creationId="{50900B28-9E70-4A04-9871-B41DBE22DE12}"/>
          </ac:spMkLst>
        </pc:spChg>
        <pc:graphicFrameChg chg="mod">
          <ac:chgData name="Tammy Scarlett" userId="01b2f1f8-6715-454e-b003-dd9566c27644" providerId="ADAL" clId="{B29CE93A-822F-43AD-86F5-FC3842EDC42C}" dt="2020-02-05T15:07:39.946" v="2" actId="20577"/>
          <ac:graphicFrameMkLst>
            <pc:docMk/>
            <pc:sldMk cId="4223838403" sldId="396"/>
            <ac:graphicFrameMk id="6" creationId="{C860CEBD-7478-4529-8FF8-F2EB258B40FE}"/>
          </ac:graphicFrameMkLst>
        </pc:graphicFrameChg>
      </pc:sldChg>
      <pc:sldChg chg="addSp delSp modSp mod">
        <pc:chgData name="Tammy Scarlett" userId="01b2f1f8-6715-454e-b003-dd9566c27644" providerId="ADAL" clId="{B29CE93A-822F-43AD-86F5-FC3842EDC42C}" dt="2020-02-05T15:25:50.475" v="57" actId="2711"/>
        <pc:sldMkLst>
          <pc:docMk/>
          <pc:sldMk cId="2419304305" sldId="397"/>
        </pc:sldMkLst>
        <pc:spChg chg="del mod">
          <ac:chgData name="Tammy Scarlett" userId="01b2f1f8-6715-454e-b003-dd9566c27644" providerId="ADAL" clId="{B29CE93A-822F-43AD-86F5-FC3842EDC42C}" dt="2020-02-05T15:20:06.919" v="38" actId="478"/>
          <ac:spMkLst>
            <pc:docMk/>
            <pc:sldMk cId="2419304305" sldId="397"/>
            <ac:spMk id="3" creationId="{550DCAF1-59B7-4D31-86B3-A1BE2726DA73}"/>
          </ac:spMkLst>
        </pc:spChg>
        <pc:spChg chg="add del mod">
          <ac:chgData name="Tammy Scarlett" userId="01b2f1f8-6715-454e-b003-dd9566c27644" providerId="ADAL" clId="{B29CE93A-822F-43AD-86F5-FC3842EDC42C}" dt="2020-02-05T15:20:11.243" v="40" actId="478"/>
          <ac:spMkLst>
            <pc:docMk/>
            <pc:sldMk cId="2419304305" sldId="397"/>
            <ac:spMk id="8" creationId="{BD87A279-E15A-4699-8334-619198BAC9AF}"/>
          </ac:spMkLst>
        </pc:spChg>
        <pc:graphicFrameChg chg="add mod modGraphic">
          <ac:chgData name="Tammy Scarlett" userId="01b2f1f8-6715-454e-b003-dd9566c27644" providerId="ADAL" clId="{B29CE93A-822F-43AD-86F5-FC3842EDC42C}" dt="2020-02-05T15:25:46.700" v="56" actId="2711"/>
          <ac:graphicFrameMkLst>
            <pc:docMk/>
            <pc:sldMk cId="2419304305" sldId="397"/>
            <ac:graphicFrameMk id="4" creationId="{494F1F42-E3E3-4A3D-BF33-434059A7B3E9}"/>
          </ac:graphicFrameMkLst>
        </pc:graphicFrameChg>
        <pc:graphicFrameChg chg="add mod">
          <ac:chgData name="Tammy Scarlett" userId="01b2f1f8-6715-454e-b003-dd9566c27644" providerId="ADAL" clId="{B29CE93A-822F-43AD-86F5-FC3842EDC42C}" dt="2020-02-05T15:25:50.475" v="57" actId="2711"/>
          <ac:graphicFrameMkLst>
            <pc:docMk/>
            <pc:sldMk cId="2419304305" sldId="397"/>
            <ac:graphicFrameMk id="11" creationId="{3CE33986-211A-4CB9-83A3-A64675976D30}"/>
          </ac:graphicFrameMkLst>
        </pc:graphicFrameChg>
        <pc:picChg chg="del">
          <ac:chgData name="Tammy Scarlett" userId="01b2f1f8-6715-454e-b003-dd9566c27644" providerId="ADAL" clId="{B29CE93A-822F-43AD-86F5-FC3842EDC42C}" dt="2020-02-05T15:17:42.361" v="8" actId="478"/>
          <ac:picMkLst>
            <pc:docMk/>
            <pc:sldMk cId="2419304305" sldId="397"/>
            <ac:picMk id="6" creationId="{40747612-9B93-4842-BE80-491D2E4B1747}"/>
          </ac:picMkLst>
        </pc:picChg>
        <pc:picChg chg="del mod">
          <ac:chgData name="Tammy Scarlett" userId="01b2f1f8-6715-454e-b003-dd9566c27644" providerId="ADAL" clId="{B29CE93A-822F-43AD-86F5-FC3842EDC42C}" dt="2020-02-05T15:17:43.772" v="10" actId="478"/>
          <ac:picMkLst>
            <pc:docMk/>
            <pc:sldMk cId="2419304305" sldId="397"/>
            <ac:picMk id="9" creationId="{F8369348-0CB9-455F-ADFC-DBCE765210E7}"/>
          </ac:picMkLst>
        </pc:picChg>
        <pc:picChg chg="del">
          <ac:chgData name="Tammy Scarlett" userId="01b2f1f8-6715-454e-b003-dd9566c27644" providerId="ADAL" clId="{B29CE93A-822F-43AD-86F5-FC3842EDC42C}" dt="2020-02-05T15:17:43.101" v="9" actId="478"/>
          <ac:picMkLst>
            <pc:docMk/>
            <pc:sldMk cId="2419304305" sldId="397"/>
            <ac:picMk id="12" creationId="{E91D9B76-3DF2-44F5-BAAC-5E56BD80352B}"/>
          </ac:picMkLst>
        </pc:picChg>
      </pc:sldChg>
      <pc:sldChg chg="addCm modCm">
        <pc:chgData name="Tammy Scarlett" userId="01b2f1f8-6715-454e-b003-dd9566c27644" providerId="ADAL" clId="{B29CE93A-822F-43AD-86F5-FC3842EDC42C}" dt="2020-02-05T21:37:41.652" v="434" actId="2056"/>
        <pc:sldMkLst>
          <pc:docMk/>
          <pc:sldMk cId="598921234" sldId="398"/>
        </pc:sldMkLst>
      </pc:sldChg>
      <pc:sldChg chg="addCm">
        <pc:chgData name="Tammy Scarlett" userId="01b2f1f8-6715-454e-b003-dd9566c27644" providerId="ADAL" clId="{B29CE93A-822F-43AD-86F5-FC3842EDC42C}" dt="2020-02-05T21:37:48.004" v="435" actId="1589"/>
        <pc:sldMkLst>
          <pc:docMk/>
          <pc:sldMk cId="4267418273" sldId="400"/>
        </pc:sldMkLst>
      </pc:sldChg>
      <pc:sldChg chg="modSp">
        <pc:chgData name="Tammy Scarlett" userId="01b2f1f8-6715-454e-b003-dd9566c27644" providerId="ADAL" clId="{B29CE93A-822F-43AD-86F5-FC3842EDC42C}" dt="2020-02-05T15:27:56.596" v="72" actId="255"/>
        <pc:sldMkLst>
          <pc:docMk/>
          <pc:sldMk cId="2780315452" sldId="401"/>
        </pc:sldMkLst>
        <pc:graphicFrameChg chg="mod">
          <ac:chgData name="Tammy Scarlett" userId="01b2f1f8-6715-454e-b003-dd9566c27644" providerId="ADAL" clId="{B29CE93A-822F-43AD-86F5-FC3842EDC42C}" dt="2020-02-05T15:27:56.596" v="72" actId="255"/>
          <ac:graphicFrameMkLst>
            <pc:docMk/>
            <pc:sldMk cId="2780315452" sldId="401"/>
            <ac:graphicFrameMk id="5" creationId="{22694658-EBA0-4B9A-9664-B906CB0AE2CA}"/>
          </ac:graphicFrameMkLst>
        </pc:graphicFrameChg>
      </pc:sldChg>
      <pc:sldChg chg="addSp delSp modSp mod">
        <pc:chgData name="Tammy Scarlett" userId="01b2f1f8-6715-454e-b003-dd9566c27644" providerId="ADAL" clId="{B29CE93A-822F-43AD-86F5-FC3842EDC42C}" dt="2020-02-05T21:28:46.847" v="430" actId="14100"/>
        <pc:sldMkLst>
          <pc:docMk/>
          <pc:sldMk cId="3116197878" sldId="402"/>
        </pc:sldMkLst>
        <pc:spChg chg="del">
          <ac:chgData name="Tammy Scarlett" userId="01b2f1f8-6715-454e-b003-dd9566c27644" providerId="ADAL" clId="{B29CE93A-822F-43AD-86F5-FC3842EDC42C}" dt="2020-02-05T21:27:40.267" v="402" actId="478"/>
          <ac:spMkLst>
            <pc:docMk/>
            <pc:sldMk cId="3116197878" sldId="402"/>
            <ac:spMk id="20" creationId="{32D27E89-882A-431A-BAD6-7B961CC0BBCD}"/>
          </ac:spMkLst>
        </pc:spChg>
        <pc:spChg chg="del mod">
          <ac:chgData name="Tammy Scarlett" userId="01b2f1f8-6715-454e-b003-dd9566c27644" providerId="ADAL" clId="{B29CE93A-822F-43AD-86F5-FC3842EDC42C}" dt="2020-02-05T21:27:42.869" v="404" actId="478"/>
          <ac:spMkLst>
            <pc:docMk/>
            <pc:sldMk cId="3116197878" sldId="402"/>
            <ac:spMk id="21" creationId="{8BCB5F56-2887-42DE-9BFF-4D12127C56F4}"/>
          </ac:spMkLst>
        </pc:spChg>
        <pc:spChg chg="del">
          <ac:chgData name="Tammy Scarlett" userId="01b2f1f8-6715-454e-b003-dd9566c27644" providerId="ADAL" clId="{B29CE93A-822F-43AD-86F5-FC3842EDC42C}" dt="2020-02-05T21:27:45.628" v="405" actId="478"/>
          <ac:spMkLst>
            <pc:docMk/>
            <pc:sldMk cId="3116197878" sldId="402"/>
            <ac:spMk id="22" creationId="{3F6A1AE7-D29E-4908-B565-806888E942CD}"/>
          </ac:spMkLst>
        </pc:spChg>
        <pc:spChg chg="del">
          <ac:chgData name="Tammy Scarlett" userId="01b2f1f8-6715-454e-b003-dd9566c27644" providerId="ADAL" clId="{B29CE93A-822F-43AD-86F5-FC3842EDC42C}" dt="2020-02-05T21:27:47.717" v="406" actId="478"/>
          <ac:spMkLst>
            <pc:docMk/>
            <pc:sldMk cId="3116197878" sldId="402"/>
            <ac:spMk id="23" creationId="{79390924-7A56-481B-BFBC-089FE5BD3D7C}"/>
          </ac:spMkLst>
        </pc:spChg>
        <pc:spChg chg="del">
          <ac:chgData name="Tammy Scarlett" userId="01b2f1f8-6715-454e-b003-dd9566c27644" providerId="ADAL" clId="{B29CE93A-822F-43AD-86F5-FC3842EDC42C}" dt="2020-02-05T21:27:49.105" v="407" actId="478"/>
          <ac:spMkLst>
            <pc:docMk/>
            <pc:sldMk cId="3116197878" sldId="402"/>
            <ac:spMk id="24" creationId="{B60F186A-0285-406C-834C-EB6BDEB2A9CD}"/>
          </ac:spMkLst>
        </pc:spChg>
        <pc:spChg chg="del">
          <ac:chgData name="Tammy Scarlett" userId="01b2f1f8-6715-454e-b003-dd9566c27644" providerId="ADAL" clId="{B29CE93A-822F-43AD-86F5-FC3842EDC42C}" dt="2020-02-05T21:27:50.320" v="408" actId="478"/>
          <ac:spMkLst>
            <pc:docMk/>
            <pc:sldMk cId="3116197878" sldId="402"/>
            <ac:spMk id="25" creationId="{E36DB801-C954-43ED-BDE0-55ADF4805ACF}"/>
          </ac:spMkLst>
        </pc:spChg>
        <pc:spChg chg="del">
          <ac:chgData name="Tammy Scarlett" userId="01b2f1f8-6715-454e-b003-dd9566c27644" providerId="ADAL" clId="{B29CE93A-822F-43AD-86F5-FC3842EDC42C}" dt="2020-02-05T21:27:51.764" v="409" actId="478"/>
          <ac:spMkLst>
            <pc:docMk/>
            <pc:sldMk cId="3116197878" sldId="402"/>
            <ac:spMk id="26" creationId="{ABCA1F41-19E6-468B-95B1-09F88C852ACB}"/>
          </ac:spMkLst>
        </pc:spChg>
        <pc:spChg chg="del">
          <ac:chgData name="Tammy Scarlett" userId="01b2f1f8-6715-454e-b003-dd9566c27644" providerId="ADAL" clId="{B29CE93A-822F-43AD-86F5-FC3842EDC42C}" dt="2020-02-05T21:27:53.577" v="410" actId="478"/>
          <ac:spMkLst>
            <pc:docMk/>
            <pc:sldMk cId="3116197878" sldId="402"/>
            <ac:spMk id="27" creationId="{79335B8E-FEE8-4D26-BC1A-3B2A41797FB3}"/>
          </ac:spMkLst>
        </pc:spChg>
        <pc:spChg chg="del">
          <ac:chgData name="Tammy Scarlett" userId="01b2f1f8-6715-454e-b003-dd9566c27644" providerId="ADAL" clId="{B29CE93A-822F-43AD-86F5-FC3842EDC42C}" dt="2020-02-05T21:27:57.769" v="413" actId="478"/>
          <ac:spMkLst>
            <pc:docMk/>
            <pc:sldMk cId="3116197878" sldId="402"/>
            <ac:spMk id="28" creationId="{5FC7733C-D7DB-4ECF-824E-AE59A3B8F871}"/>
          </ac:spMkLst>
        </pc:spChg>
        <pc:spChg chg="del">
          <ac:chgData name="Tammy Scarlett" userId="01b2f1f8-6715-454e-b003-dd9566c27644" providerId="ADAL" clId="{B29CE93A-822F-43AD-86F5-FC3842EDC42C}" dt="2020-02-05T21:27:56.484" v="412" actId="478"/>
          <ac:spMkLst>
            <pc:docMk/>
            <pc:sldMk cId="3116197878" sldId="402"/>
            <ac:spMk id="29" creationId="{3A151283-B8BC-4FEE-B8C8-9F68C2489F0B}"/>
          </ac:spMkLst>
        </pc:spChg>
        <pc:spChg chg="del">
          <ac:chgData name="Tammy Scarlett" userId="01b2f1f8-6715-454e-b003-dd9566c27644" providerId="ADAL" clId="{B29CE93A-822F-43AD-86F5-FC3842EDC42C}" dt="2020-02-05T21:27:55.219" v="411" actId="478"/>
          <ac:spMkLst>
            <pc:docMk/>
            <pc:sldMk cId="3116197878" sldId="402"/>
            <ac:spMk id="30" creationId="{770B39D0-C8F9-4E22-B395-BB575D3E4B62}"/>
          </ac:spMkLst>
        </pc:spChg>
        <pc:spChg chg="del">
          <ac:chgData name="Tammy Scarlett" userId="01b2f1f8-6715-454e-b003-dd9566c27644" providerId="ADAL" clId="{B29CE93A-822F-43AD-86F5-FC3842EDC42C}" dt="2020-02-05T21:27:59.559" v="414" actId="478"/>
          <ac:spMkLst>
            <pc:docMk/>
            <pc:sldMk cId="3116197878" sldId="402"/>
            <ac:spMk id="31" creationId="{A186742C-D034-4DA0-8673-80D0683E69D5}"/>
          </ac:spMkLst>
        </pc:spChg>
        <pc:spChg chg="del">
          <ac:chgData name="Tammy Scarlett" userId="01b2f1f8-6715-454e-b003-dd9566c27644" providerId="ADAL" clId="{B29CE93A-822F-43AD-86F5-FC3842EDC42C}" dt="2020-02-05T21:28:01.152" v="415" actId="478"/>
          <ac:spMkLst>
            <pc:docMk/>
            <pc:sldMk cId="3116197878" sldId="402"/>
            <ac:spMk id="32" creationId="{FA4F4FDD-23C2-41CD-A269-A2CD63A78120}"/>
          </ac:spMkLst>
        </pc:spChg>
        <pc:spChg chg="del">
          <ac:chgData name="Tammy Scarlett" userId="01b2f1f8-6715-454e-b003-dd9566c27644" providerId="ADAL" clId="{B29CE93A-822F-43AD-86F5-FC3842EDC42C}" dt="2020-02-05T21:28:02.525" v="416" actId="478"/>
          <ac:spMkLst>
            <pc:docMk/>
            <pc:sldMk cId="3116197878" sldId="402"/>
            <ac:spMk id="33" creationId="{6616B59F-D115-4B14-B1F0-682C89C40A60}"/>
          </ac:spMkLst>
        </pc:spChg>
        <pc:picChg chg="del">
          <ac:chgData name="Tammy Scarlett" userId="01b2f1f8-6715-454e-b003-dd9566c27644" providerId="ADAL" clId="{B29CE93A-822F-43AD-86F5-FC3842EDC42C}" dt="2020-02-05T21:27:35.715" v="401" actId="478"/>
          <ac:picMkLst>
            <pc:docMk/>
            <pc:sldMk cId="3116197878" sldId="402"/>
            <ac:picMk id="19" creationId="{32D7504B-6FDB-4B9B-B9A3-C8336C20D085}"/>
          </ac:picMkLst>
        </pc:picChg>
        <pc:picChg chg="add mod modCrop">
          <ac:chgData name="Tammy Scarlett" userId="01b2f1f8-6715-454e-b003-dd9566c27644" providerId="ADAL" clId="{B29CE93A-822F-43AD-86F5-FC3842EDC42C}" dt="2020-02-05T21:28:46.847" v="430" actId="14100"/>
          <ac:picMkLst>
            <pc:docMk/>
            <pc:sldMk cId="3116197878" sldId="402"/>
            <ac:picMk id="34" creationId="{AC39F57D-FC95-4D50-A92A-DF69CE3CFD06}"/>
          </ac:picMkLst>
        </pc:picChg>
      </pc:sldChg>
      <pc:sldChg chg="delSp modSp">
        <pc:chgData name="Tammy Scarlett" userId="01b2f1f8-6715-454e-b003-dd9566c27644" providerId="ADAL" clId="{B29CE93A-822F-43AD-86F5-FC3842EDC42C}" dt="2020-02-05T21:16:54.800" v="400" actId="1076"/>
        <pc:sldMkLst>
          <pc:docMk/>
          <pc:sldMk cId="2286352176" sldId="403"/>
        </pc:sldMkLst>
        <pc:picChg chg="del">
          <ac:chgData name="Tammy Scarlett" userId="01b2f1f8-6715-454e-b003-dd9566c27644" providerId="ADAL" clId="{B29CE93A-822F-43AD-86F5-FC3842EDC42C}" dt="2020-02-05T21:16:44.531" v="397" actId="478"/>
          <ac:picMkLst>
            <pc:docMk/>
            <pc:sldMk cId="2286352176" sldId="403"/>
            <ac:picMk id="5" creationId="{C6839AD1-24FF-4FDE-8316-9BB5E85969AE}"/>
          </ac:picMkLst>
        </pc:picChg>
        <pc:picChg chg="mod">
          <ac:chgData name="Tammy Scarlett" userId="01b2f1f8-6715-454e-b003-dd9566c27644" providerId="ADAL" clId="{B29CE93A-822F-43AD-86F5-FC3842EDC42C}" dt="2020-02-05T21:16:54.800" v="400" actId="1076"/>
          <ac:picMkLst>
            <pc:docMk/>
            <pc:sldMk cId="2286352176" sldId="403"/>
            <ac:picMk id="6" creationId="{544DB1EC-5478-4F7D-91A2-6092894B38D6}"/>
          </ac:picMkLst>
        </pc:picChg>
      </pc:sldChg>
      <pc:sldChg chg="modSp">
        <pc:chgData name="Tammy Scarlett" userId="01b2f1f8-6715-454e-b003-dd9566c27644" providerId="ADAL" clId="{B29CE93A-822F-43AD-86F5-FC3842EDC42C}" dt="2020-02-05T15:59:42.470" v="73" actId="2711"/>
        <pc:sldMkLst>
          <pc:docMk/>
          <pc:sldMk cId="2422364564" sldId="404"/>
        </pc:sldMkLst>
        <pc:graphicFrameChg chg="mod">
          <ac:chgData name="Tammy Scarlett" userId="01b2f1f8-6715-454e-b003-dd9566c27644" providerId="ADAL" clId="{B29CE93A-822F-43AD-86F5-FC3842EDC42C}" dt="2020-02-05T15:59:42.470" v="73" actId="2711"/>
          <ac:graphicFrameMkLst>
            <pc:docMk/>
            <pc:sldMk cId="2422364564" sldId="404"/>
            <ac:graphicFrameMk id="11" creationId="{5586C6E1-A61B-4668-BBBC-9DACB796F239}"/>
          </ac:graphicFrameMkLst>
        </pc:graphicFrameChg>
      </pc:sldChg>
      <pc:sldChg chg="modSp">
        <pc:chgData name="Tammy Scarlett" userId="01b2f1f8-6715-454e-b003-dd9566c27644" providerId="ADAL" clId="{B29CE93A-822F-43AD-86F5-FC3842EDC42C}" dt="2020-02-05T16:01:03.792" v="76" actId="113"/>
        <pc:sldMkLst>
          <pc:docMk/>
          <pc:sldMk cId="2032409484" sldId="406"/>
        </pc:sldMkLst>
        <pc:graphicFrameChg chg="mod">
          <ac:chgData name="Tammy Scarlett" userId="01b2f1f8-6715-454e-b003-dd9566c27644" providerId="ADAL" clId="{B29CE93A-822F-43AD-86F5-FC3842EDC42C}" dt="2020-02-05T16:01:03.792" v="76" actId="113"/>
          <ac:graphicFrameMkLst>
            <pc:docMk/>
            <pc:sldMk cId="2032409484" sldId="406"/>
            <ac:graphicFrameMk id="5" creationId="{EE006C11-8651-4516-8671-7A245AF6C3C0}"/>
          </ac:graphicFrameMkLst>
        </pc:graphicFrameChg>
      </pc:sldChg>
      <pc:sldChg chg="modSp">
        <pc:chgData name="Tammy Scarlett" userId="01b2f1f8-6715-454e-b003-dd9566c27644" providerId="ADAL" clId="{B29CE93A-822F-43AD-86F5-FC3842EDC42C}" dt="2020-02-05T16:03:01.622" v="82" actId="20577"/>
        <pc:sldMkLst>
          <pc:docMk/>
          <pc:sldMk cId="107636935" sldId="407"/>
        </pc:sldMkLst>
        <pc:graphicFrameChg chg="mod">
          <ac:chgData name="Tammy Scarlett" userId="01b2f1f8-6715-454e-b003-dd9566c27644" providerId="ADAL" clId="{B29CE93A-822F-43AD-86F5-FC3842EDC42C}" dt="2020-02-05T16:03:01.622" v="82" actId="20577"/>
          <ac:graphicFrameMkLst>
            <pc:docMk/>
            <pc:sldMk cId="107636935" sldId="407"/>
            <ac:graphicFrameMk id="14" creationId="{0D770653-7BE7-46EB-A03F-B37048387441}"/>
          </ac:graphicFrameMkLst>
        </pc:graphicFrameChg>
      </pc:sldChg>
      <pc:sldChg chg="modSp">
        <pc:chgData name="Tammy Scarlett" userId="01b2f1f8-6715-454e-b003-dd9566c27644" providerId="ADAL" clId="{B29CE93A-822F-43AD-86F5-FC3842EDC42C}" dt="2020-02-05T16:03:55.890" v="83" actId="2711"/>
        <pc:sldMkLst>
          <pc:docMk/>
          <pc:sldMk cId="4034431384" sldId="408"/>
        </pc:sldMkLst>
        <pc:graphicFrameChg chg="mod">
          <ac:chgData name="Tammy Scarlett" userId="01b2f1f8-6715-454e-b003-dd9566c27644" providerId="ADAL" clId="{B29CE93A-822F-43AD-86F5-FC3842EDC42C}" dt="2020-02-05T16:03:55.890" v="83" actId="2711"/>
          <ac:graphicFrameMkLst>
            <pc:docMk/>
            <pc:sldMk cId="4034431384" sldId="408"/>
            <ac:graphicFrameMk id="5" creationId="{66411374-BE6A-4DA6-A585-9CB5E3171109}"/>
          </ac:graphicFrameMkLst>
        </pc:graphicFrameChg>
      </pc:sldChg>
      <pc:sldChg chg="modSp">
        <pc:chgData name="Tammy Scarlett" userId="01b2f1f8-6715-454e-b003-dd9566c27644" providerId="ADAL" clId="{B29CE93A-822F-43AD-86F5-FC3842EDC42C}" dt="2020-02-05T16:45:31.192" v="107"/>
        <pc:sldMkLst>
          <pc:docMk/>
          <pc:sldMk cId="247869048" sldId="410"/>
        </pc:sldMkLst>
        <pc:graphicFrameChg chg="mod">
          <ac:chgData name="Tammy Scarlett" userId="01b2f1f8-6715-454e-b003-dd9566c27644" providerId="ADAL" clId="{B29CE93A-822F-43AD-86F5-FC3842EDC42C}" dt="2020-02-05T16:45:31.192" v="107"/>
          <ac:graphicFrameMkLst>
            <pc:docMk/>
            <pc:sldMk cId="247869048" sldId="410"/>
            <ac:graphicFrameMk id="7" creationId="{16DB4334-CD43-4691-81BB-718348B21EC9}"/>
          </ac:graphicFrameMkLst>
        </pc:graphicFrameChg>
      </pc:sldChg>
      <pc:sldChg chg="modSp">
        <pc:chgData name="Tammy Scarlett" userId="01b2f1f8-6715-454e-b003-dd9566c27644" providerId="ADAL" clId="{B29CE93A-822F-43AD-86F5-FC3842EDC42C}" dt="2020-02-05T16:07:01.665" v="84" actId="2711"/>
        <pc:sldMkLst>
          <pc:docMk/>
          <pc:sldMk cId="3092715825" sldId="412"/>
        </pc:sldMkLst>
        <pc:graphicFrameChg chg="mod">
          <ac:chgData name="Tammy Scarlett" userId="01b2f1f8-6715-454e-b003-dd9566c27644" providerId="ADAL" clId="{B29CE93A-822F-43AD-86F5-FC3842EDC42C}" dt="2020-02-05T16:07:01.665" v="84" actId="2711"/>
          <ac:graphicFrameMkLst>
            <pc:docMk/>
            <pc:sldMk cId="3092715825" sldId="412"/>
            <ac:graphicFrameMk id="5" creationId="{C85CF6AB-05BC-4289-8679-F62A68802329}"/>
          </ac:graphicFrameMkLst>
        </pc:graphicFrameChg>
      </pc:sldChg>
      <pc:sldChg chg="modSp">
        <pc:chgData name="Tammy Scarlett" userId="01b2f1f8-6715-454e-b003-dd9566c27644" providerId="ADAL" clId="{B29CE93A-822F-43AD-86F5-FC3842EDC42C}" dt="2020-02-05T16:08:22.187" v="92" actId="255"/>
        <pc:sldMkLst>
          <pc:docMk/>
          <pc:sldMk cId="3179604907" sldId="413"/>
        </pc:sldMkLst>
        <pc:graphicFrameChg chg="mod">
          <ac:chgData name="Tammy Scarlett" userId="01b2f1f8-6715-454e-b003-dd9566c27644" providerId="ADAL" clId="{B29CE93A-822F-43AD-86F5-FC3842EDC42C}" dt="2020-02-05T16:08:22.187" v="92" actId="255"/>
          <ac:graphicFrameMkLst>
            <pc:docMk/>
            <pc:sldMk cId="3179604907" sldId="413"/>
            <ac:graphicFrameMk id="5" creationId="{C85CF6AB-05BC-4289-8679-F62A68802329}"/>
          </ac:graphicFrameMkLst>
        </pc:graphicFrameChg>
      </pc:sldChg>
      <pc:sldChg chg="addCm modCm">
        <pc:chgData name="Tammy Scarlett" userId="01b2f1f8-6715-454e-b003-dd9566c27644" providerId="ADAL" clId="{B29CE93A-822F-43AD-86F5-FC3842EDC42C}" dt="2020-02-05T21:38:43.855" v="437" actId="2056"/>
        <pc:sldMkLst>
          <pc:docMk/>
          <pc:sldMk cId="755088035" sldId="417"/>
        </pc:sldMkLst>
      </pc:sldChg>
      <pc:sldChg chg="addCm modCm">
        <pc:chgData name="Tammy Scarlett" userId="01b2f1f8-6715-454e-b003-dd9566c27644" providerId="ADAL" clId="{B29CE93A-822F-43AD-86F5-FC3842EDC42C}" dt="2020-02-05T21:39:54.684" v="439" actId="2056"/>
        <pc:sldMkLst>
          <pc:docMk/>
          <pc:sldMk cId="3125148343" sldId="419"/>
        </pc:sldMkLst>
      </pc:sldChg>
      <pc:sldChg chg="addSp delSp modSp mod addAnim delAnim">
        <pc:chgData name="Tammy Scarlett" userId="01b2f1f8-6715-454e-b003-dd9566c27644" providerId="ADAL" clId="{B29CE93A-822F-43AD-86F5-FC3842EDC42C}" dt="2020-02-05T17:52:59.326" v="235" actId="21"/>
        <pc:sldMkLst>
          <pc:docMk/>
          <pc:sldMk cId="3613753675" sldId="424"/>
        </pc:sldMkLst>
        <pc:spChg chg="add del mod">
          <ac:chgData name="Tammy Scarlett" userId="01b2f1f8-6715-454e-b003-dd9566c27644" providerId="ADAL" clId="{B29CE93A-822F-43AD-86F5-FC3842EDC42C}" dt="2020-02-05T17:52:59.326" v="235" actId="21"/>
          <ac:spMkLst>
            <pc:docMk/>
            <pc:sldMk cId="3613753675" sldId="424"/>
            <ac:spMk id="5" creationId="{5D8553F5-063F-4A75-8A7F-438BA39FF7C6}"/>
          </ac:spMkLst>
        </pc:spChg>
        <pc:spChg chg="mod">
          <ac:chgData name="Tammy Scarlett" userId="01b2f1f8-6715-454e-b003-dd9566c27644" providerId="ADAL" clId="{B29CE93A-822F-43AD-86F5-FC3842EDC42C}" dt="2020-02-05T17:52:02.300" v="229" actId="6549"/>
          <ac:spMkLst>
            <pc:docMk/>
            <pc:sldMk cId="3613753675" sldId="424"/>
            <ac:spMk id="6" creationId="{C7179A39-369F-477A-B20E-74C05375A963}"/>
          </ac:spMkLst>
        </pc:spChg>
      </pc:sldChg>
      <pc:sldChg chg="modSp mod">
        <pc:chgData name="Tammy Scarlett" userId="01b2f1f8-6715-454e-b003-dd9566c27644" providerId="ADAL" clId="{B29CE93A-822F-43AD-86F5-FC3842EDC42C}" dt="2020-02-05T18:45:20.067" v="395" actId="2"/>
        <pc:sldMkLst>
          <pc:docMk/>
          <pc:sldMk cId="2336817592" sldId="429"/>
        </pc:sldMkLst>
        <pc:spChg chg="mod">
          <ac:chgData name="Tammy Scarlett" userId="01b2f1f8-6715-454e-b003-dd9566c27644" providerId="ADAL" clId="{B29CE93A-822F-43AD-86F5-FC3842EDC42C}" dt="2020-02-05T18:14:32.952" v="264" actId="20577"/>
          <ac:spMkLst>
            <pc:docMk/>
            <pc:sldMk cId="2336817592" sldId="429"/>
            <ac:spMk id="3" creationId="{AAFC7B48-F61F-4E8D-94A0-14831A4BEEFD}"/>
          </ac:spMkLst>
        </pc:spChg>
        <pc:spChg chg="mod">
          <ac:chgData name="Tammy Scarlett" userId="01b2f1f8-6715-454e-b003-dd9566c27644" providerId="ADAL" clId="{B29CE93A-822F-43AD-86F5-FC3842EDC42C}" dt="2020-02-05T18:14:13.557" v="261" actId="1076"/>
          <ac:spMkLst>
            <pc:docMk/>
            <pc:sldMk cId="2336817592" sldId="429"/>
            <ac:spMk id="5" creationId="{69617F93-0502-46DE-8694-468420BFC298}"/>
          </ac:spMkLst>
        </pc:spChg>
        <pc:spChg chg="mod">
          <ac:chgData name="Tammy Scarlett" userId="01b2f1f8-6715-454e-b003-dd9566c27644" providerId="ADAL" clId="{B29CE93A-822F-43AD-86F5-FC3842EDC42C}" dt="2020-02-05T18:13:59.653" v="258" actId="14100"/>
          <ac:spMkLst>
            <pc:docMk/>
            <pc:sldMk cId="2336817592" sldId="429"/>
            <ac:spMk id="6" creationId="{79F54B64-F56E-457B-A8CA-8A08542592D5}"/>
          </ac:spMkLst>
        </pc:spChg>
        <pc:spChg chg="mod">
          <ac:chgData name="Tammy Scarlett" userId="01b2f1f8-6715-454e-b003-dd9566c27644" providerId="ADAL" clId="{B29CE93A-822F-43AD-86F5-FC3842EDC42C}" dt="2020-02-05T18:14:20.103" v="262" actId="2711"/>
          <ac:spMkLst>
            <pc:docMk/>
            <pc:sldMk cId="2336817592" sldId="429"/>
            <ac:spMk id="7" creationId="{695F4292-058A-43D5-B2DE-959A384145A2}"/>
          </ac:spMkLst>
        </pc:spChg>
        <pc:spChg chg="mod">
          <ac:chgData name="Tammy Scarlett" userId="01b2f1f8-6715-454e-b003-dd9566c27644" providerId="ADAL" clId="{B29CE93A-822F-43AD-86F5-FC3842EDC42C}" dt="2020-02-05T18:45:20.067" v="395" actId="2"/>
          <ac:spMkLst>
            <pc:docMk/>
            <pc:sldMk cId="2336817592" sldId="429"/>
            <ac:spMk id="8" creationId="{E552F667-8E53-4AE3-A752-310C32DA7F1A}"/>
          </ac:spMkLst>
        </pc:spChg>
      </pc:sldChg>
      <pc:sldChg chg="addCm modCm">
        <pc:chgData name="Tammy Scarlett" userId="01b2f1f8-6715-454e-b003-dd9566c27644" providerId="ADAL" clId="{B29CE93A-822F-43AD-86F5-FC3842EDC42C}" dt="2020-02-05T21:41:14.083" v="441" actId="2056"/>
        <pc:sldMkLst>
          <pc:docMk/>
          <pc:sldMk cId="195725345" sldId="430"/>
        </pc:sldMkLst>
      </pc:sldChg>
      <pc:sldChg chg="modSp mod addCm modCm">
        <pc:chgData name="Tammy Scarlett" userId="01b2f1f8-6715-454e-b003-dd9566c27644" providerId="ADAL" clId="{B29CE93A-822F-43AD-86F5-FC3842EDC42C}" dt="2020-02-05T21:41:47.416" v="443" actId="2056"/>
        <pc:sldMkLst>
          <pc:docMk/>
          <pc:sldMk cId="2135563898" sldId="431"/>
        </pc:sldMkLst>
        <pc:spChg chg="mod">
          <ac:chgData name="Tammy Scarlett" userId="01b2f1f8-6715-454e-b003-dd9566c27644" providerId="ADAL" clId="{B29CE93A-822F-43AD-86F5-FC3842EDC42C}" dt="2020-02-05T18:45:21.892" v="396" actId="2"/>
          <ac:spMkLst>
            <pc:docMk/>
            <pc:sldMk cId="2135563898" sldId="431"/>
            <ac:spMk id="11" creationId="{43CB2016-1403-47E2-B0B4-D72E98EA215F}"/>
          </ac:spMkLst>
        </pc:spChg>
      </pc:sldChg>
      <pc:sldChg chg="modSp mod">
        <pc:chgData name="Tammy Scarlett" userId="01b2f1f8-6715-454e-b003-dd9566c27644" providerId="ADAL" clId="{B29CE93A-822F-43AD-86F5-FC3842EDC42C}" dt="2020-02-05T18:18:59.222" v="276" actId="20577"/>
        <pc:sldMkLst>
          <pc:docMk/>
          <pc:sldMk cId="3689371855" sldId="432"/>
        </pc:sldMkLst>
        <pc:spChg chg="mod">
          <ac:chgData name="Tammy Scarlett" userId="01b2f1f8-6715-454e-b003-dd9566c27644" providerId="ADAL" clId="{B29CE93A-822F-43AD-86F5-FC3842EDC42C}" dt="2020-02-05T18:18:29.746" v="273" actId="404"/>
          <ac:spMkLst>
            <pc:docMk/>
            <pc:sldMk cId="3689371855" sldId="432"/>
            <ac:spMk id="2" creationId="{3D52B167-6070-4C28-97A2-4EFEE485C388}"/>
          </ac:spMkLst>
        </pc:spChg>
        <pc:spChg chg="mod">
          <ac:chgData name="Tammy Scarlett" userId="01b2f1f8-6715-454e-b003-dd9566c27644" providerId="ADAL" clId="{B29CE93A-822F-43AD-86F5-FC3842EDC42C}" dt="2020-02-05T18:17:55.692" v="266" actId="20577"/>
          <ac:spMkLst>
            <pc:docMk/>
            <pc:sldMk cId="3689371855" sldId="432"/>
            <ac:spMk id="6" creationId="{2CE330E2-E15A-4048-AA8C-E9A82F9B35B6}"/>
          </ac:spMkLst>
        </pc:spChg>
        <pc:graphicFrameChg chg="mod">
          <ac:chgData name="Tammy Scarlett" userId="01b2f1f8-6715-454e-b003-dd9566c27644" providerId="ADAL" clId="{B29CE93A-822F-43AD-86F5-FC3842EDC42C}" dt="2020-02-05T18:18:59.222" v="276" actId="20577"/>
          <ac:graphicFrameMkLst>
            <pc:docMk/>
            <pc:sldMk cId="3689371855" sldId="432"/>
            <ac:graphicFrameMk id="5" creationId="{1FF09052-9662-4DAD-94D6-0FE12D896E58}"/>
          </ac:graphicFrameMkLst>
        </pc:graphicFrameChg>
      </pc:sldChg>
      <pc:sldChg chg="addCm modCm">
        <pc:chgData name="Tammy Scarlett" userId="01b2f1f8-6715-454e-b003-dd9566c27644" providerId="ADAL" clId="{B29CE93A-822F-43AD-86F5-FC3842EDC42C}" dt="2020-02-05T21:42:22.481" v="445" actId="2056"/>
        <pc:sldMkLst>
          <pc:docMk/>
          <pc:sldMk cId="996950678" sldId="433"/>
        </pc:sldMkLst>
      </pc:sldChg>
      <pc:sldChg chg="addSp delSp modSp mod addAnim delAnim">
        <pc:chgData name="Tammy Scarlett" userId="01b2f1f8-6715-454e-b003-dd9566c27644" providerId="ADAL" clId="{B29CE93A-822F-43AD-86F5-FC3842EDC42C}" dt="2020-02-05T18:37:58.808" v="315" actId="21"/>
        <pc:sldMkLst>
          <pc:docMk/>
          <pc:sldMk cId="646516828" sldId="435"/>
        </pc:sldMkLst>
        <pc:spChg chg="add del mod">
          <ac:chgData name="Tammy Scarlett" userId="01b2f1f8-6715-454e-b003-dd9566c27644" providerId="ADAL" clId="{B29CE93A-822F-43AD-86F5-FC3842EDC42C}" dt="2020-02-05T18:37:58.808" v="315" actId="21"/>
          <ac:spMkLst>
            <pc:docMk/>
            <pc:sldMk cId="646516828" sldId="435"/>
            <ac:spMk id="5" creationId="{5D8553F5-063F-4A75-8A7F-438BA39FF7C6}"/>
          </ac:spMkLst>
        </pc:spChg>
      </pc:sldChg>
      <pc:sldChg chg="addSp delSp modSp mod addAnim delAnim">
        <pc:chgData name="Tammy Scarlett" userId="01b2f1f8-6715-454e-b003-dd9566c27644" providerId="ADAL" clId="{B29CE93A-822F-43AD-86F5-FC3842EDC42C}" dt="2020-02-05T18:40:55.180" v="391" actId="21"/>
        <pc:sldMkLst>
          <pc:docMk/>
          <pc:sldMk cId="208065007" sldId="436"/>
        </pc:sldMkLst>
        <pc:spChg chg="add del mod">
          <ac:chgData name="Tammy Scarlett" userId="01b2f1f8-6715-454e-b003-dd9566c27644" providerId="ADAL" clId="{B29CE93A-822F-43AD-86F5-FC3842EDC42C}" dt="2020-02-05T18:40:55.180" v="391" actId="21"/>
          <ac:spMkLst>
            <pc:docMk/>
            <pc:sldMk cId="208065007" sldId="436"/>
            <ac:spMk id="5" creationId="{5D8553F5-063F-4A75-8A7F-438BA39FF7C6}"/>
          </ac:spMkLst>
        </pc:spChg>
      </pc:sldChg>
      <pc:sldChg chg="modSp add mod setBg modClrScheme chgLayout">
        <pc:chgData name="Tammy Scarlett" userId="01b2f1f8-6715-454e-b003-dd9566c27644" providerId="ADAL" clId="{B29CE93A-822F-43AD-86F5-FC3842EDC42C}" dt="2020-02-05T16:59:31.887" v="221" actId="20577"/>
        <pc:sldMkLst>
          <pc:docMk/>
          <pc:sldMk cId="2137464082" sldId="437"/>
        </pc:sldMkLst>
        <pc:spChg chg="mod">
          <ac:chgData name="Tammy Scarlett" userId="01b2f1f8-6715-454e-b003-dd9566c27644" providerId="ADAL" clId="{B29CE93A-822F-43AD-86F5-FC3842EDC42C}" dt="2020-02-05T16:59:31.887" v="221" actId="20577"/>
          <ac:spMkLst>
            <pc:docMk/>
            <pc:sldMk cId="2137464082" sldId="437"/>
            <ac:spMk id="2" creationId="{930054B8-A33C-4B0A-A9F8-1AB37483C997}"/>
          </ac:spMkLst>
        </pc:spChg>
        <pc:spChg chg="mod">
          <ac:chgData name="Tammy Scarlett" userId="01b2f1f8-6715-454e-b003-dd9566c27644" providerId="ADAL" clId="{B29CE93A-822F-43AD-86F5-FC3842EDC42C}" dt="2020-02-05T16:55:49.386" v="212" actId="26606"/>
          <ac:spMkLst>
            <pc:docMk/>
            <pc:sldMk cId="2137464082" sldId="437"/>
            <ac:spMk id="4" creationId="{75C9FD1F-C4C1-4C0D-8BB7-2360DAEE11A9}"/>
          </ac:spMkLst>
        </pc:spChg>
        <pc:graphicFrameChg chg="mod modGraphic">
          <ac:chgData name="Tammy Scarlett" userId="01b2f1f8-6715-454e-b003-dd9566c27644" providerId="ADAL" clId="{B29CE93A-822F-43AD-86F5-FC3842EDC42C}" dt="2020-02-05T16:58:33.649" v="218" actId="207"/>
          <ac:graphicFrameMkLst>
            <pc:docMk/>
            <pc:sldMk cId="2137464082" sldId="437"/>
            <ac:graphicFrameMk id="7" creationId="{1D6B0AC1-C765-4417-840E-DD13E1B53DB8}"/>
          </ac:graphicFrameMkLst>
        </pc:graphicFrameChg>
      </pc:sldChg>
      <pc:sldChg chg="add">
        <pc:chgData name="Tammy Scarlett" userId="01b2f1f8-6715-454e-b003-dd9566c27644" providerId="ADAL" clId="{B29CE93A-822F-43AD-86F5-FC3842EDC42C}" dt="2020-02-05T16:58:09.151" v="216"/>
        <pc:sldMkLst>
          <pc:docMk/>
          <pc:sldMk cId="2596662136" sldId="438"/>
        </pc:sldMkLst>
      </pc:sldChg>
    </pc:docChg>
  </pc:docChgLst>
  <pc:docChgLst>
    <pc:chgData clId="Web-{B1594D5F-DCB0-31CA-7180-DC63632B8E46}"/>
    <pc:docChg chg="modSld">
      <pc:chgData name="" userId="" providerId="" clId="Web-{B1594D5F-DCB0-31CA-7180-DC63632B8E46}" dt="2020-02-11T20:26:56.840" v="20"/>
      <pc:docMkLst>
        <pc:docMk/>
      </pc:docMkLst>
      <pc:sldChg chg="addCm">
        <pc:chgData name="" userId="" providerId="" clId="Web-{B1594D5F-DCB0-31CA-7180-DC63632B8E46}" dt="2020-02-11T18:14:51.191" v="1"/>
        <pc:sldMkLst>
          <pc:docMk/>
          <pc:sldMk cId="3796898399" sldId="327"/>
        </pc:sldMkLst>
      </pc:sldChg>
      <pc:sldChg chg="modSp addCm modCm">
        <pc:chgData name="" userId="" providerId="" clId="Web-{B1594D5F-DCB0-31CA-7180-DC63632B8E46}" dt="2020-02-11T18:17:34.333" v="5"/>
        <pc:sldMkLst>
          <pc:docMk/>
          <pc:sldMk cId="751014895" sldId="346"/>
        </pc:sldMkLst>
        <pc:spChg chg="mod">
          <ac:chgData name="" userId="" providerId="" clId="Web-{B1594D5F-DCB0-31CA-7180-DC63632B8E46}" dt="2020-02-11T18:16:24.910" v="3" actId="20577"/>
          <ac:spMkLst>
            <pc:docMk/>
            <pc:sldMk cId="751014895" sldId="346"/>
            <ac:spMk id="10" creationId="{76E36145-EA5E-4D6B-B040-020DA7563165}"/>
          </ac:spMkLst>
        </pc:spChg>
      </pc:sldChg>
      <pc:sldChg chg="addCm">
        <pc:chgData name="" userId="" providerId="" clId="Web-{B1594D5F-DCB0-31CA-7180-DC63632B8E46}" dt="2020-02-11T18:19:24.583" v="6"/>
        <pc:sldMkLst>
          <pc:docMk/>
          <pc:sldMk cId="1027272234" sldId="347"/>
        </pc:sldMkLst>
      </pc:sldChg>
      <pc:sldChg chg="addCm">
        <pc:chgData name="" userId="" providerId="" clId="Web-{B1594D5F-DCB0-31CA-7180-DC63632B8E46}" dt="2020-02-11T20:26:56.840" v="20"/>
        <pc:sldMkLst>
          <pc:docMk/>
          <pc:sldMk cId="3491100592" sldId="369"/>
        </pc:sldMkLst>
      </pc:sldChg>
      <pc:sldChg chg="addCm">
        <pc:chgData name="" userId="" providerId="" clId="Web-{B1594D5F-DCB0-31CA-7180-DC63632B8E46}" dt="2020-02-11T18:13:54.801" v="0"/>
        <pc:sldMkLst>
          <pc:docMk/>
          <pc:sldMk cId="3863620066" sldId="393"/>
        </pc:sldMkLst>
      </pc:sldChg>
      <pc:sldChg chg="addCm">
        <pc:chgData name="" userId="" providerId="" clId="Web-{B1594D5F-DCB0-31CA-7180-DC63632B8E46}" dt="2020-02-11T18:29:50.772" v="8"/>
        <pc:sldMkLst>
          <pc:docMk/>
          <pc:sldMk cId="2780315452" sldId="401"/>
        </pc:sldMkLst>
      </pc:sldChg>
      <pc:sldChg chg="addCm modCm">
        <pc:chgData name="" userId="" providerId="" clId="Web-{B1594D5F-DCB0-31CA-7180-DC63632B8E46}" dt="2020-02-11T19:34:08.089" v="11"/>
        <pc:sldMkLst>
          <pc:docMk/>
          <pc:sldMk cId="2422364564" sldId="404"/>
        </pc:sldMkLst>
      </pc:sldChg>
      <pc:sldChg chg="addCm modCm">
        <pc:chgData name="" userId="" providerId="" clId="Web-{B1594D5F-DCB0-31CA-7180-DC63632B8E46}" dt="2020-02-11T20:18:47.056" v="13"/>
        <pc:sldMkLst>
          <pc:docMk/>
          <pc:sldMk cId="3092715825" sldId="412"/>
        </pc:sldMkLst>
      </pc:sldChg>
      <pc:sldChg chg="addCm">
        <pc:chgData name="" userId="" providerId="" clId="Web-{B1594D5F-DCB0-31CA-7180-DC63632B8E46}" dt="2020-02-11T20:20:30.119" v="14"/>
        <pc:sldMkLst>
          <pc:docMk/>
          <pc:sldMk cId="3179604907" sldId="413"/>
        </pc:sldMkLst>
      </pc:sldChg>
      <pc:sldChg chg="modSp addCm delCm">
        <pc:chgData name="" userId="" providerId="" clId="Web-{B1594D5F-DCB0-31CA-7180-DC63632B8E46}" dt="2020-02-11T20:23:36.573" v="18"/>
        <pc:sldMkLst>
          <pc:docMk/>
          <pc:sldMk cId="2137464082" sldId="437"/>
        </pc:sldMkLst>
        <pc:graphicFrameChg chg="mod">
          <ac:chgData name="" userId="" providerId="" clId="Web-{B1594D5F-DCB0-31CA-7180-DC63632B8E46}" dt="2020-02-11T20:21:26.791" v="16" actId="1076"/>
          <ac:graphicFrameMkLst>
            <pc:docMk/>
            <pc:sldMk cId="2137464082" sldId="437"/>
            <ac:graphicFrameMk id="7" creationId="{1D6B0AC1-C765-4417-840E-DD13E1B53DB8}"/>
          </ac:graphicFrameMkLst>
        </pc:graphicFrameChg>
      </pc:sldChg>
      <pc:sldChg chg="addCm">
        <pc:chgData name="" userId="" providerId="" clId="Web-{B1594D5F-DCB0-31CA-7180-DC63632B8E46}" dt="2020-02-11T20:24:32.277" v="19"/>
        <pc:sldMkLst>
          <pc:docMk/>
          <pc:sldMk cId="2596662136" sldId="438"/>
        </pc:sldMkLst>
      </pc:sldChg>
    </pc:docChg>
  </pc:docChgLst>
  <pc:docChgLst>
    <pc:chgData clId="Web-{FB42C671-7A08-85C7-C78E-4B1BFA26B2D2}"/>
    <pc:docChg chg="modSld">
      <pc:chgData name="" userId="" providerId="" clId="Web-{FB42C671-7A08-85C7-C78E-4B1BFA26B2D2}" dt="2020-03-25T14:00:17.568" v="3" actId="1076"/>
      <pc:docMkLst>
        <pc:docMk/>
      </pc:docMkLst>
      <pc:sldChg chg="addCm">
        <pc:chgData name="" userId="" providerId="" clId="Web-{FB42C671-7A08-85C7-C78E-4B1BFA26B2D2}" dt="2020-03-25T13:41:34.083" v="1"/>
        <pc:sldMkLst>
          <pc:docMk/>
          <pc:sldMk cId="467580296" sldId="345"/>
        </pc:sldMkLst>
      </pc:sldChg>
      <pc:sldChg chg="addCm">
        <pc:chgData name="" userId="" providerId="" clId="Web-{FB42C671-7A08-85C7-C78E-4B1BFA26B2D2}" dt="2020-03-25T13:38:44.756" v="0"/>
        <pc:sldMkLst>
          <pc:docMk/>
          <pc:sldMk cId="3863620066" sldId="393"/>
        </pc:sldMkLst>
      </pc:sldChg>
      <pc:sldChg chg="modSp">
        <pc:chgData name="" userId="" providerId="" clId="Web-{FB42C671-7A08-85C7-C78E-4B1BFA26B2D2}" dt="2020-03-25T14:00:17.568" v="3" actId="1076"/>
        <pc:sldMkLst>
          <pc:docMk/>
          <pc:sldMk cId="2032409484" sldId="406"/>
        </pc:sldMkLst>
        <pc:spChg chg="mod">
          <ac:chgData name="" userId="" providerId="" clId="Web-{FB42C671-7A08-85C7-C78E-4B1BFA26B2D2}" dt="2020-03-25T14:00:17.568" v="3" actId="1076"/>
          <ac:spMkLst>
            <pc:docMk/>
            <pc:sldMk cId="2032409484" sldId="406"/>
            <ac:spMk id="2" creationId="{642EB32C-D246-4A70-A24A-BF50DEC0FB07}"/>
          </ac:spMkLst>
        </pc:spChg>
      </pc:sldChg>
    </pc:docChg>
  </pc:docChgLst>
  <pc:docChgLst>
    <pc:chgData name="Riha, Kristin" userId="169c8a5b-e3c1-497d-9c17-a912732cf019" providerId="ADAL" clId="{3E0BDB7E-B000-45E3-BEE4-86BDA678635A}"/>
    <pc:docChg chg="modSld">
      <pc:chgData name="Riha, Kristin" userId="169c8a5b-e3c1-497d-9c17-a912732cf019" providerId="ADAL" clId="{3E0BDB7E-B000-45E3-BEE4-86BDA678635A}" dt="2020-06-16T11:38:38.689" v="0" actId="6549"/>
      <pc:docMkLst>
        <pc:docMk/>
      </pc:docMkLst>
      <pc:sldChg chg="modNotesTx">
        <pc:chgData name="Riha, Kristin" userId="169c8a5b-e3c1-497d-9c17-a912732cf019" providerId="ADAL" clId="{3E0BDB7E-B000-45E3-BEE4-86BDA678635A}" dt="2020-06-16T11:38:38.689" v="0" actId="6549"/>
        <pc:sldMkLst>
          <pc:docMk/>
          <pc:sldMk cId="3920751315" sldId="420"/>
        </pc:sldMkLst>
      </pc:sldChg>
    </pc:docChg>
  </pc:docChgLst>
  <pc:docChgLst>
    <pc:chgData name="Riha, Kristin" userId="169c8a5b-e3c1-497d-9c17-a912732cf019" providerId="ADAL" clId="{EA34FD53-08F3-4EDC-AE06-4823B7434545}"/>
    <pc:docChg chg="custSel modSld">
      <pc:chgData name="Riha, Kristin" userId="169c8a5b-e3c1-497d-9c17-a912732cf019" providerId="ADAL" clId="{EA34FD53-08F3-4EDC-AE06-4823B7434545}" dt="2020-02-13T12:53:56.556" v="119"/>
      <pc:docMkLst>
        <pc:docMk/>
      </pc:docMkLst>
      <pc:sldChg chg="modSp delCm modCm">
        <pc:chgData name="Riha, Kristin" userId="169c8a5b-e3c1-497d-9c17-a912732cf019" providerId="ADAL" clId="{EA34FD53-08F3-4EDC-AE06-4823B7434545}" dt="2020-02-13T12:47:03.353" v="15"/>
        <pc:sldMkLst>
          <pc:docMk/>
          <pc:sldMk cId="3796898399" sldId="327"/>
        </pc:sldMkLst>
        <pc:graphicFrameChg chg="mod">
          <ac:chgData name="Riha, Kristin" userId="169c8a5b-e3c1-497d-9c17-a912732cf019" providerId="ADAL" clId="{EA34FD53-08F3-4EDC-AE06-4823B7434545}" dt="2020-02-13T12:46:59.642" v="14" actId="20577"/>
          <ac:graphicFrameMkLst>
            <pc:docMk/>
            <pc:sldMk cId="3796898399" sldId="327"/>
            <ac:graphicFrameMk id="14" creationId="{0D770653-7BE7-46EB-A03F-B37048387441}"/>
          </ac:graphicFrameMkLst>
        </pc:graphicFrameChg>
      </pc:sldChg>
      <pc:sldChg chg="modSp delCm">
        <pc:chgData name="Riha, Kristin" userId="169c8a5b-e3c1-497d-9c17-a912732cf019" providerId="ADAL" clId="{EA34FD53-08F3-4EDC-AE06-4823B7434545}" dt="2020-02-13T12:47:26.704" v="17"/>
        <pc:sldMkLst>
          <pc:docMk/>
          <pc:sldMk cId="751014895" sldId="346"/>
        </pc:sldMkLst>
        <pc:spChg chg="mod">
          <ac:chgData name="Riha, Kristin" userId="169c8a5b-e3c1-497d-9c17-a912732cf019" providerId="ADAL" clId="{EA34FD53-08F3-4EDC-AE06-4823B7434545}" dt="2020-02-13T12:47:24.351" v="16" actId="20577"/>
          <ac:spMkLst>
            <pc:docMk/>
            <pc:sldMk cId="751014895" sldId="346"/>
            <ac:spMk id="10" creationId="{76E36145-EA5E-4D6B-B040-020DA7563165}"/>
          </ac:spMkLst>
        </pc:spChg>
      </pc:sldChg>
      <pc:sldChg chg="addSp delSp modSp delCm">
        <pc:chgData name="Riha, Kristin" userId="169c8a5b-e3c1-497d-9c17-a912732cf019" providerId="ADAL" clId="{EA34FD53-08F3-4EDC-AE06-4823B7434545}" dt="2020-02-13T12:53:56.556" v="119"/>
        <pc:sldMkLst>
          <pc:docMk/>
          <pc:sldMk cId="3491100592" sldId="369"/>
        </pc:sldMkLst>
        <pc:spChg chg="add del">
          <ac:chgData name="Riha, Kristin" userId="169c8a5b-e3c1-497d-9c17-a912732cf019" providerId="ADAL" clId="{EA34FD53-08F3-4EDC-AE06-4823B7434545}" dt="2020-02-13T12:53:27.388" v="89" actId="478"/>
          <ac:spMkLst>
            <pc:docMk/>
            <pc:sldMk cId="3491100592" sldId="369"/>
            <ac:spMk id="2" creationId="{EB71B173-6D05-4BA7-885C-DE8C08F5A3A6}"/>
          </ac:spMkLst>
        </pc:spChg>
        <pc:spChg chg="mod">
          <ac:chgData name="Riha, Kristin" userId="169c8a5b-e3c1-497d-9c17-a912732cf019" providerId="ADAL" clId="{EA34FD53-08F3-4EDC-AE06-4823B7434545}" dt="2020-02-13T12:53:20.327" v="87" actId="20577"/>
          <ac:spMkLst>
            <pc:docMk/>
            <pc:sldMk cId="3491100592" sldId="369"/>
            <ac:spMk id="5" creationId="{5D8553F5-063F-4A75-8A7F-438BA39FF7C6}"/>
          </ac:spMkLst>
        </pc:spChg>
        <pc:spChg chg="mod">
          <ac:chgData name="Riha, Kristin" userId="169c8a5b-e3c1-497d-9c17-a912732cf019" providerId="ADAL" clId="{EA34FD53-08F3-4EDC-AE06-4823B7434545}" dt="2020-02-13T12:53:46.140" v="118" actId="20577"/>
          <ac:spMkLst>
            <pc:docMk/>
            <pc:sldMk cId="3491100592" sldId="369"/>
            <ac:spMk id="19" creationId="{1E8C8C62-32B6-49E3-B73B-7B79897A89F5}"/>
          </ac:spMkLst>
        </pc:spChg>
        <pc:graphicFrameChg chg="mod">
          <ac:chgData name="Riha, Kristin" userId="169c8a5b-e3c1-497d-9c17-a912732cf019" providerId="ADAL" clId="{EA34FD53-08F3-4EDC-AE06-4823B7434545}" dt="2020-02-13T12:53:14.494" v="70" actId="20577"/>
          <ac:graphicFrameMkLst>
            <pc:docMk/>
            <pc:sldMk cId="3491100592" sldId="369"/>
            <ac:graphicFrameMk id="13" creationId="{C9202CAE-384D-4826-BF77-8BF9977B473D}"/>
          </ac:graphicFrameMkLst>
        </pc:graphicFrameChg>
      </pc:sldChg>
      <pc:sldChg chg="modSp addCm delCm modCm">
        <pc:chgData name="Riha, Kristin" userId="169c8a5b-e3c1-497d-9c17-a912732cf019" providerId="ADAL" clId="{EA34FD53-08F3-4EDC-AE06-4823B7434545}" dt="2020-02-07T18:16:24.074" v="12"/>
        <pc:sldMkLst>
          <pc:docMk/>
          <pc:sldMk cId="2780315452" sldId="401"/>
        </pc:sldMkLst>
        <pc:graphicFrameChg chg="mod">
          <ac:chgData name="Riha, Kristin" userId="169c8a5b-e3c1-497d-9c17-a912732cf019" providerId="ADAL" clId="{EA34FD53-08F3-4EDC-AE06-4823B7434545}" dt="2020-02-07T18:16:04.056" v="10"/>
          <ac:graphicFrameMkLst>
            <pc:docMk/>
            <pc:sldMk cId="2780315452" sldId="401"/>
            <ac:graphicFrameMk id="5" creationId="{22694658-EBA0-4B9A-9664-B906CB0AE2CA}"/>
          </ac:graphicFrameMkLst>
        </pc:graphicFrameChg>
      </pc:sldChg>
      <pc:sldChg chg="addCm">
        <pc:chgData name="Riha, Kristin" userId="169c8a5b-e3c1-497d-9c17-a912732cf019" providerId="ADAL" clId="{EA34FD53-08F3-4EDC-AE06-4823B7434545}" dt="2020-02-13T12:49:44.001" v="18"/>
        <pc:sldMkLst>
          <pc:docMk/>
          <pc:sldMk cId="2422364564" sldId="404"/>
        </pc:sldMkLst>
      </pc:sldChg>
      <pc:sldChg chg="modSp addCm delCm">
        <pc:chgData name="Riha, Kristin" userId="169c8a5b-e3c1-497d-9c17-a912732cf019" providerId="ADAL" clId="{EA34FD53-08F3-4EDC-AE06-4823B7434545}" dt="2020-02-13T12:52:28.876" v="34" actId="20577"/>
        <pc:sldMkLst>
          <pc:docMk/>
          <pc:sldMk cId="3092715825" sldId="412"/>
        </pc:sldMkLst>
        <pc:spChg chg="mod">
          <ac:chgData name="Riha, Kristin" userId="169c8a5b-e3c1-497d-9c17-a912732cf019" providerId="ADAL" clId="{EA34FD53-08F3-4EDC-AE06-4823B7434545}" dt="2020-02-13T12:52:28.876" v="34" actId="20577"/>
          <ac:spMkLst>
            <pc:docMk/>
            <pc:sldMk cId="3092715825" sldId="412"/>
            <ac:spMk id="2" creationId="{E66B4FC1-2110-4557-8C86-6C903EDF830F}"/>
          </ac:spMkLst>
        </pc:spChg>
        <pc:graphicFrameChg chg="mod">
          <ac:chgData name="Riha, Kristin" userId="169c8a5b-e3c1-497d-9c17-a912732cf019" providerId="ADAL" clId="{EA34FD53-08F3-4EDC-AE06-4823B7434545}" dt="2020-02-13T12:50:17.673" v="19" actId="20577"/>
          <ac:graphicFrameMkLst>
            <pc:docMk/>
            <pc:sldMk cId="3092715825" sldId="412"/>
            <ac:graphicFrameMk id="5" creationId="{C85CF6AB-05BC-4289-8679-F62A68802329}"/>
          </ac:graphicFrameMkLst>
        </pc:graphicFrameChg>
      </pc:sldChg>
      <pc:sldChg chg="modSp">
        <pc:chgData name="Riha, Kristin" userId="169c8a5b-e3c1-497d-9c17-a912732cf019" providerId="ADAL" clId="{EA34FD53-08F3-4EDC-AE06-4823B7434545}" dt="2020-02-13T12:52:33.894" v="35" actId="20577"/>
        <pc:sldMkLst>
          <pc:docMk/>
          <pc:sldMk cId="3179604907" sldId="413"/>
        </pc:sldMkLst>
        <pc:spChg chg="mod">
          <ac:chgData name="Riha, Kristin" userId="169c8a5b-e3c1-497d-9c17-a912732cf019" providerId="ADAL" clId="{EA34FD53-08F3-4EDC-AE06-4823B7434545}" dt="2020-02-13T12:52:33.894" v="35" actId="20577"/>
          <ac:spMkLst>
            <pc:docMk/>
            <pc:sldMk cId="3179604907" sldId="413"/>
            <ac:spMk id="2" creationId="{E66B4FC1-2110-4557-8C86-6C903EDF830F}"/>
          </ac:spMkLst>
        </pc:spChg>
      </pc:sldChg>
      <pc:sldChg chg="modSp">
        <pc:chgData name="Riha, Kristin" userId="169c8a5b-e3c1-497d-9c17-a912732cf019" providerId="ADAL" clId="{EA34FD53-08F3-4EDC-AE06-4823B7434545}" dt="2020-02-13T12:52:39.322" v="43" actId="20577"/>
        <pc:sldMkLst>
          <pc:docMk/>
          <pc:sldMk cId="2137464082" sldId="437"/>
        </pc:sldMkLst>
        <pc:spChg chg="mod">
          <ac:chgData name="Riha, Kristin" userId="169c8a5b-e3c1-497d-9c17-a912732cf019" providerId="ADAL" clId="{EA34FD53-08F3-4EDC-AE06-4823B7434545}" dt="2020-02-13T12:52:39.322" v="43" actId="20577"/>
          <ac:spMkLst>
            <pc:docMk/>
            <pc:sldMk cId="2137464082" sldId="437"/>
            <ac:spMk id="2" creationId="{930054B8-A33C-4B0A-A9F8-1AB37483C997}"/>
          </ac:spMkLst>
        </pc:spChg>
      </pc:sldChg>
      <pc:sldChg chg="modSp">
        <pc:chgData name="Riha, Kristin" userId="169c8a5b-e3c1-497d-9c17-a912732cf019" providerId="ADAL" clId="{EA34FD53-08F3-4EDC-AE06-4823B7434545}" dt="2020-02-13T12:52:51.804" v="57" actId="20577"/>
        <pc:sldMkLst>
          <pc:docMk/>
          <pc:sldMk cId="2596662136" sldId="438"/>
        </pc:sldMkLst>
        <pc:spChg chg="mod">
          <ac:chgData name="Riha, Kristin" userId="169c8a5b-e3c1-497d-9c17-a912732cf019" providerId="ADAL" clId="{EA34FD53-08F3-4EDC-AE06-4823B7434545}" dt="2020-02-13T12:52:51.804" v="57" actId="20577"/>
          <ac:spMkLst>
            <pc:docMk/>
            <pc:sldMk cId="2596662136" sldId="438"/>
            <ac:spMk id="2" creationId="{930054B8-A33C-4B0A-A9F8-1AB37483C997}"/>
          </ac:spMkLst>
        </pc:spChg>
      </pc:sldChg>
    </pc:docChg>
  </pc:docChgLst>
  <pc:docChgLst>
    <pc:chgData name="Riha, Kristin" userId="169c8a5b-e3c1-497d-9c17-a912732cf019" providerId="ADAL" clId="{D2B9FF7C-D68A-4B9D-B63C-99A5B5A1F107}"/>
    <pc:docChg chg="undo custSel addSld modSld">
      <pc:chgData name="Riha, Kristin" userId="169c8a5b-e3c1-497d-9c17-a912732cf019" providerId="ADAL" clId="{D2B9FF7C-D68A-4B9D-B63C-99A5B5A1F107}" dt="2020-03-27T14:12:00.789" v="488" actId="1592"/>
      <pc:docMkLst>
        <pc:docMk/>
      </pc:docMkLst>
      <pc:sldChg chg="addSp delSp modSp">
        <pc:chgData name="Riha, Kristin" userId="169c8a5b-e3c1-497d-9c17-a912732cf019" providerId="ADAL" clId="{D2B9FF7C-D68A-4B9D-B63C-99A5B5A1F107}" dt="2020-03-16T17:52:24.889" v="30" actId="14100"/>
        <pc:sldMkLst>
          <pc:docMk/>
          <pc:sldMk cId="1798276502" sldId="317"/>
        </pc:sldMkLst>
        <pc:picChg chg="add del mod">
          <ac:chgData name="Riha, Kristin" userId="169c8a5b-e3c1-497d-9c17-a912732cf019" providerId="ADAL" clId="{D2B9FF7C-D68A-4B9D-B63C-99A5B5A1F107}" dt="2020-03-16T17:51:56.451" v="19" actId="478"/>
          <ac:picMkLst>
            <pc:docMk/>
            <pc:sldMk cId="1798276502" sldId="317"/>
            <ac:picMk id="5" creationId="{A3796103-5D6C-48F0-ADB8-E3349912EA11}"/>
          </ac:picMkLst>
        </pc:picChg>
        <pc:picChg chg="add mod">
          <ac:chgData name="Riha, Kristin" userId="169c8a5b-e3c1-497d-9c17-a912732cf019" providerId="ADAL" clId="{D2B9FF7C-D68A-4B9D-B63C-99A5B5A1F107}" dt="2020-03-16T17:52:24.889" v="30" actId="14100"/>
          <ac:picMkLst>
            <pc:docMk/>
            <pc:sldMk cId="1798276502" sldId="317"/>
            <ac:picMk id="6" creationId="{B9326E83-7270-45A6-B24A-2DA757D749BB}"/>
          </ac:picMkLst>
        </pc:picChg>
        <pc:picChg chg="del">
          <ac:chgData name="Riha, Kristin" userId="169c8a5b-e3c1-497d-9c17-a912732cf019" providerId="ADAL" clId="{D2B9FF7C-D68A-4B9D-B63C-99A5B5A1F107}" dt="2020-03-16T17:31:04.930" v="7" actId="478"/>
          <ac:picMkLst>
            <pc:docMk/>
            <pc:sldMk cId="1798276502" sldId="317"/>
            <ac:picMk id="8" creationId="{A9C5B45E-5C75-4999-8C46-961328C4E82F}"/>
          </ac:picMkLst>
        </pc:picChg>
      </pc:sldChg>
      <pc:sldChg chg="modSp">
        <pc:chgData name="Riha, Kristin" userId="169c8a5b-e3c1-497d-9c17-a912732cf019" providerId="ADAL" clId="{D2B9FF7C-D68A-4B9D-B63C-99A5B5A1F107}" dt="2020-03-25T17:25:48.090" v="219" actId="20577"/>
        <pc:sldMkLst>
          <pc:docMk/>
          <pc:sldMk cId="3144217632" sldId="323"/>
        </pc:sldMkLst>
        <pc:spChg chg="mod">
          <ac:chgData name="Riha, Kristin" userId="169c8a5b-e3c1-497d-9c17-a912732cf019" providerId="ADAL" clId="{D2B9FF7C-D68A-4B9D-B63C-99A5B5A1F107}" dt="2020-03-25T17:25:48.090" v="219" actId="20577"/>
          <ac:spMkLst>
            <pc:docMk/>
            <pc:sldMk cId="3144217632" sldId="323"/>
            <ac:spMk id="9" creationId="{456C2E71-3CB9-4F67-B5B0-4E22B11CC39F}"/>
          </ac:spMkLst>
        </pc:spChg>
      </pc:sldChg>
      <pc:sldChg chg="addSp modSp addCm modCm">
        <pc:chgData name="Riha, Kristin" userId="169c8a5b-e3c1-497d-9c17-a912732cf019" providerId="ADAL" clId="{D2B9FF7C-D68A-4B9D-B63C-99A5B5A1F107}" dt="2020-02-26T12:56:26.286" v="4"/>
        <pc:sldMkLst>
          <pc:docMk/>
          <pc:sldMk cId="751014895" sldId="346"/>
        </pc:sldMkLst>
        <pc:picChg chg="add mod">
          <ac:chgData name="Riha, Kristin" userId="169c8a5b-e3c1-497d-9c17-a912732cf019" providerId="ADAL" clId="{D2B9FF7C-D68A-4B9D-B63C-99A5B5A1F107}" dt="2020-02-26T12:55:53.768" v="3" actId="1076"/>
          <ac:picMkLst>
            <pc:docMk/>
            <pc:sldMk cId="751014895" sldId="346"/>
            <ac:picMk id="6" creationId="{413FE22A-6CB5-4487-A6D0-0FD42EA8C6DC}"/>
          </ac:picMkLst>
        </pc:picChg>
      </pc:sldChg>
      <pc:sldChg chg="addSp delSp modSp delCm">
        <pc:chgData name="Riha, Kristin" userId="169c8a5b-e3c1-497d-9c17-a912732cf019" providerId="ADAL" clId="{D2B9FF7C-D68A-4B9D-B63C-99A5B5A1F107}" dt="2020-03-16T17:31:55.965" v="16" actId="14100"/>
        <pc:sldMkLst>
          <pc:docMk/>
          <pc:sldMk cId="1027272234" sldId="347"/>
        </pc:sldMkLst>
        <pc:picChg chg="add mod">
          <ac:chgData name="Riha, Kristin" userId="169c8a5b-e3c1-497d-9c17-a912732cf019" providerId="ADAL" clId="{D2B9FF7C-D68A-4B9D-B63C-99A5B5A1F107}" dt="2020-03-16T17:31:55.965" v="16" actId="14100"/>
          <ac:picMkLst>
            <pc:docMk/>
            <pc:sldMk cId="1027272234" sldId="347"/>
            <ac:picMk id="5" creationId="{2F20407B-FE20-432F-A538-172947B0403E}"/>
          </ac:picMkLst>
        </pc:picChg>
        <pc:picChg chg="del">
          <ac:chgData name="Riha, Kristin" userId="169c8a5b-e3c1-497d-9c17-a912732cf019" providerId="ADAL" clId="{D2B9FF7C-D68A-4B9D-B63C-99A5B5A1F107}" dt="2020-03-16T17:31:33.493" v="10" actId="478"/>
          <ac:picMkLst>
            <pc:docMk/>
            <pc:sldMk cId="1027272234" sldId="347"/>
            <ac:picMk id="9" creationId="{9548FB1F-0852-4C02-BAF2-4666E2A8E20A}"/>
          </ac:picMkLst>
        </pc:picChg>
      </pc:sldChg>
      <pc:sldChg chg="modSp">
        <pc:chgData name="Riha, Kristin" userId="169c8a5b-e3c1-497d-9c17-a912732cf019" providerId="ADAL" clId="{D2B9FF7C-D68A-4B9D-B63C-99A5B5A1F107}" dt="2020-03-25T17:30:59.407" v="312" actId="20577"/>
        <pc:sldMkLst>
          <pc:docMk/>
          <pc:sldMk cId="1072988199" sldId="373"/>
        </pc:sldMkLst>
        <pc:spChg chg="mod">
          <ac:chgData name="Riha, Kristin" userId="169c8a5b-e3c1-497d-9c17-a912732cf019" providerId="ADAL" clId="{D2B9FF7C-D68A-4B9D-B63C-99A5B5A1F107}" dt="2020-03-25T17:30:59.407" v="312" actId="20577"/>
          <ac:spMkLst>
            <pc:docMk/>
            <pc:sldMk cId="1072988199" sldId="373"/>
            <ac:spMk id="6" creationId="{C7179A39-369F-477A-B20E-74C05375A963}"/>
          </ac:spMkLst>
        </pc:spChg>
      </pc:sldChg>
      <pc:sldChg chg="delCm modCm">
        <pc:chgData name="Riha, Kristin" userId="169c8a5b-e3c1-497d-9c17-a912732cf019" providerId="ADAL" clId="{D2B9FF7C-D68A-4B9D-B63C-99A5B5A1F107}" dt="2020-03-27T14:11:07.491" v="483" actId="1592"/>
        <pc:sldMkLst>
          <pc:docMk/>
          <pc:sldMk cId="3863620066" sldId="393"/>
        </pc:sldMkLst>
      </pc:sldChg>
      <pc:sldChg chg="modSp">
        <pc:chgData name="Riha, Kristin" userId="169c8a5b-e3c1-497d-9c17-a912732cf019" providerId="ADAL" clId="{D2B9FF7C-D68A-4B9D-B63C-99A5B5A1F107}" dt="2020-03-25T17:27:09.430" v="243" actId="20577"/>
        <pc:sldMkLst>
          <pc:docMk/>
          <pc:sldMk cId="2419304305" sldId="397"/>
        </pc:sldMkLst>
        <pc:graphicFrameChg chg="mod">
          <ac:chgData name="Riha, Kristin" userId="169c8a5b-e3c1-497d-9c17-a912732cf019" providerId="ADAL" clId="{D2B9FF7C-D68A-4B9D-B63C-99A5B5A1F107}" dt="2020-03-25T17:27:09.430" v="243" actId="20577"/>
          <ac:graphicFrameMkLst>
            <pc:docMk/>
            <pc:sldMk cId="2419304305" sldId="397"/>
            <ac:graphicFrameMk id="4" creationId="{494F1F42-E3E3-4A3D-BF33-434059A7B3E9}"/>
          </ac:graphicFrameMkLst>
        </pc:graphicFrameChg>
      </pc:sldChg>
      <pc:sldChg chg="addCm modCm">
        <pc:chgData name="Riha, Kristin" userId="169c8a5b-e3c1-497d-9c17-a912732cf019" providerId="ADAL" clId="{D2B9FF7C-D68A-4B9D-B63C-99A5B5A1F107}" dt="2020-03-16T18:37:37.578" v="143"/>
        <pc:sldMkLst>
          <pc:docMk/>
          <pc:sldMk cId="598921234" sldId="398"/>
        </pc:sldMkLst>
      </pc:sldChg>
      <pc:sldChg chg="addCm modCm">
        <pc:chgData name="Riha, Kristin" userId="169c8a5b-e3c1-497d-9c17-a912732cf019" providerId="ADAL" clId="{D2B9FF7C-D68A-4B9D-B63C-99A5B5A1F107}" dt="2020-03-16T18:37:44.017" v="144"/>
        <pc:sldMkLst>
          <pc:docMk/>
          <pc:sldMk cId="4267418273" sldId="400"/>
        </pc:sldMkLst>
      </pc:sldChg>
      <pc:sldChg chg="delCm">
        <pc:chgData name="Riha, Kristin" userId="169c8a5b-e3c1-497d-9c17-a912732cf019" providerId="ADAL" clId="{D2B9FF7C-D68A-4B9D-B63C-99A5B5A1F107}" dt="2020-03-27T14:11:26.469" v="485" actId="1592"/>
        <pc:sldMkLst>
          <pc:docMk/>
          <pc:sldMk cId="2780315452" sldId="401"/>
        </pc:sldMkLst>
      </pc:sldChg>
      <pc:sldChg chg="addCm modCm">
        <pc:chgData name="Riha, Kristin" userId="169c8a5b-e3c1-497d-9c17-a912732cf019" providerId="ADAL" clId="{D2B9FF7C-D68A-4B9D-B63C-99A5B5A1F107}" dt="2020-03-16T18:38:43.670" v="146"/>
        <pc:sldMkLst>
          <pc:docMk/>
          <pc:sldMk cId="2286352176" sldId="403"/>
        </pc:sldMkLst>
      </pc:sldChg>
      <pc:sldChg chg="addCm modCm">
        <pc:chgData name="Riha, Kristin" userId="169c8a5b-e3c1-497d-9c17-a912732cf019" providerId="ADAL" clId="{D2B9FF7C-D68A-4B9D-B63C-99A5B5A1F107}" dt="2020-03-16T18:41:42.771" v="149"/>
        <pc:sldMkLst>
          <pc:docMk/>
          <pc:sldMk cId="2519544113" sldId="411"/>
        </pc:sldMkLst>
      </pc:sldChg>
      <pc:sldChg chg="delCm">
        <pc:chgData name="Riha, Kristin" userId="169c8a5b-e3c1-497d-9c17-a912732cf019" providerId="ADAL" clId="{D2B9FF7C-D68A-4B9D-B63C-99A5B5A1F107}" dt="2020-03-27T14:11:39.147" v="486" actId="1592"/>
        <pc:sldMkLst>
          <pc:docMk/>
          <pc:sldMk cId="3179604907" sldId="413"/>
        </pc:sldMkLst>
      </pc:sldChg>
      <pc:sldChg chg="modSp addCm">
        <pc:chgData name="Riha, Kristin" userId="169c8a5b-e3c1-497d-9c17-a912732cf019" providerId="ADAL" clId="{D2B9FF7C-D68A-4B9D-B63C-99A5B5A1F107}" dt="2020-03-16T18:05:35.756" v="140" actId="1589"/>
        <pc:sldMkLst>
          <pc:docMk/>
          <pc:sldMk cId="755088035" sldId="417"/>
        </pc:sldMkLst>
        <pc:picChg chg="mod">
          <ac:chgData name="Riha, Kristin" userId="169c8a5b-e3c1-497d-9c17-a912732cf019" providerId="ADAL" clId="{D2B9FF7C-D68A-4B9D-B63C-99A5B5A1F107}" dt="2020-03-16T17:42:25.389" v="18" actId="1036"/>
          <ac:picMkLst>
            <pc:docMk/>
            <pc:sldMk cId="755088035" sldId="417"/>
            <ac:picMk id="9" creationId="{C967D791-5683-4E42-825C-04A07F26108D}"/>
          </ac:picMkLst>
        </pc:picChg>
      </pc:sldChg>
      <pc:sldChg chg="addCm delCm modCm">
        <pc:chgData name="Riha, Kristin" userId="169c8a5b-e3c1-497d-9c17-a912732cf019" providerId="ADAL" clId="{D2B9FF7C-D68A-4B9D-B63C-99A5B5A1F107}" dt="2020-03-27T14:12:00.789" v="488" actId="1592"/>
        <pc:sldMkLst>
          <pc:docMk/>
          <pc:sldMk cId="2057809353" sldId="418"/>
        </pc:sldMkLst>
      </pc:sldChg>
      <pc:sldChg chg="addCm">
        <pc:chgData name="Riha, Kristin" userId="169c8a5b-e3c1-497d-9c17-a912732cf019" providerId="ADAL" clId="{D2B9FF7C-D68A-4B9D-B63C-99A5B5A1F107}" dt="2020-03-16T18:46:53.347" v="207" actId="1589"/>
        <pc:sldMkLst>
          <pc:docMk/>
          <pc:sldMk cId="3125148343" sldId="419"/>
        </pc:sldMkLst>
      </pc:sldChg>
      <pc:sldChg chg="addSp delSp modSp addCm modCm">
        <pc:chgData name="Riha, Kristin" userId="169c8a5b-e3c1-497d-9c17-a912732cf019" providerId="ADAL" clId="{D2B9FF7C-D68A-4B9D-B63C-99A5B5A1F107}" dt="2020-03-16T19:05:54.761" v="216" actId="1589"/>
        <pc:sldMkLst>
          <pc:docMk/>
          <pc:sldMk cId="3935966422" sldId="422"/>
        </pc:sldMkLst>
        <pc:spChg chg="del mod">
          <ac:chgData name="Riha, Kristin" userId="169c8a5b-e3c1-497d-9c17-a912732cf019" providerId="ADAL" clId="{D2B9FF7C-D68A-4B9D-B63C-99A5B5A1F107}" dt="2020-03-16T18:04:32.482" v="127" actId="478"/>
          <ac:spMkLst>
            <pc:docMk/>
            <pc:sldMk cId="3935966422" sldId="422"/>
            <ac:spMk id="6" creationId="{F6CA39AF-6DC7-4B3F-9D04-DC03FCD13915}"/>
          </ac:spMkLst>
        </pc:spChg>
        <pc:spChg chg="del">
          <ac:chgData name="Riha, Kristin" userId="169c8a5b-e3c1-497d-9c17-a912732cf019" providerId="ADAL" clId="{D2B9FF7C-D68A-4B9D-B63C-99A5B5A1F107}" dt="2020-03-16T18:04:28.311" v="125" actId="478"/>
          <ac:spMkLst>
            <pc:docMk/>
            <pc:sldMk cId="3935966422" sldId="422"/>
            <ac:spMk id="7" creationId="{2A156285-C094-4330-8BCA-72ABBD549C0E}"/>
          </ac:spMkLst>
        </pc:spChg>
        <pc:spChg chg="del">
          <ac:chgData name="Riha, Kristin" userId="169c8a5b-e3c1-497d-9c17-a912732cf019" providerId="ADAL" clId="{D2B9FF7C-D68A-4B9D-B63C-99A5B5A1F107}" dt="2020-03-16T18:04:28.311" v="125" actId="478"/>
          <ac:spMkLst>
            <pc:docMk/>
            <pc:sldMk cId="3935966422" sldId="422"/>
            <ac:spMk id="8" creationId="{7BC0C096-F1DB-4D70-9497-06F79920E05D}"/>
          </ac:spMkLst>
        </pc:spChg>
        <pc:spChg chg="del">
          <ac:chgData name="Riha, Kristin" userId="169c8a5b-e3c1-497d-9c17-a912732cf019" providerId="ADAL" clId="{D2B9FF7C-D68A-4B9D-B63C-99A5B5A1F107}" dt="2020-03-16T18:04:28.311" v="125" actId="478"/>
          <ac:spMkLst>
            <pc:docMk/>
            <pc:sldMk cId="3935966422" sldId="422"/>
            <ac:spMk id="9" creationId="{C781781A-A037-41F3-AB93-29CD168C32EB}"/>
          </ac:spMkLst>
        </pc:spChg>
        <pc:spChg chg="del">
          <ac:chgData name="Riha, Kristin" userId="169c8a5b-e3c1-497d-9c17-a912732cf019" providerId="ADAL" clId="{D2B9FF7C-D68A-4B9D-B63C-99A5B5A1F107}" dt="2020-03-16T18:04:28.311" v="125" actId="478"/>
          <ac:spMkLst>
            <pc:docMk/>
            <pc:sldMk cId="3935966422" sldId="422"/>
            <ac:spMk id="10" creationId="{26B87771-42E5-4275-9B51-1E0DEBE19257}"/>
          </ac:spMkLst>
        </pc:spChg>
        <pc:spChg chg="del">
          <ac:chgData name="Riha, Kristin" userId="169c8a5b-e3c1-497d-9c17-a912732cf019" providerId="ADAL" clId="{D2B9FF7C-D68A-4B9D-B63C-99A5B5A1F107}" dt="2020-03-16T18:04:28.311" v="125" actId="478"/>
          <ac:spMkLst>
            <pc:docMk/>
            <pc:sldMk cId="3935966422" sldId="422"/>
            <ac:spMk id="11" creationId="{0B8C5149-AE2A-47AC-81B9-5FFE43E6DA1F}"/>
          </ac:spMkLst>
        </pc:spChg>
        <pc:spChg chg="del">
          <ac:chgData name="Riha, Kristin" userId="169c8a5b-e3c1-497d-9c17-a912732cf019" providerId="ADAL" clId="{D2B9FF7C-D68A-4B9D-B63C-99A5B5A1F107}" dt="2020-03-16T18:04:28.311" v="125" actId="478"/>
          <ac:spMkLst>
            <pc:docMk/>
            <pc:sldMk cId="3935966422" sldId="422"/>
            <ac:spMk id="12" creationId="{552B5F89-2057-4D80-BF45-79CC9AF153DC}"/>
          </ac:spMkLst>
        </pc:spChg>
        <pc:spChg chg="del">
          <ac:chgData name="Riha, Kristin" userId="169c8a5b-e3c1-497d-9c17-a912732cf019" providerId="ADAL" clId="{D2B9FF7C-D68A-4B9D-B63C-99A5B5A1F107}" dt="2020-03-16T18:04:28.311" v="125" actId="478"/>
          <ac:spMkLst>
            <pc:docMk/>
            <pc:sldMk cId="3935966422" sldId="422"/>
            <ac:spMk id="13" creationId="{6F644325-00FC-407B-8749-1AEF26D0739C}"/>
          </ac:spMkLst>
        </pc:spChg>
        <pc:spChg chg="del">
          <ac:chgData name="Riha, Kristin" userId="169c8a5b-e3c1-497d-9c17-a912732cf019" providerId="ADAL" clId="{D2B9FF7C-D68A-4B9D-B63C-99A5B5A1F107}" dt="2020-03-16T18:04:28.311" v="125" actId="478"/>
          <ac:spMkLst>
            <pc:docMk/>
            <pc:sldMk cId="3935966422" sldId="422"/>
            <ac:spMk id="14" creationId="{B95BF5F2-1852-446F-9B39-5718E68482BD}"/>
          </ac:spMkLst>
        </pc:spChg>
        <pc:picChg chg="add del mod">
          <ac:chgData name="Riha, Kristin" userId="169c8a5b-e3c1-497d-9c17-a912732cf019" providerId="ADAL" clId="{D2B9FF7C-D68A-4B9D-B63C-99A5B5A1F107}" dt="2020-03-16T18:56:49.676" v="212" actId="478"/>
          <ac:picMkLst>
            <pc:docMk/>
            <pc:sldMk cId="3935966422" sldId="422"/>
            <ac:picMk id="3" creationId="{72C120BF-039D-40C9-A6A7-50CF0CEDBCED}"/>
          </ac:picMkLst>
        </pc:picChg>
        <pc:picChg chg="del">
          <ac:chgData name="Riha, Kristin" userId="169c8a5b-e3c1-497d-9c17-a912732cf019" providerId="ADAL" clId="{D2B9FF7C-D68A-4B9D-B63C-99A5B5A1F107}" dt="2020-03-16T18:04:23.537" v="124" actId="478"/>
          <ac:picMkLst>
            <pc:docMk/>
            <pc:sldMk cId="3935966422" sldId="422"/>
            <ac:picMk id="5" creationId="{E65A4C79-1EFE-4D98-A49E-DB081D8504A3}"/>
          </ac:picMkLst>
        </pc:picChg>
        <pc:picChg chg="add">
          <ac:chgData name="Riha, Kristin" userId="169c8a5b-e3c1-497d-9c17-a912732cf019" providerId="ADAL" clId="{D2B9FF7C-D68A-4B9D-B63C-99A5B5A1F107}" dt="2020-03-16T19:04:16.640" v="213"/>
          <ac:picMkLst>
            <pc:docMk/>
            <pc:sldMk cId="3935966422" sldId="422"/>
            <ac:picMk id="15" creationId="{09CF618E-4B6D-4E7A-9C39-8FBA20ADE9F9}"/>
          </ac:picMkLst>
        </pc:picChg>
      </pc:sldChg>
      <pc:sldChg chg="addCm">
        <pc:chgData name="Riha, Kristin" userId="169c8a5b-e3c1-497d-9c17-a912732cf019" providerId="ADAL" clId="{D2B9FF7C-D68A-4B9D-B63C-99A5B5A1F107}" dt="2020-03-16T18:55:15.798" v="209" actId="1589"/>
        <pc:sldMkLst>
          <pc:docMk/>
          <pc:sldMk cId="195725345" sldId="430"/>
        </pc:sldMkLst>
      </pc:sldChg>
      <pc:sldChg chg="addCm modCm">
        <pc:chgData name="Riha, Kristin" userId="169c8a5b-e3c1-497d-9c17-a912732cf019" providerId="ADAL" clId="{D2B9FF7C-D68A-4B9D-B63C-99A5B5A1F107}" dt="2020-03-25T18:19:02.999" v="481"/>
        <pc:sldMkLst>
          <pc:docMk/>
          <pc:sldMk cId="2135563898" sldId="431"/>
        </pc:sldMkLst>
      </pc:sldChg>
      <pc:sldChg chg="addSp delSp modSp addCm">
        <pc:chgData name="Riha, Kristin" userId="169c8a5b-e3c1-497d-9c17-a912732cf019" providerId="ADAL" clId="{D2B9FF7C-D68A-4B9D-B63C-99A5B5A1F107}" dt="2020-03-16T18:55:29.316" v="210" actId="1589"/>
        <pc:sldMkLst>
          <pc:docMk/>
          <pc:sldMk cId="996950678" sldId="433"/>
        </pc:sldMkLst>
        <pc:picChg chg="del">
          <ac:chgData name="Riha, Kristin" userId="169c8a5b-e3c1-497d-9c17-a912732cf019" providerId="ADAL" clId="{D2B9FF7C-D68A-4B9D-B63C-99A5B5A1F107}" dt="2020-03-16T17:52:56.077" v="31" actId="478"/>
          <ac:picMkLst>
            <pc:docMk/>
            <pc:sldMk cId="996950678" sldId="433"/>
            <ac:picMk id="5" creationId="{B0C64CFF-A243-427E-AECA-7DE74AF60CF2}"/>
          </ac:picMkLst>
        </pc:picChg>
        <pc:picChg chg="add mod">
          <ac:chgData name="Riha, Kristin" userId="169c8a5b-e3c1-497d-9c17-a912732cf019" providerId="ADAL" clId="{D2B9FF7C-D68A-4B9D-B63C-99A5B5A1F107}" dt="2020-03-16T17:53:32.633" v="123" actId="1076"/>
          <ac:picMkLst>
            <pc:docMk/>
            <pc:sldMk cId="996950678" sldId="433"/>
            <ac:picMk id="6" creationId="{94EFEBF9-DB3D-4480-BEA2-788058EB663F}"/>
          </ac:picMkLst>
        </pc:picChg>
      </pc:sldChg>
      <pc:sldChg chg="modSp">
        <pc:chgData name="Riha, Kristin" userId="169c8a5b-e3c1-497d-9c17-a912732cf019" providerId="ADAL" clId="{D2B9FF7C-D68A-4B9D-B63C-99A5B5A1F107}" dt="2020-03-25T17:32:58.620" v="480" actId="6549"/>
        <pc:sldMkLst>
          <pc:docMk/>
          <pc:sldMk cId="646516828" sldId="435"/>
        </pc:sldMkLst>
        <pc:spChg chg="mod">
          <ac:chgData name="Riha, Kristin" userId="169c8a5b-e3c1-497d-9c17-a912732cf019" providerId="ADAL" clId="{D2B9FF7C-D68A-4B9D-B63C-99A5B5A1F107}" dt="2020-03-25T17:32:58.620" v="480" actId="6549"/>
          <ac:spMkLst>
            <pc:docMk/>
            <pc:sldMk cId="646516828" sldId="435"/>
            <ac:spMk id="5" creationId="{5D8553F5-063F-4A75-8A7F-438BA39FF7C6}"/>
          </ac:spMkLst>
        </pc:spChg>
        <pc:spChg chg="mod">
          <ac:chgData name="Riha, Kristin" userId="169c8a5b-e3c1-497d-9c17-a912732cf019" providerId="ADAL" clId="{D2B9FF7C-D68A-4B9D-B63C-99A5B5A1F107}" dt="2020-03-25T17:31:27.164" v="386" actId="20577"/>
          <ac:spMkLst>
            <pc:docMk/>
            <pc:sldMk cId="646516828" sldId="435"/>
            <ac:spMk id="15" creationId="{7CEB2399-8492-49B0-9CF8-BC3FFDC68204}"/>
          </ac:spMkLst>
        </pc:spChg>
        <pc:graphicFrameChg chg="mod">
          <ac:chgData name="Riha, Kristin" userId="169c8a5b-e3c1-497d-9c17-a912732cf019" providerId="ADAL" clId="{D2B9FF7C-D68A-4B9D-B63C-99A5B5A1F107}" dt="2020-03-25T17:31:45.938" v="414" actId="20577"/>
          <ac:graphicFrameMkLst>
            <pc:docMk/>
            <pc:sldMk cId="646516828" sldId="435"/>
            <ac:graphicFrameMk id="13" creationId="{C9202CAE-384D-4826-BF77-8BF9977B473D}"/>
          </ac:graphicFrameMkLst>
        </pc:graphicFrameChg>
        <pc:graphicFrameChg chg="mod">
          <ac:chgData name="Riha, Kristin" userId="169c8a5b-e3c1-497d-9c17-a912732cf019" providerId="ADAL" clId="{D2B9FF7C-D68A-4B9D-B63C-99A5B5A1F107}" dt="2020-03-25T17:31:39.835" v="400" actId="20577"/>
          <ac:graphicFrameMkLst>
            <pc:docMk/>
            <pc:sldMk cId="646516828" sldId="435"/>
            <ac:graphicFrameMk id="14" creationId="{76814C78-0A2F-40B2-B130-3C5357000834}"/>
          </ac:graphicFrameMkLst>
        </pc:graphicFrameChg>
      </pc:sldChg>
      <pc:sldChg chg="delCm">
        <pc:chgData name="Riha, Kristin" userId="169c8a5b-e3c1-497d-9c17-a912732cf019" providerId="ADAL" clId="{D2B9FF7C-D68A-4B9D-B63C-99A5B5A1F107}" dt="2020-03-27T14:11:44.454" v="487" actId="1592"/>
        <pc:sldMkLst>
          <pc:docMk/>
          <pc:sldMk cId="2596662136" sldId="438"/>
        </pc:sldMkLst>
      </pc:sldChg>
      <pc:sldChg chg="addSp delSp modSp add">
        <pc:chgData name="Riha, Kristin" userId="169c8a5b-e3c1-497d-9c17-a912732cf019" providerId="ADAL" clId="{D2B9FF7C-D68A-4B9D-B63C-99A5B5A1F107}" dt="2020-03-16T18:41:58.974" v="201" actId="478"/>
        <pc:sldMkLst>
          <pc:docMk/>
          <pc:sldMk cId="4195442771" sldId="440"/>
        </pc:sldMkLst>
        <pc:spChg chg="mod">
          <ac:chgData name="Riha, Kristin" userId="169c8a5b-e3c1-497d-9c17-a912732cf019" providerId="ADAL" clId="{D2B9FF7C-D68A-4B9D-B63C-99A5B5A1F107}" dt="2020-03-16T18:41:54.692" v="199" actId="20577"/>
          <ac:spMkLst>
            <pc:docMk/>
            <pc:sldMk cId="4195442771" sldId="440"/>
            <ac:spMk id="2" creationId="{02A203BB-DFC5-4D77-B366-96E27C243859}"/>
          </ac:spMkLst>
        </pc:spChg>
        <pc:spChg chg="del">
          <ac:chgData name="Riha, Kristin" userId="169c8a5b-e3c1-497d-9c17-a912732cf019" providerId="ADAL" clId="{D2B9FF7C-D68A-4B9D-B63C-99A5B5A1F107}" dt="2020-03-16T18:41:58.974" v="201" actId="478"/>
          <ac:spMkLst>
            <pc:docMk/>
            <pc:sldMk cId="4195442771" sldId="440"/>
            <ac:spMk id="3" creationId="{33D1A5CD-4E58-4144-915D-30996EAC90B3}"/>
          </ac:spMkLst>
        </pc:spChg>
        <pc:picChg chg="add">
          <ac:chgData name="Riha, Kristin" userId="169c8a5b-e3c1-497d-9c17-a912732cf019" providerId="ADAL" clId="{D2B9FF7C-D68A-4B9D-B63C-99A5B5A1F107}" dt="2020-03-16T18:41:55.826" v="200"/>
          <ac:picMkLst>
            <pc:docMk/>
            <pc:sldMk cId="4195442771" sldId="440"/>
            <ac:picMk id="5" creationId="{4734031E-E92A-428E-B7EB-524B2540CC59}"/>
          </ac:picMkLst>
        </pc:picChg>
      </pc:sldChg>
    </pc:docChg>
  </pc:docChgLst>
  <pc:docChgLst>
    <pc:chgData name="Riha, Kristin" userId="169c8a5b-e3c1-497d-9c17-a912732cf019" providerId="ADAL" clId="{6E3425A9-080F-4CB1-8FE1-99CEF478D609}"/>
    <pc:docChg chg="modSld">
      <pc:chgData name="Riha, Kristin" userId="169c8a5b-e3c1-497d-9c17-a912732cf019" providerId="ADAL" clId="{6E3425A9-080F-4CB1-8FE1-99CEF478D609}" dt="2020-07-27T15:34:44.828" v="1" actId="20577"/>
      <pc:docMkLst>
        <pc:docMk/>
      </pc:docMkLst>
      <pc:sldChg chg="modSp">
        <pc:chgData name="Riha, Kristin" userId="169c8a5b-e3c1-497d-9c17-a912732cf019" providerId="ADAL" clId="{6E3425A9-080F-4CB1-8FE1-99CEF478D609}" dt="2020-07-27T15:34:44.828" v="1" actId="20577"/>
        <pc:sldMkLst>
          <pc:docMk/>
          <pc:sldMk cId="3920751315" sldId="420"/>
        </pc:sldMkLst>
        <pc:spChg chg="mod">
          <ac:chgData name="Riha, Kristin" userId="169c8a5b-e3c1-497d-9c17-a912732cf019" providerId="ADAL" clId="{6E3425A9-080F-4CB1-8FE1-99CEF478D609}" dt="2020-07-27T15:34:44.828" v="1" actId="20577"/>
          <ac:spMkLst>
            <pc:docMk/>
            <pc:sldMk cId="3920751315" sldId="420"/>
            <ac:spMk id="2" creationId="{E59B5FCB-DA1E-4333-A874-BABBD39B6012}"/>
          </ac:spMkLst>
        </pc:spChg>
      </pc:sldChg>
    </pc:docChg>
  </pc:docChgLst>
  <pc:docChgLst>
    <pc:chgData name="Riha, Kristin" userId="169c8a5b-e3c1-497d-9c17-a912732cf019" providerId="ADAL" clId="{EE3EF271-CC6A-4CB4-BFF7-A65D03E9CDA3}"/>
    <pc:docChg chg="custSel addSld delSld modSld replTag delTag">
      <pc:chgData name="Riha, Kristin" userId="169c8a5b-e3c1-497d-9c17-a912732cf019" providerId="ADAL" clId="{EE3EF271-CC6A-4CB4-BFF7-A65D03E9CDA3}" dt="2023-05-09T15:24:29.972" v="187"/>
      <pc:docMkLst>
        <pc:docMk/>
      </pc:docMkLst>
      <pc:sldChg chg="replTag delTag">
        <pc:chgData name="Riha, Kristin" userId="169c8a5b-e3c1-497d-9c17-a912732cf019" providerId="ADAL" clId="{EE3EF271-CC6A-4CB4-BFF7-A65D03E9CDA3}" dt="2023-05-09T15:15:50.650" v="140"/>
        <pc:sldMkLst>
          <pc:docMk/>
          <pc:sldMk cId="1798276502" sldId="317"/>
        </pc:sldMkLst>
      </pc:sldChg>
      <pc:sldChg chg="replTag">
        <pc:chgData name="Riha, Kristin" userId="169c8a5b-e3c1-497d-9c17-a912732cf019" providerId="ADAL" clId="{EE3EF271-CC6A-4CB4-BFF7-A65D03E9CDA3}" dt="2023-04-27T13:12:42.393" v="1"/>
        <pc:sldMkLst>
          <pc:docMk/>
          <pc:sldMk cId="1898186148" sldId="322"/>
        </pc:sldMkLst>
      </pc:sldChg>
      <pc:sldChg chg="replTag">
        <pc:chgData name="Riha, Kristin" userId="169c8a5b-e3c1-497d-9c17-a912732cf019" providerId="ADAL" clId="{EE3EF271-CC6A-4CB4-BFF7-A65D03E9CDA3}" dt="2023-04-27T13:12:42.702" v="4"/>
        <pc:sldMkLst>
          <pc:docMk/>
          <pc:sldMk cId="3144217632" sldId="323"/>
        </pc:sldMkLst>
      </pc:sldChg>
      <pc:sldChg chg="replTag">
        <pc:chgData name="Riha, Kristin" userId="169c8a5b-e3c1-497d-9c17-a912732cf019" providerId="ADAL" clId="{EE3EF271-CC6A-4CB4-BFF7-A65D03E9CDA3}" dt="2023-04-27T13:12:42.546" v="3"/>
        <pc:sldMkLst>
          <pc:docMk/>
          <pc:sldMk cId="3213161141" sldId="324"/>
        </pc:sldMkLst>
      </pc:sldChg>
      <pc:sldChg chg="replTag">
        <pc:chgData name="Riha, Kristin" userId="169c8a5b-e3c1-497d-9c17-a912732cf019" providerId="ADAL" clId="{EE3EF271-CC6A-4CB4-BFF7-A65D03E9CDA3}" dt="2023-04-27T13:12:42.969" v="6"/>
        <pc:sldMkLst>
          <pc:docMk/>
          <pc:sldMk cId="3644362466" sldId="326"/>
        </pc:sldMkLst>
      </pc:sldChg>
      <pc:sldChg chg="replTag">
        <pc:chgData name="Riha, Kristin" userId="169c8a5b-e3c1-497d-9c17-a912732cf019" providerId="ADAL" clId="{EE3EF271-CC6A-4CB4-BFF7-A65D03E9CDA3}" dt="2023-04-27T13:12:43.585" v="10"/>
        <pc:sldMkLst>
          <pc:docMk/>
          <pc:sldMk cId="3796898399" sldId="327"/>
        </pc:sldMkLst>
      </pc:sldChg>
      <pc:sldChg chg="replTag">
        <pc:chgData name="Riha, Kristin" userId="169c8a5b-e3c1-497d-9c17-a912732cf019" providerId="ADAL" clId="{EE3EF271-CC6A-4CB4-BFF7-A65D03E9CDA3}" dt="2023-04-27T13:12:43.435" v="9"/>
        <pc:sldMkLst>
          <pc:docMk/>
          <pc:sldMk cId="467580296" sldId="345"/>
        </pc:sldMkLst>
      </pc:sldChg>
      <pc:sldChg chg="replTag">
        <pc:chgData name="Riha, Kristin" userId="169c8a5b-e3c1-497d-9c17-a912732cf019" providerId="ADAL" clId="{EE3EF271-CC6A-4CB4-BFF7-A65D03E9CDA3}" dt="2023-04-27T13:12:43.723" v="11"/>
        <pc:sldMkLst>
          <pc:docMk/>
          <pc:sldMk cId="751014895" sldId="346"/>
        </pc:sldMkLst>
      </pc:sldChg>
      <pc:sldChg chg="replTag">
        <pc:chgData name="Riha, Kristin" userId="169c8a5b-e3c1-497d-9c17-a912732cf019" providerId="ADAL" clId="{EE3EF271-CC6A-4CB4-BFF7-A65D03E9CDA3}" dt="2023-04-27T13:12:44.168" v="14"/>
        <pc:sldMkLst>
          <pc:docMk/>
          <pc:sldMk cId="1027272234" sldId="347"/>
        </pc:sldMkLst>
      </pc:sldChg>
      <pc:sldChg chg="replTag">
        <pc:chgData name="Riha, Kristin" userId="169c8a5b-e3c1-497d-9c17-a912732cf019" providerId="ADAL" clId="{EE3EF271-CC6A-4CB4-BFF7-A65D03E9CDA3}" dt="2023-04-27T13:12:43.864" v="12"/>
        <pc:sldMkLst>
          <pc:docMk/>
          <pc:sldMk cId="855964735" sldId="349"/>
        </pc:sldMkLst>
      </pc:sldChg>
      <pc:sldChg chg="replTag">
        <pc:chgData name="Riha, Kristin" userId="169c8a5b-e3c1-497d-9c17-a912732cf019" providerId="ADAL" clId="{EE3EF271-CC6A-4CB4-BFF7-A65D03E9CDA3}" dt="2023-04-27T13:12:42.852" v="5"/>
        <pc:sldMkLst>
          <pc:docMk/>
          <pc:sldMk cId="491799876" sldId="392"/>
        </pc:sldMkLst>
      </pc:sldChg>
      <pc:sldChg chg="replTag">
        <pc:chgData name="Riha, Kristin" userId="169c8a5b-e3c1-497d-9c17-a912732cf019" providerId="ADAL" clId="{EE3EF271-CC6A-4CB4-BFF7-A65D03E9CDA3}" dt="2023-04-27T13:12:43.126" v="7"/>
        <pc:sldMkLst>
          <pc:docMk/>
          <pc:sldMk cId="3863620066" sldId="393"/>
        </pc:sldMkLst>
      </pc:sldChg>
      <pc:sldChg chg="replTag">
        <pc:chgData name="Riha, Kristin" userId="169c8a5b-e3c1-497d-9c17-a912732cf019" providerId="ADAL" clId="{EE3EF271-CC6A-4CB4-BFF7-A65D03E9CDA3}" dt="2023-04-27T13:12:43.295" v="8"/>
        <pc:sldMkLst>
          <pc:docMk/>
          <pc:sldMk cId="3108951586" sldId="394"/>
        </pc:sldMkLst>
      </pc:sldChg>
      <pc:sldChg chg="replTag">
        <pc:chgData name="Riha, Kristin" userId="169c8a5b-e3c1-497d-9c17-a912732cf019" providerId="ADAL" clId="{EE3EF271-CC6A-4CB4-BFF7-A65D03E9CDA3}" dt="2023-04-27T13:12:44.022" v="13"/>
        <pc:sldMkLst>
          <pc:docMk/>
          <pc:sldMk cId="4223838403" sldId="396"/>
        </pc:sldMkLst>
      </pc:sldChg>
      <pc:sldChg chg="replTag">
        <pc:chgData name="Riha, Kristin" userId="169c8a5b-e3c1-497d-9c17-a912732cf019" providerId="ADAL" clId="{EE3EF271-CC6A-4CB4-BFF7-A65D03E9CDA3}" dt="2023-04-27T13:12:44.343" v="15"/>
        <pc:sldMkLst>
          <pc:docMk/>
          <pc:sldMk cId="2419304305" sldId="397"/>
        </pc:sldMkLst>
      </pc:sldChg>
      <pc:sldChg chg="replTag">
        <pc:chgData name="Riha, Kristin" userId="169c8a5b-e3c1-497d-9c17-a912732cf019" providerId="ADAL" clId="{EE3EF271-CC6A-4CB4-BFF7-A65D03E9CDA3}" dt="2023-04-27T13:12:44.492" v="16"/>
        <pc:sldMkLst>
          <pc:docMk/>
          <pc:sldMk cId="598921234" sldId="398"/>
        </pc:sldMkLst>
      </pc:sldChg>
      <pc:sldChg chg="replTag">
        <pc:chgData name="Riha, Kristin" userId="169c8a5b-e3c1-497d-9c17-a912732cf019" providerId="ADAL" clId="{EE3EF271-CC6A-4CB4-BFF7-A65D03E9CDA3}" dt="2023-04-27T13:12:44.692" v="17"/>
        <pc:sldMkLst>
          <pc:docMk/>
          <pc:sldMk cId="4267418273" sldId="400"/>
        </pc:sldMkLst>
      </pc:sldChg>
      <pc:sldChg chg="replTag">
        <pc:chgData name="Riha, Kristin" userId="169c8a5b-e3c1-497d-9c17-a912732cf019" providerId="ADAL" clId="{EE3EF271-CC6A-4CB4-BFF7-A65D03E9CDA3}" dt="2023-04-27T13:12:44.904" v="18"/>
        <pc:sldMkLst>
          <pc:docMk/>
          <pc:sldMk cId="2780315452" sldId="401"/>
        </pc:sldMkLst>
      </pc:sldChg>
      <pc:sldChg chg="replTag">
        <pc:chgData name="Riha, Kristin" userId="169c8a5b-e3c1-497d-9c17-a912732cf019" providerId="ADAL" clId="{EE3EF271-CC6A-4CB4-BFF7-A65D03E9CDA3}" dt="2023-04-27T13:12:45.062" v="19"/>
        <pc:sldMkLst>
          <pc:docMk/>
          <pc:sldMk cId="3116197878" sldId="402"/>
        </pc:sldMkLst>
      </pc:sldChg>
      <pc:sldChg chg="replTag">
        <pc:chgData name="Riha, Kristin" userId="169c8a5b-e3c1-497d-9c17-a912732cf019" providerId="ADAL" clId="{EE3EF271-CC6A-4CB4-BFF7-A65D03E9CDA3}" dt="2023-04-27T13:12:45.239" v="20"/>
        <pc:sldMkLst>
          <pc:docMk/>
          <pc:sldMk cId="2286352176" sldId="403"/>
        </pc:sldMkLst>
      </pc:sldChg>
      <pc:sldChg chg="replTag">
        <pc:chgData name="Riha, Kristin" userId="169c8a5b-e3c1-497d-9c17-a912732cf019" providerId="ADAL" clId="{EE3EF271-CC6A-4CB4-BFF7-A65D03E9CDA3}" dt="2023-04-27T13:12:45.487" v="21"/>
        <pc:sldMkLst>
          <pc:docMk/>
          <pc:sldMk cId="2422364564" sldId="404"/>
        </pc:sldMkLst>
      </pc:sldChg>
      <pc:sldChg chg="replTag">
        <pc:chgData name="Riha, Kristin" userId="169c8a5b-e3c1-497d-9c17-a912732cf019" providerId="ADAL" clId="{EE3EF271-CC6A-4CB4-BFF7-A65D03E9CDA3}" dt="2023-04-27T13:12:45.896" v="22"/>
        <pc:sldMkLst>
          <pc:docMk/>
          <pc:sldMk cId="3132284521" sldId="405"/>
        </pc:sldMkLst>
      </pc:sldChg>
      <pc:sldChg chg="modSp mod replTag">
        <pc:chgData name="Riha, Kristin" userId="169c8a5b-e3c1-497d-9c17-a912732cf019" providerId="ADAL" clId="{EE3EF271-CC6A-4CB4-BFF7-A65D03E9CDA3}" dt="2023-04-27T13:13:41.284" v="25"/>
        <pc:sldMkLst>
          <pc:docMk/>
          <pc:sldMk cId="2032409484" sldId="406"/>
        </pc:sldMkLst>
        <pc:picChg chg="mod">
          <ac:chgData name="Riha, Kristin" userId="169c8a5b-e3c1-497d-9c17-a912732cf019" providerId="ADAL" clId="{EE3EF271-CC6A-4CB4-BFF7-A65D03E9CDA3}" dt="2023-04-27T13:13:41.284" v="25"/>
          <ac:picMkLst>
            <pc:docMk/>
            <pc:sldMk cId="2032409484" sldId="406"/>
            <ac:picMk id="3" creationId="{2A75D7FC-E0A6-4B03-B430-42450B9AF5F2}"/>
          </ac:picMkLst>
        </pc:picChg>
      </pc:sldChg>
      <pc:sldChg chg="modSp mod replTag delTag">
        <pc:chgData name="Riha, Kristin" userId="169c8a5b-e3c1-497d-9c17-a912732cf019" providerId="ADAL" clId="{EE3EF271-CC6A-4CB4-BFF7-A65D03E9CDA3}" dt="2023-04-27T13:15:35.008" v="130" actId="20577"/>
        <pc:sldMkLst>
          <pc:docMk/>
          <pc:sldMk cId="107636935" sldId="407"/>
        </pc:sldMkLst>
        <pc:spChg chg="mod">
          <ac:chgData name="Riha, Kristin" userId="169c8a5b-e3c1-497d-9c17-a912732cf019" providerId="ADAL" clId="{EE3EF271-CC6A-4CB4-BFF7-A65D03E9CDA3}" dt="2023-04-27T13:15:35.008" v="130" actId="20577"/>
          <ac:spMkLst>
            <pc:docMk/>
            <pc:sldMk cId="107636935" sldId="407"/>
            <ac:spMk id="2" creationId="{BCF578C0-5166-4D0F-B240-414F79E503B6}"/>
          </ac:spMkLst>
        </pc:spChg>
      </pc:sldChg>
      <pc:sldChg chg="modSp mod replTag delTag">
        <pc:chgData name="Riha, Kristin" userId="169c8a5b-e3c1-497d-9c17-a912732cf019" providerId="ADAL" clId="{EE3EF271-CC6A-4CB4-BFF7-A65D03E9CDA3}" dt="2023-04-27T13:15:54.382" v="135" actId="20577"/>
        <pc:sldMkLst>
          <pc:docMk/>
          <pc:sldMk cId="4034431384" sldId="408"/>
        </pc:sldMkLst>
        <pc:spChg chg="mod">
          <ac:chgData name="Riha, Kristin" userId="169c8a5b-e3c1-497d-9c17-a912732cf019" providerId="ADAL" clId="{EE3EF271-CC6A-4CB4-BFF7-A65D03E9CDA3}" dt="2023-04-27T13:15:54.382" v="135" actId="20577"/>
          <ac:spMkLst>
            <pc:docMk/>
            <pc:sldMk cId="4034431384" sldId="408"/>
            <ac:spMk id="7" creationId="{B9B5C1ED-A2A6-4D8D-A1F3-6CF1B59E65AD}"/>
          </ac:spMkLst>
        </pc:spChg>
      </pc:sldChg>
      <pc:sldChg chg="del replTag delTag">
        <pc:chgData name="Riha, Kristin" userId="169c8a5b-e3c1-497d-9c17-a912732cf019" providerId="ADAL" clId="{EE3EF271-CC6A-4CB4-BFF7-A65D03E9CDA3}" dt="2023-05-09T15:20:54.495" v="151" actId="47"/>
        <pc:sldMkLst>
          <pc:docMk/>
          <pc:sldMk cId="2135563898" sldId="431"/>
        </pc:sldMkLst>
      </pc:sldChg>
      <pc:sldChg chg="replTag">
        <pc:chgData name="Riha, Kristin" userId="169c8a5b-e3c1-497d-9c17-a912732cf019" providerId="ADAL" clId="{EE3EF271-CC6A-4CB4-BFF7-A65D03E9CDA3}" dt="2023-05-09T15:20:54.497" v="152"/>
        <pc:sldMkLst>
          <pc:docMk/>
          <pc:sldMk cId="3689371855" sldId="432"/>
        </pc:sldMkLst>
      </pc:sldChg>
      <pc:sldChg chg="modSp add mod replTag delTag">
        <pc:chgData name="Riha, Kristin" userId="169c8a5b-e3c1-497d-9c17-a912732cf019" providerId="ADAL" clId="{EE3EF271-CC6A-4CB4-BFF7-A65D03E9CDA3}" dt="2023-05-09T15:24:29.972" v="187"/>
        <pc:sldMkLst>
          <pc:docMk/>
          <pc:sldMk cId="1947146603" sldId="440"/>
        </pc:sldMkLst>
        <pc:spChg chg="mod">
          <ac:chgData name="Riha, Kristin" userId="169c8a5b-e3c1-497d-9c17-a912732cf019" providerId="ADAL" clId="{EE3EF271-CC6A-4CB4-BFF7-A65D03E9CDA3}" dt="2023-05-09T15:21:13.015" v="185" actId="20577"/>
          <ac:spMkLst>
            <pc:docMk/>
            <pc:sldMk cId="1947146603" sldId="440"/>
            <ac:spMk id="4" creationId="{063DF425-FC05-454D-87E6-E6A3E96ED514}"/>
          </ac:spMkLst>
        </pc:spChg>
        <pc:spChg chg="mod">
          <ac:chgData name="Riha, Kristin" userId="169c8a5b-e3c1-497d-9c17-a912732cf019" providerId="ADAL" clId="{EE3EF271-CC6A-4CB4-BFF7-A65D03E9CDA3}" dt="2023-05-09T15:21:05.539" v="182" actId="20577"/>
          <ac:spMkLst>
            <pc:docMk/>
            <pc:sldMk cId="1947146603" sldId="440"/>
            <ac:spMk id="9" creationId="{6C7FB8FB-9B52-4D8D-ACA3-08EA8B559ED8}"/>
          </ac:spMkLst>
        </pc:spChg>
      </pc:sldChg>
    </pc:docChg>
  </pc:docChgLst>
  <pc:docChgLst>
    <pc:chgData name="Alison Dougherty" userId="1993291a-329e-44a1-95d1-cfac53fd4704" providerId="ADAL" clId="{19E1E3BD-B64C-4858-8F6A-44B4421F165C}"/>
    <pc:docChg chg="undo custSel addSld delSld modSld sldOrd">
      <pc:chgData name="Alison Dougherty" userId="1993291a-329e-44a1-95d1-cfac53fd4704" providerId="ADAL" clId="{19E1E3BD-B64C-4858-8F6A-44B4421F165C}" dt="2020-02-03T20:23:23.470" v="1482" actId="20577"/>
      <pc:docMkLst>
        <pc:docMk/>
      </pc:docMkLst>
      <pc:sldChg chg="modSp">
        <pc:chgData name="Alison Dougherty" userId="1993291a-329e-44a1-95d1-cfac53fd4704" providerId="ADAL" clId="{19E1E3BD-B64C-4858-8F6A-44B4421F165C}" dt="2020-01-29T18:56:35.348" v="681" actId="20577"/>
        <pc:sldMkLst>
          <pc:docMk/>
          <pc:sldMk cId="3144217632" sldId="323"/>
        </pc:sldMkLst>
        <pc:spChg chg="mod">
          <ac:chgData name="Alison Dougherty" userId="1993291a-329e-44a1-95d1-cfac53fd4704" providerId="ADAL" clId="{19E1E3BD-B64C-4858-8F6A-44B4421F165C}" dt="2020-01-29T18:56:35.348" v="681" actId="20577"/>
          <ac:spMkLst>
            <pc:docMk/>
            <pc:sldMk cId="3144217632" sldId="323"/>
            <ac:spMk id="9" creationId="{456C2E71-3CB9-4F67-B5B0-4E22B11CC39F}"/>
          </ac:spMkLst>
        </pc:spChg>
      </pc:sldChg>
      <pc:sldChg chg="modNotesTx">
        <pc:chgData name="Alison Dougherty" userId="1993291a-329e-44a1-95d1-cfac53fd4704" providerId="ADAL" clId="{19E1E3BD-B64C-4858-8F6A-44B4421F165C}" dt="2020-01-30T15:11:48.509" v="703" actId="20577"/>
        <pc:sldMkLst>
          <pc:docMk/>
          <pc:sldMk cId="3644362466" sldId="326"/>
        </pc:sldMkLst>
      </pc:sldChg>
      <pc:sldChg chg="modNotesTx">
        <pc:chgData name="Alison Dougherty" userId="1993291a-329e-44a1-95d1-cfac53fd4704" providerId="ADAL" clId="{19E1E3BD-B64C-4858-8F6A-44B4421F165C}" dt="2020-01-30T14:57:47.108" v="698" actId="20577"/>
        <pc:sldMkLst>
          <pc:docMk/>
          <pc:sldMk cId="3796898399" sldId="327"/>
        </pc:sldMkLst>
      </pc:sldChg>
      <pc:sldChg chg="modSp mod modNotesTx">
        <pc:chgData name="Alison Dougherty" userId="1993291a-329e-44a1-95d1-cfac53fd4704" providerId="ADAL" clId="{19E1E3BD-B64C-4858-8F6A-44B4421F165C}" dt="2020-01-30T15:10:18.610" v="700" actId="20577"/>
        <pc:sldMkLst>
          <pc:docMk/>
          <pc:sldMk cId="467580296" sldId="345"/>
        </pc:sldMkLst>
        <pc:spChg chg="mod">
          <ac:chgData name="Alison Dougherty" userId="1993291a-329e-44a1-95d1-cfac53fd4704" providerId="ADAL" clId="{19E1E3BD-B64C-4858-8F6A-44B4421F165C}" dt="2020-01-30T14:30:30.587" v="697" actId="20577"/>
          <ac:spMkLst>
            <pc:docMk/>
            <pc:sldMk cId="467580296" sldId="345"/>
            <ac:spMk id="9" creationId="{14904C51-261D-44E8-9F0C-7FA8BE7BAD5D}"/>
          </ac:spMkLst>
        </pc:spChg>
      </pc:sldChg>
      <pc:sldChg chg="modNotesTx">
        <pc:chgData name="Alison Dougherty" userId="1993291a-329e-44a1-95d1-cfac53fd4704" providerId="ADAL" clId="{19E1E3BD-B64C-4858-8F6A-44B4421F165C}" dt="2020-01-30T15:10:13.640" v="699" actId="20577"/>
        <pc:sldMkLst>
          <pc:docMk/>
          <pc:sldMk cId="751014895" sldId="346"/>
        </pc:sldMkLst>
      </pc:sldChg>
      <pc:sldChg chg="modNotesTx">
        <pc:chgData name="Alison Dougherty" userId="1993291a-329e-44a1-95d1-cfac53fd4704" providerId="ADAL" clId="{19E1E3BD-B64C-4858-8F6A-44B4421F165C}" dt="2020-01-30T16:28:15.793" v="717" actId="20577"/>
        <pc:sldMkLst>
          <pc:docMk/>
          <pc:sldMk cId="1027272234" sldId="347"/>
        </pc:sldMkLst>
      </pc:sldChg>
      <pc:sldChg chg="modSp mod delCm">
        <pc:chgData name="Alison Dougherty" userId="1993291a-329e-44a1-95d1-cfac53fd4704" providerId="ADAL" clId="{19E1E3BD-B64C-4858-8F6A-44B4421F165C}" dt="2020-01-31T18:21:12.091" v="1053" actId="20577"/>
        <pc:sldMkLst>
          <pc:docMk/>
          <pc:sldMk cId="3491100592" sldId="369"/>
        </pc:sldMkLst>
        <pc:spChg chg="mod">
          <ac:chgData name="Alison Dougherty" userId="1993291a-329e-44a1-95d1-cfac53fd4704" providerId="ADAL" clId="{19E1E3BD-B64C-4858-8F6A-44B4421F165C}" dt="2020-01-31T18:17:48.389" v="925" actId="20577"/>
          <ac:spMkLst>
            <pc:docMk/>
            <pc:sldMk cId="3491100592" sldId="369"/>
            <ac:spMk id="5" creationId="{5D8553F5-063F-4A75-8A7F-438BA39FF7C6}"/>
          </ac:spMkLst>
        </pc:spChg>
        <pc:spChg chg="mod">
          <ac:chgData name="Alison Dougherty" userId="1993291a-329e-44a1-95d1-cfac53fd4704" providerId="ADAL" clId="{19E1E3BD-B64C-4858-8F6A-44B4421F165C}" dt="2020-01-31T18:21:12.091" v="1053" actId="20577"/>
          <ac:spMkLst>
            <pc:docMk/>
            <pc:sldMk cId="3491100592" sldId="369"/>
            <ac:spMk id="6" creationId="{C7179A39-369F-477A-B20E-74C05375A963}"/>
          </ac:spMkLst>
        </pc:spChg>
      </pc:sldChg>
      <pc:sldChg chg="modSp add mod">
        <pc:chgData name="Alison Dougherty" userId="1993291a-329e-44a1-95d1-cfac53fd4704" providerId="ADAL" clId="{19E1E3BD-B64C-4858-8F6A-44B4421F165C}" dt="2020-01-31T21:06:55.799" v="1138" actId="20577"/>
        <pc:sldMkLst>
          <pc:docMk/>
          <pc:sldMk cId="1072988199" sldId="373"/>
        </pc:sldMkLst>
        <pc:spChg chg="mod">
          <ac:chgData name="Alison Dougherty" userId="1993291a-329e-44a1-95d1-cfac53fd4704" providerId="ADAL" clId="{19E1E3BD-B64C-4858-8F6A-44B4421F165C}" dt="2020-01-31T21:06:55.799" v="1138" actId="20577"/>
          <ac:spMkLst>
            <pc:docMk/>
            <pc:sldMk cId="1072988199" sldId="373"/>
            <ac:spMk id="5" creationId="{5D8553F5-063F-4A75-8A7F-438BA39FF7C6}"/>
          </ac:spMkLst>
        </pc:spChg>
        <pc:spChg chg="mod">
          <ac:chgData name="Alison Dougherty" userId="1993291a-329e-44a1-95d1-cfac53fd4704" providerId="ADAL" clId="{19E1E3BD-B64C-4858-8F6A-44B4421F165C}" dt="2020-01-29T16:21:56.297" v="642" actId="1076"/>
          <ac:spMkLst>
            <pc:docMk/>
            <pc:sldMk cId="1072988199" sldId="373"/>
            <ac:spMk id="6" creationId="{C7179A39-369F-477A-B20E-74C05375A963}"/>
          </ac:spMkLst>
        </pc:spChg>
        <pc:spChg chg="mod">
          <ac:chgData name="Alison Dougherty" userId="1993291a-329e-44a1-95d1-cfac53fd4704" providerId="ADAL" clId="{19E1E3BD-B64C-4858-8F6A-44B4421F165C}" dt="2020-01-29T16:21:21.483" v="420" actId="20577"/>
          <ac:spMkLst>
            <pc:docMk/>
            <pc:sldMk cId="1072988199" sldId="373"/>
            <ac:spMk id="15" creationId="{0DCE2F27-3632-4B69-A106-EC8D827D909C}"/>
          </ac:spMkLst>
        </pc:spChg>
      </pc:sldChg>
      <pc:sldChg chg="modSp mod modNotesTx">
        <pc:chgData name="Alison Dougherty" userId="1993291a-329e-44a1-95d1-cfac53fd4704" providerId="ADAL" clId="{19E1E3BD-B64C-4858-8F6A-44B4421F165C}" dt="2020-01-31T21:22:49.006" v="1480" actId="20577"/>
        <pc:sldMkLst>
          <pc:docMk/>
          <pc:sldMk cId="820509326" sldId="386"/>
        </pc:sldMkLst>
        <pc:spChg chg="mod">
          <ac:chgData name="Alison Dougherty" userId="1993291a-329e-44a1-95d1-cfac53fd4704" providerId="ADAL" clId="{19E1E3BD-B64C-4858-8F6A-44B4421F165C}" dt="2020-01-29T16:22:43.218" v="672" actId="5793"/>
          <ac:spMkLst>
            <pc:docMk/>
            <pc:sldMk cId="820509326" sldId="386"/>
            <ac:spMk id="7" creationId="{C159C118-794E-46C8-86FF-B4404F76B236}"/>
          </ac:spMkLst>
        </pc:spChg>
      </pc:sldChg>
      <pc:sldChg chg="modNotesTx">
        <pc:chgData name="Alison Dougherty" userId="1993291a-329e-44a1-95d1-cfac53fd4704" providerId="ADAL" clId="{19E1E3BD-B64C-4858-8F6A-44B4421F165C}" dt="2020-01-29T20:18:30.671" v="692" actId="6549"/>
        <pc:sldMkLst>
          <pc:docMk/>
          <pc:sldMk cId="491799876" sldId="392"/>
        </pc:sldMkLst>
      </pc:sldChg>
      <pc:sldChg chg="modSp mod delCm modNotesTx">
        <pc:chgData name="Alison Dougherty" userId="1993291a-329e-44a1-95d1-cfac53fd4704" providerId="ADAL" clId="{19E1E3BD-B64C-4858-8F6A-44B4421F165C}" dt="2020-01-31T18:41:31.027" v="1089" actId="1592"/>
        <pc:sldMkLst>
          <pc:docMk/>
          <pc:sldMk cId="3863620066" sldId="393"/>
        </pc:sldMkLst>
        <pc:spChg chg="mod">
          <ac:chgData name="Alison Dougherty" userId="1993291a-329e-44a1-95d1-cfac53fd4704" providerId="ADAL" clId="{19E1E3BD-B64C-4858-8F6A-44B4421F165C}" dt="2020-01-31T18:41:21.329" v="1088" actId="20577"/>
          <ac:spMkLst>
            <pc:docMk/>
            <pc:sldMk cId="3863620066" sldId="393"/>
            <ac:spMk id="5" creationId="{5623B2F6-2999-404A-A36A-A477246C462C}"/>
          </ac:spMkLst>
        </pc:spChg>
      </pc:sldChg>
      <pc:sldChg chg="modNotesTx">
        <pc:chgData name="Alison Dougherty" userId="1993291a-329e-44a1-95d1-cfac53fd4704" providerId="ADAL" clId="{19E1E3BD-B64C-4858-8F6A-44B4421F165C}" dt="2020-01-30T15:10:23.012" v="701" actId="20577"/>
        <pc:sldMkLst>
          <pc:docMk/>
          <pc:sldMk cId="3108951586" sldId="394"/>
        </pc:sldMkLst>
      </pc:sldChg>
      <pc:sldChg chg="modNotesTx">
        <pc:chgData name="Alison Dougherty" userId="1993291a-329e-44a1-95d1-cfac53fd4704" providerId="ADAL" clId="{19E1E3BD-B64C-4858-8F6A-44B4421F165C}" dt="2020-01-30T16:37:13.366" v="718" actId="6549"/>
        <pc:sldMkLst>
          <pc:docMk/>
          <pc:sldMk cId="4223838403" sldId="396"/>
        </pc:sldMkLst>
      </pc:sldChg>
      <pc:sldChg chg="modSp mod modNotesTx">
        <pc:chgData name="Alison Dougherty" userId="1993291a-329e-44a1-95d1-cfac53fd4704" providerId="ADAL" clId="{19E1E3BD-B64C-4858-8F6A-44B4421F165C}" dt="2020-01-31T18:43:18.974" v="1090" actId="20577"/>
        <pc:sldMkLst>
          <pc:docMk/>
          <pc:sldMk cId="4267418273" sldId="400"/>
        </pc:sldMkLst>
        <pc:spChg chg="mod">
          <ac:chgData name="Alison Dougherty" userId="1993291a-329e-44a1-95d1-cfac53fd4704" providerId="ADAL" clId="{19E1E3BD-B64C-4858-8F6A-44B4421F165C}" dt="2020-01-31T18:43:18.974" v="1090" actId="20577"/>
          <ac:spMkLst>
            <pc:docMk/>
            <pc:sldMk cId="4267418273" sldId="400"/>
            <ac:spMk id="2" creationId="{591B295D-D6EA-47E4-95FB-31D25BB7B2EA}"/>
          </ac:spMkLst>
        </pc:spChg>
      </pc:sldChg>
      <pc:sldChg chg="modSp mod">
        <pc:chgData name="Alison Dougherty" userId="1993291a-329e-44a1-95d1-cfac53fd4704" providerId="ADAL" clId="{19E1E3BD-B64C-4858-8F6A-44B4421F165C}" dt="2020-01-31T18:43:25.214" v="1104" actId="20577"/>
        <pc:sldMkLst>
          <pc:docMk/>
          <pc:sldMk cId="2780315452" sldId="401"/>
        </pc:sldMkLst>
        <pc:spChg chg="mod">
          <ac:chgData name="Alison Dougherty" userId="1993291a-329e-44a1-95d1-cfac53fd4704" providerId="ADAL" clId="{19E1E3BD-B64C-4858-8F6A-44B4421F165C}" dt="2020-01-31T18:43:25.214" v="1104" actId="20577"/>
          <ac:spMkLst>
            <pc:docMk/>
            <pc:sldMk cId="2780315452" sldId="401"/>
            <ac:spMk id="2" creationId="{7AA6CB8B-8019-4D75-A017-59FC34918337}"/>
          </ac:spMkLst>
        </pc:spChg>
        <pc:graphicFrameChg chg="mod">
          <ac:chgData name="Alison Dougherty" userId="1993291a-329e-44a1-95d1-cfac53fd4704" providerId="ADAL" clId="{19E1E3BD-B64C-4858-8F6A-44B4421F165C}" dt="2020-01-30T16:40:19.272" v="722" actId="255"/>
          <ac:graphicFrameMkLst>
            <pc:docMk/>
            <pc:sldMk cId="2780315452" sldId="401"/>
            <ac:graphicFrameMk id="5" creationId="{22694658-EBA0-4B9A-9664-B906CB0AE2CA}"/>
          </ac:graphicFrameMkLst>
        </pc:graphicFrameChg>
      </pc:sldChg>
      <pc:sldChg chg="delCm">
        <pc:chgData name="Alison Dougherty" userId="1993291a-329e-44a1-95d1-cfac53fd4704" providerId="ADAL" clId="{19E1E3BD-B64C-4858-8F6A-44B4421F165C}" dt="2020-01-29T17:09:11.604" v="679" actId="1592"/>
        <pc:sldMkLst>
          <pc:docMk/>
          <pc:sldMk cId="2286352176" sldId="403"/>
        </pc:sldMkLst>
      </pc:sldChg>
      <pc:sldChg chg="addSp delSp modSp mod addCm delCm">
        <pc:chgData name="Alison Dougherty" userId="1993291a-329e-44a1-95d1-cfac53fd4704" providerId="ADAL" clId="{19E1E3BD-B64C-4858-8F6A-44B4421F165C}" dt="2020-01-30T17:35:46.631" v="873" actId="1076"/>
        <pc:sldMkLst>
          <pc:docMk/>
          <pc:sldMk cId="3132284521" sldId="405"/>
        </pc:sldMkLst>
        <pc:spChg chg="add mod">
          <ac:chgData name="Alison Dougherty" userId="1993291a-329e-44a1-95d1-cfac53fd4704" providerId="ADAL" clId="{19E1E3BD-B64C-4858-8F6A-44B4421F165C}" dt="2020-01-30T16:58:25.070" v="763" actId="164"/>
          <ac:spMkLst>
            <pc:docMk/>
            <pc:sldMk cId="3132284521" sldId="405"/>
            <ac:spMk id="3" creationId="{E888B0DB-FFC0-4290-933F-FCF1FB61BAA5}"/>
          </ac:spMkLst>
        </pc:spChg>
        <pc:spChg chg="mod">
          <ac:chgData name="Alison Dougherty" userId="1993291a-329e-44a1-95d1-cfac53fd4704" providerId="ADAL" clId="{19E1E3BD-B64C-4858-8F6A-44B4421F165C}" dt="2020-01-30T17:35:42.612" v="872" actId="14100"/>
          <ac:spMkLst>
            <pc:docMk/>
            <pc:sldMk cId="3132284521" sldId="405"/>
            <ac:spMk id="6" creationId="{1C24B097-C389-4C79-A847-AD6652218248}"/>
          </ac:spMkLst>
        </pc:spChg>
        <pc:spChg chg="add del mod">
          <ac:chgData name="Alison Dougherty" userId="1993291a-329e-44a1-95d1-cfac53fd4704" providerId="ADAL" clId="{19E1E3BD-B64C-4858-8F6A-44B4421F165C}" dt="2020-01-30T16:56:56.006" v="735" actId="478"/>
          <ac:spMkLst>
            <pc:docMk/>
            <pc:sldMk cId="3132284521" sldId="405"/>
            <ac:spMk id="7" creationId="{42388046-81D0-493A-857D-D0B4FC609094}"/>
          </ac:spMkLst>
        </pc:spChg>
        <pc:spChg chg="add mod">
          <ac:chgData name="Alison Dougherty" userId="1993291a-329e-44a1-95d1-cfac53fd4704" providerId="ADAL" clId="{19E1E3BD-B64C-4858-8F6A-44B4421F165C}" dt="2020-01-30T16:58:25.070" v="763" actId="164"/>
          <ac:spMkLst>
            <pc:docMk/>
            <pc:sldMk cId="3132284521" sldId="405"/>
            <ac:spMk id="8" creationId="{88AEADC6-5469-494A-B282-0DDC8A4794E6}"/>
          </ac:spMkLst>
        </pc:spChg>
        <pc:spChg chg="add mod">
          <ac:chgData name="Alison Dougherty" userId="1993291a-329e-44a1-95d1-cfac53fd4704" providerId="ADAL" clId="{19E1E3BD-B64C-4858-8F6A-44B4421F165C}" dt="2020-01-30T16:58:25.070" v="763" actId="164"/>
          <ac:spMkLst>
            <pc:docMk/>
            <pc:sldMk cId="3132284521" sldId="405"/>
            <ac:spMk id="9" creationId="{B936AA00-F757-4E3C-84DD-6476A6B87D3D}"/>
          </ac:spMkLst>
        </pc:spChg>
        <pc:spChg chg="add del mod">
          <ac:chgData name="Alison Dougherty" userId="1993291a-329e-44a1-95d1-cfac53fd4704" providerId="ADAL" clId="{19E1E3BD-B64C-4858-8F6A-44B4421F165C}" dt="2020-01-30T17:20:24.223" v="765" actId="11529"/>
          <ac:spMkLst>
            <pc:docMk/>
            <pc:sldMk cId="3132284521" sldId="405"/>
            <ac:spMk id="11" creationId="{E9D03FE6-80BD-416C-AE72-990B7D7E1ADE}"/>
          </ac:spMkLst>
        </pc:spChg>
        <pc:spChg chg="add mod">
          <ac:chgData name="Alison Dougherty" userId="1993291a-329e-44a1-95d1-cfac53fd4704" providerId="ADAL" clId="{19E1E3BD-B64C-4858-8F6A-44B4421F165C}" dt="2020-01-30T17:35:37.406" v="870" actId="164"/>
          <ac:spMkLst>
            <pc:docMk/>
            <pc:sldMk cId="3132284521" sldId="405"/>
            <ac:spMk id="12" creationId="{52146EA3-51ED-4EF4-8E26-262CF02C62E8}"/>
          </ac:spMkLst>
        </pc:spChg>
        <pc:spChg chg="add mod">
          <ac:chgData name="Alison Dougherty" userId="1993291a-329e-44a1-95d1-cfac53fd4704" providerId="ADAL" clId="{19E1E3BD-B64C-4858-8F6A-44B4421F165C}" dt="2020-01-30T17:35:37.406" v="870" actId="164"/>
          <ac:spMkLst>
            <pc:docMk/>
            <pc:sldMk cId="3132284521" sldId="405"/>
            <ac:spMk id="13" creationId="{F0002234-4344-4F6F-BE9A-A57EB8C2FCC1}"/>
          </ac:spMkLst>
        </pc:spChg>
        <pc:spChg chg="add mod">
          <ac:chgData name="Alison Dougherty" userId="1993291a-329e-44a1-95d1-cfac53fd4704" providerId="ADAL" clId="{19E1E3BD-B64C-4858-8F6A-44B4421F165C}" dt="2020-01-30T17:35:37.406" v="870" actId="164"/>
          <ac:spMkLst>
            <pc:docMk/>
            <pc:sldMk cId="3132284521" sldId="405"/>
            <ac:spMk id="14" creationId="{734071CD-3EDB-49BD-B0D0-3405D7F47BCD}"/>
          </ac:spMkLst>
        </pc:spChg>
        <pc:spChg chg="add mod">
          <ac:chgData name="Alison Dougherty" userId="1993291a-329e-44a1-95d1-cfac53fd4704" providerId="ADAL" clId="{19E1E3BD-B64C-4858-8F6A-44B4421F165C}" dt="2020-01-30T17:35:37.406" v="870" actId="164"/>
          <ac:spMkLst>
            <pc:docMk/>
            <pc:sldMk cId="3132284521" sldId="405"/>
            <ac:spMk id="15" creationId="{63B53012-44CB-43D7-8353-3DF6BB7EA6E3}"/>
          </ac:spMkLst>
        </pc:spChg>
        <pc:spChg chg="add mod">
          <ac:chgData name="Alison Dougherty" userId="1993291a-329e-44a1-95d1-cfac53fd4704" providerId="ADAL" clId="{19E1E3BD-B64C-4858-8F6A-44B4421F165C}" dt="2020-01-30T17:35:37.406" v="870" actId="164"/>
          <ac:spMkLst>
            <pc:docMk/>
            <pc:sldMk cId="3132284521" sldId="405"/>
            <ac:spMk id="16" creationId="{7B64524B-E345-4071-83FE-3204A25281CC}"/>
          </ac:spMkLst>
        </pc:spChg>
        <pc:spChg chg="add mod">
          <ac:chgData name="Alison Dougherty" userId="1993291a-329e-44a1-95d1-cfac53fd4704" providerId="ADAL" clId="{19E1E3BD-B64C-4858-8F6A-44B4421F165C}" dt="2020-01-30T17:35:37.406" v="870" actId="164"/>
          <ac:spMkLst>
            <pc:docMk/>
            <pc:sldMk cId="3132284521" sldId="405"/>
            <ac:spMk id="17" creationId="{62DD5CFE-7DBE-4F4E-9C08-50D682A2EEAD}"/>
          </ac:spMkLst>
        </pc:spChg>
        <pc:spChg chg="add mod">
          <ac:chgData name="Alison Dougherty" userId="1993291a-329e-44a1-95d1-cfac53fd4704" providerId="ADAL" clId="{19E1E3BD-B64C-4858-8F6A-44B4421F165C}" dt="2020-01-30T17:35:37.406" v="870" actId="164"/>
          <ac:spMkLst>
            <pc:docMk/>
            <pc:sldMk cId="3132284521" sldId="405"/>
            <ac:spMk id="18" creationId="{6AD129AD-1814-4C1E-B8D9-4F6321DCCF2B}"/>
          </ac:spMkLst>
        </pc:spChg>
        <pc:spChg chg="add mod">
          <ac:chgData name="Alison Dougherty" userId="1993291a-329e-44a1-95d1-cfac53fd4704" providerId="ADAL" clId="{19E1E3BD-B64C-4858-8F6A-44B4421F165C}" dt="2020-01-30T17:35:37.406" v="870" actId="164"/>
          <ac:spMkLst>
            <pc:docMk/>
            <pc:sldMk cId="3132284521" sldId="405"/>
            <ac:spMk id="19" creationId="{1C4EE2D2-4B7D-4E7A-85F0-087D0556BACA}"/>
          </ac:spMkLst>
        </pc:spChg>
        <pc:spChg chg="add mod">
          <ac:chgData name="Alison Dougherty" userId="1993291a-329e-44a1-95d1-cfac53fd4704" providerId="ADAL" clId="{19E1E3BD-B64C-4858-8F6A-44B4421F165C}" dt="2020-01-30T17:35:37.406" v="870" actId="164"/>
          <ac:spMkLst>
            <pc:docMk/>
            <pc:sldMk cId="3132284521" sldId="405"/>
            <ac:spMk id="20" creationId="{106511BB-A31B-43DA-A280-3D1D7CB9B264}"/>
          </ac:spMkLst>
        </pc:spChg>
        <pc:spChg chg="add mod">
          <ac:chgData name="Alison Dougherty" userId="1993291a-329e-44a1-95d1-cfac53fd4704" providerId="ADAL" clId="{19E1E3BD-B64C-4858-8F6A-44B4421F165C}" dt="2020-01-30T17:35:37.406" v="870" actId="164"/>
          <ac:spMkLst>
            <pc:docMk/>
            <pc:sldMk cId="3132284521" sldId="405"/>
            <ac:spMk id="25" creationId="{59DB8951-AD53-4B42-895D-689219E4333F}"/>
          </ac:spMkLst>
        </pc:spChg>
        <pc:spChg chg="add mod">
          <ac:chgData name="Alison Dougherty" userId="1993291a-329e-44a1-95d1-cfac53fd4704" providerId="ADAL" clId="{19E1E3BD-B64C-4858-8F6A-44B4421F165C}" dt="2020-01-30T17:35:37.406" v="870" actId="164"/>
          <ac:spMkLst>
            <pc:docMk/>
            <pc:sldMk cId="3132284521" sldId="405"/>
            <ac:spMk id="26" creationId="{EECE02F1-C3CF-43D7-B159-AAB79B302CA4}"/>
          </ac:spMkLst>
        </pc:spChg>
        <pc:spChg chg="add del">
          <ac:chgData name="Alison Dougherty" userId="1993291a-329e-44a1-95d1-cfac53fd4704" providerId="ADAL" clId="{19E1E3BD-B64C-4858-8F6A-44B4421F165C}" dt="2020-01-30T17:34:23.534" v="839"/>
          <ac:spMkLst>
            <pc:docMk/>
            <pc:sldMk cId="3132284521" sldId="405"/>
            <ac:spMk id="27" creationId="{8EB3D706-3957-49BE-ABB8-1AD404A20602}"/>
          </ac:spMkLst>
        </pc:spChg>
        <pc:spChg chg="add del">
          <ac:chgData name="Alison Dougherty" userId="1993291a-329e-44a1-95d1-cfac53fd4704" providerId="ADAL" clId="{19E1E3BD-B64C-4858-8F6A-44B4421F165C}" dt="2020-01-30T17:34:27.736" v="841"/>
          <ac:spMkLst>
            <pc:docMk/>
            <pc:sldMk cId="3132284521" sldId="405"/>
            <ac:spMk id="28" creationId="{AD10D5B7-718B-4E2B-9511-CFCA2DAAB1A8}"/>
          </ac:spMkLst>
        </pc:spChg>
        <pc:spChg chg="add del">
          <ac:chgData name="Alison Dougherty" userId="1993291a-329e-44a1-95d1-cfac53fd4704" providerId="ADAL" clId="{19E1E3BD-B64C-4858-8F6A-44B4421F165C}" dt="2020-01-30T17:34:31.219" v="843"/>
          <ac:spMkLst>
            <pc:docMk/>
            <pc:sldMk cId="3132284521" sldId="405"/>
            <ac:spMk id="29" creationId="{1ED6CE89-6B2C-41E0-B01A-E61316918C3A}"/>
          </ac:spMkLst>
        </pc:spChg>
        <pc:spChg chg="add mod">
          <ac:chgData name="Alison Dougherty" userId="1993291a-329e-44a1-95d1-cfac53fd4704" providerId="ADAL" clId="{19E1E3BD-B64C-4858-8F6A-44B4421F165C}" dt="2020-01-30T17:35:37.406" v="870" actId="164"/>
          <ac:spMkLst>
            <pc:docMk/>
            <pc:sldMk cId="3132284521" sldId="405"/>
            <ac:spMk id="30" creationId="{121E23F7-79D1-4874-BD7A-83D78CC8DE90}"/>
          </ac:spMkLst>
        </pc:spChg>
        <pc:spChg chg="add mod">
          <ac:chgData name="Alison Dougherty" userId="1993291a-329e-44a1-95d1-cfac53fd4704" providerId="ADAL" clId="{19E1E3BD-B64C-4858-8F6A-44B4421F165C}" dt="2020-01-30T17:35:37.406" v="870" actId="164"/>
          <ac:spMkLst>
            <pc:docMk/>
            <pc:sldMk cId="3132284521" sldId="405"/>
            <ac:spMk id="31" creationId="{B14F982A-CBF7-4DC3-822B-E003DDF8F30B}"/>
          </ac:spMkLst>
        </pc:spChg>
        <pc:spChg chg="add mod">
          <ac:chgData name="Alison Dougherty" userId="1993291a-329e-44a1-95d1-cfac53fd4704" providerId="ADAL" clId="{19E1E3BD-B64C-4858-8F6A-44B4421F165C}" dt="2020-01-30T17:35:37.406" v="870" actId="164"/>
          <ac:spMkLst>
            <pc:docMk/>
            <pc:sldMk cId="3132284521" sldId="405"/>
            <ac:spMk id="32" creationId="{4A6AF475-C09C-4EAF-8B1C-2E488565B28D}"/>
          </ac:spMkLst>
        </pc:spChg>
        <pc:spChg chg="add mod">
          <ac:chgData name="Alison Dougherty" userId="1993291a-329e-44a1-95d1-cfac53fd4704" providerId="ADAL" clId="{19E1E3BD-B64C-4858-8F6A-44B4421F165C}" dt="2020-01-30T17:35:37.406" v="870" actId="164"/>
          <ac:spMkLst>
            <pc:docMk/>
            <pc:sldMk cId="3132284521" sldId="405"/>
            <ac:spMk id="33" creationId="{CB61FD4A-CAF1-47D8-A60D-6585228B8A82}"/>
          </ac:spMkLst>
        </pc:spChg>
        <pc:spChg chg="add mod">
          <ac:chgData name="Alison Dougherty" userId="1993291a-329e-44a1-95d1-cfac53fd4704" providerId="ADAL" clId="{19E1E3BD-B64C-4858-8F6A-44B4421F165C}" dt="2020-01-30T17:35:37.406" v="870" actId="164"/>
          <ac:spMkLst>
            <pc:docMk/>
            <pc:sldMk cId="3132284521" sldId="405"/>
            <ac:spMk id="34" creationId="{B148A34C-61F0-4F3B-8091-995A51EDD3CD}"/>
          </ac:spMkLst>
        </pc:spChg>
        <pc:spChg chg="add mod">
          <ac:chgData name="Alison Dougherty" userId="1993291a-329e-44a1-95d1-cfac53fd4704" providerId="ADAL" clId="{19E1E3BD-B64C-4858-8F6A-44B4421F165C}" dt="2020-01-30T17:35:37.406" v="870" actId="164"/>
          <ac:spMkLst>
            <pc:docMk/>
            <pc:sldMk cId="3132284521" sldId="405"/>
            <ac:spMk id="35" creationId="{F04614AC-D062-41EE-835F-7EFC190FE9C9}"/>
          </ac:spMkLst>
        </pc:spChg>
        <pc:spChg chg="add mod">
          <ac:chgData name="Alison Dougherty" userId="1993291a-329e-44a1-95d1-cfac53fd4704" providerId="ADAL" clId="{19E1E3BD-B64C-4858-8F6A-44B4421F165C}" dt="2020-01-30T17:35:37.406" v="870" actId="164"/>
          <ac:spMkLst>
            <pc:docMk/>
            <pc:sldMk cId="3132284521" sldId="405"/>
            <ac:spMk id="36" creationId="{FE4EF78A-0C3B-4326-B319-9D5565742404}"/>
          </ac:spMkLst>
        </pc:spChg>
        <pc:spChg chg="add mod">
          <ac:chgData name="Alison Dougherty" userId="1993291a-329e-44a1-95d1-cfac53fd4704" providerId="ADAL" clId="{19E1E3BD-B64C-4858-8F6A-44B4421F165C}" dt="2020-01-30T17:35:37.406" v="870" actId="164"/>
          <ac:spMkLst>
            <pc:docMk/>
            <pc:sldMk cId="3132284521" sldId="405"/>
            <ac:spMk id="37" creationId="{807AABA5-541F-44F8-9728-B5B399BD7EB2}"/>
          </ac:spMkLst>
        </pc:spChg>
        <pc:spChg chg="add mod">
          <ac:chgData name="Alison Dougherty" userId="1993291a-329e-44a1-95d1-cfac53fd4704" providerId="ADAL" clId="{19E1E3BD-B64C-4858-8F6A-44B4421F165C}" dt="2020-01-30T17:35:37.406" v="870" actId="164"/>
          <ac:spMkLst>
            <pc:docMk/>
            <pc:sldMk cId="3132284521" sldId="405"/>
            <ac:spMk id="38" creationId="{C42D6080-5F46-4368-9364-2587E826981C}"/>
          </ac:spMkLst>
        </pc:spChg>
        <pc:spChg chg="add mod">
          <ac:chgData name="Alison Dougherty" userId="1993291a-329e-44a1-95d1-cfac53fd4704" providerId="ADAL" clId="{19E1E3BD-B64C-4858-8F6A-44B4421F165C}" dt="2020-01-30T17:35:37.406" v="870" actId="164"/>
          <ac:spMkLst>
            <pc:docMk/>
            <pc:sldMk cId="3132284521" sldId="405"/>
            <ac:spMk id="39" creationId="{AEC9CA6C-CF3B-401B-B681-3B5D161233C9}"/>
          </ac:spMkLst>
        </pc:spChg>
        <pc:spChg chg="add mod">
          <ac:chgData name="Alison Dougherty" userId="1993291a-329e-44a1-95d1-cfac53fd4704" providerId="ADAL" clId="{19E1E3BD-B64C-4858-8F6A-44B4421F165C}" dt="2020-01-30T17:35:37.406" v="870" actId="164"/>
          <ac:spMkLst>
            <pc:docMk/>
            <pc:sldMk cId="3132284521" sldId="405"/>
            <ac:spMk id="40" creationId="{626C1E58-E0EE-407D-8625-9E102BD56E0F}"/>
          </ac:spMkLst>
        </pc:spChg>
        <pc:spChg chg="add mod">
          <ac:chgData name="Alison Dougherty" userId="1993291a-329e-44a1-95d1-cfac53fd4704" providerId="ADAL" clId="{19E1E3BD-B64C-4858-8F6A-44B4421F165C}" dt="2020-01-30T17:35:37.406" v="870" actId="164"/>
          <ac:spMkLst>
            <pc:docMk/>
            <pc:sldMk cId="3132284521" sldId="405"/>
            <ac:spMk id="41" creationId="{7DB36941-C489-49E1-B932-AFAB5EDD967C}"/>
          </ac:spMkLst>
        </pc:spChg>
        <pc:grpChg chg="add mod">
          <ac:chgData name="Alison Dougherty" userId="1993291a-329e-44a1-95d1-cfac53fd4704" providerId="ADAL" clId="{19E1E3BD-B64C-4858-8F6A-44B4421F165C}" dt="2020-01-30T17:35:37.406" v="870" actId="164"/>
          <ac:grpSpMkLst>
            <pc:docMk/>
            <pc:sldMk cId="3132284521" sldId="405"/>
            <ac:grpSpMk id="10" creationId="{365D886D-776A-4BE1-A634-53460008A513}"/>
          </ac:grpSpMkLst>
        </pc:grpChg>
        <pc:grpChg chg="add mod">
          <ac:chgData name="Alison Dougherty" userId="1993291a-329e-44a1-95d1-cfac53fd4704" providerId="ADAL" clId="{19E1E3BD-B64C-4858-8F6A-44B4421F165C}" dt="2020-01-30T17:35:37.406" v="870" actId="164"/>
          <ac:grpSpMkLst>
            <pc:docMk/>
            <pc:sldMk cId="3132284521" sldId="405"/>
            <ac:grpSpMk id="21" creationId="{98ED9555-91B0-43E7-92AA-80049AB3D26D}"/>
          </ac:grpSpMkLst>
        </pc:grpChg>
        <pc:grpChg chg="add mod">
          <ac:chgData name="Alison Dougherty" userId="1993291a-329e-44a1-95d1-cfac53fd4704" providerId="ADAL" clId="{19E1E3BD-B64C-4858-8F6A-44B4421F165C}" dt="2020-01-30T17:35:46.631" v="873" actId="1076"/>
          <ac:grpSpMkLst>
            <pc:docMk/>
            <pc:sldMk cId="3132284521" sldId="405"/>
            <ac:grpSpMk id="42" creationId="{3EBCD088-9B36-497D-87F0-DBC9507278EA}"/>
          </ac:grpSpMkLst>
        </pc:grpChg>
        <pc:picChg chg="del mod">
          <ac:chgData name="Alison Dougherty" userId="1993291a-329e-44a1-95d1-cfac53fd4704" providerId="ADAL" clId="{19E1E3BD-B64C-4858-8F6A-44B4421F165C}" dt="2020-01-30T17:35:30.402" v="869" actId="478"/>
          <ac:picMkLst>
            <pc:docMk/>
            <pc:sldMk cId="3132284521" sldId="405"/>
            <ac:picMk id="5" creationId="{46561BD7-BD6B-422C-90CF-2EA1E01B0F14}"/>
          </ac:picMkLst>
        </pc:picChg>
      </pc:sldChg>
      <pc:sldChg chg="delCm">
        <pc:chgData name="Alison Dougherty" userId="1993291a-329e-44a1-95d1-cfac53fd4704" providerId="ADAL" clId="{19E1E3BD-B64C-4858-8F6A-44B4421F165C}" dt="2020-01-29T16:24:19.666" v="674" actId="1592"/>
        <pc:sldMkLst>
          <pc:docMk/>
          <pc:sldMk cId="2032409484" sldId="406"/>
        </pc:sldMkLst>
      </pc:sldChg>
      <pc:sldChg chg="modCm">
        <pc:chgData name="Alison Dougherty" userId="1993291a-329e-44a1-95d1-cfac53fd4704" providerId="ADAL" clId="{19E1E3BD-B64C-4858-8F6A-44B4421F165C}" dt="2020-01-29T16:23:48.443" v="673"/>
        <pc:sldMkLst>
          <pc:docMk/>
          <pc:sldMk cId="3092715825" sldId="412"/>
        </pc:sldMkLst>
      </pc:sldChg>
      <pc:sldChg chg="modNotesTx">
        <pc:chgData name="Alison Dougherty" userId="1993291a-329e-44a1-95d1-cfac53fd4704" providerId="ADAL" clId="{19E1E3BD-B64C-4858-8F6A-44B4421F165C}" dt="2020-01-30T21:58:49.638" v="874" actId="6549"/>
        <pc:sldMkLst>
          <pc:docMk/>
          <pc:sldMk cId="2057809353" sldId="418"/>
        </pc:sldMkLst>
      </pc:sldChg>
      <pc:sldChg chg="modNotesTx">
        <pc:chgData name="Alison Dougherty" userId="1993291a-329e-44a1-95d1-cfac53fd4704" providerId="ADAL" clId="{19E1E3BD-B64C-4858-8F6A-44B4421F165C}" dt="2020-01-30T21:58:54.533" v="875" actId="6549"/>
        <pc:sldMkLst>
          <pc:docMk/>
          <pc:sldMk cId="3125148343" sldId="419"/>
        </pc:sldMkLst>
      </pc:sldChg>
      <pc:sldChg chg="modNotesTx">
        <pc:chgData name="Alison Dougherty" userId="1993291a-329e-44a1-95d1-cfac53fd4704" providerId="ADAL" clId="{19E1E3BD-B64C-4858-8F6A-44B4421F165C}" dt="2020-01-31T17:52:29.916" v="876" actId="6549"/>
        <pc:sldMkLst>
          <pc:docMk/>
          <pc:sldMk cId="2191214052" sldId="421"/>
        </pc:sldMkLst>
      </pc:sldChg>
      <pc:sldChg chg="delCm">
        <pc:chgData name="Alison Dougherty" userId="1993291a-329e-44a1-95d1-cfac53fd4704" providerId="ADAL" clId="{19E1E3BD-B64C-4858-8F6A-44B4421F165C}" dt="2020-01-29T17:27:36.391" v="680" actId="1592"/>
        <pc:sldMkLst>
          <pc:docMk/>
          <pc:sldMk cId="3935966422" sldId="422"/>
        </pc:sldMkLst>
      </pc:sldChg>
      <pc:sldChg chg="modSp mod delCm">
        <pc:chgData name="Alison Dougherty" userId="1993291a-329e-44a1-95d1-cfac53fd4704" providerId="ADAL" clId="{19E1E3BD-B64C-4858-8F6A-44B4421F165C}" dt="2020-01-31T18:21:56.757" v="1087" actId="20577"/>
        <pc:sldMkLst>
          <pc:docMk/>
          <pc:sldMk cId="3613753675" sldId="424"/>
        </pc:sldMkLst>
        <pc:spChg chg="mod">
          <ac:chgData name="Alison Dougherty" userId="1993291a-329e-44a1-95d1-cfac53fd4704" providerId="ADAL" clId="{19E1E3BD-B64C-4858-8F6A-44B4421F165C}" dt="2020-01-31T18:18:50.243" v="1013" actId="20577"/>
          <ac:spMkLst>
            <pc:docMk/>
            <pc:sldMk cId="3613753675" sldId="424"/>
            <ac:spMk id="5" creationId="{5D8553F5-063F-4A75-8A7F-438BA39FF7C6}"/>
          </ac:spMkLst>
        </pc:spChg>
        <pc:spChg chg="mod">
          <ac:chgData name="Alison Dougherty" userId="1993291a-329e-44a1-95d1-cfac53fd4704" providerId="ADAL" clId="{19E1E3BD-B64C-4858-8F6A-44B4421F165C}" dt="2020-01-31T18:21:56.757" v="1087" actId="20577"/>
          <ac:spMkLst>
            <pc:docMk/>
            <pc:sldMk cId="3613753675" sldId="424"/>
            <ac:spMk id="6" creationId="{C7179A39-369F-477A-B20E-74C05375A963}"/>
          </ac:spMkLst>
        </pc:spChg>
      </pc:sldChg>
      <pc:sldChg chg="modSp mod addCm delCm modNotesTx">
        <pc:chgData name="Alison Dougherty" userId="1993291a-329e-44a1-95d1-cfac53fd4704" providerId="ADAL" clId="{19E1E3BD-B64C-4858-8F6A-44B4421F165C}" dt="2020-02-03T20:23:18.941" v="1481" actId="6549"/>
        <pc:sldMkLst>
          <pc:docMk/>
          <pc:sldMk cId="2070240138" sldId="427"/>
        </pc:sldMkLst>
        <pc:spChg chg="mod">
          <ac:chgData name="Alison Dougherty" userId="1993291a-329e-44a1-95d1-cfac53fd4704" providerId="ADAL" clId="{19E1E3BD-B64C-4858-8F6A-44B4421F165C}" dt="2020-01-31T19:01:49.619" v="1105" actId="20577"/>
          <ac:spMkLst>
            <pc:docMk/>
            <pc:sldMk cId="2070240138" sldId="427"/>
            <ac:spMk id="8" creationId="{68B254C0-EADF-4B98-8F63-B4894353A6D5}"/>
          </ac:spMkLst>
        </pc:spChg>
      </pc:sldChg>
      <pc:sldChg chg="modNotesTx">
        <pc:chgData name="Alison Dougherty" userId="1993291a-329e-44a1-95d1-cfac53fd4704" providerId="ADAL" clId="{19E1E3BD-B64C-4858-8F6A-44B4421F165C}" dt="2020-02-03T20:23:23.470" v="1482" actId="20577"/>
        <pc:sldMkLst>
          <pc:docMk/>
          <pc:sldMk cId="2336817592" sldId="429"/>
        </pc:sldMkLst>
      </pc:sldChg>
      <pc:sldChg chg="ord modNotesTx">
        <pc:chgData name="Alison Dougherty" userId="1993291a-329e-44a1-95d1-cfac53fd4704" providerId="ADAL" clId="{19E1E3BD-B64C-4858-8F6A-44B4421F165C}" dt="2020-01-31T20:55:34.702" v="1115"/>
        <pc:sldMkLst>
          <pc:docMk/>
          <pc:sldMk cId="195725345" sldId="430"/>
        </pc:sldMkLst>
      </pc:sldChg>
      <pc:sldChg chg="modNotesTx">
        <pc:chgData name="Alison Dougherty" userId="1993291a-329e-44a1-95d1-cfac53fd4704" providerId="ADAL" clId="{19E1E3BD-B64C-4858-8F6A-44B4421F165C}" dt="2020-01-31T20:42:51.547" v="1112" actId="6549"/>
        <pc:sldMkLst>
          <pc:docMk/>
          <pc:sldMk cId="3689371855" sldId="432"/>
        </pc:sldMkLst>
      </pc:sldChg>
      <pc:sldChg chg="modSp mod addCm delCm modCm">
        <pc:chgData name="Alison Dougherty" userId="1993291a-329e-44a1-95d1-cfac53fd4704" providerId="ADAL" clId="{19E1E3BD-B64C-4858-8F6A-44B4421F165C}" dt="2020-01-31T20:43:16.311" v="1113" actId="1592"/>
        <pc:sldMkLst>
          <pc:docMk/>
          <pc:sldMk cId="996950678" sldId="433"/>
        </pc:sldMkLst>
        <pc:spChg chg="mod">
          <ac:chgData name="Alison Dougherty" userId="1993291a-329e-44a1-95d1-cfac53fd4704" providerId="ADAL" clId="{19E1E3BD-B64C-4858-8F6A-44B4421F165C}" dt="2020-01-29T16:17:07.380" v="46" actId="20577"/>
          <ac:spMkLst>
            <pc:docMk/>
            <pc:sldMk cId="996950678" sldId="433"/>
            <ac:spMk id="2" creationId="{4C4E8BEF-8E6F-4EF9-B5D8-41D015E99AE3}"/>
          </ac:spMkLst>
        </pc:spChg>
      </pc:sldChg>
      <pc:sldChg chg="modSp add mod">
        <pc:chgData name="Alison Dougherty" userId="1993291a-329e-44a1-95d1-cfac53fd4704" providerId="ADAL" clId="{19E1E3BD-B64C-4858-8F6A-44B4421F165C}" dt="2020-01-31T21:07:23.872" v="1228" actId="20577"/>
        <pc:sldMkLst>
          <pc:docMk/>
          <pc:sldMk cId="646516828" sldId="435"/>
        </pc:sldMkLst>
        <pc:spChg chg="mod">
          <ac:chgData name="Alison Dougherty" userId="1993291a-329e-44a1-95d1-cfac53fd4704" providerId="ADAL" clId="{19E1E3BD-B64C-4858-8F6A-44B4421F165C}" dt="2020-01-31T21:07:23.872" v="1228" actId="20577"/>
          <ac:spMkLst>
            <pc:docMk/>
            <pc:sldMk cId="646516828" sldId="435"/>
            <ac:spMk id="5" creationId="{5D8553F5-063F-4A75-8A7F-438BA39FF7C6}"/>
          </ac:spMkLst>
        </pc:spChg>
        <pc:spChg chg="mod">
          <ac:chgData name="Alison Dougherty" userId="1993291a-329e-44a1-95d1-cfac53fd4704" providerId="ADAL" clId="{19E1E3BD-B64C-4858-8F6A-44B4421F165C}" dt="2020-01-29T16:19:16.165" v="176" actId="20577"/>
          <ac:spMkLst>
            <pc:docMk/>
            <pc:sldMk cId="646516828" sldId="435"/>
            <ac:spMk id="6" creationId="{C7179A39-369F-477A-B20E-74C05375A963}"/>
          </ac:spMkLst>
        </pc:spChg>
        <pc:spChg chg="mod">
          <ac:chgData name="Alison Dougherty" userId="1993291a-329e-44a1-95d1-cfac53fd4704" providerId="ADAL" clId="{19E1E3BD-B64C-4858-8F6A-44B4421F165C}" dt="2020-01-29T16:17:56.312" v="68" actId="20577"/>
          <ac:spMkLst>
            <pc:docMk/>
            <pc:sldMk cId="646516828" sldId="435"/>
            <ac:spMk id="15" creationId="{7CEB2399-8492-49B0-9CF8-BC3FFDC68204}"/>
          </ac:spMkLst>
        </pc:spChg>
        <pc:spChg chg="mod">
          <ac:chgData name="Alison Dougherty" userId="1993291a-329e-44a1-95d1-cfac53fd4704" providerId="ADAL" clId="{19E1E3BD-B64C-4858-8F6A-44B4421F165C}" dt="2020-01-29T16:18:29.275" v="155" actId="20577"/>
          <ac:spMkLst>
            <pc:docMk/>
            <pc:sldMk cId="646516828" sldId="435"/>
            <ac:spMk id="19" creationId="{1E8C8C62-32B6-49E3-B73B-7B79897A89F5}"/>
          </ac:spMkLst>
        </pc:spChg>
        <pc:graphicFrameChg chg="mod">
          <ac:chgData name="Alison Dougherty" userId="1993291a-329e-44a1-95d1-cfac53fd4704" providerId="ADAL" clId="{19E1E3BD-B64C-4858-8F6A-44B4421F165C}" dt="2020-01-29T16:18:08.822" v="100" actId="20577"/>
          <ac:graphicFrameMkLst>
            <pc:docMk/>
            <pc:sldMk cId="646516828" sldId="435"/>
            <ac:graphicFrameMk id="13" creationId="{C9202CAE-384D-4826-BF77-8BF9977B473D}"/>
          </ac:graphicFrameMkLst>
        </pc:graphicFrameChg>
        <pc:graphicFrameChg chg="mod">
          <ac:chgData name="Alison Dougherty" userId="1993291a-329e-44a1-95d1-cfac53fd4704" providerId="ADAL" clId="{19E1E3BD-B64C-4858-8F6A-44B4421F165C}" dt="2020-01-29T16:18:17.715" v="133" actId="20577"/>
          <ac:graphicFrameMkLst>
            <pc:docMk/>
            <pc:sldMk cId="646516828" sldId="435"/>
            <ac:graphicFrameMk id="14" creationId="{76814C78-0A2F-40B2-B130-3C5357000834}"/>
          </ac:graphicFrameMkLst>
        </pc:graphicFrameChg>
      </pc:sldChg>
      <pc:sldChg chg="addSp modSp add mod addCm delCm modCm">
        <pc:chgData name="Alison Dougherty" userId="1993291a-329e-44a1-95d1-cfac53fd4704" providerId="ADAL" clId="{19E1E3BD-B64C-4858-8F6A-44B4421F165C}" dt="2020-01-31T21:10:15.371" v="1460" actId="20577"/>
        <pc:sldMkLst>
          <pc:docMk/>
          <pc:sldMk cId="208065007" sldId="436"/>
        </pc:sldMkLst>
        <pc:spChg chg="mod">
          <ac:chgData name="Alison Dougherty" userId="1993291a-329e-44a1-95d1-cfac53fd4704" providerId="ADAL" clId="{19E1E3BD-B64C-4858-8F6A-44B4421F165C}" dt="2020-01-31T21:10:15.371" v="1460" actId="20577"/>
          <ac:spMkLst>
            <pc:docMk/>
            <pc:sldMk cId="208065007" sldId="436"/>
            <ac:spMk id="5" creationId="{5D8553F5-063F-4A75-8A7F-438BA39FF7C6}"/>
          </ac:spMkLst>
        </pc:spChg>
        <pc:spChg chg="mod">
          <ac:chgData name="Alison Dougherty" userId="1993291a-329e-44a1-95d1-cfac53fd4704" providerId="ADAL" clId="{19E1E3BD-B64C-4858-8F6A-44B4421F165C}" dt="2020-01-29T16:19:49.719" v="182" actId="20577"/>
          <ac:spMkLst>
            <pc:docMk/>
            <pc:sldMk cId="208065007" sldId="436"/>
            <ac:spMk id="6" creationId="{C7179A39-369F-477A-B20E-74C05375A963}"/>
          </ac:spMkLst>
        </pc:spChg>
        <pc:spChg chg="mod">
          <ac:chgData name="Alison Dougherty" userId="1993291a-329e-44a1-95d1-cfac53fd4704" providerId="ADAL" clId="{19E1E3BD-B64C-4858-8F6A-44B4421F165C}" dt="2020-01-29T16:20:05.702" v="252" actId="20577"/>
          <ac:spMkLst>
            <pc:docMk/>
            <pc:sldMk cId="208065007" sldId="436"/>
            <ac:spMk id="15" creationId="{7CEB2399-8492-49B0-9CF8-BC3FFDC68204}"/>
          </ac:spMkLst>
        </pc:spChg>
        <pc:spChg chg="mod">
          <ac:chgData name="Alison Dougherty" userId="1993291a-329e-44a1-95d1-cfac53fd4704" providerId="ADAL" clId="{19E1E3BD-B64C-4858-8F6A-44B4421F165C}" dt="2020-01-31T21:09:21.727" v="1407" actId="20577"/>
          <ac:spMkLst>
            <pc:docMk/>
            <pc:sldMk cId="208065007" sldId="436"/>
            <ac:spMk id="19" creationId="{1E8C8C62-32B6-49E3-B73B-7B79897A89F5}"/>
          </ac:spMkLst>
        </pc:spChg>
        <pc:grpChg chg="mod">
          <ac:chgData name="Alison Dougherty" userId="1993291a-329e-44a1-95d1-cfac53fd4704" providerId="ADAL" clId="{19E1E3BD-B64C-4858-8F6A-44B4421F165C}" dt="2020-01-31T21:08:18.150" v="1233" actId="1076"/>
          <ac:grpSpMkLst>
            <pc:docMk/>
            <pc:sldMk cId="208065007" sldId="436"/>
            <ac:grpSpMk id="16" creationId="{2626DFD6-798E-4F06-B06D-C3DA53BD305E}"/>
          </ac:grpSpMkLst>
        </pc:grpChg>
        <pc:graphicFrameChg chg="mod">
          <ac:chgData name="Alison Dougherty" userId="1993291a-329e-44a1-95d1-cfac53fd4704" providerId="ADAL" clId="{19E1E3BD-B64C-4858-8F6A-44B4421F165C}" dt="2020-01-31T21:08:18.150" v="1233" actId="1076"/>
          <ac:graphicFrameMkLst>
            <pc:docMk/>
            <pc:sldMk cId="208065007" sldId="436"/>
            <ac:graphicFrameMk id="13" creationId="{C9202CAE-384D-4826-BF77-8BF9977B473D}"/>
          </ac:graphicFrameMkLst>
        </pc:graphicFrameChg>
        <pc:graphicFrameChg chg="mod">
          <ac:chgData name="Alison Dougherty" userId="1993291a-329e-44a1-95d1-cfac53fd4704" providerId="ADAL" clId="{19E1E3BD-B64C-4858-8F6A-44B4421F165C}" dt="2020-01-31T21:08:18.150" v="1233" actId="1076"/>
          <ac:graphicFrameMkLst>
            <pc:docMk/>
            <pc:sldMk cId="208065007" sldId="436"/>
            <ac:graphicFrameMk id="14" creationId="{76814C78-0A2F-40B2-B130-3C5357000834}"/>
          </ac:graphicFrameMkLst>
        </pc:graphicFrameChg>
        <pc:graphicFrameChg chg="add mod">
          <ac:chgData name="Alison Dougherty" userId="1993291a-329e-44a1-95d1-cfac53fd4704" providerId="ADAL" clId="{19E1E3BD-B64C-4858-8F6A-44B4421F165C}" dt="2020-01-31T21:09:06.840" v="1387" actId="20577"/>
          <ac:graphicFrameMkLst>
            <pc:docMk/>
            <pc:sldMk cId="208065007" sldId="436"/>
            <ac:graphicFrameMk id="20" creationId="{AFA7862A-2430-4C2E-850E-A9B795098115}"/>
          </ac:graphicFrameMkLst>
        </pc:graphicFrameChg>
        <pc:graphicFrameChg chg="add mod">
          <ac:chgData name="Alison Dougherty" userId="1993291a-329e-44a1-95d1-cfac53fd4704" providerId="ADAL" clId="{19E1E3BD-B64C-4858-8F6A-44B4421F165C}" dt="2020-01-31T21:08:40.309" v="1276" actId="20577"/>
          <ac:graphicFrameMkLst>
            <pc:docMk/>
            <pc:sldMk cId="208065007" sldId="436"/>
            <ac:graphicFrameMk id="21" creationId="{D1FEB05A-D4A1-4B0D-AF00-D96F4B61966C}"/>
          </ac:graphicFrameMkLst>
        </pc:graphicFrameChg>
      </pc:sldChg>
    </pc:docChg>
  </pc:docChgLst>
  <pc:docChgLst>
    <pc:chgData name="Garnett, Kim" userId="5e43d144-7c00-4acd-8f91-39ff423174d0" providerId="ADAL" clId="{317D229F-CC2A-4D74-9D1B-B4F5DDA3ED16}"/>
    <pc:docChg chg="modSld">
      <pc:chgData name="Garnett, Kim" userId="5e43d144-7c00-4acd-8f91-39ff423174d0" providerId="ADAL" clId="{317D229F-CC2A-4D74-9D1B-B4F5DDA3ED16}" dt="2020-02-13T14:51:22.012" v="124"/>
      <pc:docMkLst>
        <pc:docMk/>
      </pc:docMkLst>
      <pc:sldChg chg="modSp delCm modCm">
        <pc:chgData name="Garnett, Kim" userId="5e43d144-7c00-4acd-8f91-39ff423174d0" providerId="ADAL" clId="{317D229F-CC2A-4D74-9D1B-B4F5DDA3ED16}" dt="2020-02-13T14:51:22.012" v="124"/>
        <pc:sldMkLst>
          <pc:docMk/>
          <pc:sldMk cId="2422364564" sldId="404"/>
        </pc:sldMkLst>
        <pc:graphicFrameChg chg="mod">
          <ac:chgData name="Garnett, Kim" userId="5e43d144-7c00-4acd-8f91-39ff423174d0" providerId="ADAL" clId="{317D229F-CC2A-4D74-9D1B-B4F5DDA3ED16}" dt="2020-02-13T14:51:12.122" v="122" actId="20577"/>
          <ac:graphicFrameMkLst>
            <pc:docMk/>
            <pc:sldMk cId="2422364564" sldId="404"/>
            <ac:graphicFrameMk id="11" creationId="{5586C6E1-A61B-4668-BBBC-9DACB796F239}"/>
          </ac:graphicFrameMkLst>
        </pc:graphicFrameChg>
      </pc:sldChg>
    </pc:docChg>
  </pc:docChgLst>
  <pc:docChgLst>
    <pc:chgData name="Alison Dougherty" userId="1993291a-329e-44a1-95d1-cfac53fd4704" providerId="ADAL" clId="{6A92AECA-783B-40F8-ABE9-0A6E142C67F0}"/>
    <pc:docChg chg="custSel addSld delSld modSld sldOrd">
      <pc:chgData name="Alison Dougherty" userId="1993291a-329e-44a1-95d1-cfac53fd4704" providerId="ADAL" clId="{6A92AECA-783B-40F8-ABE9-0A6E142C67F0}" dt="2020-01-27T21:17:26.906" v="736"/>
      <pc:docMkLst>
        <pc:docMk/>
      </pc:docMkLst>
      <pc:sldChg chg="modSp mod">
        <pc:chgData name="Alison Dougherty" userId="1993291a-329e-44a1-95d1-cfac53fd4704" providerId="ADAL" clId="{6A92AECA-783B-40F8-ABE9-0A6E142C67F0}" dt="2020-01-27T20:47:12.468" v="337" actId="14100"/>
        <pc:sldMkLst>
          <pc:docMk/>
          <pc:sldMk cId="751014895" sldId="346"/>
        </pc:sldMkLst>
        <pc:spChg chg="mod">
          <ac:chgData name="Alison Dougherty" userId="1993291a-329e-44a1-95d1-cfac53fd4704" providerId="ADAL" clId="{6A92AECA-783B-40F8-ABE9-0A6E142C67F0}" dt="2020-01-27T20:47:12.468" v="337" actId="14100"/>
          <ac:spMkLst>
            <pc:docMk/>
            <pc:sldMk cId="751014895" sldId="346"/>
            <ac:spMk id="10" creationId="{76E36145-EA5E-4D6B-B040-020DA7563165}"/>
          </ac:spMkLst>
        </pc:spChg>
      </pc:sldChg>
      <pc:sldChg chg="modSp mod ord">
        <pc:chgData name="Alison Dougherty" userId="1993291a-329e-44a1-95d1-cfac53fd4704" providerId="ADAL" clId="{6A92AECA-783B-40F8-ABE9-0A6E142C67F0}" dt="2020-01-27T21:17:26.906" v="736"/>
        <pc:sldMkLst>
          <pc:docMk/>
          <pc:sldMk cId="855964735" sldId="349"/>
        </pc:sldMkLst>
        <pc:spChg chg="mod">
          <ac:chgData name="Alison Dougherty" userId="1993291a-329e-44a1-95d1-cfac53fd4704" providerId="ADAL" clId="{6A92AECA-783B-40F8-ABE9-0A6E142C67F0}" dt="2020-01-27T21:09:45.080" v="728" actId="20577"/>
          <ac:spMkLst>
            <pc:docMk/>
            <pc:sldMk cId="855964735" sldId="349"/>
            <ac:spMk id="8" creationId="{68B254C0-EADF-4B98-8F63-B4894353A6D5}"/>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8CAAB0D-95E7-48C5-9F9B-9746BC8E415D}"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1ACE0EE7-DA7F-43F4-88D3-71CDCCF26016}" type="pres">
      <dgm:prSet presAssocID="{78CAAB0D-95E7-48C5-9F9B-9746BC8E415D}" presName="linear" presStyleCnt="0">
        <dgm:presLayoutVars>
          <dgm:animLvl val="lvl"/>
          <dgm:resizeHandles val="exact"/>
        </dgm:presLayoutVars>
      </dgm:prSet>
      <dgm:spPr/>
    </dgm:pt>
  </dgm:ptLst>
  <dgm:cxnLst>
    <dgm:cxn modelId="{DEB34564-DC46-4F1D-A39F-A08E218A1066}" type="presOf" srcId="{78CAAB0D-95E7-48C5-9F9B-9746BC8E415D}" destId="{1ACE0EE7-DA7F-43F4-88D3-71CDCCF26016}"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8CAAB0D-95E7-48C5-9F9B-9746BC8E415D}"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1ACE0EE7-DA7F-43F4-88D3-71CDCCF26016}" type="pres">
      <dgm:prSet presAssocID="{78CAAB0D-95E7-48C5-9F9B-9746BC8E415D}" presName="linear" presStyleCnt="0">
        <dgm:presLayoutVars>
          <dgm:animLvl val="lvl"/>
          <dgm:resizeHandles val="exact"/>
        </dgm:presLayoutVars>
      </dgm:prSet>
      <dgm:spPr/>
    </dgm:pt>
  </dgm:ptLst>
  <dgm:cxnLst>
    <dgm:cxn modelId="{DEB34564-DC46-4F1D-A39F-A08E218A1066}" type="presOf" srcId="{78CAAB0D-95E7-48C5-9F9B-9746BC8E415D}" destId="{1ACE0EE7-DA7F-43F4-88D3-71CDCCF26016}" srcOrd="0"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8CAAB0D-95E7-48C5-9F9B-9746BC8E415D}"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1ACE0EE7-DA7F-43F4-88D3-71CDCCF26016}" type="pres">
      <dgm:prSet presAssocID="{78CAAB0D-95E7-48C5-9F9B-9746BC8E415D}" presName="linear" presStyleCnt="0">
        <dgm:presLayoutVars>
          <dgm:animLvl val="lvl"/>
          <dgm:resizeHandles val="exact"/>
        </dgm:presLayoutVars>
      </dgm:prSet>
      <dgm:spPr/>
    </dgm:pt>
  </dgm:ptLst>
  <dgm:cxnLst>
    <dgm:cxn modelId="{DEB34564-DC46-4F1D-A39F-A08E218A1066}" type="presOf" srcId="{78CAAB0D-95E7-48C5-9F9B-9746BC8E415D}" destId="{1ACE0EE7-DA7F-43F4-88D3-71CDCCF26016}"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8CAAB0D-95E7-48C5-9F9B-9746BC8E415D}"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1ACE0EE7-DA7F-43F4-88D3-71CDCCF26016}" type="pres">
      <dgm:prSet presAssocID="{78CAAB0D-95E7-48C5-9F9B-9746BC8E415D}" presName="linear" presStyleCnt="0">
        <dgm:presLayoutVars>
          <dgm:animLvl val="lvl"/>
          <dgm:resizeHandles val="exact"/>
        </dgm:presLayoutVars>
      </dgm:prSet>
      <dgm:spPr/>
    </dgm:pt>
  </dgm:ptLst>
  <dgm:cxnLst>
    <dgm:cxn modelId="{DEB34564-DC46-4F1D-A39F-A08E218A1066}" type="presOf" srcId="{78CAAB0D-95E7-48C5-9F9B-9746BC8E415D}" destId="{1ACE0EE7-DA7F-43F4-88D3-71CDCCF26016}"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61" tIns="48331" rIns="96661" bIns="48331" rtlCol="0"/>
          <a:lstStyle>
            <a:lvl1pPr algn="l">
              <a:defRPr sz="1300"/>
            </a:lvl1pPr>
          </a:lstStyle>
          <a:p>
            <a:endParaRPr/>
          </a:p>
        </p:txBody>
      </p:sp>
      <p:sp>
        <p:nvSpPr>
          <p:cNvPr id="3" name="Date Placeholder 2"/>
          <p:cNvSpPr>
            <a:spLocks noGrp="1"/>
          </p:cNvSpPr>
          <p:nvPr>
            <p:ph type="dt" sz="quarter" idx="1"/>
          </p:nvPr>
        </p:nvSpPr>
        <p:spPr>
          <a:xfrm>
            <a:off x="4143587" y="0"/>
            <a:ext cx="3169920" cy="481727"/>
          </a:xfrm>
          <a:prstGeom prst="rect">
            <a:avLst/>
          </a:prstGeom>
        </p:spPr>
        <p:txBody>
          <a:bodyPr vert="horz" lIns="96661" tIns="48331" rIns="96661" bIns="48331" rtlCol="0"/>
          <a:lstStyle>
            <a:lvl1pPr algn="r">
              <a:defRPr sz="1300"/>
            </a:lvl1pPr>
          </a:lstStyle>
          <a:p>
            <a:fld id="{30E08F2E-5F06-4CE2-A139-452A1382A6F0}" type="datetimeFigureOut">
              <a:rPr lang="en-US"/>
              <a:t>5/9/2023</a:t>
            </a:fld>
            <a:endParaRPr/>
          </a:p>
        </p:txBody>
      </p:sp>
      <p:sp>
        <p:nvSpPr>
          <p:cNvPr id="4" name="Footer Placeholder 3"/>
          <p:cNvSpPr>
            <a:spLocks noGrp="1"/>
          </p:cNvSpPr>
          <p:nvPr>
            <p:ph type="ftr" sz="quarter" idx="2"/>
          </p:nvPr>
        </p:nvSpPr>
        <p:spPr>
          <a:xfrm>
            <a:off x="0" y="9119474"/>
            <a:ext cx="3169920" cy="481726"/>
          </a:xfrm>
          <a:prstGeom prst="rect">
            <a:avLst/>
          </a:prstGeom>
        </p:spPr>
        <p:txBody>
          <a:bodyPr vert="horz" lIns="96661" tIns="48331" rIns="96661" bIns="48331" rtlCol="0" anchor="b"/>
          <a:lstStyle>
            <a:lvl1pPr algn="l">
              <a:defRPr sz="1300"/>
            </a:lvl1pPr>
          </a:lstStyle>
          <a:p>
            <a:endParaRPr/>
          </a:p>
        </p:txBody>
      </p:sp>
      <p:sp>
        <p:nvSpPr>
          <p:cNvPr id="5" name="Slide Number Placeholder 4"/>
          <p:cNvSpPr>
            <a:spLocks noGrp="1"/>
          </p:cNvSpPr>
          <p:nvPr>
            <p:ph type="sldNum" sz="quarter" idx="3"/>
          </p:nvPr>
        </p:nvSpPr>
        <p:spPr>
          <a:xfrm>
            <a:off x="4143587" y="9119474"/>
            <a:ext cx="3169920" cy="481726"/>
          </a:xfrm>
          <a:prstGeom prst="rect">
            <a:avLst/>
          </a:prstGeom>
        </p:spPr>
        <p:txBody>
          <a:bodyPr vert="horz" lIns="96661" tIns="48331" rIns="96661" bIns="48331" rtlCol="0" anchor="b"/>
          <a:lstStyle>
            <a:lvl1pPr algn="r">
              <a:defRPr sz="1300"/>
            </a:lvl1pPr>
          </a:lstStyle>
          <a:p>
            <a:fld id="{B828588A-5C4E-401A-AECC-B6F63A9DE965}" type="slidenum">
              <a:rPr/>
              <a:t>‹#›</a:t>
            </a:fld>
            <a:endParaRPr/>
          </a:p>
        </p:txBody>
      </p:sp>
    </p:spTree>
    <p:extLst>
      <p:ext uri="{BB962C8B-B14F-4D97-AF65-F5344CB8AC3E}">
        <p14:creationId xmlns:p14="http://schemas.microsoft.com/office/powerpoint/2010/main" val="105997978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61" tIns="48331" rIns="96661" bIns="48331" rtlCol="0"/>
          <a:lstStyle>
            <a:lvl1pPr algn="l">
              <a:defRPr sz="1300"/>
            </a:lvl1pPr>
          </a:lstStyle>
          <a:p>
            <a:endParaRPr/>
          </a:p>
        </p:txBody>
      </p:sp>
      <p:sp>
        <p:nvSpPr>
          <p:cNvPr id="3" name="Date Placeholder 2"/>
          <p:cNvSpPr>
            <a:spLocks noGrp="1"/>
          </p:cNvSpPr>
          <p:nvPr>
            <p:ph type="dt" idx="1"/>
          </p:nvPr>
        </p:nvSpPr>
        <p:spPr>
          <a:xfrm>
            <a:off x="4143587" y="0"/>
            <a:ext cx="3169920" cy="481727"/>
          </a:xfrm>
          <a:prstGeom prst="rect">
            <a:avLst/>
          </a:prstGeom>
        </p:spPr>
        <p:txBody>
          <a:bodyPr vert="horz" lIns="96661" tIns="48331" rIns="96661" bIns="48331" rtlCol="0"/>
          <a:lstStyle>
            <a:lvl1pPr algn="r">
              <a:defRPr sz="1300"/>
            </a:lvl1pPr>
          </a:lstStyle>
          <a:p>
            <a:fld id="{1A4C5DC6-1594-414D-9341-ABA08739246C}" type="datetimeFigureOut">
              <a:rPr lang="en-US"/>
              <a:t>5/9/2023</a:t>
            </a:fld>
            <a:endParaRPr/>
          </a:p>
        </p:txBody>
      </p:sp>
      <p:sp>
        <p:nvSpPr>
          <p:cNvPr id="4" name="Slide Image Placeholder 3"/>
          <p:cNvSpPr>
            <a:spLocks noGrp="1" noRot="1" noChangeAspect="1"/>
          </p:cNvSpPr>
          <p:nvPr>
            <p:ph type="sldImg" idx="2"/>
          </p:nvPr>
        </p:nvSpPr>
        <p:spPr>
          <a:xfrm>
            <a:off x="777875" y="1200150"/>
            <a:ext cx="5759450" cy="3240088"/>
          </a:xfrm>
          <a:prstGeom prst="rect">
            <a:avLst/>
          </a:prstGeom>
          <a:noFill/>
          <a:ln w="12700">
            <a:solidFill>
              <a:prstClr val="black"/>
            </a:solidFill>
          </a:ln>
        </p:spPr>
        <p:txBody>
          <a:bodyPr vert="horz" lIns="96661" tIns="48331" rIns="96661" bIns="48331" rtlCol="0" anchor="ctr"/>
          <a:lstStyle/>
          <a:p>
            <a:endParaRPr/>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t>Click to edit Master text styles</a:t>
            </a:r>
          </a:p>
          <a:p>
            <a:pPr lvl="1"/>
            <a:r>
              <a:t>Second level</a:t>
            </a:r>
          </a:p>
          <a:p>
            <a:pPr lvl="2"/>
            <a:r>
              <a:t>Third level</a:t>
            </a:r>
          </a:p>
          <a:p>
            <a:pPr lvl="3"/>
            <a:r>
              <a:t>Fourth level</a:t>
            </a:r>
          </a:p>
          <a:p>
            <a:pPr lvl="4"/>
            <a:r>
              <a:t>Fifth level</a:t>
            </a:r>
          </a:p>
        </p:txBody>
      </p:sp>
      <p:sp>
        <p:nvSpPr>
          <p:cNvPr id="6" name="Footer Placeholder 5"/>
          <p:cNvSpPr>
            <a:spLocks noGrp="1"/>
          </p:cNvSpPr>
          <p:nvPr>
            <p:ph type="ftr" sz="quarter" idx="4"/>
          </p:nvPr>
        </p:nvSpPr>
        <p:spPr>
          <a:xfrm>
            <a:off x="0" y="9119474"/>
            <a:ext cx="3169920" cy="481726"/>
          </a:xfrm>
          <a:prstGeom prst="rect">
            <a:avLst/>
          </a:prstGeom>
        </p:spPr>
        <p:txBody>
          <a:bodyPr vert="horz" lIns="96661" tIns="48331" rIns="96661" bIns="48331" rtlCol="0" anchor="b"/>
          <a:lstStyle>
            <a:lvl1pPr algn="l">
              <a:defRPr sz="1300"/>
            </a:lvl1pPr>
          </a:lstStyle>
          <a:p>
            <a:endParaRPr/>
          </a:p>
        </p:txBody>
      </p:sp>
      <p:sp>
        <p:nvSpPr>
          <p:cNvPr id="7" name="Slide Number Placeholder 6"/>
          <p:cNvSpPr>
            <a:spLocks noGrp="1"/>
          </p:cNvSpPr>
          <p:nvPr>
            <p:ph type="sldNum" sz="quarter" idx="5"/>
          </p:nvPr>
        </p:nvSpPr>
        <p:spPr>
          <a:xfrm>
            <a:off x="4143587" y="9119474"/>
            <a:ext cx="3169920" cy="481726"/>
          </a:xfrm>
          <a:prstGeom prst="rect">
            <a:avLst/>
          </a:prstGeom>
        </p:spPr>
        <p:txBody>
          <a:bodyPr vert="horz" lIns="96661" tIns="48331" rIns="96661" bIns="48331" rtlCol="0" anchor="b"/>
          <a:lstStyle>
            <a:lvl1pPr algn="r">
              <a:defRPr sz="1300"/>
            </a:lvl1pPr>
          </a:lstStyle>
          <a:p>
            <a:fld id="{77542409-6A04-4DC6-AC3A-D3758287A8F2}" type="slidenum">
              <a:rPr/>
              <a:t>‹#›</a:t>
            </a:fld>
            <a:endParaRPr/>
          </a:p>
        </p:txBody>
      </p:sp>
    </p:spTree>
    <p:extLst>
      <p:ext uri="{BB962C8B-B14F-4D97-AF65-F5344CB8AC3E}">
        <p14:creationId xmlns:p14="http://schemas.microsoft.com/office/powerpoint/2010/main" val="254115059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7542409-6A04-4DC6-AC3A-D3758287A8F2}" type="slidenum">
              <a:rPr lang="en-US" smtClean="0"/>
              <a:t>1</a:t>
            </a:fld>
            <a:endParaRPr lang="en-US"/>
          </a:p>
        </p:txBody>
      </p:sp>
    </p:spTree>
    <p:extLst>
      <p:ext uri="{BB962C8B-B14F-4D97-AF65-F5344CB8AC3E}">
        <p14:creationId xmlns:p14="http://schemas.microsoft.com/office/powerpoint/2010/main" val="21194296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7542409-6A04-4DC6-AC3A-D3758287A8F2}" type="slidenum">
              <a:rPr lang="en-US" smtClean="0"/>
              <a:t>10</a:t>
            </a:fld>
            <a:endParaRPr lang="en-US"/>
          </a:p>
        </p:txBody>
      </p:sp>
    </p:spTree>
    <p:extLst>
      <p:ext uri="{BB962C8B-B14F-4D97-AF65-F5344CB8AC3E}">
        <p14:creationId xmlns:p14="http://schemas.microsoft.com/office/powerpoint/2010/main" val="16135023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7542409-6A04-4DC6-AC3A-D3758287A8F2}" type="slidenum">
              <a:rPr lang="en-US" smtClean="0"/>
              <a:t>11</a:t>
            </a:fld>
            <a:endParaRPr lang="en-US"/>
          </a:p>
        </p:txBody>
      </p:sp>
    </p:spTree>
    <p:extLst>
      <p:ext uri="{BB962C8B-B14F-4D97-AF65-F5344CB8AC3E}">
        <p14:creationId xmlns:p14="http://schemas.microsoft.com/office/powerpoint/2010/main" val="5716051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7542409-6A04-4DC6-AC3A-D3758287A8F2}" type="slidenum">
              <a:rPr lang="en-US" smtClean="0"/>
              <a:t>12</a:t>
            </a:fld>
            <a:endParaRPr lang="en-US"/>
          </a:p>
        </p:txBody>
      </p:sp>
    </p:spTree>
    <p:extLst>
      <p:ext uri="{BB962C8B-B14F-4D97-AF65-F5344CB8AC3E}">
        <p14:creationId xmlns:p14="http://schemas.microsoft.com/office/powerpoint/2010/main" val="35932366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ltLang="en-US" b="1">
              <a:latin typeface="Arial" panose="020B0604020202020204" pitchFamily="34" charset="0"/>
              <a:sym typeface="Symbol" panose="05050102010706020507" pitchFamily="18" charset="2"/>
            </a:endParaRPr>
          </a:p>
          <a:p>
            <a:endParaRPr lang="en-US"/>
          </a:p>
        </p:txBody>
      </p:sp>
      <p:sp>
        <p:nvSpPr>
          <p:cNvPr id="4" name="Slide Number Placeholder 3"/>
          <p:cNvSpPr>
            <a:spLocks noGrp="1"/>
          </p:cNvSpPr>
          <p:nvPr>
            <p:ph type="sldNum" sz="quarter" idx="5"/>
          </p:nvPr>
        </p:nvSpPr>
        <p:spPr/>
        <p:txBody>
          <a:bodyPr/>
          <a:lstStyle/>
          <a:p>
            <a:fld id="{77542409-6A04-4DC6-AC3A-D3758287A8F2}" type="slidenum">
              <a:rPr lang="en-US" smtClean="0"/>
              <a:t>13</a:t>
            </a:fld>
            <a:endParaRPr lang="en-US"/>
          </a:p>
        </p:txBody>
      </p:sp>
    </p:spTree>
    <p:extLst>
      <p:ext uri="{BB962C8B-B14F-4D97-AF65-F5344CB8AC3E}">
        <p14:creationId xmlns:p14="http://schemas.microsoft.com/office/powerpoint/2010/main" val="67751281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7542409-6A04-4DC6-AC3A-D3758287A8F2}" type="slidenum">
              <a:rPr lang="en-US" smtClean="0"/>
              <a:t>14</a:t>
            </a:fld>
            <a:endParaRPr lang="en-US"/>
          </a:p>
        </p:txBody>
      </p:sp>
    </p:spTree>
    <p:extLst>
      <p:ext uri="{BB962C8B-B14F-4D97-AF65-F5344CB8AC3E}">
        <p14:creationId xmlns:p14="http://schemas.microsoft.com/office/powerpoint/2010/main" val="4799960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7542409-6A04-4DC6-AC3A-D3758287A8F2}" type="slidenum">
              <a:rPr lang="en-US" smtClean="0"/>
              <a:t>16</a:t>
            </a:fld>
            <a:endParaRPr lang="en-US"/>
          </a:p>
        </p:txBody>
      </p:sp>
    </p:spTree>
    <p:extLst>
      <p:ext uri="{BB962C8B-B14F-4D97-AF65-F5344CB8AC3E}">
        <p14:creationId xmlns:p14="http://schemas.microsoft.com/office/powerpoint/2010/main" val="318972445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7542409-6A04-4DC6-AC3A-D3758287A8F2}" type="slidenum">
              <a:rPr lang="en-US" smtClean="0"/>
              <a:t>17</a:t>
            </a:fld>
            <a:endParaRPr lang="en-US"/>
          </a:p>
        </p:txBody>
      </p:sp>
    </p:spTree>
    <p:extLst>
      <p:ext uri="{BB962C8B-B14F-4D97-AF65-F5344CB8AC3E}">
        <p14:creationId xmlns:p14="http://schemas.microsoft.com/office/powerpoint/2010/main" val="144844089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7542409-6A04-4DC6-AC3A-D3758287A8F2}" type="slidenum">
              <a:rPr lang="en-US" smtClean="0"/>
              <a:t>18</a:t>
            </a:fld>
            <a:endParaRPr lang="en-US"/>
          </a:p>
        </p:txBody>
      </p:sp>
    </p:spTree>
    <p:extLst>
      <p:ext uri="{BB962C8B-B14F-4D97-AF65-F5344CB8AC3E}">
        <p14:creationId xmlns:p14="http://schemas.microsoft.com/office/powerpoint/2010/main" val="367616608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7542409-6A04-4DC6-AC3A-D3758287A8F2}" type="slidenum">
              <a:rPr lang="en-US" smtClean="0"/>
              <a:t>19</a:t>
            </a:fld>
            <a:endParaRPr lang="en-US"/>
          </a:p>
        </p:txBody>
      </p:sp>
    </p:spTree>
    <p:extLst>
      <p:ext uri="{BB962C8B-B14F-4D97-AF65-F5344CB8AC3E}">
        <p14:creationId xmlns:p14="http://schemas.microsoft.com/office/powerpoint/2010/main" val="130765097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7542409-6A04-4DC6-AC3A-D3758287A8F2}" type="slidenum">
              <a:rPr lang="en-US" smtClean="0"/>
              <a:t>20</a:t>
            </a:fld>
            <a:endParaRPr lang="en-US"/>
          </a:p>
        </p:txBody>
      </p:sp>
    </p:spTree>
    <p:extLst>
      <p:ext uri="{BB962C8B-B14F-4D97-AF65-F5344CB8AC3E}">
        <p14:creationId xmlns:p14="http://schemas.microsoft.com/office/powerpoint/2010/main" val="5125288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7542409-6A04-4DC6-AC3A-D3758287A8F2}" type="slidenum">
              <a:rPr lang="en-US" smtClean="0"/>
              <a:t>2</a:t>
            </a:fld>
            <a:endParaRPr lang="en-US"/>
          </a:p>
        </p:txBody>
      </p:sp>
    </p:spTree>
    <p:extLst>
      <p:ext uri="{BB962C8B-B14F-4D97-AF65-F5344CB8AC3E}">
        <p14:creationId xmlns:p14="http://schemas.microsoft.com/office/powerpoint/2010/main" val="264613882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7542409-6A04-4DC6-AC3A-D3758287A8F2}" type="slidenum">
              <a:rPr lang="en-US" smtClean="0"/>
              <a:t>21</a:t>
            </a:fld>
            <a:endParaRPr lang="en-US"/>
          </a:p>
        </p:txBody>
      </p:sp>
    </p:spTree>
    <p:extLst>
      <p:ext uri="{BB962C8B-B14F-4D97-AF65-F5344CB8AC3E}">
        <p14:creationId xmlns:p14="http://schemas.microsoft.com/office/powerpoint/2010/main" val="232768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7542409-6A04-4DC6-AC3A-D3758287A8F2}" type="slidenum">
              <a:rPr lang="en-US" smtClean="0"/>
              <a:t>22</a:t>
            </a:fld>
            <a:endParaRPr lang="en-US"/>
          </a:p>
        </p:txBody>
      </p:sp>
    </p:spTree>
    <p:extLst>
      <p:ext uri="{BB962C8B-B14F-4D97-AF65-F5344CB8AC3E}">
        <p14:creationId xmlns:p14="http://schemas.microsoft.com/office/powerpoint/2010/main" val="250456143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7542409-6A04-4DC6-AC3A-D3758287A8F2}" type="slidenum">
              <a:rPr lang="en-US" smtClean="0"/>
              <a:t>23</a:t>
            </a:fld>
            <a:endParaRPr lang="en-US"/>
          </a:p>
        </p:txBody>
      </p:sp>
    </p:spTree>
    <p:extLst>
      <p:ext uri="{BB962C8B-B14F-4D97-AF65-F5344CB8AC3E}">
        <p14:creationId xmlns:p14="http://schemas.microsoft.com/office/powerpoint/2010/main" val="133859633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7542409-6A04-4DC6-AC3A-D3758287A8F2}" type="slidenum">
              <a:rPr lang="en-US" smtClean="0"/>
              <a:t>24</a:t>
            </a:fld>
            <a:endParaRPr lang="en-US"/>
          </a:p>
        </p:txBody>
      </p:sp>
    </p:spTree>
    <p:extLst>
      <p:ext uri="{BB962C8B-B14F-4D97-AF65-F5344CB8AC3E}">
        <p14:creationId xmlns:p14="http://schemas.microsoft.com/office/powerpoint/2010/main" val="167192646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7542409-6A04-4DC6-AC3A-D3758287A8F2}" type="slidenum">
              <a:rPr lang="en-US" smtClean="0"/>
              <a:t>25</a:t>
            </a:fld>
            <a:endParaRPr lang="en-US"/>
          </a:p>
        </p:txBody>
      </p:sp>
    </p:spTree>
    <p:extLst>
      <p:ext uri="{BB962C8B-B14F-4D97-AF65-F5344CB8AC3E}">
        <p14:creationId xmlns:p14="http://schemas.microsoft.com/office/powerpoint/2010/main" val="127885279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7542409-6A04-4DC6-AC3A-D3758287A8F2}" type="slidenum">
              <a:rPr lang="en-US" smtClean="0"/>
              <a:t>26</a:t>
            </a:fld>
            <a:endParaRPr lang="en-US"/>
          </a:p>
        </p:txBody>
      </p:sp>
    </p:spTree>
    <p:extLst>
      <p:ext uri="{BB962C8B-B14F-4D97-AF65-F5344CB8AC3E}">
        <p14:creationId xmlns:p14="http://schemas.microsoft.com/office/powerpoint/2010/main" val="296633684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7542409-6A04-4DC6-AC3A-D3758287A8F2}" type="slidenum">
              <a:rPr lang="en-US" smtClean="0"/>
              <a:t>27</a:t>
            </a:fld>
            <a:endParaRPr lang="en-US"/>
          </a:p>
        </p:txBody>
      </p:sp>
    </p:spTree>
    <p:extLst>
      <p:ext uri="{BB962C8B-B14F-4D97-AF65-F5344CB8AC3E}">
        <p14:creationId xmlns:p14="http://schemas.microsoft.com/office/powerpoint/2010/main" val="153698997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7542409-6A04-4DC6-AC3A-D3758287A8F2}" type="slidenum">
              <a:rPr lang="en-US" smtClean="0"/>
              <a:t>28</a:t>
            </a:fld>
            <a:endParaRPr lang="en-US"/>
          </a:p>
        </p:txBody>
      </p:sp>
    </p:spTree>
    <p:extLst>
      <p:ext uri="{BB962C8B-B14F-4D97-AF65-F5344CB8AC3E}">
        <p14:creationId xmlns:p14="http://schemas.microsoft.com/office/powerpoint/2010/main" val="222333506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7542409-6A04-4DC6-AC3A-D3758287A8F2}" type="slidenum">
              <a:rPr lang="en-US" smtClean="0"/>
              <a:t>29</a:t>
            </a:fld>
            <a:endParaRPr lang="en-US"/>
          </a:p>
        </p:txBody>
      </p:sp>
    </p:spTree>
    <p:extLst>
      <p:ext uri="{BB962C8B-B14F-4D97-AF65-F5344CB8AC3E}">
        <p14:creationId xmlns:p14="http://schemas.microsoft.com/office/powerpoint/2010/main" val="50585086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7542409-6A04-4DC6-AC3A-D3758287A8F2}" type="slidenum">
              <a:rPr lang="en-US" smtClean="0"/>
              <a:t>30</a:t>
            </a:fld>
            <a:endParaRPr lang="en-US"/>
          </a:p>
        </p:txBody>
      </p:sp>
    </p:spTree>
    <p:extLst>
      <p:ext uri="{BB962C8B-B14F-4D97-AF65-F5344CB8AC3E}">
        <p14:creationId xmlns:p14="http://schemas.microsoft.com/office/powerpoint/2010/main" val="1519729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7542409-6A04-4DC6-AC3A-D3758287A8F2}" type="slidenum">
              <a:rPr lang="en-US" smtClean="0"/>
              <a:t>3</a:t>
            </a:fld>
            <a:endParaRPr lang="en-US"/>
          </a:p>
        </p:txBody>
      </p:sp>
    </p:spTree>
    <p:extLst>
      <p:ext uri="{BB962C8B-B14F-4D97-AF65-F5344CB8AC3E}">
        <p14:creationId xmlns:p14="http://schemas.microsoft.com/office/powerpoint/2010/main" val="43904953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7542409-6A04-4DC6-AC3A-D3758287A8F2}" type="slidenum">
              <a:rPr lang="en-US" smtClean="0"/>
              <a:t>31</a:t>
            </a:fld>
            <a:endParaRPr lang="en-US"/>
          </a:p>
        </p:txBody>
      </p:sp>
    </p:spTree>
    <p:extLst>
      <p:ext uri="{BB962C8B-B14F-4D97-AF65-F5344CB8AC3E}">
        <p14:creationId xmlns:p14="http://schemas.microsoft.com/office/powerpoint/2010/main" val="419136530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7542409-6A04-4DC6-AC3A-D3758287A8F2}" type="slidenum">
              <a:rPr lang="en-US" smtClean="0"/>
              <a:t>32</a:t>
            </a:fld>
            <a:endParaRPr lang="en-US"/>
          </a:p>
        </p:txBody>
      </p:sp>
    </p:spTree>
    <p:extLst>
      <p:ext uri="{BB962C8B-B14F-4D97-AF65-F5344CB8AC3E}">
        <p14:creationId xmlns:p14="http://schemas.microsoft.com/office/powerpoint/2010/main" val="29253646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lnSpc>
                <a:spcPts val="2140"/>
              </a:lnSpc>
              <a:spcBef>
                <a:spcPct val="0"/>
              </a:spcBef>
              <a:spcAft>
                <a:spcPts val="917"/>
              </a:spcAft>
            </a:pPr>
            <a:endParaRPr lang="en-US"/>
          </a:p>
        </p:txBody>
      </p:sp>
      <p:sp>
        <p:nvSpPr>
          <p:cNvPr id="4" name="Slide Number Placeholder 3"/>
          <p:cNvSpPr>
            <a:spLocks noGrp="1"/>
          </p:cNvSpPr>
          <p:nvPr>
            <p:ph type="sldNum" sz="quarter" idx="5"/>
          </p:nvPr>
        </p:nvSpPr>
        <p:spPr/>
        <p:txBody>
          <a:bodyPr/>
          <a:lstStyle/>
          <a:p>
            <a:fld id="{77542409-6A04-4DC6-AC3A-D3758287A8F2}" type="slidenum">
              <a:rPr lang="en-US" smtClean="0"/>
              <a:t>33</a:t>
            </a:fld>
            <a:endParaRPr lang="en-US"/>
          </a:p>
        </p:txBody>
      </p:sp>
    </p:spTree>
    <p:extLst>
      <p:ext uri="{BB962C8B-B14F-4D97-AF65-F5344CB8AC3E}">
        <p14:creationId xmlns:p14="http://schemas.microsoft.com/office/powerpoint/2010/main" val="320301928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7542409-6A04-4DC6-AC3A-D3758287A8F2}" type="slidenum">
              <a:rPr lang="en-US" smtClean="0"/>
              <a:t>34</a:t>
            </a:fld>
            <a:endParaRPr lang="en-US"/>
          </a:p>
        </p:txBody>
      </p:sp>
    </p:spTree>
    <p:extLst>
      <p:ext uri="{BB962C8B-B14F-4D97-AF65-F5344CB8AC3E}">
        <p14:creationId xmlns:p14="http://schemas.microsoft.com/office/powerpoint/2010/main" val="301283499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7542409-6A04-4DC6-AC3A-D3758287A8F2}" type="slidenum">
              <a:rPr lang="en-US" smtClean="0"/>
              <a:t>35</a:t>
            </a:fld>
            <a:endParaRPr lang="en-US"/>
          </a:p>
        </p:txBody>
      </p:sp>
    </p:spTree>
    <p:extLst>
      <p:ext uri="{BB962C8B-B14F-4D97-AF65-F5344CB8AC3E}">
        <p14:creationId xmlns:p14="http://schemas.microsoft.com/office/powerpoint/2010/main" val="387668157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ts val="2140"/>
              </a:lnSpc>
              <a:spcBef>
                <a:spcPct val="0"/>
              </a:spcBef>
              <a:spcAft>
                <a:spcPts val="917"/>
              </a:spcAft>
            </a:pPr>
            <a:endParaRPr lang="en-US"/>
          </a:p>
        </p:txBody>
      </p:sp>
      <p:sp>
        <p:nvSpPr>
          <p:cNvPr id="4" name="Slide Number Placeholder 3"/>
          <p:cNvSpPr>
            <a:spLocks noGrp="1"/>
          </p:cNvSpPr>
          <p:nvPr>
            <p:ph type="sldNum" sz="quarter" idx="5"/>
          </p:nvPr>
        </p:nvSpPr>
        <p:spPr/>
        <p:txBody>
          <a:bodyPr/>
          <a:lstStyle/>
          <a:p>
            <a:fld id="{77542409-6A04-4DC6-AC3A-D3758287A8F2}" type="slidenum">
              <a:rPr lang="en-US" smtClean="0"/>
              <a:t>36</a:t>
            </a:fld>
            <a:endParaRPr lang="en-US"/>
          </a:p>
        </p:txBody>
      </p:sp>
    </p:spTree>
    <p:extLst>
      <p:ext uri="{BB962C8B-B14F-4D97-AF65-F5344CB8AC3E}">
        <p14:creationId xmlns:p14="http://schemas.microsoft.com/office/powerpoint/2010/main" val="249065837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7542409-6A04-4DC6-AC3A-D3758287A8F2}" type="slidenum">
              <a:rPr lang="en-US" smtClean="0"/>
              <a:t>37</a:t>
            </a:fld>
            <a:endParaRPr lang="en-US"/>
          </a:p>
        </p:txBody>
      </p:sp>
    </p:spTree>
    <p:extLst>
      <p:ext uri="{BB962C8B-B14F-4D97-AF65-F5344CB8AC3E}">
        <p14:creationId xmlns:p14="http://schemas.microsoft.com/office/powerpoint/2010/main" val="271226306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7542409-6A04-4DC6-AC3A-D3758287A8F2}" type="slidenum">
              <a:rPr lang="en-US" smtClean="0"/>
              <a:t>38</a:t>
            </a:fld>
            <a:endParaRPr lang="en-US"/>
          </a:p>
        </p:txBody>
      </p:sp>
    </p:spTree>
    <p:extLst>
      <p:ext uri="{BB962C8B-B14F-4D97-AF65-F5344CB8AC3E}">
        <p14:creationId xmlns:p14="http://schemas.microsoft.com/office/powerpoint/2010/main" val="194959646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7542409-6A04-4DC6-AC3A-D3758287A8F2}" type="slidenum">
              <a:rPr lang="en-US" smtClean="0"/>
              <a:t>39</a:t>
            </a:fld>
            <a:endParaRPr lang="en-US"/>
          </a:p>
        </p:txBody>
      </p:sp>
    </p:spTree>
    <p:extLst>
      <p:ext uri="{BB962C8B-B14F-4D97-AF65-F5344CB8AC3E}">
        <p14:creationId xmlns:p14="http://schemas.microsoft.com/office/powerpoint/2010/main" val="759595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7542409-6A04-4DC6-AC3A-D3758287A8F2}" type="slidenum">
              <a:rPr lang="en-US" smtClean="0"/>
              <a:t>40</a:t>
            </a:fld>
            <a:endParaRPr lang="en-US"/>
          </a:p>
        </p:txBody>
      </p:sp>
    </p:spTree>
    <p:extLst>
      <p:ext uri="{BB962C8B-B14F-4D97-AF65-F5344CB8AC3E}">
        <p14:creationId xmlns:p14="http://schemas.microsoft.com/office/powerpoint/2010/main" val="11339463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7542409-6A04-4DC6-AC3A-D3758287A8F2}" type="slidenum">
              <a:rPr lang="en-US" smtClean="0"/>
              <a:t>4</a:t>
            </a:fld>
            <a:endParaRPr lang="en-US"/>
          </a:p>
        </p:txBody>
      </p:sp>
    </p:spTree>
    <p:extLst>
      <p:ext uri="{BB962C8B-B14F-4D97-AF65-F5344CB8AC3E}">
        <p14:creationId xmlns:p14="http://schemas.microsoft.com/office/powerpoint/2010/main" val="409018756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7542409-6A04-4DC6-AC3A-D3758287A8F2}" type="slidenum">
              <a:rPr lang="en-US" smtClean="0"/>
              <a:t>41</a:t>
            </a:fld>
            <a:endParaRPr lang="en-US"/>
          </a:p>
        </p:txBody>
      </p:sp>
    </p:spTree>
    <p:extLst>
      <p:ext uri="{BB962C8B-B14F-4D97-AF65-F5344CB8AC3E}">
        <p14:creationId xmlns:p14="http://schemas.microsoft.com/office/powerpoint/2010/main" val="22809508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7542409-6A04-4DC6-AC3A-D3758287A8F2}" type="slidenum">
              <a:rPr lang="en-US" smtClean="0"/>
              <a:t>42</a:t>
            </a:fld>
            <a:endParaRPr lang="en-US"/>
          </a:p>
        </p:txBody>
      </p:sp>
    </p:spTree>
    <p:extLst>
      <p:ext uri="{BB962C8B-B14F-4D97-AF65-F5344CB8AC3E}">
        <p14:creationId xmlns:p14="http://schemas.microsoft.com/office/powerpoint/2010/main" val="228809528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7542409-6A04-4DC6-AC3A-D3758287A8F2}" type="slidenum">
              <a:rPr lang="en-US" smtClean="0"/>
              <a:t>43</a:t>
            </a:fld>
            <a:endParaRPr lang="en-US"/>
          </a:p>
        </p:txBody>
      </p:sp>
    </p:spTree>
    <p:extLst>
      <p:ext uri="{BB962C8B-B14F-4D97-AF65-F5344CB8AC3E}">
        <p14:creationId xmlns:p14="http://schemas.microsoft.com/office/powerpoint/2010/main" val="336138154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ts val="2140"/>
              </a:lnSpc>
              <a:spcBef>
                <a:spcPct val="0"/>
              </a:spcBef>
            </a:pPr>
            <a:endParaRPr lang="en-US" altLang="en-US" sz="1200" b="1">
              <a:latin typeface="Arial" panose="020B0604020202020204" pitchFamily="34" charset="0"/>
            </a:endParaRPr>
          </a:p>
          <a:p>
            <a:pPr>
              <a:lnSpc>
                <a:spcPts val="2140"/>
              </a:lnSpc>
              <a:spcBef>
                <a:spcPct val="0"/>
              </a:spcBef>
            </a:pPr>
            <a:endParaRPr lang="en-US" altLang="en-US" sz="1200" b="1">
              <a:latin typeface="Arial" panose="020B0604020202020204" pitchFamily="34" charset="0"/>
            </a:endParaRPr>
          </a:p>
          <a:p>
            <a:endParaRPr lang="en-US"/>
          </a:p>
        </p:txBody>
      </p:sp>
      <p:sp>
        <p:nvSpPr>
          <p:cNvPr id="4" name="Slide Number Placeholder 3"/>
          <p:cNvSpPr>
            <a:spLocks noGrp="1"/>
          </p:cNvSpPr>
          <p:nvPr>
            <p:ph type="sldNum" sz="quarter" idx="5"/>
          </p:nvPr>
        </p:nvSpPr>
        <p:spPr/>
        <p:txBody>
          <a:bodyPr/>
          <a:lstStyle/>
          <a:p>
            <a:fld id="{77542409-6A04-4DC6-AC3A-D3758287A8F2}" type="slidenum">
              <a:rPr lang="en-US" smtClean="0"/>
              <a:t>44</a:t>
            </a:fld>
            <a:endParaRPr lang="en-US"/>
          </a:p>
        </p:txBody>
      </p:sp>
    </p:spTree>
    <p:extLst>
      <p:ext uri="{BB962C8B-B14F-4D97-AF65-F5344CB8AC3E}">
        <p14:creationId xmlns:p14="http://schemas.microsoft.com/office/powerpoint/2010/main" val="422108599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7542409-6A04-4DC6-AC3A-D3758287A8F2}" type="slidenum">
              <a:rPr lang="en-US" smtClean="0"/>
              <a:t>45</a:t>
            </a:fld>
            <a:endParaRPr lang="en-US"/>
          </a:p>
        </p:txBody>
      </p:sp>
    </p:spTree>
    <p:extLst>
      <p:ext uri="{BB962C8B-B14F-4D97-AF65-F5344CB8AC3E}">
        <p14:creationId xmlns:p14="http://schemas.microsoft.com/office/powerpoint/2010/main" val="379074227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7542409-6A04-4DC6-AC3A-D3758287A8F2}" type="slidenum">
              <a:rPr lang="en-US" smtClean="0"/>
              <a:t>46</a:t>
            </a:fld>
            <a:endParaRPr lang="en-US"/>
          </a:p>
        </p:txBody>
      </p:sp>
    </p:spTree>
    <p:extLst>
      <p:ext uri="{BB962C8B-B14F-4D97-AF65-F5344CB8AC3E}">
        <p14:creationId xmlns:p14="http://schemas.microsoft.com/office/powerpoint/2010/main" val="84122800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7542409-6A04-4DC6-AC3A-D3758287A8F2}" type="slidenum">
              <a:rPr lang="en-US" smtClean="0"/>
              <a:t>47</a:t>
            </a:fld>
            <a:endParaRPr lang="en-US"/>
          </a:p>
        </p:txBody>
      </p:sp>
    </p:spTree>
    <p:extLst>
      <p:ext uri="{BB962C8B-B14F-4D97-AF65-F5344CB8AC3E}">
        <p14:creationId xmlns:p14="http://schemas.microsoft.com/office/powerpoint/2010/main" val="388165380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7542409-6A04-4DC6-AC3A-D3758287A8F2}" type="slidenum">
              <a:rPr lang="en-US" smtClean="0"/>
              <a:t>48</a:t>
            </a:fld>
            <a:endParaRPr lang="en-US"/>
          </a:p>
        </p:txBody>
      </p:sp>
    </p:spTree>
    <p:extLst>
      <p:ext uri="{BB962C8B-B14F-4D97-AF65-F5344CB8AC3E}">
        <p14:creationId xmlns:p14="http://schemas.microsoft.com/office/powerpoint/2010/main" val="148422715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7542409-6A04-4DC6-AC3A-D3758287A8F2}" type="slidenum">
              <a:rPr lang="en-US" smtClean="0"/>
              <a:t>49</a:t>
            </a:fld>
            <a:endParaRPr lang="en-US"/>
          </a:p>
        </p:txBody>
      </p:sp>
    </p:spTree>
    <p:extLst>
      <p:ext uri="{BB962C8B-B14F-4D97-AF65-F5344CB8AC3E}">
        <p14:creationId xmlns:p14="http://schemas.microsoft.com/office/powerpoint/2010/main" val="407999793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7542409-6A04-4DC6-AC3A-D3758287A8F2}" type="slidenum">
              <a:rPr lang="en-US" smtClean="0"/>
              <a:t>50</a:t>
            </a:fld>
            <a:endParaRPr lang="en-US"/>
          </a:p>
        </p:txBody>
      </p:sp>
    </p:spTree>
    <p:extLst>
      <p:ext uri="{BB962C8B-B14F-4D97-AF65-F5344CB8AC3E}">
        <p14:creationId xmlns:p14="http://schemas.microsoft.com/office/powerpoint/2010/main" val="39132098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ltLang="en-US" b="0">
              <a:solidFill>
                <a:srgbClr val="000000"/>
              </a:solidFill>
              <a:latin typeface="Arial" panose="020B0604020202020204" pitchFamily="34" charset="0"/>
            </a:endParaRPr>
          </a:p>
          <a:p>
            <a:endParaRPr lang="en-US"/>
          </a:p>
        </p:txBody>
      </p:sp>
      <p:sp>
        <p:nvSpPr>
          <p:cNvPr id="4" name="Slide Number Placeholder 3"/>
          <p:cNvSpPr>
            <a:spLocks noGrp="1"/>
          </p:cNvSpPr>
          <p:nvPr>
            <p:ph type="sldNum" sz="quarter" idx="5"/>
          </p:nvPr>
        </p:nvSpPr>
        <p:spPr/>
        <p:txBody>
          <a:bodyPr/>
          <a:lstStyle/>
          <a:p>
            <a:fld id="{77542409-6A04-4DC6-AC3A-D3758287A8F2}" type="slidenum">
              <a:rPr lang="en-US" smtClean="0"/>
              <a:t>5</a:t>
            </a:fld>
            <a:endParaRPr lang="en-US"/>
          </a:p>
        </p:txBody>
      </p:sp>
    </p:spTree>
    <p:extLst>
      <p:ext uri="{BB962C8B-B14F-4D97-AF65-F5344CB8AC3E}">
        <p14:creationId xmlns:p14="http://schemas.microsoft.com/office/powerpoint/2010/main" val="267737362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7542409-6A04-4DC6-AC3A-D3758287A8F2}" type="slidenum">
              <a:rPr lang="en-US" smtClean="0"/>
              <a:t>51</a:t>
            </a:fld>
            <a:endParaRPr lang="en-US"/>
          </a:p>
        </p:txBody>
      </p:sp>
    </p:spTree>
    <p:extLst>
      <p:ext uri="{BB962C8B-B14F-4D97-AF65-F5344CB8AC3E}">
        <p14:creationId xmlns:p14="http://schemas.microsoft.com/office/powerpoint/2010/main" val="420996319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7542409-6A04-4DC6-AC3A-D3758287A8F2}" type="slidenum">
              <a:rPr lang="en-US" smtClean="0"/>
              <a:t>52</a:t>
            </a:fld>
            <a:endParaRPr lang="en-US"/>
          </a:p>
        </p:txBody>
      </p:sp>
    </p:spTree>
    <p:extLst>
      <p:ext uri="{BB962C8B-B14F-4D97-AF65-F5344CB8AC3E}">
        <p14:creationId xmlns:p14="http://schemas.microsoft.com/office/powerpoint/2010/main" val="361901394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7542409-6A04-4DC6-AC3A-D3758287A8F2}" type="slidenum">
              <a:rPr lang="en-US" smtClean="0"/>
              <a:t>53</a:t>
            </a:fld>
            <a:endParaRPr lang="en-US"/>
          </a:p>
        </p:txBody>
      </p:sp>
    </p:spTree>
    <p:extLst>
      <p:ext uri="{BB962C8B-B14F-4D97-AF65-F5344CB8AC3E}">
        <p14:creationId xmlns:p14="http://schemas.microsoft.com/office/powerpoint/2010/main" val="164494042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7542409-6A04-4DC6-AC3A-D3758287A8F2}" type="slidenum">
              <a:rPr lang="en-US" smtClean="0"/>
              <a:t>54</a:t>
            </a:fld>
            <a:endParaRPr lang="en-US"/>
          </a:p>
        </p:txBody>
      </p:sp>
    </p:spTree>
    <p:extLst>
      <p:ext uri="{BB962C8B-B14F-4D97-AF65-F5344CB8AC3E}">
        <p14:creationId xmlns:p14="http://schemas.microsoft.com/office/powerpoint/2010/main" val="9947059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a:solidFill>
                <a:schemeClr val="tx1"/>
              </a:solidFill>
              <a:latin typeface="+mn-lt"/>
              <a:ea typeface="+mn-ea"/>
              <a:cs typeface="+mn-cs"/>
            </a:endParaRPr>
          </a:p>
          <a:p>
            <a:endParaRPr lang="en-US"/>
          </a:p>
        </p:txBody>
      </p:sp>
      <p:sp>
        <p:nvSpPr>
          <p:cNvPr id="4" name="Slide Number Placeholder 3"/>
          <p:cNvSpPr>
            <a:spLocks noGrp="1"/>
          </p:cNvSpPr>
          <p:nvPr>
            <p:ph type="sldNum" sz="quarter" idx="5"/>
          </p:nvPr>
        </p:nvSpPr>
        <p:spPr/>
        <p:txBody>
          <a:bodyPr/>
          <a:lstStyle/>
          <a:p>
            <a:fld id="{77542409-6A04-4DC6-AC3A-D3758287A8F2}" type="slidenum">
              <a:rPr lang="en-US" smtClean="0"/>
              <a:t>6</a:t>
            </a:fld>
            <a:endParaRPr lang="en-US"/>
          </a:p>
        </p:txBody>
      </p:sp>
    </p:spTree>
    <p:extLst>
      <p:ext uri="{BB962C8B-B14F-4D97-AF65-F5344CB8AC3E}">
        <p14:creationId xmlns:p14="http://schemas.microsoft.com/office/powerpoint/2010/main" val="30832001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7542409-6A04-4DC6-AC3A-D3758287A8F2}" type="slidenum">
              <a:rPr lang="en-US" smtClean="0"/>
              <a:t>7</a:t>
            </a:fld>
            <a:endParaRPr lang="en-US"/>
          </a:p>
        </p:txBody>
      </p:sp>
    </p:spTree>
    <p:extLst>
      <p:ext uri="{BB962C8B-B14F-4D97-AF65-F5344CB8AC3E}">
        <p14:creationId xmlns:p14="http://schemas.microsoft.com/office/powerpoint/2010/main" val="4386596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7542409-6A04-4DC6-AC3A-D3758287A8F2}" type="slidenum">
              <a:rPr lang="en-US" smtClean="0"/>
              <a:t>8</a:t>
            </a:fld>
            <a:endParaRPr lang="en-US"/>
          </a:p>
        </p:txBody>
      </p:sp>
    </p:spTree>
    <p:extLst>
      <p:ext uri="{BB962C8B-B14F-4D97-AF65-F5344CB8AC3E}">
        <p14:creationId xmlns:p14="http://schemas.microsoft.com/office/powerpoint/2010/main" val="7453816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7542409-6A04-4DC6-AC3A-D3758287A8F2}" type="slidenum">
              <a:rPr lang="en-US" smtClean="0"/>
              <a:t>9</a:t>
            </a:fld>
            <a:endParaRPr lang="en-US"/>
          </a:p>
        </p:txBody>
      </p:sp>
    </p:spTree>
    <p:extLst>
      <p:ext uri="{BB962C8B-B14F-4D97-AF65-F5344CB8AC3E}">
        <p14:creationId xmlns:p14="http://schemas.microsoft.com/office/powerpoint/2010/main" val="72797368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5.jpeg"/><Relationship Id="rId5" Type="http://schemas.openxmlformats.org/officeDocument/2006/relationships/hyperlink" Target="https://theconversation.com/clean-energy-could-save-hundreds-of-billions-in-health-costs-every-year-55265" TargetMode="External"/><Relationship Id="rId4" Type="http://schemas.openxmlformats.org/officeDocument/2006/relationships/image" Target="../media/image4.jpe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8" Type="http://schemas.openxmlformats.org/officeDocument/2006/relationships/diagramLayout" Target="../diagrams/layout4.xml"/><Relationship Id="rId3" Type="http://schemas.openxmlformats.org/officeDocument/2006/relationships/diagramLayout" Target="../diagrams/layout3.xml"/><Relationship Id="rId7" Type="http://schemas.openxmlformats.org/officeDocument/2006/relationships/diagramData" Target="../diagrams/data4.xml"/><Relationship Id="rId12" Type="http://schemas.openxmlformats.org/officeDocument/2006/relationships/image" Target="../media/image11.jpeg"/><Relationship Id="rId2" Type="http://schemas.openxmlformats.org/officeDocument/2006/relationships/diagramData" Target="../diagrams/data3.xml"/><Relationship Id="rId1" Type="http://schemas.openxmlformats.org/officeDocument/2006/relationships/slideMaster" Target="../slideMasters/slideMaster1.xml"/><Relationship Id="rId6" Type="http://schemas.microsoft.com/office/2007/relationships/diagramDrawing" Target="../diagrams/drawing3.xml"/><Relationship Id="rId11" Type="http://schemas.microsoft.com/office/2007/relationships/diagramDrawing" Target="../diagrams/drawing4.xml"/><Relationship Id="rId5" Type="http://schemas.openxmlformats.org/officeDocument/2006/relationships/diagramColors" Target="../diagrams/colors3.xml"/><Relationship Id="rId10" Type="http://schemas.openxmlformats.org/officeDocument/2006/relationships/diagramColors" Target="../diagrams/colors4.xml"/><Relationship Id="rId4" Type="http://schemas.openxmlformats.org/officeDocument/2006/relationships/diagramQuickStyle" Target="../diagrams/quickStyle3.xml"/><Relationship Id="rId9" Type="http://schemas.openxmlformats.org/officeDocument/2006/relationships/diagramQuickStyle" Target="../diagrams/quickStyle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image" Target="../media/image9.jpeg"/><Relationship Id="rId1" Type="http://schemas.openxmlformats.org/officeDocument/2006/relationships/slideMaster" Target="../slideMasters/slideMaster1.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rse Title Slid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042E240-AEC5-40EF-853D-DD37051C16A9}"/>
              </a:ext>
            </a:extLst>
          </p:cNvPr>
          <p:cNvPicPr/>
          <p:nvPr userDrawn="1"/>
        </p:nvPicPr>
        <p:blipFill>
          <a:blip r:embed="rId2">
            <a:extLst>
              <a:ext uri="{28A0092B-C50C-407E-A947-70E740481C1C}">
                <a14:useLocalDpi xmlns:a14="http://schemas.microsoft.com/office/drawing/2010/main" val="0"/>
              </a:ext>
            </a:extLst>
          </a:blip>
          <a:srcRect/>
          <a:stretch/>
        </p:blipFill>
        <p:spPr>
          <a:xfrm>
            <a:off x="9625528" y="486298"/>
            <a:ext cx="2174234" cy="670389"/>
          </a:xfrm>
          <a:prstGeom prst="rect">
            <a:avLst/>
          </a:prstGeom>
        </p:spPr>
      </p:pic>
      <p:sp>
        <p:nvSpPr>
          <p:cNvPr id="3" name="TextBox 2">
            <a:extLst>
              <a:ext uri="{FF2B5EF4-FFF2-40B4-BE49-F238E27FC236}">
                <a16:creationId xmlns:a16="http://schemas.microsoft.com/office/drawing/2014/main" id="{6C25940B-1993-4DB2-8DA0-BBB757BF8D30}"/>
              </a:ext>
            </a:extLst>
          </p:cNvPr>
          <p:cNvSpPr txBox="1"/>
          <p:nvPr userDrawn="1"/>
        </p:nvSpPr>
        <p:spPr>
          <a:xfrm>
            <a:off x="6266530" y="5719758"/>
            <a:ext cx="5859015" cy="923330"/>
          </a:xfrm>
          <a:prstGeom prst="rect">
            <a:avLst/>
          </a:prstGeom>
          <a:noFill/>
        </p:spPr>
        <p:txBody>
          <a:bodyPr wrap="square" rtlCol="0" anchor="t">
            <a:spAutoFit/>
          </a:bodyPr>
          <a:lstStyle/>
          <a:p>
            <a:r>
              <a:rPr lang="en-US" i="1"/>
              <a:t>Disclaimer: Any pictures herein are for educational purposes only and not intended to be an endorsement of any particular manufacturer, vendor, or product</a:t>
            </a:r>
          </a:p>
        </p:txBody>
      </p:sp>
      <p:sp>
        <p:nvSpPr>
          <p:cNvPr id="4" name="Rectangle 3">
            <a:extLst>
              <a:ext uri="{FF2B5EF4-FFF2-40B4-BE49-F238E27FC236}">
                <a16:creationId xmlns:a16="http://schemas.microsoft.com/office/drawing/2014/main" id="{3E247197-443E-4350-81C9-12224498F5CC}"/>
              </a:ext>
            </a:extLst>
          </p:cNvPr>
          <p:cNvSpPr/>
          <p:nvPr userDrawn="1"/>
        </p:nvSpPr>
        <p:spPr>
          <a:xfrm>
            <a:off x="1601492" y="232629"/>
            <a:ext cx="4494508" cy="6451029"/>
          </a:xfrm>
          <a:prstGeom prst="rect">
            <a:avLst/>
          </a:prstGeom>
          <a:solidFill>
            <a:srgbClr val="6DC15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a:extLst>
              <a:ext uri="{FF2B5EF4-FFF2-40B4-BE49-F238E27FC236}">
                <a16:creationId xmlns:a16="http://schemas.microsoft.com/office/drawing/2014/main" id="{8B1FEA37-4CAA-413F-9FF3-BAFFE39A0B07}"/>
              </a:ext>
            </a:extLst>
          </p:cNvPr>
          <p:cNvCxnSpPr>
            <a:cxnSpLocks/>
          </p:cNvCxnSpPr>
          <p:nvPr userDrawn="1"/>
        </p:nvCxnSpPr>
        <p:spPr>
          <a:xfrm>
            <a:off x="2123301" y="1972194"/>
            <a:ext cx="3616036" cy="0"/>
          </a:xfrm>
          <a:prstGeom prst="line">
            <a:avLst/>
          </a:prstGeom>
          <a:ln w="38100">
            <a:solidFill>
              <a:schemeClr val="bg1"/>
            </a:solidFill>
          </a:ln>
        </p:spPr>
        <p:style>
          <a:lnRef idx="3">
            <a:schemeClr val="accent1"/>
          </a:lnRef>
          <a:fillRef idx="0">
            <a:schemeClr val="accent1"/>
          </a:fillRef>
          <a:effectRef idx="2">
            <a:schemeClr val="accent1"/>
          </a:effectRef>
          <a:fontRef idx="minor">
            <a:schemeClr val="tx1"/>
          </a:fontRef>
        </p:style>
      </p:cxnSp>
      <p:pic>
        <p:nvPicPr>
          <p:cNvPr id="6" name="Picture 5">
            <a:extLst>
              <a:ext uri="{FF2B5EF4-FFF2-40B4-BE49-F238E27FC236}">
                <a16:creationId xmlns:a16="http://schemas.microsoft.com/office/drawing/2014/main" id="{5FA804CB-46DE-4542-96EF-485A9E7F1EF1}"/>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 y="1788402"/>
            <a:ext cx="1504779" cy="3889903"/>
          </a:xfrm>
          <a:prstGeom prst="rect">
            <a:avLst/>
          </a:prstGeom>
        </p:spPr>
      </p:pic>
      <p:pic>
        <p:nvPicPr>
          <p:cNvPr id="7" name="Picture 6">
            <a:extLst>
              <a:ext uri="{FF2B5EF4-FFF2-40B4-BE49-F238E27FC236}">
                <a16:creationId xmlns:a16="http://schemas.microsoft.com/office/drawing/2014/main" id="{2321C466-EF40-44DA-942F-0268E7842429}"/>
              </a:ext>
            </a:extLst>
          </p:cNvPr>
          <p:cNvPicPr>
            <a:picLocks noChangeAspect="1"/>
          </p:cNvPicPr>
          <p:nvPr userDrawn="1"/>
        </p:nvPicPr>
        <p:blipFill rotWithShape="1">
          <a:blip r:embed="rId4" cstate="screen">
            <a:extLst>
              <a:ext uri="{28A0092B-C50C-407E-A947-70E740481C1C}">
                <a14:useLocalDpi xmlns:a14="http://schemas.microsoft.com/office/drawing/2010/main"/>
              </a:ext>
              <a:ext uri="{837473B0-CC2E-450A-ABE3-18F120FF3D39}">
                <a1611:picAttrSrcUrl xmlns:a1611="http://schemas.microsoft.com/office/drawing/2016/11/main" r:id="rId5"/>
              </a:ext>
            </a:extLst>
          </a:blip>
          <a:srcRect/>
          <a:stretch/>
        </p:blipFill>
        <p:spPr>
          <a:xfrm>
            <a:off x="10338988" y="1703840"/>
            <a:ext cx="1786557" cy="3886200"/>
          </a:xfrm>
          <a:prstGeom prst="rect">
            <a:avLst/>
          </a:prstGeom>
        </p:spPr>
      </p:pic>
      <p:pic>
        <p:nvPicPr>
          <p:cNvPr id="8" name="Picture 7">
            <a:extLst>
              <a:ext uri="{FF2B5EF4-FFF2-40B4-BE49-F238E27FC236}">
                <a16:creationId xmlns:a16="http://schemas.microsoft.com/office/drawing/2014/main" id="{68768660-5F01-4C20-B28F-467A2A9C1DED}"/>
              </a:ext>
            </a:extLst>
          </p:cNvPr>
          <p:cNvPicPr>
            <a:picLocks noChangeAspect="1"/>
          </p:cNvPicPr>
          <p:nvPr userDrawn="1"/>
        </p:nvPicPr>
        <p:blipFill rotWithShape="1">
          <a:blip r:embed="rId6" cstate="screen">
            <a:extLst>
              <a:ext uri="{28A0092B-C50C-407E-A947-70E740481C1C}">
                <a14:useLocalDpi xmlns:a14="http://schemas.microsoft.com/office/drawing/2010/main"/>
              </a:ext>
            </a:extLst>
          </a:blip>
          <a:srcRect/>
          <a:stretch/>
        </p:blipFill>
        <p:spPr>
          <a:xfrm>
            <a:off x="6168158" y="1731549"/>
            <a:ext cx="4098672" cy="3858491"/>
          </a:xfrm>
          <a:prstGeom prst="rect">
            <a:avLst/>
          </a:prstGeom>
          <a:ln w="44450">
            <a:noFill/>
          </a:ln>
        </p:spPr>
      </p:pic>
      <p:sp>
        <p:nvSpPr>
          <p:cNvPr id="9" name="Text Placeholder 2">
            <a:extLst>
              <a:ext uri="{FF2B5EF4-FFF2-40B4-BE49-F238E27FC236}">
                <a16:creationId xmlns:a16="http://schemas.microsoft.com/office/drawing/2014/main" id="{1A82B35E-3847-44CA-ADDA-E7EB89169A11}"/>
              </a:ext>
            </a:extLst>
          </p:cNvPr>
          <p:cNvSpPr>
            <a:spLocks noGrp="1"/>
          </p:cNvSpPr>
          <p:nvPr>
            <p:ph type="body" idx="1"/>
          </p:nvPr>
        </p:nvSpPr>
        <p:spPr>
          <a:xfrm>
            <a:off x="1742376" y="370036"/>
            <a:ext cx="4188161" cy="1464752"/>
          </a:xfrm>
        </p:spPr>
        <p:txBody>
          <a:bodyPr>
            <a:normAutofit/>
          </a:bodyPr>
          <a:lstStyle>
            <a:lvl1pPr marL="0" indent="0">
              <a:buNone/>
              <a:defRPr sz="4800" b="1">
                <a:solidFill>
                  <a:schemeClr val="bg1"/>
                </a:solidFill>
                <a:latin typeface="Georgia Pro" panose="02040502050405020303" pitchFamily="18" charset="0"/>
              </a:defRPr>
            </a:lvl1pPr>
          </a:lstStyle>
          <a:p>
            <a:endParaRPr lang="en-US"/>
          </a:p>
        </p:txBody>
      </p:sp>
      <p:sp>
        <p:nvSpPr>
          <p:cNvPr id="10" name="Text Placeholder 2">
            <a:extLst>
              <a:ext uri="{FF2B5EF4-FFF2-40B4-BE49-F238E27FC236}">
                <a16:creationId xmlns:a16="http://schemas.microsoft.com/office/drawing/2014/main" id="{CBD957C0-C2CB-493B-B06B-4E1ACDD8C73F}"/>
              </a:ext>
            </a:extLst>
          </p:cNvPr>
          <p:cNvSpPr>
            <a:spLocks noGrp="1"/>
          </p:cNvSpPr>
          <p:nvPr>
            <p:ph type="body" idx="10"/>
          </p:nvPr>
        </p:nvSpPr>
        <p:spPr>
          <a:xfrm>
            <a:off x="1837238" y="2560242"/>
            <a:ext cx="4188161" cy="1464752"/>
          </a:xfrm>
        </p:spPr>
        <p:txBody>
          <a:bodyPr>
            <a:normAutofit/>
          </a:bodyPr>
          <a:lstStyle>
            <a:lvl1pPr marL="0" indent="0">
              <a:buNone/>
              <a:defRPr sz="4800" b="0">
                <a:solidFill>
                  <a:schemeClr val="bg1"/>
                </a:solidFill>
                <a:latin typeface="Georgia Pro" panose="02040502050405020303" pitchFamily="18" charset="0"/>
              </a:defRPr>
            </a:lvl1pPr>
          </a:lstStyle>
          <a:p>
            <a:endParaRPr lang="en-US"/>
          </a:p>
        </p:txBody>
      </p:sp>
      <p:sp>
        <p:nvSpPr>
          <p:cNvPr id="11" name="Text Placeholder 2">
            <a:extLst>
              <a:ext uri="{FF2B5EF4-FFF2-40B4-BE49-F238E27FC236}">
                <a16:creationId xmlns:a16="http://schemas.microsoft.com/office/drawing/2014/main" id="{F1386ABB-B3B5-4B4F-B5B4-55641CF1049A}"/>
              </a:ext>
            </a:extLst>
          </p:cNvPr>
          <p:cNvSpPr>
            <a:spLocks noGrp="1"/>
          </p:cNvSpPr>
          <p:nvPr>
            <p:ph type="body" idx="11"/>
          </p:nvPr>
        </p:nvSpPr>
        <p:spPr>
          <a:xfrm>
            <a:off x="1837238" y="5590040"/>
            <a:ext cx="4188161" cy="989780"/>
          </a:xfrm>
        </p:spPr>
        <p:txBody>
          <a:bodyPr>
            <a:normAutofit/>
          </a:bodyPr>
          <a:lstStyle>
            <a:lvl1pPr marL="0" indent="0">
              <a:buNone/>
              <a:defRPr sz="2800" b="0">
                <a:solidFill>
                  <a:schemeClr val="bg1"/>
                </a:solidFill>
                <a:latin typeface="Georgia Pro" panose="02040502050405020303" pitchFamily="18" charset="0"/>
              </a:defRPr>
            </a:lvl1pPr>
          </a:lstStyle>
          <a:p>
            <a:endParaRPr lang="en-US"/>
          </a:p>
        </p:txBody>
      </p:sp>
    </p:spTree>
    <p:extLst>
      <p:ext uri="{BB962C8B-B14F-4D97-AF65-F5344CB8AC3E}">
        <p14:creationId xmlns:p14="http://schemas.microsoft.com/office/powerpoint/2010/main" val="698731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Test Your Knowledge TItle Screen2">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24E21C8-9A23-4A1A-91A7-59C3941568B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
            <a:ext cx="12192000" cy="6858000"/>
          </a:xfrm>
          <a:prstGeom prst="rect">
            <a:avLst/>
          </a:prstGeom>
        </p:spPr>
      </p:pic>
      <p:sp>
        <p:nvSpPr>
          <p:cNvPr id="3" name="Rectangle 2">
            <a:extLst>
              <a:ext uri="{FF2B5EF4-FFF2-40B4-BE49-F238E27FC236}">
                <a16:creationId xmlns:a16="http://schemas.microsoft.com/office/drawing/2014/main" id="{1EF6F664-AD66-4BED-97FB-DA8571C2EB41}"/>
              </a:ext>
            </a:extLst>
          </p:cNvPr>
          <p:cNvSpPr/>
          <p:nvPr userDrawn="1"/>
        </p:nvSpPr>
        <p:spPr>
          <a:xfrm>
            <a:off x="1" y="0"/>
            <a:ext cx="12192000" cy="6858000"/>
          </a:xfrm>
          <a:prstGeom prst="rect">
            <a:avLst/>
          </a:prstGeom>
          <a:solidFill>
            <a:srgbClr val="0070C0">
              <a:alpha val="8902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a:extLst>
              <a:ext uri="{FF2B5EF4-FFF2-40B4-BE49-F238E27FC236}">
                <a16:creationId xmlns:a16="http://schemas.microsoft.com/office/drawing/2014/main" id="{73BC8624-C6AC-417E-AC09-9189C0052A51}"/>
              </a:ext>
            </a:extLst>
          </p:cNvPr>
          <p:cNvCxnSpPr/>
          <p:nvPr userDrawn="1"/>
        </p:nvCxnSpPr>
        <p:spPr>
          <a:xfrm>
            <a:off x="1033153" y="5391397"/>
            <a:ext cx="882336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563594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_Question 2">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55DB3BA7-9A6F-48AE-A635-686E6D935468}"/>
              </a:ext>
            </a:extLst>
          </p:cNvPr>
          <p:cNvSpPr txBox="1">
            <a:spLocks/>
          </p:cNvSpPr>
          <p:nvPr userDrawn="1"/>
        </p:nvSpPr>
        <p:spPr>
          <a:xfrm>
            <a:off x="-1" y="111638"/>
            <a:ext cx="4560125" cy="1230135"/>
          </a:xfrm>
          <a:prstGeom prst="rect">
            <a:avLst/>
          </a:prstGeom>
        </p:spPr>
        <p:txBody>
          <a:bodyPr anchor="t">
            <a:noAutofit/>
          </a:bodyPr>
          <a:lstStyle>
            <a:lvl1pPr algn="l" defTabSz="914400" rtl="0" eaLnBrk="1" latinLnBrk="0" hangingPunct="1">
              <a:spcBef>
                <a:spcPct val="0"/>
              </a:spcBef>
              <a:buNone/>
              <a:defRPr sz="4600" b="1" kern="1200">
                <a:solidFill>
                  <a:schemeClr val="tx1"/>
                </a:solidFill>
                <a:latin typeface="Arial Nova" panose="020B0504020202020204" pitchFamily="34" charset="0"/>
                <a:ea typeface="+mj-ea"/>
                <a:cs typeface="+mj-cs"/>
              </a:defRPr>
            </a:lvl1pPr>
          </a:lstStyle>
          <a:p>
            <a:pPr algn="ctr">
              <a:lnSpc>
                <a:spcPct val="90000"/>
              </a:lnSpc>
            </a:pPr>
            <a:endParaRPr lang="en-US">
              <a:solidFill>
                <a:schemeClr val="bg1"/>
              </a:solidFill>
            </a:endParaRPr>
          </a:p>
        </p:txBody>
      </p:sp>
      <p:graphicFrame>
        <p:nvGraphicFramePr>
          <p:cNvPr id="5" name="Diagram 4">
            <a:extLst>
              <a:ext uri="{FF2B5EF4-FFF2-40B4-BE49-F238E27FC236}">
                <a16:creationId xmlns:a16="http://schemas.microsoft.com/office/drawing/2014/main" id="{F10D5F30-3A36-43E6-B65F-1EDE4F065226}"/>
              </a:ext>
            </a:extLst>
          </p:cNvPr>
          <p:cNvGraphicFramePr/>
          <p:nvPr userDrawn="1">
            <p:extLst>
              <p:ext uri="{D42A27DB-BD31-4B8C-83A1-F6EECF244321}">
                <p14:modId xmlns:p14="http://schemas.microsoft.com/office/powerpoint/2010/main" val="994373779"/>
              </p:ext>
            </p:extLst>
          </p:nvPr>
        </p:nvGraphicFramePr>
        <p:xfrm>
          <a:off x="5786430" y="3367632"/>
          <a:ext cx="1575069" cy="5874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7" name="Diagram 6">
            <a:extLst>
              <a:ext uri="{FF2B5EF4-FFF2-40B4-BE49-F238E27FC236}">
                <a16:creationId xmlns:a16="http://schemas.microsoft.com/office/drawing/2014/main" id="{F9FF3FC6-6937-4CE7-A43B-061AE60E4A88}"/>
              </a:ext>
            </a:extLst>
          </p:cNvPr>
          <p:cNvGraphicFramePr/>
          <p:nvPr userDrawn="1">
            <p:extLst>
              <p:ext uri="{D42A27DB-BD31-4B8C-83A1-F6EECF244321}">
                <p14:modId xmlns:p14="http://schemas.microsoft.com/office/powerpoint/2010/main" val="1883063886"/>
              </p:ext>
            </p:extLst>
          </p:nvPr>
        </p:nvGraphicFramePr>
        <p:xfrm>
          <a:off x="9110294" y="3362457"/>
          <a:ext cx="1575069" cy="58740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8" name="Title 1">
            <a:extLst>
              <a:ext uri="{FF2B5EF4-FFF2-40B4-BE49-F238E27FC236}">
                <a16:creationId xmlns:a16="http://schemas.microsoft.com/office/drawing/2014/main" id="{6D2DDF31-EA73-4631-8CB2-928C9619717C}"/>
              </a:ext>
            </a:extLst>
          </p:cNvPr>
          <p:cNvSpPr txBox="1">
            <a:spLocks/>
          </p:cNvSpPr>
          <p:nvPr userDrawn="1"/>
        </p:nvSpPr>
        <p:spPr>
          <a:xfrm>
            <a:off x="4877963" y="111638"/>
            <a:ext cx="7073403" cy="650353"/>
          </a:xfrm>
          <a:prstGeom prst="rect">
            <a:avLst/>
          </a:prstGeom>
        </p:spPr>
        <p:txBody>
          <a:bodyPr anchor="t">
            <a:noAutofit/>
          </a:bodyPr>
          <a:lstStyle>
            <a:lvl1pPr algn="l" defTabSz="914400" rtl="0" eaLnBrk="1" latinLnBrk="0" hangingPunct="1">
              <a:spcBef>
                <a:spcPct val="0"/>
              </a:spcBef>
              <a:buNone/>
              <a:defRPr sz="4600" b="1" kern="1200">
                <a:solidFill>
                  <a:schemeClr val="tx1"/>
                </a:solidFill>
                <a:latin typeface="Arial Nova" panose="020B0504020202020204" pitchFamily="34" charset="0"/>
                <a:ea typeface="+mj-ea"/>
                <a:cs typeface="+mj-cs"/>
              </a:defRPr>
            </a:lvl1pPr>
          </a:lstStyle>
          <a:p>
            <a:pPr algn="ctr">
              <a:lnSpc>
                <a:spcPct val="90000"/>
              </a:lnSpc>
            </a:pPr>
            <a:endParaRPr lang="en-US" sz="3600">
              <a:solidFill>
                <a:srgbClr val="0070C0"/>
              </a:solidFill>
            </a:endParaRPr>
          </a:p>
        </p:txBody>
      </p:sp>
      <p:sp>
        <p:nvSpPr>
          <p:cNvPr id="9" name="Slide Number Placeholder 4">
            <a:extLst>
              <a:ext uri="{FF2B5EF4-FFF2-40B4-BE49-F238E27FC236}">
                <a16:creationId xmlns:a16="http://schemas.microsoft.com/office/drawing/2014/main" id="{07E77476-9372-4916-BF15-1E990F839B88}"/>
              </a:ext>
            </a:extLst>
          </p:cNvPr>
          <p:cNvSpPr>
            <a:spLocks noGrp="1"/>
          </p:cNvSpPr>
          <p:nvPr>
            <p:ph type="sldNum" sz="quarter" idx="4"/>
          </p:nvPr>
        </p:nvSpPr>
        <p:spPr>
          <a:xfrm>
            <a:off x="9179694" y="640588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6A1695-EE1A-47E5-B690-CB114231B8B2}" type="slidenum">
              <a:rPr lang="en-US" smtClean="0"/>
              <a:t>‹#›</a:t>
            </a:fld>
            <a:endParaRPr lang="en-US"/>
          </a:p>
        </p:txBody>
      </p:sp>
      <p:sp>
        <p:nvSpPr>
          <p:cNvPr id="10" name="Text Placeholder 7">
            <a:extLst>
              <a:ext uri="{FF2B5EF4-FFF2-40B4-BE49-F238E27FC236}">
                <a16:creationId xmlns:a16="http://schemas.microsoft.com/office/drawing/2014/main" id="{2C201A25-77A0-43B1-858D-6618CBE9C006}"/>
              </a:ext>
            </a:extLst>
          </p:cNvPr>
          <p:cNvSpPr>
            <a:spLocks noGrp="1"/>
          </p:cNvSpPr>
          <p:nvPr>
            <p:ph type="body" sz="quarter" idx="12"/>
          </p:nvPr>
        </p:nvSpPr>
        <p:spPr>
          <a:xfrm>
            <a:off x="4858684" y="111638"/>
            <a:ext cx="7064210" cy="985005"/>
          </a:xfrm>
        </p:spPr>
        <p:txBody>
          <a:bodyPr>
            <a:normAutofit/>
          </a:bodyPr>
          <a:lstStyle>
            <a:lvl1pPr marL="0" indent="0" algn="ctr">
              <a:buNone/>
              <a:defRPr sz="3600" b="1">
                <a:solidFill>
                  <a:srgbClr val="0070C0"/>
                </a:solidFill>
                <a:latin typeface="Arial Nova" panose="020B0504020202020204" pitchFamily="34" charset="0"/>
              </a:defRPr>
            </a:lvl1pPr>
          </a:lstStyle>
          <a:p>
            <a:pPr lvl="0"/>
            <a:endParaRPr lang="en-US"/>
          </a:p>
        </p:txBody>
      </p:sp>
      <p:sp>
        <p:nvSpPr>
          <p:cNvPr id="12" name="Text Placeholder 7">
            <a:extLst>
              <a:ext uri="{FF2B5EF4-FFF2-40B4-BE49-F238E27FC236}">
                <a16:creationId xmlns:a16="http://schemas.microsoft.com/office/drawing/2014/main" id="{A6B62B4B-A8C4-405B-A54C-1E9100B6688B}"/>
              </a:ext>
            </a:extLst>
          </p:cNvPr>
          <p:cNvSpPr>
            <a:spLocks noGrp="1"/>
          </p:cNvSpPr>
          <p:nvPr>
            <p:ph type="body" sz="quarter" idx="14"/>
          </p:nvPr>
        </p:nvSpPr>
        <p:spPr>
          <a:xfrm>
            <a:off x="-11832" y="0"/>
            <a:ext cx="4623838" cy="985005"/>
          </a:xfrm>
        </p:spPr>
        <p:txBody>
          <a:bodyPr>
            <a:normAutofit/>
          </a:bodyPr>
          <a:lstStyle>
            <a:lvl1pPr marL="0" indent="0" algn="ctr">
              <a:buNone/>
              <a:defRPr sz="4600" b="1">
                <a:solidFill>
                  <a:schemeClr val="bg1"/>
                </a:solidFill>
                <a:latin typeface="Arial Nova" panose="020B0504020202020204" pitchFamily="34" charset="0"/>
              </a:defRPr>
            </a:lvl1pPr>
          </a:lstStyle>
          <a:p>
            <a:pPr lvl="0"/>
            <a:endParaRPr lang="en-US"/>
          </a:p>
        </p:txBody>
      </p:sp>
      <p:sp>
        <p:nvSpPr>
          <p:cNvPr id="14" name="Text Placeholder 7">
            <a:extLst>
              <a:ext uri="{FF2B5EF4-FFF2-40B4-BE49-F238E27FC236}">
                <a16:creationId xmlns:a16="http://schemas.microsoft.com/office/drawing/2014/main" id="{ABCC1967-E152-4554-941F-65DE1CD933E1}"/>
              </a:ext>
            </a:extLst>
          </p:cNvPr>
          <p:cNvSpPr>
            <a:spLocks noGrp="1"/>
          </p:cNvSpPr>
          <p:nvPr>
            <p:ph type="body" sz="quarter" idx="15"/>
          </p:nvPr>
        </p:nvSpPr>
        <p:spPr>
          <a:xfrm>
            <a:off x="4877963" y="1341772"/>
            <a:ext cx="7073403" cy="1876243"/>
          </a:xfrm>
          <a:noFill/>
        </p:spPr>
        <p:txBody>
          <a:bodyPr>
            <a:normAutofit/>
          </a:bodyPr>
          <a:lstStyle>
            <a:lvl1pPr marL="0" indent="0" algn="l">
              <a:buNone/>
              <a:defRPr sz="2400" b="0">
                <a:latin typeface="Arial Nova" panose="020B0504020202020204" pitchFamily="34" charset="0"/>
              </a:defRPr>
            </a:lvl1pPr>
          </a:lstStyle>
          <a:p>
            <a:pPr lvl="0"/>
            <a:endParaRPr lang="en-US"/>
          </a:p>
        </p:txBody>
      </p:sp>
      <p:pic>
        <p:nvPicPr>
          <p:cNvPr id="15" name="Picture 14">
            <a:extLst>
              <a:ext uri="{FF2B5EF4-FFF2-40B4-BE49-F238E27FC236}">
                <a16:creationId xmlns:a16="http://schemas.microsoft.com/office/drawing/2014/main" id="{8F28F251-BED3-4F15-A6C4-F931C0D930EE}"/>
              </a:ext>
            </a:extLst>
          </p:cNvPr>
          <p:cNvPicPr>
            <a:picLocks noChangeAspect="1"/>
          </p:cNvPicPr>
          <p:nvPr userDrawn="1"/>
        </p:nvPicPr>
        <p:blipFill rotWithShape="1">
          <a:blip r:embed="rId12" cstate="screen">
            <a:extLst>
              <a:ext uri="{28A0092B-C50C-407E-A947-70E740481C1C}">
                <a14:useLocalDpi xmlns:a14="http://schemas.microsoft.com/office/drawing/2010/main"/>
              </a:ext>
            </a:extLst>
          </a:blip>
          <a:srcRect/>
          <a:stretch/>
        </p:blipFill>
        <p:spPr>
          <a:xfrm>
            <a:off x="-6954" y="0"/>
            <a:ext cx="4510231" cy="6858000"/>
          </a:xfrm>
          <a:prstGeom prst="rect">
            <a:avLst/>
          </a:prstGeom>
        </p:spPr>
      </p:pic>
      <p:sp>
        <p:nvSpPr>
          <p:cNvPr id="2" name="Rectangle 1">
            <a:extLst>
              <a:ext uri="{FF2B5EF4-FFF2-40B4-BE49-F238E27FC236}">
                <a16:creationId xmlns:a16="http://schemas.microsoft.com/office/drawing/2014/main" id="{AEA77DBE-7ED7-4B7D-84D7-86234B16641C}"/>
              </a:ext>
            </a:extLst>
          </p:cNvPr>
          <p:cNvSpPr/>
          <p:nvPr userDrawn="1"/>
        </p:nvSpPr>
        <p:spPr>
          <a:xfrm>
            <a:off x="-51883" y="0"/>
            <a:ext cx="4623838" cy="6858000"/>
          </a:xfrm>
          <a:prstGeom prst="rect">
            <a:avLst/>
          </a:prstGeom>
          <a:solidFill>
            <a:srgbClr val="0070C0">
              <a:alpha val="8902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83B02C66-AB0D-4801-AFD9-A7DB9D177462}"/>
              </a:ext>
            </a:extLst>
          </p:cNvPr>
          <p:cNvSpPr txBox="1"/>
          <p:nvPr userDrawn="1"/>
        </p:nvSpPr>
        <p:spPr>
          <a:xfrm>
            <a:off x="-1" y="27677"/>
            <a:ext cx="4389121" cy="930564"/>
          </a:xfrm>
          <a:prstGeom prst="rect">
            <a:avLst/>
          </a:prstGeom>
        </p:spPr>
        <p:txBody>
          <a:bodyPr wrap="square" rtlCol="0" anchor="t">
            <a:noAutofit/>
          </a:bodyPr>
          <a:lstStyle/>
          <a:p>
            <a:pPr algn="ctr">
              <a:lnSpc>
                <a:spcPct val="90000"/>
              </a:lnSpc>
            </a:pPr>
            <a:r>
              <a:rPr lang="en-US" sz="4600" b="1">
                <a:solidFill>
                  <a:schemeClr val="bg1"/>
                </a:solidFill>
                <a:latin typeface="Arial Nova" panose="020B0504020202020204" pitchFamily="34" charset="0"/>
              </a:rPr>
              <a:t>Feedback</a:t>
            </a:r>
          </a:p>
        </p:txBody>
      </p:sp>
    </p:spTree>
    <p:extLst>
      <p:ext uri="{BB962C8B-B14F-4D97-AF65-F5344CB8AC3E}">
        <p14:creationId xmlns:p14="http://schemas.microsoft.com/office/powerpoint/2010/main" val="16406762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1" grpId="0" nodeType="clickEffect">
                                  <p:stCondLst>
                                    <p:cond delay="0"/>
                                  </p:stCondLst>
                                  <p:childTnLst>
                                    <p:set>
                                      <p:cBhvr>
                                        <p:cTn id="6" dur="indefinite"/>
                                        <p:tgtEl>
                                          <p:spTgt spid="5">
                                            <p:graphicEl>
                                              <a:dgm id="{E5CABA83-9879-4955-B64E-DB39E06F18C9}"/>
                                            </p:graphicEl>
                                          </p:spTgt>
                                        </p:tgtEl>
                                        <p:attrNameLst>
                                          <p:attrName>fillcolor</p:attrName>
                                        </p:attrNameLst>
                                      </p:cBhvr>
                                      <p:to>
                                        <p:clrVal>
                                          <a:schemeClr val="accent1"/>
                                        </p:clrVal>
                                      </p:to>
                                    </p:set>
                                    <p:set>
                                      <p:cBhvr>
                                        <p:cTn id="7" dur="indefinite"/>
                                        <p:tgtEl>
                                          <p:spTgt spid="5">
                                            <p:graphicEl>
                                              <a:dgm id="{E5CABA83-9879-4955-B64E-DB39E06F18C9}"/>
                                            </p:graphicEl>
                                          </p:spTgt>
                                        </p:tgtEl>
                                        <p:attrNameLst>
                                          <p:attrName>fill.type</p:attrName>
                                        </p:attrNameLst>
                                      </p:cBhvr>
                                      <p:to>
                                        <p:strVal val="solid"/>
                                      </p:to>
                                    </p:set>
                                    <p:set>
                                      <p:cBhvr>
                                        <p:cTn id="8" dur="indefinite"/>
                                        <p:tgtEl>
                                          <p:spTgt spid="5">
                                            <p:graphicEl>
                                              <a:dgm id="{E5CABA83-9879-4955-B64E-DB39E06F18C9}"/>
                                            </p:graphic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p:bldSub>
      </p:bldGraphic>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Graphic Right">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lvl1pPr>
              <a:defRPr>
                <a:solidFill>
                  <a:schemeClr val="tx1"/>
                </a:solidFill>
              </a:defRPr>
            </a:lvl1pPr>
          </a:lstStyle>
          <a:p>
            <a:r>
              <a:rPr lang="en-US"/>
              <a:t>Click to edit Master title style</a:t>
            </a:r>
            <a:endParaRPr/>
          </a:p>
        </p:txBody>
      </p:sp>
      <p:sp>
        <p:nvSpPr>
          <p:cNvPr id="3" name="Content Placeholder 2"/>
          <p:cNvSpPr>
            <a:spLocks noGrp="1"/>
          </p:cNvSpPr>
          <p:nvPr>
            <p:ph idx="1"/>
          </p:nvPr>
        </p:nvSpPr>
        <p:spPr>
          <a:xfrm>
            <a:off x="269106" y="1438276"/>
            <a:ext cx="5607819" cy="4748407"/>
          </a:xfrm>
        </p:spPr>
        <p:txBody>
          <a:bodyPr/>
          <a:lstStyle>
            <a:lvl1pPr marL="0" indent="0">
              <a:buNone/>
              <a:defRPr>
                <a:latin typeface="Arial Nova" panose="020B0504020202020204" pitchFamily="34" charset="0"/>
              </a:defRPr>
            </a:lvl1pPr>
            <a:lvl2pPr>
              <a:defRPr sz="2200"/>
            </a:lvl2pPr>
            <a:lvl3pPr>
              <a:defRPr sz="2200">
                <a:latin typeface="Arial Nova" panose="020B0504020202020204" pitchFamily="34" charset="0"/>
              </a:defRPr>
            </a:lvl3pPr>
            <a:lvl4pPr>
              <a:defRPr sz="2200"/>
            </a:lvl4pPr>
            <a:lvl5pPr>
              <a:defRPr sz="2200">
                <a:latin typeface="Arial Nova" panose="020B0504020202020204" pitchFamily="34" charset="0"/>
              </a:defRPr>
            </a:lvl5pPr>
            <a:lvl7pPr>
              <a:defRPr sz="2200">
                <a:latin typeface="Arial Nova" panose="020B0504020202020204" pitchFamily="34" charset="0"/>
              </a:defRPr>
            </a:lvl7pPr>
            <a:lvl9pPr>
              <a:defRPr sz="2200">
                <a:latin typeface="Arial Nova" panose="020B0504020202020204" pitchFamily="34" charset="0"/>
              </a:defRPr>
            </a:lvl9pPr>
          </a:lstStyle>
          <a:p>
            <a:pPr lvl="0"/>
            <a:r>
              <a:rPr lang="en-US"/>
              <a:t>Click to edit Master text styles</a:t>
            </a:r>
          </a:p>
          <a:p>
            <a:pPr lvl="2"/>
            <a:r>
              <a:rPr lang="en-US"/>
              <a:t>Second level</a:t>
            </a:r>
          </a:p>
          <a:p>
            <a:pPr lvl="4"/>
            <a:r>
              <a:rPr lang="en-US"/>
              <a:t>Third level</a:t>
            </a:r>
          </a:p>
          <a:p>
            <a:pPr lvl="6"/>
            <a:r>
              <a:rPr lang="en-US"/>
              <a:t>Fourth level</a:t>
            </a:r>
          </a:p>
          <a:p>
            <a:pPr lvl="8"/>
            <a:r>
              <a:rPr lang="en-US"/>
              <a:t>Fifth level</a:t>
            </a:r>
            <a:endParaRPr/>
          </a:p>
        </p:txBody>
      </p:sp>
      <p:cxnSp>
        <p:nvCxnSpPr>
          <p:cNvPr id="4" name="Straight Connector 3">
            <a:extLst>
              <a:ext uri="{FF2B5EF4-FFF2-40B4-BE49-F238E27FC236}">
                <a16:creationId xmlns:a16="http://schemas.microsoft.com/office/drawing/2014/main" id="{A8A8A85A-56F3-4CAF-9218-4D9F96999CF5}"/>
              </a:ext>
            </a:extLst>
          </p:cNvPr>
          <p:cNvCxnSpPr>
            <a:cxnSpLocks/>
          </p:cNvCxnSpPr>
          <p:nvPr userDrawn="1"/>
        </p:nvCxnSpPr>
        <p:spPr>
          <a:xfrm>
            <a:off x="269106" y="1149531"/>
            <a:ext cx="11656195"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7" name="Picture Placeholder 6">
            <a:extLst>
              <a:ext uri="{FF2B5EF4-FFF2-40B4-BE49-F238E27FC236}">
                <a16:creationId xmlns:a16="http://schemas.microsoft.com/office/drawing/2014/main" id="{C3DD2D98-F09C-45F5-A1A9-C7E01E4CB74A}"/>
              </a:ext>
            </a:extLst>
          </p:cNvPr>
          <p:cNvSpPr>
            <a:spLocks noGrp="1"/>
          </p:cNvSpPr>
          <p:nvPr>
            <p:ph type="pic" sz="quarter" idx="10"/>
          </p:nvPr>
        </p:nvSpPr>
        <p:spPr>
          <a:xfrm>
            <a:off x="6096000" y="1438083"/>
            <a:ext cx="5826125" cy="4748406"/>
          </a:xfrm>
        </p:spPr>
        <p:txBody>
          <a:bodyPr/>
          <a:lstStyle/>
          <a:p>
            <a:endParaRPr lang="en-US"/>
          </a:p>
        </p:txBody>
      </p:sp>
      <p:sp>
        <p:nvSpPr>
          <p:cNvPr id="11" name="Slide Number Placeholder 4">
            <a:extLst>
              <a:ext uri="{FF2B5EF4-FFF2-40B4-BE49-F238E27FC236}">
                <a16:creationId xmlns:a16="http://schemas.microsoft.com/office/drawing/2014/main" id="{1C49E449-0904-4064-B6C3-33F3A1F629FC}"/>
              </a:ext>
            </a:extLst>
          </p:cNvPr>
          <p:cNvSpPr>
            <a:spLocks noGrp="1"/>
          </p:cNvSpPr>
          <p:nvPr>
            <p:ph type="sldNum" sz="quarter" idx="4"/>
          </p:nvPr>
        </p:nvSpPr>
        <p:spPr>
          <a:xfrm>
            <a:off x="9179694" y="640588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6A1695-EE1A-47E5-B690-CB114231B8B2}" type="slidenum">
              <a:rPr lang="en-US" smtClean="0"/>
              <a:t>‹#›</a:t>
            </a:fld>
            <a:endParaRPr lang="en-US"/>
          </a:p>
        </p:txBody>
      </p:sp>
    </p:spTree>
    <p:extLst>
      <p:ext uri="{BB962C8B-B14F-4D97-AF65-F5344CB8AC3E}">
        <p14:creationId xmlns:p14="http://schemas.microsoft.com/office/powerpoint/2010/main" val="15079324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Graphic Left">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lvl1pPr>
              <a:defRPr>
                <a:solidFill>
                  <a:schemeClr val="tx1"/>
                </a:solidFill>
              </a:defRPr>
            </a:lvl1pPr>
          </a:lstStyle>
          <a:p>
            <a:r>
              <a:rPr lang="en-US"/>
              <a:t>Click to edit Master title style</a:t>
            </a:r>
            <a:endParaRPr/>
          </a:p>
        </p:txBody>
      </p:sp>
      <p:sp>
        <p:nvSpPr>
          <p:cNvPr id="3" name="Content Placeholder 2"/>
          <p:cNvSpPr>
            <a:spLocks noGrp="1"/>
          </p:cNvSpPr>
          <p:nvPr>
            <p:ph idx="1"/>
          </p:nvPr>
        </p:nvSpPr>
        <p:spPr>
          <a:xfrm>
            <a:off x="6315075" y="1384456"/>
            <a:ext cx="5607819" cy="4748407"/>
          </a:xfrm>
        </p:spPr>
        <p:txBody>
          <a:bodyPr/>
          <a:lstStyle>
            <a:lvl1pPr marL="0" indent="0">
              <a:buNone/>
              <a:defRPr>
                <a:latin typeface="Arial Nova" panose="020B0504020202020204" pitchFamily="34" charset="0"/>
              </a:defRPr>
            </a:lvl1pPr>
            <a:lvl2pPr>
              <a:defRPr sz="2200"/>
            </a:lvl2pPr>
            <a:lvl3pPr>
              <a:defRPr sz="2200">
                <a:latin typeface="Arial Nova" panose="020B0504020202020204" pitchFamily="34" charset="0"/>
              </a:defRPr>
            </a:lvl3pPr>
            <a:lvl4pPr>
              <a:defRPr sz="2200"/>
            </a:lvl4pPr>
            <a:lvl5pPr>
              <a:defRPr sz="2200">
                <a:latin typeface="Arial Nova" panose="020B0504020202020204" pitchFamily="34" charset="0"/>
              </a:defRPr>
            </a:lvl5pPr>
            <a:lvl7pPr>
              <a:defRPr sz="2200">
                <a:latin typeface="Arial Nova" panose="020B0504020202020204" pitchFamily="34" charset="0"/>
              </a:defRPr>
            </a:lvl7pPr>
            <a:lvl9pPr>
              <a:defRPr sz="2200">
                <a:latin typeface="Arial Nova" panose="020B0504020202020204" pitchFamily="34" charset="0"/>
              </a:defRPr>
            </a:lvl9pPr>
          </a:lstStyle>
          <a:p>
            <a:pPr lvl="0"/>
            <a:r>
              <a:rPr lang="en-US"/>
              <a:t>Click to edit Master text styles</a:t>
            </a:r>
          </a:p>
          <a:p>
            <a:pPr lvl="2"/>
            <a:r>
              <a:rPr lang="en-US"/>
              <a:t>Second level</a:t>
            </a:r>
          </a:p>
          <a:p>
            <a:pPr lvl="4"/>
            <a:r>
              <a:rPr lang="en-US"/>
              <a:t>Third level</a:t>
            </a:r>
          </a:p>
          <a:p>
            <a:pPr lvl="6"/>
            <a:r>
              <a:rPr lang="en-US"/>
              <a:t>Fourth level</a:t>
            </a:r>
          </a:p>
          <a:p>
            <a:pPr lvl="8"/>
            <a:r>
              <a:rPr lang="en-US"/>
              <a:t>Fifth level</a:t>
            </a:r>
            <a:endParaRPr/>
          </a:p>
        </p:txBody>
      </p:sp>
      <p:cxnSp>
        <p:nvCxnSpPr>
          <p:cNvPr id="4" name="Straight Connector 3">
            <a:extLst>
              <a:ext uri="{FF2B5EF4-FFF2-40B4-BE49-F238E27FC236}">
                <a16:creationId xmlns:a16="http://schemas.microsoft.com/office/drawing/2014/main" id="{A8A8A85A-56F3-4CAF-9218-4D9F96999CF5}"/>
              </a:ext>
            </a:extLst>
          </p:cNvPr>
          <p:cNvCxnSpPr>
            <a:cxnSpLocks/>
          </p:cNvCxnSpPr>
          <p:nvPr userDrawn="1"/>
        </p:nvCxnSpPr>
        <p:spPr>
          <a:xfrm>
            <a:off x="269106" y="1149531"/>
            <a:ext cx="11656195"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7" name="Picture Placeholder 6">
            <a:extLst>
              <a:ext uri="{FF2B5EF4-FFF2-40B4-BE49-F238E27FC236}">
                <a16:creationId xmlns:a16="http://schemas.microsoft.com/office/drawing/2014/main" id="{C3DD2D98-F09C-45F5-A1A9-C7E01E4CB74A}"/>
              </a:ext>
            </a:extLst>
          </p:cNvPr>
          <p:cNvSpPr>
            <a:spLocks noGrp="1"/>
          </p:cNvSpPr>
          <p:nvPr>
            <p:ph type="pic" sz="quarter" idx="10"/>
          </p:nvPr>
        </p:nvSpPr>
        <p:spPr>
          <a:xfrm>
            <a:off x="269106" y="1390458"/>
            <a:ext cx="5826125" cy="4748406"/>
          </a:xfrm>
        </p:spPr>
        <p:txBody>
          <a:bodyPr/>
          <a:lstStyle/>
          <a:p>
            <a:endParaRPr lang="en-US"/>
          </a:p>
        </p:txBody>
      </p:sp>
      <p:sp>
        <p:nvSpPr>
          <p:cNvPr id="11" name="Slide Number Placeholder 4">
            <a:extLst>
              <a:ext uri="{FF2B5EF4-FFF2-40B4-BE49-F238E27FC236}">
                <a16:creationId xmlns:a16="http://schemas.microsoft.com/office/drawing/2014/main" id="{1C49E449-0904-4064-B6C3-33F3A1F629FC}"/>
              </a:ext>
            </a:extLst>
          </p:cNvPr>
          <p:cNvSpPr>
            <a:spLocks noGrp="1"/>
          </p:cNvSpPr>
          <p:nvPr>
            <p:ph type="sldNum" sz="quarter" idx="4"/>
          </p:nvPr>
        </p:nvSpPr>
        <p:spPr>
          <a:xfrm>
            <a:off x="9179694" y="640588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6A1695-EE1A-47E5-B690-CB114231B8B2}" type="slidenum">
              <a:rPr lang="en-US" smtClean="0"/>
              <a:t>‹#›</a:t>
            </a:fld>
            <a:endParaRPr lang="en-US"/>
          </a:p>
        </p:txBody>
      </p:sp>
    </p:spTree>
    <p:extLst>
      <p:ext uri="{BB962C8B-B14F-4D97-AF65-F5344CB8AC3E}">
        <p14:creationId xmlns:p14="http://schemas.microsoft.com/office/powerpoint/2010/main" val="33879196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ext Only">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lvl1pPr>
              <a:defRPr>
                <a:solidFill>
                  <a:schemeClr val="tx1"/>
                </a:solidFill>
              </a:defRPr>
            </a:lvl1pPr>
          </a:lstStyle>
          <a:p>
            <a:r>
              <a:rPr lang="en-US"/>
              <a:t>Click to edit Master title style</a:t>
            </a:r>
            <a:endParaRPr/>
          </a:p>
        </p:txBody>
      </p:sp>
      <p:sp>
        <p:nvSpPr>
          <p:cNvPr id="3" name="Content Placeholder 2"/>
          <p:cNvSpPr>
            <a:spLocks noGrp="1"/>
          </p:cNvSpPr>
          <p:nvPr>
            <p:ph idx="1"/>
          </p:nvPr>
        </p:nvSpPr>
        <p:spPr>
          <a:xfrm>
            <a:off x="269106" y="1438276"/>
            <a:ext cx="11653788" cy="4748407"/>
          </a:xfrm>
        </p:spPr>
        <p:txBody>
          <a:bodyPr/>
          <a:lstStyle>
            <a:lvl1pPr marL="0" indent="0">
              <a:buNone/>
              <a:defRPr>
                <a:latin typeface="Arial Nova" panose="020B0504020202020204" pitchFamily="34" charset="0"/>
              </a:defRPr>
            </a:lvl1pPr>
            <a:lvl2pPr>
              <a:defRPr sz="2200"/>
            </a:lvl2pPr>
            <a:lvl3pPr>
              <a:defRPr sz="2200">
                <a:latin typeface="Arial Nova" panose="020B0504020202020204" pitchFamily="34" charset="0"/>
              </a:defRPr>
            </a:lvl3pPr>
            <a:lvl4pPr>
              <a:defRPr sz="2200"/>
            </a:lvl4pPr>
            <a:lvl5pPr>
              <a:defRPr sz="2200">
                <a:latin typeface="Arial Nova" panose="020B0504020202020204" pitchFamily="34" charset="0"/>
              </a:defRPr>
            </a:lvl5pPr>
            <a:lvl7pPr>
              <a:defRPr sz="2200">
                <a:latin typeface="Arial Nova" panose="020B0504020202020204" pitchFamily="34" charset="0"/>
              </a:defRPr>
            </a:lvl7pPr>
            <a:lvl9pPr>
              <a:defRPr sz="2200">
                <a:latin typeface="Arial Nova" panose="020B0504020202020204" pitchFamily="34" charset="0"/>
              </a:defRPr>
            </a:lvl9pPr>
          </a:lstStyle>
          <a:p>
            <a:pPr lvl="0"/>
            <a:r>
              <a:rPr lang="en-US"/>
              <a:t>Click to edit Master text styles</a:t>
            </a:r>
          </a:p>
          <a:p>
            <a:pPr lvl="2"/>
            <a:r>
              <a:rPr lang="en-US"/>
              <a:t>Second level</a:t>
            </a:r>
          </a:p>
          <a:p>
            <a:pPr lvl="4"/>
            <a:r>
              <a:rPr lang="en-US"/>
              <a:t>Third level</a:t>
            </a:r>
          </a:p>
          <a:p>
            <a:pPr lvl="6"/>
            <a:r>
              <a:rPr lang="en-US"/>
              <a:t>Fourth level</a:t>
            </a:r>
          </a:p>
          <a:p>
            <a:pPr lvl="8"/>
            <a:r>
              <a:rPr lang="en-US"/>
              <a:t>Fifth level</a:t>
            </a:r>
            <a:endParaRPr/>
          </a:p>
        </p:txBody>
      </p:sp>
      <p:cxnSp>
        <p:nvCxnSpPr>
          <p:cNvPr id="4" name="Straight Connector 3">
            <a:extLst>
              <a:ext uri="{FF2B5EF4-FFF2-40B4-BE49-F238E27FC236}">
                <a16:creationId xmlns:a16="http://schemas.microsoft.com/office/drawing/2014/main" id="{A8A8A85A-56F3-4CAF-9218-4D9F96999CF5}"/>
              </a:ext>
            </a:extLst>
          </p:cNvPr>
          <p:cNvCxnSpPr>
            <a:cxnSpLocks/>
          </p:cNvCxnSpPr>
          <p:nvPr userDrawn="1"/>
        </p:nvCxnSpPr>
        <p:spPr>
          <a:xfrm>
            <a:off x="269106" y="1149531"/>
            <a:ext cx="11656195"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1" name="Slide Number Placeholder 4">
            <a:extLst>
              <a:ext uri="{FF2B5EF4-FFF2-40B4-BE49-F238E27FC236}">
                <a16:creationId xmlns:a16="http://schemas.microsoft.com/office/drawing/2014/main" id="{1C49E449-0904-4064-B6C3-33F3A1F629FC}"/>
              </a:ext>
            </a:extLst>
          </p:cNvPr>
          <p:cNvSpPr>
            <a:spLocks noGrp="1"/>
          </p:cNvSpPr>
          <p:nvPr>
            <p:ph type="sldNum" sz="quarter" idx="4"/>
          </p:nvPr>
        </p:nvSpPr>
        <p:spPr>
          <a:xfrm>
            <a:off x="9179694" y="640588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6A1695-EE1A-47E5-B690-CB114231B8B2}" type="slidenum">
              <a:rPr lang="en-US" smtClean="0"/>
              <a:t>‹#›</a:t>
            </a:fld>
            <a:endParaRPr lang="en-US"/>
          </a:p>
        </p:txBody>
      </p:sp>
    </p:spTree>
    <p:extLst>
      <p:ext uri="{BB962C8B-B14F-4D97-AF65-F5344CB8AC3E}">
        <p14:creationId xmlns:p14="http://schemas.microsoft.com/office/powerpoint/2010/main" val="28723111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lvl1pPr>
              <a:defRPr>
                <a:solidFill>
                  <a:schemeClr val="tx1"/>
                </a:solidFill>
              </a:defRPr>
            </a:lvl1pPr>
          </a:lstStyle>
          <a:p>
            <a:r>
              <a:rPr lang="en-US"/>
              <a:t>Click to edit Master title style</a:t>
            </a:r>
            <a:endParaRPr/>
          </a:p>
        </p:txBody>
      </p:sp>
      <p:cxnSp>
        <p:nvCxnSpPr>
          <p:cNvPr id="4" name="Straight Connector 3">
            <a:extLst>
              <a:ext uri="{FF2B5EF4-FFF2-40B4-BE49-F238E27FC236}">
                <a16:creationId xmlns:a16="http://schemas.microsoft.com/office/drawing/2014/main" id="{A8A8A85A-56F3-4CAF-9218-4D9F96999CF5}"/>
              </a:ext>
            </a:extLst>
          </p:cNvPr>
          <p:cNvCxnSpPr>
            <a:cxnSpLocks/>
          </p:cNvCxnSpPr>
          <p:nvPr userDrawn="1"/>
        </p:nvCxnSpPr>
        <p:spPr>
          <a:xfrm>
            <a:off x="269106" y="1149531"/>
            <a:ext cx="11656195"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7" name="Picture Placeholder 6">
            <a:extLst>
              <a:ext uri="{FF2B5EF4-FFF2-40B4-BE49-F238E27FC236}">
                <a16:creationId xmlns:a16="http://schemas.microsoft.com/office/drawing/2014/main" id="{C3DD2D98-F09C-45F5-A1A9-C7E01E4CB74A}"/>
              </a:ext>
            </a:extLst>
          </p:cNvPr>
          <p:cNvSpPr>
            <a:spLocks noGrp="1"/>
          </p:cNvSpPr>
          <p:nvPr>
            <p:ph type="pic" sz="quarter" idx="10"/>
          </p:nvPr>
        </p:nvSpPr>
        <p:spPr>
          <a:xfrm>
            <a:off x="962024" y="1493932"/>
            <a:ext cx="4638675" cy="2305042"/>
          </a:xfrm>
        </p:spPr>
        <p:txBody>
          <a:bodyPr/>
          <a:lstStyle/>
          <a:p>
            <a:endParaRPr lang="en-US"/>
          </a:p>
        </p:txBody>
      </p:sp>
      <p:sp>
        <p:nvSpPr>
          <p:cNvPr id="6" name="Picture Placeholder 5">
            <a:extLst>
              <a:ext uri="{FF2B5EF4-FFF2-40B4-BE49-F238E27FC236}">
                <a16:creationId xmlns:a16="http://schemas.microsoft.com/office/drawing/2014/main" id="{EA459B98-AE96-4481-B808-9FC9D8331549}"/>
              </a:ext>
            </a:extLst>
          </p:cNvPr>
          <p:cNvSpPr>
            <a:spLocks noGrp="1"/>
          </p:cNvSpPr>
          <p:nvPr>
            <p:ph type="pic" sz="quarter" idx="11"/>
          </p:nvPr>
        </p:nvSpPr>
        <p:spPr>
          <a:xfrm>
            <a:off x="6400800" y="1493926"/>
            <a:ext cx="4638675" cy="2305048"/>
          </a:xfrm>
        </p:spPr>
        <p:txBody>
          <a:bodyPr/>
          <a:lstStyle/>
          <a:p>
            <a:endParaRPr lang="en-US"/>
          </a:p>
        </p:txBody>
      </p:sp>
      <p:sp>
        <p:nvSpPr>
          <p:cNvPr id="10" name="Picture Placeholder 6">
            <a:extLst>
              <a:ext uri="{FF2B5EF4-FFF2-40B4-BE49-F238E27FC236}">
                <a16:creationId xmlns:a16="http://schemas.microsoft.com/office/drawing/2014/main" id="{EC08FBF2-42A1-4753-A41D-343DDDE4FA08}"/>
              </a:ext>
            </a:extLst>
          </p:cNvPr>
          <p:cNvSpPr>
            <a:spLocks noGrp="1"/>
          </p:cNvSpPr>
          <p:nvPr>
            <p:ph type="pic" sz="quarter" idx="12"/>
          </p:nvPr>
        </p:nvSpPr>
        <p:spPr>
          <a:xfrm>
            <a:off x="962023" y="3951374"/>
            <a:ext cx="4638675" cy="2305042"/>
          </a:xfrm>
        </p:spPr>
        <p:txBody>
          <a:bodyPr/>
          <a:lstStyle/>
          <a:p>
            <a:endParaRPr lang="en-US"/>
          </a:p>
        </p:txBody>
      </p:sp>
      <p:sp>
        <p:nvSpPr>
          <p:cNvPr id="11" name="Picture Placeholder 6">
            <a:extLst>
              <a:ext uri="{FF2B5EF4-FFF2-40B4-BE49-F238E27FC236}">
                <a16:creationId xmlns:a16="http://schemas.microsoft.com/office/drawing/2014/main" id="{92928F68-D4D9-492C-9282-6F4277816179}"/>
              </a:ext>
            </a:extLst>
          </p:cNvPr>
          <p:cNvSpPr>
            <a:spLocks noGrp="1"/>
          </p:cNvSpPr>
          <p:nvPr>
            <p:ph type="pic" sz="quarter" idx="13"/>
          </p:nvPr>
        </p:nvSpPr>
        <p:spPr>
          <a:xfrm>
            <a:off x="6400799" y="3951374"/>
            <a:ext cx="4638675" cy="2305042"/>
          </a:xfrm>
        </p:spPr>
        <p:txBody>
          <a:bodyPr/>
          <a:lstStyle/>
          <a:p>
            <a:endParaRPr lang="en-US"/>
          </a:p>
        </p:txBody>
      </p:sp>
      <p:sp>
        <p:nvSpPr>
          <p:cNvPr id="12" name="Slide Number Placeholder 4">
            <a:extLst>
              <a:ext uri="{FF2B5EF4-FFF2-40B4-BE49-F238E27FC236}">
                <a16:creationId xmlns:a16="http://schemas.microsoft.com/office/drawing/2014/main" id="{19A744D0-0E29-435C-833C-4E5E8D2185C9}"/>
              </a:ext>
            </a:extLst>
          </p:cNvPr>
          <p:cNvSpPr>
            <a:spLocks noGrp="1"/>
          </p:cNvSpPr>
          <p:nvPr>
            <p:ph type="sldNum" sz="quarter" idx="4"/>
          </p:nvPr>
        </p:nvSpPr>
        <p:spPr>
          <a:xfrm>
            <a:off x="9179694" y="640588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6A1695-EE1A-47E5-B690-CB114231B8B2}" type="slidenum">
              <a:rPr lang="en-US" smtClean="0"/>
              <a:t>‹#›</a:t>
            </a:fld>
            <a:endParaRPr lang="en-US"/>
          </a:p>
        </p:txBody>
      </p:sp>
    </p:spTree>
    <p:extLst>
      <p:ext uri="{BB962C8B-B14F-4D97-AF65-F5344CB8AC3E}">
        <p14:creationId xmlns:p14="http://schemas.microsoft.com/office/powerpoint/2010/main" val="42718531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 image">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lvl1pPr>
              <a:defRPr>
                <a:solidFill>
                  <a:schemeClr val="tx1"/>
                </a:solidFill>
              </a:defRPr>
            </a:lvl1pPr>
          </a:lstStyle>
          <a:p>
            <a:r>
              <a:rPr lang="en-US"/>
              <a:t>Click to edit Master title style</a:t>
            </a:r>
            <a:endParaRPr/>
          </a:p>
        </p:txBody>
      </p:sp>
      <p:cxnSp>
        <p:nvCxnSpPr>
          <p:cNvPr id="4" name="Straight Connector 3">
            <a:extLst>
              <a:ext uri="{FF2B5EF4-FFF2-40B4-BE49-F238E27FC236}">
                <a16:creationId xmlns:a16="http://schemas.microsoft.com/office/drawing/2014/main" id="{A8A8A85A-56F3-4CAF-9218-4D9F96999CF5}"/>
              </a:ext>
            </a:extLst>
          </p:cNvPr>
          <p:cNvCxnSpPr>
            <a:cxnSpLocks/>
          </p:cNvCxnSpPr>
          <p:nvPr userDrawn="1"/>
        </p:nvCxnSpPr>
        <p:spPr>
          <a:xfrm>
            <a:off x="269106" y="1149531"/>
            <a:ext cx="11656195"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7" name="Picture Placeholder 6">
            <a:extLst>
              <a:ext uri="{FF2B5EF4-FFF2-40B4-BE49-F238E27FC236}">
                <a16:creationId xmlns:a16="http://schemas.microsoft.com/office/drawing/2014/main" id="{C3DD2D98-F09C-45F5-A1A9-C7E01E4CB74A}"/>
              </a:ext>
            </a:extLst>
          </p:cNvPr>
          <p:cNvSpPr>
            <a:spLocks noGrp="1"/>
          </p:cNvSpPr>
          <p:nvPr>
            <p:ph type="pic" sz="quarter" idx="10"/>
          </p:nvPr>
        </p:nvSpPr>
        <p:spPr>
          <a:xfrm>
            <a:off x="904874" y="1389156"/>
            <a:ext cx="10382251" cy="4792125"/>
          </a:xfrm>
        </p:spPr>
        <p:txBody>
          <a:bodyPr/>
          <a:lstStyle/>
          <a:p>
            <a:endParaRPr lang="en-US"/>
          </a:p>
        </p:txBody>
      </p:sp>
      <p:sp>
        <p:nvSpPr>
          <p:cNvPr id="12" name="Slide Number Placeholder 4">
            <a:extLst>
              <a:ext uri="{FF2B5EF4-FFF2-40B4-BE49-F238E27FC236}">
                <a16:creationId xmlns:a16="http://schemas.microsoft.com/office/drawing/2014/main" id="{19A744D0-0E29-435C-833C-4E5E8D2185C9}"/>
              </a:ext>
            </a:extLst>
          </p:cNvPr>
          <p:cNvSpPr>
            <a:spLocks noGrp="1"/>
          </p:cNvSpPr>
          <p:nvPr>
            <p:ph type="sldNum" sz="quarter" idx="4"/>
          </p:nvPr>
        </p:nvSpPr>
        <p:spPr>
          <a:xfrm>
            <a:off x="9179694" y="640588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6A1695-EE1A-47E5-B690-CB114231B8B2}" type="slidenum">
              <a:rPr lang="en-US" smtClean="0"/>
              <a:t>‹#›</a:t>
            </a:fld>
            <a:endParaRPr lang="en-US"/>
          </a:p>
        </p:txBody>
      </p:sp>
    </p:spTree>
    <p:extLst>
      <p:ext uri="{BB962C8B-B14F-4D97-AF65-F5344CB8AC3E}">
        <p14:creationId xmlns:p14="http://schemas.microsoft.com/office/powerpoint/2010/main" val="34239221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Image only no titl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C3DD2D98-F09C-45F5-A1A9-C7E01E4CB74A}"/>
              </a:ext>
            </a:extLst>
          </p:cNvPr>
          <p:cNvSpPr>
            <a:spLocks noGrp="1"/>
          </p:cNvSpPr>
          <p:nvPr>
            <p:ph type="pic" sz="quarter" idx="10"/>
          </p:nvPr>
        </p:nvSpPr>
        <p:spPr>
          <a:xfrm>
            <a:off x="742949" y="436656"/>
            <a:ext cx="10906126" cy="5525994"/>
          </a:xfrm>
        </p:spPr>
        <p:txBody>
          <a:bodyPr/>
          <a:lstStyle/>
          <a:p>
            <a:endParaRPr lang="en-US"/>
          </a:p>
        </p:txBody>
      </p:sp>
      <p:sp>
        <p:nvSpPr>
          <p:cNvPr id="12" name="Slide Number Placeholder 4">
            <a:extLst>
              <a:ext uri="{FF2B5EF4-FFF2-40B4-BE49-F238E27FC236}">
                <a16:creationId xmlns:a16="http://schemas.microsoft.com/office/drawing/2014/main" id="{19A744D0-0E29-435C-833C-4E5E8D2185C9}"/>
              </a:ext>
            </a:extLst>
          </p:cNvPr>
          <p:cNvSpPr>
            <a:spLocks noGrp="1"/>
          </p:cNvSpPr>
          <p:nvPr>
            <p:ph type="sldNum" sz="quarter" idx="4"/>
          </p:nvPr>
        </p:nvSpPr>
        <p:spPr>
          <a:xfrm>
            <a:off x="9179694" y="640588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6A1695-EE1A-47E5-B690-CB114231B8B2}" type="slidenum">
              <a:rPr lang="en-US" smtClean="0"/>
              <a:t>‹#›</a:t>
            </a:fld>
            <a:endParaRPr lang="en-US"/>
          </a:p>
        </p:txBody>
      </p:sp>
    </p:spTree>
    <p:extLst>
      <p:ext uri="{BB962C8B-B14F-4D97-AF65-F5344CB8AC3E}">
        <p14:creationId xmlns:p14="http://schemas.microsoft.com/office/powerpoint/2010/main" val="37031811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martArt whole screen">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lvl1pPr>
              <a:defRPr>
                <a:solidFill>
                  <a:schemeClr val="tx1"/>
                </a:solidFill>
              </a:defRPr>
            </a:lvl1pPr>
          </a:lstStyle>
          <a:p>
            <a:r>
              <a:rPr lang="en-US"/>
              <a:t>Click to edit Master title style</a:t>
            </a:r>
            <a:endParaRPr/>
          </a:p>
        </p:txBody>
      </p:sp>
      <p:cxnSp>
        <p:nvCxnSpPr>
          <p:cNvPr id="4" name="Straight Connector 3">
            <a:extLst>
              <a:ext uri="{FF2B5EF4-FFF2-40B4-BE49-F238E27FC236}">
                <a16:creationId xmlns:a16="http://schemas.microsoft.com/office/drawing/2014/main" id="{A8A8A85A-56F3-4CAF-9218-4D9F96999CF5}"/>
              </a:ext>
            </a:extLst>
          </p:cNvPr>
          <p:cNvCxnSpPr>
            <a:cxnSpLocks/>
          </p:cNvCxnSpPr>
          <p:nvPr userDrawn="1"/>
        </p:nvCxnSpPr>
        <p:spPr>
          <a:xfrm>
            <a:off x="269106" y="1149531"/>
            <a:ext cx="11656195"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6" name="SmartArt Placeholder 5">
            <a:extLst>
              <a:ext uri="{FF2B5EF4-FFF2-40B4-BE49-F238E27FC236}">
                <a16:creationId xmlns:a16="http://schemas.microsoft.com/office/drawing/2014/main" id="{2DCACFB5-8E53-43A5-A4F9-BA142FA0D4C3}"/>
              </a:ext>
            </a:extLst>
          </p:cNvPr>
          <p:cNvSpPr>
            <a:spLocks noGrp="1"/>
          </p:cNvSpPr>
          <p:nvPr>
            <p:ph type="dgm" sz="quarter" idx="10"/>
          </p:nvPr>
        </p:nvSpPr>
        <p:spPr>
          <a:xfrm>
            <a:off x="438150" y="1504950"/>
            <a:ext cx="11487150" cy="4476750"/>
          </a:xfrm>
        </p:spPr>
        <p:txBody>
          <a:bodyPr/>
          <a:lstStyle/>
          <a:p>
            <a:endParaRPr lang="en-US"/>
          </a:p>
        </p:txBody>
      </p:sp>
      <p:sp>
        <p:nvSpPr>
          <p:cNvPr id="8" name="Slide Number Placeholder 4">
            <a:extLst>
              <a:ext uri="{FF2B5EF4-FFF2-40B4-BE49-F238E27FC236}">
                <a16:creationId xmlns:a16="http://schemas.microsoft.com/office/drawing/2014/main" id="{D01F31F5-CD60-4921-985B-E1EFF89900E3}"/>
              </a:ext>
            </a:extLst>
          </p:cNvPr>
          <p:cNvSpPr>
            <a:spLocks noGrp="1"/>
          </p:cNvSpPr>
          <p:nvPr>
            <p:ph type="sldNum" sz="quarter" idx="4"/>
          </p:nvPr>
        </p:nvSpPr>
        <p:spPr>
          <a:xfrm>
            <a:off x="9179694" y="640588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6A1695-EE1A-47E5-B690-CB114231B8B2}" type="slidenum">
              <a:rPr lang="en-US" smtClean="0"/>
              <a:t>‹#›</a:t>
            </a:fld>
            <a:endParaRPr lang="en-US"/>
          </a:p>
        </p:txBody>
      </p:sp>
    </p:spTree>
    <p:extLst>
      <p:ext uri="{BB962C8B-B14F-4D97-AF65-F5344CB8AC3E}">
        <p14:creationId xmlns:p14="http://schemas.microsoft.com/office/powerpoint/2010/main" val="32594720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ooter only">
    <p:spTree>
      <p:nvGrpSpPr>
        <p:cNvPr id="1" name=""/>
        <p:cNvGrpSpPr/>
        <p:nvPr/>
      </p:nvGrpSpPr>
      <p:grpSpPr>
        <a:xfrm>
          <a:off x="0" y="0"/>
          <a:ext cx="0" cy="0"/>
          <a:chOff x="0" y="0"/>
          <a:chExt cx="0" cy="0"/>
        </a:xfrm>
      </p:grpSpPr>
      <p:sp>
        <p:nvSpPr>
          <p:cNvPr id="2" name="Slide Number Placeholder 4">
            <a:extLst>
              <a:ext uri="{FF2B5EF4-FFF2-40B4-BE49-F238E27FC236}">
                <a16:creationId xmlns:a16="http://schemas.microsoft.com/office/drawing/2014/main" id="{4013C534-234C-4D0A-A61B-B68FA71470FC}"/>
              </a:ext>
            </a:extLst>
          </p:cNvPr>
          <p:cNvSpPr>
            <a:spLocks noGrp="1"/>
          </p:cNvSpPr>
          <p:nvPr>
            <p:ph type="sldNum" sz="quarter" idx="4"/>
          </p:nvPr>
        </p:nvSpPr>
        <p:spPr>
          <a:xfrm>
            <a:off x="9179694" y="640588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6A1695-EE1A-47E5-B690-CB114231B8B2}" type="slidenum">
              <a:rPr lang="en-US" smtClean="0"/>
              <a:t>‹#›</a:t>
            </a:fld>
            <a:endParaRPr lang="en-US"/>
          </a:p>
        </p:txBody>
      </p:sp>
    </p:spTree>
    <p:extLst>
      <p:ext uri="{BB962C8B-B14F-4D97-AF65-F5344CB8AC3E}">
        <p14:creationId xmlns:p14="http://schemas.microsoft.com/office/powerpoint/2010/main" val="36108295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a:xfrm>
            <a:off x="223778" y="2623870"/>
            <a:ext cx="5114342" cy="1183566"/>
          </a:xfrm>
        </p:spPr>
        <p:txBody>
          <a:bodyPr anchor="ctr">
            <a:noAutofit/>
          </a:bodyPr>
          <a:lstStyle>
            <a:lvl1pPr algn="ctr">
              <a:defRPr sz="8000" b="1">
                <a:solidFill>
                  <a:schemeClr val="tx1"/>
                </a:solidFill>
                <a:latin typeface="+mj-lt"/>
              </a:defRPr>
            </a:lvl1pPr>
          </a:lstStyle>
          <a:p>
            <a:endParaRPr lang="en-US"/>
          </a:p>
        </p:txBody>
      </p:sp>
      <p:cxnSp>
        <p:nvCxnSpPr>
          <p:cNvPr id="8" name="Straight Connector 7">
            <a:extLst>
              <a:ext uri="{FF2B5EF4-FFF2-40B4-BE49-F238E27FC236}">
                <a16:creationId xmlns:a16="http://schemas.microsoft.com/office/drawing/2014/main" id="{E7696ABF-996F-43F2-825C-A998A444D642}"/>
              </a:ext>
            </a:extLst>
          </p:cNvPr>
          <p:cNvCxnSpPr/>
          <p:nvPr userDrawn="1"/>
        </p:nvCxnSpPr>
        <p:spPr>
          <a:xfrm>
            <a:off x="5338120" y="1099751"/>
            <a:ext cx="0" cy="4584357"/>
          </a:xfrm>
          <a:prstGeom prst="line">
            <a:avLst/>
          </a:prstGeom>
        </p:spPr>
        <p:style>
          <a:lnRef idx="2">
            <a:schemeClr val="dk1"/>
          </a:lnRef>
          <a:fillRef idx="0">
            <a:schemeClr val="dk1"/>
          </a:fillRef>
          <a:effectRef idx="1">
            <a:schemeClr val="dk1"/>
          </a:effectRef>
          <a:fontRef idx="minor">
            <a:schemeClr val="tx1"/>
          </a:fontRef>
        </p:style>
      </p:cxnSp>
      <p:sp>
        <p:nvSpPr>
          <p:cNvPr id="6" name="Content Placeholder 2">
            <a:extLst>
              <a:ext uri="{FF2B5EF4-FFF2-40B4-BE49-F238E27FC236}">
                <a16:creationId xmlns:a16="http://schemas.microsoft.com/office/drawing/2014/main" id="{0381B942-1073-47BB-96DF-762C5E9C353F}"/>
              </a:ext>
            </a:extLst>
          </p:cNvPr>
          <p:cNvSpPr>
            <a:spLocks noGrp="1"/>
          </p:cNvSpPr>
          <p:nvPr>
            <p:ph idx="4294967295"/>
          </p:nvPr>
        </p:nvSpPr>
        <p:spPr>
          <a:xfrm>
            <a:off x="5743831" y="555797"/>
            <a:ext cx="5255095" cy="5622934"/>
          </a:xfrm>
        </p:spPr>
        <p:txBody>
          <a:bodyPr>
            <a:normAutofit/>
          </a:bodyPr>
          <a:lstStyle/>
          <a:p>
            <a:pPr marL="0" indent="0">
              <a:buNone/>
            </a:pPr>
            <a:endParaRPr lang="en-US" sz="4000">
              <a:latin typeface="Arial" panose="020B0604020202020204" pitchFamily="34" charset="0"/>
              <a:cs typeface="Arial" panose="020B0604020202020204" pitchFamily="34" charset="0"/>
            </a:endParaRPr>
          </a:p>
          <a:p>
            <a:endParaRPr lang="en-US" sz="4000"/>
          </a:p>
          <a:p>
            <a:endParaRPr lang="en-US" sz="4000"/>
          </a:p>
          <a:p>
            <a:endParaRPr lang="en-US" sz="4000"/>
          </a:p>
          <a:p>
            <a:endParaRPr lang="en-US" sz="4000"/>
          </a:p>
          <a:p>
            <a:endParaRPr lang="en-US" sz="4000"/>
          </a:p>
          <a:p>
            <a:endParaRPr lang="en-US" sz="4000">
              <a:solidFill>
                <a:srgbClr val="2CB22C"/>
              </a:solidFill>
            </a:endParaRPr>
          </a:p>
        </p:txBody>
      </p:sp>
      <p:sp>
        <p:nvSpPr>
          <p:cNvPr id="7" name="Slide Number Placeholder 4">
            <a:extLst>
              <a:ext uri="{FF2B5EF4-FFF2-40B4-BE49-F238E27FC236}">
                <a16:creationId xmlns:a16="http://schemas.microsoft.com/office/drawing/2014/main" id="{CC9CBD55-CFF8-4D80-B376-93B9267E9D10}"/>
              </a:ext>
            </a:extLst>
          </p:cNvPr>
          <p:cNvSpPr>
            <a:spLocks noGrp="1"/>
          </p:cNvSpPr>
          <p:nvPr>
            <p:ph type="sldNum" sz="quarter" idx="4"/>
          </p:nvPr>
        </p:nvSpPr>
        <p:spPr>
          <a:xfrm>
            <a:off x="9179694" y="640588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6A1695-EE1A-47E5-B690-CB114231B8B2}" type="slidenum">
              <a:rPr lang="en-US" smtClean="0"/>
              <a:t>‹#›</a:t>
            </a:fld>
            <a:endParaRPr lang="en-US"/>
          </a:p>
        </p:txBody>
      </p:sp>
    </p:spTree>
    <p:extLst>
      <p:ext uri="{BB962C8B-B14F-4D97-AF65-F5344CB8AC3E}">
        <p14:creationId xmlns:p14="http://schemas.microsoft.com/office/powerpoint/2010/main" val="34051168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cxnSp>
        <p:nvCxnSpPr>
          <p:cNvPr id="4" name="Straight Connector 3">
            <a:extLst>
              <a:ext uri="{FF2B5EF4-FFF2-40B4-BE49-F238E27FC236}">
                <a16:creationId xmlns:a16="http://schemas.microsoft.com/office/drawing/2014/main" id="{4F2512DC-2AB8-48E1-8D05-DBE8B7C9AFF1}"/>
              </a:ext>
            </a:extLst>
          </p:cNvPr>
          <p:cNvCxnSpPr>
            <a:cxnSpLocks/>
          </p:cNvCxnSpPr>
          <p:nvPr userDrawn="1"/>
        </p:nvCxnSpPr>
        <p:spPr>
          <a:xfrm>
            <a:off x="269106" y="1149531"/>
            <a:ext cx="11656195"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5" name="Slide Number Placeholder 4">
            <a:extLst>
              <a:ext uri="{FF2B5EF4-FFF2-40B4-BE49-F238E27FC236}">
                <a16:creationId xmlns:a16="http://schemas.microsoft.com/office/drawing/2014/main" id="{DB91FCD2-F2F2-463E-BA09-D36F3B7BE5A1}"/>
              </a:ext>
            </a:extLst>
          </p:cNvPr>
          <p:cNvSpPr txBox="1">
            <a:spLocks/>
          </p:cNvSpPr>
          <p:nvPr userDrawn="1"/>
        </p:nvSpPr>
        <p:spPr>
          <a:xfrm>
            <a:off x="9179694" y="640588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F6A1695-EE1A-47E5-B690-CB114231B8B2}" type="slidenum">
              <a:rPr lang="en-US" smtClean="0">
                <a:latin typeface="Arial Nova" panose="020B0504020202020204" pitchFamily="34" charset="0"/>
              </a:rPr>
              <a:pPr/>
              <a:t>‹#›</a:t>
            </a:fld>
            <a:endParaRPr lang="en-US">
              <a:latin typeface="Arial Nova" panose="020B0504020202020204" pitchFamily="34" charset="0"/>
            </a:endParaRPr>
          </a:p>
        </p:txBody>
      </p:sp>
    </p:spTree>
    <p:extLst>
      <p:ext uri="{BB962C8B-B14F-4D97-AF65-F5344CB8AC3E}">
        <p14:creationId xmlns:p14="http://schemas.microsoft.com/office/powerpoint/2010/main" val="24658775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Module 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C4E83F9-BFB9-48CD-8E49-AA5494D1B781}"/>
              </a:ext>
            </a:extLst>
          </p:cNvPr>
          <p:cNvSpPr>
            <a:spLocks noGrp="1"/>
          </p:cNvSpPr>
          <p:nvPr>
            <p:ph type="pic" sz="quarter" idx="10"/>
          </p:nvPr>
        </p:nvSpPr>
        <p:spPr>
          <a:xfrm>
            <a:off x="8852795" y="1423987"/>
            <a:ext cx="3339205" cy="3885927"/>
          </a:xfrm>
        </p:spPr>
        <p:txBody>
          <a:bodyPr/>
          <a:lstStyle/>
          <a:p>
            <a:endParaRPr lang="en-US"/>
          </a:p>
        </p:txBody>
      </p:sp>
      <p:sp>
        <p:nvSpPr>
          <p:cNvPr id="7" name="Picture Placeholder 6">
            <a:extLst>
              <a:ext uri="{FF2B5EF4-FFF2-40B4-BE49-F238E27FC236}">
                <a16:creationId xmlns:a16="http://schemas.microsoft.com/office/drawing/2014/main" id="{33CCEF3E-35A1-4D4D-9940-2CE4E53B914A}"/>
              </a:ext>
            </a:extLst>
          </p:cNvPr>
          <p:cNvSpPr>
            <a:spLocks noGrp="1"/>
          </p:cNvSpPr>
          <p:nvPr>
            <p:ph type="pic" sz="quarter" idx="11"/>
          </p:nvPr>
        </p:nvSpPr>
        <p:spPr>
          <a:xfrm>
            <a:off x="0" y="1423988"/>
            <a:ext cx="1547813" cy="3885926"/>
          </a:xfrm>
        </p:spPr>
        <p:txBody>
          <a:bodyPr/>
          <a:lstStyle/>
          <a:p>
            <a:endParaRPr lang="en-US"/>
          </a:p>
        </p:txBody>
      </p:sp>
      <p:pic>
        <p:nvPicPr>
          <p:cNvPr id="4" name="Picture 3" descr="A screenshot of a cell phone&#10;&#10;Description automatically generated">
            <a:extLst>
              <a:ext uri="{FF2B5EF4-FFF2-40B4-BE49-F238E27FC236}">
                <a16:creationId xmlns:a16="http://schemas.microsoft.com/office/drawing/2014/main" id="{BEDF51B2-F666-45C8-BB32-E7D02758EC0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78549" y="1423987"/>
            <a:ext cx="7234489" cy="3885926"/>
          </a:xfrm>
          <a:prstGeom prst="rect">
            <a:avLst/>
          </a:prstGeom>
        </p:spPr>
      </p:pic>
    </p:spTree>
    <p:extLst>
      <p:ext uri="{BB962C8B-B14F-4D97-AF65-F5344CB8AC3E}">
        <p14:creationId xmlns:p14="http://schemas.microsoft.com/office/powerpoint/2010/main" val="12898942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3768">
          <p15:clr>
            <a:srgbClr val="FDE53C"/>
          </p15:clr>
        </p15:guide>
        <p15:guide id="2" orient="horz" pos="1296">
          <p15:clr>
            <a:srgbClr val="FDE53C"/>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sz="half" idx="1"/>
          </p:nvPr>
        </p:nvSpPr>
        <p:spPr>
          <a:xfrm>
            <a:off x="6179320" y="1556281"/>
            <a:ext cx="5524500" cy="4620682"/>
          </a:xfrm>
        </p:spPr>
        <p:txBody>
          <a:bodyPr>
            <a:normAutofit/>
          </a:bodyPr>
          <a:lstStyle>
            <a:lvl1pPr marL="0" indent="0">
              <a:buNone/>
              <a:defRPr sz="2200">
                <a:latin typeface="Arial Nova" panose="020B0504020202020204" pitchFamily="34" charset="0"/>
              </a:defRPr>
            </a:lvl1pPr>
            <a:lvl2pPr>
              <a:defRPr sz="1800"/>
            </a:lvl2pPr>
            <a:lvl3pPr>
              <a:defRPr sz="2200">
                <a:latin typeface="Arial Nova" panose="020B0504020202020204" pitchFamily="34" charset="0"/>
              </a:defRPr>
            </a:lvl3pPr>
            <a:lvl4pPr>
              <a:defRPr sz="1600"/>
            </a:lvl4pPr>
            <a:lvl5pPr>
              <a:defRPr sz="2200">
                <a:latin typeface="Arial Nova" panose="020B0504020202020204" pitchFamily="34" charset="0"/>
              </a:defRPr>
            </a:lvl5pPr>
            <a:lvl6pPr>
              <a:defRPr sz="1600"/>
            </a:lvl6pPr>
            <a:lvl7pPr>
              <a:defRPr sz="2200">
                <a:latin typeface="Arial Nova" panose="020B0504020202020204" pitchFamily="34" charset="0"/>
              </a:defRPr>
            </a:lvl7pPr>
            <a:lvl8pPr>
              <a:defRPr sz="1600"/>
            </a:lvl8pPr>
            <a:lvl9pPr>
              <a:defRPr sz="2200">
                <a:latin typeface="Arial Nova" panose="020B0504020202020204" pitchFamily="34" charset="0"/>
              </a:defRPr>
            </a:lvl9pPr>
          </a:lstStyle>
          <a:p>
            <a:pPr lvl="0"/>
            <a:r>
              <a:rPr lang="en-US"/>
              <a:t>Click to edit Master text styles</a:t>
            </a:r>
          </a:p>
          <a:p>
            <a:pPr lvl="2"/>
            <a:r>
              <a:rPr lang="en-US"/>
              <a:t>Second level</a:t>
            </a:r>
          </a:p>
          <a:p>
            <a:pPr lvl="4"/>
            <a:r>
              <a:rPr lang="en-US"/>
              <a:t>Third level</a:t>
            </a:r>
          </a:p>
          <a:p>
            <a:pPr lvl="6"/>
            <a:r>
              <a:rPr lang="en-US"/>
              <a:t>Fourth level</a:t>
            </a:r>
          </a:p>
          <a:p>
            <a:pPr lvl="8"/>
            <a:r>
              <a:rPr lang="en-US"/>
              <a:t>Fifth level</a:t>
            </a:r>
          </a:p>
        </p:txBody>
      </p:sp>
      <p:sp>
        <p:nvSpPr>
          <p:cNvPr id="4" name="Content Placeholder 3"/>
          <p:cNvSpPr>
            <a:spLocks noGrp="1"/>
          </p:cNvSpPr>
          <p:nvPr>
            <p:ph sz="half" idx="2"/>
          </p:nvPr>
        </p:nvSpPr>
        <p:spPr>
          <a:xfrm>
            <a:off x="269107" y="1556281"/>
            <a:ext cx="5524500" cy="4620682"/>
          </a:xfrm>
        </p:spPr>
        <p:txBody>
          <a:bodyPr>
            <a:normAutofit/>
          </a:bodyPr>
          <a:lstStyle>
            <a:lvl1pPr marL="0" indent="0">
              <a:buNone/>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cxnSp>
        <p:nvCxnSpPr>
          <p:cNvPr id="5" name="Straight Connector 4">
            <a:extLst>
              <a:ext uri="{FF2B5EF4-FFF2-40B4-BE49-F238E27FC236}">
                <a16:creationId xmlns:a16="http://schemas.microsoft.com/office/drawing/2014/main" id="{8376A4AE-6351-408A-810F-58636A59E367}"/>
              </a:ext>
            </a:extLst>
          </p:cNvPr>
          <p:cNvCxnSpPr>
            <a:cxnSpLocks/>
          </p:cNvCxnSpPr>
          <p:nvPr userDrawn="1"/>
        </p:nvCxnSpPr>
        <p:spPr>
          <a:xfrm>
            <a:off x="269106" y="1149531"/>
            <a:ext cx="11656195"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6" name="Slide Number Placeholder 4">
            <a:extLst>
              <a:ext uri="{FF2B5EF4-FFF2-40B4-BE49-F238E27FC236}">
                <a16:creationId xmlns:a16="http://schemas.microsoft.com/office/drawing/2014/main" id="{1F868E54-8DE1-4104-BFDE-7784B9B80432}"/>
              </a:ext>
            </a:extLst>
          </p:cNvPr>
          <p:cNvSpPr>
            <a:spLocks noGrp="1"/>
          </p:cNvSpPr>
          <p:nvPr>
            <p:ph type="sldNum" sz="quarter" idx="4"/>
          </p:nvPr>
        </p:nvSpPr>
        <p:spPr>
          <a:xfrm>
            <a:off x="9179694" y="640588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6A1695-EE1A-47E5-B690-CB114231B8B2}" type="slidenum">
              <a:rPr lang="en-US" smtClean="0"/>
              <a:t>‹#›</a:t>
            </a:fld>
            <a:endParaRPr lang="en-US"/>
          </a:p>
        </p:txBody>
      </p:sp>
    </p:spTree>
    <p:extLst>
      <p:ext uri="{BB962C8B-B14F-4D97-AF65-F5344CB8AC3E}">
        <p14:creationId xmlns:p14="http://schemas.microsoft.com/office/powerpoint/2010/main" val="27816878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ntent_Tab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4" name="Content Placeholder 3"/>
          <p:cNvSpPr>
            <a:spLocks noGrp="1"/>
          </p:cNvSpPr>
          <p:nvPr>
            <p:ph sz="half" idx="2"/>
          </p:nvPr>
        </p:nvSpPr>
        <p:spPr>
          <a:xfrm>
            <a:off x="269107" y="1556281"/>
            <a:ext cx="5524500" cy="4620682"/>
          </a:xfrm>
        </p:spPr>
        <p:txBody>
          <a:bodyPr>
            <a:normAutofit/>
          </a:bodyPr>
          <a:lstStyle>
            <a:lvl1pPr marL="0" indent="0">
              <a:buNone/>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cxnSp>
        <p:nvCxnSpPr>
          <p:cNvPr id="5" name="Straight Connector 4">
            <a:extLst>
              <a:ext uri="{FF2B5EF4-FFF2-40B4-BE49-F238E27FC236}">
                <a16:creationId xmlns:a16="http://schemas.microsoft.com/office/drawing/2014/main" id="{8376A4AE-6351-408A-810F-58636A59E367}"/>
              </a:ext>
            </a:extLst>
          </p:cNvPr>
          <p:cNvCxnSpPr>
            <a:cxnSpLocks/>
          </p:cNvCxnSpPr>
          <p:nvPr userDrawn="1"/>
        </p:nvCxnSpPr>
        <p:spPr>
          <a:xfrm>
            <a:off x="269106" y="1149531"/>
            <a:ext cx="11656195"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6" name="Slide Number Placeholder 4">
            <a:extLst>
              <a:ext uri="{FF2B5EF4-FFF2-40B4-BE49-F238E27FC236}">
                <a16:creationId xmlns:a16="http://schemas.microsoft.com/office/drawing/2014/main" id="{1F868E54-8DE1-4104-BFDE-7784B9B80432}"/>
              </a:ext>
            </a:extLst>
          </p:cNvPr>
          <p:cNvSpPr>
            <a:spLocks noGrp="1"/>
          </p:cNvSpPr>
          <p:nvPr>
            <p:ph type="sldNum" sz="quarter" idx="4"/>
          </p:nvPr>
        </p:nvSpPr>
        <p:spPr>
          <a:xfrm>
            <a:off x="9179694" y="640588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6A1695-EE1A-47E5-B690-CB114231B8B2}" type="slidenum">
              <a:rPr lang="en-US" smtClean="0"/>
              <a:t>‹#›</a:t>
            </a:fld>
            <a:endParaRPr lang="en-US"/>
          </a:p>
        </p:txBody>
      </p:sp>
      <p:sp>
        <p:nvSpPr>
          <p:cNvPr id="8" name="Table Placeholder 7">
            <a:extLst>
              <a:ext uri="{FF2B5EF4-FFF2-40B4-BE49-F238E27FC236}">
                <a16:creationId xmlns:a16="http://schemas.microsoft.com/office/drawing/2014/main" id="{785E9EFA-AD6C-453A-A771-7EE4F68EC1BD}"/>
              </a:ext>
            </a:extLst>
          </p:cNvPr>
          <p:cNvSpPr>
            <a:spLocks noGrp="1"/>
          </p:cNvSpPr>
          <p:nvPr>
            <p:ph type="tbl" sz="quarter" idx="10"/>
          </p:nvPr>
        </p:nvSpPr>
        <p:spPr>
          <a:xfrm>
            <a:off x="6200775" y="1555750"/>
            <a:ext cx="5721350" cy="4621213"/>
          </a:xfrm>
        </p:spPr>
        <p:txBody>
          <a:bodyPr/>
          <a:lstStyle/>
          <a:p>
            <a:endParaRPr lang="en-US"/>
          </a:p>
        </p:txBody>
      </p:sp>
    </p:spTree>
    <p:extLst>
      <p:ext uri="{BB962C8B-B14F-4D97-AF65-F5344CB8AC3E}">
        <p14:creationId xmlns:p14="http://schemas.microsoft.com/office/powerpoint/2010/main" val="21225624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 L_SmartArt 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4" name="Content Placeholder 3"/>
          <p:cNvSpPr>
            <a:spLocks noGrp="1"/>
          </p:cNvSpPr>
          <p:nvPr>
            <p:ph sz="half" idx="2"/>
          </p:nvPr>
        </p:nvSpPr>
        <p:spPr>
          <a:xfrm>
            <a:off x="269107" y="1556281"/>
            <a:ext cx="5524500" cy="4620682"/>
          </a:xfrm>
        </p:spPr>
        <p:txBody>
          <a:bodyPr>
            <a:normAutofit/>
          </a:bodyPr>
          <a:lstStyle>
            <a:lvl1pPr marL="0" indent="0">
              <a:buNone/>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cxnSp>
        <p:nvCxnSpPr>
          <p:cNvPr id="5" name="Straight Connector 4">
            <a:extLst>
              <a:ext uri="{FF2B5EF4-FFF2-40B4-BE49-F238E27FC236}">
                <a16:creationId xmlns:a16="http://schemas.microsoft.com/office/drawing/2014/main" id="{8376A4AE-6351-408A-810F-58636A59E367}"/>
              </a:ext>
            </a:extLst>
          </p:cNvPr>
          <p:cNvCxnSpPr>
            <a:cxnSpLocks/>
          </p:cNvCxnSpPr>
          <p:nvPr userDrawn="1"/>
        </p:nvCxnSpPr>
        <p:spPr>
          <a:xfrm>
            <a:off x="269106" y="1149531"/>
            <a:ext cx="11656195"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6" name="Slide Number Placeholder 4">
            <a:extLst>
              <a:ext uri="{FF2B5EF4-FFF2-40B4-BE49-F238E27FC236}">
                <a16:creationId xmlns:a16="http://schemas.microsoft.com/office/drawing/2014/main" id="{1F868E54-8DE1-4104-BFDE-7784B9B80432}"/>
              </a:ext>
            </a:extLst>
          </p:cNvPr>
          <p:cNvSpPr>
            <a:spLocks noGrp="1"/>
          </p:cNvSpPr>
          <p:nvPr>
            <p:ph type="sldNum" sz="quarter" idx="4"/>
          </p:nvPr>
        </p:nvSpPr>
        <p:spPr>
          <a:xfrm>
            <a:off x="9179694" y="640588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6A1695-EE1A-47E5-B690-CB114231B8B2}" type="slidenum">
              <a:rPr lang="en-US" smtClean="0"/>
              <a:t>‹#›</a:t>
            </a:fld>
            <a:endParaRPr lang="en-US"/>
          </a:p>
        </p:txBody>
      </p:sp>
      <p:sp>
        <p:nvSpPr>
          <p:cNvPr id="7" name="SmartArt Placeholder 6">
            <a:extLst>
              <a:ext uri="{FF2B5EF4-FFF2-40B4-BE49-F238E27FC236}">
                <a16:creationId xmlns:a16="http://schemas.microsoft.com/office/drawing/2014/main" id="{0A7BD3CE-DB11-4424-AB7F-D1CF8F2C955F}"/>
              </a:ext>
            </a:extLst>
          </p:cNvPr>
          <p:cNvSpPr>
            <a:spLocks noGrp="1"/>
          </p:cNvSpPr>
          <p:nvPr>
            <p:ph type="dgm" sz="quarter" idx="10"/>
          </p:nvPr>
        </p:nvSpPr>
        <p:spPr>
          <a:xfrm>
            <a:off x="6096000" y="1555750"/>
            <a:ext cx="5826125" cy="4549775"/>
          </a:xfrm>
        </p:spPr>
        <p:txBody>
          <a:bodyPr/>
          <a:lstStyle/>
          <a:p>
            <a:endParaRPr lang="en-US"/>
          </a:p>
        </p:txBody>
      </p:sp>
    </p:spTree>
    <p:extLst>
      <p:ext uri="{BB962C8B-B14F-4D97-AF65-F5344CB8AC3E}">
        <p14:creationId xmlns:p14="http://schemas.microsoft.com/office/powerpoint/2010/main" val="32096092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martArt L_Content 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4" name="Content Placeholder 3"/>
          <p:cNvSpPr>
            <a:spLocks noGrp="1"/>
          </p:cNvSpPr>
          <p:nvPr>
            <p:ph sz="half" idx="2"/>
          </p:nvPr>
        </p:nvSpPr>
        <p:spPr>
          <a:xfrm>
            <a:off x="6322194" y="1467367"/>
            <a:ext cx="5524500" cy="4620682"/>
          </a:xfrm>
        </p:spPr>
        <p:txBody>
          <a:bodyPr>
            <a:normAutofit/>
          </a:bodyPr>
          <a:lstStyle>
            <a:lvl1pPr marL="0" indent="0">
              <a:buNone/>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cxnSp>
        <p:nvCxnSpPr>
          <p:cNvPr id="5" name="Straight Connector 4">
            <a:extLst>
              <a:ext uri="{FF2B5EF4-FFF2-40B4-BE49-F238E27FC236}">
                <a16:creationId xmlns:a16="http://schemas.microsoft.com/office/drawing/2014/main" id="{8376A4AE-6351-408A-810F-58636A59E367}"/>
              </a:ext>
            </a:extLst>
          </p:cNvPr>
          <p:cNvCxnSpPr>
            <a:cxnSpLocks/>
          </p:cNvCxnSpPr>
          <p:nvPr userDrawn="1"/>
        </p:nvCxnSpPr>
        <p:spPr>
          <a:xfrm>
            <a:off x="269106" y="1149531"/>
            <a:ext cx="11656195"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6" name="Slide Number Placeholder 4">
            <a:extLst>
              <a:ext uri="{FF2B5EF4-FFF2-40B4-BE49-F238E27FC236}">
                <a16:creationId xmlns:a16="http://schemas.microsoft.com/office/drawing/2014/main" id="{1F868E54-8DE1-4104-BFDE-7784B9B80432}"/>
              </a:ext>
            </a:extLst>
          </p:cNvPr>
          <p:cNvSpPr>
            <a:spLocks noGrp="1"/>
          </p:cNvSpPr>
          <p:nvPr>
            <p:ph type="sldNum" sz="quarter" idx="4"/>
          </p:nvPr>
        </p:nvSpPr>
        <p:spPr>
          <a:xfrm>
            <a:off x="9179694" y="640588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6A1695-EE1A-47E5-B690-CB114231B8B2}" type="slidenum">
              <a:rPr lang="en-US" smtClean="0"/>
              <a:t>‹#›</a:t>
            </a:fld>
            <a:endParaRPr lang="en-US"/>
          </a:p>
        </p:txBody>
      </p:sp>
      <p:sp>
        <p:nvSpPr>
          <p:cNvPr id="7" name="SmartArt Placeholder 6">
            <a:extLst>
              <a:ext uri="{FF2B5EF4-FFF2-40B4-BE49-F238E27FC236}">
                <a16:creationId xmlns:a16="http://schemas.microsoft.com/office/drawing/2014/main" id="{0A7BD3CE-DB11-4424-AB7F-D1CF8F2C955F}"/>
              </a:ext>
            </a:extLst>
          </p:cNvPr>
          <p:cNvSpPr>
            <a:spLocks noGrp="1"/>
          </p:cNvSpPr>
          <p:nvPr>
            <p:ph type="dgm" sz="quarter" idx="10"/>
          </p:nvPr>
        </p:nvSpPr>
        <p:spPr>
          <a:xfrm>
            <a:off x="269875" y="1467367"/>
            <a:ext cx="5826125" cy="4549775"/>
          </a:xfrm>
        </p:spPr>
        <p:txBody>
          <a:bodyPr/>
          <a:lstStyle/>
          <a:p>
            <a:endParaRPr lang="en-US"/>
          </a:p>
        </p:txBody>
      </p:sp>
    </p:spTree>
    <p:extLst>
      <p:ext uri="{BB962C8B-B14F-4D97-AF65-F5344CB8AC3E}">
        <p14:creationId xmlns:p14="http://schemas.microsoft.com/office/powerpoint/2010/main" val="20720770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Text Placeholder 2"/>
          <p:cNvSpPr>
            <a:spLocks noGrp="1"/>
          </p:cNvSpPr>
          <p:nvPr>
            <p:ph type="body" idx="1"/>
          </p:nvPr>
        </p:nvSpPr>
        <p:spPr>
          <a:xfrm>
            <a:off x="895350" y="1554480"/>
            <a:ext cx="5122925" cy="823912"/>
          </a:xfrm>
        </p:spPr>
        <p:txBody>
          <a:bodyPr anchor="t">
            <a:normAutofit/>
          </a:bodyPr>
          <a:lstStyle>
            <a:lvl1pPr marL="0" indent="0">
              <a:spcBef>
                <a:spcPts val="0"/>
              </a:spcBef>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95350" y="2434147"/>
            <a:ext cx="5122925" cy="3811271"/>
          </a:xfrm>
        </p:spPr>
        <p:txBody>
          <a:bodyPr>
            <a:normAutofit/>
          </a:bodyPr>
          <a:lstStyle>
            <a:lvl1pPr marL="0" indent="0">
              <a:buNone/>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Text Placeholder 4"/>
          <p:cNvSpPr>
            <a:spLocks noGrp="1"/>
          </p:cNvSpPr>
          <p:nvPr>
            <p:ph type="body" sz="quarter" idx="3"/>
          </p:nvPr>
        </p:nvSpPr>
        <p:spPr>
          <a:xfrm>
            <a:off x="6172200" y="1554480"/>
            <a:ext cx="5122924" cy="823912"/>
          </a:xfrm>
        </p:spPr>
        <p:txBody>
          <a:bodyPr anchor="t">
            <a:normAutofit/>
          </a:bodyPr>
          <a:lstStyle>
            <a:lvl1pPr marL="0" indent="0">
              <a:spcBef>
                <a:spcPts val="0"/>
              </a:spcBef>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80199" y="2435542"/>
            <a:ext cx="5122923" cy="3811271"/>
          </a:xfrm>
        </p:spPr>
        <p:txBody>
          <a:bodyPr>
            <a:normAutofit/>
          </a:bodyPr>
          <a:lstStyle>
            <a:lvl1pPr marL="0" indent="0">
              <a:buNone/>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cxnSp>
        <p:nvCxnSpPr>
          <p:cNvPr id="8" name="Straight Connector 7">
            <a:extLst>
              <a:ext uri="{FF2B5EF4-FFF2-40B4-BE49-F238E27FC236}">
                <a16:creationId xmlns:a16="http://schemas.microsoft.com/office/drawing/2014/main" id="{1292EE2E-8A45-4379-BBDB-52AC8642D1AA}"/>
              </a:ext>
            </a:extLst>
          </p:cNvPr>
          <p:cNvCxnSpPr>
            <a:cxnSpLocks/>
          </p:cNvCxnSpPr>
          <p:nvPr userDrawn="1"/>
        </p:nvCxnSpPr>
        <p:spPr>
          <a:xfrm>
            <a:off x="269106" y="1149531"/>
            <a:ext cx="11656195"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0" name="Slide Number Placeholder 4">
            <a:extLst>
              <a:ext uri="{FF2B5EF4-FFF2-40B4-BE49-F238E27FC236}">
                <a16:creationId xmlns:a16="http://schemas.microsoft.com/office/drawing/2014/main" id="{A7A34AAC-F12E-45E3-9622-96CC33398B69}"/>
              </a:ext>
            </a:extLst>
          </p:cNvPr>
          <p:cNvSpPr txBox="1">
            <a:spLocks/>
          </p:cNvSpPr>
          <p:nvPr userDrawn="1"/>
        </p:nvSpPr>
        <p:spPr>
          <a:xfrm>
            <a:off x="9179694" y="640588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F6A1695-EE1A-47E5-B690-CB114231B8B2}" type="slidenum">
              <a:rPr lang="en-US" sz="1200" smtClean="0">
                <a:solidFill>
                  <a:schemeClr val="bg1">
                    <a:lumMod val="65000"/>
                  </a:schemeClr>
                </a:solidFill>
                <a:latin typeface="Arial Nova" panose="020B0504020202020204" pitchFamily="34" charset="0"/>
              </a:rPr>
              <a:pPr/>
              <a:t>‹#›</a:t>
            </a:fld>
            <a:endParaRPr lang="en-US" sz="1200">
              <a:solidFill>
                <a:schemeClr val="bg1">
                  <a:lumMod val="65000"/>
                </a:schemeClr>
              </a:solidFill>
              <a:latin typeface="Arial Nova" panose="020B0504020202020204" pitchFamily="34" charset="0"/>
            </a:endParaRPr>
          </a:p>
        </p:txBody>
      </p:sp>
    </p:spTree>
    <p:extLst>
      <p:ext uri="{BB962C8B-B14F-4D97-AF65-F5344CB8AC3E}">
        <p14:creationId xmlns:p14="http://schemas.microsoft.com/office/powerpoint/2010/main" val="28271807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4550" y="190500"/>
            <a:ext cx="2057400" cy="5986463"/>
          </a:xfrm>
        </p:spPr>
        <p:txBody>
          <a:bodyPr vert="eaVert">
            <a:normAutofit/>
          </a:bodyPr>
          <a:lstStyle>
            <a:lvl1pPr>
              <a:defRPr sz="4400">
                <a:solidFill>
                  <a:srgbClr val="4D9C3C"/>
                </a:solidFill>
              </a:defRPr>
            </a:lvl1pPr>
          </a:lstStyle>
          <a:p>
            <a:r>
              <a:rPr lang="en-US"/>
              <a:t>Click to edit Master title style</a:t>
            </a:r>
            <a:endParaRPr/>
          </a:p>
        </p:txBody>
      </p:sp>
      <p:sp>
        <p:nvSpPr>
          <p:cNvPr id="3" name="Vertical Text Placeholder 2"/>
          <p:cNvSpPr>
            <a:spLocks noGrp="1"/>
          </p:cNvSpPr>
          <p:nvPr>
            <p:ph type="body" orient="vert" idx="1"/>
          </p:nvPr>
        </p:nvSpPr>
        <p:spPr>
          <a:xfrm rot="16200000">
            <a:off x="2010966" y="-1346597"/>
            <a:ext cx="5986463" cy="9060655"/>
          </a:xfrm>
        </p:spPr>
        <p:txBody>
          <a:bodyPr vert="eaVert"/>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Slide Number Placeholder 4">
            <a:extLst>
              <a:ext uri="{FF2B5EF4-FFF2-40B4-BE49-F238E27FC236}">
                <a16:creationId xmlns:a16="http://schemas.microsoft.com/office/drawing/2014/main" id="{13448778-E557-4A9F-9F8A-FB6E3AC5A7E8}"/>
              </a:ext>
            </a:extLst>
          </p:cNvPr>
          <p:cNvSpPr txBox="1">
            <a:spLocks/>
          </p:cNvSpPr>
          <p:nvPr userDrawn="1"/>
        </p:nvSpPr>
        <p:spPr>
          <a:xfrm>
            <a:off x="9179694" y="640588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F6A1695-EE1A-47E5-B690-CB114231B8B2}" type="slidenum">
              <a:rPr lang="en-US" smtClean="0">
                <a:latin typeface="Arial Nova" panose="020B0504020202020204" pitchFamily="34" charset="0"/>
              </a:rPr>
              <a:pPr/>
              <a:t>‹#›</a:t>
            </a:fld>
            <a:endParaRPr lang="en-US">
              <a:latin typeface="Arial Nova" panose="020B0504020202020204" pitchFamily="34" charset="0"/>
            </a:endParaRPr>
          </a:p>
        </p:txBody>
      </p:sp>
    </p:spTree>
    <p:extLst>
      <p:ext uri="{BB962C8B-B14F-4D97-AF65-F5344CB8AC3E}">
        <p14:creationId xmlns:p14="http://schemas.microsoft.com/office/powerpoint/2010/main" val="10210142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82435" y="919616"/>
            <a:ext cx="4155622" cy="2532888"/>
          </a:xfrm>
        </p:spPr>
        <p:txBody>
          <a:bodyPr anchor="b">
            <a:noAutofit/>
          </a:bodyPr>
          <a:lstStyle>
            <a:lvl1pPr>
              <a:defRPr sz="5400" b="1" kern="1200" dirty="0">
                <a:solidFill>
                  <a:schemeClr val="tx1"/>
                </a:solidFill>
                <a:latin typeface="+mj-lt"/>
                <a:ea typeface="+mj-ea"/>
                <a:cs typeface="+mj-cs"/>
              </a:defRPr>
            </a:lvl1pPr>
          </a:lstStyle>
          <a:p>
            <a:r>
              <a:rPr lang="en-US"/>
              <a:t>Click to edit Master title style</a:t>
            </a:r>
            <a:endParaRPr/>
          </a:p>
        </p:txBody>
      </p:sp>
      <p:sp>
        <p:nvSpPr>
          <p:cNvPr id="3" name="Picture Placeholder 2" descr="An empty placeholder to add an image. Click on the placeholder and select the image that you wish to add"/>
          <p:cNvSpPr>
            <a:spLocks noGrp="1"/>
          </p:cNvSpPr>
          <p:nvPr>
            <p:ph type="pic" idx="1"/>
          </p:nvPr>
        </p:nvSpPr>
        <p:spPr>
          <a:xfrm>
            <a:off x="0" y="915923"/>
            <a:ext cx="6626677" cy="5065776"/>
          </a:xfrm>
        </p:spPr>
        <p:txBody>
          <a:bodyPr tIns="1371600">
            <a:normAutofit/>
          </a:bodyPr>
          <a:lstStyle>
            <a:lvl1pPr marL="0" indent="0" algn="ctr">
              <a:spcBef>
                <a:spcPts val="0"/>
              </a:spcBef>
              <a:buNone/>
              <a:defRPr sz="2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a:p>
        </p:txBody>
      </p:sp>
      <p:sp>
        <p:nvSpPr>
          <p:cNvPr id="4" name="Text Placeholder 3"/>
          <p:cNvSpPr>
            <a:spLocks noGrp="1"/>
          </p:cNvSpPr>
          <p:nvPr>
            <p:ph type="body" sz="half" idx="2"/>
          </p:nvPr>
        </p:nvSpPr>
        <p:spPr>
          <a:xfrm>
            <a:off x="6682435" y="3502152"/>
            <a:ext cx="4155622" cy="2479547"/>
          </a:xfrm>
        </p:spPr>
        <p:txBody>
          <a:bodyPr>
            <a:normAutofit/>
          </a:bodyPr>
          <a:lstStyle>
            <a:lvl1pPr marL="0" indent="0">
              <a:spcBef>
                <a:spcPts val="900"/>
              </a:spcBef>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7" name="Slide Number Placeholder 6"/>
          <p:cNvSpPr>
            <a:spLocks noGrp="1"/>
          </p:cNvSpPr>
          <p:nvPr>
            <p:ph type="sldNum" sz="quarter" idx="12"/>
          </p:nvPr>
        </p:nvSpPr>
        <p:spPr>
          <a:xfrm>
            <a:off x="0" y="6425513"/>
            <a:ext cx="12192000" cy="432487"/>
          </a:xfrm>
          <a:prstGeom prst="rect">
            <a:avLst/>
          </a:prstGeom>
        </p:spPr>
        <p:txBody>
          <a:bodyPr/>
          <a:lstStyle/>
          <a:p>
            <a:fld id="{9CD8D479-8942-46E8-A226-A4E01F7A105C}" type="slidenum">
              <a:rPr/>
              <a:t>‹#›</a:t>
            </a:fld>
            <a:endParaRPr/>
          </a:p>
        </p:txBody>
      </p:sp>
    </p:spTree>
    <p:extLst>
      <p:ext uri="{BB962C8B-B14F-4D97-AF65-F5344CB8AC3E}">
        <p14:creationId xmlns:p14="http://schemas.microsoft.com/office/powerpoint/2010/main" val="2164224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82434" y="919616"/>
            <a:ext cx="4155622" cy="2532888"/>
          </a:xfrm>
        </p:spPr>
        <p:txBody>
          <a:bodyPr anchor="b">
            <a:noAutofit/>
          </a:bodyPr>
          <a:lstStyle>
            <a:lvl1pPr>
              <a:defRPr sz="5400" b="1" kern="1200" dirty="0">
                <a:solidFill>
                  <a:schemeClr val="tx1"/>
                </a:solidFill>
                <a:latin typeface="+mj-lt"/>
                <a:ea typeface="+mj-ea"/>
                <a:cs typeface="+mj-cs"/>
              </a:defRPr>
            </a:lvl1pPr>
          </a:lstStyle>
          <a:p>
            <a:r>
              <a:rPr lang="en-US"/>
              <a:t>Click to edit Master title style</a:t>
            </a:r>
            <a:endParaRPr/>
          </a:p>
        </p:txBody>
      </p:sp>
      <p:sp>
        <p:nvSpPr>
          <p:cNvPr id="3" name="Content Placeholder 2"/>
          <p:cNvSpPr>
            <a:spLocks noGrp="1"/>
          </p:cNvSpPr>
          <p:nvPr>
            <p:ph idx="1"/>
          </p:nvPr>
        </p:nvSpPr>
        <p:spPr>
          <a:xfrm>
            <a:off x="1409699" y="915923"/>
            <a:ext cx="5216979" cy="5065776"/>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Text Placeholder 3"/>
          <p:cNvSpPr>
            <a:spLocks noGrp="1"/>
          </p:cNvSpPr>
          <p:nvPr>
            <p:ph type="body" sz="half" idx="2"/>
          </p:nvPr>
        </p:nvSpPr>
        <p:spPr>
          <a:xfrm>
            <a:off x="6682434" y="3502152"/>
            <a:ext cx="4155622" cy="2479548"/>
          </a:xfrm>
        </p:spPr>
        <p:txBody>
          <a:bodyPr>
            <a:normAutofit/>
          </a:bodyPr>
          <a:lstStyle>
            <a:lvl1pPr marL="0" indent="0">
              <a:spcBef>
                <a:spcPts val="900"/>
              </a:spcBef>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30235495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nstructor">
    <p:spTree>
      <p:nvGrpSpPr>
        <p:cNvPr id="1" name=""/>
        <p:cNvGrpSpPr/>
        <p:nvPr/>
      </p:nvGrpSpPr>
      <p:grpSpPr>
        <a:xfrm>
          <a:off x="0" y="0"/>
          <a:ext cx="0" cy="0"/>
          <a:chOff x="0" y="0"/>
          <a:chExt cx="0" cy="0"/>
        </a:xfrm>
      </p:grpSpPr>
      <p:sp>
        <p:nvSpPr>
          <p:cNvPr id="4" name="Text Placeholder 2">
            <a:extLst>
              <a:ext uri="{FF2B5EF4-FFF2-40B4-BE49-F238E27FC236}">
                <a16:creationId xmlns:a16="http://schemas.microsoft.com/office/drawing/2014/main" id="{8F82AA87-B7AC-47B5-BABA-7EA140C1E0B0}"/>
              </a:ext>
            </a:extLst>
          </p:cNvPr>
          <p:cNvSpPr>
            <a:spLocks noGrp="1"/>
          </p:cNvSpPr>
          <p:nvPr>
            <p:ph type="body" idx="1"/>
          </p:nvPr>
        </p:nvSpPr>
        <p:spPr>
          <a:xfrm>
            <a:off x="1809750" y="1142524"/>
            <a:ext cx="4133850" cy="1522677"/>
          </a:xfrm>
        </p:spPr>
        <p:txBody>
          <a:bodyPr/>
          <a:lstStyle/>
          <a:p>
            <a:endParaRPr lang="en-US"/>
          </a:p>
        </p:txBody>
      </p:sp>
      <p:sp>
        <p:nvSpPr>
          <p:cNvPr id="5" name="Text Placeholder 4">
            <a:extLst>
              <a:ext uri="{FF2B5EF4-FFF2-40B4-BE49-F238E27FC236}">
                <a16:creationId xmlns:a16="http://schemas.microsoft.com/office/drawing/2014/main" id="{0BBDC3D5-3038-4BAB-900D-01A562D9C590}"/>
              </a:ext>
            </a:extLst>
          </p:cNvPr>
          <p:cNvSpPr>
            <a:spLocks noGrp="1"/>
          </p:cNvSpPr>
          <p:nvPr>
            <p:ph type="body" sz="quarter" idx="3"/>
          </p:nvPr>
        </p:nvSpPr>
        <p:spPr>
          <a:xfrm>
            <a:off x="6858000" y="1142524"/>
            <a:ext cx="4133850" cy="1551252"/>
          </a:xfrm>
        </p:spPr>
        <p:txBody>
          <a:bodyPr/>
          <a:lstStyle/>
          <a:p>
            <a:endParaRPr lang="en-US"/>
          </a:p>
        </p:txBody>
      </p:sp>
      <p:sp>
        <p:nvSpPr>
          <p:cNvPr id="3" name="Picture Placeholder 2">
            <a:extLst>
              <a:ext uri="{FF2B5EF4-FFF2-40B4-BE49-F238E27FC236}">
                <a16:creationId xmlns:a16="http://schemas.microsoft.com/office/drawing/2014/main" id="{890F7770-5A76-474E-8624-74770F903C33}"/>
              </a:ext>
            </a:extLst>
          </p:cNvPr>
          <p:cNvSpPr>
            <a:spLocks noGrp="1"/>
          </p:cNvSpPr>
          <p:nvPr>
            <p:ph type="pic" sz="quarter" idx="10"/>
          </p:nvPr>
        </p:nvSpPr>
        <p:spPr>
          <a:xfrm>
            <a:off x="1809750" y="3000375"/>
            <a:ext cx="4133850" cy="3190875"/>
          </a:xfrm>
        </p:spPr>
        <p:txBody>
          <a:bodyPr/>
          <a:lstStyle/>
          <a:p>
            <a:endParaRPr lang="en-US"/>
          </a:p>
        </p:txBody>
      </p:sp>
      <p:sp>
        <p:nvSpPr>
          <p:cNvPr id="7" name="Picture Placeholder 2">
            <a:extLst>
              <a:ext uri="{FF2B5EF4-FFF2-40B4-BE49-F238E27FC236}">
                <a16:creationId xmlns:a16="http://schemas.microsoft.com/office/drawing/2014/main" id="{293B6FD7-945C-4E99-BD54-AE35002FD3AD}"/>
              </a:ext>
            </a:extLst>
          </p:cNvPr>
          <p:cNvSpPr>
            <a:spLocks noGrp="1"/>
          </p:cNvSpPr>
          <p:nvPr>
            <p:ph type="pic" sz="quarter" idx="11"/>
          </p:nvPr>
        </p:nvSpPr>
        <p:spPr>
          <a:xfrm>
            <a:off x="6858000" y="3000375"/>
            <a:ext cx="4133850" cy="3190875"/>
          </a:xfrm>
        </p:spPr>
        <p:txBody>
          <a:bodyPr/>
          <a:lstStyle/>
          <a:p>
            <a:endParaRPr lang="en-US"/>
          </a:p>
        </p:txBody>
      </p:sp>
      <p:sp>
        <p:nvSpPr>
          <p:cNvPr id="9" name="Slide Number Placeholder 4">
            <a:extLst>
              <a:ext uri="{FF2B5EF4-FFF2-40B4-BE49-F238E27FC236}">
                <a16:creationId xmlns:a16="http://schemas.microsoft.com/office/drawing/2014/main" id="{66FC2225-492B-4151-96C1-C8017855859F}"/>
              </a:ext>
            </a:extLst>
          </p:cNvPr>
          <p:cNvSpPr>
            <a:spLocks noGrp="1"/>
          </p:cNvSpPr>
          <p:nvPr>
            <p:ph type="sldNum" sz="quarter" idx="4"/>
          </p:nvPr>
        </p:nvSpPr>
        <p:spPr>
          <a:xfrm>
            <a:off x="9179694" y="640588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6A1695-EE1A-47E5-B690-CB114231B8B2}" type="slidenum">
              <a:rPr lang="en-US" smtClean="0"/>
              <a:t>‹#›</a:t>
            </a:fld>
            <a:endParaRPr lang="en-US"/>
          </a:p>
        </p:txBody>
      </p:sp>
      <p:sp>
        <p:nvSpPr>
          <p:cNvPr id="11" name="Vertical Title 1">
            <a:extLst>
              <a:ext uri="{FF2B5EF4-FFF2-40B4-BE49-F238E27FC236}">
                <a16:creationId xmlns:a16="http://schemas.microsoft.com/office/drawing/2014/main" id="{E7DA3D26-8FA8-4603-ACF6-6B5F2EEE7552}"/>
              </a:ext>
            </a:extLst>
          </p:cNvPr>
          <p:cNvSpPr>
            <a:spLocks noGrp="1"/>
          </p:cNvSpPr>
          <p:nvPr>
            <p:ph type="title" orient="vert"/>
          </p:nvPr>
        </p:nvSpPr>
        <p:spPr>
          <a:xfrm rot="10800000">
            <a:off x="171450" y="95248"/>
            <a:ext cx="1543050" cy="5986463"/>
          </a:xfrm>
        </p:spPr>
        <p:txBody>
          <a:bodyPr vert="eaVert">
            <a:noAutofit/>
          </a:bodyPr>
          <a:lstStyle>
            <a:lvl1pPr algn="ctr">
              <a:defRPr sz="4800">
                <a:solidFill>
                  <a:srgbClr val="4D9C3C"/>
                </a:solidFill>
              </a:defRPr>
            </a:lvl1pPr>
          </a:lstStyle>
          <a:p>
            <a:r>
              <a:rPr lang="en-US"/>
              <a:t>Click to edit Master title style</a:t>
            </a:r>
            <a:endParaRPr/>
          </a:p>
        </p:txBody>
      </p:sp>
    </p:spTree>
    <p:extLst>
      <p:ext uri="{BB962C8B-B14F-4D97-AF65-F5344CB8AC3E}">
        <p14:creationId xmlns:p14="http://schemas.microsoft.com/office/powerpoint/2010/main" val="29331449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Secondary Section Slide">
    <p:spTree>
      <p:nvGrpSpPr>
        <p:cNvPr id="1" name=""/>
        <p:cNvGrpSpPr/>
        <p:nvPr/>
      </p:nvGrpSpPr>
      <p:grpSpPr>
        <a:xfrm>
          <a:off x="0" y="0"/>
          <a:ext cx="0" cy="0"/>
          <a:chOff x="0" y="0"/>
          <a:chExt cx="0" cy="0"/>
        </a:xfrm>
      </p:grpSpPr>
      <p:sp>
        <p:nvSpPr>
          <p:cNvPr id="2" name="Title 1"/>
          <p:cNvSpPr>
            <a:spLocks noGrp="1"/>
          </p:cNvSpPr>
          <p:nvPr>
            <p:ph type="title"/>
          </p:nvPr>
        </p:nvSpPr>
        <p:spPr>
          <a:xfrm>
            <a:off x="223778" y="2623870"/>
            <a:ext cx="5114342" cy="1183566"/>
          </a:xfrm>
        </p:spPr>
        <p:txBody>
          <a:bodyPr anchor="ctr">
            <a:noAutofit/>
          </a:bodyPr>
          <a:lstStyle>
            <a:lvl1pPr algn="ctr">
              <a:defRPr sz="4000" b="1">
                <a:solidFill>
                  <a:schemeClr val="tx1"/>
                </a:solidFill>
                <a:latin typeface="+mj-lt"/>
              </a:defRPr>
            </a:lvl1pPr>
          </a:lstStyle>
          <a:p>
            <a:endParaRPr lang="en-US"/>
          </a:p>
        </p:txBody>
      </p:sp>
      <p:cxnSp>
        <p:nvCxnSpPr>
          <p:cNvPr id="8" name="Straight Connector 7">
            <a:extLst>
              <a:ext uri="{FF2B5EF4-FFF2-40B4-BE49-F238E27FC236}">
                <a16:creationId xmlns:a16="http://schemas.microsoft.com/office/drawing/2014/main" id="{E7696ABF-996F-43F2-825C-A998A444D642}"/>
              </a:ext>
            </a:extLst>
          </p:cNvPr>
          <p:cNvCxnSpPr/>
          <p:nvPr userDrawn="1"/>
        </p:nvCxnSpPr>
        <p:spPr>
          <a:xfrm>
            <a:off x="5338120" y="1099751"/>
            <a:ext cx="0" cy="4584357"/>
          </a:xfrm>
          <a:prstGeom prst="line">
            <a:avLst/>
          </a:prstGeom>
        </p:spPr>
        <p:style>
          <a:lnRef idx="2">
            <a:schemeClr val="dk1"/>
          </a:lnRef>
          <a:fillRef idx="0">
            <a:schemeClr val="dk1"/>
          </a:fillRef>
          <a:effectRef idx="1">
            <a:schemeClr val="dk1"/>
          </a:effectRef>
          <a:fontRef idx="minor">
            <a:schemeClr val="tx1"/>
          </a:fontRef>
        </p:style>
      </p:cxnSp>
      <p:sp>
        <p:nvSpPr>
          <p:cNvPr id="4" name="Picture Placeholder 3">
            <a:extLst>
              <a:ext uri="{FF2B5EF4-FFF2-40B4-BE49-F238E27FC236}">
                <a16:creationId xmlns:a16="http://schemas.microsoft.com/office/drawing/2014/main" id="{F0C46290-B500-4294-ADBD-1578F08BC5A7}"/>
              </a:ext>
            </a:extLst>
          </p:cNvPr>
          <p:cNvSpPr>
            <a:spLocks noGrp="1"/>
          </p:cNvSpPr>
          <p:nvPr>
            <p:ph type="pic" sz="quarter" idx="10"/>
          </p:nvPr>
        </p:nvSpPr>
        <p:spPr>
          <a:xfrm>
            <a:off x="5876925" y="923925"/>
            <a:ext cx="5734050" cy="4933950"/>
          </a:xfrm>
          <a:ln w="38100">
            <a:noFill/>
          </a:ln>
        </p:spPr>
        <p:txBody>
          <a:bodyPr/>
          <a:lstStyle/>
          <a:p>
            <a:endParaRPr lang="en-US"/>
          </a:p>
        </p:txBody>
      </p:sp>
      <p:sp>
        <p:nvSpPr>
          <p:cNvPr id="7" name="Slide Number Placeholder 4">
            <a:extLst>
              <a:ext uri="{FF2B5EF4-FFF2-40B4-BE49-F238E27FC236}">
                <a16:creationId xmlns:a16="http://schemas.microsoft.com/office/drawing/2014/main" id="{0BB44B2D-D9CF-425A-9743-6166FE2DD90C}"/>
              </a:ext>
            </a:extLst>
          </p:cNvPr>
          <p:cNvSpPr>
            <a:spLocks noGrp="1"/>
          </p:cNvSpPr>
          <p:nvPr>
            <p:ph type="sldNum" sz="quarter" idx="4"/>
          </p:nvPr>
        </p:nvSpPr>
        <p:spPr>
          <a:xfrm>
            <a:off x="9179694" y="640588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6A1695-EE1A-47E5-B690-CB114231B8B2}" type="slidenum">
              <a:rPr lang="en-US" smtClean="0"/>
              <a:t>‹#›</a:t>
            </a:fld>
            <a:endParaRPr lang="en-US"/>
          </a:p>
        </p:txBody>
      </p:sp>
    </p:spTree>
    <p:extLst>
      <p:ext uri="{BB962C8B-B14F-4D97-AF65-F5344CB8AC3E}">
        <p14:creationId xmlns:p14="http://schemas.microsoft.com/office/powerpoint/2010/main" val="784405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Section Slide Green 1">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1DBBA73D-E75E-422F-8F14-FA8B9AFE2DB0}"/>
              </a:ext>
            </a:extLst>
          </p:cNvPr>
          <p:cNvSpPr/>
          <p:nvPr userDrawn="1"/>
        </p:nvSpPr>
        <p:spPr>
          <a:xfrm>
            <a:off x="384317" y="728869"/>
            <a:ext cx="4548087" cy="5115339"/>
          </a:xfrm>
          <a:prstGeom prst="rect">
            <a:avLst/>
          </a:prstGeom>
          <a:gradFill flip="none" rotWithShape="1">
            <a:gsLst>
              <a:gs pos="0">
                <a:srgbClr val="6DC15F">
                  <a:shade val="30000"/>
                  <a:satMod val="115000"/>
                </a:srgbClr>
              </a:gs>
              <a:gs pos="47000">
                <a:srgbClr val="6DC15F">
                  <a:shade val="67500"/>
                  <a:satMod val="115000"/>
                </a:srgbClr>
              </a:gs>
              <a:gs pos="100000">
                <a:srgbClr val="6DC15F">
                  <a:shade val="100000"/>
                  <a:satMod val="115000"/>
                  <a:alpha val="65000"/>
                  <a:lumMod val="82000"/>
                  <a:lumOff val="1800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lvl="0"/>
            <a:endParaRPr/>
          </a:p>
        </p:txBody>
      </p:sp>
      <p:sp>
        <p:nvSpPr>
          <p:cNvPr id="2" name="Title 1"/>
          <p:cNvSpPr>
            <a:spLocks noGrp="1"/>
          </p:cNvSpPr>
          <p:nvPr>
            <p:ph type="title"/>
          </p:nvPr>
        </p:nvSpPr>
        <p:spPr>
          <a:xfrm>
            <a:off x="583097" y="1099751"/>
            <a:ext cx="4108174" cy="4320388"/>
          </a:xfrm>
        </p:spPr>
        <p:txBody>
          <a:bodyPr anchor="ctr">
            <a:noAutofit/>
          </a:bodyPr>
          <a:lstStyle>
            <a:lvl1pPr algn="ctr">
              <a:defRPr sz="5200" b="0">
                <a:solidFill>
                  <a:schemeClr val="bg1"/>
                </a:solidFill>
                <a:latin typeface="Arial Nova" panose="020B0504020202020204" pitchFamily="34" charset="0"/>
              </a:defRPr>
            </a:lvl1pPr>
          </a:lstStyle>
          <a:p>
            <a:endParaRPr lang="en-US"/>
          </a:p>
        </p:txBody>
      </p:sp>
      <p:cxnSp>
        <p:nvCxnSpPr>
          <p:cNvPr id="8" name="Straight Connector 7">
            <a:extLst>
              <a:ext uri="{FF2B5EF4-FFF2-40B4-BE49-F238E27FC236}">
                <a16:creationId xmlns:a16="http://schemas.microsoft.com/office/drawing/2014/main" id="{E7696ABF-996F-43F2-825C-A998A444D642}"/>
              </a:ext>
            </a:extLst>
          </p:cNvPr>
          <p:cNvCxnSpPr/>
          <p:nvPr userDrawn="1"/>
        </p:nvCxnSpPr>
        <p:spPr>
          <a:xfrm>
            <a:off x="5338120" y="1099751"/>
            <a:ext cx="0" cy="4584357"/>
          </a:xfrm>
          <a:prstGeom prst="line">
            <a:avLst/>
          </a:prstGeom>
        </p:spPr>
        <p:style>
          <a:lnRef idx="2">
            <a:schemeClr val="dk1"/>
          </a:lnRef>
          <a:fillRef idx="0">
            <a:schemeClr val="dk1"/>
          </a:fillRef>
          <a:effectRef idx="1">
            <a:schemeClr val="dk1"/>
          </a:effectRef>
          <a:fontRef idx="minor">
            <a:schemeClr val="tx1"/>
          </a:fontRef>
        </p:style>
      </p:cxnSp>
      <p:sp>
        <p:nvSpPr>
          <p:cNvPr id="6" name="Content Placeholder 2">
            <a:extLst>
              <a:ext uri="{FF2B5EF4-FFF2-40B4-BE49-F238E27FC236}">
                <a16:creationId xmlns:a16="http://schemas.microsoft.com/office/drawing/2014/main" id="{0381B942-1073-47BB-96DF-762C5E9C353F}"/>
              </a:ext>
            </a:extLst>
          </p:cNvPr>
          <p:cNvSpPr>
            <a:spLocks noGrp="1"/>
          </p:cNvSpPr>
          <p:nvPr>
            <p:ph idx="4294967295"/>
          </p:nvPr>
        </p:nvSpPr>
        <p:spPr>
          <a:xfrm>
            <a:off x="5743831" y="555797"/>
            <a:ext cx="5255095" cy="5622934"/>
          </a:xfrm>
        </p:spPr>
        <p:txBody>
          <a:bodyPr>
            <a:normAutofit/>
          </a:bodyPr>
          <a:lstStyle/>
          <a:p>
            <a:pPr marL="0" indent="0">
              <a:buNone/>
            </a:pPr>
            <a:endParaRPr lang="en-US" sz="4000">
              <a:latin typeface="Arial" panose="020B0604020202020204" pitchFamily="34" charset="0"/>
              <a:cs typeface="Arial" panose="020B0604020202020204" pitchFamily="34" charset="0"/>
            </a:endParaRPr>
          </a:p>
          <a:p>
            <a:endParaRPr lang="en-US" sz="4000"/>
          </a:p>
          <a:p>
            <a:endParaRPr lang="en-US" sz="4000"/>
          </a:p>
          <a:p>
            <a:endParaRPr lang="en-US" sz="4000"/>
          </a:p>
          <a:p>
            <a:endParaRPr lang="en-US" sz="4000"/>
          </a:p>
          <a:p>
            <a:endParaRPr lang="en-US" sz="4000"/>
          </a:p>
          <a:p>
            <a:endParaRPr lang="en-US" sz="4000">
              <a:solidFill>
                <a:srgbClr val="2CB22C"/>
              </a:solidFill>
            </a:endParaRPr>
          </a:p>
        </p:txBody>
      </p:sp>
    </p:spTree>
    <p:extLst>
      <p:ext uri="{BB962C8B-B14F-4D97-AF65-F5344CB8AC3E}">
        <p14:creationId xmlns:p14="http://schemas.microsoft.com/office/powerpoint/2010/main" val="15786149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Section Slide Blue 1">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1DBBA73D-E75E-422F-8F14-FA8B9AFE2DB0}"/>
              </a:ext>
            </a:extLst>
          </p:cNvPr>
          <p:cNvSpPr/>
          <p:nvPr userDrawn="1"/>
        </p:nvSpPr>
        <p:spPr>
          <a:xfrm>
            <a:off x="384317" y="728869"/>
            <a:ext cx="4548087" cy="5115339"/>
          </a:xfrm>
          <a:prstGeom prst="rect">
            <a:avLst/>
          </a:prstGeom>
          <a:gradFill flip="none" rotWithShape="1">
            <a:gsLst>
              <a:gs pos="3000">
                <a:srgbClr val="0070C0">
                  <a:shade val="30000"/>
                  <a:satMod val="115000"/>
                </a:srgbClr>
              </a:gs>
              <a:gs pos="43000">
                <a:srgbClr val="0070C0">
                  <a:shade val="67500"/>
                  <a:satMod val="115000"/>
                  <a:alpha val="89000"/>
                  <a:lumMod val="92000"/>
                </a:srgbClr>
              </a:gs>
              <a:gs pos="100000">
                <a:srgbClr val="0070C0">
                  <a:shade val="100000"/>
                  <a:satMod val="115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p>
        </p:txBody>
      </p:sp>
      <p:sp>
        <p:nvSpPr>
          <p:cNvPr id="2" name="Title 1"/>
          <p:cNvSpPr>
            <a:spLocks noGrp="1"/>
          </p:cNvSpPr>
          <p:nvPr>
            <p:ph type="title"/>
          </p:nvPr>
        </p:nvSpPr>
        <p:spPr>
          <a:xfrm>
            <a:off x="583097" y="1099751"/>
            <a:ext cx="4108174" cy="4320388"/>
          </a:xfrm>
        </p:spPr>
        <p:txBody>
          <a:bodyPr anchor="ctr">
            <a:noAutofit/>
          </a:bodyPr>
          <a:lstStyle>
            <a:lvl1pPr algn="ctr">
              <a:defRPr sz="5200" b="0">
                <a:solidFill>
                  <a:schemeClr val="bg1"/>
                </a:solidFill>
                <a:latin typeface="Arial Nova" panose="020B0504020202020204" pitchFamily="34" charset="0"/>
              </a:defRPr>
            </a:lvl1pPr>
          </a:lstStyle>
          <a:p>
            <a:endParaRPr lang="en-US"/>
          </a:p>
        </p:txBody>
      </p:sp>
      <p:cxnSp>
        <p:nvCxnSpPr>
          <p:cNvPr id="8" name="Straight Connector 7">
            <a:extLst>
              <a:ext uri="{FF2B5EF4-FFF2-40B4-BE49-F238E27FC236}">
                <a16:creationId xmlns:a16="http://schemas.microsoft.com/office/drawing/2014/main" id="{E7696ABF-996F-43F2-825C-A998A444D642}"/>
              </a:ext>
            </a:extLst>
          </p:cNvPr>
          <p:cNvCxnSpPr/>
          <p:nvPr userDrawn="1"/>
        </p:nvCxnSpPr>
        <p:spPr>
          <a:xfrm>
            <a:off x="5338120" y="1099751"/>
            <a:ext cx="0" cy="4584357"/>
          </a:xfrm>
          <a:prstGeom prst="line">
            <a:avLst/>
          </a:prstGeom>
        </p:spPr>
        <p:style>
          <a:lnRef idx="2">
            <a:schemeClr val="dk1"/>
          </a:lnRef>
          <a:fillRef idx="0">
            <a:schemeClr val="dk1"/>
          </a:fillRef>
          <a:effectRef idx="1">
            <a:schemeClr val="dk1"/>
          </a:effectRef>
          <a:fontRef idx="minor">
            <a:schemeClr val="tx1"/>
          </a:fontRef>
        </p:style>
      </p:cxnSp>
      <p:sp>
        <p:nvSpPr>
          <p:cNvPr id="6" name="Content Placeholder 2">
            <a:extLst>
              <a:ext uri="{FF2B5EF4-FFF2-40B4-BE49-F238E27FC236}">
                <a16:creationId xmlns:a16="http://schemas.microsoft.com/office/drawing/2014/main" id="{0381B942-1073-47BB-96DF-762C5E9C353F}"/>
              </a:ext>
            </a:extLst>
          </p:cNvPr>
          <p:cNvSpPr>
            <a:spLocks noGrp="1"/>
          </p:cNvSpPr>
          <p:nvPr>
            <p:ph idx="4294967295"/>
          </p:nvPr>
        </p:nvSpPr>
        <p:spPr>
          <a:xfrm>
            <a:off x="5743831" y="555797"/>
            <a:ext cx="5255095" cy="5622934"/>
          </a:xfrm>
        </p:spPr>
        <p:txBody>
          <a:bodyPr>
            <a:normAutofit/>
          </a:bodyPr>
          <a:lstStyle/>
          <a:p>
            <a:pPr marL="0" indent="0">
              <a:buNone/>
            </a:pPr>
            <a:endParaRPr lang="en-US" sz="4000">
              <a:latin typeface="Arial" panose="020B0604020202020204" pitchFamily="34" charset="0"/>
              <a:cs typeface="Arial" panose="020B0604020202020204" pitchFamily="34" charset="0"/>
            </a:endParaRPr>
          </a:p>
          <a:p>
            <a:endParaRPr lang="en-US" sz="4000"/>
          </a:p>
          <a:p>
            <a:endParaRPr lang="en-US" sz="4000"/>
          </a:p>
          <a:p>
            <a:endParaRPr lang="en-US" sz="4000"/>
          </a:p>
          <a:p>
            <a:endParaRPr lang="en-US" sz="4000"/>
          </a:p>
          <a:p>
            <a:endParaRPr lang="en-US" sz="4000"/>
          </a:p>
          <a:p>
            <a:endParaRPr lang="en-US" sz="4000">
              <a:solidFill>
                <a:srgbClr val="2CB22C"/>
              </a:solidFill>
            </a:endParaRPr>
          </a:p>
        </p:txBody>
      </p:sp>
    </p:spTree>
    <p:extLst>
      <p:ext uri="{BB962C8B-B14F-4D97-AF65-F5344CB8AC3E}">
        <p14:creationId xmlns:p14="http://schemas.microsoft.com/office/powerpoint/2010/main" val="19453168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Section Slide 2 Green ">
    <p:spTree>
      <p:nvGrpSpPr>
        <p:cNvPr id="1" name=""/>
        <p:cNvGrpSpPr/>
        <p:nvPr/>
      </p:nvGrpSpPr>
      <p:grpSpPr>
        <a:xfrm>
          <a:off x="0" y="0"/>
          <a:ext cx="0" cy="0"/>
          <a:chOff x="0" y="0"/>
          <a:chExt cx="0" cy="0"/>
        </a:xfrm>
      </p:grpSpPr>
      <p:sp>
        <p:nvSpPr>
          <p:cNvPr id="8" name="Rectangle 7"/>
          <p:cNvSpPr/>
          <p:nvPr userDrawn="1"/>
        </p:nvSpPr>
        <p:spPr>
          <a:xfrm>
            <a:off x="0" y="-50592"/>
            <a:ext cx="12192000" cy="6908591"/>
          </a:xfrm>
          <a:prstGeom prst="rect">
            <a:avLst/>
          </a:prstGeom>
          <a:gradFill flip="none" rotWithShape="1">
            <a:gsLst>
              <a:gs pos="0">
                <a:srgbClr val="6DC15F">
                  <a:shade val="30000"/>
                  <a:satMod val="115000"/>
                </a:srgbClr>
              </a:gs>
              <a:gs pos="47000">
                <a:srgbClr val="6DC15F">
                  <a:shade val="67500"/>
                  <a:satMod val="115000"/>
                </a:srgbClr>
              </a:gs>
              <a:gs pos="100000">
                <a:srgbClr val="6DC15F">
                  <a:shade val="100000"/>
                  <a:satMod val="115000"/>
                  <a:alpha val="65000"/>
                  <a:lumMod val="82000"/>
                  <a:lumOff val="18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lvl="0"/>
            <a:endParaRPr/>
          </a:p>
        </p:txBody>
      </p:sp>
      <p:sp>
        <p:nvSpPr>
          <p:cNvPr id="4" name="Rectangle 3">
            <a:extLst>
              <a:ext uri="{FF2B5EF4-FFF2-40B4-BE49-F238E27FC236}">
                <a16:creationId xmlns:a16="http://schemas.microsoft.com/office/drawing/2014/main" id="{575E164F-8924-43AB-A1F6-DF6B1CCC090A}"/>
              </a:ext>
            </a:extLst>
          </p:cNvPr>
          <p:cNvSpPr/>
          <p:nvPr userDrawn="1"/>
        </p:nvSpPr>
        <p:spPr>
          <a:xfrm>
            <a:off x="6095999" y="1049740"/>
            <a:ext cx="5857103" cy="470792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398472" y="1832006"/>
            <a:ext cx="5252158" cy="3143393"/>
          </a:xfr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a:defRPr sz="5400">
                <a:solidFill>
                  <a:schemeClr val="tx2"/>
                </a:solidFill>
                <a:latin typeface="Arial Nova" panose="020B0504020202020204" pitchFamily="34" charset="0"/>
                <a:ea typeface="+mn-ea"/>
                <a:cs typeface="+mn-cs"/>
              </a:defRPr>
            </a:lvl1pPr>
          </a:lstStyle>
          <a:p>
            <a:pPr marL="0" lvl="0"/>
            <a:r>
              <a:rPr lang="en-US"/>
              <a:t>Click to edit Master title style</a:t>
            </a:r>
            <a:endParaRPr/>
          </a:p>
        </p:txBody>
      </p:sp>
    </p:spTree>
    <p:extLst>
      <p:ext uri="{BB962C8B-B14F-4D97-AF65-F5344CB8AC3E}">
        <p14:creationId xmlns:p14="http://schemas.microsoft.com/office/powerpoint/2010/main" val="5510858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3768">
          <p15:clr>
            <a:srgbClr val="FDE53C"/>
          </p15:clr>
        </p15:guide>
        <p15:guide id="2" orient="horz" pos="1296">
          <p15:clr>
            <a:srgbClr val="FDE53C"/>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Section Slide 2 Blue">
    <p:spTree>
      <p:nvGrpSpPr>
        <p:cNvPr id="1" name=""/>
        <p:cNvGrpSpPr/>
        <p:nvPr/>
      </p:nvGrpSpPr>
      <p:grpSpPr>
        <a:xfrm>
          <a:off x="0" y="0"/>
          <a:ext cx="0" cy="0"/>
          <a:chOff x="0" y="0"/>
          <a:chExt cx="0" cy="0"/>
        </a:xfrm>
      </p:grpSpPr>
      <p:sp>
        <p:nvSpPr>
          <p:cNvPr id="8" name="Rectangle 7"/>
          <p:cNvSpPr/>
          <p:nvPr userDrawn="1"/>
        </p:nvSpPr>
        <p:spPr>
          <a:xfrm>
            <a:off x="0" y="-50592"/>
            <a:ext cx="12192000" cy="6908591"/>
          </a:xfrm>
          <a:prstGeom prst="rect">
            <a:avLst/>
          </a:prstGeom>
          <a:gradFill flip="none" rotWithShape="1">
            <a:gsLst>
              <a:gs pos="3000">
                <a:srgbClr val="0070C0">
                  <a:shade val="30000"/>
                  <a:satMod val="115000"/>
                </a:srgbClr>
              </a:gs>
              <a:gs pos="43000">
                <a:srgbClr val="0070C0">
                  <a:shade val="67500"/>
                  <a:satMod val="115000"/>
                  <a:alpha val="89000"/>
                  <a:lumMod val="92000"/>
                </a:srgbClr>
              </a:gs>
              <a:gs pos="100000">
                <a:srgbClr val="0070C0">
                  <a:shade val="100000"/>
                  <a:satMod val="115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p>
        </p:txBody>
      </p:sp>
      <p:sp>
        <p:nvSpPr>
          <p:cNvPr id="4" name="Rectangle 3">
            <a:extLst>
              <a:ext uri="{FF2B5EF4-FFF2-40B4-BE49-F238E27FC236}">
                <a16:creationId xmlns:a16="http://schemas.microsoft.com/office/drawing/2014/main" id="{575E164F-8924-43AB-A1F6-DF6B1CCC090A}"/>
              </a:ext>
            </a:extLst>
          </p:cNvPr>
          <p:cNvSpPr/>
          <p:nvPr userDrawn="1"/>
        </p:nvSpPr>
        <p:spPr>
          <a:xfrm>
            <a:off x="6095999" y="1049740"/>
            <a:ext cx="5857103" cy="470792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398472" y="1832006"/>
            <a:ext cx="5252158" cy="3143393"/>
          </a:xfr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a:defRPr sz="5400">
                <a:solidFill>
                  <a:schemeClr val="tx2"/>
                </a:solidFill>
                <a:latin typeface="Arial Nova" panose="020B0504020202020204" pitchFamily="34" charset="0"/>
                <a:ea typeface="+mn-ea"/>
                <a:cs typeface="+mn-cs"/>
              </a:defRPr>
            </a:lvl1pPr>
          </a:lstStyle>
          <a:p>
            <a:pPr marL="0" lvl="0"/>
            <a:r>
              <a:rPr lang="en-US"/>
              <a:t>Click to edit Master title style</a:t>
            </a:r>
            <a:endParaRPr/>
          </a:p>
        </p:txBody>
      </p:sp>
    </p:spTree>
    <p:extLst>
      <p:ext uri="{BB962C8B-B14F-4D97-AF65-F5344CB8AC3E}">
        <p14:creationId xmlns:p14="http://schemas.microsoft.com/office/powerpoint/2010/main" val="12741924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3768">
          <p15:clr>
            <a:srgbClr val="FDE53C"/>
          </p15:clr>
        </p15:guide>
        <p15:guide id="2" orient="horz" pos="1296">
          <p15:clr>
            <a:srgbClr val="FDE53C"/>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Section Slide 3 Green">
    <p:spTree>
      <p:nvGrpSpPr>
        <p:cNvPr id="1" name=""/>
        <p:cNvGrpSpPr/>
        <p:nvPr/>
      </p:nvGrpSpPr>
      <p:grpSpPr>
        <a:xfrm>
          <a:off x="0" y="0"/>
          <a:ext cx="0" cy="0"/>
          <a:chOff x="0" y="0"/>
          <a:chExt cx="0" cy="0"/>
        </a:xfrm>
      </p:grpSpPr>
      <p:sp>
        <p:nvSpPr>
          <p:cNvPr id="8" name="Rectangle 7"/>
          <p:cNvSpPr/>
          <p:nvPr userDrawn="1"/>
        </p:nvSpPr>
        <p:spPr>
          <a:xfrm>
            <a:off x="0" y="-50592"/>
            <a:ext cx="12192000" cy="6908591"/>
          </a:xfrm>
          <a:prstGeom prst="rect">
            <a:avLst/>
          </a:prstGeom>
          <a:gradFill flip="none" rotWithShape="1">
            <a:gsLst>
              <a:gs pos="0">
                <a:srgbClr val="6DC15F">
                  <a:shade val="30000"/>
                  <a:satMod val="115000"/>
                </a:srgbClr>
              </a:gs>
              <a:gs pos="47000">
                <a:srgbClr val="6DC15F">
                  <a:shade val="67500"/>
                  <a:satMod val="115000"/>
                </a:srgbClr>
              </a:gs>
              <a:gs pos="100000">
                <a:srgbClr val="6DC15F">
                  <a:shade val="100000"/>
                  <a:satMod val="115000"/>
                  <a:alpha val="65000"/>
                  <a:lumMod val="82000"/>
                  <a:lumOff val="1800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lvl="0"/>
            <a:endParaRPr/>
          </a:p>
        </p:txBody>
      </p:sp>
      <p:sp>
        <p:nvSpPr>
          <p:cNvPr id="4" name="Rectangle 3">
            <a:extLst>
              <a:ext uri="{FF2B5EF4-FFF2-40B4-BE49-F238E27FC236}">
                <a16:creationId xmlns:a16="http://schemas.microsoft.com/office/drawing/2014/main" id="{575E164F-8924-43AB-A1F6-DF6B1CCC090A}"/>
              </a:ext>
            </a:extLst>
          </p:cNvPr>
          <p:cNvSpPr/>
          <p:nvPr userDrawn="1"/>
        </p:nvSpPr>
        <p:spPr>
          <a:xfrm>
            <a:off x="238897" y="1075038"/>
            <a:ext cx="5857103" cy="470792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541369" y="1832004"/>
            <a:ext cx="5252158" cy="3143393"/>
          </a:xfr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a:defRPr sz="5400">
                <a:solidFill>
                  <a:schemeClr val="tx2"/>
                </a:solidFill>
                <a:latin typeface="Arial Nova" panose="020B0504020202020204" pitchFamily="34" charset="0"/>
                <a:ea typeface="+mn-ea"/>
                <a:cs typeface="+mn-cs"/>
              </a:defRPr>
            </a:lvl1pPr>
          </a:lstStyle>
          <a:p>
            <a:pPr marL="0" lvl="0"/>
            <a:r>
              <a:rPr lang="en-US"/>
              <a:t>Click to edit Master title style</a:t>
            </a:r>
            <a:endParaRPr/>
          </a:p>
        </p:txBody>
      </p:sp>
      <p:sp>
        <p:nvSpPr>
          <p:cNvPr id="5" name="Picture Placeholder 2" descr="An empty placeholder to add an image. Click on the placeholder and select the image that you wish to add">
            <a:extLst>
              <a:ext uri="{FF2B5EF4-FFF2-40B4-BE49-F238E27FC236}">
                <a16:creationId xmlns:a16="http://schemas.microsoft.com/office/drawing/2014/main" id="{9F514430-93D0-4C21-9DC4-0A33892272E9}"/>
              </a:ext>
            </a:extLst>
          </p:cNvPr>
          <p:cNvSpPr>
            <a:spLocks noGrp="1"/>
          </p:cNvSpPr>
          <p:nvPr>
            <p:ph type="pic" idx="1"/>
          </p:nvPr>
        </p:nvSpPr>
        <p:spPr>
          <a:xfrm>
            <a:off x="7048500" y="1442957"/>
            <a:ext cx="4048125" cy="3921489"/>
          </a:xfrm>
        </p:spPr>
        <p:txBody>
          <a:bodyPr tIns="1371600">
            <a:normAutofit/>
          </a:bodyPr>
          <a:lstStyle>
            <a:lvl1pPr marL="0" indent="0" algn="ctr">
              <a:spcBef>
                <a:spcPts val="0"/>
              </a:spcBef>
              <a:buNone/>
              <a:defRPr sz="2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a:p>
        </p:txBody>
      </p:sp>
    </p:spTree>
    <p:extLst>
      <p:ext uri="{BB962C8B-B14F-4D97-AF65-F5344CB8AC3E}">
        <p14:creationId xmlns:p14="http://schemas.microsoft.com/office/powerpoint/2010/main" val="7249044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3768">
          <p15:clr>
            <a:srgbClr val="FDE53C"/>
          </p15:clr>
        </p15:guide>
        <p15:guide id="2" orient="horz" pos="1296">
          <p15:clr>
            <a:srgbClr val="FDE53C"/>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Section Slide 3 Blue">
    <p:spTree>
      <p:nvGrpSpPr>
        <p:cNvPr id="1" name=""/>
        <p:cNvGrpSpPr/>
        <p:nvPr/>
      </p:nvGrpSpPr>
      <p:grpSpPr>
        <a:xfrm>
          <a:off x="0" y="0"/>
          <a:ext cx="0" cy="0"/>
          <a:chOff x="0" y="0"/>
          <a:chExt cx="0" cy="0"/>
        </a:xfrm>
      </p:grpSpPr>
      <p:sp>
        <p:nvSpPr>
          <p:cNvPr id="8" name="Rectangle 7"/>
          <p:cNvSpPr/>
          <p:nvPr userDrawn="1"/>
        </p:nvSpPr>
        <p:spPr>
          <a:xfrm>
            <a:off x="0" y="-50592"/>
            <a:ext cx="12192000" cy="6908591"/>
          </a:xfrm>
          <a:prstGeom prst="rect">
            <a:avLst/>
          </a:prstGeom>
          <a:gradFill flip="none" rotWithShape="1">
            <a:gsLst>
              <a:gs pos="3000">
                <a:srgbClr val="0070C0">
                  <a:shade val="30000"/>
                  <a:satMod val="115000"/>
                </a:srgbClr>
              </a:gs>
              <a:gs pos="43000">
                <a:srgbClr val="0070C0">
                  <a:shade val="67500"/>
                  <a:satMod val="115000"/>
                  <a:alpha val="89000"/>
                  <a:lumMod val="92000"/>
                </a:srgbClr>
              </a:gs>
              <a:gs pos="100000">
                <a:srgbClr val="0070C0">
                  <a:shade val="100000"/>
                  <a:satMod val="115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p>
        </p:txBody>
      </p:sp>
      <p:sp>
        <p:nvSpPr>
          <p:cNvPr id="4" name="Rectangle 3">
            <a:extLst>
              <a:ext uri="{FF2B5EF4-FFF2-40B4-BE49-F238E27FC236}">
                <a16:creationId xmlns:a16="http://schemas.microsoft.com/office/drawing/2014/main" id="{575E164F-8924-43AB-A1F6-DF6B1CCC090A}"/>
              </a:ext>
            </a:extLst>
          </p:cNvPr>
          <p:cNvSpPr/>
          <p:nvPr userDrawn="1"/>
        </p:nvSpPr>
        <p:spPr>
          <a:xfrm>
            <a:off x="465169" y="1075038"/>
            <a:ext cx="5857103" cy="470792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7641" y="1857303"/>
            <a:ext cx="5252158" cy="3143393"/>
          </a:xfr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a:defRPr sz="5400">
                <a:solidFill>
                  <a:schemeClr val="tx2"/>
                </a:solidFill>
                <a:latin typeface="Arial Nova" panose="020B0504020202020204" pitchFamily="34" charset="0"/>
                <a:ea typeface="+mn-ea"/>
                <a:cs typeface="+mn-cs"/>
              </a:defRPr>
            </a:lvl1pPr>
          </a:lstStyle>
          <a:p>
            <a:pPr marL="0" lvl="0"/>
            <a:r>
              <a:rPr lang="en-US"/>
              <a:t>Click to edit Master title style</a:t>
            </a:r>
            <a:endParaRPr/>
          </a:p>
        </p:txBody>
      </p:sp>
      <p:sp>
        <p:nvSpPr>
          <p:cNvPr id="5" name="Picture Placeholder 2" descr="An empty placeholder to add an image. Click on the placeholder and select the image that you wish to add">
            <a:extLst>
              <a:ext uri="{FF2B5EF4-FFF2-40B4-BE49-F238E27FC236}">
                <a16:creationId xmlns:a16="http://schemas.microsoft.com/office/drawing/2014/main" id="{9F514430-93D0-4C21-9DC4-0A33892272E9}"/>
              </a:ext>
            </a:extLst>
          </p:cNvPr>
          <p:cNvSpPr>
            <a:spLocks noGrp="1"/>
          </p:cNvSpPr>
          <p:nvPr>
            <p:ph type="pic" idx="1"/>
          </p:nvPr>
        </p:nvSpPr>
        <p:spPr>
          <a:xfrm>
            <a:off x="7048500" y="1442957"/>
            <a:ext cx="4048125" cy="3921489"/>
          </a:xfrm>
        </p:spPr>
        <p:txBody>
          <a:bodyPr tIns="1371600">
            <a:normAutofit/>
          </a:bodyPr>
          <a:lstStyle>
            <a:lvl1pPr marL="0" indent="0" algn="ctr">
              <a:spcBef>
                <a:spcPts val="0"/>
              </a:spcBef>
              <a:buNone/>
              <a:defRPr sz="2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a:p>
        </p:txBody>
      </p:sp>
    </p:spTree>
    <p:extLst>
      <p:ext uri="{BB962C8B-B14F-4D97-AF65-F5344CB8AC3E}">
        <p14:creationId xmlns:p14="http://schemas.microsoft.com/office/powerpoint/2010/main" val="36430389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3768">
          <p15:clr>
            <a:srgbClr val="FDE53C"/>
          </p15:clr>
        </p15:guide>
        <p15:guide id="2" orient="horz" pos="1296">
          <p15:clr>
            <a:srgbClr val="FDE53C"/>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Icebreak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BF01E60-3C95-41DC-AA6F-85BCF6B88522}"/>
              </a:ext>
            </a:extLst>
          </p:cNvPr>
          <p:cNvSpPr/>
          <p:nvPr userDrawn="1"/>
        </p:nvSpPr>
        <p:spPr>
          <a:xfrm>
            <a:off x="0" y="0"/>
            <a:ext cx="440055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a:extLst>
              <a:ext uri="{FF2B5EF4-FFF2-40B4-BE49-F238E27FC236}">
                <a16:creationId xmlns:a16="http://schemas.microsoft.com/office/drawing/2014/main" id="{E76A4393-279C-4241-84A9-B6D0D56FF315}"/>
              </a:ext>
            </a:extLst>
          </p:cNvPr>
          <p:cNvSpPr>
            <a:spLocks noGrp="1"/>
          </p:cNvSpPr>
          <p:nvPr>
            <p:ph type="body" sz="quarter" idx="10"/>
          </p:nvPr>
        </p:nvSpPr>
        <p:spPr>
          <a:xfrm>
            <a:off x="561975" y="776287"/>
            <a:ext cx="3276600" cy="5305425"/>
          </a:xfrm>
        </p:spPr>
        <p:txBody>
          <a:bodyPr>
            <a:normAutofit/>
          </a:bodyPr>
          <a:lstStyle>
            <a:lvl1pPr marL="0" indent="0">
              <a:buNone/>
              <a:defRPr sz="4800">
                <a:solidFill>
                  <a:schemeClr val="bg1"/>
                </a:solidFill>
                <a:latin typeface="Georgia Pro" panose="02040502050405020303" pitchFamily="18" charset="0"/>
              </a:defRPr>
            </a:lvl1pPr>
          </a:lstStyle>
          <a:p>
            <a:pPr lvl="0"/>
            <a:r>
              <a:rPr lang="en-US"/>
              <a:t>Click to edit Master text</a:t>
            </a:r>
          </a:p>
        </p:txBody>
      </p:sp>
      <p:sp>
        <p:nvSpPr>
          <p:cNvPr id="6" name="Picture Placeholder 5">
            <a:extLst>
              <a:ext uri="{FF2B5EF4-FFF2-40B4-BE49-F238E27FC236}">
                <a16:creationId xmlns:a16="http://schemas.microsoft.com/office/drawing/2014/main" id="{EA14F830-4523-4C64-B58C-D609420DA8AE}"/>
              </a:ext>
            </a:extLst>
          </p:cNvPr>
          <p:cNvSpPr>
            <a:spLocks noGrp="1"/>
          </p:cNvSpPr>
          <p:nvPr>
            <p:ph type="pic" sz="quarter" idx="11"/>
          </p:nvPr>
        </p:nvSpPr>
        <p:spPr>
          <a:xfrm>
            <a:off x="4752975" y="623886"/>
            <a:ext cx="2952750" cy="5610225"/>
          </a:xfrm>
        </p:spPr>
        <p:txBody>
          <a:bodyPr/>
          <a:lstStyle/>
          <a:p>
            <a:endParaRPr lang="en-US"/>
          </a:p>
        </p:txBody>
      </p:sp>
      <p:sp>
        <p:nvSpPr>
          <p:cNvPr id="8" name="Text Placeholder 7">
            <a:extLst>
              <a:ext uri="{FF2B5EF4-FFF2-40B4-BE49-F238E27FC236}">
                <a16:creationId xmlns:a16="http://schemas.microsoft.com/office/drawing/2014/main" id="{0505F940-1B1E-4447-BB59-C2332EF2CDFD}"/>
              </a:ext>
            </a:extLst>
          </p:cNvPr>
          <p:cNvSpPr>
            <a:spLocks noGrp="1"/>
          </p:cNvSpPr>
          <p:nvPr>
            <p:ph type="body" sz="quarter" idx="12"/>
          </p:nvPr>
        </p:nvSpPr>
        <p:spPr>
          <a:xfrm>
            <a:off x="8058150" y="923925"/>
            <a:ext cx="3752850" cy="4714875"/>
          </a:xfrm>
        </p:spPr>
        <p:txBody>
          <a:bodyPr>
            <a:normAutofit/>
          </a:bodyPr>
          <a:lstStyle>
            <a:lvl1pPr marL="0" indent="0">
              <a:buNone/>
              <a:defRPr sz="4400" b="1">
                <a:latin typeface="+mj-lt"/>
              </a:defRPr>
            </a:lvl1pPr>
          </a:lstStyle>
          <a:p>
            <a:pPr lvl="0"/>
            <a:endParaRPr lang="en-US"/>
          </a:p>
        </p:txBody>
      </p:sp>
      <p:sp>
        <p:nvSpPr>
          <p:cNvPr id="9" name="Slide Number Placeholder 4">
            <a:extLst>
              <a:ext uri="{FF2B5EF4-FFF2-40B4-BE49-F238E27FC236}">
                <a16:creationId xmlns:a16="http://schemas.microsoft.com/office/drawing/2014/main" id="{8CB12589-ACA7-4C6C-AB23-478453B967C2}"/>
              </a:ext>
            </a:extLst>
          </p:cNvPr>
          <p:cNvSpPr>
            <a:spLocks noGrp="1"/>
          </p:cNvSpPr>
          <p:nvPr>
            <p:ph type="sldNum" sz="quarter" idx="4"/>
          </p:nvPr>
        </p:nvSpPr>
        <p:spPr>
          <a:xfrm>
            <a:off x="9179694" y="640588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6A1695-EE1A-47E5-B690-CB114231B8B2}" type="slidenum">
              <a:rPr lang="en-US" smtClean="0"/>
              <a:t>‹#›</a:t>
            </a:fld>
            <a:endParaRPr lang="en-US"/>
          </a:p>
        </p:txBody>
      </p:sp>
    </p:spTree>
    <p:extLst>
      <p:ext uri="{BB962C8B-B14F-4D97-AF65-F5344CB8AC3E}">
        <p14:creationId xmlns:p14="http://schemas.microsoft.com/office/powerpoint/2010/main" val="37961525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5594996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Group Activit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6F0FB1A-6C5D-4C17-817A-55999B34D73F}"/>
              </a:ext>
            </a:extLst>
          </p:cNvPr>
          <p:cNvSpPr/>
          <p:nvPr userDrawn="1"/>
        </p:nvSpPr>
        <p:spPr>
          <a:xfrm>
            <a:off x="5909733" y="12395"/>
            <a:ext cx="6282267" cy="6858000"/>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55489D09-2406-4AF1-88FE-D2214B9B183C}"/>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560286" y="-13731"/>
            <a:ext cx="4155582" cy="6882274"/>
          </a:xfrm>
          <a:prstGeom prst="rect">
            <a:avLst/>
          </a:prstGeom>
          <a:noFill/>
          <a:effectLst>
            <a:softEdge rad="12700"/>
          </a:effectLst>
        </p:spPr>
      </p:pic>
      <p:sp>
        <p:nvSpPr>
          <p:cNvPr id="5" name="Text Placeholder 10">
            <a:extLst>
              <a:ext uri="{FF2B5EF4-FFF2-40B4-BE49-F238E27FC236}">
                <a16:creationId xmlns:a16="http://schemas.microsoft.com/office/drawing/2014/main" id="{6638AF10-5E32-42AD-9A47-6C4DF44F3FA8}"/>
              </a:ext>
            </a:extLst>
          </p:cNvPr>
          <p:cNvSpPr txBox="1">
            <a:spLocks/>
          </p:cNvSpPr>
          <p:nvPr userDrawn="1"/>
        </p:nvSpPr>
        <p:spPr>
          <a:xfrm>
            <a:off x="6248399" y="29328"/>
            <a:ext cx="5788925" cy="6766472"/>
          </a:xfrm>
          <a:prstGeom prst="rect">
            <a:avLst/>
          </a:prstGeom>
        </p:spPr>
        <p:txBody>
          <a:bodyPr>
            <a:normAutofit/>
          </a:bodyPr>
          <a:lstStyle>
            <a:lvl1pPr marL="210312" indent="-210312" algn="l" defTabSz="914400" rtl="0" eaLnBrk="1" latinLnBrk="0" hangingPunct="1">
              <a:lnSpc>
                <a:spcPct val="90000"/>
              </a:lnSpc>
              <a:spcBef>
                <a:spcPts val="1100"/>
              </a:spcBef>
              <a:buFont typeface="Arial" panose="020B0604020202020204" pitchFamily="34" charset="0"/>
              <a:buChar char="•"/>
              <a:defRPr sz="2200" kern="1200">
                <a:solidFill>
                  <a:schemeClr val="tx1"/>
                </a:solidFill>
                <a:latin typeface="Arial Nova" panose="020B0504020202020204" pitchFamily="34" charset="0"/>
                <a:ea typeface="+mn-ea"/>
                <a:cs typeface="+mn-cs"/>
              </a:defRPr>
            </a:lvl1pPr>
            <a:lvl2pPr marL="438912" indent="-155448" algn="l" defTabSz="914400" rtl="0" eaLnBrk="1" latinLnBrk="0" hangingPunct="1">
              <a:lnSpc>
                <a:spcPct val="90000"/>
              </a:lnSpc>
              <a:spcBef>
                <a:spcPts val="400"/>
              </a:spcBef>
              <a:buFont typeface="Arial" panose="020B0604020202020204" pitchFamily="34" charset="0"/>
              <a:buChar char="•"/>
              <a:defRPr sz="2200" kern="1200">
                <a:solidFill>
                  <a:schemeClr val="tx1"/>
                </a:solidFill>
                <a:latin typeface="Arial Nova" panose="020B0504020202020204" pitchFamily="34" charset="0"/>
                <a:ea typeface="+mn-ea"/>
                <a:cs typeface="+mn-cs"/>
              </a:defRPr>
            </a:lvl2pPr>
            <a:lvl3pPr marL="676656" indent="-155448" algn="l" defTabSz="914400" rtl="0" eaLnBrk="1" latinLnBrk="0" hangingPunct="1">
              <a:lnSpc>
                <a:spcPct val="90000"/>
              </a:lnSpc>
              <a:spcBef>
                <a:spcPts val="400"/>
              </a:spcBef>
              <a:buFont typeface="Arial" panose="020B0604020202020204" pitchFamily="34" charset="0"/>
              <a:buChar char="•"/>
              <a:defRPr sz="2200" kern="1200">
                <a:solidFill>
                  <a:schemeClr val="tx1"/>
                </a:solidFill>
                <a:latin typeface="Arial Nova" panose="020B0504020202020204" pitchFamily="34" charset="0"/>
                <a:ea typeface="+mn-ea"/>
                <a:cs typeface="+mn-cs"/>
              </a:defRPr>
            </a:lvl3pPr>
            <a:lvl4pPr marL="905256" indent="-155448" algn="l" defTabSz="914400" rtl="0" eaLnBrk="1" latinLnBrk="0" hangingPunct="1">
              <a:lnSpc>
                <a:spcPct val="90000"/>
              </a:lnSpc>
              <a:spcBef>
                <a:spcPts val="400"/>
              </a:spcBef>
              <a:buFont typeface="Arial" panose="020B0604020202020204" pitchFamily="34" charset="0"/>
              <a:buChar char="•"/>
              <a:defRPr sz="2200" kern="1200">
                <a:solidFill>
                  <a:schemeClr val="tx1"/>
                </a:solidFill>
                <a:latin typeface="Arial Nova" panose="020B0504020202020204" pitchFamily="34" charset="0"/>
                <a:ea typeface="+mn-ea"/>
                <a:cs typeface="+mn-cs"/>
              </a:defRPr>
            </a:lvl4pPr>
            <a:lvl5pPr marL="1133856" indent="-155448" algn="l" defTabSz="914400" rtl="0" eaLnBrk="1" latinLnBrk="0" hangingPunct="1">
              <a:lnSpc>
                <a:spcPct val="90000"/>
              </a:lnSpc>
              <a:spcBef>
                <a:spcPts val="400"/>
              </a:spcBef>
              <a:buFont typeface="Arial" panose="020B0604020202020204" pitchFamily="34" charset="0"/>
              <a:buChar char="•"/>
              <a:defRPr sz="2200" kern="1200">
                <a:solidFill>
                  <a:schemeClr val="tx1"/>
                </a:solidFill>
                <a:latin typeface="Arial Nova" panose="020B0504020202020204" pitchFamily="34" charset="0"/>
                <a:ea typeface="+mn-ea"/>
                <a:cs typeface="+mn-cs"/>
              </a:defRPr>
            </a:lvl5pPr>
            <a:lvl6pPr marL="1362456" indent="-155448" algn="l" defTabSz="914400" rtl="0" eaLnBrk="1" latinLnBrk="0" hangingPunct="1">
              <a:lnSpc>
                <a:spcPct val="90000"/>
              </a:lnSpc>
              <a:spcBef>
                <a:spcPts val="400"/>
              </a:spcBef>
              <a:buFont typeface="Arial" panose="020B0604020202020204" pitchFamily="34" charset="0"/>
              <a:buChar char="•"/>
              <a:defRPr sz="1600" kern="1200">
                <a:solidFill>
                  <a:schemeClr val="tx1"/>
                </a:solidFill>
                <a:latin typeface="+mn-lt"/>
                <a:ea typeface="+mn-ea"/>
                <a:cs typeface="+mn-cs"/>
              </a:defRPr>
            </a:lvl6pPr>
            <a:lvl7pPr marL="1591056" indent="-155448" algn="l" defTabSz="914400" rtl="0" eaLnBrk="1" latinLnBrk="0" hangingPunct="1">
              <a:lnSpc>
                <a:spcPct val="90000"/>
              </a:lnSpc>
              <a:spcBef>
                <a:spcPts val="400"/>
              </a:spcBef>
              <a:buFont typeface="Arial" panose="020B0604020202020204" pitchFamily="34" charset="0"/>
              <a:buChar char="•"/>
              <a:defRPr sz="1600" kern="1200">
                <a:solidFill>
                  <a:schemeClr val="tx1"/>
                </a:solidFill>
                <a:latin typeface="+mn-lt"/>
                <a:ea typeface="+mn-ea"/>
                <a:cs typeface="+mn-cs"/>
              </a:defRPr>
            </a:lvl7pPr>
            <a:lvl8pPr marL="1819656" indent="-155448" algn="l" defTabSz="914400" rtl="0" eaLnBrk="1" latinLnBrk="0" hangingPunct="1">
              <a:lnSpc>
                <a:spcPct val="90000"/>
              </a:lnSpc>
              <a:spcBef>
                <a:spcPts val="400"/>
              </a:spcBef>
              <a:buFont typeface="Arial" panose="020B0604020202020204" pitchFamily="34" charset="0"/>
              <a:buChar char="•"/>
              <a:defRPr sz="1600" kern="1200">
                <a:solidFill>
                  <a:schemeClr val="tx1"/>
                </a:solidFill>
                <a:latin typeface="+mn-lt"/>
                <a:ea typeface="+mn-ea"/>
                <a:cs typeface="+mn-cs"/>
              </a:defRPr>
            </a:lvl8pPr>
            <a:lvl9pPr marL="2048256" indent="-155448" algn="l" defTabSz="914400" rtl="0" eaLnBrk="1" latinLnBrk="0" hangingPunct="1">
              <a:lnSpc>
                <a:spcPct val="90000"/>
              </a:lnSpc>
              <a:spcBef>
                <a:spcPts val="400"/>
              </a:spcBef>
              <a:buFont typeface="Arial" panose="020B0604020202020204" pitchFamily="34" charset="0"/>
              <a:buChar char="•"/>
              <a:defRPr sz="1600" kern="1200">
                <a:solidFill>
                  <a:schemeClr val="tx1"/>
                </a:solidFill>
                <a:latin typeface="+mn-lt"/>
                <a:ea typeface="+mn-ea"/>
                <a:cs typeface="+mn-cs"/>
              </a:defRPr>
            </a:lvl9pPr>
          </a:lstStyle>
          <a:p>
            <a:pPr marL="0" indent="0">
              <a:buFont typeface="Arial" panose="020B0604020202020204" pitchFamily="34" charset="0"/>
              <a:buNone/>
            </a:pPr>
            <a:endParaRPr lang="en-US" sz="1900" b="1"/>
          </a:p>
        </p:txBody>
      </p:sp>
      <p:sp>
        <p:nvSpPr>
          <p:cNvPr id="6" name="Text Placeholder 7">
            <a:extLst>
              <a:ext uri="{FF2B5EF4-FFF2-40B4-BE49-F238E27FC236}">
                <a16:creationId xmlns:a16="http://schemas.microsoft.com/office/drawing/2014/main" id="{4A6664B2-84FC-43AC-B4DA-F670E1B5FA59}"/>
              </a:ext>
            </a:extLst>
          </p:cNvPr>
          <p:cNvSpPr>
            <a:spLocks noGrp="1"/>
          </p:cNvSpPr>
          <p:nvPr>
            <p:ph type="body" sz="quarter" idx="15"/>
          </p:nvPr>
        </p:nvSpPr>
        <p:spPr>
          <a:xfrm>
            <a:off x="6162441" y="313900"/>
            <a:ext cx="5788925" cy="6209730"/>
          </a:xfrm>
          <a:noFill/>
        </p:spPr>
        <p:txBody>
          <a:bodyPr>
            <a:normAutofit/>
          </a:bodyPr>
          <a:lstStyle>
            <a:lvl1pPr marL="0" indent="0" algn="l">
              <a:buNone/>
              <a:defRPr sz="2800" b="0">
                <a:solidFill>
                  <a:schemeClr val="bg1"/>
                </a:solidFill>
                <a:latin typeface="Georgia Pro" panose="02040502050405020303" pitchFamily="18" charset="0"/>
              </a:defRPr>
            </a:lvl1pPr>
          </a:lstStyle>
          <a:p>
            <a:pPr lvl="0"/>
            <a:endParaRPr lang="en-US"/>
          </a:p>
        </p:txBody>
      </p:sp>
    </p:spTree>
    <p:extLst>
      <p:ext uri="{BB962C8B-B14F-4D97-AF65-F5344CB8AC3E}">
        <p14:creationId xmlns:p14="http://schemas.microsoft.com/office/powerpoint/2010/main" val="14129879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Group Activity Debrief">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C30161C-3E20-400B-928C-4D455251AFA8}"/>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6755"/>
            <a:ext cx="9160664" cy="6864755"/>
          </a:xfrm>
          <a:prstGeom prst="rect">
            <a:avLst/>
          </a:prstGeom>
        </p:spPr>
      </p:pic>
    </p:spTree>
    <p:extLst>
      <p:ext uri="{BB962C8B-B14F-4D97-AF65-F5344CB8AC3E}">
        <p14:creationId xmlns:p14="http://schemas.microsoft.com/office/powerpoint/2010/main" val="20653894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est Your Knowledge TItle Screen">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A57F4F-7FCF-43E7-A978-FD736BA2025E}"/>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12212918" cy="6919327"/>
          </a:xfrm>
          <a:prstGeom prst="rect">
            <a:avLst/>
          </a:prstGeom>
        </p:spPr>
      </p:pic>
      <p:sp>
        <p:nvSpPr>
          <p:cNvPr id="3" name="Rectangle 2">
            <a:extLst>
              <a:ext uri="{FF2B5EF4-FFF2-40B4-BE49-F238E27FC236}">
                <a16:creationId xmlns:a16="http://schemas.microsoft.com/office/drawing/2014/main" id="{8E7CC846-4086-44EE-A5A4-5399466506A9}"/>
              </a:ext>
            </a:extLst>
          </p:cNvPr>
          <p:cNvSpPr/>
          <p:nvPr userDrawn="1"/>
        </p:nvSpPr>
        <p:spPr>
          <a:xfrm>
            <a:off x="0" y="0"/>
            <a:ext cx="12192000" cy="6919327"/>
          </a:xfrm>
          <a:prstGeom prst="rect">
            <a:avLst/>
          </a:prstGeom>
          <a:solidFill>
            <a:srgbClr val="0070C0">
              <a:alpha val="7098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a:extLst>
              <a:ext uri="{FF2B5EF4-FFF2-40B4-BE49-F238E27FC236}">
                <a16:creationId xmlns:a16="http://schemas.microsoft.com/office/drawing/2014/main" id="{0A1FE192-0529-4FE6-9464-860E15C55932}"/>
              </a:ext>
            </a:extLst>
          </p:cNvPr>
          <p:cNvSpPr txBox="1">
            <a:spLocks/>
          </p:cNvSpPr>
          <p:nvPr userDrawn="1"/>
        </p:nvSpPr>
        <p:spPr>
          <a:xfrm>
            <a:off x="535806" y="278307"/>
            <a:ext cx="11656194" cy="2411730"/>
          </a:xfrm>
          <a:prstGeom prst="rect">
            <a:avLst/>
          </a:prstGeom>
        </p:spPr>
        <p:txBody>
          <a:bodyPr anchor="t">
            <a:noAutofit/>
          </a:bodyPr>
          <a:lstStyle>
            <a:lvl1pPr algn="l" defTabSz="914400" rtl="0" eaLnBrk="1" latinLnBrk="0" hangingPunct="1">
              <a:spcBef>
                <a:spcPct val="0"/>
              </a:spcBef>
              <a:buNone/>
              <a:defRPr sz="4600" b="1" kern="1200">
                <a:solidFill>
                  <a:schemeClr val="tx1"/>
                </a:solidFill>
                <a:latin typeface="Arial Nova" panose="020B0504020202020204" pitchFamily="34" charset="0"/>
                <a:ea typeface="+mj-ea"/>
                <a:cs typeface="+mj-cs"/>
              </a:defRPr>
            </a:lvl1pPr>
          </a:lstStyle>
          <a:p>
            <a:pPr>
              <a:lnSpc>
                <a:spcPct val="90000"/>
              </a:lnSpc>
            </a:pPr>
            <a:r>
              <a:rPr lang="en-US">
                <a:solidFill>
                  <a:schemeClr val="bg1"/>
                </a:solidFill>
              </a:rPr>
              <a:t>Let’s Test Your Knowledge !</a:t>
            </a:r>
          </a:p>
        </p:txBody>
      </p:sp>
      <p:cxnSp>
        <p:nvCxnSpPr>
          <p:cNvPr id="5" name="Straight Connector 4">
            <a:extLst>
              <a:ext uri="{FF2B5EF4-FFF2-40B4-BE49-F238E27FC236}">
                <a16:creationId xmlns:a16="http://schemas.microsoft.com/office/drawing/2014/main" id="{B678CB11-730B-46AB-B841-8D15523BEEFD}"/>
              </a:ext>
            </a:extLst>
          </p:cNvPr>
          <p:cNvCxnSpPr>
            <a:cxnSpLocks/>
          </p:cNvCxnSpPr>
          <p:nvPr userDrawn="1"/>
        </p:nvCxnSpPr>
        <p:spPr>
          <a:xfrm>
            <a:off x="705633" y="1287229"/>
            <a:ext cx="922517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617012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Question ">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7311F439-026D-43AD-9015-CFC5C3CB08D4}"/>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63712" y="0"/>
            <a:ext cx="4623838" cy="6858000"/>
          </a:xfrm>
          <a:prstGeom prst="rect">
            <a:avLst/>
          </a:prstGeom>
        </p:spPr>
      </p:pic>
      <p:sp>
        <p:nvSpPr>
          <p:cNvPr id="2" name="Rectangle 1">
            <a:extLst>
              <a:ext uri="{FF2B5EF4-FFF2-40B4-BE49-F238E27FC236}">
                <a16:creationId xmlns:a16="http://schemas.microsoft.com/office/drawing/2014/main" id="{AEA77DBE-7ED7-4B7D-84D7-86234B16641C}"/>
              </a:ext>
            </a:extLst>
          </p:cNvPr>
          <p:cNvSpPr/>
          <p:nvPr userDrawn="1"/>
        </p:nvSpPr>
        <p:spPr>
          <a:xfrm>
            <a:off x="-63712" y="0"/>
            <a:ext cx="4623838" cy="6858000"/>
          </a:xfrm>
          <a:prstGeom prst="rect">
            <a:avLst/>
          </a:prstGeom>
          <a:solidFill>
            <a:srgbClr val="0070C0">
              <a:alpha val="8902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1">
            <a:extLst>
              <a:ext uri="{FF2B5EF4-FFF2-40B4-BE49-F238E27FC236}">
                <a16:creationId xmlns:a16="http://schemas.microsoft.com/office/drawing/2014/main" id="{55DB3BA7-9A6F-48AE-A635-686E6D935468}"/>
              </a:ext>
            </a:extLst>
          </p:cNvPr>
          <p:cNvSpPr txBox="1">
            <a:spLocks/>
          </p:cNvSpPr>
          <p:nvPr userDrawn="1"/>
        </p:nvSpPr>
        <p:spPr>
          <a:xfrm>
            <a:off x="-1" y="111638"/>
            <a:ext cx="4560125" cy="1230135"/>
          </a:xfrm>
          <a:prstGeom prst="rect">
            <a:avLst/>
          </a:prstGeom>
        </p:spPr>
        <p:txBody>
          <a:bodyPr anchor="t">
            <a:noAutofit/>
          </a:bodyPr>
          <a:lstStyle>
            <a:lvl1pPr algn="l" defTabSz="914400" rtl="0" eaLnBrk="1" latinLnBrk="0" hangingPunct="1">
              <a:spcBef>
                <a:spcPct val="0"/>
              </a:spcBef>
              <a:buNone/>
              <a:defRPr sz="4600" b="1" kern="1200">
                <a:solidFill>
                  <a:schemeClr val="tx1"/>
                </a:solidFill>
                <a:latin typeface="Arial Nova" panose="020B0504020202020204" pitchFamily="34" charset="0"/>
                <a:ea typeface="+mj-ea"/>
                <a:cs typeface="+mj-cs"/>
              </a:defRPr>
            </a:lvl1pPr>
          </a:lstStyle>
          <a:p>
            <a:pPr algn="ctr">
              <a:lnSpc>
                <a:spcPct val="90000"/>
              </a:lnSpc>
            </a:pPr>
            <a:endParaRPr lang="en-US">
              <a:solidFill>
                <a:schemeClr val="bg1"/>
              </a:solidFill>
            </a:endParaRPr>
          </a:p>
        </p:txBody>
      </p:sp>
      <p:graphicFrame>
        <p:nvGraphicFramePr>
          <p:cNvPr id="5" name="Diagram 4">
            <a:extLst>
              <a:ext uri="{FF2B5EF4-FFF2-40B4-BE49-F238E27FC236}">
                <a16:creationId xmlns:a16="http://schemas.microsoft.com/office/drawing/2014/main" id="{F10D5F30-3A36-43E6-B65F-1EDE4F065226}"/>
              </a:ext>
            </a:extLst>
          </p:cNvPr>
          <p:cNvGraphicFramePr/>
          <p:nvPr userDrawn="1">
            <p:extLst>
              <p:ext uri="{D42A27DB-BD31-4B8C-83A1-F6EECF244321}">
                <p14:modId xmlns:p14="http://schemas.microsoft.com/office/powerpoint/2010/main" val="1688753709"/>
              </p:ext>
            </p:extLst>
          </p:nvPr>
        </p:nvGraphicFramePr>
        <p:xfrm>
          <a:off x="5786430" y="3367632"/>
          <a:ext cx="1575069" cy="58740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7" name="Diagram 6">
            <a:extLst>
              <a:ext uri="{FF2B5EF4-FFF2-40B4-BE49-F238E27FC236}">
                <a16:creationId xmlns:a16="http://schemas.microsoft.com/office/drawing/2014/main" id="{F9FF3FC6-6937-4CE7-A43B-061AE60E4A88}"/>
              </a:ext>
            </a:extLst>
          </p:cNvPr>
          <p:cNvGraphicFramePr/>
          <p:nvPr userDrawn="1">
            <p:extLst>
              <p:ext uri="{D42A27DB-BD31-4B8C-83A1-F6EECF244321}">
                <p14:modId xmlns:p14="http://schemas.microsoft.com/office/powerpoint/2010/main" val="2677417630"/>
              </p:ext>
            </p:extLst>
          </p:nvPr>
        </p:nvGraphicFramePr>
        <p:xfrm>
          <a:off x="9110294" y="3362457"/>
          <a:ext cx="1575069" cy="587403"/>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8" name="Title 1">
            <a:extLst>
              <a:ext uri="{FF2B5EF4-FFF2-40B4-BE49-F238E27FC236}">
                <a16:creationId xmlns:a16="http://schemas.microsoft.com/office/drawing/2014/main" id="{6D2DDF31-EA73-4631-8CB2-928C9619717C}"/>
              </a:ext>
            </a:extLst>
          </p:cNvPr>
          <p:cNvSpPr txBox="1">
            <a:spLocks/>
          </p:cNvSpPr>
          <p:nvPr userDrawn="1"/>
        </p:nvSpPr>
        <p:spPr>
          <a:xfrm>
            <a:off x="4877963" y="111638"/>
            <a:ext cx="7073403" cy="650353"/>
          </a:xfrm>
          <a:prstGeom prst="rect">
            <a:avLst/>
          </a:prstGeom>
        </p:spPr>
        <p:txBody>
          <a:bodyPr anchor="t">
            <a:noAutofit/>
          </a:bodyPr>
          <a:lstStyle>
            <a:lvl1pPr algn="l" defTabSz="914400" rtl="0" eaLnBrk="1" latinLnBrk="0" hangingPunct="1">
              <a:spcBef>
                <a:spcPct val="0"/>
              </a:spcBef>
              <a:buNone/>
              <a:defRPr sz="4600" b="1" kern="1200">
                <a:solidFill>
                  <a:schemeClr val="tx1"/>
                </a:solidFill>
                <a:latin typeface="Arial Nova" panose="020B0504020202020204" pitchFamily="34" charset="0"/>
                <a:ea typeface="+mj-ea"/>
                <a:cs typeface="+mj-cs"/>
              </a:defRPr>
            </a:lvl1pPr>
          </a:lstStyle>
          <a:p>
            <a:pPr algn="ctr">
              <a:lnSpc>
                <a:spcPct val="90000"/>
              </a:lnSpc>
            </a:pPr>
            <a:endParaRPr lang="en-US" sz="3600">
              <a:solidFill>
                <a:srgbClr val="0070C0"/>
              </a:solidFill>
            </a:endParaRPr>
          </a:p>
        </p:txBody>
      </p:sp>
      <p:sp>
        <p:nvSpPr>
          <p:cNvPr id="9" name="Slide Number Placeholder 4">
            <a:extLst>
              <a:ext uri="{FF2B5EF4-FFF2-40B4-BE49-F238E27FC236}">
                <a16:creationId xmlns:a16="http://schemas.microsoft.com/office/drawing/2014/main" id="{07E77476-9372-4916-BF15-1E990F839B88}"/>
              </a:ext>
            </a:extLst>
          </p:cNvPr>
          <p:cNvSpPr>
            <a:spLocks noGrp="1"/>
          </p:cNvSpPr>
          <p:nvPr>
            <p:ph type="sldNum" sz="quarter" idx="4"/>
          </p:nvPr>
        </p:nvSpPr>
        <p:spPr>
          <a:xfrm>
            <a:off x="9179694" y="640588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6A1695-EE1A-47E5-B690-CB114231B8B2}" type="slidenum">
              <a:rPr lang="en-US" smtClean="0"/>
              <a:t>‹#›</a:t>
            </a:fld>
            <a:endParaRPr lang="en-US"/>
          </a:p>
        </p:txBody>
      </p:sp>
      <p:sp>
        <p:nvSpPr>
          <p:cNvPr id="10" name="Text Placeholder 7">
            <a:extLst>
              <a:ext uri="{FF2B5EF4-FFF2-40B4-BE49-F238E27FC236}">
                <a16:creationId xmlns:a16="http://schemas.microsoft.com/office/drawing/2014/main" id="{2C201A25-77A0-43B1-858D-6618CBE9C006}"/>
              </a:ext>
            </a:extLst>
          </p:cNvPr>
          <p:cNvSpPr>
            <a:spLocks noGrp="1"/>
          </p:cNvSpPr>
          <p:nvPr>
            <p:ph type="body" sz="quarter" idx="12"/>
          </p:nvPr>
        </p:nvSpPr>
        <p:spPr>
          <a:xfrm>
            <a:off x="4858684" y="111638"/>
            <a:ext cx="7064210" cy="985005"/>
          </a:xfrm>
        </p:spPr>
        <p:txBody>
          <a:bodyPr>
            <a:normAutofit/>
          </a:bodyPr>
          <a:lstStyle>
            <a:lvl1pPr marL="0" indent="0" algn="ctr">
              <a:buNone/>
              <a:defRPr sz="3600" b="1">
                <a:solidFill>
                  <a:srgbClr val="0070C0"/>
                </a:solidFill>
                <a:latin typeface="Arial Nova" panose="020B0504020202020204" pitchFamily="34" charset="0"/>
              </a:defRPr>
            </a:lvl1pPr>
          </a:lstStyle>
          <a:p>
            <a:pPr lvl="0"/>
            <a:endParaRPr lang="en-US"/>
          </a:p>
        </p:txBody>
      </p:sp>
      <p:sp>
        <p:nvSpPr>
          <p:cNvPr id="12" name="Text Placeholder 7">
            <a:extLst>
              <a:ext uri="{FF2B5EF4-FFF2-40B4-BE49-F238E27FC236}">
                <a16:creationId xmlns:a16="http://schemas.microsoft.com/office/drawing/2014/main" id="{A6B62B4B-A8C4-405B-A54C-1E9100B6688B}"/>
              </a:ext>
            </a:extLst>
          </p:cNvPr>
          <p:cNvSpPr>
            <a:spLocks noGrp="1"/>
          </p:cNvSpPr>
          <p:nvPr>
            <p:ph type="body" sz="quarter" idx="14"/>
          </p:nvPr>
        </p:nvSpPr>
        <p:spPr>
          <a:xfrm>
            <a:off x="-11832" y="0"/>
            <a:ext cx="4623838" cy="985005"/>
          </a:xfrm>
        </p:spPr>
        <p:txBody>
          <a:bodyPr>
            <a:normAutofit/>
          </a:bodyPr>
          <a:lstStyle>
            <a:lvl1pPr marL="0" indent="0" algn="ctr">
              <a:buNone/>
              <a:defRPr sz="4600" b="1">
                <a:solidFill>
                  <a:schemeClr val="bg1"/>
                </a:solidFill>
                <a:latin typeface="Arial Nova" panose="020B0504020202020204" pitchFamily="34" charset="0"/>
              </a:defRPr>
            </a:lvl1pPr>
          </a:lstStyle>
          <a:p>
            <a:pPr lvl="0"/>
            <a:endParaRPr lang="en-US"/>
          </a:p>
        </p:txBody>
      </p:sp>
      <p:sp>
        <p:nvSpPr>
          <p:cNvPr id="14" name="Text Placeholder 7">
            <a:extLst>
              <a:ext uri="{FF2B5EF4-FFF2-40B4-BE49-F238E27FC236}">
                <a16:creationId xmlns:a16="http://schemas.microsoft.com/office/drawing/2014/main" id="{ABCC1967-E152-4554-941F-65DE1CD933E1}"/>
              </a:ext>
            </a:extLst>
          </p:cNvPr>
          <p:cNvSpPr>
            <a:spLocks noGrp="1"/>
          </p:cNvSpPr>
          <p:nvPr>
            <p:ph type="body" sz="quarter" idx="15"/>
          </p:nvPr>
        </p:nvSpPr>
        <p:spPr>
          <a:xfrm>
            <a:off x="4877963" y="1341772"/>
            <a:ext cx="7073403" cy="1876243"/>
          </a:xfrm>
          <a:noFill/>
        </p:spPr>
        <p:txBody>
          <a:bodyPr>
            <a:normAutofit/>
          </a:bodyPr>
          <a:lstStyle>
            <a:lvl1pPr marL="0" indent="0" algn="l">
              <a:buNone/>
              <a:defRPr sz="2400" b="0">
                <a:latin typeface="Arial Nova" panose="020B0504020202020204" pitchFamily="34" charset="0"/>
              </a:defRPr>
            </a:lvl1pPr>
          </a:lstStyle>
          <a:p>
            <a:pPr lvl="0"/>
            <a:endParaRPr lang="en-US"/>
          </a:p>
        </p:txBody>
      </p:sp>
    </p:spTree>
    <p:extLst>
      <p:ext uri="{BB962C8B-B14F-4D97-AF65-F5344CB8AC3E}">
        <p14:creationId xmlns:p14="http://schemas.microsoft.com/office/powerpoint/2010/main" val="8016151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1" grpId="0" nodeType="clickEffect">
                                  <p:stCondLst>
                                    <p:cond delay="0"/>
                                  </p:stCondLst>
                                  <p:childTnLst>
                                    <p:set>
                                      <p:cBhvr>
                                        <p:cTn id="6" dur="indefinite"/>
                                        <p:tgtEl>
                                          <p:spTgt spid="5">
                                            <p:graphicEl>
                                              <a:dgm id="{E5CABA83-9879-4955-B64E-DB39E06F18C9}"/>
                                            </p:graphicEl>
                                          </p:spTgt>
                                        </p:tgtEl>
                                        <p:attrNameLst>
                                          <p:attrName>fillcolor</p:attrName>
                                        </p:attrNameLst>
                                      </p:cBhvr>
                                      <p:to>
                                        <p:clrVal>
                                          <a:schemeClr val="accent1"/>
                                        </p:clrVal>
                                      </p:to>
                                    </p:set>
                                    <p:set>
                                      <p:cBhvr>
                                        <p:cTn id="7" dur="indefinite"/>
                                        <p:tgtEl>
                                          <p:spTgt spid="5">
                                            <p:graphicEl>
                                              <a:dgm id="{E5CABA83-9879-4955-B64E-DB39E06F18C9}"/>
                                            </p:graphicEl>
                                          </p:spTgt>
                                        </p:tgtEl>
                                        <p:attrNameLst>
                                          <p:attrName>fill.type</p:attrName>
                                        </p:attrNameLst>
                                      </p:cBhvr>
                                      <p:to>
                                        <p:strVal val="solid"/>
                                      </p:to>
                                    </p:set>
                                    <p:set>
                                      <p:cBhvr>
                                        <p:cTn id="8" dur="indefinite"/>
                                        <p:tgtEl>
                                          <p:spTgt spid="5">
                                            <p:graphicEl>
                                              <a:dgm id="{E5CABA83-9879-4955-B64E-DB39E06F18C9}"/>
                                            </p:graphic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p:bldSub>
      </p:bldGraphic>
    </p:bldLst>
  </p:timing>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69107" y="276088"/>
            <a:ext cx="11656194" cy="753642"/>
          </a:xfrm>
          <a:prstGeom prst="rect">
            <a:avLst/>
          </a:prstGeom>
        </p:spPr>
        <p:txBody>
          <a:bodyPr vert="horz" lIns="91440" tIns="45720" rIns="91440" bIns="45720" rtlCol="0" anchor="t">
            <a:noAutofit/>
          </a:bodyPr>
          <a:lstStyle/>
          <a:p>
            <a:r>
              <a:rPr lang="en-US"/>
              <a:t>Click to edit Master title style</a:t>
            </a:r>
            <a:endParaRPr/>
          </a:p>
        </p:txBody>
      </p:sp>
      <p:sp>
        <p:nvSpPr>
          <p:cNvPr id="3" name="Text Placeholder 2"/>
          <p:cNvSpPr>
            <a:spLocks noGrp="1"/>
          </p:cNvSpPr>
          <p:nvPr>
            <p:ph type="body" idx="1"/>
          </p:nvPr>
        </p:nvSpPr>
        <p:spPr>
          <a:xfrm>
            <a:off x="269106" y="1438276"/>
            <a:ext cx="10512869" cy="474840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pic>
        <p:nvPicPr>
          <p:cNvPr id="13" name="Picture 12">
            <a:extLst>
              <a:ext uri="{FF2B5EF4-FFF2-40B4-BE49-F238E27FC236}">
                <a16:creationId xmlns:a16="http://schemas.microsoft.com/office/drawing/2014/main" id="{B84B01D5-CF02-423D-9624-4DF94ABC2603}"/>
              </a:ext>
            </a:extLst>
          </p:cNvPr>
          <p:cNvPicPr/>
          <p:nvPr userDrawn="1"/>
        </p:nvPicPr>
        <p:blipFill>
          <a:blip r:embed="rId38" cstate="print">
            <a:extLst>
              <a:ext uri="{28A0092B-C50C-407E-A947-70E740481C1C}">
                <a14:useLocalDpi xmlns:a14="http://schemas.microsoft.com/office/drawing/2010/main" val="0"/>
              </a:ext>
            </a:extLst>
          </a:blip>
          <a:srcRect/>
          <a:stretch/>
        </p:blipFill>
        <p:spPr>
          <a:xfrm>
            <a:off x="269207" y="6536122"/>
            <a:ext cx="761798" cy="234888"/>
          </a:xfrm>
          <a:prstGeom prst="rect">
            <a:avLst/>
          </a:prstGeom>
        </p:spPr>
      </p:pic>
      <p:cxnSp>
        <p:nvCxnSpPr>
          <p:cNvPr id="14" name="Straight Connector 13">
            <a:extLst>
              <a:ext uri="{FF2B5EF4-FFF2-40B4-BE49-F238E27FC236}">
                <a16:creationId xmlns:a16="http://schemas.microsoft.com/office/drawing/2014/main" id="{8F5CEF1E-A3D5-458C-8E9C-92992C1FA839}"/>
              </a:ext>
            </a:extLst>
          </p:cNvPr>
          <p:cNvCxnSpPr>
            <a:cxnSpLocks/>
          </p:cNvCxnSpPr>
          <p:nvPr userDrawn="1"/>
        </p:nvCxnSpPr>
        <p:spPr>
          <a:xfrm>
            <a:off x="111211" y="6416319"/>
            <a:ext cx="11956964"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 name="Slide Number Placeholder 4">
            <a:extLst>
              <a:ext uri="{FF2B5EF4-FFF2-40B4-BE49-F238E27FC236}">
                <a16:creationId xmlns:a16="http://schemas.microsoft.com/office/drawing/2014/main" id="{9AEA9D3E-9296-4D84-903B-FA0D1E49C47E}"/>
              </a:ext>
            </a:extLst>
          </p:cNvPr>
          <p:cNvSpPr>
            <a:spLocks noGrp="1"/>
          </p:cNvSpPr>
          <p:nvPr>
            <p:ph type="sldNum" sz="quarter" idx="4"/>
          </p:nvPr>
        </p:nvSpPr>
        <p:spPr>
          <a:xfrm>
            <a:off x="9179694" y="6405885"/>
            <a:ext cx="2743200" cy="365125"/>
          </a:xfrm>
          <a:prstGeom prst="rect">
            <a:avLst/>
          </a:prstGeom>
        </p:spPr>
        <p:txBody>
          <a:bodyPr vert="horz" lIns="91440" tIns="45720" rIns="91440" bIns="45720" rtlCol="0" anchor="ctr"/>
          <a:lstStyle>
            <a:lvl1pPr algn="r">
              <a:defRPr sz="1200">
                <a:solidFill>
                  <a:schemeClr val="bg1">
                    <a:lumMod val="65000"/>
                  </a:schemeClr>
                </a:solidFill>
                <a:latin typeface="Arial Nova" panose="020B0504020202020204" pitchFamily="34" charset="0"/>
              </a:defRPr>
            </a:lvl1pPr>
          </a:lstStyle>
          <a:p>
            <a:fld id="{9F6A1695-EE1A-47E5-B690-CB114231B8B2}" type="slidenum">
              <a:rPr lang="en-US" smtClean="0"/>
              <a:pPr/>
              <a:t>‹#›</a:t>
            </a:fld>
            <a:endParaRPr lang="en-US"/>
          </a:p>
        </p:txBody>
      </p:sp>
      <p:sp>
        <p:nvSpPr>
          <p:cNvPr id="7" name="Footer Placeholder 6">
            <a:extLst>
              <a:ext uri="{FF2B5EF4-FFF2-40B4-BE49-F238E27FC236}">
                <a16:creationId xmlns:a16="http://schemas.microsoft.com/office/drawing/2014/main" id="{603761AC-B406-496D-BFF1-8F8AF60566E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Tree>
    <p:extLst>
      <p:ext uri="{BB962C8B-B14F-4D97-AF65-F5344CB8AC3E}">
        <p14:creationId xmlns:p14="http://schemas.microsoft.com/office/powerpoint/2010/main" val="28660464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65" r:id="rId4"/>
    <p:sldLayoutId id="2147483671" r:id="rId5"/>
    <p:sldLayoutId id="2147483692" r:id="rId6"/>
    <p:sldLayoutId id="2147483693" r:id="rId7"/>
    <p:sldLayoutId id="2147483690" r:id="rId8"/>
    <p:sldLayoutId id="2147483691" r:id="rId9"/>
    <p:sldLayoutId id="2147483694" r:id="rId10"/>
    <p:sldLayoutId id="2147483695" r:id="rId11"/>
    <p:sldLayoutId id="2147483661" r:id="rId12"/>
    <p:sldLayoutId id="2147483686" r:id="rId13"/>
    <p:sldLayoutId id="2147483675" r:id="rId14"/>
    <p:sldLayoutId id="2147483670" r:id="rId15"/>
    <p:sldLayoutId id="2147483677" r:id="rId16"/>
    <p:sldLayoutId id="2147483683" r:id="rId17"/>
    <p:sldLayoutId id="2147483669" r:id="rId18"/>
    <p:sldLayoutId id="2147483663" r:id="rId19"/>
    <p:sldLayoutId id="2147483654" r:id="rId20"/>
    <p:sldLayoutId id="2147483651" r:id="rId21"/>
    <p:sldLayoutId id="2147483652" r:id="rId22"/>
    <p:sldLayoutId id="2147483673" r:id="rId23"/>
    <p:sldLayoutId id="2147483674" r:id="rId24"/>
    <p:sldLayoutId id="2147483676" r:id="rId25"/>
    <p:sldLayoutId id="2147483653" r:id="rId26"/>
    <p:sldLayoutId id="2147483659" r:id="rId27"/>
    <p:sldLayoutId id="2147483657" r:id="rId28"/>
    <p:sldLayoutId id="2147483656" r:id="rId29"/>
    <p:sldLayoutId id="2147483678" r:id="rId30"/>
    <p:sldLayoutId id="2147483687" r:id="rId31"/>
    <p:sldLayoutId id="2147483688" r:id="rId32"/>
    <p:sldLayoutId id="2147483666" r:id="rId33"/>
    <p:sldLayoutId id="2147483689" r:id="rId34"/>
    <p:sldLayoutId id="2147483679" r:id="rId35"/>
    <p:sldLayoutId id="2147483680" r:id="rId36"/>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txStyles>
    <p:titleStyle>
      <a:lvl1pPr algn="l" defTabSz="914400" rtl="0" eaLnBrk="1" latinLnBrk="0" hangingPunct="1">
        <a:spcBef>
          <a:spcPct val="0"/>
        </a:spcBef>
        <a:buNone/>
        <a:defRPr sz="4600" b="1" kern="1200">
          <a:solidFill>
            <a:schemeClr val="tx1"/>
          </a:solidFill>
          <a:latin typeface="Arial Nova" panose="020B0504020202020204" pitchFamily="34" charset="0"/>
          <a:ea typeface="+mj-ea"/>
          <a:cs typeface="+mj-cs"/>
        </a:defRPr>
      </a:lvl1pPr>
    </p:titleStyle>
    <p:bodyStyle>
      <a:lvl1pPr marL="210312" indent="-210312" algn="l" defTabSz="914400" rtl="0" eaLnBrk="1" latinLnBrk="0" hangingPunct="1">
        <a:lnSpc>
          <a:spcPct val="90000"/>
        </a:lnSpc>
        <a:spcBef>
          <a:spcPts val="1100"/>
        </a:spcBef>
        <a:buFont typeface="Arial" panose="020B0604020202020204" pitchFamily="34" charset="0"/>
        <a:buChar char="•"/>
        <a:defRPr sz="2200" kern="1200">
          <a:solidFill>
            <a:schemeClr val="tx1"/>
          </a:solidFill>
          <a:latin typeface="Arial Nova" panose="020B0504020202020204" pitchFamily="34" charset="0"/>
          <a:ea typeface="+mn-ea"/>
          <a:cs typeface="+mn-cs"/>
        </a:defRPr>
      </a:lvl1pPr>
      <a:lvl2pPr marL="438912" indent="-155448" algn="l" defTabSz="914400" rtl="0" eaLnBrk="1" latinLnBrk="0" hangingPunct="1">
        <a:lnSpc>
          <a:spcPct val="90000"/>
        </a:lnSpc>
        <a:spcBef>
          <a:spcPts val="400"/>
        </a:spcBef>
        <a:buFont typeface="Arial" panose="020B0604020202020204" pitchFamily="34" charset="0"/>
        <a:buChar char="•"/>
        <a:defRPr sz="2200" kern="1200">
          <a:solidFill>
            <a:schemeClr val="tx1"/>
          </a:solidFill>
          <a:latin typeface="Arial Nova" panose="020B0504020202020204" pitchFamily="34" charset="0"/>
          <a:ea typeface="+mn-ea"/>
          <a:cs typeface="+mn-cs"/>
        </a:defRPr>
      </a:lvl2pPr>
      <a:lvl3pPr marL="676656" indent="-155448" algn="l" defTabSz="914400" rtl="0" eaLnBrk="1" latinLnBrk="0" hangingPunct="1">
        <a:lnSpc>
          <a:spcPct val="90000"/>
        </a:lnSpc>
        <a:spcBef>
          <a:spcPts val="400"/>
        </a:spcBef>
        <a:buFont typeface="Arial" panose="020B0604020202020204" pitchFamily="34" charset="0"/>
        <a:buChar char="•"/>
        <a:defRPr sz="2200" kern="1200">
          <a:solidFill>
            <a:schemeClr val="tx1"/>
          </a:solidFill>
          <a:latin typeface="Arial Nova" panose="020B0504020202020204" pitchFamily="34" charset="0"/>
          <a:ea typeface="+mn-ea"/>
          <a:cs typeface="+mn-cs"/>
        </a:defRPr>
      </a:lvl3pPr>
      <a:lvl4pPr marL="905256" indent="-155448" algn="l" defTabSz="914400" rtl="0" eaLnBrk="1" latinLnBrk="0" hangingPunct="1">
        <a:lnSpc>
          <a:spcPct val="90000"/>
        </a:lnSpc>
        <a:spcBef>
          <a:spcPts val="400"/>
        </a:spcBef>
        <a:buFont typeface="Arial" panose="020B0604020202020204" pitchFamily="34" charset="0"/>
        <a:buChar char="•"/>
        <a:defRPr sz="2200" kern="1200">
          <a:solidFill>
            <a:schemeClr val="tx1"/>
          </a:solidFill>
          <a:latin typeface="Arial Nova" panose="020B0504020202020204" pitchFamily="34" charset="0"/>
          <a:ea typeface="+mn-ea"/>
          <a:cs typeface="+mn-cs"/>
        </a:defRPr>
      </a:lvl4pPr>
      <a:lvl5pPr marL="1133856" indent="-155448" algn="l" defTabSz="914400" rtl="0" eaLnBrk="1" latinLnBrk="0" hangingPunct="1">
        <a:lnSpc>
          <a:spcPct val="90000"/>
        </a:lnSpc>
        <a:spcBef>
          <a:spcPts val="400"/>
        </a:spcBef>
        <a:buFont typeface="Arial" panose="020B0604020202020204" pitchFamily="34" charset="0"/>
        <a:buChar char="•"/>
        <a:defRPr sz="2200" kern="1200">
          <a:solidFill>
            <a:schemeClr val="tx1"/>
          </a:solidFill>
          <a:latin typeface="Arial Nova" panose="020B0504020202020204" pitchFamily="34" charset="0"/>
          <a:ea typeface="+mn-ea"/>
          <a:cs typeface="+mn-cs"/>
        </a:defRPr>
      </a:lvl5pPr>
      <a:lvl6pPr marL="1362456" indent="-155448" algn="l" defTabSz="914400" rtl="0" eaLnBrk="1" latinLnBrk="0" hangingPunct="1">
        <a:lnSpc>
          <a:spcPct val="90000"/>
        </a:lnSpc>
        <a:spcBef>
          <a:spcPts val="400"/>
        </a:spcBef>
        <a:buFont typeface="Arial" panose="020B0604020202020204" pitchFamily="34" charset="0"/>
        <a:buChar char="•"/>
        <a:defRPr sz="1600" kern="1200">
          <a:solidFill>
            <a:schemeClr val="tx1"/>
          </a:solidFill>
          <a:latin typeface="+mn-lt"/>
          <a:ea typeface="+mn-ea"/>
          <a:cs typeface="+mn-cs"/>
        </a:defRPr>
      </a:lvl6pPr>
      <a:lvl7pPr marL="1591056" indent="-155448" algn="l" defTabSz="914400" rtl="0" eaLnBrk="1" latinLnBrk="0" hangingPunct="1">
        <a:lnSpc>
          <a:spcPct val="90000"/>
        </a:lnSpc>
        <a:spcBef>
          <a:spcPts val="400"/>
        </a:spcBef>
        <a:buFont typeface="Arial" panose="020B0604020202020204" pitchFamily="34" charset="0"/>
        <a:buChar char="•"/>
        <a:defRPr sz="1600" kern="1200">
          <a:solidFill>
            <a:schemeClr val="tx1"/>
          </a:solidFill>
          <a:latin typeface="+mn-lt"/>
          <a:ea typeface="+mn-ea"/>
          <a:cs typeface="+mn-cs"/>
        </a:defRPr>
      </a:lvl7pPr>
      <a:lvl8pPr marL="1819656" indent="-155448" algn="l" defTabSz="914400" rtl="0" eaLnBrk="1" latinLnBrk="0" hangingPunct="1">
        <a:lnSpc>
          <a:spcPct val="90000"/>
        </a:lnSpc>
        <a:spcBef>
          <a:spcPts val="400"/>
        </a:spcBef>
        <a:buFont typeface="Arial" panose="020B0604020202020204" pitchFamily="34" charset="0"/>
        <a:buChar char="•"/>
        <a:defRPr sz="1600" kern="1200">
          <a:solidFill>
            <a:schemeClr val="tx1"/>
          </a:solidFill>
          <a:latin typeface="+mn-lt"/>
          <a:ea typeface="+mn-ea"/>
          <a:cs typeface="+mn-cs"/>
        </a:defRPr>
      </a:lvl8pPr>
      <a:lvl9pPr marL="2048256" indent="-155448" algn="l" defTabSz="914400" rtl="0" eaLnBrk="1" latinLnBrk="0" hangingPunct="1">
        <a:lnSpc>
          <a:spcPct val="90000"/>
        </a:lnSpc>
        <a:spcBef>
          <a:spcPts val="400"/>
        </a:spcBef>
        <a:buFont typeface="Arial" panose="020B0604020202020204" pitchFamily="34" charset="0"/>
        <a:buChar char="•"/>
        <a:defRPr sz="16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1.xml"/><Relationship Id="rId1" Type="http://schemas.openxmlformats.org/officeDocument/2006/relationships/tags" Target="../tags/tag2.xml"/><Relationship Id="rId6" Type="http://schemas.openxmlformats.org/officeDocument/2006/relationships/image" Target="../media/image14.jpeg"/><Relationship Id="rId5" Type="http://schemas.openxmlformats.org/officeDocument/2006/relationships/hyperlink" Target="https://theconversation.com/clean-energy-could-save-hundreds-of-billions-in-health-costs-every-year-55265" TargetMode="External"/><Relationship Id="rId4" Type="http://schemas.openxmlformats.org/officeDocument/2006/relationships/image" Target="../media/image13.jpeg"/></Relationships>
</file>

<file path=ppt/slides/_rels/slide10.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notesSlide" Target="../notesSlides/notesSlide10.xml"/><Relationship Id="rId7" Type="http://schemas.openxmlformats.org/officeDocument/2006/relationships/image" Target="../media/image26.svg"/><Relationship Id="rId2" Type="http://schemas.openxmlformats.org/officeDocument/2006/relationships/slideLayout" Target="../slideLayouts/slideLayout20.xml"/><Relationship Id="rId1" Type="http://schemas.openxmlformats.org/officeDocument/2006/relationships/tags" Target="../tags/tag11.xml"/><Relationship Id="rId6" Type="http://schemas.openxmlformats.org/officeDocument/2006/relationships/image" Target="../media/image25.png"/><Relationship Id="rId5" Type="http://schemas.openxmlformats.org/officeDocument/2006/relationships/image" Target="../media/image24.svg"/><Relationship Id="rId4" Type="http://schemas.openxmlformats.org/officeDocument/2006/relationships/image" Target="../media/image23.png"/><Relationship Id="rId9" Type="http://schemas.openxmlformats.org/officeDocument/2006/relationships/image" Target="../media/image28.sv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3.xml"/><Relationship Id="rId1" Type="http://schemas.openxmlformats.org/officeDocument/2006/relationships/tags" Target="../tags/tag1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32.xml"/><Relationship Id="rId1" Type="http://schemas.openxmlformats.org/officeDocument/2006/relationships/tags" Target="../tags/tag13.xml"/><Relationship Id="rId4" Type="http://schemas.openxmlformats.org/officeDocument/2006/relationships/image" Target="../media/image29.jpe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4.xml"/><Relationship Id="rId1" Type="http://schemas.openxmlformats.org/officeDocument/2006/relationships/tags" Target="../tags/tag14.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6.xml"/><Relationship Id="rId1" Type="http://schemas.openxmlformats.org/officeDocument/2006/relationships/tags" Target="../tags/tag15.xml"/><Relationship Id="rId4" Type="http://schemas.openxmlformats.org/officeDocument/2006/relationships/image" Target="../media/image30.jpe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6.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6.xml"/><Relationship Id="rId1" Type="http://schemas.openxmlformats.org/officeDocument/2006/relationships/tags" Target="../tags/tag17.xml"/><Relationship Id="rId4" Type="http://schemas.openxmlformats.org/officeDocument/2006/relationships/image" Target="../media/image31.jpe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4.xml"/><Relationship Id="rId1" Type="http://schemas.openxmlformats.org/officeDocument/2006/relationships/tags" Target="../tags/tag18.xml"/><Relationship Id="rId4" Type="http://schemas.openxmlformats.org/officeDocument/2006/relationships/image" Target="../media/image32.jpe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6.xml"/><Relationship Id="rId1" Type="http://schemas.openxmlformats.org/officeDocument/2006/relationships/tags" Target="../tags/tag19.xml"/><Relationship Id="rId6" Type="http://schemas.openxmlformats.org/officeDocument/2006/relationships/image" Target="../media/image35.jpeg"/><Relationship Id="rId5" Type="http://schemas.openxmlformats.org/officeDocument/2006/relationships/image" Target="../media/image34.jpeg"/><Relationship Id="rId4" Type="http://schemas.openxmlformats.org/officeDocument/2006/relationships/image" Target="../media/image33.jpe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6.xml"/><Relationship Id="rId1" Type="http://schemas.openxmlformats.org/officeDocument/2006/relationships/tags" Target="../tags/tag20.xml"/><Relationship Id="rId4" Type="http://schemas.openxmlformats.org/officeDocument/2006/relationships/image" Target="../media/image36.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4.xml"/><Relationship Id="rId1" Type="http://schemas.openxmlformats.org/officeDocument/2006/relationships/tags" Target="../tags/tag3.xml"/><Relationship Id="rId4" Type="http://schemas.openxmlformats.org/officeDocument/2006/relationships/image" Target="../media/image15.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4.xml"/><Relationship Id="rId1" Type="http://schemas.openxmlformats.org/officeDocument/2006/relationships/tags" Target="../tags/tag21.xml"/><Relationship Id="rId4" Type="http://schemas.openxmlformats.org/officeDocument/2006/relationships/image" Target="../media/image37.jpe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8.xml"/><Relationship Id="rId1" Type="http://schemas.openxmlformats.org/officeDocument/2006/relationships/tags" Target="../tags/tag2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8.xml"/><Relationship Id="rId1" Type="http://schemas.openxmlformats.org/officeDocument/2006/relationships/tags" Target="../tags/tag23.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4.xml"/><Relationship Id="rId1" Type="http://schemas.openxmlformats.org/officeDocument/2006/relationships/tags" Target="../tags/tag24.xml"/><Relationship Id="rId4" Type="http://schemas.openxmlformats.org/officeDocument/2006/relationships/image" Target="../media/image38.png"/></Relationships>
</file>

<file path=ppt/slides/_rels/slide24.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notesSlide" Target="../notesSlides/notesSlide23.xml"/><Relationship Id="rId7" Type="http://schemas.openxmlformats.org/officeDocument/2006/relationships/image" Target="../media/image42.svg"/><Relationship Id="rId2" Type="http://schemas.openxmlformats.org/officeDocument/2006/relationships/slideLayout" Target="../slideLayouts/slideLayout20.xml"/><Relationship Id="rId1" Type="http://schemas.openxmlformats.org/officeDocument/2006/relationships/tags" Target="../tags/tag25.xml"/><Relationship Id="rId6" Type="http://schemas.openxmlformats.org/officeDocument/2006/relationships/image" Target="../media/image41.png"/><Relationship Id="rId11" Type="http://schemas.openxmlformats.org/officeDocument/2006/relationships/image" Target="../media/image46.svg"/><Relationship Id="rId5" Type="http://schemas.openxmlformats.org/officeDocument/2006/relationships/image" Target="../media/image40.svg"/><Relationship Id="rId10" Type="http://schemas.openxmlformats.org/officeDocument/2006/relationships/image" Target="../media/image45.png"/><Relationship Id="rId4" Type="http://schemas.openxmlformats.org/officeDocument/2006/relationships/image" Target="../media/image39.png"/><Relationship Id="rId9" Type="http://schemas.openxmlformats.org/officeDocument/2006/relationships/image" Target="../media/image44.svg"/></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26.xml"/><Relationship Id="rId1" Type="http://schemas.openxmlformats.org/officeDocument/2006/relationships/themeOverride" Target="../theme/themeOverride1.xml"/><Relationship Id="rId4" Type="http://schemas.openxmlformats.org/officeDocument/2006/relationships/notesSlide" Target="../notesSlides/notesSlide2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7.xml"/><Relationship Id="rId1" Type="http://schemas.openxmlformats.org/officeDocument/2006/relationships/slideLayout" Target="../slideLayouts/slideLayout14.xml"/><Relationship Id="rId4" Type="http://schemas.openxmlformats.org/officeDocument/2006/relationships/image" Target="../media/image49.sv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0.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2.xml"/><Relationship Id="rId1" Type="http://schemas.openxmlformats.org/officeDocument/2006/relationships/tags" Target="../tags/tag4.xml"/><Relationship Id="rId4" Type="http://schemas.openxmlformats.org/officeDocument/2006/relationships/image" Target="../media/image16.jpeg"/></Relationships>
</file>

<file path=ppt/slides/_rels/slide30.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9.xml"/><Relationship Id="rId1" Type="http://schemas.openxmlformats.org/officeDocument/2006/relationships/slideLayout" Target="../slideLayouts/slideLayout14.xml"/><Relationship Id="rId6" Type="http://schemas.openxmlformats.org/officeDocument/2006/relationships/image" Target="../media/image53.svg"/><Relationship Id="rId5" Type="http://schemas.openxmlformats.org/officeDocument/2006/relationships/image" Target="../media/image52.png"/><Relationship Id="rId4" Type="http://schemas.openxmlformats.org/officeDocument/2006/relationships/image" Target="../media/image51.svg"/></Relationships>
</file>

<file path=ppt/slides/_rels/slide31.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30.xml"/><Relationship Id="rId1" Type="http://schemas.openxmlformats.org/officeDocument/2006/relationships/slideLayout" Target="../slideLayouts/slideLayout14.xml"/><Relationship Id="rId6" Type="http://schemas.openxmlformats.org/officeDocument/2006/relationships/image" Target="../media/image55.svg"/><Relationship Id="rId5" Type="http://schemas.openxmlformats.org/officeDocument/2006/relationships/image" Target="../media/image52.png"/><Relationship Id="rId4" Type="http://schemas.openxmlformats.org/officeDocument/2006/relationships/image" Target="../media/image54.svg"/></Relationships>
</file>

<file path=ppt/slides/_rels/slide32.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31.xml"/><Relationship Id="rId1" Type="http://schemas.openxmlformats.org/officeDocument/2006/relationships/slideLayout" Target="../slideLayouts/slideLayout31.xml"/></Relationships>
</file>

<file path=ppt/slides/_rels/slide33.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notesSlide" Target="../notesSlides/notesSlide32.xml"/><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notesSlide" Target="../notesSlides/notesSlide33.xml"/><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34.xml"/><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35.xml"/><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notesSlide" Target="../notesSlides/notesSlide36.xml"/><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0.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4.xml"/><Relationship Id="rId1" Type="http://schemas.openxmlformats.org/officeDocument/2006/relationships/tags" Target="../tags/tag5.xml"/><Relationship Id="rId4" Type="http://schemas.openxmlformats.org/officeDocument/2006/relationships/image" Target="../media/image17.jpe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1.xml"/></Relationships>
</file>

<file path=ppt/slides/_rels/slide42.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notesSlide" Target="../notesSlides/notesSlide41.xml"/><Relationship Id="rId1" Type="http://schemas.openxmlformats.org/officeDocument/2006/relationships/slideLayout" Target="../slideLayouts/slideLayout3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notesSlide" Target="../notesSlides/notesSlide43.xml"/><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12.xml"/><Relationship Id="rId1" Type="http://schemas.openxmlformats.org/officeDocument/2006/relationships/tags" Target="../tags/tag27.xml"/><Relationship Id="rId4" Type="http://schemas.openxmlformats.org/officeDocument/2006/relationships/image" Target="../media/image64.png"/></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16.xml"/><Relationship Id="rId1" Type="http://schemas.openxmlformats.org/officeDocument/2006/relationships/tags" Target="../tags/tag28.xml"/></Relationships>
</file>

<file path=ppt/slides/_rels/slide47.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notesSlide" Target="../notesSlides/notesSlide46.xml"/><Relationship Id="rId1" Type="http://schemas.openxmlformats.org/officeDocument/2006/relationships/slideLayout" Target="../slideLayouts/slideLayout16.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0.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2.xml"/><Relationship Id="rId1" Type="http://schemas.openxmlformats.org/officeDocument/2006/relationships/tags" Target="../tags/tag6.xml"/><Relationship Id="rId4" Type="http://schemas.openxmlformats.org/officeDocument/2006/relationships/image" Target="../media/image18.jpeg"/></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1.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1.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notesSlide" Target="../notesSlides/notesSlide53.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6.xml"/><Relationship Id="rId1" Type="http://schemas.openxmlformats.org/officeDocument/2006/relationships/tags" Target="../tags/tag7.xml"/><Relationship Id="rId4" Type="http://schemas.openxmlformats.org/officeDocument/2006/relationships/image" Target="../media/image19.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31.xml"/><Relationship Id="rId1" Type="http://schemas.openxmlformats.org/officeDocument/2006/relationships/tags" Target="../tags/tag8.xml"/><Relationship Id="rId4" Type="http://schemas.openxmlformats.org/officeDocument/2006/relationships/image" Target="../media/image20.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2.xml"/><Relationship Id="rId1" Type="http://schemas.openxmlformats.org/officeDocument/2006/relationships/tags" Target="../tags/tag9.xml"/><Relationship Id="rId4" Type="http://schemas.openxmlformats.org/officeDocument/2006/relationships/image" Target="../media/image21.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0.xml"/><Relationship Id="rId1" Type="http://schemas.openxmlformats.org/officeDocument/2006/relationships/tags" Target="../tags/tag10.xml"/><Relationship Id="rId4"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10D751F-DC6A-4BCC-A01C-872ADD8D2089}"/>
              </a:ext>
            </a:extLst>
          </p:cNvPr>
          <p:cNvSpPr>
            <a:spLocks noGrp="1"/>
          </p:cNvSpPr>
          <p:nvPr>
            <p:ph type="title" idx="4294967295"/>
          </p:nvPr>
        </p:nvSpPr>
        <p:spPr>
          <a:xfrm>
            <a:off x="267903" y="0"/>
            <a:ext cx="11656194" cy="753642"/>
          </a:xfrm>
        </p:spPr>
        <p:txBody>
          <a:bodyPr/>
          <a:lstStyle/>
          <a:p>
            <a:r>
              <a:rPr lang="en-US">
                <a:solidFill>
                  <a:schemeClr val="bg1"/>
                </a:solidFill>
              </a:rPr>
              <a:t>Module 2: Overview of CMS and CMS Design and Components</a:t>
            </a:r>
          </a:p>
        </p:txBody>
      </p:sp>
      <p:pic>
        <p:nvPicPr>
          <p:cNvPr id="9" name="Picture 8" descr="Stack emitting black smoke">
            <a:extLst>
              <a:ext uri="{FF2B5EF4-FFF2-40B4-BE49-F238E27FC236}">
                <a16:creationId xmlns:a16="http://schemas.microsoft.com/office/drawing/2014/main" id="{886243D1-04EF-4C91-AB69-E313CE9307E4}"/>
              </a:ext>
            </a:extLst>
          </p:cNvPr>
          <p:cNvPicPr>
            <a:picLocks noChangeAspect="1"/>
          </p:cNvPicPr>
          <p:nvPr/>
        </p:nvPicPr>
        <p:blipFill rotWithShape="1">
          <a:blip r:embed="rId4" cstate="screen">
            <a:extLst>
              <a:ext uri="{28A0092B-C50C-407E-A947-70E740481C1C}">
                <a14:useLocalDpi xmlns:a14="http://schemas.microsoft.com/office/drawing/2010/main"/>
              </a:ext>
              <a:ext uri="{837473B0-CC2E-450A-ABE3-18F120FF3D39}">
                <a1611:picAttrSrcUrl xmlns:a1611="http://schemas.microsoft.com/office/drawing/2016/11/main" r:id="rId5"/>
              </a:ext>
            </a:extLst>
          </a:blip>
          <a:srcRect/>
          <a:stretch/>
        </p:blipFill>
        <p:spPr>
          <a:xfrm>
            <a:off x="0" y="1423715"/>
            <a:ext cx="1556099" cy="3886200"/>
          </a:xfrm>
          <a:prstGeom prst="rect">
            <a:avLst/>
          </a:prstGeom>
        </p:spPr>
      </p:pic>
      <p:pic>
        <p:nvPicPr>
          <p:cNvPr id="6" name="Picture 5" descr="Stack cage">
            <a:extLst>
              <a:ext uri="{FF2B5EF4-FFF2-40B4-BE49-F238E27FC236}">
                <a16:creationId xmlns:a16="http://schemas.microsoft.com/office/drawing/2014/main" id="{B9326E83-7270-45A6-B24A-2DA757D749BB}"/>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r="11888"/>
          <a:stretch/>
        </p:blipFill>
        <p:spPr>
          <a:xfrm rot="5400000">
            <a:off x="8583385" y="1701303"/>
            <a:ext cx="3886199" cy="3331028"/>
          </a:xfrm>
          <a:prstGeom prst="rect">
            <a:avLst/>
          </a:prstGeom>
        </p:spPr>
      </p:pic>
    </p:spTree>
    <p:custDataLst>
      <p:tags r:id="rId1"/>
    </p:custDataLst>
    <p:extLst>
      <p:ext uri="{BB962C8B-B14F-4D97-AF65-F5344CB8AC3E}">
        <p14:creationId xmlns:p14="http://schemas.microsoft.com/office/powerpoint/2010/main" val="17982765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14904C51-261D-44E8-9F0C-7FA8BE7BAD5D}"/>
              </a:ext>
            </a:extLst>
          </p:cNvPr>
          <p:cNvSpPr>
            <a:spLocks noGrp="1"/>
          </p:cNvSpPr>
          <p:nvPr>
            <p:ph type="title"/>
          </p:nvPr>
        </p:nvSpPr>
        <p:spPr>
          <a:prstGeom prst="rect">
            <a:avLst/>
          </a:prstGeom>
        </p:spPr>
        <p:txBody>
          <a:bodyPr anchor="t">
            <a:normAutofit/>
          </a:bodyPr>
          <a:lstStyle/>
          <a:p>
            <a:pPr>
              <a:lnSpc>
                <a:spcPct val="90000"/>
              </a:lnSpc>
            </a:pPr>
            <a:r>
              <a:rPr lang="en-US"/>
              <a:t>Opacity</a:t>
            </a:r>
          </a:p>
        </p:txBody>
      </p:sp>
      <p:sp>
        <p:nvSpPr>
          <p:cNvPr id="3" name="Rectangle: Rounded Corners 2">
            <a:extLst>
              <a:ext uri="{FF2B5EF4-FFF2-40B4-BE49-F238E27FC236}">
                <a16:creationId xmlns:a16="http://schemas.microsoft.com/office/drawing/2014/main" id="{F932D6F3-D3A0-4B6F-A10B-577B29BB3A68}"/>
              </a:ext>
            </a:extLst>
          </p:cNvPr>
          <p:cNvSpPr/>
          <p:nvPr/>
        </p:nvSpPr>
        <p:spPr>
          <a:xfrm>
            <a:off x="439353" y="1725546"/>
            <a:ext cx="11313294" cy="753642"/>
          </a:xfrm>
          <a:prstGeom prst="roundRect">
            <a:avLst/>
          </a:prstGeom>
          <a:ln>
            <a:noFill/>
          </a:ln>
        </p:spPr>
        <p:style>
          <a:lnRef idx="1">
            <a:schemeClr val="accent1"/>
          </a:lnRef>
          <a:fillRef idx="2">
            <a:schemeClr val="accent1"/>
          </a:fillRef>
          <a:effectRef idx="1">
            <a:schemeClr val="accent1"/>
          </a:effectRef>
          <a:fontRef idx="minor">
            <a:schemeClr val="dk1"/>
          </a:fontRef>
        </p:style>
        <p:txBody>
          <a:bodyPr rtlCol="0" anchor="ctr"/>
          <a:lstStyle/>
          <a:p>
            <a:pPr lvl="0">
              <a:lnSpc>
                <a:spcPct val="100000"/>
              </a:lnSpc>
            </a:pPr>
            <a:r>
              <a:rPr lang="en-US">
                <a:latin typeface="Arial Nova" panose="020B0504020202020204" pitchFamily="34" charset="0"/>
              </a:rPr>
              <a:t>           </a:t>
            </a:r>
            <a:r>
              <a:rPr lang="en-US" sz="1900">
                <a:latin typeface="Arial Nova" panose="020B0504020202020204" pitchFamily="34" charset="0"/>
              </a:rPr>
              <a:t>Light is reduced by scattering and absorption by the particles in the stack gas exhaust stream.</a:t>
            </a:r>
          </a:p>
        </p:txBody>
      </p:sp>
      <p:sp>
        <p:nvSpPr>
          <p:cNvPr id="7" name="Rectangle: Rounded Corners 6">
            <a:extLst>
              <a:ext uri="{FF2B5EF4-FFF2-40B4-BE49-F238E27FC236}">
                <a16:creationId xmlns:a16="http://schemas.microsoft.com/office/drawing/2014/main" id="{B4C94AC6-76BD-4B56-A0F4-9543E0021666}"/>
              </a:ext>
            </a:extLst>
          </p:cNvPr>
          <p:cNvSpPr/>
          <p:nvPr/>
        </p:nvSpPr>
        <p:spPr>
          <a:xfrm>
            <a:off x="439353" y="2647111"/>
            <a:ext cx="11313294" cy="753642"/>
          </a:xfrm>
          <a:prstGeom prst="roundRect">
            <a:avLst/>
          </a:prstGeom>
          <a:ln>
            <a:noFill/>
          </a:ln>
        </p:spPr>
        <p:style>
          <a:lnRef idx="1">
            <a:schemeClr val="accent1"/>
          </a:lnRef>
          <a:fillRef idx="2">
            <a:schemeClr val="accent1"/>
          </a:fillRef>
          <a:effectRef idx="1">
            <a:schemeClr val="accent1"/>
          </a:effectRef>
          <a:fontRef idx="minor">
            <a:schemeClr val="dk1"/>
          </a:fontRef>
        </p:style>
        <p:txBody>
          <a:bodyPr rtlCol="0" anchor="ctr"/>
          <a:lstStyle/>
          <a:p>
            <a:pPr lvl="0">
              <a:lnSpc>
                <a:spcPct val="100000"/>
              </a:lnSpc>
            </a:pPr>
            <a:r>
              <a:rPr lang="en-US">
                <a:latin typeface="Arial Nova" panose="020B0504020202020204" pitchFamily="34" charset="0"/>
              </a:rPr>
              <a:t>           </a:t>
            </a:r>
            <a:r>
              <a:rPr lang="en-US" sz="1900">
                <a:latin typeface="Arial Nova" panose="020B0504020202020204" pitchFamily="34" charset="0"/>
              </a:rPr>
              <a:t>Amount of light reduction is dependent on type, size, and size distribution of particles.</a:t>
            </a:r>
          </a:p>
        </p:txBody>
      </p:sp>
      <p:sp>
        <p:nvSpPr>
          <p:cNvPr id="8" name="Rectangle: Rounded Corners 7">
            <a:extLst>
              <a:ext uri="{FF2B5EF4-FFF2-40B4-BE49-F238E27FC236}">
                <a16:creationId xmlns:a16="http://schemas.microsoft.com/office/drawing/2014/main" id="{0D197562-621B-4CC5-A34C-5B4BE825663D}"/>
              </a:ext>
            </a:extLst>
          </p:cNvPr>
          <p:cNvSpPr/>
          <p:nvPr/>
        </p:nvSpPr>
        <p:spPr>
          <a:xfrm>
            <a:off x="439353" y="3574811"/>
            <a:ext cx="11313294" cy="753642"/>
          </a:xfrm>
          <a:prstGeom prst="roundRect">
            <a:avLst/>
          </a:prstGeom>
          <a:ln>
            <a:noFill/>
          </a:ln>
        </p:spPr>
        <p:style>
          <a:lnRef idx="1">
            <a:schemeClr val="accent1"/>
          </a:lnRef>
          <a:fillRef idx="2">
            <a:schemeClr val="accent1"/>
          </a:fillRef>
          <a:effectRef idx="1">
            <a:schemeClr val="accent1"/>
          </a:effectRef>
          <a:fontRef idx="minor">
            <a:schemeClr val="dk1"/>
          </a:fontRef>
        </p:style>
        <p:txBody>
          <a:bodyPr rtlCol="0" anchor="ctr"/>
          <a:lstStyle/>
          <a:p>
            <a:r>
              <a:rPr lang="en-US">
                <a:latin typeface="Arial Nova" panose="020B0504020202020204" pitchFamily="34" charset="0"/>
              </a:rPr>
              <a:t>           </a:t>
            </a:r>
            <a:r>
              <a:rPr lang="en-US" sz="1900">
                <a:latin typeface="Arial Nova" panose="020B0504020202020204" pitchFamily="34" charset="0"/>
              </a:rPr>
              <a:t>% opacity is a function of the amount of particulate in the gas stream</a:t>
            </a:r>
            <a:r>
              <a:rPr lang="en-US">
                <a:latin typeface="Arial Nova" panose="020B0504020202020204" pitchFamily="34" charset="0"/>
              </a:rPr>
              <a:t>.</a:t>
            </a:r>
          </a:p>
        </p:txBody>
      </p:sp>
      <p:sp>
        <p:nvSpPr>
          <p:cNvPr id="10" name="Rectangle: Rounded Corners 9">
            <a:extLst>
              <a:ext uri="{FF2B5EF4-FFF2-40B4-BE49-F238E27FC236}">
                <a16:creationId xmlns:a16="http://schemas.microsoft.com/office/drawing/2014/main" id="{AAEF4A99-1054-4431-AE43-6FDD513AF2E7}"/>
              </a:ext>
            </a:extLst>
          </p:cNvPr>
          <p:cNvSpPr/>
          <p:nvPr/>
        </p:nvSpPr>
        <p:spPr>
          <a:xfrm>
            <a:off x="439353" y="4508666"/>
            <a:ext cx="11313294" cy="753642"/>
          </a:xfrm>
          <a:prstGeom prst="roundRect">
            <a:avLst/>
          </a:prstGeom>
          <a:ln>
            <a:noFill/>
          </a:ln>
        </p:spPr>
        <p:style>
          <a:lnRef idx="1">
            <a:schemeClr val="accent1"/>
          </a:lnRef>
          <a:fillRef idx="2">
            <a:schemeClr val="accent1"/>
          </a:fillRef>
          <a:effectRef idx="1">
            <a:schemeClr val="accent1"/>
          </a:effectRef>
          <a:fontRef idx="minor">
            <a:schemeClr val="dk1"/>
          </a:fontRef>
        </p:style>
        <p:txBody>
          <a:bodyPr rtlCol="0" anchor="ctr"/>
          <a:lstStyle/>
          <a:p>
            <a:pPr lvl="0">
              <a:lnSpc>
                <a:spcPct val="100000"/>
              </a:lnSpc>
            </a:pPr>
            <a:r>
              <a:rPr lang="en-US">
                <a:latin typeface="Arial Nova" panose="020B0504020202020204" pitchFamily="34" charset="0"/>
              </a:rPr>
              <a:t>          However, the % opacity cannot, in general, be easily correlated to a specific mass emission rate of PM.</a:t>
            </a:r>
          </a:p>
        </p:txBody>
      </p:sp>
      <p:pic>
        <p:nvPicPr>
          <p:cNvPr id="6" name="Graphic 5">
            <a:extLst>
              <a:ext uri="{FF2B5EF4-FFF2-40B4-BE49-F238E27FC236}">
                <a16:creationId xmlns:a16="http://schemas.microsoft.com/office/drawing/2014/main" id="{A7C75512-0D18-4610-9F23-642C704F08AB}"/>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17705" y="1921231"/>
            <a:ext cx="438419" cy="438419"/>
          </a:xfrm>
          <a:prstGeom prst="rect">
            <a:avLst/>
          </a:prstGeom>
        </p:spPr>
      </p:pic>
      <p:pic>
        <p:nvPicPr>
          <p:cNvPr id="12" name="Graphic 11">
            <a:extLst>
              <a:ext uri="{FF2B5EF4-FFF2-40B4-BE49-F238E27FC236}">
                <a16:creationId xmlns:a16="http://schemas.microsoft.com/office/drawing/2014/main" id="{BFD45864-970F-4528-BA97-72E9C4184E7A}"/>
              </a:ext>
              <a:ext uri="{C183D7F6-B498-43B3-948B-1728B52AA6E4}">
                <adec:decorative xmlns:adec="http://schemas.microsoft.com/office/drawing/2017/decorative" val="1"/>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517705" y="2819686"/>
            <a:ext cx="467468" cy="467468"/>
          </a:xfrm>
          <a:prstGeom prst="rect">
            <a:avLst/>
          </a:prstGeom>
        </p:spPr>
      </p:pic>
      <p:pic>
        <p:nvPicPr>
          <p:cNvPr id="15" name="Graphic 14">
            <a:extLst>
              <a:ext uri="{FF2B5EF4-FFF2-40B4-BE49-F238E27FC236}">
                <a16:creationId xmlns:a16="http://schemas.microsoft.com/office/drawing/2014/main" id="{4E541295-3E92-4E94-8757-81E8774D2AF2}"/>
              </a:ext>
              <a:ext uri="{C183D7F6-B498-43B3-948B-1728B52AA6E4}">
                <adec:decorative xmlns:adec="http://schemas.microsoft.com/office/drawing/2017/decorative" val="1"/>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554359" y="3690217"/>
            <a:ext cx="463544" cy="463544"/>
          </a:xfrm>
          <a:prstGeom prst="rect">
            <a:avLst/>
          </a:prstGeom>
        </p:spPr>
      </p:pic>
      <p:sp>
        <p:nvSpPr>
          <p:cNvPr id="16" name="Oval 15">
            <a:extLst>
              <a:ext uri="{FF2B5EF4-FFF2-40B4-BE49-F238E27FC236}">
                <a16:creationId xmlns:a16="http://schemas.microsoft.com/office/drawing/2014/main" id="{90B0C04A-6468-435D-8B15-6B06C382BE6E}"/>
              </a:ext>
              <a:ext uri="{C183D7F6-B498-43B3-948B-1728B52AA6E4}">
                <adec:decorative xmlns:adec="http://schemas.microsoft.com/office/drawing/2017/decorative" val="1"/>
              </a:ext>
            </a:extLst>
          </p:cNvPr>
          <p:cNvSpPr/>
          <p:nvPr/>
        </p:nvSpPr>
        <p:spPr>
          <a:xfrm>
            <a:off x="608567" y="4746915"/>
            <a:ext cx="355128" cy="274417"/>
          </a:xfrm>
          <a:prstGeom prst="ellipse">
            <a:avLst/>
          </a:prstGeom>
          <a:noFill/>
          <a:ln w="19050" cap="flat">
            <a:solidFill>
              <a:schemeClr val="accent2"/>
            </a:solidFill>
            <a:prstDash val="solid"/>
            <a:miter/>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Tree>
    <p:custDataLst>
      <p:tags r:id="rId1"/>
    </p:custDataLst>
    <p:extLst>
      <p:ext uri="{BB962C8B-B14F-4D97-AF65-F5344CB8AC3E}">
        <p14:creationId xmlns:p14="http://schemas.microsoft.com/office/powerpoint/2010/main" val="37968983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14904C51-261D-44E8-9F0C-7FA8BE7BAD5D}"/>
              </a:ext>
            </a:extLst>
          </p:cNvPr>
          <p:cNvSpPr>
            <a:spLocks noGrp="1"/>
          </p:cNvSpPr>
          <p:nvPr>
            <p:ph type="title"/>
          </p:nvPr>
        </p:nvSpPr>
        <p:spPr>
          <a:prstGeom prst="rect">
            <a:avLst/>
          </a:prstGeom>
        </p:spPr>
        <p:txBody>
          <a:bodyPr anchor="t">
            <a:normAutofit/>
          </a:bodyPr>
          <a:lstStyle/>
          <a:p>
            <a:pPr>
              <a:lnSpc>
                <a:spcPct val="90000"/>
              </a:lnSpc>
            </a:pPr>
            <a:r>
              <a:rPr lang="en-US"/>
              <a:t>COMS</a:t>
            </a:r>
          </a:p>
        </p:txBody>
      </p:sp>
      <p:sp>
        <p:nvSpPr>
          <p:cNvPr id="2" name="TextBox 1">
            <a:extLst>
              <a:ext uri="{FF2B5EF4-FFF2-40B4-BE49-F238E27FC236}">
                <a16:creationId xmlns:a16="http://schemas.microsoft.com/office/drawing/2014/main" id="{F71DF5C6-86E4-4D24-ADCE-D601B84565A5}"/>
              </a:ext>
            </a:extLst>
          </p:cNvPr>
          <p:cNvSpPr txBox="1"/>
          <p:nvPr/>
        </p:nvSpPr>
        <p:spPr>
          <a:xfrm>
            <a:off x="657922" y="1739590"/>
            <a:ext cx="4226312" cy="569387"/>
          </a:xfrm>
          <a:prstGeom prst="rect">
            <a:avLst/>
          </a:prstGeom>
          <a:noFill/>
        </p:spPr>
        <p:txBody>
          <a:bodyPr wrap="square" rtlCol="0">
            <a:spAutoFit/>
          </a:bodyPr>
          <a:lstStyle/>
          <a:p>
            <a:pPr lvl="0">
              <a:spcAft>
                <a:spcPts val="0"/>
              </a:spcAft>
            </a:pPr>
            <a:r>
              <a:rPr lang="en-US" sz="3100"/>
              <a:t>Single Pass</a:t>
            </a:r>
          </a:p>
        </p:txBody>
      </p:sp>
      <p:cxnSp>
        <p:nvCxnSpPr>
          <p:cNvPr id="5" name="Straight Connector 4" descr="Straight arrow">
            <a:extLst>
              <a:ext uri="{FF2B5EF4-FFF2-40B4-BE49-F238E27FC236}">
                <a16:creationId xmlns:a16="http://schemas.microsoft.com/office/drawing/2014/main" id="{D91E13CD-59E3-4D00-9C30-82A46200BCB2}"/>
              </a:ext>
            </a:extLst>
          </p:cNvPr>
          <p:cNvCxnSpPr/>
          <p:nvPr/>
        </p:nvCxnSpPr>
        <p:spPr>
          <a:xfrm>
            <a:off x="936703" y="2676293"/>
            <a:ext cx="4605453" cy="0"/>
          </a:xfrm>
          <a:prstGeom prst="line">
            <a:avLst/>
          </a:prstGeom>
          <a:ln w="95250">
            <a:solidFill>
              <a:srgbClr val="6DC15F"/>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BDEE6267-54D5-4F25-A4A0-EF4FA5E6054C}"/>
              </a:ext>
            </a:extLst>
          </p:cNvPr>
          <p:cNvSpPr txBox="1"/>
          <p:nvPr/>
        </p:nvSpPr>
        <p:spPr>
          <a:xfrm>
            <a:off x="657922" y="3252439"/>
            <a:ext cx="4226312" cy="569387"/>
          </a:xfrm>
          <a:prstGeom prst="rect">
            <a:avLst/>
          </a:prstGeom>
          <a:noFill/>
        </p:spPr>
        <p:txBody>
          <a:bodyPr wrap="square" rtlCol="0">
            <a:spAutoFit/>
          </a:bodyPr>
          <a:lstStyle/>
          <a:p>
            <a:pPr lvl="0">
              <a:spcAft>
                <a:spcPts val="0"/>
              </a:spcAft>
            </a:pPr>
            <a:r>
              <a:rPr lang="en-US" sz="3100"/>
              <a:t>Double Pass</a:t>
            </a:r>
          </a:p>
        </p:txBody>
      </p:sp>
      <p:sp>
        <p:nvSpPr>
          <p:cNvPr id="16" name="Arc 15" descr="Circular arrow">
            <a:extLst>
              <a:ext uri="{FF2B5EF4-FFF2-40B4-BE49-F238E27FC236}">
                <a16:creationId xmlns:a16="http://schemas.microsoft.com/office/drawing/2014/main" id="{92AC9CA6-C706-4124-9C77-3239EEF53C18}"/>
              </a:ext>
            </a:extLst>
          </p:cNvPr>
          <p:cNvSpPr/>
          <p:nvPr/>
        </p:nvSpPr>
        <p:spPr>
          <a:xfrm>
            <a:off x="1026146" y="4003288"/>
            <a:ext cx="4850780" cy="828887"/>
          </a:xfrm>
          <a:prstGeom prst="arc">
            <a:avLst>
              <a:gd name="adj1" fmla="val 436184"/>
              <a:gd name="adj2" fmla="val 21130931"/>
            </a:avLst>
          </a:prstGeom>
          <a:ln w="76200">
            <a:solidFill>
              <a:srgbClr val="6DC15F"/>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Content Placeholder 9">
            <a:extLst>
              <a:ext uri="{FF2B5EF4-FFF2-40B4-BE49-F238E27FC236}">
                <a16:creationId xmlns:a16="http://schemas.microsoft.com/office/drawing/2014/main" id="{76E36145-EA5E-4D6B-B040-020DA7563165}"/>
              </a:ext>
            </a:extLst>
          </p:cNvPr>
          <p:cNvSpPr>
            <a:spLocks noGrp="1"/>
          </p:cNvSpPr>
          <p:nvPr>
            <p:ph idx="1"/>
          </p:nvPr>
        </p:nvSpPr>
        <p:spPr>
          <a:prstGeom prst="rect">
            <a:avLst/>
          </a:prstGeom>
        </p:spPr>
        <p:txBody>
          <a:bodyPr vert="horz" lIns="91440" tIns="45720" rIns="91440" bIns="45720" rtlCol="0" anchor="t">
            <a:noAutofit/>
          </a:bodyPr>
          <a:lstStyle/>
          <a:p>
            <a:pPr marL="342900" lvl="0" indent="-342900">
              <a:buFont typeface="Arial" panose="020B0604020202020204" pitchFamily="34" charset="0"/>
              <a:buChar char="•"/>
            </a:pPr>
            <a:r>
              <a:rPr lang="en-US" sz="1900"/>
              <a:t>Can be single pass or double pass design (double pass transmissometer).</a:t>
            </a:r>
          </a:p>
          <a:p>
            <a:pPr marL="342900" indent="-342900">
              <a:buFont typeface="Arial" panose="020B0604020202020204" pitchFamily="34" charset="0"/>
              <a:buChar char="•"/>
            </a:pPr>
            <a:r>
              <a:rPr lang="en-US" sz="1900">
                <a:latin typeface="Arial Nova"/>
              </a:rPr>
              <a:t>Most COMS used for compliance determinations are double pass, which use a light path that is twice the stack diameter. </a:t>
            </a:r>
            <a:endParaRPr lang="en-US" sz="1900"/>
          </a:p>
          <a:p>
            <a:pPr marL="342900" lvl="0" indent="-342900">
              <a:buFont typeface="Arial" panose="020B0604020202020204" pitchFamily="34" charset="0"/>
              <a:buChar char="•"/>
            </a:pPr>
            <a:r>
              <a:rPr lang="en-US" sz="1900"/>
              <a:t>Require a means to calibrate and periodically (usually quarterly) audit the COMS.</a:t>
            </a:r>
          </a:p>
          <a:p>
            <a:pPr marL="342900" lvl="0" indent="-342900">
              <a:buFont typeface="Arial" panose="020B0604020202020204" pitchFamily="34" charset="0"/>
              <a:buChar char="•"/>
            </a:pPr>
            <a:r>
              <a:rPr lang="en-US" sz="1900"/>
              <a:t>Most have a remote display and control panel in the facility control room or CEMS shelter.</a:t>
            </a:r>
          </a:p>
          <a:p>
            <a:pPr marL="342900" lvl="0" indent="-342900">
              <a:buFont typeface="Arial" panose="020B0604020202020204" pitchFamily="34" charset="0"/>
              <a:buChar char="•"/>
            </a:pPr>
            <a:r>
              <a:rPr lang="en-US" sz="1900"/>
              <a:t>Must have a means to capture, average, and store data measured by the COMS.</a:t>
            </a:r>
          </a:p>
          <a:p>
            <a:pPr marL="342900" lvl="0" indent="-342900">
              <a:buFont typeface="Arial" panose="020B0604020202020204" pitchFamily="34" charset="0"/>
              <a:buChar char="•"/>
            </a:pPr>
            <a:r>
              <a:rPr lang="en-US" sz="1900"/>
              <a:t>Must have means (most use air blowers) to keep stack gas from impinging on and potentially damaging the lenses of the COMS.</a:t>
            </a:r>
          </a:p>
          <a:p>
            <a:pPr marL="342900" lvl="0" indent="-342900">
              <a:buFont typeface="Arial" panose="020B0604020202020204" pitchFamily="34" charset="0"/>
              <a:buChar char="•"/>
            </a:pPr>
            <a:endParaRPr lang="en-US" sz="2000"/>
          </a:p>
          <a:p>
            <a:pPr lvl="0"/>
            <a:endParaRPr lang="en-US"/>
          </a:p>
          <a:p>
            <a:pPr lvl="0"/>
            <a:endParaRPr lang="en-US"/>
          </a:p>
          <a:p>
            <a:pPr lvl="0"/>
            <a:endParaRPr lang="en-US"/>
          </a:p>
          <a:p>
            <a:pPr marL="342900" lvl="0" indent="-342900">
              <a:buFont typeface="Arial" panose="020B0604020202020204" pitchFamily="34" charset="0"/>
              <a:buChar char="•"/>
            </a:pPr>
            <a:endParaRPr lang="en-US"/>
          </a:p>
          <a:p>
            <a:pPr lvl="0"/>
            <a:endParaRPr lang="en-US"/>
          </a:p>
          <a:p>
            <a:pPr lvl="0"/>
            <a:endParaRPr lang="en-US"/>
          </a:p>
          <a:p>
            <a:pPr>
              <a:buClr>
                <a:schemeClr val="accent2">
                  <a:lumMod val="75000"/>
                </a:schemeClr>
              </a:buClr>
              <a:buFont typeface="Arial" panose="020B0604020202020204" pitchFamily="34" charset="0"/>
              <a:buChar char="•"/>
            </a:pPr>
            <a:endParaRPr lang="en-US"/>
          </a:p>
          <a:p>
            <a:endParaRPr lang="en-US"/>
          </a:p>
        </p:txBody>
      </p:sp>
      <p:sp>
        <p:nvSpPr>
          <p:cNvPr id="4" name="Slide Number Placeholder 3">
            <a:extLst>
              <a:ext uri="{FF2B5EF4-FFF2-40B4-BE49-F238E27FC236}">
                <a16:creationId xmlns:a16="http://schemas.microsoft.com/office/drawing/2014/main" id="{1081210C-C682-4C2F-A014-8FE252C3B5CB}"/>
              </a:ext>
            </a:extLst>
          </p:cNvPr>
          <p:cNvSpPr>
            <a:spLocks noGrp="1"/>
          </p:cNvSpPr>
          <p:nvPr>
            <p:ph type="sldNum" sz="quarter" idx="4"/>
          </p:nvPr>
        </p:nvSpPr>
        <p:spPr>
          <a:prstGeom prst="rect">
            <a:avLst/>
          </a:prstGeom>
        </p:spPr>
        <p:txBody>
          <a:bodyPr anchor="ctr">
            <a:normAutofit/>
          </a:bodyPr>
          <a:lstStyle/>
          <a:p>
            <a:pPr>
              <a:spcAft>
                <a:spcPts val="600"/>
              </a:spcAft>
            </a:pPr>
            <a:fld id="{9F6A1695-EE1A-47E5-B690-CB114231B8B2}" type="slidenum">
              <a:rPr lang="en-US" smtClean="0">
                <a:latin typeface="Arial Nova" panose="020B0504020202020204" pitchFamily="34" charset="0"/>
              </a:rPr>
              <a:pPr>
                <a:spcAft>
                  <a:spcPts val="600"/>
                </a:spcAft>
              </a:pPr>
              <a:t>11</a:t>
            </a:fld>
            <a:endParaRPr lang="en-US">
              <a:latin typeface="Arial Nova" panose="020B0504020202020204" pitchFamily="34" charset="0"/>
            </a:endParaRPr>
          </a:p>
        </p:txBody>
      </p:sp>
    </p:spTree>
    <p:custDataLst>
      <p:tags r:id="rId1"/>
    </p:custDataLst>
    <p:extLst>
      <p:ext uri="{BB962C8B-B14F-4D97-AF65-F5344CB8AC3E}">
        <p14:creationId xmlns:p14="http://schemas.microsoft.com/office/powerpoint/2010/main" val="7510148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68B254C0-EADF-4B98-8F63-B4894353A6D5}"/>
              </a:ext>
            </a:extLst>
          </p:cNvPr>
          <p:cNvSpPr>
            <a:spLocks noGrp="1"/>
          </p:cNvSpPr>
          <p:nvPr>
            <p:ph type="title"/>
          </p:nvPr>
        </p:nvSpPr>
        <p:spPr>
          <a:prstGeom prst="rect">
            <a:avLst/>
          </a:prstGeom>
          <a:noFill/>
          <a:ln w="12700" cap="flat" cmpd="sng" algn="ctr">
            <a:noFill/>
            <a:prstDash val="solid"/>
            <a:miter lim="800000"/>
          </a:ln>
          <a:effectLst/>
        </p:spPr>
        <p:txBody>
          <a:bodyPr wrap="square" anchor="ctr">
            <a:normAutofit/>
          </a:bodyPr>
          <a:lstStyle/>
          <a:p>
            <a:pPr>
              <a:lnSpc>
                <a:spcPct val="90000"/>
              </a:lnSpc>
            </a:pPr>
            <a:r>
              <a:rPr lang="en-US" sz="4200"/>
              <a:t>CEMS Design</a:t>
            </a:r>
            <a:br>
              <a:rPr lang="en-US" sz="4200"/>
            </a:br>
            <a:endParaRPr lang="en-US" sz="4200"/>
          </a:p>
        </p:txBody>
      </p:sp>
      <p:pic>
        <p:nvPicPr>
          <p:cNvPr id="7" name="Picture 6" descr="A factory with smoke emitting from stacks">
            <a:extLst>
              <a:ext uri="{FF2B5EF4-FFF2-40B4-BE49-F238E27FC236}">
                <a16:creationId xmlns:a16="http://schemas.microsoft.com/office/drawing/2014/main" id="{E9DE13A9-A893-4D21-B9BE-42913B46BAAB}"/>
              </a:ext>
            </a:extLst>
          </p:cNvPr>
          <p:cNvPicPr>
            <a:picLocks noGrp="1" noChangeAspect="1"/>
          </p:cNvPicPr>
          <p:nvPr/>
        </p:nvPicPr>
        <p:blipFill>
          <a:blip r:embed="rId4" cstate="screen">
            <a:extLst>
              <a:ext uri="{28A0092B-C50C-407E-A947-70E740481C1C}">
                <a14:useLocalDpi xmlns:a14="http://schemas.microsoft.com/office/drawing/2010/main"/>
              </a:ext>
            </a:extLst>
          </a:blip>
          <a:srcRect/>
          <a:stretch/>
        </p:blipFill>
        <p:spPr>
          <a:xfrm>
            <a:off x="5848027" y="1448775"/>
            <a:ext cx="5760876" cy="3815676"/>
          </a:xfrm>
          <a:prstGeom prst="rect">
            <a:avLst/>
          </a:prstGeom>
          <a:noFill/>
          <a:ln w="38100">
            <a:noFill/>
          </a:ln>
        </p:spPr>
      </p:pic>
      <p:sp>
        <p:nvSpPr>
          <p:cNvPr id="6" name="Slide Number Placeholder 3">
            <a:extLst>
              <a:ext uri="{FF2B5EF4-FFF2-40B4-BE49-F238E27FC236}">
                <a16:creationId xmlns:a16="http://schemas.microsoft.com/office/drawing/2014/main" id="{F8A53496-7AE8-4BC6-8F65-B190178F0438}"/>
              </a:ext>
              <a:ext uri="{C183D7F6-B498-43B3-948B-1728B52AA6E4}">
                <adec:decorative xmlns:adec="http://schemas.microsoft.com/office/drawing/2017/decorative" val="0"/>
              </a:ext>
            </a:extLst>
          </p:cNvPr>
          <p:cNvSpPr txBox="1">
            <a:spLocks/>
          </p:cNvSpPr>
          <p:nvPr/>
        </p:nvSpPr>
        <p:spPr>
          <a:xfrm>
            <a:off x="9179694" y="6405885"/>
            <a:ext cx="2743200" cy="365125"/>
          </a:xfrm>
          <a:prstGeom prst="rect">
            <a:avLst/>
          </a:prstGeom>
        </p:spPr>
        <p:txBody>
          <a:bodyPr anchor="ctr">
            <a:norm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spcAft>
                <a:spcPts val="600"/>
              </a:spcAft>
            </a:pPr>
            <a:fld id="{9F6A1695-EE1A-47E5-B690-CB114231B8B2}" type="slidenum">
              <a:rPr lang="en-US" sz="1200" smtClean="0">
                <a:solidFill>
                  <a:schemeClr val="bg1">
                    <a:lumMod val="65000"/>
                  </a:schemeClr>
                </a:solidFill>
                <a:latin typeface="Arial Nova" panose="020B0504020202020204" pitchFamily="34" charset="0"/>
              </a:rPr>
              <a:pPr algn="r">
                <a:spcAft>
                  <a:spcPts val="600"/>
                </a:spcAft>
              </a:pPr>
              <a:t>12</a:t>
            </a:fld>
            <a:endParaRPr lang="en-US" sz="1200">
              <a:solidFill>
                <a:schemeClr val="bg1">
                  <a:lumMod val="65000"/>
                </a:schemeClr>
              </a:solidFill>
              <a:latin typeface="Arial Nova" panose="020B0504020202020204" pitchFamily="34" charset="0"/>
            </a:endParaRPr>
          </a:p>
        </p:txBody>
      </p:sp>
    </p:spTree>
    <p:custDataLst>
      <p:tags r:id="rId1"/>
    </p:custDataLst>
    <p:extLst>
      <p:ext uri="{BB962C8B-B14F-4D97-AF65-F5344CB8AC3E}">
        <p14:creationId xmlns:p14="http://schemas.microsoft.com/office/powerpoint/2010/main" val="8559647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900B28-9E70-4A04-9871-B41DBE22DE12}"/>
              </a:ext>
            </a:extLst>
          </p:cNvPr>
          <p:cNvSpPr>
            <a:spLocks noGrp="1"/>
          </p:cNvSpPr>
          <p:nvPr>
            <p:ph type="title"/>
          </p:nvPr>
        </p:nvSpPr>
        <p:spPr>
          <a:xfrm>
            <a:off x="269107" y="276088"/>
            <a:ext cx="11656194" cy="753642"/>
          </a:xfrm>
          <a:prstGeom prst="rect">
            <a:avLst/>
          </a:prstGeom>
        </p:spPr>
        <p:txBody>
          <a:bodyPr anchor="t">
            <a:normAutofit/>
          </a:bodyPr>
          <a:lstStyle/>
          <a:p>
            <a:pPr>
              <a:lnSpc>
                <a:spcPct val="90000"/>
              </a:lnSpc>
            </a:pPr>
            <a:r>
              <a:rPr lang="en-US"/>
              <a:t>Basics of CEMS Design</a:t>
            </a:r>
          </a:p>
        </p:txBody>
      </p:sp>
      <p:sp>
        <p:nvSpPr>
          <p:cNvPr id="4" name="Content Placeholder 3">
            <a:extLst>
              <a:ext uri="{FF2B5EF4-FFF2-40B4-BE49-F238E27FC236}">
                <a16:creationId xmlns:a16="http://schemas.microsoft.com/office/drawing/2014/main" id="{C3070029-8893-4935-AC21-871CBB467C0E}"/>
              </a:ext>
            </a:extLst>
          </p:cNvPr>
          <p:cNvSpPr>
            <a:spLocks noGrp="1"/>
          </p:cNvSpPr>
          <p:nvPr>
            <p:ph idx="1"/>
          </p:nvPr>
        </p:nvSpPr>
        <p:spPr>
          <a:xfrm>
            <a:off x="269106" y="1297282"/>
            <a:ext cx="11653788" cy="894637"/>
          </a:xfrm>
        </p:spPr>
        <p:txBody>
          <a:bodyPr/>
          <a:lstStyle/>
          <a:p>
            <a:r>
              <a:rPr lang="en-US"/>
              <a:t>CEMS can be divided into two general categories based on the means by which the sample gas is acquired (captured) and delivered to the analyzer:</a:t>
            </a:r>
          </a:p>
        </p:txBody>
      </p:sp>
      <p:sp>
        <p:nvSpPr>
          <p:cNvPr id="3" name="Rectangle: Rounded Corners 2">
            <a:extLst>
              <a:ext uri="{FF2B5EF4-FFF2-40B4-BE49-F238E27FC236}">
                <a16:creationId xmlns:a16="http://schemas.microsoft.com/office/drawing/2014/main" id="{29ACCE7F-1BAB-40D1-ACFA-4D4E436DA17D}"/>
              </a:ext>
            </a:extLst>
          </p:cNvPr>
          <p:cNvSpPr/>
          <p:nvPr/>
        </p:nvSpPr>
        <p:spPr>
          <a:xfrm>
            <a:off x="269106" y="2222115"/>
            <a:ext cx="11422150" cy="753642"/>
          </a:xfrm>
          <a:prstGeom prst="roundRect">
            <a:avLst/>
          </a:prstGeom>
          <a:solidFill>
            <a:schemeClr val="accent2"/>
          </a:solidFill>
          <a:ln>
            <a:noFill/>
          </a:ln>
        </p:spPr>
        <p:style>
          <a:lnRef idx="1">
            <a:schemeClr val="accent1"/>
          </a:lnRef>
          <a:fillRef idx="2">
            <a:schemeClr val="accent1"/>
          </a:fillRef>
          <a:effectRef idx="1">
            <a:schemeClr val="accent1"/>
          </a:effectRef>
          <a:fontRef idx="minor">
            <a:schemeClr val="dk1"/>
          </a:fontRef>
        </p:style>
        <p:txBody>
          <a:bodyPr rtlCol="0" anchor="ctr"/>
          <a:lstStyle/>
          <a:p>
            <a:pPr lvl="0"/>
            <a:r>
              <a:rPr lang="en-US" sz="3200" b="1">
                <a:solidFill>
                  <a:schemeClr val="bg1"/>
                </a:solidFill>
                <a:latin typeface="Arial Nova" panose="020B0504020202020204" pitchFamily="34" charset="0"/>
              </a:rPr>
              <a:t>1. Extractive systems</a:t>
            </a:r>
          </a:p>
        </p:txBody>
      </p:sp>
      <p:sp>
        <p:nvSpPr>
          <p:cNvPr id="9" name="Rectangle 8">
            <a:extLst>
              <a:ext uri="{FF2B5EF4-FFF2-40B4-BE49-F238E27FC236}">
                <a16:creationId xmlns:a16="http://schemas.microsoft.com/office/drawing/2014/main" id="{4BC84D91-93A4-4781-9371-13C33868A58A}"/>
              </a:ext>
            </a:extLst>
          </p:cNvPr>
          <p:cNvSpPr/>
          <p:nvPr/>
        </p:nvSpPr>
        <p:spPr>
          <a:xfrm>
            <a:off x="269106" y="3035954"/>
            <a:ext cx="11653788" cy="894638"/>
          </a:xfrm>
          <a:prstGeom prst="rect">
            <a:avLst/>
          </a:prstGeom>
        </p:spPr>
        <p:txBody>
          <a:bodyPr/>
          <a:lstStyle/>
          <a:p>
            <a:pPr marL="342900" indent="-342900">
              <a:buFont typeface="Arial" panose="020B0604020202020204" pitchFamily="34" charset="0"/>
              <a:buChar char="•"/>
            </a:pPr>
            <a:r>
              <a:rPr lang="en-US" sz="2200">
                <a:latin typeface="Arial Nova" panose="020B0504020202020204" pitchFamily="34" charset="0"/>
              </a:rPr>
              <a:t>Withdraw flue gas from the stack and transport the gas to analyzers. </a:t>
            </a:r>
          </a:p>
          <a:p>
            <a:pPr marL="342900" indent="-342900">
              <a:buFont typeface="Arial" panose="020B0604020202020204" pitchFamily="34" charset="0"/>
              <a:buChar char="•"/>
            </a:pPr>
            <a:r>
              <a:rPr lang="en-US" sz="2200">
                <a:latin typeface="Arial Nova" panose="020B0504020202020204" pitchFamily="34" charset="0"/>
              </a:rPr>
              <a:t>An extractive system may be either source-level or dilution.</a:t>
            </a:r>
          </a:p>
        </p:txBody>
      </p:sp>
      <p:sp>
        <p:nvSpPr>
          <p:cNvPr id="8" name="Rectangle: Rounded Corners 7">
            <a:extLst>
              <a:ext uri="{FF2B5EF4-FFF2-40B4-BE49-F238E27FC236}">
                <a16:creationId xmlns:a16="http://schemas.microsoft.com/office/drawing/2014/main" id="{F6289D5D-4A92-4A4D-A28B-49652B8A49C0}"/>
              </a:ext>
            </a:extLst>
          </p:cNvPr>
          <p:cNvSpPr/>
          <p:nvPr/>
        </p:nvSpPr>
        <p:spPr>
          <a:xfrm>
            <a:off x="269105" y="4064065"/>
            <a:ext cx="11422151" cy="753642"/>
          </a:xfrm>
          <a:prstGeom prst="roundRect">
            <a:avLst/>
          </a:prstGeom>
          <a:solidFill>
            <a:schemeClr val="accent2"/>
          </a:solidFill>
          <a:ln>
            <a:noFill/>
          </a:ln>
        </p:spPr>
        <p:style>
          <a:lnRef idx="1">
            <a:schemeClr val="accent1"/>
          </a:lnRef>
          <a:fillRef idx="2">
            <a:schemeClr val="accent1"/>
          </a:fillRef>
          <a:effectRef idx="1">
            <a:schemeClr val="accent1"/>
          </a:effectRef>
          <a:fontRef idx="minor">
            <a:schemeClr val="dk1"/>
          </a:fontRef>
        </p:style>
        <p:txBody>
          <a:bodyPr rtlCol="0" anchor="ctr"/>
          <a:lstStyle/>
          <a:p>
            <a:r>
              <a:rPr lang="en-US" sz="3200" b="1">
                <a:solidFill>
                  <a:schemeClr val="bg1"/>
                </a:solidFill>
                <a:latin typeface="Arial Nova" panose="020B0504020202020204" pitchFamily="34" charset="0"/>
              </a:rPr>
              <a:t>2. In-situ systems</a:t>
            </a:r>
          </a:p>
        </p:txBody>
      </p:sp>
      <p:sp>
        <p:nvSpPr>
          <p:cNvPr id="10" name="Rectangle 9">
            <a:extLst>
              <a:ext uri="{FF2B5EF4-FFF2-40B4-BE49-F238E27FC236}">
                <a16:creationId xmlns:a16="http://schemas.microsoft.com/office/drawing/2014/main" id="{B8EC2537-0C61-4146-829E-CDC57F8D90BC}"/>
              </a:ext>
            </a:extLst>
          </p:cNvPr>
          <p:cNvSpPr/>
          <p:nvPr/>
        </p:nvSpPr>
        <p:spPr>
          <a:xfrm>
            <a:off x="269106" y="4914833"/>
            <a:ext cx="11653788" cy="894637"/>
          </a:xfrm>
          <a:prstGeom prst="rect">
            <a:avLst/>
          </a:prstGeom>
        </p:spPr>
        <p:txBody>
          <a:bodyPr/>
          <a:lstStyle/>
          <a:p>
            <a:pPr marL="342900" indent="-342900">
              <a:buFont typeface="Arial" panose="020B0604020202020204" pitchFamily="34" charset="0"/>
              <a:buChar char="•"/>
            </a:pPr>
            <a:r>
              <a:rPr lang="en-US" sz="2200">
                <a:latin typeface="Arial Nova" panose="020B0504020202020204" pitchFamily="34" charset="0"/>
              </a:rPr>
              <a:t>Have at least some part of their analysis subsystem mounted in the stack in direct contact with the flue gas. </a:t>
            </a:r>
          </a:p>
        </p:txBody>
      </p:sp>
      <p:sp>
        <p:nvSpPr>
          <p:cNvPr id="5" name="Slide Number Placeholder 4">
            <a:extLst>
              <a:ext uri="{FF2B5EF4-FFF2-40B4-BE49-F238E27FC236}">
                <a16:creationId xmlns:a16="http://schemas.microsoft.com/office/drawing/2014/main" id="{F3A466FE-6EF4-4910-8432-344A8669033E}"/>
              </a:ext>
            </a:extLst>
          </p:cNvPr>
          <p:cNvSpPr>
            <a:spLocks noGrp="1"/>
          </p:cNvSpPr>
          <p:nvPr>
            <p:ph type="sldNum" sz="quarter" idx="4"/>
          </p:nvPr>
        </p:nvSpPr>
        <p:spPr>
          <a:xfrm>
            <a:off x="9179694" y="6405885"/>
            <a:ext cx="2743200" cy="365125"/>
          </a:xfrm>
          <a:prstGeom prst="rect">
            <a:avLst/>
          </a:prstGeom>
        </p:spPr>
        <p:txBody>
          <a:bodyPr anchor="ctr">
            <a:normAutofit/>
          </a:bodyPr>
          <a:lstStyle/>
          <a:p>
            <a:pPr>
              <a:spcAft>
                <a:spcPts val="600"/>
              </a:spcAft>
            </a:pPr>
            <a:fld id="{9F6A1695-EE1A-47E5-B690-CB114231B8B2}" type="slidenum">
              <a:rPr lang="en-US" smtClean="0">
                <a:latin typeface="Arial Nova" panose="020B0504020202020204" pitchFamily="34" charset="0"/>
              </a:rPr>
              <a:pPr>
                <a:spcAft>
                  <a:spcPts val="600"/>
                </a:spcAft>
              </a:pPr>
              <a:t>13</a:t>
            </a:fld>
            <a:endParaRPr lang="en-US">
              <a:latin typeface="Arial Nova" panose="020B0504020202020204" pitchFamily="34" charset="0"/>
            </a:endParaRPr>
          </a:p>
        </p:txBody>
      </p:sp>
    </p:spTree>
    <p:custDataLst>
      <p:tags r:id="rId1"/>
    </p:custDataLst>
    <p:extLst>
      <p:ext uri="{BB962C8B-B14F-4D97-AF65-F5344CB8AC3E}">
        <p14:creationId xmlns:p14="http://schemas.microsoft.com/office/powerpoint/2010/main" val="42238384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1B295D-D6EA-47E4-95FB-31D25BB7B2EA}"/>
              </a:ext>
            </a:extLst>
          </p:cNvPr>
          <p:cNvSpPr>
            <a:spLocks noGrp="1"/>
          </p:cNvSpPr>
          <p:nvPr>
            <p:ph type="title"/>
          </p:nvPr>
        </p:nvSpPr>
        <p:spPr>
          <a:xfrm>
            <a:off x="269107" y="276088"/>
            <a:ext cx="11656194" cy="753642"/>
          </a:xfrm>
          <a:prstGeom prst="rect">
            <a:avLst/>
          </a:prstGeom>
        </p:spPr>
        <p:txBody>
          <a:bodyPr anchor="t">
            <a:normAutofit/>
          </a:bodyPr>
          <a:lstStyle/>
          <a:p>
            <a:pPr>
              <a:lnSpc>
                <a:spcPct val="90000"/>
              </a:lnSpc>
            </a:pPr>
            <a:r>
              <a:rPr lang="en-US" sz="3600"/>
              <a:t>General Extractive System – Conditioning Cabinet</a:t>
            </a:r>
          </a:p>
        </p:txBody>
      </p:sp>
      <p:pic>
        <p:nvPicPr>
          <p:cNvPr id="5" name="Picture 4" descr="General Extractive System - Conditioning Cabinet">
            <a:extLst>
              <a:ext uri="{FF2B5EF4-FFF2-40B4-BE49-F238E27FC236}">
                <a16:creationId xmlns:a16="http://schemas.microsoft.com/office/drawing/2014/main" id="{2F20407B-FE20-432F-A538-172947B040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5400000">
            <a:off x="3101758" y="1717673"/>
            <a:ext cx="5044278" cy="4130901"/>
          </a:xfrm>
          <a:prstGeom prst="rect">
            <a:avLst/>
          </a:prstGeom>
        </p:spPr>
      </p:pic>
      <p:sp>
        <p:nvSpPr>
          <p:cNvPr id="4" name="Slide Number Placeholder 3">
            <a:extLst>
              <a:ext uri="{FF2B5EF4-FFF2-40B4-BE49-F238E27FC236}">
                <a16:creationId xmlns:a16="http://schemas.microsoft.com/office/drawing/2014/main" id="{ABF06477-31C0-4E3C-AD19-03808B723863}"/>
              </a:ext>
            </a:extLst>
          </p:cNvPr>
          <p:cNvSpPr>
            <a:spLocks noGrp="1"/>
          </p:cNvSpPr>
          <p:nvPr>
            <p:ph type="sldNum" sz="quarter" idx="4"/>
          </p:nvPr>
        </p:nvSpPr>
        <p:spPr>
          <a:xfrm>
            <a:off x="9179694" y="6405885"/>
            <a:ext cx="2743200" cy="365125"/>
          </a:xfrm>
          <a:prstGeom prst="rect">
            <a:avLst/>
          </a:prstGeom>
        </p:spPr>
        <p:txBody>
          <a:bodyPr anchor="ctr">
            <a:normAutofit/>
          </a:bodyPr>
          <a:lstStyle/>
          <a:p>
            <a:pPr>
              <a:spcAft>
                <a:spcPts val="600"/>
              </a:spcAft>
            </a:pPr>
            <a:fld id="{9F6A1695-EE1A-47E5-B690-CB114231B8B2}" type="slidenum">
              <a:rPr lang="en-US" smtClean="0">
                <a:latin typeface="Arial Nova" panose="020B0504020202020204" pitchFamily="34" charset="0"/>
              </a:rPr>
              <a:pPr>
                <a:spcAft>
                  <a:spcPts val="600"/>
                </a:spcAft>
              </a:pPr>
              <a:t>14</a:t>
            </a:fld>
            <a:endParaRPr lang="en-US">
              <a:latin typeface="Arial Nova" panose="020B0504020202020204" pitchFamily="34" charset="0"/>
            </a:endParaRPr>
          </a:p>
        </p:txBody>
      </p:sp>
    </p:spTree>
    <p:custDataLst>
      <p:tags r:id="rId1"/>
    </p:custDataLst>
    <p:extLst>
      <p:ext uri="{BB962C8B-B14F-4D97-AF65-F5344CB8AC3E}">
        <p14:creationId xmlns:p14="http://schemas.microsoft.com/office/powerpoint/2010/main" val="10272722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120FAF-C199-4BFA-8925-2E76723B6DBF}"/>
              </a:ext>
            </a:extLst>
          </p:cNvPr>
          <p:cNvSpPr>
            <a:spLocks noGrp="1"/>
          </p:cNvSpPr>
          <p:nvPr>
            <p:ph type="title"/>
          </p:nvPr>
        </p:nvSpPr>
        <p:spPr/>
        <p:txBody>
          <a:bodyPr/>
          <a:lstStyle/>
          <a:p>
            <a:r>
              <a:rPr lang="en-US"/>
              <a:t>General Extractive System Components</a:t>
            </a:r>
          </a:p>
        </p:txBody>
      </p:sp>
      <p:grpSp>
        <p:nvGrpSpPr>
          <p:cNvPr id="17" name="Group 16" descr="Probe, Particulate Filter, Sample Conditioning or Dilution, Sample Line">
            <a:extLst>
              <a:ext uri="{FF2B5EF4-FFF2-40B4-BE49-F238E27FC236}">
                <a16:creationId xmlns:a16="http://schemas.microsoft.com/office/drawing/2014/main" id="{F2A18F8C-89E0-427D-8FD5-7C7FE6939166}"/>
              </a:ext>
            </a:extLst>
          </p:cNvPr>
          <p:cNvGrpSpPr/>
          <p:nvPr/>
        </p:nvGrpSpPr>
        <p:grpSpPr>
          <a:xfrm>
            <a:off x="856057" y="1709947"/>
            <a:ext cx="5015648" cy="3438103"/>
            <a:chOff x="856057" y="1709947"/>
            <a:chExt cx="5015648" cy="3438103"/>
          </a:xfrm>
        </p:grpSpPr>
        <p:sp>
          <p:nvSpPr>
            <p:cNvPr id="18" name="Oval 17">
              <a:extLst>
                <a:ext uri="{FF2B5EF4-FFF2-40B4-BE49-F238E27FC236}">
                  <a16:creationId xmlns:a16="http://schemas.microsoft.com/office/drawing/2014/main" id="{9A3C3ECB-A27F-4199-9A86-97DFE3197258}"/>
                </a:ext>
              </a:extLst>
            </p:cNvPr>
            <p:cNvSpPr/>
            <p:nvPr/>
          </p:nvSpPr>
          <p:spPr>
            <a:xfrm>
              <a:off x="856057" y="1709947"/>
              <a:ext cx="859525" cy="859525"/>
            </a:xfrm>
            <a:prstGeom prst="ellipse">
              <a:avLst/>
            </a:prstGeom>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sp>
        <p:sp>
          <p:nvSpPr>
            <p:cNvPr id="19" name="Freeform: Shape 18">
              <a:extLst>
                <a:ext uri="{FF2B5EF4-FFF2-40B4-BE49-F238E27FC236}">
                  <a16:creationId xmlns:a16="http://schemas.microsoft.com/office/drawing/2014/main" id="{D5C815BA-31DC-4105-9F77-680E7168E94F}"/>
                </a:ext>
              </a:extLst>
            </p:cNvPr>
            <p:cNvSpPr/>
            <p:nvPr/>
          </p:nvSpPr>
          <p:spPr>
            <a:xfrm>
              <a:off x="1285820" y="1709947"/>
              <a:ext cx="4585885" cy="859525"/>
            </a:xfrm>
            <a:custGeom>
              <a:avLst/>
              <a:gdLst>
                <a:gd name="connsiteX0" fmla="*/ 0 w 4585885"/>
                <a:gd name="connsiteY0" fmla="*/ 0 h 859525"/>
                <a:gd name="connsiteX1" fmla="*/ 4585885 w 4585885"/>
                <a:gd name="connsiteY1" fmla="*/ 0 h 859525"/>
                <a:gd name="connsiteX2" fmla="*/ 4585885 w 4585885"/>
                <a:gd name="connsiteY2" fmla="*/ 859525 h 859525"/>
                <a:gd name="connsiteX3" fmla="*/ 0 w 4585885"/>
                <a:gd name="connsiteY3" fmla="*/ 859525 h 859525"/>
                <a:gd name="connsiteX4" fmla="*/ 0 w 4585885"/>
                <a:gd name="connsiteY4" fmla="*/ 0 h 8595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5885" h="859525">
                  <a:moveTo>
                    <a:pt x="0" y="0"/>
                  </a:moveTo>
                  <a:lnTo>
                    <a:pt x="4585885" y="0"/>
                  </a:lnTo>
                  <a:lnTo>
                    <a:pt x="4585885" y="859525"/>
                  </a:lnTo>
                  <a:lnTo>
                    <a:pt x="0" y="85952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35560" rIns="0" bIns="35560" numCol="1" spcCol="1270" anchor="ctr" anchorCtr="0">
              <a:noAutofit/>
            </a:bodyPr>
            <a:lstStyle/>
            <a:p>
              <a:pPr marL="0" lvl="0" indent="0" algn="l" defTabSz="1244600">
                <a:lnSpc>
                  <a:spcPct val="90000"/>
                </a:lnSpc>
                <a:spcBef>
                  <a:spcPct val="0"/>
                </a:spcBef>
                <a:spcAft>
                  <a:spcPct val="35000"/>
                </a:spcAft>
                <a:buFont typeface="Arial" panose="020B0604020202020204" pitchFamily="34" charset="0"/>
                <a:buNone/>
              </a:pPr>
              <a:r>
                <a:rPr lang="en-US" altLang="en-US" sz="2800" kern="1200">
                  <a:latin typeface="Arial Nova" panose="020B0504020202020204" pitchFamily="34" charset="0"/>
                </a:rPr>
                <a:t>Probe</a:t>
              </a:r>
              <a:endParaRPr lang="en-US" sz="2800" kern="1200">
                <a:latin typeface="Arial Nova" panose="020B0504020202020204" pitchFamily="34" charset="0"/>
              </a:endParaRPr>
            </a:p>
          </p:txBody>
        </p:sp>
        <p:sp>
          <p:nvSpPr>
            <p:cNvPr id="20" name="Oval 19">
              <a:extLst>
                <a:ext uri="{FF2B5EF4-FFF2-40B4-BE49-F238E27FC236}">
                  <a16:creationId xmlns:a16="http://schemas.microsoft.com/office/drawing/2014/main" id="{75BE5FE0-AAA7-4AE5-852E-99CA39456648}"/>
                </a:ext>
              </a:extLst>
            </p:cNvPr>
            <p:cNvSpPr/>
            <p:nvPr/>
          </p:nvSpPr>
          <p:spPr>
            <a:xfrm>
              <a:off x="856057" y="2569473"/>
              <a:ext cx="859525" cy="859525"/>
            </a:xfrm>
            <a:prstGeom prst="ellipse">
              <a:avLst/>
            </a:prstGeom>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sp>
        <p:sp>
          <p:nvSpPr>
            <p:cNvPr id="21" name="Freeform: Shape 20">
              <a:extLst>
                <a:ext uri="{FF2B5EF4-FFF2-40B4-BE49-F238E27FC236}">
                  <a16:creationId xmlns:a16="http://schemas.microsoft.com/office/drawing/2014/main" id="{1E269119-C0DA-4280-BFB0-C710633F6FF8}"/>
                </a:ext>
              </a:extLst>
            </p:cNvPr>
            <p:cNvSpPr/>
            <p:nvPr/>
          </p:nvSpPr>
          <p:spPr>
            <a:xfrm>
              <a:off x="1285820" y="2569473"/>
              <a:ext cx="4585885" cy="859525"/>
            </a:xfrm>
            <a:custGeom>
              <a:avLst/>
              <a:gdLst>
                <a:gd name="connsiteX0" fmla="*/ 0 w 4585885"/>
                <a:gd name="connsiteY0" fmla="*/ 0 h 859525"/>
                <a:gd name="connsiteX1" fmla="*/ 4585885 w 4585885"/>
                <a:gd name="connsiteY1" fmla="*/ 0 h 859525"/>
                <a:gd name="connsiteX2" fmla="*/ 4585885 w 4585885"/>
                <a:gd name="connsiteY2" fmla="*/ 859525 h 859525"/>
                <a:gd name="connsiteX3" fmla="*/ 0 w 4585885"/>
                <a:gd name="connsiteY3" fmla="*/ 859525 h 859525"/>
                <a:gd name="connsiteX4" fmla="*/ 0 w 4585885"/>
                <a:gd name="connsiteY4" fmla="*/ 0 h 8595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5885" h="859525">
                  <a:moveTo>
                    <a:pt x="0" y="0"/>
                  </a:moveTo>
                  <a:lnTo>
                    <a:pt x="4585885" y="0"/>
                  </a:lnTo>
                  <a:lnTo>
                    <a:pt x="4585885" y="859525"/>
                  </a:lnTo>
                  <a:lnTo>
                    <a:pt x="0" y="85952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35560" rIns="0" bIns="35560" numCol="1" spcCol="1270" anchor="ctr" anchorCtr="0">
              <a:noAutofit/>
            </a:bodyPr>
            <a:lstStyle/>
            <a:p>
              <a:pPr marL="0" lvl="0" indent="0" algn="l" defTabSz="1244600">
                <a:lnSpc>
                  <a:spcPct val="90000"/>
                </a:lnSpc>
                <a:spcBef>
                  <a:spcPct val="0"/>
                </a:spcBef>
                <a:spcAft>
                  <a:spcPct val="35000"/>
                </a:spcAft>
                <a:buNone/>
              </a:pPr>
              <a:r>
                <a:rPr lang="en-US" altLang="en-US" sz="2800" kern="1200">
                  <a:latin typeface="Arial Nova" panose="020B0504020202020204" pitchFamily="34" charset="0"/>
                </a:rPr>
                <a:t>Particulate Filter</a:t>
              </a:r>
            </a:p>
          </p:txBody>
        </p:sp>
        <p:sp>
          <p:nvSpPr>
            <p:cNvPr id="22" name="Oval 21">
              <a:extLst>
                <a:ext uri="{FF2B5EF4-FFF2-40B4-BE49-F238E27FC236}">
                  <a16:creationId xmlns:a16="http://schemas.microsoft.com/office/drawing/2014/main" id="{1E038F2F-EB2F-4282-AA13-E73EB4FE61C8}"/>
                </a:ext>
              </a:extLst>
            </p:cNvPr>
            <p:cNvSpPr/>
            <p:nvPr/>
          </p:nvSpPr>
          <p:spPr>
            <a:xfrm>
              <a:off x="856057" y="3428999"/>
              <a:ext cx="859525" cy="859525"/>
            </a:xfrm>
            <a:prstGeom prst="ellipse">
              <a:avLst/>
            </a:prstGeom>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sp>
        <p:sp>
          <p:nvSpPr>
            <p:cNvPr id="23" name="Freeform: Shape 22">
              <a:extLst>
                <a:ext uri="{FF2B5EF4-FFF2-40B4-BE49-F238E27FC236}">
                  <a16:creationId xmlns:a16="http://schemas.microsoft.com/office/drawing/2014/main" id="{AAFC91B7-022E-4C5E-8844-2268A41C8298}"/>
                </a:ext>
              </a:extLst>
            </p:cNvPr>
            <p:cNvSpPr/>
            <p:nvPr/>
          </p:nvSpPr>
          <p:spPr>
            <a:xfrm>
              <a:off x="1285820" y="3428999"/>
              <a:ext cx="4585885" cy="859525"/>
            </a:xfrm>
            <a:custGeom>
              <a:avLst/>
              <a:gdLst>
                <a:gd name="connsiteX0" fmla="*/ 0 w 4585885"/>
                <a:gd name="connsiteY0" fmla="*/ 0 h 859525"/>
                <a:gd name="connsiteX1" fmla="*/ 4585885 w 4585885"/>
                <a:gd name="connsiteY1" fmla="*/ 0 h 859525"/>
                <a:gd name="connsiteX2" fmla="*/ 4585885 w 4585885"/>
                <a:gd name="connsiteY2" fmla="*/ 859525 h 859525"/>
                <a:gd name="connsiteX3" fmla="*/ 0 w 4585885"/>
                <a:gd name="connsiteY3" fmla="*/ 859525 h 859525"/>
                <a:gd name="connsiteX4" fmla="*/ 0 w 4585885"/>
                <a:gd name="connsiteY4" fmla="*/ 0 h 8595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5885" h="859525">
                  <a:moveTo>
                    <a:pt x="0" y="0"/>
                  </a:moveTo>
                  <a:lnTo>
                    <a:pt x="4585885" y="0"/>
                  </a:lnTo>
                  <a:lnTo>
                    <a:pt x="4585885" y="859525"/>
                  </a:lnTo>
                  <a:lnTo>
                    <a:pt x="0" y="85952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35560" rIns="0" bIns="35560" numCol="1" spcCol="1270" anchor="ctr" anchorCtr="0">
              <a:noAutofit/>
            </a:bodyPr>
            <a:lstStyle/>
            <a:p>
              <a:pPr marL="0" lvl="0" indent="0" algn="l" defTabSz="1244600">
                <a:lnSpc>
                  <a:spcPct val="90000"/>
                </a:lnSpc>
                <a:spcBef>
                  <a:spcPct val="0"/>
                </a:spcBef>
                <a:spcAft>
                  <a:spcPct val="35000"/>
                </a:spcAft>
                <a:buNone/>
              </a:pPr>
              <a:r>
                <a:rPr lang="en-US" altLang="en-US" sz="2800" kern="1200">
                  <a:latin typeface="Arial Nova" panose="020B0504020202020204" pitchFamily="34" charset="0"/>
                </a:rPr>
                <a:t>Sample Conditioning or Dilution</a:t>
              </a:r>
            </a:p>
          </p:txBody>
        </p:sp>
        <p:sp>
          <p:nvSpPr>
            <p:cNvPr id="24" name="Oval 23">
              <a:extLst>
                <a:ext uri="{FF2B5EF4-FFF2-40B4-BE49-F238E27FC236}">
                  <a16:creationId xmlns:a16="http://schemas.microsoft.com/office/drawing/2014/main" id="{802B7FDD-1391-4C47-A34D-6A00BE084C0E}"/>
                </a:ext>
              </a:extLst>
            </p:cNvPr>
            <p:cNvSpPr/>
            <p:nvPr/>
          </p:nvSpPr>
          <p:spPr>
            <a:xfrm>
              <a:off x="856057" y="4288525"/>
              <a:ext cx="859525" cy="859525"/>
            </a:xfrm>
            <a:prstGeom prst="ellipse">
              <a:avLst/>
            </a:prstGeom>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sp>
        <p:sp>
          <p:nvSpPr>
            <p:cNvPr id="25" name="Freeform: Shape 24">
              <a:extLst>
                <a:ext uri="{FF2B5EF4-FFF2-40B4-BE49-F238E27FC236}">
                  <a16:creationId xmlns:a16="http://schemas.microsoft.com/office/drawing/2014/main" id="{5362A0EC-6141-48D3-BF35-36E412CAA383}"/>
                </a:ext>
              </a:extLst>
            </p:cNvPr>
            <p:cNvSpPr/>
            <p:nvPr/>
          </p:nvSpPr>
          <p:spPr>
            <a:xfrm>
              <a:off x="1285820" y="4288525"/>
              <a:ext cx="4585885" cy="859525"/>
            </a:xfrm>
            <a:custGeom>
              <a:avLst/>
              <a:gdLst>
                <a:gd name="connsiteX0" fmla="*/ 0 w 4585885"/>
                <a:gd name="connsiteY0" fmla="*/ 0 h 859525"/>
                <a:gd name="connsiteX1" fmla="*/ 4585885 w 4585885"/>
                <a:gd name="connsiteY1" fmla="*/ 0 h 859525"/>
                <a:gd name="connsiteX2" fmla="*/ 4585885 w 4585885"/>
                <a:gd name="connsiteY2" fmla="*/ 859525 h 859525"/>
                <a:gd name="connsiteX3" fmla="*/ 0 w 4585885"/>
                <a:gd name="connsiteY3" fmla="*/ 859525 h 859525"/>
                <a:gd name="connsiteX4" fmla="*/ 0 w 4585885"/>
                <a:gd name="connsiteY4" fmla="*/ 0 h 8595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5885" h="859525">
                  <a:moveTo>
                    <a:pt x="0" y="0"/>
                  </a:moveTo>
                  <a:lnTo>
                    <a:pt x="4585885" y="0"/>
                  </a:lnTo>
                  <a:lnTo>
                    <a:pt x="4585885" y="859525"/>
                  </a:lnTo>
                  <a:lnTo>
                    <a:pt x="0" y="85952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35560" rIns="0" bIns="35560" numCol="1" spcCol="1270" anchor="ctr" anchorCtr="0">
              <a:noAutofit/>
            </a:bodyPr>
            <a:lstStyle/>
            <a:p>
              <a:pPr marL="0" lvl="0" indent="0" algn="l" defTabSz="1244600">
                <a:lnSpc>
                  <a:spcPct val="90000"/>
                </a:lnSpc>
                <a:spcBef>
                  <a:spcPct val="0"/>
                </a:spcBef>
                <a:spcAft>
                  <a:spcPct val="35000"/>
                </a:spcAft>
                <a:buNone/>
              </a:pPr>
              <a:r>
                <a:rPr lang="en-US" altLang="en-US" sz="2800" kern="1200">
                  <a:latin typeface="Arial Nova" panose="020B0504020202020204" pitchFamily="34" charset="0"/>
                </a:rPr>
                <a:t>Sample Line</a:t>
              </a:r>
              <a:endParaRPr lang="en-US" altLang="en-US" sz="2800" strike="sngStrike" kern="1200">
                <a:latin typeface="Arial Nova" panose="020B0504020202020204" pitchFamily="34" charset="0"/>
              </a:endParaRPr>
            </a:p>
          </p:txBody>
        </p:sp>
      </p:grpSp>
      <p:grpSp>
        <p:nvGrpSpPr>
          <p:cNvPr id="26" name="Group 25" descr="Pump, Controller, Analyzer, Data Calculation and Storage">
            <a:extLst>
              <a:ext uri="{FF2B5EF4-FFF2-40B4-BE49-F238E27FC236}">
                <a16:creationId xmlns:a16="http://schemas.microsoft.com/office/drawing/2014/main" id="{775DC233-2024-4707-99BC-19C7AF6F71E3}"/>
              </a:ext>
            </a:extLst>
          </p:cNvPr>
          <p:cNvGrpSpPr/>
          <p:nvPr/>
        </p:nvGrpSpPr>
        <p:grpSpPr>
          <a:xfrm>
            <a:off x="6269962" y="1622757"/>
            <a:ext cx="5270041" cy="3612482"/>
            <a:chOff x="6269962" y="1622757"/>
            <a:chExt cx="5270041" cy="3612482"/>
          </a:xfrm>
        </p:grpSpPr>
        <p:sp>
          <p:nvSpPr>
            <p:cNvPr id="27" name="Oval 26">
              <a:extLst>
                <a:ext uri="{FF2B5EF4-FFF2-40B4-BE49-F238E27FC236}">
                  <a16:creationId xmlns:a16="http://schemas.microsoft.com/office/drawing/2014/main" id="{23116ECB-B959-4BEA-80AF-8DB2C995BAEC}"/>
                </a:ext>
              </a:extLst>
            </p:cNvPr>
            <p:cNvSpPr/>
            <p:nvPr/>
          </p:nvSpPr>
          <p:spPr>
            <a:xfrm>
              <a:off x="6269962" y="1622757"/>
              <a:ext cx="903120" cy="903120"/>
            </a:xfrm>
            <a:prstGeom prst="ellipse">
              <a:avLst/>
            </a:prstGeom>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sp>
        <p:sp>
          <p:nvSpPr>
            <p:cNvPr id="28" name="Freeform: Shape 27">
              <a:extLst>
                <a:ext uri="{FF2B5EF4-FFF2-40B4-BE49-F238E27FC236}">
                  <a16:creationId xmlns:a16="http://schemas.microsoft.com/office/drawing/2014/main" id="{82C7A7D2-BD8D-4877-ABDC-A28CBD4C6EF6}"/>
                </a:ext>
              </a:extLst>
            </p:cNvPr>
            <p:cNvSpPr/>
            <p:nvPr/>
          </p:nvSpPr>
          <p:spPr>
            <a:xfrm>
              <a:off x="6721523" y="1622757"/>
              <a:ext cx="4818480" cy="903120"/>
            </a:xfrm>
            <a:custGeom>
              <a:avLst/>
              <a:gdLst>
                <a:gd name="connsiteX0" fmla="*/ 0 w 4818480"/>
                <a:gd name="connsiteY0" fmla="*/ 0 h 903120"/>
                <a:gd name="connsiteX1" fmla="*/ 4818480 w 4818480"/>
                <a:gd name="connsiteY1" fmla="*/ 0 h 903120"/>
                <a:gd name="connsiteX2" fmla="*/ 4818480 w 4818480"/>
                <a:gd name="connsiteY2" fmla="*/ 903120 h 903120"/>
                <a:gd name="connsiteX3" fmla="*/ 0 w 4818480"/>
                <a:gd name="connsiteY3" fmla="*/ 903120 h 903120"/>
                <a:gd name="connsiteX4" fmla="*/ 0 w 4818480"/>
                <a:gd name="connsiteY4" fmla="*/ 0 h 9031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18480" h="903120">
                  <a:moveTo>
                    <a:pt x="0" y="0"/>
                  </a:moveTo>
                  <a:lnTo>
                    <a:pt x="4818480" y="0"/>
                  </a:lnTo>
                  <a:lnTo>
                    <a:pt x="4818480" y="903120"/>
                  </a:lnTo>
                  <a:lnTo>
                    <a:pt x="0" y="90312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36830" rIns="0" bIns="36830" numCol="1" spcCol="1270" anchor="ctr" anchorCtr="0">
              <a:noAutofit/>
            </a:bodyPr>
            <a:lstStyle/>
            <a:p>
              <a:pPr marL="0" lvl="0" indent="0" algn="l" defTabSz="1289050">
                <a:lnSpc>
                  <a:spcPct val="90000"/>
                </a:lnSpc>
                <a:spcBef>
                  <a:spcPct val="0"/>
                </a:spcBef>
                <a:spcAft>
                  <a:spcPct val="35000"/>
                </a:spcAft>
                <a:buNone/>
              </a:pPr>
              <a:r>
                <a:rPr lang="en-US" altLang="en-US" sz="2900" kern="1200">
                  <a:latin typeface="Arial Nova" panose="020B0504020202020204" pitchFamily="34" charset="0"/>
                </a:rPr>
                <a:t>Pump</a:t>
              </a:r>
            </a:p>
          </p:txBody>
        </p:sp>
        <p:sp>
          <p:nvSpPr>
            <p:cNvPr id="29" name="Oval 28">
              <a:extLst>
                <a:ext uri="{FF2B5EF4-FFF2-40B4-BE49-F238E27FC236}">
                  <a16:creationId xmlns:a16="http://schemas.microsoft.com/office/drawing/2014/main" id="{F36595A2-0589-47E5-84FE-40F34EB748BC}"/>
                </a:ext>
              </a:extLst>
            </p:cNvPr>
            <p:cNvSpPr/>
            <p:nvPr/>
          </p:nvSpPr>
          <p:spPr>
            <a:xfrm>
              <a:off x="6269962" y="2525878"/>
              <a:ext cx="903120" cy="903120"/>
            </a:xfrm>
            <a:prstGeom prst="ellipse">
              <a:avLst/>
            </a:prstGeom>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sp>
        <p:sp>
          <p:nvSpPr>
            <p:cNvPr id="30" name="Freeform: Shape 29">
              <a:extLst>
                <a:ext uri="{FF2B5EF4-FFF2-40B4-BE49-F238E27FC236}">
                  <a16:creationId xmlns:a16="http://schemas.microsoft.com/office/drawing/2014/main" id="{DF18B4B3-A059-4486-935F-CB09AD505E9E}"/>
                </a:ext>
              </a:extLst>
            </p:cNvPr>
            <p:cNvSpPr/>
            <p:nvPr/>
          </p:nvSpPr>
          <p:spPr>
            <a:xfrm>
              <a:off x="6721523" y="2525878"/>
              <a:ext cx="4818480" cy="903120"/>
            </a:xfrm>
            <a:custGeom>
              <a:avLst/>
              <a:gdLst>
                <a:gd name="connsiteX0" fmla="*/ 0 w 4818480"/>
                <a:gd name="connsiteY0" fmla="*/ 0 h 903120"/>
                <a:gd name="connsiteX1" fmla="*/ 4818480 w 4818480"/>
                <a:gd name="connsiteY1" fmla="*/ 0 h 903120"/>
                <a:gd name="connsiteX2" fmla="*/ 4818480 w 4818480"/>
                <a:gd name="connsiteY2" fmla="*/ 903120 h 903120"/>
                <a:gd name="connsiteX3" fmla="*/ 0 w 4818480"/>
                <a:gd name="connsiteY3" fmla="*/ 903120 h 903120"/>
                <a:gd name="connsiteX4" fmla="*/ 0 w 4818480"/>
                <a:gd name="connsiteY4" fmla="*/ 0 h 9031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18480" h="903120">
                  <a:moveTo>
                    <a:pt x="0" y="0"/>
                  </a:moveTo>
                  <a:lnTo>
                    <a:pt x="4818480" y="0"/>
                  </a:lnTo>
                  <a:lnTo>
                    <a:pt x="4818480" y="903120"/>
                  </a:lnTo>
                  <a:lnTo>
                    <a:pt x="0" y="90312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36830" rIns="0" bIns="36830" numCol="1" spcCol="1270" anchor="ctr" anchorCtr="0">
              <a:noAutofit/>
            </a:bodyPr>
            <a:lstStyle/>
            <a:p>
              <a:pPr marL="0" lvl="0" indent="0" algn="l" defTabSz="1289050">
                <a:lnSpc>
                  <a:spcPct val="90000"/>
                </a:lnSpc>
                <a:spcBef>
                  <a:spcPct val="0"/>
                </a:spcBef>
                <a:spcAft>
                  <a:spcPct val="35000"/>
                </a:spcAft>
                <a:buNone/>
              </a:pPr>
              <a:r>
                <a:rPr lang="en-US" altLang="en-US" sz="2900" kern="1200">
                  <a:latin typeface="Arial Nova" panose="020B0504020202020204" pitchFamily="34" charset="0"/>
                </a:rPr>
                <a:t>Controller</a:t>
              </a:r>
            </a:p>
          </p:txBody>
        </p:sp>
        <p:sp>
          <p:nvSpPr>
            <p:cNvPr id="31" name="Oval 30">
              <a:extLst>
                <a:ext uri="{FF2B5EF4-FFF2-40B4-BE49-F238E27FC236}">
                  <a16:creationId xmlns:a16="http://schemas.microsoft.com/office/drawing/2014/main" id="{C65AFB84-4369-4252-BF94-577EF057869D}"/>
                </a:ext>
              </a:extLst>
            </p:cNvPr>
            <p:cNvSpPr/>
            <p:nvPr/>
          </p:nvSpPr>
          <p:spPr>
            <a:xfrm>
              <a:off x="6269962" y="3428999"/>
              <a:ext cx="903120" cy="903120"/>
            </a:xfrm>
            <a:prstGeom prst="ellipse">
              <a:avLst/>
            </a:prstGeom>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sp>
        <p:sp>
          <p:nvSpPr>
            <p:cNvPr id="32" name="Freeform: Shape 31">
              <a:extLst>
                <a:ext uri="{FF2B5EF4-FFF2-40B4-BE49-F238E27FC236}">
                  <a16:creationId xmlns:a16="http://schemas.microsoft.com/office/drawing/2014/main" id="{F74C758B-E74D-4A44-86D6-82F1438692FF}"/>
                </a:ext>
              </a:extLst>
            </p:cNvPr>
            <p:cNvSpPr/>
            <p:nvPr/>
          </p:nvSpPr>
          <p:spPr>
            <a:xfrm>
              <a:off x="6721523" y="3428999"/>
              <a:ext cx="4818480" cy="903120"/>
            </a:xfrm>
            <a:custGeom>
              <a:avLst/>
              <a:gdLst>
                <a:gd name="connsiteX0" fmla="*/ 0 w 4818480"/>
                <a:gd name="connsiteY0" fmla="*/ 0 h 903120"/>
                <a:gd name="connsiteX1" fmla="*/ 4818480 w 4818480"/>
                <a:gd name="connsiteY1" fmla="*/ 0 h 903120"/>
                <a:gd name="connsiteX2" fmla="*/ 4818480 w 4818480"/>
                <a:gd name="connsiteY2" fmla="*/ 903120 h 903120"/>
                <a:gd name="connsiteX3" fmla="*/ 0 w 4818480"/>
                <a:gd name="connsiteY3" fmla="*/ 903120 h 903120"/>
                <a:gd name="connsiteX4" fmla="*/ 0 w 4818480"/>
                <a:gd name="connsiteY4" fmla="*/ 0 h 9031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18480" h="903120">
                  <a:moveTo>
                    <a:pt x="0" y="0"/>
                  </a:moveTo>
                  <a:lnTo>
                    <a:pt x="4818480" y="0"/>
                  </a:lnTo>
                  <a:lnTo>
                    <a:pt x="4818480" y="903120"/>
                  </a:lnTo>
                  <a:lnTo>
                    <a:pt x="0" y="90312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36830" rIns="0" bIns="36830" numCol="1" spcCol="1270" anchor="ctr" anchorCtr="0">
              <a:noAutofit/>
            </a:bodyPr>
            <a:lstStyle/>
            <a:p>
              <a:pPr marL="0" lvl="0" indent="0" algn="l" defTabSz="1289050">
                <a:lnSpc>
                  <a:spcPct val="90000"/>
                </a:lnSpc>
                <a:spcBef>
                  <a:spcPct val="0"/>
                </a:spcBef>
                <a:spcAft>
                  <a:spcPct val="35000"/>
                </a:spcAft>
                <a:buNone/>
              </a:pPr>
              <a:r>
                <a:rPr lang="en-US" altLang="en-US" sz="2900" kern="1200">
                  <a:latin typeface="Arial Nova" panose="020B0504020202020204" pitchFamily="34" charset="0"/>
                </a:rPr>
                <a:t>Analyzer</a:t>
              </a:r>
            </a:p>
          </p:txBody>
        </p:sp>
        <p:sp>
          <p:nvSpPr>
            <p:cNvPr id="33" name="Oval 32">
              <a:extLst>
                <a:ext uri="{FF2B5EF4-FFF2-40B4-BE49-F238E27FC236}">
                  <a16:creationId xmlns:a16="http://schemas.microsoft.com/office/drawing/2014/main" id="{4228F694-8F40-4B93-A94C-7E229F1171B1}"/>
                </a:ext>
              </a:extLst>
            </p:cNvPr>
            <p:cNvSpPr/>
            <p:nvPr/>
          </p:nvSpPr>
          <p:spPr>
            <a:xfrm>
              <a:off x="6269962" y="4332119"/>
              <a:ext cx="903120" cy="903120"/>
            </a:xfrm>
            <a:prstGeom prst="ellipse">
              <a:avLst/>
            </a:prstGeom>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sp>
        <p:sp>
          <p:nvSpPr>
            <p:cNvPr id="34" name="Freeform: Shape 33">
              <a:extLst>
                <a:ext uri="{FF2B5EF4-FFF2-40B4-BE49-F238E27FC236}">
                  <a16:creationId xmlns:a16="http://schemas.microsoft.com/office/drawing/2014/main" id="{5D265789-A8C3-4EF7-A6C6-CB010BFF5C3F}"/>
                </a:ext>
              </a:extLst>
            </p:cNvPr>
            <p:cNvSpPr/>
            <p:nvPr/>
          </p:nvSpPr>
          <p:spPr>
            <a:xfrm>
              <a:off x="6721523" y="4332119"/>
              <a:ext cx="4818480" cy="903120"/>
            </a:xfrm>
            <a:custGeom>
              <a:avLst/>
              <a:gdLst>
                <a:gd name="connsiteX0" fmla="*/ 0 w 4818480"/>
                <a:gd name="connsiteY0" fmla="*/ 0 h 903120"/>
                <a:gd name="connsiteX1" fmla="*/ 4818480 w 4818480"/>
                <a:gd name="connsiteY1" fmla="*/ 0 h 903120"/>
                <a:gd name="connsiteX2" fmla="*/ 4818480 w 4818480"/>
                <a:gd name="connsiteY2" fmla="*/ 903120 h 903120"/>
                <a:gd name="connsiteX3" fmla="*/ 0 w 4818480"/>
                <a:gd name="connsiteY3" fmla="*/ 903120 h 903120"/>
                <a:gd name="connsiteX4" fmla="*/ 0 w 4818480"/>
                <a:gd name="connsiteY4" fmla="*/ 0 h 9031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18480" h="903120">
                  <a:moveTo>
                    <a:pt x="0" y="0"/>
                  </a:moveTo>
                  <a:lnTo>
                    <a:pt x="4818480" y="0"/>
                  </a:lnTo>
                  <a:lnTo>
                    <a:pt x="4818480" y="903120"/>
                  </a:lnTo>
                  <a:lnTo>
                    <a:pt x="0" y="90312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0" tIns="36830" rIns="0" bIns="36830" numCol="1" spcCol="1270" anchor="ctr" anchorCtr="0">
              <a:noAutofit/>
            </a:bodyPr>
            <a:lstStyle/>
            <a:p>
              <a:pPr marL="0" lvl="0" indent="0" algn="l" defTabSz="1289050">
                <a:lnSpc>
                  <a:spcPct val="90000"/>
                </a:lnSpc>
                <a:spcBef>
                  <a:spcPct val="0"/>
                </a:spcBef>
                <a:spcAft>
                  <a:spcPct val="35000"/>
                </a:spcAft>
                <a:buNone/>
              </a:pPr>
              <a:r>
                <a:rPr lang="en-US" altLang="en-US" sz="2900" kern="1200">
                  <a:latin typeface="Arial Nova" panose="020B0504020202020204" pitchFamily="34" charset="0"/>
                </a:rPr>
                <a:t>Data Calculation and Storage</a:t>
              </a:r>
            </a:p>
          </p:txBody>
        </p:sp>
      </p:grpSp>
      <p:sp>
        <p:nvSpPr>
          <p:cNvPr id="5" name="Slide Number Placeholder 4">
            <a:extLst>
              <a:ext uri="{FF2B5EF4-FFF2-40B4-BE49-F238E27FC236}">
                <a16:creationId xmlns:a16="http://schemas.microsoft.com/office/drawing/2014/main" id="{D387BE66-140F-41E0-9C6F-CE66429D783A}"/>
              </a:ext>
            </a:extLst>
          </p:cNvPr>
          <p:cNvSpPr>
            <a:spLocks noGrp="1"/>
          </p:cNvSpPr>
          <p:nvPr>
            <p:ph type="sldNum" sz="quarter" idx="4"/>
          </p:nvPr>
        </p:nvSpPr>
        <p:spPr/>
        <p:txBody>
          <a:bodyPr/>
          <a:lstStyle/>
          <a:p>
            <a:fld id="{9F6A1695-EE1A-47E5-B690-CB114231B8B2}" type="slidenum">
              <a:rPr lang="en-US" smtClean="0">
                <a:latin typeface="Arial Nova" panose="020B0504020202020204" pitchFamily="34" charset="0"/>
              </a:rPr>
              <a:t>15</a:t>
            </a:fld>
            <a:endParaRPr lang="en-US">
              <a:latin typeface="Arial Nova" panose="020B0504020202020204" pitchFamily="34" charset="0"/>
            </a:endParaRPr>
          </a:p>
        </p:txBody>
      </p:sp>
    </p:spTree>
    <p:custDataLst>
      <p:tags r:id="rId1"/>
    </p:custDataLst>
    <p:extLst>
      <p:ext uri="{BB962C8B-B14F-4D97-AF65-F5344CB8AC3E}">
        <p14:creationId xmlns:p14="http://schemas.microsoft.com/office/powerpoint/2010/main" val="24193043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1B295D-D6EA-47E4-95FB-31D25BB7B2EA}"/>
              </a:ext>
            </a:extLst>
          </p:cNvPr>
          <p:cNvSpPr>
            <a:spLocks noGrp="1"/>
          </p:cNvSpPr>
          <p:nvPr>
            <p:ph type="title"/>
          </p:nvPr>
        </p:nvSpPr>
        <p:spPr>
          <a:xfrm>
            <a:off x="269107" y="276088"/>
            <a:ext cx="11656194" cy="753642"/>
          </a:xfrm>
          <a:prstGeom prst="rect">
            <a:avLst/>
          </a:prstGeom>
        </p:spPr>
        <p:txBody>
          <a:bodyPr anchor="t">
            <a:normAutofit/>
          </a:bodyPr>
          <a:lstStyle/>
          <a:p>
            <a:pPr>
              <a:lnSpc>
                <a:spcPct val="90000"/>
              </a:lnSpc>
            </a:pPr>
            <a:r>
              <a:rPr lang="en-US"/>
              <a:t>Source-Level Extractive System</a:t>
            </a:r>
          </a:p>
        </p:txBody>
      </p:sp>
      <p:sp>
        <p:nvSpPr>
          <p:cNvPr id="4" name="Slide Number Placeholder 3">
            <a:extLst>
              <a:ext uri="{FF2B5EF4-FFF2-40B4-BE49-F238E27FC236}">
                <a16:creationId xmlns:a16="http://schemas.microsoft.com/office/drawing/2014/main" id="{ABF06477-31C0-4E3C-AD19-03808B723863}"/>
              </a:ext>
            </a:extLst>
          </p:cNvPr>
          <p:cNvSpPr>
            <a:spLocks noGrp="1"/>
          </p:cNvSpPr>
          <p:nvPr>
            <p:ph type="sldNum" sz="quarter" idx="4"/>
          </p:nvPr>
        </p:nvSpPr>
        <p:spPr>
          <a:xfrm>
            <a:off x="9179694" y="6405885"/>
            <a:ext cx="2743200" cy="365125"/>
          </a:xfrm>
          <a:prstGeom prst="rect">
            <a:avLst/>
          </a:prstGeom>
        </p:spPr>
        <p:txBody>
          <a:bodyPr anchor="ctr">
            <a:normAutofit/>
          </a:bodyPr>
          <a:lstStyle/>
          <a:p>
            <a:pPr>
              <a:spcAft>
                <a:spcPts val="600"/>
              </a:spcAft>
            </a:pPr>
            <a:fld id="{9F6A1695-EE1A-47E5-B690-CB114231B8B2}" type="slidenum">
              <a:rPr lang="en-US" smtClean="0">
                <a:latin typeface="Arial Nova" panose="020B0504020202020204" pitchFamily="34" charset="0"/>
              </a:rPr>
              <a:pPr>
                <a:spcAft>
                  <a:spcPts val="600"/>
                </a:spcAft>
              </a:pPr>
              <a:t>16</a:t>
            </a:fld>
            <a:endParaRPr lang="en-US">
              <a:latin typeface="Arial Nova" panose="020B0504020202020204" pitchFamily="34" charset="0"/>
            </a:endParaRPr>
          </a:p>
        </p:txBody>
      </p:sp>
      <p:pic>
        <p:nvPicPr>
          <p:cNvPr id="5" name="Picture 4" descr="Source-level extractive system diagram">
            <a:extLst>
              <a:ext uri="{FF2B5EF4-FFF2-40B4-BE49-F238E27FC236}">
                <a16:creationId xmlns:a16="http://schemas.microsoft.com/office/drawing/2014/main" id="{DBA4DF7D-A84B-44BB-BE0E-7FB4E4E8E31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06834" y="1283235"/>
            <a:ext cx="9444460" cy="4869144"/>
          </a:xfrm>
          <a:prstGeom prst="rect">
            <a:avLst/>
          </a:prstGeom>
        </p:spPr>
      </p:pic>
    </p:spTree>
    <p:custDataLst>
      <p:tags r:id="rId1"/>
    </p:custDataLst>
    <p:extLst>
      <p:ext uri="{BB962C8B-B14F-4D97-AF65-F5344CB8AC3E}">
        <p14:creationId xmlns:p14="http://schemas.microsoft.com/office/powerpoint/2010/main" val="5989212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1B295D-D6EA-47E4-95FB-31D25BB7B2EA}"/>
              </a:ext>
            </a:extLst>
          </p:cNvPr>
          <p:cNvSpPr>
            <a:spLocks noGrp="1"/>
          </p:cNvSpPr>
          <p:nvPr>
            <p:ph type="title"/>
          </p:nvPr>
        </p:nvSpPr>
        <p:spPr>
          <a:xfrm>
            <a:off x="269107" y="276088"/>
            <a:ext cx="11656194" cy="753642"/>
          </a:xfrm>
        </p:spPr>
        <p:txBody>
          <a:bodyPr anchor="t">
            <a:normAutofit/>
          </a:bodyPr>
          <a:lstStyle/>
          <a:p>
            <a:pPr>
              <a:lnSpc>
                <a:spcPct val="90000"/>
              </a:lnSpc>
            </a:pPr>
            <a:r>
              <a:rPr lang="en-US"/>
              <a:t>Dilution Extractive Systems</a:t>
            </a:r>
          </a:p>
        </p:txBody>
      </p:sp>
      <p:pic>
        <p:nvPicPr>
          <p:cNvPr id="5" name="Picture 2" descr="Diagram of Dilution Extractive Systems">
            <a:extLst>
              <a:ext uri="{FF2B5EF4-FFF2-40B4-BE49-F238E27FC236}">
                <a16:creationId xmlns:a16="http://schemas.microsoft.com/office/drawing/2014/main" id="{34EB7AA9-DD93-401E-B128-B08F53DCDBA8}"/>
              </a:ext>
            </a:extLst>
          </p:cNvPr>
          <p:cNvPicPr>
            <a:picLocks noChangeAspect="1" noChangeArrowheads="1"/>
          </p:cNvPicPr>
          <p:nvPr/>
        </p:nvPicPr>
        <p:blipFill>
          <a:blip r:embed="rId4">
            <a:extLst>
              <a:ext uri="{28A0092B-C50C-407E-A947-70E740481C1C}">
                <a14:useLocalDpi xmlns:a14="http://schemas.microsoft.com/office/drawing/2010/main" val="0"/>
              </a:ext>
            </a:extLst>
          </a:blip>
          <a:stretch/>
        </p:blipFill>
        <p:spPr bwMode="auto">
          <a:xfrm>
            <a:off x="1006924" y="1256640"/>
            <a:ext cx="9998533" cy="514924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ABF06477-31C0-4E3C-AD19-03808B723863}"/>
              </a:ext>
            </a:extLst>
          </p:cNvPr>
          <p:cNvSpPr>
            <a:spLocks noGrp="1"/>
          </p:cNvSpPr>
          <p:nvPr>
            <p:ph type="sldNum" sz="quarter" idx="4"/>
          </p:nvPr>
        </p:nvSpPr>
        <p:spPr>
          <a:xfrm>
            <a:off x="9179694" y="6405885"/>
            <a:ext cx="2743200" cy="365125"/>
          </a:xfrm>
        </p:spPr>
        <p:txBody>
          <a:bodyPr anchor="ctr">
            <a:normAutofit/>
          </a:bodyPr>
          <a:lstStyle/>
          <a:p>
            <a:pPr>
              <a:spcAft>
                <a:spcPts val="600"/>
              </a:spcAft>
            </a:pPr>
            <a:fld id="{9F6A1695-EE1A-47E5-B690-CB114231B8B2}" type="slidenum">
              <a:rPr lang="en-US" smtClean="0"/>
              <a:pPr>
                <a:spcAft>
                  <a:spcPts val="600"/>
                </a:spcAft>
              </a:pPr>
              <a:t>17</a:t>
            </a:fld>
            <a:endParaRPr lang="en-US"/>
          </a:p>
        </p:txBody>
      </p:sp>
    </p:spTree>
    <p:custDataLst>
      <p:tags r:id="rId1"/>
    </p:custDataLst>
    <p:extLst>
      <p:ext uri="{BB962C8B-B14F-4D97-AF65-F5344CB8AC3E}">
        <p14:creationId xmlns:p14="http://schemas.microsoft.com/office/powerpoint/2010/main" val="42674182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A6CB8B-8019-4D75-A017-59FC34918337}"/>
              </a:ext>
            </a:extLst>
          </p:cNvPr>
          <p:cNvSpPr>
            <a:spLocks noGrp="1"/>
          </p:cNvSpPr>
          <p:nvPr>
            <p:ph type="title"/>
          </p:nvPr>
        </p:nvSpPr>
        <p:spPr/>
        <p:txBody>
          <a:bodyPr/>
          <a:lstStyle/>
          <a:p>
            <a:r>
              <a:rPr lang="en-US"/>
              <a:t>Dilution Extractive Systems (Cont’d)</a:t>
            </a:r>
          </a:p>
        </p:txBody>
      </p:sp>
      <p:sp>
        <p:nvSpPr>
          <p:cNvPr id="18" name="Rectangle: Rounded Corners 17">
            <a:extLst>
              <a:ext uri="{FF2B5EF4-FFF2-40B4-BE49-F238E27FC236}">
                <a16:creationId xmlns:a16="http://schemas.microsoft.com/office/drawing/2014/main" id="{37B8E36E-A8EB-4730-90B0-DF856F3C777F}"/>
              </a:ext>
              <a:ext uri="{C183D7F6-B498-43B3-948B-1728B52AA6E4}">
                <adec:decorative xmlns:adec="http://schemas.microsoft.com/office/drawing/2017/decorative" val="1"/>
              </a:ext>
            </a:extLst>
          </p:cNvPr>
          <p:cNvSpPr/>
          <p:nvPr/>
        </p:nvSpPr>
        <p:spPr>
          <a:xfrm>
            <a:off x="269107" y="1224666"/>
            <a:ext cx="11530920" cy="2228884"/>
          </a:xfrm>
          <a:prstGeom prst="round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descr="Gas lines">
            <a:extLst>
              <a:ext uri="{FF2B5EF4-FFF2-40B4-BE49-F238E27FC236}">
                <a16:creationId xmlns:a16="http://schemas.microsoft.com/office/drawing/2014/main" id="{862A8579-9D41-4930-BA18-BE5B8FD710B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89231" y="1341491"/>
            <a:ext cx="3070471" cy="1964314"/>
          </a:xfrm>
          <a:prstGeom prst="roundRect">
            <a:avLst/>
          </a:prstGeom>
        </p:spPr>
      </p:pic>
      <p:sp>
        <p:nvSpPr>
          <p:cNvPr id="7" name="Rectangle: Rounded Corners 6">
            <a:extLst>
              <a:ext uri="{FF2B5EF4-FFF2-40B4-BE49-F238E27FC236}">
                <a16:creationId xmlns:a16="http://schemas.microsoft.com/office/drawing/2014/main" id="{DDF0A8DA-3CD1-4F9B-8D77-79E729E656F0}"/>
              </a:ext>
            </a:extLst>
          </p:cNvPr>
          <p:cNvSpPr/>
          <p:nvPr/>
        </p:nvSpPr>
        <p:spPr>
          <a:xfrm>
            <a:off x="391973" y="3563004"/>
            <a:ext cx="3479504" cy="2769581"/>
          </a:xfrm>
          <a:prstGeom prst="roundRect">
            <a:avLst/>
          </a:prstGeom>
          <a:ln>
            <a:noFill/>
          </a:ln>
        </p:spPr>
        <p:style>
          <a:lnRef idx="1">
            <a:schemeClr val="accent1"/>
          </a:lnRef>
          <a:fillRef idx="2">
            <a:schemeClr val="accent1"/>
          </a:fillRef>
          <a:effectRef idx="1">
            <a:schemeClr val="accent1"/>
          </a:effectRef>
          <a:fontRef idx="minor">
            <a:schemeClr val="dk1"/>
          </a:fontRef>
        </p:style>
        <p:txBody>
          <a:bodyPr rtlCol="0" anchor="ctr"/>
          <a:lstStyle/>
          <a:p>
            <a:pPr lvl="0">
              <a:buClr>
                <a:schemeClr val="accent2">
                  <a:lumMod val="75000"/>
                </a:schemeClr>
              </a:buClr>
            </a:pPr>
            <a:r>
              <a:rPr lang="en-US" sz="1450">
                <a:latin typeface="Arial Nova" panose="020B0504020202020204" pitchFamily="34" charset="0"/>
              </a:rPr>
              <a:t>The sample gas is diluted with dry, contamination-free air to a level below the dew point of the diluted sample gas to eliminate condensation in the sample line. </a:t>
            </a:r>
          </a:p>
          <a:p>
            <a:pPr lvl="0">
              <a:buClr>
                <a:schemeClr val="accent2">
                  <a:lumMod val="75000"/>
                </a:schemeClr>
              </a:buClr>
            </a:pPr>
            <a:endParaRPr lang="en-US" sz="1450">
              <a:latin typeface="Arial Nova" panose="020B0504020202020204" pitchFamily="34" charset="0"/>
            </a:endParaRPr>
          </a:p>
          <a:p>
            <a:pPr marL="285750" indent="-285750">
              <a:buFont typeface="Arial" panose="020B0604020202020204" pitchFamily="34" charset="0"/>
              <a:buChar char="•"/>
            </a:pPr>
            <a:r>
              <a:rPr lang="en-US" sz="1450">
                <a:latin typeface="Arial Nova" panose="020B0504020202020204" pitchFamily="34" charset="0"/>
              </a:rPr>
              <a:t>The diluted sample is measured by pollutant and CO</a:t>
            </a:r>
            <a:r>
              <a:rPr lang="en-US" sz="1450" baseline="-25000">
                <a:latin typeface="Arial Nova" panose="020B0504020202020204" pitchFamily="34" charset="0"/>
              </a:rPr>
              <a:t>2</a:t>
            </a:r>
            <a:r>
              <a:rPr lang="en-US" sz="1450">
                <a:latin typeface="Arial Nova" panose="020B0504020202020204" pitchFamily="34" charset="0"/>
              </a:rPr>
              <a:t> monitors operating at or near ambient concentration ranges to provide concentration measurements on a wet basis.</a:t>
            </a:r>
            <a:endParaRPr lang="en-US"/>
          </a:p>
        </p:txBody>
      </p:sp>
      <p:pic>
        <p:nvPicPr>
          <p:cNvPr id="14" name="Picture 13" descr="Moisture bubbles">
            <a:extLst>
              <a:ext uri="{FF2B5EF4-FFF2-40B4-BE49-F238E27FC236}">
                <a16:creationId xmlns:a16="http://schemas.microsoft.com/office/drawing/2014/main" id="{13E40BDF-19EC-48DE-A4FE-958541EF568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495448" y="1360553"/>
            <a:ext cx="3070471" cy="1933394"/>
          </a:xfrm>
          <a:prstGeom prst="roundRect">
            <a:avLst/>
          </a:prstGeom>
        </p:spPr>
      </p:pic>
      <p:sp>
        <p:nvSpPr>
          <p:cNvPr id="8" name="Rectangle: Rounded Corners 7">
            <a:extLst>
              <a:ext uri="{FF2B5EF4-FFF2-40B4-BE49-F238E27FC236}">
                <a16:creationId xmlns:a16="http://schemas.microsoft.com/office/drawing/2014/main" id="{92042170-2404-4868-81CB-E53BB4CFE4CE}"/>
              </a:ext>
            </a:extLst>
          </p:cNvPr>
          <p:cNvSpPr/>
          <p:nvPr/>
        </p:nvSpPr>
        <p:spPr>
          <a:xfrm>
            <a:off x="4356248" y="3563004"/>
            <a:ext cx="3479504" cy="2769581"/>
          </a:xfrm>
          <a:prstGeom prst="roundRect">
            <a:avLst/>
          </a:prstGeom>
          <a:ln>
            <a:noFill/>
          </a:ln>
        </p:spPr>
        <p:style>
          <a:lnRef idx="1">
            <a:schemeClr val="accent1"/>
          </a:lnRef>
          <a:fillRef idx="2">
            <a:schemeClr val="accent1"/>
          </a:fillRef>
          <a:effectRef idx="1">
            <a:schemeClr val="accent1"/>
          </a:effectRef>
          <a:fontRef idx="minor">
            <a:schemeClr val="dk1"/>
          </a:fontRef>
        </p:style>
        <p:txBody>
          <a:bodyPr rtlCol="0" anchor="t"/>
          <a:lstStyle/>
          <a:p>
            <a:pPr lvl="0"/>
            <a:r>
              <a:rPr lang="en-US" sz="1600">
                <a:latin typeface="Arial Nova" panose="020B0504020202020204" pitchFamily="34" charset="0"/>
              </a:rPr>
              <a:t>The concentrations are measured on a wet-basis. With a wet stack volume flowrate measurement, the pollutant mass emission rate can be calculated without a separate stack gas moisture measurement or assumption needed.</a:t>
            </a:r>
          </a:p>
        </p:txBody>
      </p:sp>
      <p:pic>
        <p:nvPicPr>
          <p:cNvPr id="12" name="Picture 11" descr="Smoke stack emitting smoke">
            <a:extLst>
              <a:ext uri="{FF2B5EF4-FFF2-40B4-BE49-F238E27FC236}">
                <a16:creationId xmlns:a16="http://schemas.microsoft.com/office/drawing/2014/main" id="{0E41385E-4142-42AA-9653-FE7F4B827FD3}"/>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390780" y="1304793"/>
            <a:ext cx="3070471" cy="1968452"/>
          </a:xfrm>
          <a:prstGeom prst="roundRect">
            <a:avLst/>
          </a:prstGeom>
        </p:spPr>
      </p:pic>
      <p:sp>
        <p:nvSpPr>
          <p:cNvPr id="10" name="Rectangle: Rounded Corners 9">
            <a:extLst>
              <a:ext uri="{FF2B5EF4-FFF2-40B4-BE49-F238E27FC236}">
                <a16:creationId xmlns:a16="http://schemas.microsoft.com/office/drawing/2014/main" id="{7FED84A6-4611-4721-86EA-286A22A644D9}"/>
              </a:ext>
            </a:extLst>
          </p:cNvPr>
          <p:cNvSpPr/>
          <p:nvPr/>
        </p:nvSpPr>
        <p:spPr>
          <a:xfrm>
            <a:off x="8320523" y="3563004"/>
            <a:ext cx="3479504" cy="2769581"/>
          </a:xfrm>
          <a:prstGeom prst="roundRect">
            <a:avLst/>
          </a:prstGeom>
          <a:ln>
            <a:noFill/>
          </a:ln>
        </p:spPr>
        <p:style>
          <a:lnRef idx="1">
            <a:schemeClr val="accent1"/>
          </a:lnRef>
          <a:fillRef idx="2">
            <a:schemeClr val="accent1"/>
          </a:fillRef>
          <a:effectRef idx="1">
            <a:schemeClr val="accent1"/>
          </a:effectRef>
          <a:fontRef idx="minor">
            <a:schemeClr val="dk1"/>
          </a:fontRef>
        </p:style>
        <p:txBody>
          <a:bodyPr rtlCol="0" anchor="t"/>
          <a:lstStyle/>
          <a:p>
            <a:pPr lvl="0"/>
            <a:r>
              <a:rPr lang="en-US" sz="1600">
                <a:solidFill>
                  <a:srgbClr val="4D3E2F"/>
                </a:solidFill>
                <a:latin typeface="Arial Nova" panose="020B0504020202020204" pitchFamily="34" charset="0"/>
              </a:rPr>
              <a:t>The most unique component of a dilution-extractive system is the dilution sampling probe. </a:t>
            </a:r>
          </a:p>
          <a:p>
            <a:pPr lvl="0"/>
            <a:endParaRPr lang="en-US" sz="1600">
              <a:solidFill>
                <a:srgbClr val="4D3E2F"/>
              </a:solidFill>
              <a:latin typeface="Arial Nova" panose="020B0504020202020204" pitchFamily="34" charset="0"/>
            </a:endParaRPr>
          </a:p>
          <a:p>
            <a:pPr lvl="0"/>
            <a:r>
              <a:rPr lang="en-US" sz="1600">
                <a:solidFill>
                  <a:srgbClr val="4D3E2F"/>
                </a:solidFill>
                <a:latin typeface="Arial Nova" panose="020B0504020202020204" pitchFamily="34" charset="0"/>
              </a:rPr>
              <a:t>There are two types, depending on where the dilution occurs:</a:t>
            </a:r>
          </a:p>
          <a:p>
            <a:pPr marL="742950" lvl="1" indent="-285750">
              <a:buClr>
                <a:schemeClr val="accent2">
                  <a:lumMod val="75000"/>
                </a:schemeClr>
              </a:buClr>
              <a:buFont typeface="Arial" panose="020B0604020202020204" pitchFamily="34" charset="0"/>
              <a:buChar char="•"/>
            </a:pPr>
            <a:r>
              <a:rPr lang="en-US" sz="1600">
                <a:solidFill>
                  <a:srgbClr val="4D3E2F"/>
                </a:solidFill>
                <a:latin typeface="Arial Nova" panose="020B0504020202020204" pitchFamily="34" charset="0"/>
              </a:rPr>
              <a:t>In-stack</a:t>
            </a:r>
          </a:p>
          <a:p>
            <a:pPr marL="742950" lvl="1" indent="-285750">
              <a:buClr>
                <a:schemeClr val="accent2">
                  <a:lumMod val="75000"/>
                </a:schemeClr>
              </a:buClr>
              <a:buFont typeface="Arial" panose="020B0604020202020204" pitchFamily="34" charset="0"/>
              <a:buChar char="•"/>
            </a:pPr>
            <a:r>
              <a:rPr lang="en-US" sz="1600">
                <a:solidFill>
                  <a:srgbClr val="4D3E2F"/>
                </a:solidFill>
                <a:latin typeface="Arial Nova" panose="020B0504020202020204" pitchFamily="34" charset="0"/>
              </a:rPr>
              <a:t>Out of stack </a:t>
            </a:r>
          </a:p>
        </p:txBody>
      </p:sp>
      <p:sp>
        <p:nvSpPr>
          <p:cNvPr id="4" name="Slide Number Placeholder 3">
            <a:extLst>
              <a:ext uri="{FF2B5EF4-FFF2-40B4-BE49-F238E27FC236}">
                <a16:creationId xmlns:a16="http://schemas.microsoft.com/office/drawing/2014/main" id="{1DFD6C95-9084-48B2-8813-B4903494A300}"/>
              </a:ext>
            </a:extLst>
          </p:cNvPr>
          <p:cNvSpPr>
            <a:spLocks noGrp="1"/>
          </p:cNvSpPr>
          <p:nvPr>
            <p:ph type="sldNum" sz="quarter" idx="4"/>
          </p:nvPr>
        </p:nvSpPr>
        <p:spPr/>
        <p:txBody>
          <a:bodyPr/>
          <a:lstStyle/>
          <a:p>
            <a:fld id="{9F6A1695-EE1A-47E5-B690-CB114231B8B2}" type="slidenum">
              <a:rPr lang="en-US" smtClean="0">
                <a:latin typeface="Arial Nova" panose="020B0504020202020204" pitchFamily="34" charset="0"/>
              </a:rPr>
              <a:t>18</a:t>
            </a:fld>
            <a:endParaRPr lang="en-US">
              <a:latin typeface="Arial Nova" panose="020B0504020202020204" pitchFamily="34" charset="0"/>
            </a:endParaRPr>
          </a:p>
        </p:txBody>
      </p:sp>
    </p:spTree>
    <p:custDataLst>
      <p:tags r:id="rId1"/>
    </p:custDataLst>
    <p:extLst>
      <p:ext uri="{BB962C8B-B14F-4D97-AF65-F5344CB8AC3E}">
        <p14:creationId xmlns:p14="http://schemas.microsoft.com/office/powerpoint/2010/main" val="27803154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F42934-D8C1-45B2-A664-4CFA7E3C7ECB}"/>
              </a:ext>
            </a:extLst>
          </p:cNvPr>
          <p:cNvSpPr>
            <a:spLocks noGrp="1"/>
          </p:cNvSpPr>
          <p:nvPr>
            <p:ph type="title"/>
          </p:nvPr>
        </p:nvSpPr>
        <p:spPr/>
        <p:txBody>
          <a:bodyPr/>
          <a:lstStyle/>
          <a:p>
            <a:r>
              <a:rPr lang="en-US"/>
              <a:t>Dilution Probe</a:t>
            </a:r>
          </a:p>
        </p:txBody>
      </p:sp>
      <p:sp>
        <p:nvSpPr>
          <p:cNvPr id="4" name="Slide Number Placeholder 3">
            <a:extLst>
              <a:ext uri="{FF2B5EF4-FFF2-40B4-BE49-F238E27FC236}">
                <a16:creationId xmlns:a16="http://schemas.microsoft.com/office/drawing/2014/main" id="{6533EE93-109F-4E0A-A49D-4301F818A33A}"/>
              </a:ext>
            </a:extLst>
          </p:cNvPr>
          <p:cNvSpPr>
            <a:spLocks noGrp="1"/>
          </p:cNvSpPr>
          <p:nvPr>
            <p:ph type="sldNum" sz="quarter" idx="4"/>
          </p:nvPr>
        </p:nvSpPr>
        <p:spPr/>
        <p:txBody>
          <a:bodyPr/>
          <a:lstStyle/>
          <a:p>
            <a:fld id="{9F6A1695-EE1A-47E5-B690-CB114231B8B2}" type="slidenum">
              <a:rPr lang="en-US" smtClean="0">
                <a:latin typeface="Arial Nova" panose="020B0504020202020204" pitchFamily="34" charset="0"/>
              </a:rPr>
              <a:t>19</a:t>
            </a:fld>
            <a:endParaRPr lang="en-US">
              <a:latin typeface="Arial Nova" panose="020B0504020202020204" pitchFamily="34" charset="0"/>
            </a:endParaRPr>
          </a:p>
        </p:txBody>
      </p:sp>
      <p:pic>
        <p:nvPicPr>
          <p:cNvPr id="34" name="Picture 33" descr="Dilution Probe">
            <a:extLst>
              <a:ext uri="{FF2B5EF4-FFF2-40B4-BE49-F238E27FC236}">
                <a16:creationId xmlns:a16="http://schemas.microsoft.com/office/drawing/2014/main" id="{AC39F57D-FC95-4D50-A92A-DF69CE3CFD06}"/>
              </a:ext>
            </a:extLst>
          </p:cNvPr>
          <p:cNvPicPr/>
          <p:nvPr/>
        </p:nvPicPr>
        <p:blipFill rotWithShape="1">
          <a:blip r:embed="rId4" cstate="screen">
            <a:extLst>
              <a:ext uri="{28A0092B-C50C-407E-A947-70E740481C1C}">
                <a14:useLocalDpi xmlns:a14="http://schemas.microsoft.com/office/drawing/2010/main"/>
              </a:ext>
            </a:extLst>
          </a:blip>
          <a:srcRect/>
          <a:stretch/>
        </p:blipFill>
        <p:spPr>
          <a:xfrm>
            <a:off x="2383970" y="1184972"/>
            <a:ext cx="7097487" cy="5160650"/>
          </a:xfrm>
          <a:prstGeom prst="rect">
            <a:avLst/>
          </a:prstGeom>
        </p:spPr>
      </p:pic>
    </p:spTree>
    <p:custDataLst>
      <p:tags r:id="rId1"/>
    </p:custDataLst>
    <p:extLst>
      <p:ext uri="{BB962C8B-B14F-4D97-AF65-F5344CB8AC3E}">
        <p14:creationId xmlns:p14="http://schemas.microsoft.com/office/powerpoint/2010/main" val="31161978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60BC1C47-F553-4C01-A1F5-C9F839C23DE5}"/>
              </a:ext>
            </a:extLst>
          </p:cNvPr>
          <p:cNvSpPr>
            <a:spLocks noGrp="1"/>
          </p:cNvSpPr>
          <p:nvPr>
            <p:ph type="title"/>
          </p:nvPr>
        </p:nvSpPr>
        <p:spPr>
          <a:xfrm>
            <a:off x="269107" y="276088"/>
            <a:ext cx="11656194" cy="753642"/>
          </a:xfrm>
        </p:spPr>
        <p:txBody>
          <a:bodyPr anchor="t">
            <a:normAutofit/>
          </a:bodyPr>
          <a:lstStyle/>
          <a:p>
            <a:pPr>
              <a:lnSpc>
                <a:spcPct val="90000"/>
              </a:lnSpc>
            </a:pPr>
            <a:r>
              <a:rPr lang="en-US"/>
              <a:t>Module 2 Outline</a:t>
            </a:r>
          </a:p>
        </p:txBody>
      </p:sp>
      <p:pic>
        <p:nvPicPr>
          <p:cNvPr id="16" name="Picture Placeholder 15" descr="Review of Types of CMS; Opacity; Gaseous CEMS Designs (pros/cons and comparisons); Continuous Emission Rate Monitoring Systems (CERMS); Location Considerations for CEMS">
            <a:extLst>
              <a:ext uri="{FF2B5EF4-FFF2-40B4-BE49-F238E27FC236}">
                <a16:creationId xmlns:a16="http://schemas.microsoft.com/office/drawing/2014/main" id="{56FC1AD8-F1A1-4B91-A773-AE5FE51A3DB7}"/>
              </a:ext>
            </a:extLst>
          </p:cNvPr>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269107" y="1445320"/>
            <a:ext cx="11653788" cy="4544975"/>
          </a:xfrm>
          <a:noFill/>
        </p:spPr>
      </p:pic>
      <p:sp>
        <p:nvSpPr>
          <p:cNvPr id="7" name="Slide Number Placeholder 3">
            <a:extLst>
              <a:ext uri="{FF2B5EF4-FFF2-40B4-BE49-F238E27FC236}">
                <a16:creationId xmlns:a16="http://schemas.microsoft.com/office/drawing/2014/main" id="{24C26226-8397-400E-BFA5-465A030F122E}"/>
              </a:ext>
            </a:extLst>
          </p:cNvPr>
          <p:cNvSpPr>
            <a:spLocks noGrp="1"/>
          </p:cNvSpPr>
          <p:nvPr>
            <p:ph type="sldNum" sz="quarter" idx="4"/>
          </p:nvPr>
        </p:nvSpPr>
        <p:spPr>
          <a:xfrm>
            <a:off x="9179694" y="6405885"/>
            <a:ext cx="2743200" cy="365125"/>
          </a:xfrm>
        </p:spPr>
        <p:txBody>
          <a:bodyPr anchor="ctr">
            <a:normAutofit/>
          </a:bodyPr>
          <a:lstStyle/>
          <a:p>
            <a:pPr>
              <a:spcAft>
                <a:spcPts val="600"/>
              </a:spcAft>
            </a:pPr>
            <a:fld id="{9F6A1695-EE1A-47E5-B690-CB114231B8B2}" type="slidenum">
              <a:rPr lang="en-US" smtClean="0">
                <a:latin typeface="Arial Nova" panose="020B0504020202020204" pitchFamily="34" charset="0"/>
              </a:rPr>
              <a:pPr>
                <a:spcAft>
                  <a:spcPts val="600"/>
                </a:spcAft>
              </a:pPr>
              <a:t>2</a:t>
            </a:fld>
            <a:endParaRPr lang="en-US">
              <a:latin typeface="Arial Nova" panose="020B0504020202020204" pitchFamily="34" charset="0"/>
            </a:endParaRPr>
          </a:p>
        </p:txBody>
      </p:sp>
    </p:spTree>
    <p:custDataLst>
      <p:tags r:id="rId1"/>
    </p:custDataLst>
    <p:extLst>
      <p:ext uri="{BB962C8B-B14F-4D97-AF65-F5344CB8AC3E}">
        <p14:creationId xmlns:p14="http://schemas.microsoft.com/office/powerpoint/2010/main" val="18981861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1613D9-617E-4DC5-AEE4-87727A959891}"/>
              </a:ext>
            </a:extLst>
          </p:cNvPr>
          <p:cNvSpPr>
            <a:spLocks noGrp="1"/>
          </p:cNvSpPr>
          <p:nvPr>
            <p:ph type="title"/>
          </p:nvPr>
        </p:nvSpPr>
        <p:spPr>
          <a:xfrm>
            <a:off x="269107" y="276088"/>
            <a:ext cx="11656194" cy="753642"/>
          </a:xfrm>
        </p:spPr>
        <p:txBody>
          <a:bodyPr anchor="t">
            <a:normAutofit/>
          </a:bodyPr>
          <a:lstStyle/>
          <a:p>
            <a:pPr>
              <a:lnSpc>
                <a:spcPct val="90000"/>
              </a:lnSpc>
            </a:pPr>
            <a:r>
              <a:rPr lang="en-US"/>
              <a:t>Dilution Probe Orifice</a:t>
            </a:r>
          </a:p>
        </p:txBody>
      </p:sp>
      <p:pic>
        <p:nvPicPr>
          <p:cNvPr id="6" name="Picture 2" descr="Dilution Probe Orifice">
            <a:extLst>
              <a:ext uri="{FF2B5EF4-FFF2-40B4-BE49-F238E27FC236}">
                <a16:creationId xmlns:a16="http://schemas.microsoft.com/office/drawing/2014/main" id="{544DB1EC-5478-4F7D-91A2-6092894B38D6}"/>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2559" b="3379"/>
          <a:stretch/>
        </p:blipFill>
        <p:spPr bwMode="auto">
          <a:xfrm>
            <a:off x="598597" y="1158602"/>
            <a:ext cx="10565970" cy="511841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DFFAFDA5-8189-472F-A095-0BAC8494A973}"/>
              </a:ext>
            </a:extLst>
          </p:cNvPr>
          <p:cNvSpPr>
            <a:spLocks noGrp="1"/>
          </p:cNvSpPr>
          <p:nvPr>
            <p:ph type="sldNum" sz="quarter" idx="4"/>
          </p:nvPr>
        </p:nvSpPr>
        <p:spPr>
          <a:xfrm>
            <a:off x="9179694" y="6405885"/>
            <a:ext cx="2743200" cy="365125"/>
          </a:xfrm>
        </p:spPr>
        <p:txBody>
          <a:bodyPr anchor="ctr">
            <a:normAutofit/>
          </a:bodyPr>
          <a:lstStyle/>
          <a:p>
            <a:pPr>
              <a:spcAft>
                <a:spcPts val="600"/>
              </a:spcAft>
            </a:pPr>
            <a:fld id="{9F6A1695-EE1A-47E5-B690-CB114231B8B2}" type="slidenum">
              <a:rPr lang="en-US" smtClean="0"/>
              <a:pPr>
                <a:spcAft>
                  <a:spcPts val="600"/>
                </a:spcAft>
              </a:pPr>
              <a:t>20</a:t>
            </a:fld>
            <a:endParaRPr lang="en-US"/>
          </a:p>
        </p:txBody>
      </p:sp>
    </p:spTree>
    <p:custDataLst>
      <p:tags r:id="rId1"/>
    </p:custDataLst>
    <p:extLst>
      <p:ext uri="{BB962C8B-B14F-4D97-AF65-F5344CB8AC3E}">
        <p14:creationId xmlns:p14="http://schemas.microsoft.com/office/powerpoint/2010/main" val="22863521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5298460E-5BEC-4FE3-8B94-13CC6766BE59}"/>
              </a:ext>
              <a:ext uri="{C183D7F6-B498-43B3-948B-1728B52AA6E4}">
                <adec:decorative xmlns:adec="http://schemas.microsoft.com/office/drawing/2017/decorative" val="1"/>
              </a:ext>
            </a:extLst>
          </p:cNvPr>
          <p:cNvSpPr>
            <a:spLocks noGrp="1"/>
          </p:cNvSpPr>
          <p:nvPr>
            <p:ph type="title"/>
          </p:nvPr>
        </p:nvSpPr>
        <p:spPr/>
        <p:txBody>
          <a:bodyPr>
            <a:noAutofit/>
          </a:bodyPr>
          <a:lstStyle/>
          <a:p>
            <a:r>
              <a:rPr lang="en-US" sz="4400"/>
              <a:t>Reasons to Consider Using Dilution Probes</a:t>
            </a:r>
          </a:p>
        </p:txBody>
      </p:sp>
      <p:sp>
        <p:nvSpPr>
          <p:cNvPr id="2" name="Rectangle 1">
            <a:extLst>
              <a:ext uri="{FF2B5EF4-FFF2-40B4-BE49-F238E27FC236}">
                <a16:creationId xmlns:a16="http://schemas.microsoft.com/office/drawing/2014/main" id="{BE90DDE7-B94A-4015-85FA-F9428CDBC862}"/>
              </a:ext>
            </a:extLst>
          </p:cNvPr>
          <p:cNvSpPr/>
          <p:nvPr/>
        </p:nvSpPr>
        <p:spPr>
          <a:xfrm>
            <a:off x="1455650" y="1383467"/>
            <a:ext cx="3701143" cy="221642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en-US" sz="2100">
                <a:latin typeface="Arial Nova" panose="020B0504020202020204" pitchFamily="34" charset="0"/>
              </a:rPr>
              <a:t>Allows the emissions to be measured on a “wet” basis</a:t>
            </a:r>
          </a:p>
        </p:txBody>
      </p:sp>
      <p:sp>
        <p:nvSpPr>
          <p:cNvPr id="8" name="Rectangle 7">
            <a:extLst>
              <a:ext uri="{FF2B5EF4-FFF2-40B4-BE49-F238E27FC236}">
                <a16:creationId xmlns:a16="http://schemas.microsoft.com/office/drawing/2014/main" id="{293927C8-B659-4253-A8A7-7B886A38FA14}"/>
              </a:ext>
            </a:extLst>
          </p:cNvPr>
          <p:cNvSpPr/>
          <p:nvPr/>
        </p:nvSpPr>
        <p:spPr>
          <a:xfrm>
            <a:off x="5853478" y="1383467"/>
            <a:ext cx="3701143" cy="221642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en-US" sz="2100">
                <a:latin typeface="Arial Nova" panose="020B0504020202020204" pitchFamily="34" charset="0"/>
              </a:rPr>
              <a:t>Sampling rate of stack gas (~20-50 mL/min) much lower than conventional extractive systems (~2-5 L/min.) resulting in less PM being pulled in with sample</a:t>
            </a:r>
          </a:p>
        </p:txBody>
      </p:sp>
      <p:sp>
        <p:nvSpPr>
          <p:cNvPr id="7" name="Rectangle 6">
            <a:extLst>
              <a:ext uri="{FF2B5EF4-FFF2-40B4-BE49-F238E27FC236}">
                <a16:creationId xmlns:a16="http://schemas.microsoft.com/office/drawing/2014/main" id="{A3E168B3-E34E-444A-BC4C-222AA83183B2}"/>
              </a:ext>
            </a:extLst>
          </p:cNvPr>
          <p:cNvSpPr/>
          <p:nvPr/>
        </p:nvSpPr>
        <p:spPr>
          <a:xfrm>
            <a:off x="1455649" y="3953631"/>
            <a:ext cx="3701143" cy="221642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buClr>
                <a:schemeClr val="accent2">
                  <a:lumMod val="75000"/>
                </a:schemeClr>
              </a:buClr>
            </a:pPr>
            <a:r>
              <a:rPr lang="en-US" altLang="en-US" sz="2100">
                <a:latin typeface="Arial Nova" panose="020B0504020202020204" pitchFamily="34" charset="0"/>
              </a:rPr>
              <a:t>Reduces moisture of the sample gas, thus not requiring gas conditioning system or “heated” sample lines to prevent condensation to analyzer, which results in  lower maintenance</a:t>
            </a:r>
          </a:p>
        </p:txBody>
      </p:sp>
      <p:sp>
        <p:nvSpPr>
          <p:cNvPr id="3" name="Rectangle 2">
            <a:extLst>
              <a:ext uri="{FF2B5EF4-FFF2-40B4-BE49-F238E27FC236}">
                <a16:creationId xmlns:a16="http://schemas.microsoft.com/office/drawing/2014/main" id="{F5609BE8-02D2-4864-8261-2A2BBEDF5023}"/>
              </a:ext>
            </a:extLst>
          </p:cNvPr>
          <p:cNvSpPr/>
          <p:nvPr/>
        </p:nvSpPr>
        <p:spPr>
          <a:xfrm>
            <a:off x="5853478" y="3933976"/>
            <a:ext cx="3701143" cy="221642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buClr>
                <a:schemeClr val="accent2">
                  <a:lumMod val="75000"/>
                </a:schemeClr>
              </a:buClr>
            </a:pPr>
            <a:r>
              <a:rPr lang="en-US" altLang="en-US" sz="2100">
                <a:latin typeface="Arial Nova" panose="020B0504020202020204" pitchFamily="34" charset="0"/>
              </a:rPr>
              <a:t>Allows the use of ambient monitors which meet design and performance criteria set by EPA</a:t>
            </a:r>
          </a:p>
        </p:txBody>
      </p:sp>
      <p:sp>
        <p:nvSpPr>
          <p:cNvPr id="5" name="Slide Number Placeholder 4">
            <a:extLst>
              <a:ext uri="{FF2B5EF4-FFF2-40B4-BE49-F238E27FC236}">
                <a16:creationId xmlns:a16="http://schemas.microsoft.com/office/drawing/2014/main" id="{4E663E43-9E9D-494B-8EB7-A7A48F6ABD74}"/>
              </a:ext>
            </a:extLst>
          </p:cNvPr>
          <p:cNvSpPr>
            <a:spLocks noGrp="1"/>
          </p:cNvSpPr>
          <p:nvPr>
            <p:ph type="sldNum" sz="quarter" idx="4"/>
          </p:nvPr>
        </p:nvSpPr>
        <p:spPr/>
        <p:txBody>
          <a:bodyPr/>
          <a:lstStyle/>
          <a:p>
            <a:fld id="{9F6A1695-EE1A-47E5-B690-CB114231B8B2}" type="slidenum">
              <a:rPr lang="en-US" smtClean="0">
                <a:latin typeface="Arial Nova" panose="020B0504020202020204" pitchFamily="34" charset="0"/>
              </a:rPr>
              <a:t>21</a:t>
            </a:fld>
            <a:endParaRPr lang="en-US">
              <a:latin typeface="Arial Nova" panose="020B0504020202020204" pitchFamily="34" charset="0"/>
            </a:endParaRPr>
          </a:p>
        </p:txBody>
      </p:sp>
    </p:spTree>
    <p:custDataLst>
      <p:tags r:id="rId1"/>
    </p:custDataLst>
    <p:extLst>
      <p:ext uri="{BB962C8B-B14F-4D97-AF65-F5344CB8AC3E}">
        <p14:creationId xmlns:p14="http://schemas.microsoft.com/office/powerpoint/2010/main" val="24223645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7B3A48-2E17-401D-9EAA-76E6FDEF3032}"/>
              </a:ext>
            </a:extLst>
          </p:cNvPr>
          <p:cNvSpPr>
            <a:spLocks noGrp="1"/>
          </p:cNvSpPr>
          <p:nvPr>
            <p:ph type="title"/>
          </p:nvPr>
        </p:nvSpPr>
        <p:spPr/>
        <p:txBody>
          <a:bodyPr/>
          <a:lstStyle/>
          <a:p>
            <a:r>
              <a:rPr lang="en-US"/>
              <a:t>Overview of Measurement Bias</a:t>
            </a:r>
          </a:p>
        </p:txBody>
      </p:sp>
      <p:sp>
        <p:nvSpPr>
          <p:cNvPr id="6" name="Content Placeholder 2">
            <a:extLst>
              <a:ext uri="{FF2B5EF4-FFF2-40B4-BE49-F238E27FC236}">
                <a16:creationId xmlns:a16="http://schemas.microsoft.com/office/drawing/2014/main" id="{1C24B097-C389-4C79-A847-AD6652218248}"/>
              </a:ext>
            </a:extLst>
          </p:cNvPr>
          <p:cNvSpPr txBox="1">
            <a:spLocks/>
          </p:cNvSpPr>
          <p:nvPr/>
        </p:nvSpPr>
        <p:spPr>
          <a:xfrm>
            <a:off x="382220" y="1657478"/>
            <a:ext cx="4922262" cy="4748407"/>
          </a:xfrm>
          <a:prstGeom prst="rect">
            <a:avLst/>
          </a:prstGeom>
        </p:spPr>
        <p:txBody>
          <a:bodyPr/>
          <a:lstStyle>
            <a:lvl1pPr marL="210312" indent="-210312" algn="l" defTabSz="914400" rtl="0" eaLnBrk="1" latinLnBrk="0" hangingPunct="1">
              <a:lnSpc>
                <a:spcPct val="90000"/>
              </a:lnSpc>
              <a:spcBef>
                <a:spcPts val="1100"/>
              </a:spcBef>
              <a:buFont typeface="Arial" panose="020B0604020202020204" pitchFamily="34" charset="0"/>
              <a:buChar char="•"/>
              <a:defRPr sz="2200" kern="1200">
                <a:solidFill>
                  <a:schemeClr val="tx1"/>
                </a:solidFill>
                <a:latin typeface="Arial Nova" panose="020B0504020202020204" pitchFamily="34" charset="0"/>
                <a:ea typeface="+mn-ea"/>
                <a:cs typeface="+mn-cs"/>
              </a:defRPr>
            </a:lvl1pPr>
            <a:lvl2pPr marL="438912" indent="-155448" algn="l" defTabSz="914400" rtl="0" eaLnBrk="1" latinLnBrk="0" hangingPunct="1">
              <a:lnSpc>
                <a:spcPct val="90000"/>
              </a:lnSpc>
              <a:spcBef>
                <a:spcPts val="400"/>
              </a:spcBef>
              <a:buFont typeface="Arial" panose="020B0604020202020204" pitchFamily="34" charset="0"/>
              <a:buChar char="•"/>
              <a:defRPr sz="2200" kern="1200">
                <a:solidFill>
                  <a:schemeClr val="tx1"/>
                </a:solidFill>
                <a:latin typeface="Arial Nova" panose="020B0504020202020204" pitchFamily="34" charset="0"/>
                <a:ea typeface="+mn-ea"/>
                <a:cs typeface="+mn-cs"/>
              </a:defRPr>
            </a:lvl2pPr>
            <a:lvl3pPr marL="676656" indent="-155448" algn="l" defTabSz="914400" rtl="0" eaLnBrk="1" latinLnBrk="0" hangingPunct="1">
              <a:lnSpc>
                <a:spcPct val="90000"/>
              </a:lnSpc>
              <a:spcBef>
                <a:spcPts val="400"/>
              </a:spcBef>
              <a:buFont typeface="Arial" panose="020B0604020202020204" pitchFamily="34" charset="0"/>
              <a:buChar char="•"/>
              <a:defRPr sz="2200" kern="1200">
                <a:solidFill>
                  <a:schemeClr val="tx1"/>
                </a:solidFill>
                <a:latin typeface="Arial Nova" panose="020B0504020202020204" pitchFamily="34" charset="0"/>
                <a:ea typeface="+mn-ea"/>
                <a:cs typeface="+mn-cs"/>
              </a:defRPr>
            </a:lvl3pPr>
            <a:lvl4pPr marL="905256" indent="-155448" algn="l" defTabSz="914400" rtl="0" eaLnBrk="1" latinLnBrk="0" hangingPunct="1">
              <a:lnSpc>
                <a:spcPct val="90000"/>
              </a:lnSpc>
              <a:spcBef>
                <a:spcPts val="400"/>
              </a:spcBef>
              <a:buFont typeface="Arial" panose="020B0604020202020204" pitchFamily="34" charset="0"/>
              <a:buChar char="•"/>
              <a:defRPr sz="2200" kern="1200">
                <a:solidFill>
                  <a:schemeClr val="tx1"/>
                </a:solidFill>
                <a:latin typeface="Arial Nova" panose="020B0504020202020204" pitchFamily="34" charset="0"/>
                <a:ea typeface="+mn-ea"/>
                <a:cs typeface="+mn-cs"/>
              </a:defRPr>
            </a:lvl4pPr>
            <a:lvl5pPr marL="1133856" indent="-155448" algn="l" defTabSz="914400" rtl="0" eaLnBrk="1" latinLnBrk="0" hangingPunct="1">
              <a:lnSpc>
                <a:spcPct val="90000"/>
              </a:lnSpc>
              <a:spcBef>
                <a:spcPts val="400"/>
              </a:spcBef>
              <a:buFont typeface="Arial" panose="020B0604020202020204" pitchFamily="34" charset="0"/>
              <a:buChar char="•"/>
              <a:defRPr sz="2200" kern="1200">
                <a:solidFill>
                  <a:schemeClr val="tx1"/>
                </a:solidFill>
                <a:latin typeface="Arial Nova" panose="020B0504020202020204" pitchFamily="34" charset="0"/>
                <a:ea typeface="+mn-ea"/>
                <a:cs typeface="+mn-cs"/>
              </a:defRPr>
            </a:lvl5pPr>
            <a:lvl6pPr marL="1362456" indent="-155448" algn="l" defTabSz="914400" rtl="0" eaLnBrk="1" latinLnBrk="0" hangingPunct="1">
              <a:lnSpc>
                <a:spcPct val="90000"/>
              </a:lnSpc>
              <a:spcBef>
                <a:spcPts val="400"/>
              </a:spcBef>
              <a:buFont typeface="Arial" panose="020B0604020202020204" pitchFamily="34" charset="0"/>
              <a:buChar char="•"/>
              <a:defRPr sz="1600" kern="1200">
                <a:solidFill>
                  <a:schemeClr val="tx1"/>
                </a:solidFill>
                <a:latin typeface="+mn-lt"/>
                <a:ea typeface="+mn-ea"/>
                <a:cs typeface="+mn-cs"/>
              </a:defRPr>
            </a:lvl6pPr>
            <a:lvl7pPr marL="1591056" indent="-155448" algn="l" defTabSz="914400" rtl="0" eaLnBrk="1" latinLnBrk="0" hangingPunct="1">
              <a:lnSpc>
                <a:spcPct val="90000"/>
              </a:lnSpc>
              <a:spcBef>
                <a:spcPts val="400"/>
              </a:spcBef>
              <a:buFont typeface="Arial" panose="020B0604020202020204" pitchFamily="34" charset="0"/>
              <a:buChar char="•"/>
              <a:defRPr sz="1600" kern="1200">
                <a:solidFill>
                  <a:schemeClr val="tx1"/>
                </a:solidFill>
                <a:latin typeface="+mn-lt"/>
                <a:ea typeface="+mn-ea"/>
                <a:cs typeface="+mn-cs"/>
              </a:defRPr>
            </a:lvl7pPr>
            <a:lvl8pPr marL="1819656" indent="-155448" algn="l" defTabSz="914400" rtl="0" eaLnBrk="1" latinLnBrk="0" hangingPunct="1">
              <a:lnSpc>
                <a:spcPct val="90000"/>
              </a:lnSpc>
              <a:spcBef>
                <a:spcPts val="400"/>
              </a:spcBef>
              <a:buFont typeface="Arial" panose="020B0604020202020204" pitchFamily="34" charset="0"/>
              <a:buChar char="•"/>
              <a:defRPr sz="1600" kern="1200">
                <a:solidFill>
                  <a:schemeClr val="tx1"/>
                </a:solidFill>
                <a:latin typeface="+mn-lt"/>
                <a:ea typeface="+mn-ea"/>
                <a:cs typeface="+mn-cs"/>
              </a:defRPr>
            </a:lvl8pPr>
            <a:lvl9pPr marL="2048256" indent="-155448" algn="l" defTabSz="914400" rtl="0" eaLnBrk="1" latinLnBrk="0" hangingPunct="1">
              <a:lnSpc>
                <a:spcPct val="90000"/>
              </a:lnSpc>
              <a:spcBef>
                <a:spcPts val="400"/>
              </a:spcBef>
              <a:buFont typeface="Arial" panose="020B0604020202020204" pitchFamily="34" charset="0"/>
              <a:buChar char="•"/>
              <a:defRPr sz="1600" kern="1200">
                <a:solidFill>
                  <a:schemeClr val="tx1"/>
                </a:solidFill>
                <a:latin typeface="+mn-lt"/>
                <a:ea typeface="+mn-ea"/>
                <a:cs typeface="+mn-cs"/>
              </a:defRPr>
            </a:lvl9pPr>
          </a:lstStyle>
          <a:p>
            <a:pPr marL="342900" indent="-342900"/>
            <a:r>
              <a:rPr lang="en-US"/>
              <a:t>Bias is the amount of systematic error of a measurement system</a:t>
            </a:r>
          </a:p>
          <a:p>
            <a:pPr marL="571500" lvl="1" indent="-342900"/>
            <a:r>
              <a:rPr lang="en-US"/>
              <a:t>Consistent in direction (positive or negative) and magnitude</a:t>
            </a:r>
          </a:p>
          <a:p>
            <a:pPr marL="571500" lvl="1" indent="-342900"/>
            <a:r>
              <a:rPr lang="en-US"/>
              <a:t>Different than a random error</a:t>
            </a:r>
          </a:p>
          <a:p>
            <a:pPr marL="571500" lvl="1" indent="-342900"/>
            <a:endParaRPr lang="en-US"/>
          </a:p>
          <a:p>
            <a:endParaRPr lang="en-US"/>
          </a:p>
          <a:p>
            <a:endParaRPr lang="en-US"/>
          </a:p>
        </p:txBody>
      </p:sp>
      <p:grpSp>
        <p:nvGrpSpPr>
          <p:cNvPr id="42" name="Group 41" descr="Illustration of systematic and random error ">
            <a:extLst>
              <a:ext uri="{FF2B5EF4-FFF2-40B4-BE49-F238E27FC236}">
                <a16:creationId xmlns:a16="http://schemas.microsoft.com/office/drawing/2014/main" id="{3EBCD088-9B36-497D-87F0-DBC9507278EA}"/>
              </a:ext>
            </a:extLst>
          </p:cNvPr>
          <p:cNvGrpSpPr/>
          <p:nvPr/>
        </p:nvGrpSpPr>
        <p:grpSpPr>
          <a:xfrm>
            <a:off x="5890232" y="2077271"/>
            <a:ext cx="5211115" cy="2703458"/>
            <a:chOff x="6403579" y="1967564"/>
            <a:chExt cx="5211115" cy="2703458"/>
          </a:xfrm>
        </p:grpSpPr>
        <p:grpSp>
          <p:nvGrpSpPr>
            <p:cNvPr id="10" name="Group 9">
              <a:extLst>
                <a:ext uri="{FF2B5EF4-FFF2-40B4-BE49-F238E27FC236}">
                  <a16:creationId xmlns:a16="http://schemas.microsoft.com/office/drawing/2014/main" id="{365D886D-776A-4BE1-A634-53460008A513}"/>
                </a:ext>
              </a:extLst>
            </p:cNvPr>
            <p:cNvGrpSpPr/>
            <p:nvPr/>
          </p:nvGrpSpPr>
          <p:grpSpPr>
            <a:xfrm>
              <a:off x="9280356" y="1984043"/>
              <a:ext cx="2213810" cy="2165684"/>
              <a:chOff x="6529137" y="2261937"/>
              <a:chExt cx="2213810" cy="2165684"/>
            </a:xfrm>
          </p:grpSpPr>
          <p:sp>
            <p:nvSpPr>
              <p:cNvPr id="3" name="Oval 2">
                <a:extLst>
                  <a:ext uri="{FF2B5EF4-FFF2-40B4-BE49-F238E27FC236}">
                    <a16:creationId xmlns:a16="http://schemas.microsoft.com/office/drawing/2014/main" id="{E888B0DB-FFC0-4290-933F-FCF1FB61BAA5}"/>
                  </a:ext>
                </a:extLst>
              </p:cNvPr>
              <p:cNvSpPr/>
              <p:nvPr/>
            </p:nvSpPr>
            <p:spPr>
              <a:xfrm>
                <a:off x="6529137" y="2261937"/>
                <a:ext cx="2213810" cy="2165684"/>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88AEADC6-5469-494A-B282-0DDC8A4794E6}"/>
                  </a:ext>
                </a:extLst>
              </p:cNvPr>
              <p:cNvSpPr>
                <a:spLocks noChangeAspect="1"/>
              </p:cNvSpPr>
              <p:nvPr/>
            </p:nvSpPr>
            <p:spPr>
              <a:xfrm>
                <a:off x="6841530" y="2567539"/>
                <a:ext cx="1589024" cy="155448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B936AA00-F757-4E3C-84DD-6476A6B87D3D}"/>
                  </a:ext>
                </a:extLst>
              </p:cNvPr>
              <p:cNvSpPr>
                <a:spLocks noChangeAspect="1"/>
              </p:cNvSpPr>
              <p:nvPr/>
            </p:nvSpPr>
            <p:spPr>
              <a:xfrm>
                <a:off x="7308890" y="3024739"/>
                <a:ext cx="654304" cy="64008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2" name="Oval 11">
              <a:extLst>
                <a:ext uri="{FF2B5EF4-FFF2-40B4-BE49-F238E27FC236}">
                  <a16:creationId xmlns:a16="http://schemas.microsoft.com/office/drawing/2014/main" id="{52146EA3-51ED-4EF4-8E26-262CF02C62E8}"/>
                </a:ext>
              </a:extLst>
            </p:cNvPr>
            <p:cNvSpPr>
              <a:spLocks noChangeAspect="1"/>
            </p:cNvSpPr>
            <p:nvPr/>
          </p:nvSpPr>
          <p:spPr>
            <a:xfrm flipV="1">
              <a:off x="9968669" y="2273166"/>
              <a:ext cx="91440" cy="9144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F0002234-4344-4F6F-BE9A-A57EB8C2FCC1}"/>
                </a:ext>
              </a:extLst>
            </p:cNvPr>
            <p:cNvSpPr>
              <a:spLocks noChangeAspect="1"/>
            </p:cNvSpPr>
            <p:nvPr/>
          </p:nvSpPr>
          <p:spPr>
            <a:xfrm flipV="1">
              <a:off x="9694828" y="2692667"/>
              <a:ext cx="91440" cy="9144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734071CD-3EDB-49BD-B0D0-3405D7F47BCD}"/>
                </a:ext>
              </a:extLst>
            </p:cNvPr>
            <p:cNvSpPr>
              <a:spLocks noChangeAspect="1"/>
            </p:cNvSpPr>
            <p:nvPr/>
          </p:nvSpPr>
          <p:spPr>
            <a:xfrm flipV="1">
              <a:off x="10780290" y="2379846"/>
              <a:ext cx="91440" cy="9144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63B53012-44CB-43D7-8353-3DF6BB7EA6E3}"/>
                </a:ext>
              </a:extLst>
            </p:cNvPr>
            <p:cNvSpPr>
              <a:spLocks noChangeAspect="1"/>
            </p:cNvSpPr>
            <p:nvPr/>
          </p:nvSpPr>
          <p:spPr>
            <a:xfrm flipV="1">
              <a:off x="11189845" y="2919663"/>
              <a:ext cx="91440" cy="9144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7B64524B-E345-4071-83FE-3204A25281CC}"/>
                </a:ext>
              </a:extLst>
            </p:cNvPr>
            <p:cNvSpPr>
              <a:spLocks noChangeAspect="1"/>
            </p:cNvSpPr>
            <p:nvPr/>
          </p:nvSpPr>
          <p:spPr>
            <a:xfrm flipV="1">
              <a:off x="9799663" y="3354404"/>
              <a:ext cx="91440" cy="9144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62DD5CFE-7DBE-4F4E-9C08-50D682A2EEAD}"/>
                </a:ext>
              </a:extLst>
            </p:cNvPr>
            <p:cNvSpPr>
              <a:spLocks noChangeAspect="1"/>
            </p:cNvSpPr>
            <p:nvPr/>
          </p:nvSpPr>
          <p:spPr>
            <a:xfrm flipV="1">
              <a:off x="10387261" y="2898006"/>
              <a:ext cx="91440" cy="9144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6AD129AD-1814-4C1E-B8D9-4F6321DCCF2B}"/>
                </a:ext>
              </a:extLst>
            </p:cNvPr>
            <p:cNvSpPr>
              <a:spLocks noChangeAspect="1"/>
            </p:cNvSpPr>
            <p:nvPr/>
          </p:nvSpPr>
          <p:spPr>
            <a:xfrm flipV="1">
              <a:off x="10871730" y="3626367"/>
              <a:ext cx="91440" cy="9144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1C4EE2D2-4B7D-4E7A-85F0-087D0556BACA}"/>
                </a:ext>
              </a:extLst>
            </p:cNvPr>
            <p:cNvSpPr>
              <a:spLocks noChangeAspect="1"/>
            </p:cNvSpPr>
            <p:nvPr/>
          </p:nvSpPr>
          <p:spPr>
            <a:xfrm flipV="1">
              <a:off x="10692061" y="3202806"/>
              <a:ext cx="91440" cy="9144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106511BB-A31B-43DA-A280-3D1D7CB9B264}"/>
                </a:ext>
              </a:extLst>
            </p:cNvPr>
            <p:cNvSpPr>
              <a:spLocks noChangeAspect="1"/>
            </p:cNvSpPr>
            <p:nvPr/>
          </p:nvSpPr>
          <p:spPr>
            <a:xfrm flipV="1">
              <a:off x="11523254" y="2379846"/>
              <a:ext cx="91440" cy="9144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1" name="Group 20">
              <a:extLst>
                <a:ext uri="{FF2B5EF4-FFF2-40B4-BE49-F238E27FC236}">
                  <a16:creationId xmlns:a16="http://schemas.microsoft.com/office/drawing/2014/main" id="{98ED9555-91B0-43E7-92AA-80049AB3D26D}"/>
                </a:ext>
              </a:extLst>
            </p:cNvPr>
            <p:cNvGrpSpPr/>
            <p:nvPr/>
          </p:nvGrpSpPr>
          <p:grpSpPr>
            <a:xfrm>
              <a:off x="6403579" y="1967564"/>
              <a:ext cx="2213810" cy="2165684"/>
              <a:chOff x="6529137" y="2261937"/>
              <a:chExt cx="2213810" cy="2165684"/>
            </a:xfrm>
          </p:grpSpPr>
          <p:sp>
            <p:nvSpPr>
              <p:cNvPr id="22" name="Oval 21">
                <a:extLst>
                  <a:ext uri="{FF2B5EF4-FFF2-40B4-BE49-F238E27FC236}">
                    <a16:creationId xmlns:a16="http://schemas.microsoft.com/office/drawing/2014/main" id="{8127F0DD-CCC3-4C77-B73D-BE2E891331C8}"/>
                  </a:ext>
                </a:extLst>
              </p:cNvPr>
              <p:cNvSpPr/>
              <p:nvPr/>
            </p:nvSpPr>
            <p:spPr>
              <a:xfrm>
                <a:off x="6529137" y="2261937"/>
                <a:ext cx="2213810" cy="2165684"/>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76FEB5A4-6440-41CB-8461-0131597CBA77}"/>
                  </a:ext>
                </a:extLst>
              </p:cNvPr>
              <p:cNvSpPr>
                <a:spLocks noChangeAspect="1"/>
              </p:cNvSpPr>
              <p:nvPr/>
            </p:nvSpPr>
            <p:spPr>
              <a:xfrm>
                <a:off x="6841530" y="2567539"/>
                <a:ext cx="1589024" cy="155448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A0B41AD5-B27F-4971-8FAB-1883137CE57D}"/>
                  </a:ext>
                </a:extLst>
              </p:cNvPr>
              <p:cNvSpPr>
                <a:spLocks noChangeAspect="1"/>
              </p:cNvSpPr>
              <p:nvPr/>
            </p:nvSpPr>
            <p:spPr>
              <a:xfrm>
                <a:off x="7308890" y="3024739"/>
                <a:ext cx="654304" cy="64008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5" name="TextBox 24">
              <a:extLst>
                <a:ext uri="{FF2B5EF4-FFF2-40B4-BE49-F238E27FC236}">
                  <a16:creationId xmlns:a16="http://schemas.microsoft.com/office/drawing/2014/main" id="{59DB8951-AD53-4B42-895D-689219E4333F}"/>
                </a:ext>
              </a:extLst>
            </p:cNvPr>
            <p:cNvSpPr txBox="1"/>
            <p:nvPr/>
          </p:nvSpPr>
          <p:spPr>
            <a:xfrm>
              <a:off x="9556172" y="4300086"/>
              <a:ext cx="1753618" cy="369332"/>
            </a:xfrm>
            <a:prstGeom prst="rect">
              <a:avLst/>
            </a:prstGeom>
            <a:noFill/>
          </p:spPr>
          <p:txBody>
            <a:bodyPr wrap="square" rtlCol="0">
              <a:spAutoFit/>
            </a:bodyPr>
            <a:lstStyle/>
            <a:p>
              <a:r>
                <a:rPr lang="en-US" b="1">
                  <a:latin typeface="Arial Nova" panose="020B0504020202020204" pitchFamily="34" charset="0"/>
                </a:rPr>
                <a:t>Random Error</a:t>
              </a:r>
            </a:p>
          </p:txBody>
        </p:sp>
        <p:sp>
          <p:nvSpPr>
            <p:cNvPr id="26" name="TextBox 25">
              <a:extLst>
                <a:ext uri="{FF2B5EF4-FFF2-40B4-BE49-F238E27FC236}">
                  <a16:creationId xmlns:a16="http://schemas.microsoft.com/office/drawing/2014/main" id="{EECE02F1-C3CF-43D7-B159-AAB79B302CA4}"/>
                </a:ext>
              </a:extLst>
            </p:cNvPr>
            <p:cNvSpPr txBox="1"/>
            <p:nvPr/>
          </p:nvSpPr>
          <p:spPr>
            <a:xfrm>
              <a:off x="6507479" y="4301690"/>
              <a:ext cx="2006009" cy="369332"/>
            </a:xfrm>
            <a:prstGeom prst="rect">
              <a:avLst/>
            </a:prstGeom>
            <a:noFill/>
          </p:spPr>
          <p:txBody>
            <a:bodyPr wrap="square" rtlCol="0">
              <a:spAutoFit/>
            </a:bodyPr>
            <a:lstStyle/>
            <a:p>
              <a:r>
                <a:rPr lang="en-US" b="1">
                  <a:latin typeface="Arial Nova" panose="020B0504020202020204" pitchFamily="34" charset="0"/>
                </a:rPr>
                <a:t>Systematic Error</a:t>
              </a:r>
            </a:p>
          </p:txBody>
        </p:sp>
        <p:sp>
          <p:nvSpPr>
            <p:cNvPr id="30" name="Oval 29">
              <a:extLst>
                <a:ext uri="{FF2B5EF4-FFF2-40B4-BE49-F238E27FC236}">
                  <a16:creationId xmlns:a16="http://schemas.microsoft.com/office/drawing/2014/main" id="{121E23F7-79D1-4874-BD7A-83D78CC8DE90}"/>
                </a:ext>
              </a:extLst>
            </p:cNvPr>
            <p:cNvSpPr>
              <a:spLocks noChangeAspect="1"/>
            </p:cNvSpPr>
            <p:nvPr/>
          </p:nvSpPr>
          <p:spPr>
            <a:xfrm flipV="1">
              <a:off x="6812492" y="2738387"/>
              <a:ext cx="91440" cy="9144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a:extLst>
                <a:ext uri="{FF2B5EF4-FFF2-40B4-BE49-F238E27FC236}">
                  <a16:creationId xmlns:a16="http://schemas.microsoft.com/office/drawing/2014/main" id="{B14F982A-CBF7-4DC3-822B-E003DDF8F30B}"/>
                </a:ext>
              </a:extLst>
            </p:cNvPr>
            <p:cNvSpPr>
              <a:spLocks noChangeAspect="1"/>
            </p:cNvSpPr>
            <p:nvPr/>
          </p:nvSpPr>
          <p:spPr>
            <a:xfrm flipV="1">
              <a:off x="6964892" y="2890787"/>
              <a:ext cx="91440" cy="9144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a:extLst>
                <a:ext uri="{FF2B5EF4-FFF2-40B4-BE49-F238E27FC236}">
                  <a16:creationId xmlns:a16="http://schemas.microsoft.com/office/drawing/2014/main" id="{4A6AF475-C09C-4EAF-8B1C-2E488565B28D}"/>
                </a:ext>
              </a:extLst>
            </p:cNvPr>
            <p:cNvSpPr>
              <a:spLocks noChangeAspect="1"/>
            </p:cNvSpPr>
            <p:nvPr/>
          </p:nvSpPr>
          <p:spPr>
            <a:xfrm flipV="1">
              <a:off x="6812492" y="2976927"/>
              <a:ext cx="91440" cy="9144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a:extLst>
                <a:ext uri="{FF2B5EF4-FFF2-40B4-BE49-F238E27FC236}">
                  <a16:creationId xmlns:a16="http://schemas.microsoft.com/office/drawing/2014/main" id="{CB61FD4A-CAF1-47D8-A60D-6585228B8A82}"/>
                </a:ext>
              </a:extLst>
            </p:cNvPr>
            <p:cNvSpPr>
              <a:spLocks noChangeAspect="1"/>
            </p:cNvSpPr>
            <p:nvPr/>
          </p:nvSpPr>
          <p:spPr>
            <a:xfrm flipV="1">
              <a:off x="7006011" y="2676625"/>
              <a:ext cx="91440" cy="9144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a:extLst>
                <a:ext uri="{FF2B5EF4-FFF2-40B4-BE49-F238E27FC236}">
                  <a16:creationId xmlns:a16="http://schemas.microsoft.com/office/drawing/2014/main" id="{B148A34C-61F0-4F3B-8091-995A51EDD3CD}"/>
                </a:ext>
              </a:extLst>
            </p:cNvPr>
            <p:cNvSpPr>
              <a:spLocks noChangeAspect="1"/>
            </p:cNvSpPr>
            <p:nvPr/>
          </p:nvSpPr>
          <p:spPr>
            <a:xfrm flipV="1">
              <a:off x="6939492" y="2769983"/>
              <a:ext cx="91440" cy="9144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a:extLst>
                <a:ext uri="{FF2B5EF4-FFF2-40B4-BE49-F238E27FC236}">
                  <a16:creationId xmlns:a16="http://schemas.microsoft.com/office/drawing/2014/main" id="{F04614AC-D062-41EE-835F-7EFC190FE9C9}"/>
                </a:ext>
              </a:extLst>
            </p:cNvPr>
            <p:cNvSpPr>
              <a:spLocks noChangeAspect="1"/>
            </p:cNvSpPr>
            <p:nvPr/>
          </p:nvSpPr>
          <p:spPr>
            <a:xfrm flipV="1">
              <a:off x="6812492" y="2868328"/>
              <a:ext cx="91440" cy="9144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a:extLst>
                <a:ext uri="{FF2B5EF4-FFF2-40B4-BE49-F238E27FC236}">
                  <a16:creationId xmlns:a16="http://schemas.microsoft.com/office/drawing/2014/main" id="{FE4EF78A-0C3B-4326-B319-9D5565742404}"/>
                </a:ext>
              </a:extLst>
            </p:cNvPr>
            <p:cNvSpPr>
              <a:spLocks noChangeAspect="1"/>
            </p:cNvSpPr>
            <p:nvPr/>
          </p:nvSpPr>
          <p:spPr>
            <a:xfrm flipV="1">
              <a:off x="6877032" y="2655770"/>
              <a:ext cx="91440" cy="9144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a:extLst>
                <a:ext uri="{FF2B5EF4-FFF2-40B4-BE49-F238E27FC236}">
                  <a16:creationId xmlns:a16="http://schemas.microsoft.com/office/drawing/2014/main" id="{807AABA5-541F-44F8-9728-B5B399BD7EB2}"/>
                </a:ext>
              </a:extLst>
            </p:cNvPr>
            <p:cNvSpPr>
              <a:spLocks noChangeAspect="1"/>
            </p:cNvSpPr>
            <p:nvPr/>
          </p:nvSpPr>
          <p:spPr>
            <a:xfrm flipV="1">
              <a:off x="6925584" y="2945414"/>
              <a:ext cx="91440" cy="9144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a:extLst>
                <a:ext uri="{FF2B5EF4-FFF2-40B4-BE49-F238E27FC236}">
                  <a16:creationId xmlns:a16="http://schemas.microsoft.com/office/drawing/2014/main" id="{C42D6080-5F46-4368-9364-2587E826981C}"/>
                </a:ext>
              </a:extLst>
            </p:cNvPr>
            <p:cNvSpPr>
              <a:spLocks noChangeAspect="1"/>
            </p:cNvSpPr>
            <p:nvPr/>
          </p:nvSpPr>
          <p:spPr>
            <a:xfrm flipV="1">
              <a:off x="6715890" y="2784107"/>
              <a:ext cx="91440" cy="9144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a:extLst>
                <a:ext uri="{FF2B5EF4-FFF2-40B4-BE49-F238E27FC236}">
                  <a16:creationId xmlns:a16="http://schemas.microsoft.com/office/drawing/2014/main" id="{AEC9CA6C-CF3B-401B-B681-3B5D161233C9}"/>
                </a:ext>
              </a:extLst>
            </p:cNvPr>
            <p:cNvSpPr>
              <a:spLocks noChangeAspect="1"/>
            </p:cNvSpPr>
            <p:nvPr/>
          </p:nvSpPr>
          <p:spPr>
            <a:xfrm flipV="1">
              <a:off x="6748053" y="2624087"/>
              <a:ext cx="91440" cy="9144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a:extLst>
                <a:ext uri="{FF2B5EF4-FFF2-40B4-BE49-F238E27FC236}">
                  <a16:creationId xmlns:a16="http://schemas.microsoft.com/office/drawing/2014/main" id="{626C1E58-E0EE-407D-8625-9E102BD56E0F}"/>
                </a:ext>
              </a:extLst>
            </p:cNvPr>
            <p:cNvSpPr>
              <a:spLocks noChangeAspect="1"/>
            </p:cNvSpPr>
            <p:nvPr/>
          </p:nvSpPr>
          <p:spPr>
            <a:xfrm flipV="1">
              <a:off x="6717016" y="2898006"/>
              <a:ext cx="91440" cy="9144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a:extLst>
                <a:ext uri="{FF2B5EF4-FFF2-40B4-BE49-F238E27FC236}">
                  <a16:creationId xmlns:a16="http://schemas.microsoft.com/office/drawing/2014/main" id="{7DB36941-C489-49E1-B932-AFAB5EDD967C}"/>
                </a:ext>
              </a:extLst>
            </p:cNvPr>
            <p:cNvSpPr>
              <a:spLocks noChangeAspect="1"/>
            </p:cNvSpPr>
            <p:nvPr/>
          </p:nvSpPr>
          <p:spPr>
            <a:xfrm flipV="1">
              <a:off x="6939492" y="2626005"/>
              <a:ext cx="91440" cy="9144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 name="Slide Number Placeholder 3">
            <a:extLst>
              <a:ext uri="{FF2B5EF4-FFF2-40B4-BE49-F238E27FC236}">
                <a16:creationId xmlns:a16="http://schemas.microsoft.com/office/drawing/2014/main" id="{B27D5CF0-D92F-4BB3-89CF-2F2D4EAB1E28}"/>
              </a:ext>
            </a:extLst>
          </p:cNvPr>
          <p:cNvSpPr>
            <a:spLocks noGrp="1"/>
          </p:cNvSpPr>
          <p:nvPr>
            <p:ph type="sldNum" sz="quarter" idx="4"/>
          </p:nvPr>
        </p:nvSpPr>
        <p:spPr/>
        <p:txBody>
          <a:bodyPr/>
          <a:lstStyle/>
          <a:p>
            <a:fld id="{9F6A1695-EE1A-47E5-B690-CB114231B8B2}" type="slidenum">
              <a:rPr lang="en-US" smtClean="0">
                <a:latin typeface="Arial Nova" panose="020B0504020202020204" pitchFamily="34" charset="0"/>
              </a:rPr>
              <a:t>22</a:t>
            </a:fld>
            <a:endParaRPr lang="en-US">
              <a:latin typeface="Arial Nova" panose="020B0504020202020204" pitchFamily="34" charset="0"/>
            </a:endParaRPr>
          </a:p>
        </p:txBody>
      </p:sp>
    </p:spTree>
    <p:custDataLst>
      <p:tags r:id="rId1"/>
    </p:custDataLst>
    <p:extLst>
      <p:ext uri="{BB962C8B-B14F-4D97-AF65-F5344CB8AC3E}">
        <p14:creationId xmlns:p14="http://schemas.microsoft.com/office/powerpoint/2010/main" val="31322845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2EB32C-D246-4A70-A24A-BF50DEC0FB07}"/>
              </a:ext>
            </a:extLst>
          </p:cNvPr>
          <p:cNvSpPr>
            <a:spLocks noGrp="1"/>
          </p:cNvSpPr>
          <p:nvPr>
            <p:ph type="title"/>
          </p:nvPr>
        </p:nvSpPr>
        <p:spPr>
          <a:xfrm>
            <a:off x="269107" y="276088"/>
            <a:ext cx="11656194" cy="753642"/>
          </a:xfrm>
        </p:spPr>
        <p:txBody>
          <a:bodyPr anchor="t">
            <a:normAutofit/>
          </a:bodyPr>
          <a:lstStyle/>
          <a:p>
            <a:pPr>
              <a:lnSpc>
                <a:spcPct val="90000"/>
              </a:lnSpc>
            </a:pPr>
            <a:r>
              <a:rPr lang="en-US" sz="3900"/>
              <a:t>General Sources of Bias for Extractive Systems</a:t>
            </a:r>
          </a:p>
        </p:txBody>
      </p:sp>
      <p:pic>
        <p:nvPicPr>
          <p:cNvPr id="3" name="Picture 2" descr="Sources of Bias:  Probe effects (probe filter): plugging and scrubbing; Dilution probe: temperature and pressure, gas density effects, and water droplet evaporation; Water Entrainment; Leaks;  Absorption: wall losses; Absorption: conditioning systems; Analyzer calibration error">
            <a:extLst>
              <a:ext uri="{FF2B5EF4-FFF2-40B4-BE49-F238E27FC236}">
                <a16:creationId xmlns:a16="http://schemas.microsoft.com/office/drawing/2014/main" id="{2A75D7FC-E0A6-4B03-B430-42450B9AF5F2}"/>
              </a:ext>
            </a:extLst>
          </p:cNvPr>
          <p:cNvPicPr>
            <a:picLocks noChangeAspect="1"/>
          </p:cNvPicPr>
          <p:nvPr/>
        </p:nvPicPr>
        <p:blipFill>
          <a:blip r:embed="rId4"/>
          <a:stretch>
            <a:fillRect/>
          </a:stretch>
        </p:blipFill>
        <p:spPr>
          <a:xfrm>
            <a:off x="853631" y="1175657"/>
            <a:ext cx="11069263" cy="5230228"/>
          </a:xfrm>
          <a:prstGeom prst="rect">
            <a:avLst/>
          </a:prstGeom>
          <a:noFill/>
        </p:spPr>
      </p:pic>
      <p:sp>
        <p:nvSpPr>
          <p:cNvPr id="4" name="Slide Number Placeholder 3">
            <a:extLst>
              <a:ext uri="{FF2B5EF4-FFF2-40B4-BE49-F238E27FC236}">
                <a16:creationId xmlns:a16="http://schemas.microsoft.com/office/drawing/2014/main" id="{290FFCB3-AA84-4BD3-ADFA-142E445D0D91}"/>
              </a:ext>
            </a:extLst>
          </p:cNvPr>
          <p:cNvSpPr>
            <a:spLocks noGrp="1"/>
          </p:cNvSpPr>
          <p:nvPr>
            <p:ph type="sldNum" sz="quarter" idx="4"/>
          </p:nvPr>
        </p:nvSpPr>
        <p:spPr>
          <a:xfrm>
            <a:off x="9179694" y="6405885"/>
            <a:ext cx="2743200" cy="365125"/>
          </a:xfrm>
        </p:spPr>
        <p:txBody>
          <a:bodyPr anchor="ctr">
            <a:normAutofit/>
          </a:bodyPr>
          <a:lstStyle/>
          <a:p>
            <a:pPr>
              <a:spcAft>
                <a:spcPts val="600"/>
              </a:spcAft>
            </a:pPr>
            <a:fld id="{9F6A1695-EE1A-47E5-B690-CB114231B8B2}" type="slidenum">
              <a:rPr lang="en-US" smtClean="0">
                <a:latin typeface="Arial Nova" panose="020B0504020202020204" pitchFamily="34" charset="0"/>
              </a:rPr>
              <a:pPr>
                <a:spcAft>
                  <a:spcPts val="600"/>
                </a:spcAft>
              </a:pPr>
              <a:t>23</a:t>
            </a:fld>
            <a:endParaRPr lang="en-US">
              <a:latin typeface="Arial Nova" panose="020B0504020202020204" pitchFamily="34" charset="0"/>
            </a:endParaRPr>
          </a:p>
        </p:txBody>
      </p:sp>
    </p:spTree>
    <p:custDataLst>
      <p:tags r:id="rId1"/>
    </p:custDataLst>
    <p:extLst>
      <p:ext uri="{BB962C8B-B14F-4D97-AF65-F5344CB8AC3E}">
        <p14:creationId xmlns:p14="http://schemas.microsoft.com/office/powerpoint/2010/main" val="20324094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14904C51-261D-44E8-9F0C-7FA8BE7BAD5D}"/>
              </a:ext>
            </a:extLst>
          </p:cNvPr>
          <p:cNvSpPr>
            <a:spLocks noGrp="1"/>
          </p:cNvSpPr>
          <p:nvPr>
            <p:ph type="title"/>
          </p:nvPr>
        </p:nvSpPr>
        <p:spPr>
          <a:prstGeom prst="rect">
            <a:avLst/>
          </a:prstGeom>
        </p:spPr>
        <p:txBody>
          <a:bodyPr anchor="t">
            <a:normAutofit/>
          </a:bodyPr>
          <a:lstStyle/>
          <a:p>
            <a:pPr>
              <a:lnSpc>
                <a:spcPct val="90000"/>
              </a:lnSpc>
            </a:pPr>
            <a:r>
              <a:rPr lang="en-US"/>
              <a:t>Sources of Biases in Dilution Probes</a:t>
            </a:r>
          </a:p>
        </p:txBody>
      </p:sp>
      <p:sp>
        <p:nvSpPr>
          <p:cNvPr id="2" name="Rectangle: Rounded Corners 1">
            <a:extLst>
              <a:ext uri="{FF2B5EF4-FFF2-40B4-BE49-F238E27FC236}">
                <a16:creationId xmlns:a16="http://schemas.microsoft.com/office/drawing/2014/main" id="{BCF578C0-5166-4D0F-B240-414F79E503B6}"/>
              </a:ext>
            </a:extLst>
          </p:cNvPr>
          <p:cNvSpPr/>
          <p:nvPr/>
        </p:nvSpPr>
        <p:spPr>
          <a:xfrm>
            <a:off x="486827" y="1403160"/>
            <a:ext cx="11313294" cy="1032708"/>
          </a:xfrm>
          <a:prstGeom prst="roundRect">
            <a:avLst/>
          </a:prstGeom>
          <a:solidFill>
            <a:srgbClr val="2A6CB2">
              <a:tint val="40000"/>
              <a:hueOff val="0"/>
              <a:satOff val="0"/>
              <a:lumOff val="0"/>
              <a:alphaOff val="0"/>
            </a:srgbClr>
          </a:solidFill>
          <a:ln>
            <a:noFill/>
          </a:ln>
          <a:effectLst/>
        </p:spPr>
        <p:txBody>
          <a:bodyPr rtlCol="0" anchor="ctr"/>
          <a:lstStyle/>
          <a:p>
            <a:pPr lvl="1"/>
            <a:r>
              <a:rPr lang="en-US" altLang="en-US" dirty="0">
                <a:latin typeface="Arial Nova" panose="020B0504020202020204" pitchFamily="34" charset="0"/>
              </a:rPr>
              <a:t>If installed after wet scrubbers, moisture or aerosols can enter the probe and change the dynamics of dilution, unless the stack gas is adequately filtered, or the probe is sufficiently sloped (one or two degrees downward) to prevent their entrance. </a:t>
            </a:r>
            <a:endParaRPr lang="en-US" dirty="0">
              <a:latin typeface="Arial Nova" panose="020B0504020202020204" pitchFamily="34" charset="0"/>
            </a:endParaRPr>
          </a:p>
        </p:txBody>
      </p:sp>
      <p:sp>
        <p:nvSpPr>
          <p:cNvPr id="7" name="Rectangle: Rounded Corners 6">
            <a:extLst>
              <a:ext uri="{FF2B5EF4-FFF2-40B4-BE49-F238E27FC236}">
                <a16:creationId xmlns:a16="http://schemas.microsoft.com/office/drawing/2014/main" id="{0224A90A-1709-4DF4-BF30-18C8C5555571}"/>
              </a:ext>
            </a:extLst>
          </p:cNvPr>
          <p:cNvSpPr/>
          <p:nvPr/>
        </p:nvSpPr>
        <p:spPr>
          <a:xfrm>
            <a:off x="486827" y="2631748"/>
            <a:ext cx="11313294" cy="1032708"/>
          </a:xfrm>
          <a:prstGeom prst="roundRect">
            <a:avLst/>
          </a:prstGeom>
          <a:solidFill>
            <a:srgbClr val="2A6CB2">
              <a:tint val="40000"/>
              <a:hueOff val="0"/>
              <a:satOff val="0"/>
              <a:lumOff val="0"/>
              <a:alphaOff val="0"/>
            </a:srgbClr>
          </a:solidFill>
          <a:ln>
            <a:noFill/>
          </a:ln>
          <a:effectLst/>
        </p:spPr>
        <p:txBody>
          <a:bodyPr rtlCol="0" anchor="ctr"/>
          <a:lstStyle/>
          <a:p>
            <a:pPr lvl="1"/>
            <a:r>
              <a:rPr lang="en-US" dirty="0">
                <a:latin typeface="Arial Nova" panose="020B0504020202020204" pitchFamily="34" charset="0"/>
              </a:rPr>
              <a:t>Dilution probes are affected by changes in stack gas temperature </a:t>
            </a:r>
            <a:r>
              <a:rPr lang="en-US" altLang="en-US" dirty="0">
                <a:latin typeface="Arial Nova" panose="020B0504020202020204" pitchFamily="34" charset="0"/>
              </a:rPr>
              <a:t>(T</a:t>
            </a:r>
            <a:r>
              <a:rPr lang="en-US" altLang="en-US" baseline="-25000" dirty="0">
                <a:latin typeface="Arial Nova" panose="020B0504020202020204" pitchFamily="34" charset="0"/>
              </a:rPr>
              <a:t>s</a:t>
            </a:r>
            <a:r>
              <a:rPr lang="en-US" altLang="en-US" dirty="0">
                <a:latin typeface="Arial Nova" panose="020B0504020202020204" pitchFamily="34" charset="0"/>
              </a:rPr>
              <a:t>), pressure (P</a:t>
            </a:r>
            <a:r>
              <a:rPr lang="en-US" altLang="en-US" baseline="-25000" dirty="0">
                <a:latin typeface="Arial Nova" panose="020B0504020202020204" pitchFamily="34" charset="0"/>
              </a:rPr>
              <a:t>s</a:t>
            </a:r>
            <a:r>
              <a:rPr lang="en-US" altLang="en-US" dirty="0">
                <a:latin typeface="Arial Nova" panose="020B0504020202020204" pitchFamily="34" charset="0"/>
              </a:rPr>
              <a:t>), and molecular weight (MW), which changes dilution ratio. </a:t>
            </a:r>
            <a:endParaRPr lang="en-US" dirty="0">
              <a:latin typeface="Arial Nova" panose="020B0504020202020204" pitchFamily="34" charset="0"/>
            </a:endParaRPr>
          </a:p>
        </p:txBody>
      </p:sp>
      <p:sp>
        <p:nvSpPr>
          <p:cNvPr id="8" name="Rectangle: Rounded Corners 7">
            <a:extLst>
              <a:ext uri="{FF2B5EF4-FFF2-40B4-BE49-F238E27FC236}">
                <a16:creationId xmlns:a16="http://schemas.microsoft.com/office/drawing/2014/main" id="{17955A04-CDAF-4804-998E-3FF4A2A6C77F}"/>
              </a:ext>
            </a:extLst>
          </p:cNvPr>
          <p:cNvSpPr/>
          <p:nvPr/>
        </p:nvSpPr>
        <p:spPr>
          <a:xfrm>
            <a:off x="486827" y="3860336"/>
            <a:ext cx="11313294" cy="1032708"/>
          </a:xfrm>
          <a:prstGeom prst="roundRect">
            <a:avLst/>
          </a:prstGeom>
          <a:solidFill>
            <a:srgbClr val="2A6CB2">
              <a:tint val="40000"/>
              <a:hueOff val="0"/>
              <a:satOff val="0"/>
              <a:lumOff val="0"/>
              <a:alphaOff val="0"/>
            </a:srgbClr>
          </a:solidFill>
          <a:ln>
            <a:noFill/>
          </a:ln>
          <a:effectLst/>
        </p:spPr>
        <p:txBody>
          <a:bodyPr rtlCol="0" anchor="ctr"/>
          <a:lstStyle/>
          <a:p>
            <a:pPr lvl="1"/>
            <a:r>
              <a:rPr lang="en-US" altLang="en-US">
                <a:latin typeface="Arial Nova" panose="020B0504020202020204" pitchFamily="34" charset="0"/>
              </a:rPr>
              <a:t>Dilution ratio of a stack gas can change if the MW of the analyzer calibration gas (i.e., “gas blends” vs. “single” gases, and the effect of heavier in a blended gas) is different from the MW of the stack gas.</a:t>
            </a:r>
            <a:endParaRPr lang="en-US">
              <a:latin typeface="Arial Nova" panose="020B0504020202020204" pitchFamily="34" charset="0"/>
            </a:endParaRPr>
          </a:p>
        </p:txBody>
      </p:sp>
      <p:sp>
        <p:nvSpPr>
          <p:cNvPr id="10" name="Rectangle: Rounded Corners 9">
            <a:extLst>
              <a:ext uri="{FF2B5EF4-FFF2-40B4-BE49-F238E27FC236}">
                <a16:creationId xmlns:a16="http://schemas.microsoft.com/office/drawing/2014/main" id="{06749DF5-BFB1-4AF9-BB87-B9B84D3C0B27}"/>
              </a:ext>
            </a:extLst>
          </p:cNvPr>
          <p:cNvSpPr/>
          <p:nvPr/>
        </p:nvSpPr>
        <p:spPr>
          <a:xfrm>
            <a:off x="486827" y="5088924"/>
            <a:ext cx="11313294" cy="1032707"/>
          </a:xfrm>
          <a:prstGeom prst="roundRect">
            <a:avLst/>
          </a:prstGeom>
          <a:solidFill>
            <a:srgbClr val="2A6CB2">
              <a:tint val="40000"/>
              <a:hueOff val="0"/>
              <a:satOff val="0"/>
              <a:lumOff val="0"/>
              <a:alphaOff val="0"/>
            </a:srgbClr>
          </a:solidFill>
          <a:ln>
            <a:noFill/>
          </a:ln>
          <a:effectLst/>
        </p:spPr>
        <p:txBody>
          <a:bodyPr rtlCol="0" anchor="ctr"/>
          <a:lstStyle/>
          <a:p>
            <a:pPr lvl="1"/>
            <a:r>
              <a:rPr lang="en-US" altLang="en-US">
                <a:latin typeface="Arial Nova" panose="020B0504020202020204" pitchFamily="34" charset="0"/>
              </a:rPr>
              <a:t>Contaminated source “dilution air” can affect dilution ratio or change the measured concentration of the pollutant in the stack gas, either high or low ratio.</a:t>
            </a:r>
            <a:endParaRPr lang="en-US">
              <a:latin typeface="Arial Nova" panose="020B0504020202020204" pitchFamily="34" charset="0"/>
            </a:endParaRPr>
          </a:p>
        </p:txBody>
      </p:sp>
      <p:pic>
        <p:nvPicPr>
          <p:cNvPr id="6" name="Graphic 5">
            <a:extLst>
              <a:ext uri="{FF2B5EF4-FFF2-40B4-BE49-F238E27FC236}">
                <a16:creationId xmlns:a16="http://schemas.microsoft.com/office/drawing/2014/main" id="{9F3C3AE4-B0B6-40E3-A80C-B9319CA008CD}"/>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75676" y="1603996"/>
            <a:ext cx="553844" cy="553844"/>
          </a:xfrm>
          <a:prstGeom prst="rect">
            <a:avLst/>
          </a:prstGeom>
        </p:spPr>
      </p:pic>
      <p:pic>
        <p:nvPicPr>
          <p:cNvPr id="12" name="Graphic 11">
            <a:extLst>
              <a:ext uri="{FF2B5EF4-FFF2-40B4-BE49-F238E27FC236}">
                <a16:creationId xmlns:a16="http://schemas.microsoft.com/office/drawing/2014/main" id="{F5695EAA-3057-472D-8B8F-4363EF74DC63}"/>
              </a:ext>
              <a:ext uri="{C183D7F6-B498-43B3-948B-1728B52AA6E4}">
                <adec:decorative xmlns:adec="http://schemas.microsoft.com/office/drawing/2017/decorative" val="1"/>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464525" y="2820134"/>
            <a:ext cx="665355" cy="665355"/>
          </a:xfrm>
          <a:prstGeom prst="rect">
            <a:avLst/>
          </a:prstGeom>
        </p:spPr>
      </p:pic>
      <p:pic>
        <p:nvPicPr>
          <p:cNvPr id="15" name="Graphic 14">
            <a:extLst>
              <a:ext uri="{FF2B5EF4-FFF2-40B4-BE49-F238E27FC236}">
                <a16:creationId xmlns:a16="http://schemas.microsoft.com/office/drawing/2014/main" id="{E4714247-3B78-402F-8F0A-008C426395BA}"/>
              </a:ext>
              <a:ext uri="{C183D7F6-B498-43B3-948B-1728B52AA6E4}">
                <adec:decorative xmlns:adec="http://schemas.microsoft.com/office/drawing/2017/decorative" val="1"/>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516868" y="4121663"/>
            <a:ext cx="510054" cy="510054"/>
          </a:xfrm>
          <a:prstGeom prst="rect">
            <a:avLst/>
          </a:prstGeom>
        </p:spPr>
      </p:pic>
      <p:pic>
        <p:nvPicPr>
          <p:cNvPr id="17" name="Graphic 16">
            <a:extLst>
              <a:ext uri="{FF2B5EF4-FFF2-40B4-BE49-F238E27FC236}">
                <a16:creationId xmlns:a16="http://schemas.microsoft.com/office/drawing/2014/main" id="{4FCE828C-EB3E-41A9-8298-CBF002BE43E9}"/>
              </a:ext>
              <a:ext uri="{C183D7F6-B498-43B3-948B-1728B52AA6E4}">
                <adec:decorative xmlns:adec="http://schemas.microsoft.com/office/drawing/2017/decorative" val="1"/>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528019" y="5363661"/>
            <a:ext cx="483232" cy="483232"/>
          </a:xfrm>
          <a:prstGeom prst="rect">
            <a:avLst/>
          </a:prstGeom>
        </p:spPr>
      </p:pic>
    </p:spTree>
    <p:custDataLst>
      <p:tags r:id="rId1"/>
    </p:custDataLst>
    <p:extLst>
      <p:ext uri="{BB962C8B-B14F-4D97-AF65-F5344CB8AC3E}">
        <p14:creationId xmlns:p14="http://schemas.microsoft.com/office/powerpoint/2010/main" val="1076369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7921A6-5E88-4C00-9E74-99D57AC23E67}"/>
              </a:ext>
            </a:extLst>
          </p:cNvPr>
          <p:cNvSpPr>
            <a:spLocks noGrp="1"/>
          </p:cNvSpPr>
          <p:nvPr>
            <p:ph type="title"/>
          </p:nvPr>
        </p:nvSpPr>
        <p:spPr/>
        <p:txBody>
          <a:bodyPr/>
          <a:lstStyle/>
          <a:p>
            <a:r>
              <a:rPr lang="en-US" sz="3700"/>
              <a:t>Considerations for Extractive System Components</a:t>
            </a:r>
          </a:p>
        </p:txBody>
      </p:sp>
      <p:sp>
        <p:nvSpPr>
          <p:cNvPr id="4" name="Slide Number Placeholder 3">
            <a:extLst>
              <a:ext uri="{FF2B5EF4-FFF2-40B4-BE49-F238E27FC236}">
                <a16:creationId xmlns:a16="http://schemas.microsoft.com/office/drawing/2014/main" id="{9D5D9F9B-FC54-4DE2-A7EC-8481E3D7C342}"/>
              </a:ext>
            </a:extLst>
          </p:cNvPr>
          <p:cNvSpPr>
            <a:spLocks noGrp="1"/>
          </p:cNvSpPr>
          <p:nvPr>
            <p:ph type="sldNum" sz="quarter" idx="4"/>
          </p:nvPr>
        </p:nvSpPr>
        <p:spPr/>
        <p:txBody>
          <a:bodyPr/>
          <a:lstStyle/>
          <a:p>
            <a:fld id="{9F6A1695-EE1A-47E5-B690-CB114231B8B2}" type="slidenum">
              <a:rPr lang="en-US" smtClean="0">
                <a:latin typeface="Arial Nova" panose="020B0504020202020204" pitchFamily="34" charset="0"/>
              </a:rPr>
              <a:t>25</a:t>
            </a:fld>
            <a:endParaRPr lang="en-US">
              <a:latin typeface="Arial Nova" panose="020B0504020202020204" pitchFamily="34" charset="0"/>
            </a:endParaRPr>
          </a:p>
        </p:txBody>
      </p:sp>
      <p:grpSp>
        <p:nvGrpSpPr>
          <p:cNvPr id="3" name="Group 2" descr="Filters: Course/Fine, Quality; Pumps: Capacity, Type Quality; Cabinets or Shelters: Location, Temperature Stability; System Controller: Microprocessor To Sequence/Control Automatic Functions; Electrical Support: Fuses, Circuit Breakers; Calibration Gases: Location, Injection Point, Gas Certification">
            <a:extLst>
              <a:ext uri="{FF2B5EF4-FFF2-40B4-BE49-F238E27FC236}">
                <a16:creationId xmlns:a16="http://schemas.microsoft.com/office/drawing/2014/main" id="{256CEF20-53F1-48AA-8393-BEC90FDFF6F5}"/>
              </a:ext>
            </a:extLst>
          </p:cNvPr>
          <p:cNvGrpSpPr/>
          <p:nvPr/>
        </p:nvGrpSpPr>
        <p:grpSpPr>
          <a:xfrm>
            <a:off x="381194" y="2925543"/>
            <a:ext cx="11540862" cy="1663953"/>
            <a:chOff x="381194" y="2925543"/>
            <a:chExt cx="11540862" cy="1663953"/>
          </a:xfrm>
        </p:grpSpPr>
        <p:sp>
          <p:nvSpPr>
            <p:cNvPr id="6" name="Freeform: Shape 5">
              <a:extLst>
                <a:ext uri="{FF2B5EF4-FFF2-40B4-BE49-F238E27FC236}">
                  <a16:creationId xmlns:a16="http://schemas.microsoft.com/office/drawing/2014/main" id="{0CEFA6A1-07EA-4112-824A-A18461017DC5}"/>
                </a:ext>
              </a:extLst>
            </p:cNvPr>
            <p:cNvSpPr/>
            <p:nvPr/>
          </p:nvSpPr>
          <p:spPr>
            <a:xfrm>
              <a:off x="381194" y="2925543"/>
              <a:ext cx="1722516" cy="501446"/>
            </a:xfrm>
            <a:custGeom>
              <a:avLst/>
              <a:gdLst>
                <a:gd name="connsiteX0" fmla="*/ 0 w 1722516"/>
                <a:gd name="connsiteY0" fmla="*/ 0 h 501446"/>
                <a:gd name="connsiteX1" fmla="*/ 1722516 w 1722516"/>
                <a:gd name="connsiteY1" fmla="*/ 0 h 501446"/>
                <a:gd name="connsiteX2" fmla="*/ 1722516 w 1722516"/>
                <a:gd name="connsiteY2" fmla="*/ 501446 h 501446"/>
                <a:gd name="connsiteX3" fmla="*/ 0 w 1722516"/>
                <a:gd name="connsiteY3" fmla="*/ 501446 h 501446"/>
                <a:gd name="connsiteX4" fmla="*/ 0 w 1722516"/>
                <a:gd name="connsiteY4" fmla="*/ 0 h 5014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2516" h="501446">
                  <a:moveTo>
                    <a:pt x="0" y="0"/>
                  </a:moveTo>
                  <a:lnTo>
                    <a:pt x="1722516" y="0"/>
                  </a:lnTo>
                  <a:lnTo>
                    <a:pt x="1722516" y="501446"/>
                  </a:lnTo>
                  <a:lnTo>
                    <a:pt x="0" y="501446"/>
                  </a:lnTo>
                  <a:lnTo>
                    <a:pt x="0" y="0"/>
                  </a:lnTo>
                  <a:close/>
                </a:path>
              </a:pathLst>
            </a:custGeom>
            <a:solidFill>
              <a:schemeClr val="accent2"/>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99568" tIns="56896" rIns="99568" bIns="56896" numCol="1" spcCol="1270" anchor="ctr" anchorCtr="0">
              <a:noAutofit/>
            </a:bodyPr>
            <a:lstStyle/>
            <a:p>
              <a:pPr marL="0" lvl="0" indent="0" algn="ctr" defTabSz="622300">
                <a:lnSpc>
                  <a:spcPct val="90000"/>
                </a:lnSpc>
                <a:spcBef>
                  <a:spcPct val="0"/>
                </a:spcBef>
                <a:spcAft>
                  <a:spcPct val="35000"/>
                </a:spcAft>
                <a:buNone/>
              </a:pPr>
              <a:r>
                <a:rPr lang="en-US" sz="1400" b="1" kern="1200">
                  <a:latin typeface="Arial Nova" panose="020B0504020202020204" pitchFamily="34" charset="0"/>
                </a:rPr>
                <a:t>Filters</a:t>
              </a:r>
            </a:p>
          </p:txBody>
        </p:sp>
        <p:sp>
          <p:nvSpPr>
            <p:cNvPr id="7" name="Freeform: Shape 6">
              <a:extLst>
                <a:ext uri="{FF2B5EF4-FFF2-40B4-BE49-F238E27FC236}">
                  <a16:creationId xmlns:a16="http://schemas.microsoft.com/office/drawing/2014/main" id="{B9B5C1ED-A2A6-4D8D-A1F3-6CF1B59E65AD}"/>
                </a:ext>
              </a:extLst>
            </p:cNvPr>
            <p:cNvSpPr/>
            <p:nvPr/>
          </p:nvSpPr>
          <p:spPr>
            <a:xfrm>
              <a:off x="381194" y="3426989"/>
              <a:ext cx="1722516" cy="1162507"/>
            </a:xfrm>
            <a:custGeom>
              <a:avLst/>
              <a:gdLst>
                <a:gd name="connsiteX0" fmla="*/ 0 w 1722516"/>
                <a:gd name="connsiteY0" fmla="*/ 0 h 1162507"/>
                <a:gd name="connsiteX1" fmla="*/ 1722516 w 1722516"/>
                <a:gd name="connsiteY1" fmla="*/ 0 h 1162507"/>
                <a:gd name="connsiteX2" fmla="*/ 1722516 w 1722516"/>
                <a:gd name="connsiteY2" fmla="*/ 1162507 h 1162507"/>
                <a:gd name="connsiteX3" fmla="*/ 0 w 1722516"/>
                <a:gd name="connsiteY3" fmla="*/ 1162507 h 1162507"/>
                <a:gd name="connsiteX4" fmla="*/ 0 w 1722516"/>
                <a:gd name="connsiteY4" fmla="*/ 0 h 11625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2516" h="1162507">
                  <a:moveTo>
                    <a:pt x="0" y="0"/>
                  </a:moveTo>
                  <a:lnTo>
                    <a:pt x="1722516" y="0"/>
                  </a:lnTo>
                  <a:lnTo>
                    <a:pt x="1722516" y="1162507"/>
                  </a:lnTo>
                  <a:lnTo>
                    <a:pt x="0" y="1162507"/>
                  </a:lnTo>
                  <a:lnTo>
                    <a:pt x="0" y="0"/>
                  </a:lnTo>
                  <a:close/>
                </a:path>
              </a:pathLst>
            </a:custGeom>
            <a:solidFill>
              <a:srgbClr val="CDD4E4">
                <a:alpha val="89804"/>
              </a:srgbClr>
            </a:solidFill>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n-US" sz="1400" kern="1200" dirty="0">
                  <a:latin typeface="Arial Nova" panose="020B0504020202020204" pitchFamily="34" charset="0"/>
                </a:rPr>
                <a:t>Coarse/Fine</a:t>
              </a:r>
            </a:p>
            <a:p>
              <a:pPr marL="114300" lvl="1" indent="-114300" algn="l" defTabSz="622300">
                <a:lnSpc>
                  <a:spcPct val="90000"/>
                </a:lnSpc>
                <a:spcBef>
                  <a:spcPct val="0"/>
                </a:spcBef>
                <a:spcAft>
                  <a:spcPct val="15000"/>
                </a:spcAft>
                <a:buChar char="•"/>
              </a:pPr>
              <a:r>
                <a:rPr lang="en-US" sz="1400" kern="1200" dirty="0">
                  <a:latin typeface="Arial Nova" panose="020B0504020202020204" pitchFamily="34" charset="0"/>
                </a:rPr>
                <a:t>Quality</a:t>
              </a:r>
            </a:p>
          </p:txBody>
        </p:sp>
        <p:sp>
          <p:nvSpPr>
            <p:cNvPr id="8" name="Freeform: Shape 7">
              <a:extLst>
                <a:ext uri="{FF2B5EF4-FFF2-40B4-BE49-F238E27FC236}">
                  <a16:creationId xmlns:a16="http://schemas.microsoft.com/office/drawing/2014/main" id="{7A09BE43-2E17-4632-B2FC-4FF5D6426386}"/>
                </a:ext>
              </a:extLst>
            </p:cNvPr>
            <p:cNvSpPr/>
            <p:nvPr/>
          </p:nvSpPr>
          <p:spPr>
            <a:xfrm>
              <a:off x="2344863" y="2925543"/>
              <a:ext cx="1722516" cy="501446"/>
            </a:xfrm>
            <a:custGeom>
              <a:avLst/>
              <a:gdLst>
                <a:gd name="connsiteX0" fmla="*/ 0 w 1722516"/>
                <a:gd name="connsiteY0" fmla="*/ 0 h 501446"/>
                <a:gd name="connsiteX1" fmla="*/ 1722516 w 1722516"/>
                <a:gd name="connsiteY1" fmla="*/ 0 h 501446"/>
                <a:gd name="connsiteX2" fmla="*/ 1722516 w 1722516"/>
                <a:gd name="connsiteY2" fmla="*/ 501446 h 501446"/>
                <a:gd name="connsiteX3" fmla="*/ 0 w 1722516"/>
                <a:gd name="connsiteY3" fmla="*/ 501446 h 501446"/>
                <a:gd name="connsiteX4" fmla="*/ 0 w 1722516"/>
                <a:gd name="connsiteY4" fmla="*/ 0 h 5014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2516" h="501446">
                  <a:moveTo>
                    <a:pt x="0" y="0"/>
                  </a:moveTo>
                  <a:lnTo>
                    <a:pt x="1722516" y="0"/>
                  </a:lnTo>
                  <a:lnTo>
                    <a:pt x="1722516" y="501446"/>
                  </a:lnTo>
                  <a:lnTo>
                    <a:pt x="0" y="501446"/>
                  </a:lnTo>
                  <a:lnTo>
                    <a:pt x="0" y="0"/>
                  </a:lnTo>
                  <a:close/>
                </a:path>
              </a:pathLst>
            </a:custGeom>
            <a:solidFill>
              <a:schemeClr val="accent2"/>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99568" tIns="56896" rIns="99568" bIns="56896" numCol="1" spcCol="1270" anchor="ctr" anchorCtr="0">
              <a:noAutofit/>
            </a:bodyPr>
            <a:lstStyle/>
            <a:p>
              <a:pPr marL="0" lvl="0" indent="0" algn="ctr" defTabSz="622300">
                <a:lnSpc>
                  <a:spcPct val="90000"/>
                </a:lnSpc>
                <a:spcBef>
                  <a:spcPct val="0"/>
                </a:spcBef>
                <a:spcAft>
                  <a:spcPct val="35000"/>
                </a:spcAft>
                <a:buNone/>
              </a:pPr>
              <a:r>
                <a:rPr lang="en-US" sz="1400" b="1" kern="1200">
                  <a:latin typeface="Arial Nova" panose="020B0504020202020204" pitchFamily="34" charset="0"/>
                </a:rPr>
                <a:t>Pumps</a:t>
              </a:r>
            </a:p>
          </p:txBody>
        </p:sp>
        <p:sp>
          <p:nvSpPr>
            <p:cNvPr id="9" name="Freeform: Shape 8">
              <a:extLst>
                <a:ext uri="{FF2B5EF4-FFF2-40B4-BE49-F238E27FC236}">
                  <a16:creationId xmlns:a16="http://schemas.microsoft.com/office/drawing/2014/main" id="{42E63936-4362-425B-B525-4F7A7B944D19}"/>
                </a:ext>
              </a:extLst>
            </p:cNvPr>
            <p:cNvSpPr/>
            <p:nvPr/>
          </p:nvSpPr>
          <p:spPr>
            <a:xfrm>
              <a:off x="2344863" y="3426989"/>
              <a:ext cx="1722516" cy="1162507"/>
            </a:xfrm>
            <a:custGeom>
              <a:avLst/>
              <a:gdLst>
                <a:gd name="connsiteX0" fmla="*/ 0 w 1722516"/>
                <a:gd name="connsiteY0" fmla="*/ 0 h 1162507"/>
                <a:gd name="connsiteX1" fmla="*/ 1722516 w 1722516"/>
                <a:gd name="connsiteY1" fmla="*/ 0 h 1162507"/>
                <a:gd name="connsiteX2" fmla="*/ 1722516 w 1722516"/>
                <a:gd name="connsiteY2" fmla="*/ 1162507 h 1162507"/>
                <a:gd name="connsiteX3" fmla="*/ 0 w 1722516"/>
                <a:gd name="connsiteY3" fmla="*/ 1162507 h 1162507"/>
                <a:gd name="connsiteX4" fmla="*/ 0 w 1722516"/>
                <a:gd name="connsiteY4" fmla="*/ 0 h 11625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2516" h="1162507">
                  <a:moveTo>
                    <a:pt x="0" y="0"/>
                  </a:moveTo>
                  <a:lnTo>
                    <a:pt x="1722516" y="0"/>
                  </a:lnTo>
                  <a:lnTo>
                    <a:pt x="1722516" y="1162507"/>
                  </a:lnTo>
                  <a:lnTo>
                    <a:pt x="0" y="1162507"/>
                  </a:lnTo>
                  <a:lnTo>
                    <a:pt x="0" y="0"/>
                  </a:lnTo>
                  <a:close/>
                </a:path>
              </a:pathLst>
            </a:custGeom>
            <a:solidFill>
              <a:srgbClr val="CDD4E4">
                <a:alpha val="90000"/>
              </a:srgbClr>
            </a:solidFill>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n-US" sz="1400" kern="1200">
                  <a:latin typeface="Arial Nova" panose="020B0504020202020204" pitchFamily="34" charset="0"/>
                </a:rPr>
                <a:t>Capacity</a:t>
              </a:r>
            </a:p>
            <a:p>
              <a:pPr marL="114300" lvl="1" indent="-114300" algn="l" defTabSz="622300">
                <a:lnSpc>
                  <a:spcPct val="90000"/>
                </a:lnSpc>
                <a:spcBef>
                  <a:spcPct val="0"/>
                </a:spcBef>
                <a:spcAft>
                  <a:spcPct val="15000"/>
                </a:spcAft>
                <a:buChar char="•"/>
              </a:pPr>
              <a:r>
                <a:rPr lang="en-US" sz="1400" kern="1200">
                  <a:latin typeface="Arial Nova" panose="020B0504020202020204" pitchFamily="34" charset="0"/>
                </a:rPr>
                <a:t>Type</a:t>
              </a:r>
            </a:p>
            <a:p>
              <a:pPr marL="114300" lvl="1" indent="-114300" algn="l" defTabSz="622300">
                <a:lnSpc>
                  <a:spcPct val="90000"/>
                </a:lnSpc>
                <a:spcBef>
                  <a:spcPct val="0"/>
                </a:spcBef>
                <a:spcAft>
                  <a:spcPct val="15000"/>
                </a:spcAft>
                <a:buChar char="•"/>
              </a:pPr>
              <a:r>
                <a:rPr lang="en-US" sz="1400" kern="1200">
                  <a:latin typeface="Arial Nova" panose="020B0504020202020204" pitchFamily="34" charset="0"/>
                </a:rPr>
                <a:t>Quality</a:t>
              </a:r>
            </a:p>
          </p:txBody>
        </p:sp>
        <p:sp>
          <p:nvSpPr>
            <p:cNvPr id="10" name="Freeform: Shape 9">
              <a:extLst>
                <a:ext uri="{FF2B5EF4-FFF2-40B4-BE49-F238E27FC236}">
                  <a16:creationId xmlns:a16="http://schemas.microsoft.com/office/drawing/2014/main" id="{0920F992-BB79-4BF4-B6AA-1E031BB546DD}"/>
                </a:ext>
              </a:extLst>
            </p:cNvPr>
            <p:cNvSpPr/>
            <p:nvPr/>
          </p:nvSpPr>
          <p:spPr>
            <a:xfrm>
              <a:off x="4308532" y="2925543"/>
              <a:ext cx="1722516" cy="501446"/>
            </a:xfrm>
            <a:custGeom>
              <a:avLst/>
              <a:gdLst>
                <a:gd name="connsiteX0" fmla="*/ 0 w 1722516"/>
                <a:gd name="connsiteY0" fmla="*/ 0 h 501446"/>
                <a:gd name="connsiteX1" fmla="*/ 1722516 w 1722516"/>
                <a:gd name="connsiteY1" fmla="*/ 0 h 501446"/>
                <a:gd name="connsiteX2" fmla="*/ 1722516 w 1722516"/>
                <a:gd name="connsiteY2" fmla="*/ 501446 h 501446"/>
                <a:gd name="connsiteX3" fmla="*/ 0 w 1722516"/>
                <a:gd name="connsiteY3" fmla="*/ 501446 h 501446"/>
                <a:gd name="connsiteX4" fmla="*/ 0 w 1722516"/>
                <a:gd name="connsiteY4" fmla="*/ 0 h 5014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2516" h="501446">
                  <a:moveTo>
                    <a:pt x="0" y="0"/>
                  </a:moveTo>
                  <a:lnTo>
                    <a:pt x="1722516" y="0"/>
                  </a:lnTo>
                  <a:lnTo>
                    <a:pt x="1722516" y="501446"/>
                  </a:lnTo>
                  <a:lnTo>
                    <a:pt x="0" y="501446"/>
                  </a:lnTo>
                  <a:lnTo>
                    <a:pt x="0" y="0"/>
                  </a:lnTo>
                  <a:close/>
                </a:path>
              </a:pathLst>
            </a:custGeom>
            <a:solidFill>
              <a:schemeClr val="accent2"/>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99568" tIns="56896" rIns="99568" bIns="56896" numCol="1" spcCol="1270" anchor="ctr" anchorCtr="0">
              <a:noAutofit/>
            </a:bodyPr>
            <a:lstStyle/>
            <a:p>
              <a:pPr marL="0" lvl="0" indent="0" algn="ctr" defTabSz="622300">
                <a:lnSpc>
                  <a:spcPct val="90000"/>
                </a:lnSpc>
                <a:spcBef>
                  <a:spcPct val="0"/>
                </a:spcBef>
                <a:spcAft>
                  <a:spcPct val="35000"/>
                </a:spcAft>
                <a:buNone/>
              </a:pPr>
              <a:r>
                <a:rPr lang="en-US" sz="1400" b="1" kern="1200">
                  <a:latin typeface="Arial Nova" panose="020B0504020202020204" pitchFamily="34" charset="0"/>
                </a:rPr>
                <a:t>Cabinets or Shelters</a:t>
              </a:r>
            </a:p>
          </p:txBody>
        </p:sp>
        <p:sp>
          <p:nvSpPr>
            <p:cNvPr id="11" name="Freeform: Shape 10">
              <a:extLst>
                <a:ext uri="{FF2B5EF4-FFF2-40B4-BE49-F238E27FC236}">
                  <a16:creationId xmlns:a16="http://schemas.microsoft.com/office/drawing/2014/main" id="{90BD97AB-CDB9-4EE7-BB23-856945EF235C}"/>
                </a:ext>
              </a:extLst>
            </p:cNvPr>
            <p:cNvSpPr/>
            <p:nvPr/>
          </p:nvSpPr>
          <p:spPr>
            <a:xfrm>
              <a:off x="4308532" y="3426989"/>
              <a:ext cx="1722516" cy="1162507"/>
            </a:xfrm>
            <a:custGeom>
              <a:avLst/>
              <a:gdLst>
                <a:gd name="connsiteX0" fmla="*/ 0 w 1722516"/>
                <a:gd name="connsiteY0" fmla="*/ 0 h 1162507"/>
                <a:gd name="connsiteX1" fmla="*/ 1722516 w 1722516"/>
                <a:gd name="connsiteY1" fmla="*/ 0 h 1162507"/>
                <a:gd name="connsiteX2" fmla="*/ 1722516 w 1722516"/>
                <a:gd name="connsiteY2" fmla="*/ 1162507 h 1162507"/>
                <a:gd name="connsiteX3" fmla="*/ 0 w 1722516"/>
                <a:gd name="connsiteY3" fmla="*/ 1162507 h 1162507"/>
                <a:gd name="connsiteX4" fmla="*/ 0 w 1722516"/>
                <a:gd name="connsiteY4" fmla="*/ 0 h 11625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2516" h="1162507">
                  <a:moveTo>
                    <a:pt x="0" y="0"/>
                  </a:moveTo>
                  <a:lnTo>
                    <a:pt x="1722516" y="0"/>
                  </a:lnTo>
                  <a:lnTo>
                    <a:pt x="1722516" y="1162507"/>
                  </a:lnTo>
                  <a:lnTo>
                    <a:pt x="0" y="1162507"/>
                  </a:lnTo>
                  <a:lnTo>
                    <a:pt x="0" y="0"/>
                  </a:lnTo>
                  <a:close/>
                </a:path>
              </a:pathLst>
            </a:custGeom>
            <a:solidFill>
              <a:srgbClr val="CDD4E4">
                <a:alpha val="90000"/>
              </a:srgbClr>
            </a:solidFill>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n-US" sz="1400" kern="1200">
                  <a:latin typeface="Arial Nova" panose="020B0504020202020204" pitchFamily="34" charset="0"/>
                </a:rPr>
                <a:t>Location</a:t>
              </a:r>
            </a:p>
            <a:p>
              <a:pPr marL="114300" lvl="1" indent="-114300" algn="l" defTabSz="622300">
                <a:lnSpc>
                  <a:spcPct val="90000"/>
                </a:lnSpc>
                <a:spcBef>
                  <a:spcPct val="0"/>
                </a:spcBef>
                <a:spcAft>
                  <a:spcPct val="15000"/>
                </a:spcAft>
                <a:buChar char="•"/>
              </a:pPr>
              <a:r>
                <a:rPr lang="en-US" sz="1400" kern="1200">
                  <a:latin typeface="Arial Nova" panose="020B0504020202020204" pitchFamily="34" charset="0"/>
                </a:rPr>
                <a:t>Temperature Stability</a:t>
              </a:r>
            </a:p>
          </p:txBody>
        </p:sp>
        <p:sp>
          <p:nvSpPr>
            <p:cNvPr id="12" name="Freeform: Shape 11">
              <a:extLst>
                <a:ext uri="{FF2B5EF4-FFF2-40B4-BE49-F238E27FC236}">
                  <a16:creationId xmlns:a16="http://schemas.microsoft.com/office/drawing/2014/main" id="{F48CE0BC-DB1F-4C14-B945-9BF942EE749C}"/>
                </a:ext>
              </a:extLst>
            </p:cNvPr>
            <p:cNvSpPr/>
            <p:nvPr/>
          </p:nvSpPr>
          <p:spPr>
            <a:xfrm>
              <a:off x="6272202" y="2925543"/>
              <a:ext cx="1722516" cy="501446"/>
            </a:xfrm>
            <a:custGeom>
              <a:avLst/>
              <a:gdLst>
                <a:gd name="connsiteX0" fmla="*/ 0 w 1722516"/>
                <a:gd name="connsiteY0" fmla="*/ 0 h 501446"/>
                <a:gd name="connsiteX1" fmla="*/ 1722516 w 1722516"/>
                <a:gd name="connsiteY1" fmla="*/ 0 h 501446"/>
                <a:gd name="connsiteX2" fmla="*/ 1722516 w 1722516"/>
                <a:gd name="connsiteY2" fmla="*/ 501446 h 501446"/>
                <a:gd name="connsiteX3" fmla="*/ 0 w 1722516"/>
                <a:gd name="connsiteY3" fmla="*/ 501446 h 501446"/>
                <a:gd name="connsiteX4" fmla="*/ 0 w 1722516"/>
                <a:gd name="connsiteY4" fmla="*/ 0 h 5014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2516" h="501446">
                  <a:moveTo>
                    <a:pt x="0" y="0"/>
                  </a:moveTo>
                  <a:lnTo>
                    <a:pt x="1722516" y="0"/>
                  </a:lnTo>
                  <a:lnTo>
                    <a:pt x="1722516" y="501446"/>
                  </a:lnTo>
                  <a:lnTo>
                    <a:pt x="0" y="501446"/>
                  </a:lnTo>
                  <a:lnTo>
                    <a:pt x="0" y="0"/>
                  </a:lnTo>
                  <a:close/>
                </a:path>
              </a:pathLst>
            </a:custGeom>
            <a:solidFill>
              <a:schemeClr val="accent2"/>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99568" tIns="56896" rIns="99568" bIns="56896" numCol="1" spcCol="1270" anchor="ctr" anchorCtr="0">
              <a:noAutofit/>
            </a:bodyPr>
            <a:lstStyle/>
            <a:p>
              <a:pPr marL="0" lvl="0" indent="0" algn="ctr" defTabSz="622300">
                <a:lnSpc>
                  <a:spcPct val="90000"/>
                </a:lnSpc>
                <a:spcBef>
                  <a:spcPct val="0"/>
                </a:spcBef>
                <a:spcAft>
                  <a:spcPct val="35000"/>
                </a:spcAft>
                <a:buNone/>
              </a:pPr>
              <a:r>
                <a:rPr lang="en-US" sz="1400" b="1" kern="1200">
                  <a:latin typeface="Arial Nova" panose="020B0504020202020204" pitchFamily="34" charset="0"/>
                </a:rPr>
                <a:t>System Controller</a:t>
              </a:r>
            </a:p>
          </p:txBody>
        </p:sp>
        <p:sp>
          <p:nvSpPr>
            <p:cNvPr id="13" name="Freeform: Shape 12">
              <a:extLst>
                <a:ext uri="{FF2B5EF4-FFF2-40B4-BE49-F238E27FC236}">
                  <a16:creationId xmlns:a16="http://schemas.microsoft.com/office/drawing/2014/main" id="{4B814120-4129-48BD-8FF0-40093491F366}"/>
                </a:ext>
              </a:extLst>
            </p:cNvPr>
            <p:cNvSpPr/>
            <p:nvPr/>
          </p:nvSpPr>
          <p:spPr>
            <a:xfrm>
              <a:off x="6272202" y="3426989"/>
              <a:ext cx="1722516" cy="1162507"/>
            </a:xfrm>
            <a:custGeom>
              <a:avLst/>
              <a:gdLst>
                <a:gd name="connsiteX0" fmla="*/ 0 w 1722516"/>
                <a:gd name="connsiteY0" fmla="*/ 0 h 1162507"/>
                <a:gd name="connsiteX1" fmla="*/ 1722516 w 1722516"/>
                <a:gd name="connsiteY1" fmla="*/ 0 h 1162507"/>
                <a:gd name="connsiteX2" fmla="*/ 1722516 w 1722516"/>
                <a:gd name="connsiteY2" fmla="*/ 1162507 h 1162507"/>
                <a:gd name="connsiteX3" fmla="*/ 0 w 1722516"/>
                <a:gd name="connsiteY3" fmla="*/ 1162507 h 1162507"/>
                <a:gd name="connsiteX4" fmla="*/ 0 w 1722516"/>
                <a:gd name="connsiteY4" fmla="*/ 0 h 11625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2516" h="1162507">
                  <a:moveTo>
                    <a:pt x="0" y="0"/>
                  </a:moveTo>
                  <a:lnTo>
                    <a:pt x="1722516" y="0"/>
                  </a:lnTo>
                  <a:lnTo>
                    <a:pt x="1722516" y="1162507"/>
                  </a:lnTo>
                  <a:lnTo>
                    <a:pt x="0" y="1162507"/>
                  </a:lnTo>
                  <a:lnTo>
                    <a:pt x="0" y="0"/>
                  </a:lnTo>
                  <a:close/>
                </a:path>
              </a:pathLst>
            </a:custGeom>
            <a:solidFill>
              <a:srgbClr val="CDD4E4">
                <a:alpha val="90000"/>
              </a:srgbClr>
            </a:solidFill>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n-US" sz="1400" kern="1200">
                  <a:latin typeface="Arial Nova" panose="020B0504020202020204" pitchFamily="34" charset="0"/>
                </a:rPr>
                <a:t>Microprocessor To Sequence/Control Automatic Functions</a:t>
              </a:r>
            </a:p>
          </p:txBody>
        </p:sp>
        <p:sp>
          <p:nvSpPr>
            <p:cNvPr id="14" name="Freeform: Shape 13">
              <a:extLst>
                <a:ext uri="{FF2B5EF4-FFF2-40B4-BE49-F238E27FC236}">
                  <a16:creationId xmlns:a16="http://schemas.microsoft.com/office/drawing/2014/main" id="{A7987032-0A2E-46C6-8860-46AA76435EB2}"/>
                </a:ext>
              </a:extLst>
            </p:cNvPr>
            <p:cNvSpPr/>
            <p:nvPr/>
          </p:nvSpPr>
          <p:spPr>
            <a:xfrm>
              <a:off x="8235871" y="2925543"/>
              <a:ext cx="1722516" cy="501446"/>
            </a:xfrm>
            <a:custGeom>
              <a:avLst/>
              <a:gdLst>
                <a:gd name="connsiteX0" fmla="*/ 0 w 1722516"/>
                <a:gd name="connsiteY0" fmla="*/ 0 h 501446"/>
                <a:gd name="connsiteX1" fmla="*/ 1722516 w 1722516"/>
                <a:gd name="connsiteY1" fmla="*/ 0 h 501446"/>
                <a:gd name="connsiteX2" fmla="*/ 1722516 w 1722516"/>
                <a:gd name="connsiteY2" fmla="*/ 501446 h 501446"/>
                <a:gd name="connsiteX3" fmla="*/ 0 w 1722516"/>
                <a:gd name="connsiteY3" fmla="*/ 501446 h 501446"/>
                <a:gd name="connsiteX4" fmla="*/ 0 w 1722516"/>
                <a:gd name="connsiteY4" fmla="*/ 0 h 5014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2516" h="501446">
                  <a:moveTo>
                    <a:pt x="0" y="0"/>
                  </a:moveTo>
                  <a:lnTo>
                    <a:pt x="1722516" y="0"/>
                  </a:lnTo>
                  <a:lnTo>
                    <a:pt x="1722516" y="501446"/>
                  </a:lnTo>
                  <a:lnTo>
                    <a:pt x="0" y="501446"/>
                  </a:lnTo>
                  <a:lnTo>
                    <a:pt x="0" y="0"/>
                  </a:lnTo>
                  <a:close/>
                </a:path>
              </a:pathLst>
            </a:custGeom>
            <a:solidFill>
              <a:schemeClr val="accent2"/>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99568" tIns="56896" rIns="99568" bIns="56896" numCol="1" spcCol="1270" anchor="ctr" anchorCtr="0">
              <a:noAutofit/>
            </a:bodyPr>
            <a:lstStyle/>
            <a:p>
              <a:pPr marL="0" lvl="0" indent="0" algn="ctr" defTabSz="622300">
                <a:lnSpc>
                  <a:spcPct val="90000"/>
                </a:lnSpc>
                <a:spcBef>
                  <a:spcPct val="0"/>
                </a:spcBef>
                <a:spcAft>
                  <a:spcPct val="35000"/>
                </a:spcAft>
                <a:buNone/>
              </a:pPr>
              <a:r>
                <a:rPr lang="en-US" sz="1400" b="1" kern="1200">
                  <a:latin typeface="Arial Nova" panose="020B0504020202020204" pitchFamily="34" charset="0"/>
                </a:rPr>
                <a:t>Electrical Support</a:t>
              </a:r>
            </a:p>
          </p:txBody>
        </p:sp>
        <p:sp>
          <p:nvSpPr>
            <p:cNvPr id="15" name="Freeform: Shape 14">
              <a:extLst>
                <a:ext uri="{FF2B5EF4-FFF2-40B4-BE49-F238E27FC236}">
                  <a16:creationId xmlns:a16="http://schemas.microsoft.com/office/drawing/2014/main" id="{C91AD130-9840-43DB-BF65-50914DC6ED3D}"/>
                </a:ext>
              </a:extLst>
            </p:cNvPr>
            <p:cNvSpPr/>
            <p:nvPr/>
          </p:nvSpPr>
          <p:spPr>
            <a:xfrm>
              <a:off x="8235871" y="3426989"/>
              <a:ext cx="1722516" cy="1162507"/>
            </a:xfrm>
            <a:custGeom>
              <a:avLst/>
              <a:gdLst>
                <a:gd name="connsiteX0" fmla="*/ 0 w 1722516"/>
                <a:gd name="connsiteY0" fmla="*/ 0 h 1162507"/>
                <a:gd name="connsiteX1" fmla="*/ 1722516 w 1722516"/>
                <a:gd name="connsiteY1" fmla="*/ 0 h 1162507"/>
                <a:gd name="connsiteX2" fmla="*/ 1722516 w 1722516"/>
                <a:gd name="connsiteY2" fmla="*/ 1162507 h 1162507"/>
                <a:gd name="connsiteX3" fmla="*/ 0 w 1722516"/>
                <a:gd name="connsiteY3" fmla="*/ 1162507 h 1162507"/>
                <a:gd name="connsiteX4" fmla="*/ 0 w 1722516"/>
                <a:gd name="connsiteY4" fmla="*/ 0 h 11625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2516" h="1162507">
                  <a:moveTo>
                    <a:pt x="0" y="0"/>
                  </a:moveTo>
                  <a:lnTo>
                    <a:pt x="1722516" y="0"/>
                  </a:lnTo>
                  <a:lnTo>
                    <a:pt x="1722516" y="1162507"/>
                  </a:lnTo>
                  <a:lnTo>
                    <a:pt x="0" y="1162507"/>
                  </a:lnTo>
                  <a:lnTo>
                    <a:pt x="0" y="0"/>
                  </a:lnTo>
                  <a:close/>
                </a:path>
              </a:pathLst>
            </a:custGeom>
            <a:solidFill>
              <a:srgbClr val="CDD4E4">
                <a:alpha val="90000"/>
              </a:srgbClr>
            </a:solidFill>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n-US" sz="1400" kern="1200">
                  <a:latin typeface="Arial Nova" panose="020B0504020202020204" pitchFamily="34" charset="0"/>
                </a:rPr>
                <a:t>Fuses</a:t>
              </a:r>
            </a:p>
            <a:p>
              <a:pPr marL="114300" lvl="1" indent="-114300" algn="l" defTabSz="622300">
                <a:lnSpc>
                  <a:spcPct val="90000"/>
                </a:lnSpc>
                <a:spcBef>
                  <a:spcPct val="0"/>
                </a:spcBef>
                <a:spcAft>
                  <a:spcPct val="15000"/>
                </a:spcAft>
                <a:buChar char="•"/>
              </a:pPr>
              <a:r>
                <a:rPr lang="en-US" sz="1400" kern="1200">
                  <a:latin typeface="Arial Nova" panose="020B0504020202020204" pitchFamily="34" charset="0"/>
                </a:rPr>
                <a:t>Circuit Breakers</a:t>
              </a:r>
            </a:p>
          </p:txBody>
        </p:sp>
        <p:sp>
          <p:nvSpPr>
            <p:cNvPr id="16" name="Freeform: Shape 15">
              <a:extLst>
                <a:ext uri="{FF2B5EF4-FFF2-40B4-BE49-F238E27FC236}">
                  <a16:creationId xmlns:a16="http://schemas.microsoft.com/office/drawing/2014/main" id="{3CE57852-56E8-4B5B-B3F7-F3CE3E89C435}"/>
                </a:ext>
              </a:extLst>
            </p:cNvPr>
            <p:cNvSpPr/>
            <p:nvPr/>
          </p:nvSpPr>
          <p:spPr>
            <a:xfrm>
              <a:off x="10199540" y="2925543"/>
              <a:ext cx="1722516" cy="501446"/>
            </a:xfrm>
            <a:custGeom>
              <a:avLst/>
              <a:gdLst>
                <a:gd name="connsiteX0" fmla="*/ 0 w 1722516"/>
                <a:gd name="connsiteY0" fmla="*/ 0 h 501446"/>
                <a:gd name="connsiteX1" fmla="*/ 1722516 w 1722516"/>
                <a:gd name="connsiteY1" fmla="*/ 0 h 501446"/>
                <a:gd name="connsiteX2" fmla="*/ 1722516 w 1722516"/>
                <a:gd name="connsiteY2" fmla="*/ 501446 h 501446"/>
                <a:gd name="connsiteX3" fmla="*/ 0 w 1722516"/>
                <a:gd name="connsiteY3" fmla="*/ 501446 h 501446"/>
                <a:gd name="connsiteX4" fmla="*/ 0 w 1722516"/>
                <a:gd name="connsiteY4" fmla="*/ 0 h 5014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2516" h="501446">
                  <a:moveTo>
                    <a:pt x="0" y="0"/>
                  </a:moveTo>
                  <a:lnTo>
                    <a:pt x="1722516" y="0"/>
                  </a:lnTo>
                  <a:lnTo>
                    <a:pt x="1722516" y="501446"/>
                  </a:lnTo>
                  <a:lnTo>
                    <a:pt x="0" y="501446"/>
                  </a:lnTo>
                  <a:lnTo>
                    <a:pt x="0" y="0"/>
                  </a:lnTo>
                  <a:close/>
                </a:path>
              </a:pathLst>
            </a:custGeom>
            <a:solidFill>
              <a:schemeClr val="accent2"/>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99568" tIns="56896" rIns="99568" bIns="56896" numCol="1" spcCol="1270" anchor="ctr" anchorCtr="0">
              <a:noAutofit/>
            </a:bodyPr>
            <a:lstStyle/>
            <a:p>
              <a:pPr marL="0" lvl="0" indent="0" algn="ctr" defTabSz="622300">
                <a:lnSpc>
                  <a:spcPct val="90000"/>
                </a:lnSpc>
                <a:spcBef>
                  <a:spcPct val="0"/>
                </a:spcBef>
                <a:spcAft>
                  <a:spcPct val="35000"/>
                </a:spcAft>
                <a:buNone/>
              </a:pPr>
              <a:r>
                <a:rPr lang="en-US" sz="1400" b="1" kern="1200">
                  <a:latin typeface="Arial Nova" panose="020B0504020202020204" pitchFamily="34" charset="0"/>
                </a:rPr>
                <a:t>Calibration Gases</a:t>
              </a:r>
            </a:p>
          </p:txBody>
        </p:sp>
        <p:sp>
          <p:nvSpPr>
            <p:cNvPr id="17" name="Freeform: Shape 16">
              <a:extLst>
                <a:ext uri="{FF2B5EF4-FFF2-40B4-BE49-F238E27FC236}">
                  <a16:creationId xmlns:a16="http://schemas.microsoft.com/office/drawing/2014/main" id="{00ED0A96-B707-476F-8CE2-A1FA073908D4}"/>
                </a:ext>
              </a:extLst>
            </p:cNvPr>
            <p:cNvSpPr/>
            <p:nvPr/>
          </p:nvSpPr>
          <p:spPr>
            <a:xfrm>
              <a:off x="10199540" y="3426989"/>
              <a:ext cx="1722516" cy="1162507"/>
            </a:xfrm>
            <a:custGeom>
              <a:avLst/>
              <a:gdLst>
                <a:gd name="connsiteX0" fmla="*/ 0 w 1722516"/>
                <a:gd name="connsiteY0" fmla="*/ 0 h 1162507"/>
                <a:gd name="connsiteX1" fmla="*/ 1722516 w 1722516"/>
                <a:gd name="connsiteY1" fmla="*/ 0 h 1162507"/>
                <a:gd name="connsiteX2" fmla="*/ 1722516 w 1722516"/>
                <a:gd name="connsiteY2" fmla="*/ 1162507 h 1162507"/>
                <a:gd name="connsiteX3" fmla="*/ 0 w 1722516"/>
                <a:gd name="connsiteY3" fmla="*/ 1162507 h 1162507"/>
                <a:gd name="connsiteX4" fmla="*/ 0 w 1722516"/>
                <a:gd name="connsiteY4" fmla="*/ 0 h 11625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2516" h="1162507">
                  <a:moveTo>
                    <a:pt x="0" y="0"/>
                  </a:moveTo>
                  <a:lnTo>
                    <a:pt x="1722516" y="0"/>
                  </a:lnTo>
                  <a:lnTo>
                    <a:pt x="1722516" y="1162507"/>
                  </a:lnTo>
                  <a:lnTo>
                    <a:pt x="0" y="1162507"/>
                  </a:lnTo>
                  <a:lnTo>
                    <a:pt x="0" y="0"/>
                  </a:lnTo>
                  <a:close/>
                </a:path>
              </a:pathLst>
            </a:custGeom>
            <a:solidFill>
              <a:srgbClr val="CDD4E4">
                <a:alpha val="90000"/>
              </a:srgbClr>
            </a:solidFill>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n-US" sz="1400" kern="1200">
                  <a:latin typeface="Arial Nova" panose="020B0504020202020204" pitchFamily="34" charset="0"/>
                </a:rPr>
                <a:t>Location</a:t>
              </a:r>
            </a:p>
            <a:p>
              <a:pPr marL="114300" lvl="1" indent="-114300" algn="l" defTabSz="622300">
                <a:lnSpc>
                  <a:spcPct val="90000"/>
                </a:lnSpc>
                <a:spcBef>
                  <a:spcPct val="0"/>
                </a:spcBef>
                <a:spcAft>
                  <a:spcPct val="15000"/>
                </a:spcAft>
                <a:buChar char="•"/>
              </a:pPr>
              <a:r>
                <a:rPr lang="en-US" sz="1400" kern="1200">
                  <a:latin typeface="Arial Nova" panose="020B0504020202020204" pitchFamily="34" charset="0"/>
                </a:rPr>
                <a:t>Injection Point</a:t>
              </a:r>
            </a:p>
            <a:p>
              <a:pPr marL="114300" lvl="1" indent="-114300" algn="l" defTabSz="622300">
                <a:lnSpc>
                  <a:spcPct val="90000"/>
                </a:lnSpc>
                <a:spcBef>
                  <a:spcPct val="0"/>
                </a:spcBef>
                <a:spcAft>
                  <a:spcPct val="15000"/>
                </a:spcAft>
                <a:buChar char="•"/>
              </a:pPr>
              <a:r>
                <a:rPr lang="en-US" sz="1400" kern="1200">
                  <a:latin typeface="Arial Nova" panose="020B0504020202020204" pitchFamily="34" charset="0"/>
                </a:rPr>
                <a:t>Gas Certification</a:t>
              </a:r>
            </a:p>
          </p:txBody>
        </p:sp>
      </p:grpSp>
    </p:spTree>
    <p:custDataLst>
      <p:tags r:id="rId2"/>
    </p:custDataLst>
    <p:extLst>
      <p:ext uri="{BB962C8B-B14F-4D97-AF65-F5344CB8AC3E}">
        <p14:creationId xmlns:p14="http://schemas.microsoft.com/office/powerpoint/2010/main" val="403443138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900B28-9E70-4A04-9871-B41DBE22DE12}"/>
              </a:ext>
            </a:extLst>
          </p:cNvPr>
          <p:cNvSpPr>
            <a:spLocks noGrp="1"/>
          </p:cNvSpPr>
          <p:nvPr>
            <p:ph type="title"/>
          </p:nvPr>
        </p:nvSpPr>
        <p:spPr>
          <a:xfrm>
            <a:off x="269107" y="276088"/>
            <a:ext cx="11656194" cy="753642"/>
          </a:xfrm>
          <a:prstGeom prst="rect">
            <a:avLst/>
          </a:prstGeom>
        </p:spPr>
        <p:txBody>
          <a:bodyPr anchor="t">
            <a:normAutofit/>
          </a:bodyPr>
          <a:lstStyle/>
          <a:p>
            <a:pPr>
              <a:lnSpc>
                <a:spcPct val="90000"/>
              </a:lnSpc>
            </a:pPr>
            <a:r>
              <a:rPr lang="en-US"/>
              <a:t>In-Situ Systems</a:t>
            </a:r>
          </a:p>
        </p:txBody>
      </p:sp>
      <p:sp>
        <p:nvSpPr>
          <p:cNvPr id="6" name="Content Placeholder 2">
            <a:extLst>
              <a:ext uri="{FF2B5EF4-FFF2-40B4-BE49-F238E27FC236}">
                <a16:creationId xmlns:a16="http://schemas.microsoft.com/office/drawing/2014/main" id="{EB411E60-C83A-435D-B362-0290D7FBE2DF}"/>
              </a:ext>
            </a:extLst>
          </p:cNvPr>
          <p:cNvSpPr txBox="1">
            <a:spLocks/>
          </p:cNvSpPr>
          <p:nvPr/>
        </p:nvSpPr>
        <p:spPr>
          <a:xfrm>
            <a:off x="563880" y="1657478"/>
            <a:ext cx="5192825" cy="4748407"/>
          </a:xfrm>
          <a:prstGeom prst="rect">
            <a:avLst/>
          </a:prstGeom>
        </p:spPr>
        <p:txBody>
          <a:bodyPr/>
          <a:lstStyle>
            <a:lvl1pPr marL="210312" indent="-210312" algn="l" defTabSz="914400" rtl="0" eaLnBrk="1" latinLnBrk="0" hangingPunct="1">
              <a:lnSpc>
                <a:spcPct val="90000"/>
              </a:lnSpc>
              <a:spcBef>
                <a:spcPts val="1100"/>
              </a:spcBef>
              <a:buFont typeface="Arial" panose="020B0604020202020204" pitchFamily="34" charset="0"/>
              <a:buChar char="•"/>
              <a:defRPr sz="2200" kern="1200">
                <a:solidFill>
                  <a:schemeClr val="tx1"/>
                </a:solidFill>
                <a:latin typeface="Arial Nova" panose="020B0504020202020204" pitchFamily="34" charset="0"/>
                <a:ea typeface="+mn-ea"/>
                <a:cs typeface="+mn-cs"/>
              </a:defRPr>
            </a:lvl1pPr>
            <a:lvl2pPr marL="438912" indent="-155448" algn="l" defTabSz="914400" rtl="0" eaLnBrk="1" latinLnBrk="0" hangingPunct="1">
              <a:lnSpc>
                <a:spcPct val="90000"/>
              </a:lnSpc>
              <a:spcBef>
                <a:spcPts val="400"/>
              </a:spcBef>
              <a:buFont typeface="Arial" panose="020B0604020202020204" pitchFamily="34" charset="0"/>
              <a:buChar char="•"/>
              <a:defRPr sz="2200" kern="1200">
                <a:solidFill>
                  <a:schemeClr val="tx1"/>
                </a:solidFill>
                <a:latin typeface="Arial Nova" panose="020B0504020202020204" pitchFamily="34" charset="0"/>
                <a:ea typeface="+mn-ea"/>
                <a:cs typeface="+mn-cs"/>
              </a:defRPr>
            </a:lvl2pPr>
            <a:lvl3pPr marL="676656" indent="-155448" algn="l" defTabSz="914400" rtl="0" eaLnBrk="1" latinLnBrk="0" hangingPunct="1">
              <a:lnSpc>
                <a:spcPct val="90000"/>
              </a:lnSpc>
              <a:spcBef>
                <a:spcPts val="400"/>
              </a:spcBef>
              <a:buFont typeface="Arial" panose="020B0604020202020204" pitchFamily="34" charset="0"/>
              <a:buChar char="•"/>
              <a:defRPr sz="2200" kern="1200">
                <a:solidFill>
                  <a:schemeClr val="tx1"/>
                </a:solidFill>
                <a:latin typeface="Arial Nova" panose="020B0504020202020204" pitchFamily="34" charset="0"/>
                <a:ea typeface="+mn-ea"/>
                <a:cs typeface="+mn-cs"/>
              </a:defRPr>
            </a:lvl3pPr>
            <a:lvl4pPr marL="905256" indent="-155448" algn="l" defTabSz="914400" rtl="0" eaLnBrk="1" latinLnBrk="0" hangingPunct="1">
              <a:lnSpc>
                <a:spcPct val="90000"/>
              </a:lnSpc>
              <a:spcBef>
                <a:spcPts val="400"/>
              </a:spcBef>
              <a:buFont typeface="Arial" panose="020B0604020202020204" pitchFamily="34" charset="0"/>
              <a:buChar char="•"/>
              <a:defRPr sz="2200" kern="1200">
                <a:solidFill>
                  <a:schemeClr val="tx1"/>
                </a:solidFill>
                <a:latin typeface="Arial Nova" panose="020B0504020202020204" pitchFamily="34" charset="0"/>
                <a:ea typeface="+mn-ea"/>
                <a:cs typeface="+mn-cs"/>
              </a:defRPr>
            </a:lvl4pPr>
            <a:lvl5pPr marL="1133856" indent="-155448" algn="l" defTabSz="914400" rtl="0" eaLnBrk="1" latinLnBrk="0" hangingPunct="1">
              <a:lnSpc>
                <a:spcPct val="90000"/>
              </a:lnSpc>
              <a:spcBef>
                <a:spcPts val="400"/>
              </a:spcBef>
              <a:buFont typeface="Arial" panose="020B0604020202020204" pitchFamily="34" charset="0"/>
              <a:buChar char="•"/>
              <a:defRPr sz="2200" kern="1200">
                <a:solidFill>
                  <a:schemeClr val="tx1"/>
                </a:solidFill>
                <a:latin typeface="Arial Nova" panose="020B0504020202020204" pitchFamily="34" charset="0"/>
                <a:ea typeface="+mn-ea"/>
                <a:cs typeface="+mn-cs"/>
              </a:defRPr>
            </a:lvl5pPr>
            <a:lvl6pPr marL="1362456" indent="-155448" algn="l" defTabSz="914400" rtl="0" eaLnBrk="1" latinLnBrk="0" hangingPunct="1">
              <a:lnSpc>
                <a:spcPct val="90000"/>
              </a:lnSpc>
              <a:spcBef>
                <a:spcPts val="400"/>
              </a:spcBef>
              <a:buFont typeface="Arial" panose="020B0604020202020204" pitchFamily="34" charset="0"/>
              <a:buChar char="•"/>
              <a:defRPr sz="1600" kern="1200">
                <a:solidFill>
                  <a:schemeClr val="tx1"/>
                </a:solidFill>
                <a:latin typeface="+mn-lt"/>
                <a:ea typeface="+mn-ea"/>
                <a:cs typeface="+mn-cs"/>
              </a:defRPr>
            </a:lvl6pPr>
            <a:lvl7pPr marL="1591056" indent="-155448" algn="l" defTabSz="914400" rtl="0" eaLnBrk="1" latinLnBrk="0" hangingPunct="1">
              <a:lnSpc>
                <a:spcPct val="90000"/>
              </a:lnSpc>
              <a:spcBef>
                <a:spcPts val="400"/>
              </a:spcBef>
              <a:buFont typeface="Arial" panose="020B0604020202020204" pitchFamily="34" charset="0"/>
              <a:buChar char="•"/>
              <a:defRPr sz="1600" kern="1200">
                <a:solidFill>
                  <a:schemeClr val="tx1"/>
                </a:solidFill>
                <a:latin typeface="+mn-lt"/>
                <a:ea typeface="+mn-ea"/>
                <a:cs typeface="+mn-cs"/>
              </a:defRPr>
            </a:lvl7pPr>
            <a:lvl8pPr marL="1819656" indent="-155448" algn="l" defTabSz="914400" rtl="0" eaLnBrk="1" latinLnBrk="0" hangingPunct="1">
              <a:lnSpc>
                <a:spcPct val="90000"/>
              </a:lnSpc>
              <a:spcBef>
                <a:spcPts val="400"/>
              </a:spcBef>
              <a:buFont typeface="Arial" panose="020B0604020202020204" pitchFamily="34" charset="0"/>
              <a:buChar char="•"/>
              <a:defRPr sz="1600" kern="1200">
                <a:solidFill>
                  <a:schemeClr val="tx1"/>
                </a:solidFill>
                <a:latin typeface="+mn-lt"/>
                <a:ea typeface="+mn-ea"/>
                <a:cs typeface="+mn-cs"/>
              </a:defRPr>
            </a:lvl8pPr>
            <a:lvl9pPr marL="2048256" indent="-155448" algn="l" defTabSz="914400" rtl="0" eaLnBrk="1" latinLnBrk="0" hangingPunct="1">
              <a:lnSpc>
                <a:spcPct val="90000"/>
              </a:lnSpc>
              <a:spcBef>
                <a:spcPts val="400"/>
              </a:spcBef>
              <a:buFont typeface="Arial" panose="020B0604020202020204" pitchFamily="34" charset="0"/>
              <a:buChar char="•"/>
              <a:defRPr sz="1600" kern="1200">
                <a:solidFill>
                  <a:schemeClr val="tx1"/>
                </a:solidFill>
                <a:latin typeface="+mn-lt"/>
                <a:ea typeface="+mn-ea"/>
                <a:cs typeface="+mn-cs"/>
              </a:defRPr>
            </a:lvl9pPr>
          </a:lstStyle>
          <a:p>
            <a:pPr marL="342900" indent="-342900"/>
            <a:r>
              <a:rPr lang="en-US"/>
              <a:t>Perform analysis at the stack</a:t>
            </a:r>
          </a:p>
          <a:p>
            <a:pPr marL="571500" lvl="1" indent="-342900"/>
            <a:r>
              <a:rPr lang="en-US" altLang="en-US"/>
              <a:t>Lack of conditioning and transport sub-systems, hence, generally less equipment required than extractive systems</a:t>
            </a:r>
          </a:p>
          <a:p>
            <a:pPr marL="0" indent="0">
              <a:buNone/>
            </a:pPr>
            <a:endParaRPr lang="en-US"/>
          </a:p>
          <a:p>
            <a:pPr marL="342900" indent="-342900"/>
            <a:r>
              <a:rPr lang="en-US"/>
              <a:t>EPA distinguishes between point and path monitors by the amount of gas stream that the probe is blocking.</a:t>
            </a:r>
          </a:p>
          <a:p>
            <a:pPr marL="571500" lvl="1" indent="-342900"/>
            <a:r>
              <a:rPr lang="en-US"/>
              <a:t>Usually “very small” segment (point), or 1 or 2 diameters (path). </a:t>
            </a:r>
            <a:endParaRPr lang="en-US" altLang="en-US"/>
          </a:p>
          <a:p>
            <a:pPr marL="342900" indent="-342900"/>
            <a:endParaRPr lang="en-US"/>
          </a:p>
          <a:p>
            <a:endParaRPr lang="en-US"/>
          </a:p>
          <a:p>
            <a:endParaRPr lang="en-US"/>
          </a:p>
        </p:txBody>
      </p:sp>
      <p:sp>
        <p:nvSpPr>
          <p:cNvPr id="4" name="Rectangle: Rounded Corners 3">
            <a:extLst>
              <a:ext uri="{FF2B5EF4-FFF2-40B4-BE49-F238E27FC236}">
                <a16:creationId xmlns:a16="http://schemas.microsoft.com/office/drawing/2014/main" id="{D8917E54-3256-4720-BCA1-746C41074456}"/>
              </a:ext>
              <a:ext uri="{C183D7F6-B498-43B3-948B-1728B52AA6E4}">
                <adec:decorative xmlns:adec="http://schemas.microsoft.com/office/drawing/2017/decorative" val="1"/>
              </a:ext>
            </a:extLst>
          </p:cNvPr>
          <p:cNvSpPr/>
          <p:nvPr/>
        </p:nvSpPr>
        <p:spPr>
          <a:xfrm>
            <a:off x="6892175" y="1660327"/>
            <a:ext cx="4167711" cy="933322"/>
          </a:xfrm>
          <a:prstGeom prst="roundRect">
            <a:avLst/>
          </a:prstGeom>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solidFill>
                <a:schemeClr val="bg1"/>
              </a:solidFill>
            </a:endParaRPr>
          </a:p>
        </p:txBody>
      </p:sp>
      <p:sp>
        <p:nvSpPr>
          <p:cNvPr id="3" name="Content Placeholder 2">
            <a:extLst>
              <a:ext uri="{FF2B5EF4-FFF2-40B4-BE49-F238E27FC236}">
                <a16:creationId xmlns:a16="http://schemas.microsoft.com/office/drawing/2014/main" id="{8C2B7253-DB13-480B-B6A2-0657A7E3A951}"/>
              </a:ext>
            </a:extLst>
          </p:cNvPr>
          <p:cNvSpPr>
            <a:spLocks noGrp="1"/>
          </p:cNvSpPr>
          <p:nvPr>
            <p:ph idx="1"/>
          </p:nvPr>
        </p:nvSpPr>
        <p:spPr>
          <a:xfrm>
            <a:off x="6892175" y="1788106"/>
            <a:ext cx="4575037" cy="3545893"/>
          </a:xfrm>
          <a:ln>
            <a:solidFill>
              <a:schemeClr val="accent2"/>
            </a:solidFill>
          </a:ln>
        </p:spPr>
        <p:txBody>
          <a:bodyPr>
            <a:normAutofit/>
          </a:bodyPr>
          <a:lstStyle/>
          <a:p>
            <a:pPr lvl="0"/>
            <a:r>
              <a:rPr lang="en-US" sz="2400">
                <a:solidFill>
                  <a:schemeClr val="bg1"/>
                </a:solidFill>
                <a:latin typeface="Arial Nova" panose="020B0504020202020204" pitchFamily="34" charset="0"/>
              </a:rPr>
              <a:t>There are two types of in-situ systems:</a:t>
            </a:r>
          </a:p>
          <a:p>
            <a:pPr lvl="0"/>
            <a:endParaRPr lang="en-US">
              <a:latin typeface="Arial Nova" panose="020B0504020202020204" pitchFamily="34" charset="0"/>
            </a:endParaRPr>
          </a:p>
          <a:p>
            <a:pPr lvl="1"/>
            <a:r>
              <a:rPr lang="en-US" b="1">
                <a:latin typeface="Arial Nova" panose="020B0504020202020204" pitchFamily="34" charset="0"/>
              </a:rPr>
              <a:t>Point systems </a:t>
            </a:r>
            <a:r>
              <a:rPr lang="en-US">
                <a:latin typeface="Arial Nova" panose="020B0504020202020204" pitchFamily="34" charset="0"/>
              </a:rPr>
              <a:t>– monitor at a single point or along a very short path within the stack.</a:t>
            </a:r>
          </a:p>
          <a:p>
            <a:pPr lvl="1"/>
            <a:endParaRPr lang="en-US">
              <a:latin typeface="Arial Nova" panose="020B0504020202020204" pitchFamily="34" charset="0"/>
            </a:endParaRPr>
          </a:p>
          <a:p>
            <a:pPr lvl="1"/>
            <a:r>
              <a:rPr lang="en-US" b="1">
                <a:latin typeface="Arial Nova" panose="020B0504020202020204" pitchFamily="34" charset="0"/>
              </a:rPr>
              <a:t>Path systems </a:t>
            </a:r>
            <a:r>
              <a:rPr lang="en-US">
                <a:latin typeface="Arial Nova" panose="020B0504020202020204" pitchFamily="34" charset="0"/>
              </a:rPr>
              <a:t>(also called “cross stack”) – monitor across a certain path of stack gas.</a:t>
            </a:r>
          </a:p>
        </p:txBody>
      </p:sp>
      <p:sp>
        <p:nvSpPr>
          <p:cNvPr id="5" name="Slide Number Placeholder 4">
            <a:extLst>
              <a:ext uri="{FF2B5EF4-FFF2-40B4-BE49-F238E27FC236}">
                <a16:creationId xmlns:a16="http://schemas.microsoft.com/office/drawing/2014/main" id="{F3A466FE-6EF4-4910-8432-344A8669033E}"/>
              </a:ext>
            </a:extLst>
          </p:cNvPr>
          <p:cNvSpPr>
            <a:spLocks noGrp="1"/>
          </p:cNvSpPr>
          <p:nvPr>
            <p:ph type="sldNum" sz="quarter" idx="4"/>
          </p:nvPr>
        </p:nvSpPr>
        <p:spPr>
          <a:xfrm>
            <a:off x="9179694" y="6405885"/>
            <a:ext cx="2743200" cy="365125"/>
          </a:xfrm>
          <a:prstGeom prst="rect">
            <a:avLst/>
          </a:prstGeom>
        </p:spPr>
        <p:txBody>
          <a:bodyPr anchor="ctr">
            <a:normAutofit/>
          </a:bodyPr>
          <a:lstStyle/>
          <a:p>
            <a:pPr>
              <a:spcAft>
                <a:spcPts val="600"/>
              </a:spcAft>
            </a:pPr>
            <a:fld id="{9F6A1695-EE1A-47E5-B690-CB114231B8B2}" type="slidenum">
              <a:rPr lang="en-US" smtClean="0">
                <a:latin typeface="Arial Nova" panose="020B0504020202020204" pitchFamily="34" charset="0"/>
              </a:rPr>
              <a:pPr>
                <a:spcAft>
                  <a:spcPts val="600"/>
                </a:spcAft>
              </a:pPr>
              <a:t>26</a:t>
            </a:fld>
            <a:endParaRPr lang="en-US">
              <a:latin typeface="Arial Nova" panose="020B0504020202020204" pitchFamily="34" charset="0"/>
            </a:endParaRPr>
          </a:p>
        </p:txBody>
      </p:sp>
    </p:spTree>
    <p:extLst>
      <p:ext uri="{BB962C8B-B14F-4D97-AF65-F5344CB8AC3E}">
        <p14:creationId xmlns:p14="http://schemas.microsoft.com/office/powerpoint/2010/main" val="2478690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9670A9-2BFA-4028-8A47-A4B1A2B99DB7}"/>
              </a:ext>
            </a:extLst>
          </p:cNvPr>
          <p:cNvSpPr>
            <a:spLocks noGrp="1"/>
          </p:cNvSpPr>
          <p:nvPr>
            <p:ph type="title"/>
          </p:nvPr>
        </p:nvSpPr>
        <p:spPr/>
        <p:txBody>
          <a:bodyPr/>
          <a:lstStyle/>
          <a:p>
            <a:r>
              <a:rPr lang="en-US"/>
              <a:t>In-Situ Monitors</a:t>
            </a:r>
          </a:p>
        </p:txBody>
      </p:sp>
      <p:sp>
        <p:nvSpPr>
          <p:cNvPr id="4" name="Slide Number Placeholder 3">
            <a:extLst>
              <a:ext uri="{FF2B5EF4-FFF2-40B4-BE49-F238E27FC236}">
                <a16:creationId xmlns:a16="http://schemas.microsoft.com/office/drawing/2014/main" id="{CDF6AEDE-6894-4CDB-9206-4F5F094B5F8B}"/>
              </a:ext>
            </a:extLst>
          </p:cNvPr>
          <p:cNvSpPr>
            <a:spLocks noGrp="1"/>
          </p:cNvSpPr>
          <p:nvPr>
            <p:ph type="sldNum" sz="quarter" idx="4"/>
          </p:nvPr>
        </p:nvSpPr>
        <p:spPr/>
        <p:txBody>
          <a:bodyPr/>
          <a:lstStyle/>
          <a:p>
            <a:fld id="{9F6A1695-EE1A-47E5-B690-CB114231B8B2}" type="slidenum">
              <a:rPr lang="en-US" smtClean="0">
                <a:latin typeface="Arial Nova" panose="020B0504020202020204" pitchFamily="34" charset="0"/>
              </a:rPr>
              <a:t>27</a:t>
            </a:fld>
            <a:endParaRPr lang="en-US">
              <a:latin typeface="Arial Nova" panose="020B0504020202020204" pitchFamily="34" charset="0"/>
            </a:endParaRPr>
          </a:p>
        </p:txBody>
      </p:sp>
      <p:pic>
        <p:nvPicPr>
          <p:cNvPr id="5" name="Picture 4" descr="Illustration of cross-stack (path) showing single pass and double pass. Illustration of in-stack (point)">
            <a:extLst>
              <a:ext uri="{FF2B5EF4-FFF2-40B4-BE49-F238E27FC236}">
                <a16:creationId xmlns:a16="http://schemas.microsoft.com/office/drawing/2014/main" id="{05A09B70-57F8-4848-B55B-F57F44B5B728}"/>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524000" y="1695626"/>
            <a:ext cx="8584147" cy="4909530"/>
          </a:xfrm>
          <a:prstGeom prst="rect">
            <a:avLst/>
          </a:prstGeom>
        </p:spPr>
      </p:pic>
      <p:sp>
        <p:nvSpPr>
          <p:cNvPr id="6" name="TextBox 5">
            <a:extLst>
              <a:ext uri="{FF2B5EF4-FFF2-40B4-BE49-F238E27FC236}">
                <a16:creationId xmlns:a16="http://schemas.microsoft.com/office/drawing/2014/main" id="{9A866C24-95A7-407E-8CD3-E57E05A0F444}"/>
              </a:ext>
            </a:extLst>
          </p:cNvPr>
          <p:cNvSpPr txBox="1"/>
          <p:nvPr/>
        </p:nvSpPr>
        <p:spPr>
          <a:xfrm>
            <a:off x="2129117" y="1264946"/>
            <a:ext cx="4393148" cy="630942"/>
          </a:xfrm>
          <a:prstGeom prst="rect">
            <a:avLst/>
          </a:prstGeom>
          <a:noFill/>
        </p:spPr>
        <p:txBody>
          <a:bodyPr wrap="square" rtlCol="0">
            <a:spAutoFit/>
          </a:bodyPr>
          <a:lstStyle/>
          <a:p>
            <a:pPr algn="ctr"/>
            <a:r>
              <a:rPr lang="en-US" sz="3500" b="1">
                <a:solidFill>
                  <a:schemeClr val="accent2">
                    <a:lumMod val="75000"/>
                  </a:schemeClr>
                </a:solidFill>
              </a:rPr>
              <a:t>Cross-Stack (path)</a:t>
            </a:r>
          </a:p>
        </p:txBody>
      </p:sp>
      <p:sp>
        <p:nvSpPr>
          <p:cNvPr id="7" name="TextBox 6">
            <a:extLst>
              <a:ext uri="{FF2B5EF4-FFF2-40B4-BE49-F238E27FC236}">
                <a16:creationId xmlns:a16="http://schemas.microsoft.com/office/drawing/2014/main" id="{F25F29B8-62EE-4562-83E8-3A711D844789}"/>
              </a:ext>
            </a:extLst>
          </p:cNvPr>
          <p:cNvSpPr txBox="1"/>
          <p:nvPr/>
        </p:nvSpPr>
        <p:spPr>
          <a:xfrm>
            <a:off x="6522265" y="1264946"/>
            <a:ext cx="4393148" cy="630942"/>
          </a:xfrm>
          <a:prstGeom prst="rect">
            <a:avLst/>
          </a:prstGeom>
          <a:noFill/>
        </p:spPr>
        <p:txBody>
          <a:bodyPr wrap="square" rtlCol="0">
            <a:spAutoFit/>
          </a:bodyPr>
          <a:lstStyle/>
          <a:p>
            <a:pPr algn="ctr"/>
            <a:r>
              <a:rPr lang="en-US" sz="3500" b="1">
                <a:solidFill>
                  <a:schemeClr val="accent3">
                    <a:lumMod val="75000"/>
                  </a:schemeClr>
                </a:solidFill>
              </a:rPr>
              <a:t>In-Stack (point)</a:t>
            </a:r>
          </a:p>
        </p:txBody>
      </p:sp>
      <p:sp>
        <p:nvSpPr>
          <p:cNvPr id="8" name="TextBox 7">
            <a:extLst>
              <a:ext uri="{FF2B5EF4-FFF2-40B4-BE49-F238E27FC236}">
                <a16:creationId xmlns:a16="http://schemas.microsoft.com/office/drawing/2014/main" id="{8580B056-4512-465C-BB14-3AB828275EF1}"/>
              </a:ext>
            </a:extLst>
          </p:cNvPr>
          <p:cNvSpPr txBox="1"/>
          <p:nvPr/>
        </p:nvSpPr>
        <p:spPr>
          <a:xfrm>
            <a:off x="1909041" y="5868662"/>
            <a:ext cx="2138523" cy="553998"/>
          </a:xfrm>
          <a:prstGeom prst="rect">
            <a:avLst/>
          </a:prstGeom>
          <a:noFill/>
        </p:spPr>
        <p:txBody>
          <a:bodyPr wrap="square" rtlCol="0">
            <a:spAutoFit/>
          </a:bodyPr>
          <a:lstStyle/>
          <a:p>
            <a:pPr algn="ctr"/>
            <a:r>
              <a:rPr lang="en-US" sz="3000" b="1">
                <a:solidFill>
                  <a:schemeClr val="accent2">
                    <a:lumMod val="75000"/>
                  </a:schemeClr>
                </a:solidFill>
              </a:rPr>
              <a:t>Single Pass</a:t>
            </a:r>
          </a:p>
        </p:txBody>
      </p:sp>
      <p:sp>
        <p:nvSpPr>
          <p:cNvPr id="9" name="TextBox 8">
            <a:extLst>
              <a:ext uri="{FF2B5EF4-FFF2-40B4-BE49-F238E27FC236}">
                <a16:creationId xmlns:a16="http://schemas.microsoft.com/office/drawing/2014/main" id="{FBF1EC5C-C4C0-4D8D-9FE7-128FBA4F0A01}"/>
              </a:ext>
            </a:extLst>
          </p:cNvPr>
          <p:cNvSpPr txBox="1"/>
          <p:nvPr/>
        </p:nvSpPr>
        <p:spPr>
          <a:xfrm>
            <a:off x="4486393" y="5868662"/>
            <a:ext cx="2264031" cy="553998"/>
          </a:xfrm>
          <a:prstGeom prst="rect">
            <a:avLst/>
          </a:prstGeom>
          <a:noFill/>
        </p:spPr>
        <p:txBody>
          <a:bodyPr wrap="square" rtlCol="0">
            <a:spAutoFit/>
          </a:bodyPr>
          <a:lstStyle/>
          <a:p>
            <a:pPr algn="ctr"/>
            <a:r>
              <a:rPr lang="en-US" sz="3000" b="1">
                <a:solidFill>
                  <a:schemeClr val="accent2">
                    <a:lumMod val="75000"/>
                  </a:schemeClr>
                </a:solidFill>
              </a:rPr>
              <a:t>Double Pass</a:t>
            </a:r>
          </a:p>
        </p:txBody>
      </p:sp>
    </p:spTree>
    <p:extLst>
      <p:ext uri="{BB962C8B-B14F-4D97-AF65-F5344CB8AC3E}">
        <p14:creationId xmlns:p14="http://schemas.microsoft.com/office/powerpoint/2010/main" val="25195441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6B4FC1-2110-4557-8C86-6C903EDF830F}"/>
              </a:ext>
            </a:extLst>
          </p:cNvPr>
          <p:cNvSpPr>
            <a:spLocks noGrp="1"/>
          </p:cNvSpPr>
          <p:nvPr>
            <p:ph type="title"/>
          </p:nvPr>
        </p:nvSpPr>
        <p:spPr/>
        <p:txBody>
          <a:bodyPr/>
          <a:lstStyle/>
          <a:p>
            <a:r>
              <a:rPr lang="en-US" sz="4200"/>
              <a:t>Advantages of Extractive Systems</a:t>
            </a:r>
          </a:p>
        </p:txBody>
      </p:sp>
      <p:sp>
        <p:nvSpPr>
          <p:cNvPr id="4" name="Slide Number Placeholder 3">
            <a:extLst>
              <a:ext uri="{FF2B5EF4-FFF2-40B4-BE49-F238E27FC236}">
                <a16:creationId xmlns:a16="http://schemas.microsoft.com/office/drawing/2014/main" id="{F8E7FA7F-F2AD-437C-A738-6A15540A8393}"/>
              </a:ext>
            </a:extLst>
          </p:cNvPr>
          <p:cNvSpPr>
            <a:spLocks noGrp="1"/>
          </p:cNvSpPr>
          <p:nvPr>
            <p:ph type="sldNum" sz="quarter" idx="4"/>
          </p:nvPr>
        </p:nvSpPr>
        <p:spPr/>
        <p:txBody>
          <a:bodyPr/>
          <a:lstStyle/>
          <a:p>
            <a:fld id="{9F6A1695-EE1A-47E5-B690-CB114231B8B2}" type="slidenum">
              <a:rPr lang="en-US" smtClean="0">
                <a:latin typeface="Arial Nova" panose="020B0504020202020204" pitchFamily="34" charset="0"/>
              </a:rPr>
              <a:t>28</a:t>
            </a:fld>
            <a:endParaRPr lang="en-US">
              <a:latin typeface="Arial Nova" panose="020B0504020202020204" pitchFamily="34" charset="0"/>
            </a:endParaRPr>
          </a:p>
        </p:txBody>
      </p:sp>
      <p:pic>
        <p:nvPicPr>
          <p:cNvPr id="7" name="Graphic 6">
            <a:extLst>
              <a:ext uri="{FF2B5EF4-FFF2-40B4-BE49-F238E27FC236}">
                <a16:creationId xmlns:a16="http://schemas.microsoft.com/office/drawing/2014/main" id="{FDE7DD76-5407-4207-B75D-9BD242C3F277}"/>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96189" y="1582712"/>
            <a:ext cx="496440" cy="496440"/>
          </a:xfrm>
          <a:prstGeom prst="rect">
            <a:avLst/>
          </a:prstGeom>
        </p:spPr>
      </p:pic>
      <p:pic>
        <p:nvPicPr>
          <p:cNvPr id="8" name="Graphic 7">
            <a:extLst>
              <a:ext uri="{FF2B5EF4-FFF2-40B4-BE49-F238E27FC236}">
                <a16:creationId xmlns:a16="http://schemas.microsoft.com/office/drawing/2014/main" id="{A2CFB3A7-68FB-4890-B23B-4A4B016AB2CF}"/>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98031" y="2594363"/>
            <a:ext cx="496440" cy="496440"/>
          </a:xfrm>
          <a:prstGeom prst="rect">
            <a:avLst/>
          </a:prstGeom>
        </p:spPr>
      </p:pic>
      <p:pic>
        <p:nvPicPr>
          <p:cNvPr id="9" name="Graphic 8">
            <a:extLst>
              <a:ext uri="{FF2B5EF4-FFF2-40B4-BE49-F238E27FC236}">
                <a16:creationId xmlns:a16="http://schemas.microsoft.com/office/drawing/2014/main" id="{9D879712-24B1-40D1-8465-007EC764E5CF}"/>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98031" y="2105582"/>
            <a:ext cx="496440" cy="496440"/>
          </a:xfrm>
          <a:prstGeom prst="rect">
            <a:avLst/>
          </a:prstGeom>
        </p:spPr>
      </p:pic>
      <p:pic>
        <p:nvPicPr>
          <p:cNvPr id="10" name="Graphic 9">
            <a:extLst>
              <a:ext uri="{FF2B5EF4-FFF2-40B4-BE49-F238E27FC236}">
                <a16:creationId xmlns:a16="http://schemas.microsoft.com/office/drawing/2014/main" id="{F4493B25-C3C7-4DBC-AA23-A6576E197A5C}"/>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431058" y="3117233"/>
            <a:ext cx="496440" cy="496440"/>
          </a:xfrm>
          <a:prstGeom prst="rect">
            <a:avLst/>
          </a:prstGeom>
        </p:spPr>
      </p:pic>
      <p:pic>
        <p:nvPicPr>
          <p:cNvPr id="11" name="Graphic 10">
            <a:extLst>
              <a:ext uri="{FF2B5EF4-FFF2-40B4-BE49-F238E27FC236}">
                <a16:creationId xmlns:a16="http://schemas.microsoft.com/office/drawing/2014/main" id="{7563F96F-EF65-4907-B613-65A248701B6D}"/>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431058" y="3627788"/>
            <a:ext cx="496440" cy="496440"/>
          </a:xfrm>
          <a:prstGeom prst="rect">
            <a:avLst/>
          </a:prstGeom>
        </p:spPr>
      </p:pic>
      <p:pic>
        <p:nvPicPr>
          <p:cNvPr id="12" name="Graphic 11">
            <a:extLst>
              <a:ext uri="{FF2B5EF4-FFF2-40B4-BE49-F238E27FC236}">
                <a16:creationId xmlns:a16="http://schemas.microsoft.com/office/drawing/2014/main" id="{3EC014BC-A125-4C88-AA2F-C2BB0DBE19BF}"/>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431058" y="4209454"/>
            <a:ext cx="496440" cy="496440"/>
          </a:xfrm>
          <a:prstGeom prst="rect">
            <a:avLst/>
          </a:prstGeom>
        </p:spPr>
      </p:pic>
      <p:pic>
        <p:nvPicPr>
          <p:cNvPr id="13" name="Graphic 12">
            <a:extLst>
              <a:ext uri="{FF2B5EF4-FFF2-40B4-BE49-F238E27FC236}">
                <a16:creationId xmlns:a16="http://schemas.microsoft.com/office/drawing/2014/main" id="{0BF44DCF-8D55-4CD5-AE73-F7DA1A9BBFD7}"/>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431058" y="4720009"/>
            <a:ext cx="496440" cy="496440"/>
          </a:xfrm>
          <a:prstGeom prst="rect">
            <a:avLst/>
          </a:prstGeom>
        </p:spPr>
      </p:pic>
      <p:sp>
        <p:nvSpPr>
          <p:cNvPr id="3" name="Content Placeholder 2">
            <a:extLst>
              <a:ext uri="{FF2B5EF4-FFF2-40B4-BE49-F238E27FC236}">
                <a16:creationId xmlns:a16="http://schemas.microsoft.com/office/drawing/2014/main" id="{3E2FF531-7052-4BE5-8D89-6209A1F5AE2B}"/>
              </a:ext>
            </a:extLst>
          </p:cNvPr>
          <p:cNvSpPr>
            <a:spLocks noGrp="1"/>
          </p:cNvSpPr>
          <p:nvPr>
            <p:ph idx="1"/>
          </p:nvPr>
        </p:nvSpPr>
        <p:spPr>
          <a:xfrm>
            <a:off x="1073374" y="1568904"/>
            <a:ext cx="10849520" cy="4748407"/>
          </a:xfrm>
        </p:spPr>
        <p:txBody>
          <a:bodyPr>
            <a:normAutofit/>
          </a:bodyPr>
          <a:lstStyle/>
          <a:p>
            <a:pPr lvl="0"/>
            <a:r>
              <a:rPr lang="en-US" sz="2800">
                <a:latin typeface="Arial Nova" panose="020B0504020202020204" pitchFamily="34" charset="0"/>
              </a:rPr>
              <a:t>Analyzers can be installed in an accessible, clean environment</a:t>
            </a:r>
          </a:p>
          <a:p>
            <a:pPr lvl="0"/>
            <a:r>
              <a:rPr lang="en-US" sz="2800">
                <a:latin typeface="Arial Nova" panose="020B0504020202020204" pitchFamily="34" charset="0"/>
              </a:rPr>
              <a:t>Ease of maintenance</a:t>
            </a:r>
          </a:p>
          <a:p>
            <a:pPr lvl="0"/>
            <a:r>
              <a:rPr lang="en-US" sz="2800">
                <a:latin typeface="Arial Nova" panose="020B0504020202020204" pitchFamily="34" charset="0"/>
              </a:rPr>
              <a:t>Time sharing capability</a:t>
            </a:r>
          </a:p>
          <a:p>
            <a:pPr lvl="0"/>
            <a:r>
              <a:rPr lang="en-US" sz="2800">
                <a:latin typeface="Arial Nova" panose="020B0504020202020204" pitchFamily="34" charset="0"/>
              </a:rPr>
              <a:t>Allows widest selection of analyzer technologies</a:t>
            </a:r>
          </a:p>
          <a:p>
            <a:pPr lvl="0"/>
            <a:r>
              <a:rPr lang="en-US" sz="2800">
                <a:latin typeface="Arial Nova" panose="020B0504020202020204" pitchFamily="34" charset="0"/>
              </a:rPr>
              <a:t>Can combine more than one analyzer</a:t>
            </a:r>
          </a:p>
          <a:p>
            <a:pPr lvl="0"/>
            <a:r>
              <a:rPr lang="en-US" sz="2800">
                <a:latin typeface="Arial Nova" panose="020B0504020202020204" pitchFamily="34" charset="0"/>
              </a:rPr>
              <a:t>Can remove interfering substances before measurement</a:t>
            </a:r>
          </a:p>
          <a:p>
            <a:pPr lvl="0"/>
            <a:r>
              <a:rPr lang="en-US" sz="2800">
                <a:latin typeface="Arial Nova" panose="020B0504020202020204" pitchFamily="34" charset="0"/>
              </a:rPr>
              <a:t>Gas is measured on a dry or wet basis depending on design</a:t>
            </a:r>
            <a:endParaRPr lang="en-US" sz="2400">
              <a:latin typeface="Arial Nova" panose="020B0504020202020204" pitchFamily="34" charset="0"/>
            </a:endParaRPr>
          </a:p>
        </p:txBody>
      </p:sp>
    </p:spTree>
    <p:extLst>
      <p:ext uri="{BB962C8B-B14F-4D97-AF65-F5344CB8AC3E}">
        <p14:creationId xmlns:p14="http://schemas.microsoft.com/office/powerpoint/2010/main" val="30927158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6B4FC1-2110-4557-8C86-6C903EDF830F}"/>
              </a:ext>
            </a:extLst>
          </p:cNvPr>
          <p:cNvSpPr>
            <a:spLocks noGrp="1"/>
          </p:cNvSpPr>
          <p:nvPr>
            <p:ph type="title"/>
          </p:nvPr>
        </p:nvSpPr>
        <p:spPr/>
        <p:txBody>
          <a:bodyPr/>
          <a:lstStyle/>
          <a:p>
            <a:r>
              <a:rPr lang="en-US" sz="4000"/>
              <a:t>Disadvantages of Extractive Systems</a:t>
            </a:r>
          </a:p>
        </p:txBody>
      </p:sp>
      <p:sp>
        <p:nvSpPr>
          <p:cNvPr id="3" name="Rectangle 2">
            <a:extLst>
              <a:ext uri="{FF2B5EF4-FFF2-40B4-BE49-F238E27FC236}">
                <a16:creationId xmlns:a16="http://schemas.microsoft.com/office/drawing/2014/main" id="{1E3C4401-9A64-4B7B-9529-80C7B896ECFB}"/>
              </a:ext>
            </a:extLst>
          </p:cNvPr>
          <p:cNvSpPr/>
          <p:nvPr/>
        </p:nvSpPr>
        <p:spPr>
          <a:xfrm>
            <a:off x="406695" y="1406550"/>
            <a:ext cx="3701143" cy="221642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en-US" sz="1900">
                <a:latin typeface="Arial Nova" panose="020B0504020202020204" pitchFamily="34" charset="0"/>
              </a:rPr>
              <a:t>Sample transport and conditioning system is expensive to install and operate and has high power requirements, and has potential for pluggage, leaks and condensation problems (both water and acid)</a:t>
            </a:r>
          </a:p>
        </p:txBody>
      </p:sp>
      <p:sp>
        <p:nvSpPr>
          <p:cNvPr id="7" name="Rectangle 6">
            <a:extLst>
              <a:ext uri="{FF2B5EF4-FFF2-40B4-BE49-F238E27FC236}">
                <a16:creationId xmlns:a16="http://schemas.microsoft.com/office/drawing/2014/main" id="{C3255515-FB33-4614-B439-3B8892F31412}"/>
              </a:ext>
            </a:extLst>
          </p:cNvPr>
          <p:cNvSpPr/>
          <p:nvPr/>
        </p:nvSpPr>
        <p:spPr>
          <a:xfrm>
            <a:off x="4293190" y="1406551"/>
            <a:ext cx="3701143" cy="221642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2400">
                <a:latin typeface="Arial Nova" panose="020B0504020202020204" pitchFamily="34" charset="0"/>
              </a:rPr>
              <a:t>Sample gas conditioning or dilution is required</a:t>
            </a:r>
          </a:p>
        </p:txBody>
      </p:sp>
      <p:sp>
        <p:nvSpPr>
          <p:cNvPr id="8" name="Rectangle 7">
            <a:extLst>
              <a:ext uri="{FF2B5EF4-FFF2-40B4-BE49-F238E27FC236}">
                <a16:creationId xmlns:a16="http://schemas.microsoft.com/office/drawing/2014/main" id="{005CF14D-501C-4274-AF32-AFAB3CA5D9F3}"/>
              </a:ext>
            </a:extLst>
          </p:cNvPr>
          <p:cNvSpPr/>
          <p:nvPr/>
        </p:nvSpPr>
        <p:spPr>
          <a:xfrm>
            <a:off x="8179684" y="1406551"/>
            <a:ext cx="3701143" cy="221642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en-US" sz="2400">
                <a:latin typeface="Arial Nova" panose="020B0504020202020204" pitchFamily="34" charset="0"/>
              </a:rPr>
              <a:t>May alter sample, may inadvertently remove substances of interest from sample gas </a:t>
            </a:r>
            <a:endParaRPr lang="en-US" sz="2400">
              <a:latin typeface="Arial Nova" panose="020B0504020202020204" pitchFamily="34" charset="0"/>
            </a:endParaRPr>
          </a:p>
        </p:txBody>
      </p:sp>
      <p:sp>
        <p:nvSpPr>
          <p:cNvPr id="9" name="Rectangle 8">
            <a:extLst>
              <a:ext uri="{FF2B5EF4-FFF2-40B4-BE49-F238E27FC236}">
                <a16:creationId xmlns:a16="http://schemas.microsoft.com/office/drawing/2014/main" id="{6C268164-246C-4AC7-B5E1-3CC4E9135EDB}"/>
              </a:ext>
            </a:extLst>
          </p:cNvPr>
          <p:cNvSpPr/>
          <p:nvPr/>
        </p:nvSpPr>
        <p:spPr>
          <a:xfrm>
            <a:off x="406695" y="3760313"/>
            <a:ext cx="3701143" cy="221642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en-US" sz="2400">
                <a:latin typeface="Arial Nova" panose="020B0504020202020204" pitchFamily="34" charset="0"/>
              </a:rPr>
              <a:t>Response time of the sampling system may be slow </a:t>
            </a:r>
            <a:endParaRPr lang="en-US" sz="2400">
              <a:latin typeface="Arial Nova" panose="020B0504020202020204" pitchFamily="34" charset="0"/>
            </a:endParaRPr>
          </a:p>
        </p:txBody>
      </p:sp>
      <p:sp>
        <p:nvSpPr>
          <p:cNvPr id="10" name="Rectangle 9">
            <a:extLst>
              <a:ext uri="{FF2B5EF4-FFF2-40B4-BE49-F238E27FC236}">
                <a16:creationId xmlns:a16="http://schemas.microsoft.com/office/drawing/2014/main" id="{0836207E-CA5E-4883-A1B3-6A7CB02A9FA2}"/>
              </a:ext>
            </a:extLst>
          </p:cNvPr>
          <p:cNvSpPr/>
          <p:nvPr/>
        </p:nvSpPr>
        <p:spPr>
          <a:xfrm>
            <a:off x="4245428" y="3760312"/>
            <a:ext cx="3701143" cy="221642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en-US" sz="2400">
                <a:latin typeface="Arial Nova" panose="020B0504020202020204" pitchFamily="34" charset="0"/>
              </a:rPr>
              <a:t>Has lots of components and a complicated design</a:t>
            </a:r>
            <a:endParaRPr lang="en-US" sz="2400">
              <a:latin typeface="Arial Nova" panose="020B0504020202020204" pitchFamily="34" charset="0"/>
            </a:endParaRPr>
          </a:p>
        </p:txBody>
      </p:sp>
      <p:sp>
        <p:nvSpPr>
          <p:cNvPr id="11" name="Rectangle 10">
            <a:extLst>
              <a:ext uri="{FF2B5EF4-FFF2-40B4-BE49-F238E27FC236}">
                <a16:creationId xmlns:a16="http://schemas.microsoft.com/office/drawing/2014/main" id="{B42B06EE-9524-4C24-9BD0-D9A20108E491}"/>
              </a:ext>
            </a:extLst>
          </p:cNvPr>
          <p:cNvSpPr/>
          <p:nvPr/>
        </p:nvSpPr>
        <p:spPr>
          <a:xfrm>
            <a:off x="8179684" y="3760311"/>
            <a:ext cx="3701143" cy="221642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en-US" sz="2400">
                <a:latin typeface="Arial Nova" panose="020B0504020202020204" pitchFamily="34" charset="0"/>
              </a:rPr>
              <a:t>Analyzer may have time-lag with high concentrations</a:t>
            </a:r>
            <a:endParaRPr lang="en-US" sz="2400">
              <a:latin typeface="Arial Nova" panose="020B0504020202020204" pitchFamily="34" charset="0"/>
            </a:endParaRPr>
          </a:p>
        </p:txBody>
      </p:sp>
    </p:spTree>
    <p:extLst>
      <p:ext uri="{BB962C8B-B14F-4D97-AF65-F5344CB8AC3E}">
        <p14:creationId xmlns:p14="http://schemas.microsoft.com/office/powerpoint/2010/main" val="31796049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4830481-E9F4-4368-A317-BB4AA10A0619}"/>
              </a:ext>
            </a:extLst>
          </p:cNvPr>
          <p:cNvSpPr>
            <a:spLocks noGrp="1"/>
          </p:cNvSpPr>
          <p:nvPr>
            <p:ph type="title"/>
          </p:nvPr>
        </p:nvSpPr>
        <p:spPr>
          <a:prstGeom prst="rect">
            <a:avLst/>
          </a:prstGeom>
        </p:spPr>
        <p:txBody>
          <a:bodyPr anchor="t">
            <a:normAutofit/>
          </a:bodyPr>
          <a:lstStyle/>
          <a:p>
            <a:pPr>
              <a:lnSpc>
                <a:spcPct val="90000"/>
              </a:lnSpc>
            </a:pPr>
            <a:r>
              <a:rPr lang="en-US" sz="4600"/>
              <a:t>Module 2 Learning Objectives</a:t>
            </a:r>
          </a:p>
        </p:txBody>
      </p:sp>
      <p:sp>
        <p:nvSpPr>
          <p:cNvPr id="6" name="Content Placeholder 5">
            <a:extLst>
              <a:ext uri="{FF2B5EF4-FFF2-40B4-BE49-F238E27FC236}">
                <a16:creationId xmlns:a16="http://schemas.microsoft.com/office/drawing/2014/main" id="{EBBE3485-4455-49BC-A27C-C92E883DF857}"/>
              </a:ext>
            </a:extLst>
          </p:cNvPr>
          <p:cNvSpPr>
            <a:spLocks noGrp="1"/>
          </p:cNvSpPr>
          <p:nvPr>
            <p:ph sz="half" idx="4294967295"/>
          </p:nvPr>
        </p:nvSpPr>
        <p:spPr>
          <a:xfrm>
            <a:off x="189571" y="1438470"/>
            <a:ext cx="5740400" cy="4621213"/>
          </a:xfrm>
          <a:prstGeom prst="rect">
            <a:avLst/>
          </a:prstGeom>
        </p:spPr>
        <p:txBody>
          <a:bodyPr>
            <a:normAutofit lnSpcReduction="10000"/>
          </a:bodyPr>
          <a:lstStyle/>
          <a:p>
            <a:pPr marL="0" indent="0">
              <a:buNone/>
            </a:pPr>
            <a:r>
              <a:rPr lang="en-US"/>
              <a:t>At the end of Module 2, learners will be able to: </a:t>
            </a:r>
          </a:p>
          <a:p>
            <a:pPr marL="781812" lvl="1" indent="-342900"/>
            <a:r>
              <a:rPr lang="en-US"/>
              <a:t>Define opacity and describe how continuous opacity monitoring systems (COMS) are used</a:t>
            </a:r>
          </a:p>
          <a:p>
            <a:pPr marL="781812" lvl="1" indent="-342900"/>
            <a:r>
              <a:rPr lang="en-US"/>
              <a:t>Recognize the pollutant parameters measured by continuous monitoring systems (CMS)</a:t>
            </a:r>
          </a:p>
          <a:p>
            <a:pPr marL="781812" lvl="1" indent="-342900"/>
            <a:r>
              <a:rPr lang="en-US"/>
              <a:t>Distinguish between extractive and in-situ systems</a:t>
            </a:r>
          </a:p>
          <a:p>
            <a:pPr marL="781812" lvl="1" indent="-342900"/>
            <a:r>
              <a:rPr lang="en-US"/>
              <a:t>Describe how continuous emission rate monitoring systems (CERMS) function</a:t>
            </a:r>
          </a:p>
          <a:p>
            <a:pPr marL="781812" lvl="1" indent="-342900"/>
            <a:r>
              <a:rPr lang="en-US"/>
              <a:t>Give examples of CEMS location and siting considerations</a:t>
            </a:r>
          </a:p>
          <a:p>
            <a:pPr lvl="1" indent="0">
              <a:buNone/>
            </a:pPr>
            <a:endParaRPr lang="en-US" sz="2200"/>
          </a:p>
          <a:p>
            <a:pPr marL="781812" lvl="1" indent="-342900"/>
            <a:endParaRPr lang="en-US" sz="2200"/>
          </a:p>
          <a:p>
            <a:pPr marL="342900" indent="-342900">
              <a:buFont typeface="Arial" panose="020B0604020202020204" pitchFamily="34" charset="0"/>
              <a:buChar char="•"/>
            </a:pPr>
            <a:endParaRPr lang="en-US"/>
          </a:p>
        </p:txBody>
      </p:sp>
      <p:pic>
        <p:nvPicPr>
          <p:cNvPr id="11" name="Picture Placeholder 8" descr="Group of people holding a sign that reads OBJECTIVES">
            <a:extLst>
              <a:ext uri="{FF2B5EF4-FFF2-40B4-BE49-F238E27FC236}">
                <a16:creationId xmlns:a16="http://schemas.microsoft.com/office/drawing/2014/main" id="{3D4DCED2-635A-4312-8B6C-189A6716132F}"/>
              </a:ext>
            </a:extLst>
          </p:cNvPr>
          <p:cNvPicPr>
            <a:picLocks noGrp="1" noChangeAspect="1"/>
          </p:cNvPicPr>
          <p:nvPr>
            <p:ph type="pic" sz="quarter" idx="10"/>
          </p:nvPr>
        </p:nvPicPr>
        <p:blipFill>
          <a:blip r:embed="rId4">
            <a:extLst>
              <a:ext uri="{28A0092B-C50C-407E-A947-70E740481C1C}">
                <a14:useLocalDpi xmlns:a14="http://schemas.microsoft.com/office/drawing/2010/main"/>
              </a:ext>
            </a:extLst>
          </a:blip>
          <a:srcRect/>
          <a:stretch/>
        </p:blipFill>
        <p:spPr>
          <a:xfrm>
            <a:off x="6096000" y="1641707"/>
            <a:ext cx="5826125" cy="4152201"/>
          </a:xfrm>
          <a:prstGeom prst="rect">
            <a:avLst/>
          </a:prstGeom>
          <a:noFill/>
        </p:spPr>
      </p:pic>
      <p:sp>
        <p:nvSpPr>
          <p:cNvPr id="4" name="Slide Number Placeholder 3">
            <a:extLst>
              <a:ext uri="{FF2B5EF4-FFF2-40B4-BE49-F238E27FC236}">
                <a16:creationId xmlns:a16="http://schemas.microsoft.com/office/drawing/2014/main" id="{7DC8AB65-EC4C-43E0-A46E-41F2BD1A2B07}"/>
              </a:ext>
            </a:extLst>
          </p:cNvPr>
          <p:cNvSpPr>
            <a:spLocks noGrp="1"/>
          </p:cNvSpPr>
          <p:nvPr>
            <p:ph type="sldNum" sz="quarter" idx="4"/>
          </p:nvPr>
        </p:nvSpPr>
        <p:spPr>
          <a:prstGeom prst="rect">
            <a:avLst/>
          </a:prstGeom>
        </p:spPr>
        <p:txBody>
          <a:bodyPr anchor="ctr">
            <a:normAutofit/>
          </a:bodyPr>
          <a:lstStyle/>
          <a:p>
            <a:pPr>
              <a:spcAft>
                <a:spcPts val="600"/>
              </a:spcAft>
            </a:pPr>
            <a:fld id="{9F6A1695-EE1A-47E5-B690-CB114231B8B2}" type="slidenum">
              <a:rPr lang="en-US" smtClean="0">
                <a:latin typeface="Arial Nova" panose="020B0504020202020204" pitchFamily="34" charset="0"/>
              </a:rPr>
              <a:pPr>
                <a:spcAft>
                  <a:spcPts val="600"/>
                </a:spcAft>
              </a:pPr>
              <a:t>3</a:t>
            </a:fld>
            <a:endParaRPr lang="en-US">
              <a:latin typeface="Arial Nova" panose="020B0504020202020204" pitchFamily="34" charset="0"/>
            </a:endParaRPr>
          </a:p>
        </p:txBody>
      </p:sp>
    </p:spTree>
    <p:custDataLst>
      <p:tags r:id="rId1"/>
    </p:custDataLst>
    <p:extLst>
      <p:ext uri="{BB962C8B-B14F-4D97-AF65-F5344CB8AC3E}">
        <p14:creationId xmlns:p14="http://schemas.microsoft.com/office/powerpoint/2010/main" val="32131611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0054B8-A33C-4B0A-A9F8-1AB37483C997}"/>
              </a:ext>
            </a:extLst>
          </p:cNvPr>
          <p:cNvSpPr>
            <a:spLocks noGrp="1"/>
          </p:cNvSpPr>
          <p:nvPr>
            <p:ph type="title"/>
          </p:nvPr>
        </p:nvSpPr>
        <p:spPr>
          <a:xfrm>
            <a:off x="269107" y="276088"/>
            <a:ext cx="11656194" cy="753642"/>
          </a:xfrm>
          <a:prstGeom prst="rect">
            <a:avLst/>
          </a:prstGeom>
        </p:spPr>
        <p:txBody>
          <a:bodyPr anchor="t">
            <a:normAutofit/>
          </a:bodyPr>
          <a:lstStyle/>
          <a:p>
            <a:pPr>
              <a:lnSpc>
                <a:spcPct val="90000"/>
              </a:lnSpc>
            </a:pPr>
            <a:r>
              <a:rPr lang="en-US" sz="3900"/>
              <a:t>Advantages of In-Situ Systems</a:t>
            </a:r>
          </a:p>
        </p:txBody>
      </p:sp>
      <p:sp>
        <p:nvSpPr>
          <p:cNvPr id="3" name="Rectangle 2">
            <a:extLst>
              <a:ext uri="{FF2B5EF4-FFF2-40B4-BE49-F238E27FC236}">
                <a16:creationId xmlns:a16="http://schemas.microsoft.com/office/drawing/2014/main" id="{95198921-8A35-4C01-9289-E136DB5D7959}"/>
              </a:ext>
            </a:extLst>
          </p:cNvPr>
          <p:cNvSpPr/>
          <p:nvPr/>
        </p:nvSpPr>
        <p:spPr>
          <a:xfrm>
            <a:off x="588284" y="2822493"/>
            <a:ext cx="4767488" cy="2862589"/>
          </a:xfrm>
          <a:prstGeom prst="rect">
            <a:avLst/>
          </a:prstGeom>
        </p:spPr>
        <p:txBody>
          <a:bodyPr/>
          <a:lstStyle/>
          <a:p>
            <a:pPr lvl="0" algn="ctr">
              <a:lnSpc>
                <a:spcPct val="100000"/>
              </a:lnSpc>
              <a:defRPr b="1"/>
            </a:pPr>
            <a:r>
              <a:rPr lang="en-US" sz="3600" b="1" kern="1200">
                <a:latin typeface="Arial Nova" panose="020B0504020202020204" pitchFamily="34" charset="0"/>
                <a:ea typeface="+mn-ea"/>
                <a:cs typeface="+mn-cs"/>
              </a:rPr>
              <a:t>Advantages</a:t>
            </a:r>
          </a:p>
          <a:p>
            <a:pPr algn="ctr"/>
            <a:r>
              <a:rPr lang="en-US" altLang="en-US" sz="1700" kern="1200">
                <a:latin typeface="Arial Nova" panose="020B0504020202020204" pitchFamily="34" charset="0"/>
              </a:rPr>
              <a:t>Fast response time</a:t>
            </a:r>
            <a:endParaRPr lang="en-US" sz="1700" kern="1200">
              <a:latin typeface="Arial Nova" panose="020B0504020202020204" pitchFamily="34" charset="0"/>
              <a:ea typeface="+mn-ea"/>
              <a:cs typeface="+mn-cs"/>
            </a:endParaRPr>
          </a:p>
          <a:p>
            <a:pPr algn="ctr"/>
            <a:r>
              <a:rPr lang="en-US" altLang="en-US" sz="1700">
                <a:latin typeface="Arial Nova" panose="020B0504020202020204" pitchFamily="34" charset="0"/>
              </a:rPr>
              <a:t>No sample transport or conditioning</a:t>
            </a:r>
          </a:p>
          <a:p>
            <a:pPr algn="ctr"/>
            <a:r>
              <a:rPr lang="en-US" altLang="en-US" sz="1700">
                <a:latin typeface="Arial Nova" panose="020B0504020202020204" pitchFamily="34" charset="0"/>
              </a:rPr>
              <a:t>Simple, less expensive installation</a:t>
            </a:r>
          </a:p>
          <a:p>
            <a:pPr algn="ctr"/>
            <a:r>
              <a:rPr lang="en-US" altLang="en-US" sz="1700">
                <a:latin typeface="Arial Nova" panose="020B0504020202020204" pitchFamily="34" charset="0"/>
              </a:rPr>
              <a:t>Less equipment to buy and maintain</a:t>
            </a:r>
          </a:p>
          <a:p>
            <a:pPr algn="ctr"/>
            <a:r>
              <a:rPr lang="en-US" altLang="en-US" sz="1700">
                <a:latin typeface="Arial Nova" panose="020B0504020202020204" pitchFamily="34" charset="0"/>
              </a:rPr>
              <a:t>Has few components</a:t>
            </a:r>
          </a:p>
        </p:txBody>
      </p:sp>
      <p:sp>
        <p:nvSpPr>
          <p:cNvPr id="6" name="Rectangle 5">
            <a:extLst>
              <a:ext uri="{FF2B5EF4-FFF2-40B4-BE49-F238E27FC236}">
                <a16:creationId xmlns:a16="http://schemas.microsoft.com/office/drawing/2014/main" id="{8FB206AA-2F04-4DFD-9E2B-3518676809FB}"/>
              </a:ext>
            </a:extLst>
          </p:cNvPr>
          <p:cNvSpPr/>
          <p:nvPr/>
        </p:nvSpPr>
        <p:spPr>
          <a:xfrm>
            <a:off x="5834742" y="2822493"/>
            <a:ext cx="5203371" cy="2862589"/>
          </a:xfrm>
          <a:prstGeom prst="rect">
            <a:avLst/>
          </a:prstGeom>
        </p:spPr>
        <p:txBody>
          <a:bodyPr/>
          <a:lstStyle/>
          <a:p>
            <a:pPr lvl="0" algn="ctr">
              <a:lnSpc>
                <a:spcPct val="100000"/>
              </a:lnSpc>
              <a:defRPr b="1"/>
            </a:pPr>
            <a:r>
              <a:rPr lang="en-US" sz="3600" b="1" kern="1200">
                <a:solidFill>
                  <a:schemeClr val="bg1">
                    <a:lumMod val="75000"/>
                  </a:schemeClr>
                </a:solidFill>
                <a:latin typeface="Arial Nova" panose="020B0504020202020204" pitchFamily="34" charset="0"/>
                <a:ea typeface="+mn-ea"/>
                <a:cs typeface="+mn-cs"/>
              </a:rPr>
              <a:t>Disadvantages</a:t>
            </a:r>
          </a:p>
          <a:p>
            <a:pPr algn="ctr"/>
            <a:r>
              <a:rPr lang="en-US" altLang="en-US" sz="1700">
                <a:solidFill>
                  <a:schemeClr val="bg1">
                    <a:lumMod val="75000"/>
                  </a:schemeClr>
                </a:solidFill>
                <a:latin typeface="Arial Nova" panose="020B0504020202020204" pitchFamily="34" charset="0"/>
              </a:rPr>
              <a:t>Vibration sensitive</a:t>
            </a:r>
          </a:p>
          <a:p>
            <a:pPr algn="ctr"/>
            <a:r>
              <a:rPr lang="en-US" altLang="en-US" sz="1700">
                <a:solidFill>
                  <a:schemeClr val="bg1">
                    <a:lumMod val="75000"/>
                  </a:schemeClr>
                </a:solidFill>
                <a:latin typeface="Arial Nova" panose="020B0504020202020204" pitchFamily="34" charset="0"/>
              </a:rPr>
              <a:t>Access for service and maintenance can be difficult</a:t>
            </a:r>
          </a:p>
          <a:p>
            <a:pPr algn="ctr"/>
            <a:r>
              <a:rPr lang="en-US" altLang="en-US" sz="1700">
                <a:solidFill>
                  <a:schemeClr val="bg1">
                    <a:lumMod val="75000"/>
                  </a:schemeClr>
                </a:solidFill>
                <a:latin typeface="Arial Nova" panose="020B0504020202020204" pitchFamily="34" charset="0"/>
              </a:rPr>
              <a:t>Limits choice of analyzer</a:t>
            </a:r>
          </a:p>
          <a:p>
            <a:pPr algn="ctr"/>
            <a:r>
              <a:rPr lang="en-US" altLang="en-US" sz="1700">
                <a:solidFill>
                  <a:schemeClr val="bg1">
                    <a:lumMod val="75000"/>
                  </a:schemeClr>
                </a:solidFill>
                <a:latin typeface="Arial Nova" panose="020B0504020202020204" pitchFamily="34" charset="0"/>
              </a:rPr>
              <a:t>Does not allow for expansion</a:t>
            </a:r>
          </a:p>
          <a:p>
            <a:pPr algn="ctr"/>
            <a:r>
              <a:rPr lang="en-US" altLang="en-US" sz="1700">
                <a:solidFill>
                  <a:schemeClr val="bg1">
                    <a:lumMod val="75000"/>
                  </a:schemeClr>
                </a:solidFill>
                <a:latin typeface="Arial Nova" panose="020B0504020202020204" pitchFamily="34" charset="0"/>
              </a:rPr>
              <a:t>Operates in a potentially harsh environment</a:t>
            </a:r>
          </a:p>
          <a:p>
            <a:pPr algn="ctr"/>
            <a:r>
              <a:rPr lang="en-US" altLang="en-US" sz="1700">
                <a:solidFill>
                  <a:schemeClr val="bg1">
                    <a:lumMod val="75000"/>
                  </a:schemeClr>
                </a:solidFill>
                <a:latin typeface="Arial Nova" panose="020B0504020202020204" pitchFamily="34" charset="0"/>
              </a:rPr>
              <a:t>Path type may not be able to be located downstream of sorbent injection or spray dryer systems</a:t>
            </a:r>
          </a:p>
        </p:txBody>
      </p:sp>
      <p:pic>
        <p:nvPicPr>
          <p:cNvPr id="8" name="Graphic 7">
            <a:extLst>
              <a:ext uri="{FF2B5EF4-FFF2-40B4-BE49-F238E27FC236}">
                <a16:creationId xmlns:a16="http://schemas.microsoft.com/office/drawing/2014/main" id="{DECB7738-7E62-47A4-9A6F-28C1A969896F}"/>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253570" y="1454214"/>
            <a:ext cx="1480229" cy="1480229"/>
          </a:xfrm>
          <a:prstGeom prst="rect">
            <a:avLst/>
          </a:prstGeom>
        </p:spPr>
      </p:pic>
      <p:pic>
        <p:nvPicPr>
          <p:cNvPr id="10" name="Graphic 9">
            <a:extLst>
              <a:ext uri="{FF2B5EF4-FFF2-40B4-BE49-F238E27FC236}">
                <a16:creationId xmlns:a16="http://schemas.microsoft.com/office/drawing/2014/main" id="{47C8DA5C-4F47-4D17-A49B-8B685D507F07}"/>
              </a:ext>
              <a:ext uri="{C183D7F6-B498-43B3-948B-1728B52AA6E4}">
                <adec:decorative xmlns:adec="http://schemas.microsoft.com/office/drawing/2017/decorative" val="1"/>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252922" y="1192160"/>
            <a:ext cx="1926772" cy="1926772"/>
          </a:xfrm>
          <a:prstGeom prst="rect">
            <a:avLst/>
          </a:prstGeom>
        </p:spPr>
      </p:pic>
      <p:sp>
        <p:nvSpPr>
          <p:cNvPr id="4" name="Slide Number Placeholder 3">
            <a:extLst>
              <a:ext uri="{FF2B5EF4-FFF2-40B4-BE49-F238E27FC236}">
                <a16:creationId xmlns:a16="http://schemas.microsoft.com/office/drawing/2014/main" id="{75C9FD1F-C4C1-4C0D-8BB7-2360DAEE11A9}"/>
              </a:ext>
            </a:extLst>
          </p:cNvPr>
          <p:cNvSpPr>
            <a:spLocks noGrp="1"/>
          </p:cNvSpPr>
          <p:nvPr>
            <p:ph type="sldNum" sz="quarter" idx="4"/>
          </p:nvPr>
        </p:nvSpPr>
        <p:spPr>
          <a:xfrm>
            <a:off x="9179694" y="6405885"/>
            <a:ext cx="2743200" cy="365125"/>
          </a:xfrm>
          <a:prstGeom prst="rect">
            <a:avLst/>
          </a:prstGeom>
        </p:spPr>
        <p:txBody>
          <a:bodyPr anchor="ctr">
            <a:normAutofit/>
          </a:bodyPr>
          <a:lstStyle/>
          <a:p>
            <a:pPr>
              <a:spcAft>
                <a:spcPts val="600"/>
              </a:spcAft>
            </a:pPr>
            <a:fld id="{9F6A1695-EE1A-47E5-B690-CB114231B8B2}" type="slidenum">
              <a:rPr lang="en-US" smtClean="0">
                <a:latin typeface="Arial Nova" panose="020B0504020202020204" pitchFamily="34" charset="0"/>
              </a:rPr>
              <a:pPr>
                <a:spcAft>
                  <a:spcPts val="600"/>
                </a:spcAft>
              </a:pPr>
              <a:t>30</a:t>
            </a:fld>
            <a:endParaRPr lang="en-US">
              <a:latin typeface="Arial Nova" panose="020B0504020202020204" pitchFamily="34" charset="0"/>
            </a:endParaRPr>
          </a:p>
        </p:txBody>
      </p:sp>
    </p:spTree>
    <p:extLst>
      <p:ext uri="{BB962C8B-B14F-4D97-AF65-F5344CB8AC3E}">
        <p14:creationId xmlns:p14="http://schemas.microsoft.com/office/powerpoint/2010/main" val="21374640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0054B8-A33C-4B0A-A9F8-1AB37483C997}"/>
              </a:ext>
            </a:extLst>
          </p:cNvPr>
          <p:cNvSpPr>
            <a:spLocks noGrp="1"/>
          </p:cNvSpPr>
          <p:nvPr>
            <p:ph type="title"/>
          </p:nvPr>
        </p:nvSpPr>
        <p:spPr>
          <a:xfrm>
            <a:off x="269107" y="276088"/>
            <a:ext cx="11656194" cy="753642"/>
          </a:xfrm>
          <a:prstGeom prst="rect">
            <a:avLst/>
          </a:prstGeom>
        </p:spPr>
        <p:txBody>
          <a:bodyPr anchor="t">
            <a:normAutofit/>
          </a:bodyPr>
          <a:lstStyle/>
          <a:p>
            <a:pPr>
              <a:lnSpc>
                <a:spcPct val="90000"/>
              </a:lnSpc>
            </a:pPr>
            <a:r>
              <a:rPr lang="en-US" sz="3900"/>
              <a:t>Disadvantages of In-Situ Systems</a:t>
            </a:r>
          </a:p>
        </p:txBody>
      </p:sp>
      <p:sp>
        <p:nvSpPr>
          <p:cNvPr id="3" name="Rectangle 2">
            <a:extLst>
              <a:ext uri="{FF2B5EF4-FFF2-40B4-BE49-F238E27FC236}">
                <a16:creationId xmlns:a16="http://schemas.microsoft.com/office/drawing/2014/main" id="{A15F7334-D256-4861-B343-B479205384EF}"/>
              </a:ext>
            </a:extLst>
          </p:cNvPr>
          <p:cNvSpPr/>
          <p:nvPr/>
        </p:nvSpPr>
        <p:spPr>
          <a:xfrm>
            <a:off x="588284" y="2822493"/>
            <a:ext cx="4767488" cy="2862589"/>
          </a:xfrm>
          <a:prstGeom prst="rect">
            <a:avLst/>
          </a:prstGeom>
        </p:spPr>
        <p:txBody>
          <a:bodyPr/>
          <a:lstStyle/>
          <a:p>
            <a:pPr lvl="0" algn="ctr">
              <a:lnSpc>
                <a:spcPct val="100000"/>
              </a:lnSpc>
              <a:defRPr b="1"/>
            </a:pPr>
            <a:r>
              <a:rPr lang="en-US" sz="3600" b="1" kern="1200">
                <a:solidFill>
                  <a:schemeClr val="bg1">
                    <a:lumMod val="75000"/>
                  </a:schemeClr>
                </a:solidFill>
                <a:latin typeface="Arial Nova" panose="020B0504020202020204" pitchFamily="34" charset="0"/>
                <a:ea typeface="+mn-ea"/>
                <a:cs typeface="+mn-cs"/>
              </a:rPr>
              <a:t>Advantages</a:t>
            </a:r>
          </a:p>
          <a:p>
            <a:pPr algn="ctr"/>
            <a:r>
              <a:rPr lang="en-US" altLang="en-US" sz="1700" kern="1200">
                <a:solidFill>
                  <a:schemeClr val="bg1">
                    <a:lumMod val="75000"/>
                  </a:schemeClr>
                </a:solidFill>
                <a:latin typeface="Arial Nova" panose="020B0504020202020204" pitchFamily="34" charset="0"/>
              </a:rPr>
              <a:t>Fast response time</a:t>
            </a:r>
            <a:endParaRPr lang="en-US" sz="1700" kern="1200">
              <a:solidFill>
                <a:schemeClr val="bg1">
                  <a:lumMod val="75000"/>
                </a:schemeClr>
              </a:solidFill>
              <a:latin typeface="Arial Nova" panose="020B0504020202020204" pitchFamily="34" charset="0"/>
            </a:endParaRPr>
          </a:p>
          <a:p>
            <a:pPr algn="ctr"/>
            <a:r>
              <a:rPr lang="en-US" altLang="en-US" sz="1700">
                <a:solidFill>
                  <a:schemeClr val="bg1">
                    <a:lumMod val="75000"/>
                  </a:schemeClr>
                </a:solidFill>
                <a:latin typeface="Arial Nova" panose="020B0504020202020204" pitchFamily="34" charset="0"/>
              </a:rPr>
              <a:t>No sample transport or conditioning</a:t>
            </a:r>
          </a:p>
          <a:p>
            <a:pPr algn="ctr"/>
            <a:r>
              <a:rPr lang="en-US" altLang="en-US" sz="1700">
                <a:solidFill>
                  <a:schemeClr val="bg1">
                    <a:lumMod val="75000"/>
                  </a:schemeClr>
                </a:solidFill>
                <a:latin typeface="Arial Nova" panose="020B0504020202020204" pitchFamily="34" charset="0"/>
              </a:rPr>
              <a:t>Simple, less expensive installation</a:t>
            </a:r>
          </a:p>
          <a:p>
            <a:pPr algn="ctr"/>
            <a:r>
              <a:rPr lang="en-US" altLang="en-US" sz="1700">
                <a:solidFill>
                  <a:schemeClr val="bg1">
                    <a:lumMod val="75000"/>
                  </a:schemeClr>
                </a:solidFill>
                <a:latin typeface="Arial Nova" panose="020B0504020202020204" pitchFamily="34" charset="0"/>
              </a:rPr>
              <a:t>Less equipment to buy and maintain</a:t>
            </a:r>
          </a:p>
          <a:p>
            <a:pPr algn="ctr"/>
            <a:r>
              <a:rPr lang="en-US" altLang="en-US" sz="1700">
                <a:solidFill>
                  <a:schemeClr val="bg1">
                    <a:lumMod val="75000"/>
                  </a:schemeClr>
                </a:solidFill>
                <a:latin typeface="Arial Nova" panose="020B0504020202020204" pitchFamily="34" charset="0"/>
              </a:rPr>
              <a:t>Has few components</a:t>
            </a:r>
          </a:p>
        </p:txBody>
      </p:sp>
      <p:pic>
        <p:nvPicPr>
          <p:cNvPr id="10" name="Graphic 9">
            <a:extLst>
              <a:ext uri="{FF2B5EF4-FFF2-40B4-BE49-F238E27FC236}">
                <a16:creationId xmlns:a16="http://schemas.microsoft.com/office/drawing/2014/main" id="{CA4C4E2F-1C06-4AD5-9297-FAF98CCBD131}"/>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253570" y="1454214"/>
            <a:ext cx="1480229" cy="1480229"/>
          </a:xfrm>
          <a:prstGeom prst="rect">
            <a:avLst/>
          </a:prstGeom>
        </p:spPr>
      </p:pic>
      <p:pic>
        <p:nvPicPr>
          <p:cNvPr id="12" name="Graphic 11">
            <a:extLst>
              <a:ext uri="{FF2B5EF4-FFF2-40B4-BE49-F238E27FC236}">
                <a16:creationId xmlns:a16="http://schemas.microsoft.com/office/drawing/2014/main" id="{F1B93074-D6BF-4747-A746-D06806BA731D}"/>
              </a:ext>
              <a:ext uri="{C183D7F6-B498-43B3-948B-1728B52AA6E4}">
                <adec:decorative xmlns:adec="http://schemas.microsoft.com/office/drawing/2017/decorative" val="1"/>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252922" y="1192160"/>
            <a:ext cx="1926772" cy="1926772"/>
          </a:xfrm>
          <a:prstGeom prst="rect">
            <a:avLst/>
          </a:prstGeom>
        </p:spPr>
      </p:pic>
      <p:sp>
        <p:nvSpPr>
          <p:cNvPr id="22" name="Rectangle 21">
            <a:extLst>
              <a:ext uri="{FF2B5EF4-FFF2-40B4-BE49-F238E27FC236}">
                <a16:creationId xmlns:a16="http://schemas.microsoft.com/office/drawing/2014/main" id="{BE5216C8-6482-40AB-B565-1F0780EA8509}"/>
              </a:ext>
            </a:extLst>
          </p:cNvPr>
          <p:cNvSpPr/>
          <p:nvPr/>
        </p:nvSpPr>
        <p:spPr>
          <a:xfrm>
            <a:off x="5834742" y="2822493"/>
            <a:ext cx="5203371" cy="2862589"/>
          </a:xfrm>
          <a:prstGeom prst="rect">
            <a:avLst/>
          </a:prstGeom>
        </p:spPr>
        <p:txBody>
          <a:bodyPr/>
          <a:lstStyle/>
          <a:p>
            <a:pPr lvl="0" algn="ctr">
              <a:lnSpc>
                <a:spcPct val="100000"/>
              </a:lnSpc>
              <a:defRPr b="1"/>
            </a:pPr>
            <a:r>
              <a:rPr lang="en-US" sz="3600" b="1" kern="1200">
                <a:latin typeface="Arial Nova" panose="020B0504020202020204" pitchFamily="34" charset="0"/>
                <a:ea typeface="+mn-ea"/>
                <a:cs typeface="+mn-cs"/>
              </a:rPr>
              <a:t>Disadvantages</a:t>
            </a:r>
          </a:p>
          <a:p>
            <a:pPr algn="ctr"/>
            <a:r>
              <a:rPr lang="en-US" altLang="en-US" sz="1700">
                <a:latin typeface="Arial Nova" panose="020B0504020202020204" pitchFamily="34" charset="0"/>
              </a:rPr>
              <a:t>Vibration sensitive</a:t>
            </a:r>
          </a:p>
          <a:p>
            <a:pPr algn="ctr"/>
            <a:r>
              <a:rPr lang="en-US" altLang="en-US" sz="1700">
                <a:latin typeface="Arial Nova" panose="020B0504020202020204" pitchFamily="34" charset="0"/>
              </a:rPr>
              <a:t>Access for service and maintenance can be difficult</a:t>
            </a:r>
          </a:p>
          <a:p>
            <a:pPr algn="ctr"/>
            <a:r>
              <a:rPr lang="en-US" altLang="en-US" sz="1700">
                <a:latin typeface="Arial Nova" panose="020B0504020202020204" pitchFamily="34" charset="0"/>
              </a:rPr>
              <a:t>Limits choice of analyzer</a:t>
            </a:r>
          </a:p>
          <a:p>
            <a:pPr algn="ctr"/>
            <a:r>
              <a:rPr lang="en-US" altLang="en-US" sz="1700">
                <a:latin typeface="Arial Nova" panose="020B0504020202020204" pitchFamily="34" charset="0"/>
              </a:rPr>
              <a:t>Does not allow for expansion</a:t>
            </a:r>
          </a:p>
          <a:p>
            <a:pPr algn="ctr"/>
            <a:r>
              <a:rPr lang="en-US" altLang="en-US" sz="1700">
                <a:latin typeface="Arial Nova" panose="020B0504020202020204" pitchFamily="34" charset="0"/>
              </a:rPr>
              <a:t>Operates in a potentially harsh environment</a:t>
            </a:r>
          </a:p>
          <a:p>
            <a:pPr algn="ctr"/>
            <a:r>
              <a:rPr lang="en-US" altLang="en-US" sz="1700">
                <a:latin typeface="Arial Nova" panose="020B0504020202020204" pitchFamily="34" charset="0"/>
              </a:rPr>
              <a:t>Path type may not be able to be located downstream of sorbent injection or spray dryer systems</a:t>
            </a:r>
          </a:p>
        </p:txBody>
      </p:sp>
      <p:sp>
        <p:nvSpPr>
          <p:cNvPr id="4" name="Slide Number Placeholder 3">
            <a:extLst>
              <a:ext uri="{FF2B5EF4-FFF2-40B4-BE49-F238E27FC236}">
                <a16:creationId xmlns:a16="http://schemas.microsoft.com/office/drawing/2014/main" id="{75C9FD1F-C4C1-4C0D-8BB7-2360DAEE11A9}"/>
              </a:ext>
            </a:extLst>
          </p:cNvPr>
          <p:cNvSpPr>
            <a:spLocks noGrp="1"/>
          </p:cNvSpPr>
          <p:nvPr>
            <p:ph type="sldNum" sz="quarter" idx="4"/>
          </p:nvPr>
        </p:nvSpPr>
        <p:spPr>
          <a:xfrm>
            <a:off x="9179694" y="6405885"/>
            <a:ext cx="2743200" cy="365125"/>
          </a:xfrm>
          <a:prstGeom prst="rect">
            <a:avLst/>
          </a:prstGeom>
        </p:spPr>
        <p:txBody>
          <a:bodyPr anchor="ctr">
            <a:normAutofit/>
          </a:bodyPr>
          <a:lstStyle/>
          <a:p>
            <a:pPr>
              <a:spcAft>
                <a:spcPts val="600"/>
              </a:spcAft>
            </a:pPr>
            <a:fld id="{9F6A1695-EE1A-47E5-B690-CB114231B8B2}" type="slidenum">
              <a:rPr lang="en-US" smtClean="0">
                <a:latin typeface="Arial Nova" panose="020B0504020202020204" pitchFamily="34" charset="0"/>
              </a:rPr>
              <a:pPr>
                <a:spcAft>
                  <a:spcPts val="600"/>
                </a:spcAft>
              </a:pPr>
              <a:t>31</a:t>
            </a:fld>
            <a:endParaRPr lang="en-US">
              <a:latin typeface="Arial Nova" panose="020B0504020202020204" pitchFamily="34" charset="0"/>
            </a:endParaRPr>
          </a:p>
        </p:txBody>
      </p:sp>
    </p:spTree>
    <p:extLst>
      <p:ext uri="{BB962C8B-B14F-4D97-AF65-F5344CB8AC3E}">
        <p14:creationId xmlns:p14="http://schemas.microsoft.com/office/powerpoint/2010/main" val="25966621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68B254C0-EADF-4B98-8F63-B4894353A6D5}"/>
              </a:ext>
            </a:extLst>
          </p:cNvPr>
          <p:cNvSpPr>
            <a:spLocks noGrp="1"/>
          </p:cNvSpPr>
          <p:nvPr>
            <p:ph type="title"/>
          </p:nvPr>
        </p:nvSpPr>
        <p:spPr>
          <a:prstGeom prst="rect">
            <a:avLst/>
          </a:prstGeom>
          <a:noFill/>
          <a:ln w="12700" cap="flat" cmpd="sng" algn="ctr">
            <a:noFill/>
            <a:prstDash val="solid"/>
            <a:miter lim="800000"/>
          </a:ln>
          <a:effectLst/>
        </p:spPr>
        <p:txBody>
          <a:bodyPr wrap="square" anchor="ctr">
            <a:normAutofit/>
          </a:bodyPr>
          <a:lstStyle/>
          <a:p>
            <a:pPr>
              <a:lnSpc>
                <a:spcPct val="90000"/>
              </a:lnSpc>
            </a:pPr>
            <a:r>
              <a:rPr lang="en-US" sz="4200"/>
              <a:t>CEMS Components</a:t>
            </a:r>
            <a:br>
              <a:rPr lang="en-US" sz="4200"/>
            </a:br>
            <a:endParaRPr lang="en-US" sz="4200"/>
          </a:p>
        </p:txBody>
      </p:sp>
      <p:pic>
        <p:nvPicPr>
          <p:cNvPr id="7" name="Picture 6" descr="Steel pipes">
            <a:extLst>
              <a:ext uri="{FF2B5EF4-FFF2-40B4-BE49-F238E27FC236}">
                <a16:creationId xmlns:a16="http://schemas.microsoft.com/office/drawing/2014/main" id="{E9DE13A9-A893-4D21-B9BE-42913B46BAAB}"/>
              </a:ext>
            </a:extLst>
          </p:cNvPr>
          <p:cNvPicPr>
            <a:picLocks noGrp="1" noChangeAspect="1"/>
          </p:cNvPicPr>
          <p:nvPr/>
        </p:nvPicPr>
        <p:blipFill>
          <a:blip r:embed="rId3" cstate="screen">
            <a:extLst>
              <a:ext uri="{28A0092B-C50C-407E-A947-70E740481C1C}">
                <a14:useLocalDpi xmlns:a14="http://schemas.microsoft.com/office/drawing/2010/main"/>
              </a:ext>
            </a:extLst>
          </a:blip>
          <a:srcRect/>
          <a:stretch/>
        </p:blipFill>
        <p:spPr>
          <a:xfrm>
            <a:off x="5797980" y="1099751"/>
            <a:ext cx="5582700" cy="4041304"/>
          </a:xfrm>
          <a:prstGeom prst="rect">
            <a:avLst/>
          </a:prstGeom>
          <a:noFill/>
          <a:ln w="38100">
            <a:noFill/>
          </a:ln>
        </p:spPr>
      </p:pic>
      <p:sp>
        <p:nvSpPr>
          <p:cNvPr id="6" name="Slide Number Placeholder 3">
            <a:extLst>
              <a:ext uri="{FF2B5EF4-FFF2-40B4-BE49-F238E27FC236}">
                <a16:creationId xmlns:a16="http://schemas.microsoft.com/office/drawing/2014/main" id="{4440456A-BE40-492C-866A-B59E48D353F3}"/>
              </a:ext>
            </a:extLst>
          </p:cNvPr>
          <p:cNvSpPr txBox="1">
            <a:spLocks/>
          </p:cNvSpPr>
          <p:nvPr/>
        </p:nvSpPr>
        <p:spPr>
          <a:xfrm>
            <a:off x="9179694" y="6405885"/>
            <a:ext cx="2743200" cy="365125"/>
          </a:xfrm>
          <a:prstGeom prst="rect">
            <a:avLst/>
          </a:prstGeom>
        </p:spPr>
        <p:txBody>
          <a:bodyPr anchor="ctr">
            <a:norm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spcAft>
                <a:spcPts val="600"/>
              </a:spcAft>
            </a:pPr>
            <a:fld id="{9F6A1695-EE1A-47E5-B690-CB114231B8B2}" type="slidenum">
              <a:rPr lang="en-US" sz="1200" smtClean="0">
                <a:solidFill>
                  <a:schemeClr val="bg1">
                    <a:lumMod val="65000"/>
                  </a:schemeClr>
                </a:solidFill>
                <a:latin typeface="Arial Nova" panose="020B0504020202020204" pitchFamily="34" charset="0"/>
              </a:rPr>
              <a:pPr algn="r">
                <a:spcAft>
                  <a:spcPts val="600"/>
                </a:spcAft>
              </a:pPr>
              <a:t>32</a:t>
            </a:fld>
            <a:endParaRPr lang="en-US" sz="1200">
              <a:solidFill>
                <a:schemeClr val="bg1">
                  <a:lumMod val="65000"/>
                </a:schemeClr>
              </a:solidFill>
              <a:latin typeface="Arial Nova" panose="020B0504020202020204" pitchFamily="34" charset="0"/>
            </a:endParaRPr>
          </a:p>
        </p:txBody>
      </p:sp>
    </p:spTree>
    <p:extLst>
      <p:ext uri="{BB962C8B-B14F-4D97-AF65-F5344CB8AC3E}">
        <p14:creationId xmlns:p14="http://schemas.microsoft.com/office/powerpoint/2010/main" val="4103233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7D3DDA-8053-4ECB-BF46-A1F81D871229}"/>
              </a:ext>
            </a:extLst>
          </p:cNvPr>
          <p:cNvSpPr>
            <a:spLocks noGrp="1"/>
          </p:cNvSpPr>
          <p:nvPr>
            <p:ph type="title"/>
          </p:nvPr>
        </p:nvSpPr>
        <p:spPr>
          <a:xfrm>
            <a:off x="269107" y="276088"/>
            <a:ext cx="11656194" cy="753642"/>
          </a:xfrm>
        </p:spPr>
        <p:txBody>
          <a:bodyPr anchor="t">
            <a:normAutofit/>
          </a:bodyPr>
          <a:lstStyle/>
          <a:p>
            <a:pPr>
              <a:lnSpc>
                <a:spcPct val="90000"/>
              </a:lnSpc>
            </a:pPr>
            <a:r>
              <a:rPr lang="en-US"/>
              <a:t>External Probe Filters</a:t>
            </a:r>
          </a:p>
        </p:txBody>
      </p:sp>
      <p:pic>
        <p:nvPicPr>
          <p:cNvPr id="17" name="Picture 16" descr="External Probe Filters diagram">
            <a:extLst>
              <a:ext uri="{FF2B5EF4-FFF2-40B4-BE49-F238E27FC236}">
                <a16:creationId xmlns:a16="http://schemas.microsoft.com/office/drawing/2014/main" id="{254C357A-5E0A-4BFC-98BA-64604CDBF4D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40000" y="1278830"/>
            <a:ext cx="6888215" cy="4907854"/>
          </a:xfrm>
          <a:prstGeom prst="rect">
            <a:avLst/>
          </a:prstGeom>
          <a:noFill/>
        </p:spPr>
      </p:pic>
      <p:sp>
        <p:nvSpPr>
          <p:cNvPr id="4" name="Slide Number Placeholder 3">
            <a:extLst>
              <a:ext uri="{FF2B5EF4-FFF2-40B4-BE49-F238E27FC236}">
                <a16:creationId xmlns:a16="http://schemas.microsoft.com/office/drawing/2014/main" id="{1461CEEC-1322-4E43-AD91-DDC2999A1F91}"/>
              </a:ext>
            </a:extLst>
          </p:cNvPr>
          <p:cNvSpPr>
            <a:spLocks noGrp="1"/>
          </p:cNvSpPr>
          <p:nvPr>
            <p:ph type="sldNum" sz="quarter" idx="4"/>
          </p:nvPr>
        </p:nvSpPr>
        <p:spPr>
          <a:xfrm>
            <a:off x="9179694" y="6405885"/>
            <a:ext cx="2743200" cy="365125"/>
          </a:xfrm>
        </p:spPr>
        <p:txBody>
          <a:bodyPr anchor="ctr">
            <a:normAutofit/>
          </a:bodyPr>
          <a:lstStyle/>
          <a:p>
            <a:pPr>
              <a:spcAft>
                <a:spcPts val="600"/>
              </a:spcAft>
            </a:pPr>
            <a:fld id="{9F6A1695-EE1A-47E5-B690-CB114231B8B2}" type="slidenum">
              <a:rPr lang="en-US" smtClean="0"/>
              <a:pPr>
                <a:spcAft>
                  <a:spcPts val="600"/>
                </a:spcAft>
              </a:pPr>
              <a:t>33</a:t>
            </a:fld>
            <a:endParaRPr lang="en-US"/>
          </a:p>
        </p:txBody>
      </p:sp>
    </p:spTree>
    <p:extLst>
      <p:ext uri="{BB962C8B-B14F-4D97-AF65-F5344CB8AC3E}">
        <p14:creationId xmlns:p14="http://schemas.microsoft.com/office/powerpoint/2010/main" val="20578093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36E4C9-3470-4626-8FE4-717AC684CF99}"/>
              </a:ext>
            </a:extLst>
          </p:cNvPr>
          <p:cNvSpPr>
            <a:spLocks noGrp="1"/>
          </p:cNvSpPr>
          <p:nvPr>
            <p:ph type="title"/>
          </p:nvPr>
        </p:nvSpPr>
        <p:spPr>
          <a:xfrm>
            <a:off x="269107" y="276088"/>
            <a:ext cx="11656194" cy="753642"/>
          </a:xfrm>
        </p:spPr>
        <p:txBody>
          <a:bodyPr anchor="t">
            <a:normAutofit/>
          </a:bodyPr>
          <a:lstStyle/>
          <a:p>
            <a:pPr>
              <a:lnSpc>
                <a:spcPct val="90000"/>
              </a:lnSpc>
            </a:pPr>
            <a:r>
              <a:rPr lang="en-US"/>
              <a:t>Filter Blow Back</a:t>
            </a:r>
          </a:p>
        </p:txBody>
      </p:sp>
      <p:pic>
        <p:nvPicPr>
          <p:cNvPr id="5" name="Picture 4" descr="Filter Blow Back diagram">
            <a:extLst>
              <a:ext uri="{FF2B5EF4-FFF2-40B4-BE49-F238E27FC236}">
                <a16:creationId xmlns:a16="http://schemas.microsoft.com/office/drawing/2014/main" id="{0E952C06-13BB-4AA1-90B8-74E268F5112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46410" y="1372962"/>
            <a:ext cx="9220207" cy="4748407"/>
          </a:xfrm>
          <a:prstGeom prst="rect">
            <a:avLst/>
          </a:prstGeom>
          <a:noFill/>
        </p:spPr>
      </p:pic>
      <p:sp>
        <p:nvSpPr>
          <p:cNvPr id="4" name="Slide Number Placeholder 3">
            <a:extLst>
              <a:ext uri="{FF2B5EF4-FFF2-40B4-BE49-F238E27FC236}">
                <a16:creationId xmlns:a16="http://schemas.microsoft.com/office/drawing/2014/main" id="{D72C2AC2-46FD-4725-BA78-B280C94A883A}"/>
              </a:ext>
            </a:extLst>
          </p:cNvPr>
          <p:cNvSpPr>
            <a:spLocks noGrp="1"/>
          </p:cNvSpPr>
          <p:nvPr>
            <p:ph type="sldNum" sz="quarter" idx="4"/>
          </p:nvPr>
        </p:nvSpPr>
        <p:spPr>
          <a:xfrm>
            <a:off x="9179694" y="6405885"/>
            <a:ext cx="2743200" cy="365125"/>
          </a:xfrm>
        </p:spPr>
        <p:txBody>
          <a:bodyPr anchor="ctr">
            <a:normAutofit/>
          </a:bodyPr>
          <a:lstStyle/>
          <a:p>
            <a:pPr>
              <a:spcAft>
                <a:spcPts val="600"/>
              </a:spcAft>
            </a:pPr>
            <a:fld id="{9F6A1695-EE1A-47E5-B690-CB114231B8B2}" type="slidenum">
              <a:rPr lang="en-US" smtClean="0"/>
              <a:pPr>
                <a:spcAft>
                  <a:spcPts val="600"/>
                </a:spcAft>
              </a:pPr>
              <a:t>34</a:t>
            </a:fld>
            <a:endParaRPr lang="en-US"/>
          </a:p>
        </p:txBody>
      </p:sp>
    </p:spTree>
    <p:extLst>
      <p:ext uri="{BB962C8B-B14F-4D97-AF65-F5344CB8AC3E}">
        <p14:creationId xmlns:p14="http://schemas.microsoft.com/office/powerpoint/2010/main" val="31251483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9B5FCB-DA1E-4333-A874-BABBD39B6012}"/>
              </a:ext>
            </a:extLst>
          </p:cNvPr>
          <p:cNvSpPr>
            <a:spLocks noGrp="1"/>
          </p:cNvSpPr>
          <p:nvPr>
            <p:ph type="title"/>
          </p:nvPr>
        </p:nvSpPr>
        <p:spPr/>
        <p:txBody>
          <a:bodyPr/>
          <a:lstStyle/>
          <a:p>
            <a:r>
              <a:rPr lang="en-US"/>
              <a:t>Internal Coarse Filter</a:t>
            </a:r>
          </a:p>
        </p:txBody>
      </p:sp>
      <p:sp>
        <p:nvSpPr>
          <p:cNvPr id="4" name="Slide Number Placeholder 3">
            <a:extLst>
              <a:ext uri="{FF2B5EF4-FFF2-40B4-BE49-F238E27FC236}">
                <a16:creationId xmlns:a16="http://schemas.microsoft.com/office/drawing/2014/main" id="{4416CEBC-37A6-4AB2-922F-0463F8C4DD2C}"/>
              </a:ext>
            </a:extLst>
          </p:cNvPr>
          <p:cNvSpPr>
            <a:spLocks noGrp="1"/>
          </p:cNvSpPr>
          <p:nvPr>
            <p:ph type="sldNum" sz="quarter" idx="4"/>
          </p:nvPr>
        </p:nvSpPr>
        <p:spPr/>
        <p:txBody>
          <a:bodyPr/>
          <a:lstStyle/>
          <a:p>
            <a:fld id="{9F6A1695-EE1A-47E5-B690-CB114231B8B2}" type="slidenum">
              <a:rPr lang="en-US" smtClean="0">
                <a:latin typeface="Arial Nova" panose="020B0504020202020204" pitchFamily="34" charset="0"/>
              </a:rPr>
              <a:t>35</a:t>
            </a:fld>
            <a:endParaRPr lang="en-US">
              <a:latin typeface="Arial Nova" panose="020B0504020202020204" pitchFamily="34" charset="0"/>
            </a:endParaRPr>
          </a:p>
        </p:txBody>
      </p:sp>
      <p:grpSp>
        <p:nvGrpSpPr>
          <p:cNvPr id="5" name="Group 4" descr="Internal Course Filter">
            <a:extLst>
              <a:ext uri="{FF2B5EF4-FFF2-40B4-BE49-F238E27FC236}">
                <a16:creationId xmlns:a16="http://schemas.microsoft.com/office/drawing/2014/main" id="{9A0CF645-EFB0-45C8-8440-3D76DD416000}"/>
              </a:ext>
            </a:extLst>
          </p:cNvPr>
          <p:cNvGrpSpPr/>
          <p:nvPr/>
        </p:nvGrpSpPr>
        <p:grpSpPr>
          <a:xfrm>
            <a:off x="1112520" y="1307994"/>
            <a:ext cx="10309716" cy="5161700"/>
            <a:chOff x="1112520" y="1307994"/>
            <a:chExt cx="10309716" cy="5161700"/>
          </a:xfrm>
        </p:grpSpPr>
        <p:pic>
          <p:nvPicPr>
            <p:cNvPr id="15" name="Picture 14">
              <a:extLst>
                <a:ext uri="{FF2B5EF4-FFF2-40B4-BE49-F238E27FC236}">
                  <a16:creationId xmlns:a16="http://schemas.microsoft.com/office/drawing/2014/main" id="{04A43BEB-FEB4-4BEE-A39C-A889FB626CCF}"/>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112520" y="1339110"/>
              <a:ext cx="8818797" cy="5130584"/>
            </a:xfrm>
            <a:prstGeom prst="rect">
              <a:avLst/>
            </a:prstGeom>
          </p:spPr>
        </p:pic>
        <p:sp>
          <p:nvSpPr>
            <p:cNvPr id="16" name="TextBox 15">
              <a:extLst>
                <a:ext uri="{FF2B5EF4-FFF2-40B4-BE49-F238E27FC236}">
                  <a16:creationId xmlns:a16="http://schemas.microsoft.com/office/drawing/2014/main" id="{96D9AEC1-3361-4992-82A8-8A0FC5E2BC84}"/>
                </a:ext>
              </a:extLst>
            </p:cNvPr>
            <p:cNvSpPr txBox="1"/>
            <p:nvPr/>
          </p:nvSpPr>
          <p:spPr>
            <a:xfrm>
              <a:off x="1901351" y="6034450"/>
              <a:ext cx="1663672" cy="369332"/>
            </a:xfrm>
            <a:prstGeom prst="rect">
              <a:avLst/>
            </a:prstGeom>
            <a:noFill/>
          </p:spPr>
          <p:txBody>
            <a:bodyPr wrap="square" rtlCol="0">
              <a:spAutoFit/>
            </a:bodyPr>
            <a:lstStyle/>
            <a:p>
              <a:pPr algn="ctr"/>
              <a:r>
                <a:rPr lang="en-US">
                  <a:latin typeface="Bahnschrift" panose="020B0502040204020203" pitchFamily="34" charset="0"/>
                </a:rPr>
                <a:t>Probe</a:t>
              </a:r>
            </a:p>
          </p:txBody>
        </p:sp>
        <p:sp>
          <p:nvSpPr>
            <p:cNvPr id="17" name="TextBox 16">
              <a:extLst>
                <a:ext uri="{FF2B5EF4-FFF2-40B4-BE49-F238E27FC236}">
                  <a16:creationId xmlns:a16="http://schemas.microsoft.com/office/drawing/2014/main" id="{7AECC9A4-56EA-441B-A9BA-EE2A78CC1F77}"/>
                </a:ext>
              </a:extLst>
            </p:cNvPr>
            <p:cNvSpPr txBox="1"/>
            <p:nvPr/>
          </p:nvSpPr>
          <p:spPr>
            <a:xfrm>
              <a:off x="6478651" y="1307994"/>
              <a:ext cx="1663672" cy="369332"/>
            </a:xfrm>
            <a:prstGeom prst="rect">
              <a:avLst/>
            </a:prstGeom>
            <a:noFill/>
          </p:spPr>
          <p:txBody>
            <a:bodyPr wrap="square" rtlCol="0">
              <a:spAutoFit/>
            </a:bodyPr>
            <a:lstStyle/>
            <a:p>
              <a:pPr algn="ctr"/>
              <a:r>
                <a:rPr lang="en-US">
                  <a:latin typeface="Bahnschrift" panose="020B0502040204020203" pitchFamily="34" charset="0"/>
                </a:rPr>
                <a:t>Heated line</a:t>
              </a:r>
            </a:p>
          </p:txBody>
        </p:sp>
        <p:sp>
          <p:nvSpPr>
            <p:cNvPr id="18" name="TextBox 17">
              <a:extLst>
                <a:ext uri="{FF2B5EF4-FFF2-40B4-BE49-F238E27FC236}">
                  <a16:creationId xmlns:a16="http://schemas.microsoft.com/office/drawing/2014/main" id="{A70ECAFC-F0B8-4E82-A9AC-642BDBECC747}"/>
                </a:ext>
              </a:extLst>
            </p:cNvPr>
            <p:cNvSpPr txBox="1"/>
            <p:nvPr/>
          </p:nvSpPr>
          <p:spPr>
            <a:xfrm>
              <a:off x="7745163" y="3996681"/>
              <a:ext cx="1663672" cy="369332"/>
            </a:xfrm>
            <a:prstGeom prst="rect">
              <a:avLst/>
            </a:prstGeom>
            <a:noFill/>
          </p:spPr>
          <p:txBody>
            <a:bodyPr wrap="square" rtlCol="0">
              <a:spAutoFit/>
            </a:bodyPr>
            <a:lstStyle/>
            <a:p>
              <a:pPr algn="ctr"/>
              <a:r>
                <a:rPr lang="en-US">
                  <a:latin typeface="Bahnschrift" panose="020B0502040204020203" pitchFamily="34" charset="0"/>
                </a:rPr>
                <a:t>Sintered filter</a:t>
              </a:r>
            </a:p>
          </p:txBody>
        </p:sp>
        <p:sp>
          <p:nvSpPr>
            <p:cNvPr id="19" name="Line 7">
              <a:extLst>
                <a:ext uri="{FF2B5EF4-FFF2-40B4-BE49-F238E27FC236}">
                  <a16:creationId xmlns:a16="http://schemas.microsoft.com/office/drawing/2014/main" id="{D12F5B7B-8FF0-4F8E-A6BB-DEEDF70580B3}"/>
                </a:ext>
              </a:extLst>
            </p:cNvPr>
            <p:cNvSpPr>
              <a:spLocks noChangeShapeType="1"/>
            </p:cNvSpPr>
            <p:nvPr/>
          </p:nvSpPr>
          <p:spPr bwMode="auto">
            <a:xfrm flipH="1">
              <a:off x="9458269" y="2078635"/>
              <a:ext cx="537598" cy="295365"/>
            </a:xfrm>
            <a:prstGeom prst="line">
              <a:avLst/>
            </a:prstGeom>
            <a:noFill/>
            <a:ln w="3175">
              <a:solidFill>
                <a:schemeClr val="tx1"/>
              </a:solidFill>
              <a:round/>
              <a:headEnd/>
              <a:tailEnd type="triangle" w="med" len="med"/>
            </a:ln>
            <a:effectLst/>
            <a:extLst>
              <a:ext uri="{909E8E84-426E-40DD-AFC4-6F175D3DCCD1}">
                <a14:hiddenFill xmlns:a14="http://schemas.microsoft.com/office/drawing/2010/main">
                  <a:noFill/>
                </a14:hiddenFill>
              </a:ext>
            </a:extLst>
          </p:spPr>
          <p:txBody>
            <a:bodyPr wrap="none" anchor="ctr"/>
            <a:lstStyle/>
            <a:p>
              <a:r>
                <a:rPr lang="en-US"/>
                <a:t> </a:t>
              </a:r>
            </a:p>
          </p:txBody>
        </p:sp>
        <p:sp>
          <p:nvSpPr>
            <p:cNvPr id="20" name="TextBox 19">
              <a:extLst>
                <a:ext uri="{FF2B5EF4-FFF2-40B4-BE49-F238E27FC236}">
                  <a16:creationId xmlns:a16="http://schemas.microsoft.com/office/drawing/2014/main" id="{50D69D1A-794D-424B-B8E2-C0F0AAAFB2AF}"/>
                </a:ext>
              </a:extLst>
            </p:cNvPr>
            <p:cNvSpPr txBox="1"/>
            <p:nvPr/>
          </p:nvSpPr>
          <p:spPr>
            <a:xfrm>
              <a:off x="9940163" y="1927870"/>
              <a:ext cx="1373361" cy="646331"/>
            </a:xfrm>
            <a:prstGeom prst="rect">
              <a:avLst/>
            </a:prstGeom>
            <a:noFill/>
          </p:spPr>
          <p:txBody>
            <a:bodyPr wrap="square" rtlCol="0">
              <a:spAutoFit/>
            </a:bodyPr>
            <a:lstStyle/>
            <a:p>
              <a:r>
                <a:rPr lang="en-US">
                  <a:latin typeface="Bahnschrift" panose="020B0502040204020203" pitchFamily="34" charset="0"/>
                </a:rPr>
                <a:t>Calibration</a:t>
              </a:r>
              <a:br>
                <a:rPr lang="en-US">
                  <a:latin typeface="Bahnschrift" panose="020B0502040204020203" pitchFamily="34" charset="0"/>
                </a:rPr>
              </a:br>
              <a:r>
                <a:rPr lang="en-US">
                  <a:latin typeface="Bahnschrift" panose="020B0502040204020203" pitchFamily="34" charset="0"/>
                </a:rPr>
                <a:t>gas</a:t>
              </a:r>
            </a:p>
          </p:txBody>
        </p:sp>
        <p:sp>
          <p:nvSpPr>
            <p:cNvPr id="21" name="Line 7">
              <a:extLst>
                <a:ext uri="{FF2B5EF4-FFF2-40B4-BE49-F238E27FC236}">
                  <a16:creationId xmlns:a16="http://schemas.microsoft.com/office/drawing/2014/main" id="{2E7EA3B9-1D15-43E2-AD27-E61BBC73B3BF}"/>
                </a:ext>
              </a:extLst>
            </p:cNvPr>
            <p:cNvSpPr>
              <a:spLocks noChangeShapeType="1"/>
            </p:cNvSpPr>
            <p:nvPr/>
          </p:nvSpPr>
          <p:spPr bwMode="auto">
            <a:xfrm flipV="1">
              <a:off x="9524530" y="1657872"/>
              <a:ext cx="537597" cy="295365"/>
            </a:xfrm>
            <a:prstGeom prst="line">
              <a:avLst/>
            </a:prstGeom>
            <a:noFill/>
            <a:ln w="3175">
              <a:solidFill>
                <a:schemeClr val="tx1"/>
              </a:solidFill>
              <a:round/>
              <a:headEnd/>
              <a:tailEnd type="triangle" w="med" len="med"/>
            </a:ln>
            <a:effectLst/>
            <a:extLst>
              <a:ext uri="{909E8E84-426E-40DD-AFC4-6F175D3DCCD1}">
                <a14:hiddenFill xmlns:a14="http://schemas.microsoft.com/office/drawing/2010/main">
                  <a:noFill/>
                </a14:hiddenFill>
              </a:ext>
            </a:extLst>
          </p:spPr>
          <p:txBody>
            <a:bodyPr wrap="none" anchor="ctr"/>
            <a:lstStyle/>
            <a:p>
              <a:r>
                <a:rPr lang="en-US"/>
                <a:t> </a:t>
              </a:r>
            </a:p>
          </p:txBody>
        </p:sp>
        <p:sp>
          <p:nvSpPr>
            <p:cNvPr id="22" name="TextBox 21">
              <a:extLst>
                <a:ext uri="{FF2B5EF4-FFF2-40B4-BE49-F238E27FC236}">
                  <a16:creationId xmlns:a16="http://schemas.microsoft.com/office/drawing/2014/main" id="{728C333B-4E16-4F29-A822-83BB43E43E5C}"/>
                </a:ext>
              </a:extLst>
            </p:cNvPr>
            <p:cNvSpPr txBox="1"/>
            <p:nvPr/>
          </p:nvSpPr>
          <p:spPr>
            <a:xfrm>
              <a:off x="10048875" y="1347750"/>
              <a:ext cx="1373361" cy="553998"/>
            </a:xfrm>
            <a:prstGeom prst="rect">
              <a:avLst/>
            </a:prstGeom>
            <a:noFill/>
          </p:spPr>
          <p:txBody>
            <a:bodyPr wrap="square" rtlCol="0">
              <a:spAutoFit/>
            </a:bodyPr>
            <a:lstStyle/>
            <a:p>
              <a:pPr>
                <a:lnSpc>
                  <a:spcPts val="1800"/>
                </a:lnSpc>
              </a:pPr>
              <a:r>
                <a:rPr lang="en-US">
                  <a:latin typeface="Bahnschrift" panose="020B0502040204020203" pitchFamily="34" charset="0"/>
                </a:rPr>
                <a:t>Sample</a:t>
              </a:r>
              <a:br>
                <a:rPr lang="en-US">
                  <a:latin typeface="Bahnschrift" panose="020B0502040204020203" pitchFamily="34" charset="0"/>
                </a:rPr>
              </a:br>
              <a:r>
                <a:rPr lang="en-US">
                  <a:latin typeface="Bahnschrift" panose="020B0502040204020203" pitchFamily="34" charset="0"/>
                </a:rPr>
                <a:t>gas</a:t>
              </a:r>
            </a:p>
          </p:txBody>
        </p:sp>
      </p:grpSp>
    </p:spTree>
    <p:extLst>
      <p:ext uri="{BB962C8B-B14F-4D97-AF65-F5344CB8AC3E}">
        <p14:creationId xmlns:p14="http://schemas.microsoft.com/office/powerpoint/2010/main" val="39207513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96E9BF-97C7-409A-996A-19B92E174389}"/>
              </a:ext>
            </a:extLst>
          </p:cNvPr>
          <p:cNvSpPr>
            <a:spLocks noGrp="1"/>
          </p:cNvSpPr>
          <p:nvPr>
            <p:ph type="title"/>
          </p:nvPr>
        </p:nvSpPr>
        <p:spPr/>
        <p:txBody>
          <a:bodyPr/>
          <a:lstStyle/>
          <a:p>
            <a:r>
              <a:rPr lang="en-US"/>
              <a:t>Inertial Filter</a:t>
            </a:r>
          </a:p>
        </p:txBody>
      </p:sp>
      <p:sp>
        <p:nvSpPr>
          <p:cNvPr id="4" name="Slide Number Placeholder 3">
            <a:extLst>
              <a:ext uri="{FF2B5EF4-FFF2-40B4-BE49-F238E27FC236}">
                <a16:creationId xmlns:a16="http://schemas.microsoft.com/office/drawing/2014/main" id="{95DFA242-D9B2-40D0-8266-752D2834CAB9}"/>
              </a:ext>
            </a:extLst>
          </p:cNvPr>
          <p:cNvSpPr>
            <a:spLocks noGrp="1"/>
          </p:cNvSpPr>
          <p:nvPr>
            <p:ph type="sldNum" sz="quarter" idx="4"/>
          </p:nvPr>
        </p:nvSpPr>
        <p:spPr/>
        <p:txBody>
          <a:bodyPr/>
          <a:lstStyle/>
          <a:p>
            <a:fld id="{9F6A1695-EE1A-47E5-B690-CB114231B8B2}" type="slidenum">
              <a:rPr lang="en-US" smtClean="0">
                <a:latin typeface="Arial Nova" panose="020B0504020202020204" pitchFamily="34" charset="0"/>
              </a:rPr>
              <a:t>36</a:t>
            </a:fld>
            <a:endParaRPr lang="en-US">
              <a:latin typeface="Arial Nova" panose="020B0504020202020204" pitchFamily="34" charset="0"/>
            </a:endParaRPr>
          </a:p>
        </p:txBody>
      </p:sp>
      <p:grpSp>
        <p:nvGrpSpPr>
          <p:cNvPr id="3" name="Group 2" descr="Inertial Filter diagram">
            <a:extLst>
              <a:ext uri="{FF2B5EF4-FFF2-40B4-BE49-F238E27FC236}">
                <a16:creationId xmlns:a16="http://schemas.microsoft.com/office/drawing/2014/main" id="{84CC2CF8-33EC-436C-87C6-EB2CD2F1A476}"/>
              </a:ext>
            </a:extLst>
          </p:cNvPr>
          <p:cNvGrpSpPr/>
          <p:nvPr/>
        </p:nvGrpSpPr>
        <p:grpSpPr>
          <a:xfrm>
            <a:off x="1215058" y="1283907"/>
            <a:ext cx="9542392" cy="5121978"/>
            <a:chOff x="1291258" y="1197427"/>
            <a:chExt cx="9542392" cy="5121978"/>
          </a:xfrm>
        </p:grpSpPr>
        <p:pic>
          <p:nvPicPr>
            <p:cNvPr id="6" name="Picture 5" descr="Inertial Filter diagram">
              <a:extLst>
                <a:ext uri="{FF2B5EF4-FFF2-40B4-BE49-F238E27FC236}">
                  <a16:creationId xmlns:a16="http://schemas.microsoft.com/office/drawing/2014/main" id="{43D87C2D-1A17-4C31-AA1D-6B2BF87D6A61}"/>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291258" y="1274574"/>
              <a:ext cx="9356034" cy="5044831"/>
            </a:xfrm>
            <a:prstGeom prst="rect">
              <a:avLst/>
            </a:prstGeom>
          </p:spPr>
        </p:pic>
        <p:sp>
          <p:nvSpPr>
            <p:cNvPr id="7" name="TextBox 6">
              <a:extLst>
                <a:ext uri="{FF2B5EF4-FFF2-40B4-BE49-F238E27FC236}">
                  <a16:creationId xmlns:a16="http://schemas.microsoft.com/office/drawing/2014/main" id="{E08261FA-1891-4B98-A087-9AD6354F5724}"/>
                </a:ext>
              </a:extLst>
            </p:cNvPr>
            <p:cNvSpPr txBox="1"/>
            <p:nvPr/>
          </p:nvSpPr>
          <p:spPr>
            <a:xfrm>
              <a:off x="7826364" y="1197427"/>
              <a:ext cx="1516421" cy="553998"/>
            </a:xfrm>
            <a:prstGeom prst="rect">
              <a:avLst/>
            </a:prstGeom>
            <a:noFill/>
          </p:spPr>
          <p:txBody>
            <a:bodyPr wrap="square" rtlCol="0">
              <a:spAutoFit/>
            </a:bodyPr>
            <a:lstStyle/>
            <a:p>
              <a:pPr algn="ctr">
                <a:lnSpc>
                  <a:spcPts val="1800"/>
                </a:lnSpc>
              </a:pPr>
              <a:r>
                <a:rPr lang="en-US">
                  <a:latin typeface="Bahnschrift" panose="020B0502040204020203" pitchFamily="34" charset="0"/>
                </a:rPr>
                <a:t>Filtered</a:t>
              </a:r>
              <a:br>
                <a:rPr lang="en-US">
                  <a:latin typeface="Bahnschrift" panose="020B0502040204020203" pitchFamily="34" charset="0"/>
                </a:rPr>
              </a:br>
              <a:r>
                <a:rPr lang="en-US">
                  <a:latin typeface="Bahnschrift" panose="020B0502040204020203" pitchFamily="34" charset="0"/>
                </a:rPr>
                <a:t>sample</a:t>
              </a:r>
            </a:p>
          </p:txBody>
        </p:sp>
        <p:sp>
          <p:nvSpPr>
            <p:cNvPr id="8" name="TextBox 7">
              <a:extLst>
                <a:ext uri="{FF2B5EF4-FFF2-40B4-BE49-F238E27FC236}">
                  <a16:creationId xmlns:a16="http://schemas.microsoft.com/office/drawing/2014/main" id="{9433D455-CE33-483A-90EE-CEF5D109E838}"/>
                </a:ext>
              </a:extLst>
            </p:cNvPr>
            <p:cNvSpPr txBox="1"/>
            <p:nvPr/>
          </p:nvSpPr>
          <p:spPr>
            <a:xfrm>
              <a:off x="7485242" y="3429000"/>
              <a:ext cx="1894108" cy="784830"/>
            </a:xfrm>
            <a:prstGeom prst="rect">
              <a:avLst/>
            </a:prstGeom>
            <a:noFill/>
          </p:spPr>
          <p:txBody>
            <a:bodyPr wrap="square" rtlCol="0">
              <a:spAutoFit/>
            </a:bodyPr>
            <a:lstStyle/>
            <a:p>
              <a:pPr algn="ctr">
                <a:lnSpc>
                  <a:spcPts val="1800"/>
                </a:lnSpc>
              </a:pPr>
              <a:r>
                <a:rPr lang="en-US">
                  <a:latin typeface="Bahnschrift" panose="020B0502040204020203" pitchFamily="34" charset="0"/>
                </a:rPr>
                <a:t>Filtered sample</a:t>
              </a:r>
              <a:br>
                <a:rPr lang="en-US">
                  <a:latin typeface="Bahnschrift" panose="020B0502040204020203" pitchFamily="34" charset="0"/>
                </a:rPr>
              </a:br>
              <a:r>
                <a:rPr lang="en-US">
                  <a:latin typeface="Bahnschrift" panose="020B0502040204020203" pitchFamily="34" charset="0"/>
                </a:rPr>
                <a:t>gas</a:t>
              </a:r>
              <a:br>
                <a:rPr lang="en-US">
                  <a:latin typeface="Bahnschrift" panose="020B0502040204020203" pitchFamily="34" charset="0"/>
                </a:rPr>
              </a:br>
              <a:r>
                <a:rPr lang="en-US">
                  <a:latin typeface="Bahnschrift" panose="020B0502040204020203" pitchFamily="34" charset="0"/>
                </a:rPr>
                <a:t>(.005 ft/s)</a:t>
              </a:r>
            </a:p>
          </p:txBody>
        </p:sp>
        <p:sp>
          <p:nvSpPr>
            <p:cNvPr id="9" name="TextBox 8">
              <a:extLst>
                <a:ext uri="{FF2B5EF4-FFF2-40B4-BE49-F238E27FC236}">
                  <a16:creationId xmlns:a16="http://schemas.microsoft.com/office/drawing/2014/main" id="{F114CA60-BC91-4C4F-A3E1-4E3AF51B98FA}"/>
                </a:ext>
              </a:extLst>
            </p:cNvPr>
            <p:cNvSpPr txBox="1"/>
            <p:nvPr/>
          </p:nvSpPr>
          <p:spPr>
            <a:xfrm>
              <a:off x="9379350" y="4398955"/>
              <a:ext cx="1454300" cy="784830"/>
            </a:xfrm>
            <a:prstGeom prst="rect">
              <a:avLst/>
            </a:prstGeom>
            <a:noFill/>
          </p:spPr>
          <p:txBody>
            <a:bodyPr wrap="square" rtlCol="0">
              <a:spAutoFit/>
            </a:bodyPr>
            <a:lstStyle/>
            <a:p>
              <a:pPr algn="ctr">
                <a:lnSpc>
                  <a:spcPts val="1800"/>
                </a:lnSpc>
              </a:pPr>
              <a:r>
                <a:rPr lang="en-US">
                  <a:latin typeface="Bahnschrift" panose="020B0502040204020203" pitchFamily="34" charset="0"/>
                </a:rPr>
                <a:t>Unfiltered</a:t>
              </a:r>
              <a:br>
                <a:rPr lang="en-US">
                  <a:latin typeface="Bahnschrift" panose="020B0502040204020203" pitchFamily="34" charset="0"/>
                </a:rPr>
              </a:br>
              <a:r>
                <a:rPr lang="en-US">
                  <a:latin typeface="Bahnschrift" panose="020B0502040204020203" pitchFamily="34" charset="0"/>
                </a:rPr>
                <a:t>sample</a:t>
              </a:r>
              <a:br>
                <a:rPr lang="en-US">
                  <a:latin typeface="Bahnschrift" panose="020B0502040204020203" pitchFamily="34" charset="0"/>
                </a:rPr>
              </a:br>
              <a:r>
                <a:rPr lang="en-US">
                  <a:latin typeface="Bahnschrift" panose="020B0502040204020203" pitchFamily="34" charset="0"/>
                </a:rPr>
                <a:t>(100 ft/s)</a:t>
              </a:r>
            </a:p>
          </p:txBody>
        </p:sp>
        <p:sp>
          <p:nvSpPr>
            <p:cNvPr id="10" name="TextBox 9">
              <a:extLst>
                <a:ext uri="{FF2B5EF4-FFF2-40B4-BE49-F238E27FC236}">
                  <a16:creationId xmlns:a16="http://schemas.microsoft.com/office/drawing/2014/main" id="{2DB60919-2660-4CDC-A33A-B0BABFB2F117}"/>
                </a:ext>
              </a:extLst>
            </p:cNvPr>
            <p:cNvSpPr txBox="1"/>
            <p:nvPr/>
          </p:nvSpPr>
          <p:spPr>
            <a:xfrm>
              <a:off x="3700794" y="2612330"/>
              <a:ext cx="1122998" cy="553998"/>
            </a:xfrm>
            <a:prstGeom prst="rect">
              <a:avLst/>
            </a:prstGeom>
            <a:noFill/>
          </p:spPr>
          <p:txBody>
            <a:bodyPr wrap="square" rtlCol="0">
              <a:spAutoFit/>
            </a:bodyPr>
            <a:lstStyle/>
            <a:p>
              <a:pPr algn="ctr">
                <a:lnSpc>
                  <a:spcPts val="1800"/>
                </a:lnSpc>
              </a:pPr>
              <a:r>
                <a:rPr lang="en-US">
                  <a:latin typeface="Bahnschrift" panose="020B0502040204020203" pitchFamily="34" charset="0"/>
                </a:rPr>
                <a:t>Radial</a:t>
              </a:r>
              <a:br>
                <a:rPr lang="en-US">
                  <a:latin typeface="Bahnschrift" panose="020B0502040204020203" pitchFamily="34" charset="0"/>
                </a:rPr>
              </a:br>
              <a:r>
                <a:rPr lang="en-US">
                  <a:latin typeface="Bahnschrift" panose="020B0502040204020203" pitchFamily="34" charset="0"/>
                </a:rPr>
                <a:t>flow</a:t>
              </a:r>
            </a:p>
          </p:txBody>
        </p:sp>
      </p:grpSp>
    </p:spTree>
    <p:extLst>
      <p:ext uri="{BB962C8B-B14F-4D97-AF65-F5344CB8AC3E}">
        <p14:creationId xmlns:p14="http://schemas.microsoft.com/office/powerpoint/2010/main" val="21912140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303195-BA7A-4953-9EF1-988FF848CBFA}"/>
              </a:ext>
            </a:extLst>
          </p:cNvPr>
          <p:cNvSpPr>
            <a:spLocks noGrp="1"/>
          </p:cNvSpPr>
          <p:nvPr>
            <p:ph type="title"/>
          </p:nvPr>
        </p:nvSpPr>
        <p:spPr>
          <a:xfrm>
            <a:off x="269107" y="276088"/>
            <a:ext cx="11656194" cy="753642"/>
          </a:xfrm>
        </p:spPr>
        <p:txBody>
          <a:bodyPr anchor="t">
            <a:normAutofit/>
          </a:bodyPr>
          <a:lstStyle/>
          <a:p>
            <a:pPr>
              <a:lnSpc>
                <a:spcPct val="90000"/>
              </a:lnSpc>
            </a:pPr>
            <a:r>
              <a:rPr lang="en-US"/>
              <a:t>Example of How a Dilution Probe Works</a:t>
            </a:r>
          </a:p>
        </p:txBody>
      </p:sp>
      <p:pic>
        <p:nvPicPr>
          <p:cNvPr id="15" name="Picture 14" descr="Example diagram of how a dilution probe works">
            <a:extLst>
              <a:ext uri="{FF2B5EF4-FFF2-40B4-BE49-F238E27FC236}">
                <a16:creationId xmlns:a16="http://schemas.microsoft.com/office/drawing/2014/main" id="{09CF618E-4B6D-4E7A-9C39-8FBA20ADE9F9}"/>
              </a:ext>
            </a:extLst>
          </p:cNvPr>
          <p:cNvPicPr>
            <a:picLocks noChangeAspect="1"/>
          </p:cNvPicPr>
          <p:nvPr/>
        </p:nvPicPr>
        <p:blipFill>
          <a:blip r:embed="rId3">
            <a:extLst>
              <a:ext uri="{28A0092B-C50C-407E-A947-70E740481C1C}">
                <a14:useLocalDpi xmlns:a14="http://schemas.microsoft.com/office/drawing/2010/main" val="0"/>
              </a:ext>
            </a:extLst>
          </a:blip>
          <a:stretch/>
        </p:blipFill>
        <p:spPr>
          <a:xfrm>
            <a:off x="1485896" y="1438276"/>
            <a:ext cx="9220207" cy="4748407"/>
          </a:xfrm>
          <a:prstGeom prst="rect">
            <a:avLst/>
          </a:prstGeom>
          <a:noFill/>
        </p:spPr>
      </p:pic>
      <p:sp>
        <p:nvSpPr>
          <p:cNvPr id="4" name="Slide Number Placeholder 3">
            <a:extLst>
              <a:ext uri="{FF2B5EF4-FFF2-40B4-BE49-F238E27FC236}">
                <a16:creationId xmlns:a16="http://schemas.microsoft.com/office/drawing/2014/main" id="{D5463DBA-B6D0-4D9F-8633-108A75DF878E}"/>
              </a:ext>
            </a:extLst>
          </p:cNvPr>
          <p:cNvSpPr>
            <a:spLocks noGrp="1"/>
          </p:cNvSpPr>
          <p:nvPr>
            <p:ph type="sldNum" sz="quarter" idx="4"/>
          </p:nvPr>
        </p:nvSpPr>
        <p:spPr>
          <a:xfrm>
            <a:off x="9179694" y="6405885"/>
            <a:ext cx="2743200" cy="365125"/>
          </a:xfrm>
        </p:spPr>
        <p:txBody>
          <a:bodyPr anchor="ctr">
            <a:normAutofit/>
          </a:bodyPr>
          <a:lstStyle/>
          <a:p>
            <a:pPr>
              <a:spcAft>
                <a:spcPts val="600"/>
              </a:spcAft>
            </a:pPr>
            <a:fld id="{9F6A1695-EE1A-47E5-B690-CB114231B8B2}" type="slidenum">
              <a:rPr lang="en-US" smtClean="0"/>
              <a:pPr>
                <a:spcAft>
                  <a:spcPts val="600"/>
                </a:spcAft>
              </a:pPr>
              <a:t>37</a:t>
            </a:fld>
            <a:endParaRPr lang="en-US"/>
          </a:p>
        </p:txBody>
      </p:sp>
    </p:spTree>
    <p:extLst>
      <p:ext uri="{BB962C8B-B14F-4D97-AF65-F5344CB8AC3E}">
        <p14:creationId xmlns:p14="http://schemas.microsoft.com/office/powerpoint/2010/main" val="39359664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3C636FC-3E0B-416D-B37C-EC1996ABFE3F}"/>
              </a:ext>
            </a:extLst>
          </p:cNvPr>
          <p:cNvSpPr>
            <a:spLocks noGrp="1"/>
          </p:cNvSpPr>
          <p:nvPr>
            <p:ph type="title" idx="4294967295"/>
          </p:nvPr>
        </p:nvSpPr>
        <p:spPr>
          <a:xfrm>
            <a:off x="267903" y="4449725"/>
            <a:ext cx="11656194" cy="753642"/>
          </a:xfrm>
        </p:spPr>
        <p:txBody>
          <a:bodyPr/>
          <a:lstStyle/>
          <a:p>
            <a:r>
              <a:rPr lang="en-US">
                <a:solidFill>
                  <a:schemeClr val="bg1"/>
                </a:solidFill>
              </a:rPr>
              <a:t>1. Let’s Test Your Knowledge!</a:t>
            </a:r>
          </a:p>
        </p:txBody>
      </p:sp>
      <p:sp>
        <p:nvSpPr>
          <p:cNvPr id="2" name="Slide Number Placeholder 3">
            <a:extLst>
              <a:ext uri="{FF2B5EF4-FFF2-40B4-BE49-F238E27FC236}">
                <a16:creationId xmlns:a16="http://schemas.microsoft.com/office/drawing/2014/main" id="{C42EA124-3DFD-4734-BC36-50B4466602C8}"/>
              </a:ext>
            </a:extLst>
          </p:cNvPr>
          <p:cNvSpPr txBox="1">
            <a:spLocks/>
          </p:cNvSpPr>
          <p:nvPr/>
        </p:nvSpPr>
        <p:spPr>
          <a:xfrm>
            <a:off x="9179694" y="6405885"/>
            <a:ext cx="2743200" cy="365125"/>
          </a:xfrm>
          <a:prstGeom prst="rect">
            <a:avLst/>
          </a:prstGeom>
        </p:spPr>
        <p:txBody>
          <a:bodyPr anchor="ctr">
            <a:norm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spcAft>
                <a:spcPts val="600"/>
              </a:spcAft>
            </a:pPr>
            <a:fld id="{9F6A1695-EE1A-47E5-B690-CB114231B8B2}" type="slidenum">
              <a:rPr lang="en-US" sz="1200" smtClean="0">
                <a:solidFill>
                  <a:schemeClr val="tx2"/>
                </a:solidFill>
              </a:rPr>
              <a:pPr algn="r">
                <a:spcAft>
                  <a:spcPts val="600"/>
                </a:spcAft>
              </a:pPr>
              <a:t>38</a:t>
            </a:fld>
            <a:endParaRPr lang="en-US" sz="1200">
              <a:solidFill>
                <a:schemeClr val="tx2"/>
              </a:solidFill>
            </a:endParaRPr>
          </a:p>
        </p:txBody>
      </p:sp>
    </p:spTree>
    <p:extLst>
      <p:ext uri="{BB962C8B-B14F-4D97-AF65-F5344CB8AC3E}">
        <p14:creationId xmlns:p14="http://schemas.microsoft.com/office/powerpoint/2010/main" val="11472693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7F3E0888-CB2F-42E5-83A3-0B61EB45DE08}"/>
              </a:ext>
            </a:extLst>
          </p:cNvPr>
          <p:cNvSpPr>
            <a:spLocks noGrp="1"/>
          </p:cNvSpPr>
          <p:nvPr>
            <p:ph type="title" idx="4294967295"/>
          </p:nvPr>
        </p:nvSpPr>
        <p:spPr>
          <a:xfrm>
            <a:off x="4852404" y="212778"/>
            <a:ext cx="7064210" cy="980124"/>
          </a:xfrm>
        </p:spPr>
        <p:txBody>
          <a:bodyPr/>
          <a:lstStyle/>
          <a:p>
            <a:pPr algn="ctr"/>
            <a:r>
              <a:rPr lang="en-US" sz="3600">
                <a:solidFill>
                  <a:srgbClr val="0070C0"/>
                </a:solidFill>
                <a:ea typeface="+mn-ea"/>
                <a:cs typeface="+mn-cs"/>
              </a:rPr>
              <a:t>CEMS Design – Question 1</a:t>
            </a:r>
          </a:p>
        </p:txBody>
      </p:sp>
      <p:sp>
        <p:nvSpPr>
          <p:cNvPr id="15" name="Title 1">
            <a:extLst>
              <a:ext uri="{FF2B5EF4-FFF2-40B4-BE49-F238E27FC236}">
                <a16:creationId xmlns:a16="http://schemas.microsoft.com/office/drawing/2014/main" id="{7CEB2399-8492-49B0-9CF8-BC3FFDC68204}"/>
              </a:ext>
            </a:extLst>
          </p:cNvPr>
          <p:cNvSpPr txBox="1">
            <a:spLocks/>
          </p:cNvSpPr>
          <p:nvPr/>
        </p:nvSpPr>
        <p:spPr>
          <a:xfrm>
            <a:off x="4912686" y="1429371"/>
            <a:ext cx="6857603" cy="1351410"/>
          </a:xfrm>
          <a:prstGeom prst="rect">
            <a:avLst/>
          </a:prstGeom>
        </p:spPr>
        <p:txBody>
          <a:bodyPr anchor="t">
            <a:noAutofit/>
          </a:bodyPr>
          <a:lstStyle>
            <a:lvl1pPr algn="l" defTabSz="914400" rtl="0" eaLnBrk="1" latinLnBrk="0" hangingPunct="1">
              <a:spcBef>
                <a:spcPct val="0"/>
              </a:spcBef>
              <a:buNone/>
              <a:defRPr sz="4600" b="1" kern="1200">
                <a:solidFill>
                  <a:schemeClr val="tx1"/>
                </a:solidFill>
                <a:latin typeface="Arial Nova" panose="020B0504020202020204" pitchFamily="34" charset="0"/>
                <a:ea typeface="+mj-ea"/>
                <a:cs typeface="+mj-cs"/>
              </a:defRPr>
            </a:lvl1pPr>
          </a:lstStyle>
          <a:p>
            <a:pPr>
              <a:lnSpc>
                <a:spcPct val="90000"/>
              </a:lnSpc>
            </a:pPr>
            <a:r>
              <a:rPr lang="en-US" sz="2400" b="0"/>
              <a:t>1. __________ systems condition the sample gas before analysis.</a:t>
            </a:r>
          </a:p>
        </p:txBody>
      </p:sp>
      <p:sp>
        <p:nvSpPr>
          <p:cNvPr id="8" name="Rectangle: Rounded Corners 7">
            <a:extLst>
              <a:ext uri="{FF2B5EF4-FFF2-40B4-BE49-F238E27FC236}">
                <a16:creationId xmlns:a16="http://schemas.microsoft.com/office/drawing/2014/main" id="{1324A5B3-75BD-4C51-8A28-9EDDD6EF77BE}"/>
              </a:ext>
            </a:extLst>
          </p:cNvPr>
          <p:cNvSpPr/>
          <p:nvPr/>
        </p:nvSpPr>
        <p:spPr>
          <a:xfrm>
            <a:off x="4947437" y="2712691"/>
            <a:ext cx="6969177" cy="593218"/>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b="1">
                <a:latin typeface="Arial Nova" panose="020B0504020202020204" pitchFamily="34" charset="0"/>
              </a:rPr>
              <a:t>A. In-situ</a:t>
            </a:r>
          </a:p>
        </p:txBody>
      </p:sp>
      <p:sp>
        <p:nvSpPr>
          <p:cNvPr id="29" name="Rectangle: Rounded Corners 28">
            <a:extLst>
              <a:ext uri="{FF2B5EF4-FFF2-40B4-BE49-F238E27FC236}">
                <a16:creationId xmlns:a16="http://schemas.microsoft.com/office/drawing/2014/main" id="{BD447A7C-361B-4201-A8E9-B4D12643F017}"/>
              </a:ext>
            </a:extLst>
          </p:cNvPr>
          <p:cNvSpPr/>
          <p:nvPr/>
        </p:nvSpPr>
        <p:spPr>
          <a:xfrm>
            <a:off x="4947437" y="3451832"/>
            <a:ext cx="6969177" cy="593218"/>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US" sz="2000" b="1">
                <a:latin typeface="Arial Nova" panose="020B0504020202020204" pitchFamily="34" charset="0"/>
              </a:rPr>
              <a:t>B. Opacity</a:t>
            </a:r>
          </a:p>
        </p:txBody>
      </p:sp>
      <p:sp>
        <p:nvSpPr>
          <p:cNvPr id="30" name="Rectangle: Rounded Corners 29">
            <a:extLst>
              <a:ext uri="{FF2B5EF4-FFF2-40B4-BE49-F238E27FC236}">
                <a16:creationId xmlns:a16="http://schemas.microsoft.com/office/drawing/2014/main" id="{2C7E3A18-4EFD-4037-BD8C-CD0497414C0B}"/>
              </a:ext>
            </a:extLst>
          </p:cNvPr>
          <p:cNvSpPr/>
          <p:nvPr/>
        </p:nvSpPr>
        <p:spPr>
          <a:xfrm>
            <a:off x="4947437" y="4203687"/>
            <a:ext cx="6969177" cy="593218"/>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defTabSz="889000">
              <a:lnSpc>
                <a:spcPct val="90000"/>
              </a:lnSpc>
              <a:spcBef>
                <a:spcPct val="0"/>
              </a:spcBef>
              <a:spcAft>
                <a:spcPct val="35000"/>
              </a:spcAft>
            </a:pPr>
            <a:r>
              <a:rPr lang="en-US" sz="2000" b="1">
                <a:latin typeface="Arial Nova" panose="020B0504020202020204" pitchFamily="34" charset="0"/>
              </a:rPr>
              <a:t>C. Dilution Extractive</a:t>
            </a:r>
          </a:p>
        </p:txBody>
      </p:sp>
      <p:sp>
        <p:nvSpPr>
          <p:cNvPr id="31" name="Rectangle: Rounded Corners 30">
            <a:extLst>
              <a:ext uri="{FF2B5EF4-FFF2-40B4-BE49-F238E27FC236}">
                <a16:creationId xmlns:a16="http://schemas.microsoft.com/office/drawing/2014/main" id="{905B2A27-2003-46E5-98A6-6EC2DA7F3FC5}"/>
              </a:ext>
            </a:extLst>
          </p:cNvPr>
          <p:cNvSpPr/>
          <p:nvPr/>
        </p:nvSpPr>
        <p:spPr>
          <a:xfrm>
            <a:off x="4947437" y="4939897"/>
            <a:ext cx="6969177" cy="593218"/>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US" sz="2000" b="1">
                <a:latin typeface="Arial Nova" panose="020B0504020202020204" pitchFamily="34" charset="0"/>
              </a:rPr>
              <a:t>D. Source Level Extractive</a:t>
            </a:r>
          </a:p>
        </p:txBody>
      </p:sp>
      <p:sp>
        <p:nvSpPr>
          <p:cNvPr id="5" name="TextBox 4">
            <a:extLst>
              <a:ext uri="{FF2B5EF4-FFF2-40B4-BE49-F238E27FC236}">
                <a16:creationId xmlns:a16="http://schemas.microsoft.com/office/drawing/2014/main" id="{5D8553F5-063F-4A75-8A7F-438BA39FF7C6}"/>
              </a:ext>
            </a:extLst>
          </p:cNvPr>
          <p:cNvSpPr txBox="1"/>
          <p:nvPr/>
        </p:nvSpPr>
        <p:spPr>
          <a:xfrm>
            <a:off x="374573" y="1443210"/>
            <a:ext cx="3756752" cy="4524315"/>
          </a:xfrm>
          <a:prstGeom prst="rect">
            <a:avLst/>
          </a:prstGeom>
          <a:solidFill>
            <a:schemeClr val="bg1"/>
          </a:solidFill>
        </p:spPr>
        <p:txBody>
          <a:bodyPr wrap="square" rtlCol="0">
            <a:spAutoFit/>
          </a:bodyPr>
          <a:lstStyle/>
          <a:p>
            <a:r>
              <a:rPr lang="en-US">
                <a:latin typeface="Arial Nova" panose="020B0504020202020204" pitchFamily="34" charset="0"/>
              </a:rPr>
              <a:t>The answer is D. Source Level Extractive</a:t>
            </a:r>
          </a:p>
          <a:p>
            <a:endParaRPr lang="en-US">
              <a:latin typeface="Arial Nova" panose="020B0504020202020204" pitchFamily="34" charset="0"/>
            </a:endParaRPr>
          </a:p>
          <a:p>
            <a:endParaRPr lang="en-US">
              <a:latin typeface="Arial Nova" panose="020B0504020202020204" pitchFamily="34" charset="0"/>
            </a:endParaRPr>
          </a:p>
          <a:p>
            <a:endParaRPr lang="en-US">
              <a:latin typeface="Arial Nova" panose="020B0504020202020204" pitchFamily="34" charset="0"/>
            </a:endParaRPr>
          </a:p>
          <a:p>
            <a:endParaRPr lang="en-US">
              <a:latin typeface="Arial Nova" panose="020B0504020202020204" pitchFamily="34" charset="0"/>
            </a:endParaRPr>
          </a:p>
          <a:p>
            <a:endParaRPr lang="en-US">
              <a:latin typeface="Arial Nova" panose="020B0504020202020204" pitchFamily="34" charset="0"/>
            </a:endParaRPr>
          </a:p>
          <a:p>
            <a:endParaRPr lang="en-US">
              <a:latin typeface="Arial Nova" panose="020B0504020202020204" pitchFamily="34" charset="0"/>
            </a:endParaRPr>
          </a:p>
          <a:p>
            <a:endParaRPr lang="en-US">
              <a:latin typeface="Arial Nova" panose="020B0504020202020204" pitchFamily="34" charset="0"/>
            </a:endParaRPr>
          </a:p>
          <a:p>
            <a:endParaRPr lang="en-US">
              <a:latin typeface="Arial Nova" panose="020B0504020202020204" pitchFamily="34" charset="0"/>
            </a:endParaRPr>
          </a:p>
          <a:p>
            <a:endParaRPr lang="en-US">
              <a:latin typeface="Arial Nova" panose="020B0504020202020204" pitchFamily="34" charset="0"/>
            </a:endParaRPr>
          </a:p>
          <a:p>
            <a:endParaRPr lang="en-US">
              <a:latin typeface="Arial Nova" panose="020B0504020202020204" pitchFamily="34" charset="0"/>
            </a:endParaRPr>
          </a:p>
          <a:p>
            <a:endParaRPr lang="en-US">
              <a:latin typeface="Arial Nova" panose="020B0504020202020204" pitchFamily="34" charset="0"/>
            </a:endParaRPr>
          </a:p>
          <a:p>
            <a:endParaRPr lang="en-US">
              <a:latin typeface="Arial Nova" panose="020B0504020202020204" pitchFamily="34" charset="0"/>
            </a:endParaRPr>
          </a:p>
          <a:p>
            <a:endParaRPr lang="en-US">
              <a:latin typeface="Arial Nova" panose="020B0504020202020204" pitchFamily="34" charset="0"/>
            </a:endParaRPr>
          </a:p>
          <a:p>
            <a:endParaRPr lang="en-US">
              <a:latin typeface="Arial Nova" panose="020B0504020202020204" pitchFamily="34" charset="0"/>
            </a:endParaRPr>
          </a:p>
        </p:txBody>
      </p:sp>
      <p:sp>
        <p:nvSpPr>
          <p:cNvPr id="23" name="Slide Number Placeholder 3">
            <a:extLst>
              <a:ext uri="{FF2B5EF4-FFF2-40B4-BE49-F238E27FC236}">
                <a16:creationId xmlns:a16="http://schemas.microsoft.com/office/drawing/2014/main" id="{5D0BB50A-CCCA-432A-B4B0-DDD5626DD7E1}"/>
              </a:ext>
            </a:extLst>
          </p:cNvPr>
          <p:cNvSpPr txBox="1">
            <a:spLocks/>
          </p:cNvSpPr>
          <p:nvPr/>
        </p:nvSpPr>
        <p:spPr>
          <a:xfrm>
            <a:off x="9179694" y="6405885"/>
            <a:ext cx="2743200" cy="365125"/>
          </a:xfrm>
          <a:prstGeom prst="rect">
            <a:avLst/>
          </a:prstGeom>
        </p:spPr>
        <p:txBody>
          <a:bodyPr anchor="ctr">
            <a:norm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spcAft>
                <a:spcPts val="600"/>
              </a:spcAft>
            </a:pPr>
            <a:fld id="{9F6A1695-EE1A-47E5-B690-CB114231B8B2}" type="slidenum">
              <a:rPr lang="en-US" sz="1200" smtClean="0">
                <a:solidFill>
                  <a:schemeClr val="bg1">
                    <a:lumMod val="65000"/>
                  </a:schemeClr>
                </a:solidFill>
                <a:latin typeface="Arial Nova" panose="020B0504020202020204" pitchFamily="34" charset="0"/>
              </a:rPr>
              <a:pPr algn="r">
                <a:spcAft>
                  <a:spcPts val="600"/>
                </a:spcAft>
              </a:pPr>
              <a:t>39</a:t>
            </a:fld>
            <a:endParaRPr lang="en-US" sz="1200">
              <a:solidFill>
                <a:schemeClr val="bg1">
                  <a:lumMod val="65000"/>
                </a:schemeClr>
              </a:solidFill>
              <a:latin typeface="Arial Nova" panose="020B0504020202020204" pitchFamily="34" charset="0"/>
            </a:endParaRPr>
          </a:p>
        </p:txBody>
      </p:sp>
    </p:spTree>
    <p:extLst>
      <p:ext uri="{BB962C8B-B14F-4D97-AF65-F5344CB8AC3E}">
        <p14:creationId xmlns:p14="http://schemas.microsoft.com/office/powerpoint/2010/main" val="34911005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1" nodeType="clickEffect">
                                  <p:stCondLst>
                                    <p:cond delay="0"/>
                                  </p:stCondLst>
                                  <p:childTnLst>
                                    <p:set>
                                      <p:cBhvr>
                                        <p:cTn id="6" dur="indefinite"/>
                                        <p:tgtEl>
                                          <p:spTgt spid="31"/>
                                        </p:tgtEl>
                                        <p:attrNameLst>
                                          <p:attrName>fillcolor</p:attrName>
                                        </p:attrNameLst>
                                      </p:cBhvr>
                                      <p:to>
                                        <p:clrVal>
                                          <a:schemeClr val="accent1"/>
                                        </p:clrVal>
                                      </p:to>
                                    </p:set>
                                    <p:set>
                                      <p:cBhvr>
                                        <p:cTn id="7" dur="indefinite"/>
                                        <p:tgtEl>
                                          <p:spTgt spid="31"/>
                                        </p:tgtEl>
                                        <p:attrNameLst>
                                          <p:attrName>fill.type</p:attrName>
                                        </p:attrNameLst>
                                      </p:cBhvr>
                                      <p:to>
                                        <p:strVal val="solid"/>
                                      </p:to>
                                    </p:set>
                                    <p:set>
                                      <p:cBhvr>
                                        <p:cTn id="8" dur="indefinite"/>
                                        <p:tgtEl>
                                          <p:spTgt spid="31"/>
                                        </p:tgtEl>
                                        <p:attrNameLst>
                                          <p:attrName>fill.on</p:attrName>
                                        </p:attrNameLst>
                                      </p:cBhvr>
                                      <p:to>
                                        <p:strVal val="true"/>
                                      </p:to>
                                    </p:set>
                                  </p:childTnLst>
                                </p:cTn>
                              </p:par>
                              <p:par>
                                <p:cTn id="9" presetID="53" presetClass="entr" presetSubtype="16"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animEffect transition="in" filter="fade">
                                      <p:cBhvr>
                                        <p:cTn id="1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4710B897-EB34-4E05-936F-9AD305BCF0BA}"/>
              </a:ext>
            </a:extLst>
          </p:cNvPr>
          <p:cNvSpPr>
            <a:spLocks noGrp="1"/>
          </p:cNvSpPr>
          <p:nvPr>
            <p:ph type="title"/>
          </p:nvPr>
        </p:nvSpPr>
        <p:spPr>
          <a:xfrm>
            <a:off x="269107" y="276088"/>
            <a:ext cx="11656194" cy="753642"/>
          </a:xfrm>
        </p:spPr>
        <p:txBody>
          <a:bodyPr>
            <a:noAutofit/>
          </a:bodyPr>
          <a:lstStyle/>
          <a:p>
            <a:r>
              <a:rPr lang="en-US" sz="4600"/>
              <a:t>Types of CMS</a:t>
            </a:r>
          </a:p>
        </p:txBody>
      </p:sp>
      <p:sp>
        <p:nvSpPr>
          <p:cNvPr id="6" name="Content Placeholder 5">
            <a:extLst>
              <a:ext uri="{FF2B5EF4-FFF2-40B4-BE49-F238E27FC236}">
                <a16:creationId xmlns:a16="http://schemas.microsoft.com/office/drawing/2014/main" id="{6BDDDFD4-3245-4B77-88DB-0EAE366D408A}"/>
              </a:ext>
            </a:extLst>
          </p:cNvPr>
          <p:cNvSpPr>
            <a:spLocks noGrp="1"/>
          </p:cNvSpPr>
          <p:nvPr>
            <p:ph idx="1"/>
          </p:nvPr>
        </p:nvSpPr>
        <p:spPr>
          <a:xfrm>
            <a:off x="269107" y="1332828"/>
            <a:ext cx="11132318" cy="377347"/>
          </a:xfrm>
        </p:spPr>
        <p:txBody>
          <a:bodyPr>
            <a:noAutofit/>
          </a:bodyPr>
          <a:lstStyle/>
          <a:p>
            <a:r>
              <a:rPr lang="en-US">
                <a:solidFill>
                  <a:srgbClr val="4D3E2F">
                    <a:hueOff val="0"/>
                    <a:satOff val="0"/>
                    <a:lumOff val="0"/>
                    <a:alphaOff val="0"/>
                  </a:srgbClr>
                </a:solidFill>
              </a:rPr>
              <a:t>Reminder: There are four main types of CMS. These are:</a:t>
            </a:r>
          </a:p>
          <a:p>
            <a:endParaRPr lang="en-US">
              <a:solidFill>
                <a:srgbClr val="4D3E2F">
                  <a:hueOff val="0"/>
                  <a:satOff val="0"/>
                  <a:lumOff val="0"/>
                  <a:alphaOff val="0"/>
                </a:srgbClr>
              </a:solidFill>
            </a:endParaRPr>
          </a:p>
        </p:txBody>
      </p:sp>
      <p:pic>
        <p:nvPicPr>
          <p:cNvPr id="13" name="Picture 12" descr="Continuous Opacity Monitoring Systems (COMS); Continuous Emission Monitoring Systems (CEMS); Predictive Emission Monitoring Systems (PEMS); Continuous Emission Rate Monitoring Systems (CERMS)">
            <a:extLst>
              <a:ext uri="{FF2B5EF4-FFF2-40B4-BE49-F238E27FC236}">
                <a16:creationId xmlns:a16="http://schemas.microsoft.com/office/drawing/2014/main" id="{8691A6E0-0B01-4AF6-A91C-A06FADBD59E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36699" y="1773932"/>
            <a:ext cx="5642995" cy="3700855"/>
          </a:xfrm>
          <a:prstGeom prst="rect">
            <a:avLst/>
          </a:prstGeom>
        </p:spPr>
      </p:pic>
      <p:sp>
        <p:nvSpPr>
          <p:cNvPr id="9" name="Content Placeholder 5">
            <a:extLst>
              <a:ext uri="{FF2B5EF4-FFF2-40B4-BE49-F238E27FC236}">
                <a16:creationId xmlns:a16="http://schemas.microsoft.com/office/drawing/2014/main" id="{456C2E71-3CB9-4F67-B5B0-4E22B11CC39F}"/>
              </a:ext>
            </a:extLst>
          </p:cNvPr>
          <p:cNvSpPr txBox="1">
            <a:spLocks/>
          </p:cNvSpPr>
          <p:nvPr/>
        </p:nvSpPr>
        <p:spPr>
          <a:xfrm>
            <a:off x="269107" y="5538544"/>
            <a:ext cx="11737836" cy="753642"/>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100"/>
              </a:spcBef>
              <a:buFont typeface="Arial" panose="020B0604020202020204" pitchFamily="34" charset="0"/>
              <a:buNone/>
              <a:defRPr sz="2200" kern="1200">
                <a:solidFill>
                  <a:schemeClr val="tx1"/>
                </a:solidFill>
                <a:latin typeface="Arial Nova" panose="020B0504020202020204" pitchFamily="34" charset="0"/>
                <a:ea typeface="+mn-ea"/>
                <a:cs typeface="+mn-cs"/>
              </a:defRPr>
            </a:lvl1pPr>
            <a:lvl2pPr marL="438912" indent="-155448" algn="l" defTabSz="914400" rtl="0" eaLnBrk="1" latinLnBrk="0" hangingPunct="1">
              <a:lnSpc>
                <a:spcPct val="90000"/>
              </a:lnSpc>
              <a:spcBef>
                <a:spcPts val="400"/>
              </a:spcBef>
              <a:buFont typeface="Arial" panose="020B0604020202020204" pitchFamily="34" charset="0"/>
              <a:buChar char="•"/>
              <a:defRPr sz="2200" kern="1200">
                <a:solidFill>
                  <a:schemeClr val="tx1"/>
                </a:solidFill>
                <a:latin typeface="Arial Nova" panose="020B0504020202020204" pitchFamily="34" charset="0"/>
                <a:ea typeface="+mn-ea"/>
                <a:cs typeface="+mn-cs"/>
              </a:defRPr>
            </a:lvl2pPr>
            <a:lvl3pPr marL="676656" indent="-155448" algn="l" defTabSz="914400" rtl="0" eaLnBrk="1" latinLnBrk="0" hangingPunct="1">
              <a:lnSpc>
                <a:spcPct val="90000"/>
              </a:lnSpc>
              <a:spcBef>
                <a:spcPts val="400"/>
              </a:spcBef>
              <a:buFont typeface="Arial" panose="020B0604020202020204" pitchFamily="34" charset="0"/>
              <a:buChar char="•"/>
              <a:defRPr sz="2200" kern="1200">
                <a:solidFill>
                  <a:schemeClr val="tx1"/>
                </a:solidFill>
                <a:latin typeface="Arial Nova" panose="020B0504020202020204" pitchFamily="34" charset="0"/>
                <a:ea typeface="+mn-ea"/>
                <a:cs typeface="+mn-cs"/>
              </a:defRPr>
            </a:lvl3pPr>
            <a:lvl4pPr marL="905256" indent="-155448" algn="l" defTabSz="914400" rtl="0" eaLnBrk="1" latinLnBrk="0" hangingPunct="1">
              <a:lnSpc>
                <a:spcPct val="90000"/>
              </a:lnSpc>
              <a:spcBef>
                <a:spcPts val="400"/>
              </a:spcBef>
              <a:buFont typeface="Arial" panose="020B0604020202020204" pitchFamily="34" charset="0"/>
              <a:buChar char="•"/>
              <a:defRPr sz="2200" kern="1200">
                <a:solidFill>
                  <a:schemeClr val="tx1"/>
                </a:solidFill>
                <a:latin typeface="Arial Nova" panose="020B0504020202020204" pitchFamily="34" charset="0"/>
                <a:ea typeface="+mn-ea"/>
                <a:cs typeface="+mn-cs"/>
              </a:defRPr>
            </a:lvl4pPr>
            <a:lvl5pPr marL="1133856" indent="-155448" algn="l" defTabSz="914400" rtl="0" eaLnBrk="1" latinLnBrk="0" hangingPunct="1">
              <a:lnSpc>
                <a:spcPct val="90000"/>
              </a:lnSpc>
              <a:spcBef>
                <a:spcPts val="400"/>
              </a:spcBef>
              <a:buFont typeface="Arial" panose="020B0604020202020204" pitchFamily="34" charset="0"/>
              <a:buChar char="•"/>
              <a:defRPr sz="2200" kern="1200">
                <a:solidFill>
                  <a:schemeClr val="tx1"/>
                </a:solidFill>
                <a:latin typeface="Arial Nova" panose="020B0504020202020204" pitchFamily="34" charset="0"/>
                <a:ea typeface="+mn-ea"/>
                <a:cs typeface="+mn-cs"/>
              </a:defRPr>
            </a:lvl5pPr>
            <a:lvl6pPr marL="1362456" indent="-155448" algn="l" defTabSz="914400" rtl="0" eaLnBrk="1" latinLnBrk="0" hangingPunct="1">
              <a:lnSpc>
                <a:spcPct val="90000"/>
              </a:lnSpc>
              <a:spcBef>
                <a:spcPts val="400"/>
              </a:spcBef>
              <a:buFont typeface="Arial" panose="020B0604020202020204" pitchFamily="34" charset="0"/>
              <a:buChar char="•"/>
              <a:defRPr sz="1600" kern="1200">
                <a:solidFill>
                  <a:schemeClr val="tx1"/>
                </a:solidFill>
                <a:latin typeface="+mn-lt"/>
                <a:ea typeface="+mn-ea"/>
                <a:cs typeface="+mn-cs"/>
              </a:defRPr>
            </a:lvl6pPr>
            <a:lvl7pPr marL="1591056" indent="-155448" algn="l" defTabSz="914400" rtl="0" eaLnBrk="1" latinLnBrk="0" hangingPunct="1">
              <a:lnSpc>
                <a:spcPct val="90000"/>
              </a:lnSpc>
              <a:spcBef>
                <a:spcPts val="400"/>
              </a:spcBef>
              <a:buFont typeface="Arial" panose="020B0604020202020204" pitchFamily="34" charset="0"/>
              <a:buChar char="•"/>
              <a:defRPr sz="2200" kern="1200">
                <a:solidFill>
                  <a:schemeClr val="tx1"/>
                </a:solidFill>
                <a:latin typeface="Arial Nova" panose="020B0504020202020204" pitchFamily="34" charset="0"/>
                <a:ea typeface="+mn-ea"/>
                <a:cs typeface="+mn-cs"/>
              </a:defRPr>
            </a:lvl7pPr>
            <a:lvl8pPr marL="1819656" indent="-155448" algn="l" defTabSz="914400" rtl="0" eaLnBrk="1" latinLnBrk="0" hangingPunct="1">
              <a:lnSpc>
                <a:spcPct val="90000"/>
              </a:lnSpc>
              <a:spcBef>
                <a:spcPts val="400"/>
              </a:spcBef>
              <a:buFont typeface="Arial" panose="020B0604020202020204" pitchFamily="34" charset="0"/>
              <a:buChar char="•"/>
              <a:defRPr sz="1600" kern="1200">
                <a:solidFill>
                  <a:schemeClr val="tx1"/>
                </a:solidFill>
                <a:latin typeface="+mn-lt"/>
                <a:ea typeface="+mn-ea"/>
                <a:cs typeface="+mn-cs"/>
              </a:defRPr>
            </a:lvl8pPr>
            <a:lvl9pPr marL="2048256" indent="-155448" algn="l" defTabSz="914400" rtl="0" eaLnBrk="1" latinLnBrk="0" hangingPunct="1">
              <a:lnSpc>
                <a:spcPct val="90000"/>
              </a:lnSpc>
              <a:spcBef>
                <a:spcPts val="400"/>
              </a:spcBef>
              <a:buFont typeface="Arial" panose="020B0604020202020204" pitchFamily="34" charset="0"/>
              <a:buChar char="•"/>
              <a:defRPr sz="2200" kern="1200">
                <a:solidFill>
                  <a:schemeClr val="tx1"/>
                </a:solidFill>
                <a:latin typeface="Arial Nova" panose="020B0504020202020204" pitchFamily="34" charset="0"/>
                <a:ea typeface="+mn-ea"/>
                <a:cs typeface="+mn-cs"/>
              </a:defRPr>
            </a:lvl9pPr>
          </a:lstStyle>
          <a:p>
            <a:r>
              <a:rPr lang="en-US"/>
              <a:t>This module will provide an overview of CEMS, COMS and CERMS. PEMS will be covered later in Module 3, when we discuss Performance Specification 16.</a:t>
            </a:r>
            <a:endParaRPr lang="en-US">
              <a:solidFill>
                <a:srgbClr val="4D3E2F">
                  <a:hueOff val="0"/>
                  <a:satOff val="0"/>
                  <a:lumOff val="0"/>
                  <a:alphaOff val="0"/>
                </a:srgbClr>
              </a:solidFill>
            </a:endParaRPr>
          </a:p>
        </p:txBody>
      </p:sp>
      <p:sp>
        <p:nvSpPr>
          <p:cNvPr id="4" name="Slide Number Placeholder 3">
            <a:extLst>
              <a:ext uri="{FF2B5EF4-FFF2-40B4-BE49-F238E27FC236}">
                <a16:creationId xmlns:a16="http://schemas.microsoft.com/office/drawing/2014/main" id="{8A10D143-4EC6-4F55-BFF3-80E16DFB564B}"/>
              </a:ext>
            </a:extLst>
          </p:cNvPr>
          <p:cNvSpPr>
            <a:spLocks noGrp="1"/>
          </p:cNvSpPr>
          <p:nvPr>
            <p:ph type="sldNum" sz="quarter" idx="4"/>
          </p:nvPr>
        </p:nvSpPr>
        <p:spPr>
          <a:xfrm>
            <a:off x="9179694" y="6405885"/>
            <a:ext cx="2743200" cy="365125"/>
          </a:xfrm>
        </p:spPr>
        <p:txBody>
          <a:bodyPr/>
          <a:lstStyle/>
          <a:p>
            <a:fld id="{9F6A1695-EE1A-47E5-B690-CB114231B8B2}" type="slidenum">
              <a:rPr lang="en-US" smtClean="0">
                <a:latin typeface="Arial Nova" panose="020B0504020202020204" pitchFamily="34" charset="0"/>
              </a:rPr>
              <a:t>4</a:t>
            </a:fld>
            <a:endParaRPr lang="en-US">
              <a:latin typeface="Arial Nova" panose="020B0504020202020204" pitchFamily="34" charset="0"/>
            </a:endParaRPr>
          </a:p>
        </p:txBody>
      </p:sp>
    </p:spTree>
    <p:custDataLst>
      <p:tags r:id="rId1"/>
    </p:custDataLst>
    <p:extLst>
      <p:ext uri="{BB962C8B-B14F-4D97-AF65-F5344CB8AC3E}">
        <p14:creationId xmlns:p14="http://schemas.microsoft.com/office/powerpoint/2010/main" val="31442176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fade">
                                      <p:cBhvr>
                                        <p:cTn id="12"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9"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FC97F63D-F7E9-4A66-9E0F-1EDF804DEDE3}"/>
              </a:ext>
            </a:extLst>
          </p:cNvPr>
          <p:cNvSpPr>
            <a:spLocks noGrp="1"/>
          </p:cNvSpPr>
          <p:nvPr>
            <p:ph type="title" idx="4294967295"/>
          </p:nvPr>
        </p:nvSpPr>
        <p:spPr>
          <a:xfrm>
            <a:off x="4844358" y="233558"/>
            <a:ext cx="7043687" cy="911960"/>
          </a:xfrm>
        </p:spPr>
        <p:txBody>
          <a:bodyPr/>
          <a:lstStyle/>
          <a:p>
            <a:pPr algn="ctr"/>
            <a:r>
              <a:rPr lang="en-US" sz="3600">
                <a:solidFill>
                  <a:srgbClr val="0070C0"/>
                </a:solidFill>
                <a:ea typeface="+mn-ea"/>
                <a:cs typeface="+mn-cs"/>
              </a:rPr>
              <a:t>CEMS Design – Question 2</a:t>
            </a:r>
          </a:p>
        </p:txBody>
      </p:sp>
      <p:sp>
        <p:nvSpPr>
          <p:cNvPr id="15" name="Title 1">
            <a:extLst>
              <a:ext uri="{FF2B5EF4-FFF2-40B4-BE49-F238E27FC236}">
                <a16:creationId xmlns:a16="http://schemas.microsoft.com/office/drawing/2014/main" id="{7CEB2399-8492-49B0-9CF8-BC3FFDC68204}"/>
              </a:ext>
            </a:extLst>
          </p:cNvPr>
          <p:cNvSpPr txBox="1">
            <a:spLocks/>
          </p:cNvSpPr>
          <p:nvPr/>
        </p:nvSpPr>
        <p:spPr>
          <a:xfrm>
            <a:off x="4912686" y="1429371"/>
            <a:ext cx="6857603" cy="1351410"/>
          </a:xfrm>
          <a:prstGeom prst="rect">
            <a:avLst/>
          </a:prstGeom>
        </p:spPr>
        <p:txBody>
          <a:bodyPr anchor="t">
            <a:noAutofit/>
          </a:bodyPr>
          <a:lstStyle>
            <a:lvl1pPr algn="l" defTabSz="914400" rtl="0" eaLnBrk="1" latinLnBrk="0" hangingPunct="1">
              <a:spcBef>
                <a:spcPct val="0"/>
              </a:spcBef>
              <a:buNone/>
              <a:defRPr sz="4600" b="1" kern="1200">
                <a:solidFill>
                  <a:schemeClr val="tx1"/>
                </a:solidFill>
                <a:latin typeface="Arial Nova" panose="020B0504020202020204" pitchFamily="34" charset="0"/>
                <a:ea typeface="+mj-ea"/>
                <a:cs typeface="+mj-cs"/>
              </a:defRPr>
            </a:lvl1pPr>
          </a:lstStyle>
          <a:p>
            <a:pPr>
              <a:lnSpc>
                <a:spcPct val="90000"/>
              </a:lnSpc>
            </a:pPr>
            <a:r>
              <a:rPr lang="en-US" sz="2400" b="0"/>
              <a:t>2. In-situ CEMS require __________ equipment for a single sample point compared to extractive CEMS.</a:t>
            </a:r>
          </a:p>
        </p:txBody>
      </p:sp>
      <p:sp>
        <p:nvSpPr>
          <p:cNvPr id="7" name="Rectangle: Rounded Corners 6">
            <a:extLst>
              <a:ext uri="{FF2B5EF4-FFF2-40B4-BE49-F238E27FC236}">
                <a16:creationId xmlns:a16="http://schemas.microsoft.com/office/drawing/2014/main" id="{AC6F3CA9-8A1F-4259-A323-B030AD6892BF}"/>
              </a:ext>
            </a:extLst>
          </p:cNvPr>
          <p:cNvSpPr/>
          <p:nvPr/>
        </p:nvSpPr>
        <p:spPr>
          <a:xfrm>
            <a:off x="4881614" y="2843330"/>
            <a:ext cx="6969177" cy="593218"/>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US" sz="2000" b="1">
                <a:latin typeface="Arial Nova" panose="020B0504020202020204" pitchFamily="34" charset="0"/>
              </a:rPr>
              <a:t>A. More</a:t>
            </a:r>
          </a:p>
        </p:txBody>
      </p:sp>
      <p:sp>
        <p:nvSpPr>
          <p:cNvPr id="22" name="Rectangle: Rounded Corners 21">
            <a:extLst>
              <a:ext uri="{FF2B5EF4-FFF2-40B4-BE49-F238E27FC236}">
                <a16:creationId xmlns:a16="http://schemas.microsoft.com/office/drawing/2014/main" id="{D3E092F5-FCFD-41AC-9155-87E6C23052CA}"/>
              </a:ext>
            </a:extLst>
          </p:cNvPr>
          <p:cNvSpPr/>
          <p:nvPr/>
        </p:nvSpPr>
        <p:spPr>
          <a:xfrm>
            <a:off x="4881615" y="3677871"/>
            <a:ext cx="6969177" cy="593218"/>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US" sz="2000" b="1">
                <a:latin typeface="Arial Nova" panose="020B0504020202020204" pitchFamily="34" charset="0"/>
              </a:rPr>
              <a:t>B. Less</a:t>
            </a:r>
          </a:p>
        </p:txBody>
      </p:sp>
      <p:sp>
        <p:nvSpPr>
          <p:cNvPr id="23" name="Rectangle: Rounded Corners 22">
            <a:extLst>
              <a:ext uri="{FF2B5EF4-FFF2-40B4-BE49-F238E27FC236}">
                <a16:creationId xmlns:a16="http://schemas.microsoft.com/office/drawing/2014/main" id="{300FFA2C-74DF-40D5-94C4-0C23A3A64A9B}"/>
              </a:ext>
            </a:extLst>
          </p:cNvPr>
          <p:cNvSpPr/>
          <p:nvPr/>
        </p:nvSpPr>
        <p:spPr>
          <a:xfrm>
            <a:off x="4881615" y="4512412"/>
            <a:ext cx="6969177" cy="593218"/>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defTabSz="889000">
              <a:lnSpc>
                <a:spcPct val="90000"/>
              </a:lnSpc>
              <a:spcBef>
                <a:spcPct val="0"/>
              </a:spcBef>
              <a:spcAft>
                <a:spcPct val="35000"/>
              </a:spcAft>
            </a:pPr>
            <a:r>
              <a:rPr lang="en-US" sz="2000" b="1">
                <a:latin typeface="Arial Nova" panose="020B0504020202020204" pitchFamily="34" charset="0"/>
              </a:rPr>
              <a:t>C. The same amount of</a:t>
            </a:r>
          </a:p>
        </p:txBody>
      </p:sp>
      <p:sp>
        <p:nvSpPr>
          <p:cNvPr id="5" name="TextBox 4">
            <a:extLst>
              <a:ext uri="{FF2B5EF4-FFF2-40B4-BE49-F238E27FC236}">
                <a16:creationId xmlns:a16="http://schemas.microsoft.com/office/drawing/2014/main" id="{5D8553F5-063F-4A75-8A7F-438BA39FF7C6}"/>
              </a:ext>
            </a:extLst>
          </p:cNvPr>
          <p:cNvSpPr txBox="1"/>
          <p:nvPr/>
        </p:nvSpPr>
        <p:spPr>
          <a:xfrm>
            <a:off x="374573" y="1443210"/>
            <a:ext cx="3756752" cy="4247317"/>
          </a:xfrm>
          <a:prstGeom prst="rect">
            <a:avLst/>
          </a:prstGeom>
          <a:solidFill>
            <a:schemeClr val="bg1"/>
          </a:solidFill>
        </p:spPr>
        <p:txBody>
          <a:bodyPr wrap="square" rtlCol="0">
            <a:spAutoFit/>
          </a:bodyPr>
          <a:lstStyle/>
          <a:p>
            <a:r>
              <a:rPr lang="en-US">
                <a:latin typeface="Arial Nova" panose="020B0504020202020204" pitchFamily="34" charset="0"/>
              </a:rPr>
              <a:t>The answer is B. Less.</a:t>
            </a:r>
          </a:p>
          <a:p>
            <a:endParaRPr lang="en-US">
              <a:latin typeface="Arial Nova" panose="020B0504020202020204" pitchFamily="34" charset="0"/>
            </a:endParaRPr>
          </a:p>
          <a:p>
            <a:endParaRPr lang="en-US">
              <a:latin typeface="Arial Nova" panose="020B0504020202020204" pitchFamily="34" charset="0"/>
            </a:endParaRPr>
          </a:p>
          <a:p>
            <a:endParaRPr lang="en-US">
              <a:latin typeface="Arial Nova" panose="020B0504020202020204" pitchFamily="34" charset="0"/>
            </a:endParaRPr>
          </a:p>
          <a:p>
            <a:endParaRPr lang="en-US">
              <a:latin typeface="Arial Nova" panose="020B0504020202020204" pitchFamily="34" charset="0"/>
            </a:endParaRPr>
          </a:p>
          <a:p>
            <a:endParaRPr lang="en-US">
              <a:latin typeface="Arial Nova" panose="020B0504020202020204" pitchFamily="34" charset="0"/>
            </a:endParaRPr>
          </a:p>
          <a:p>
            <a:endParaRPr lang="en-US">
              <a:latin typeface="Arial Nova" panose="020B0504020202020204" pitchFamily="34" charset="0"/>
            </a:endParaRPr>
          </a:p>
          <a:p>
            <a:endParaRPr lang="en-US">
              <a:latin typeface="Arial Nova" panose="020B0504020202020204" pitchFamily="34" charset="0"/>
            </a:endParaRPr>
          </a:p>
          <a:p>
            <a:endParaRPr lang="en-US">
              <a:latin typeface="Arial Nova" panose="020B0504020202020204" pitchFamily="34" charset="0"/>
            </a:endParaRPr>
          </a:p>
          <a:p>
            <a:endParaRPr lang="en-US">
              <a:latin typeface="Arial Nova" panose="020B0504020202020204" pitchFamily="34" charset="0"/>
            </a:endParaRPr>
          </a:p>
          <a:p>
            <a:endParaRPr lang="en-US">
              <a:latin typeface="Arial Nova" panose="020B0504020202020204" pitchFamily="34" charset="0"/>
            </a:endParaRPr>
          </a:p>
          <a:p>
            <a:endParaRPr lang="en-US">
              <a:latin typeface="Arial Nova" panose="020B0504020202020204" pitchFamily="34" charset="0"/>
            </a:endParaRPr>
          </a:p>
          <a:p>
            <a:endParaRPr lang="en-US">
              <a:latin typeface="Arial Nova" panose="020B0504020202020204" pitchFamily="34" charset="0"/>
            </a:endParaRPr>
          </a:p>
          <a:p>
            <a:endParaRPr lang="en-US">
              <a:latin typeface="Arial Nova" panose="020B0504020202020204" pitchFamily="34" charset="0"/>
            </a:endParaRPr>
          </a:p>
          <a:p>
            <a:endParaRPr lang="en-US">
              <a:latin typeface="Arial Nova" panose="020B0504020202020204" pitchFamily="34" charset="0"/>
            </a:endParaRPr>
          </a:p>
        </p:txBody>
      </p:sp>
      <p:sp>
        <p:nvSpPr>
          <p:cNvPr id="20" name="Slide Number Placeholder 3">
            <a:extLst>
              <a:ext uri="{FF2B5EF4-FFF2-40B4-BE49-F238E27FC236}">
                <a16:creationId xmlns:a16="http://schemas.microsoft.com/office/drawing/2014/main" id="{3C8584D0-5D6F-492C-BF68-F81F43267C83}"/>
              </a:ext>
            </a:extLst>
          </p:cNvPr>
          <p:cNvSpPr txBox="1">
            <a:spLocks/>
          </p:cNvSpPr>
          <p:nvPr/>
        </p:nvSpPr>
        <p:spPr>
          <a:xfrm>
            <a:off x="9179694" y="6405885"/>
            <a:ext cx="2743200" cy="365125"/>
          </a:xfrm>
          <a:prstGeom prst="rect">
            <a:avLst/>
          </a:prstGeom>
        </p:spPr>
        <p:txBody>
          <a:bodyPr anchor="ctr">
            <a:norm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spcAft>
                <a:spcPts val="600"/>
              </a:spcAft>
            </a:pPr>
            <a:fld id="{9F6A1695-EE1A-47E5-B690-CB114231B8B2}" type="slidenum">
              <a:rPr lang="en-US" sz="1200" smtClean="0">
                <a:solidFill>
                  <a:schemeClr val="bg1">
                    <a:lumMod val="65000"/>
                  </a:schemeClr>
                </a:solidFill>
                <a:latin typeface="Arial Nova" panose="020B0504020202020204" pitchFamily="34" charset="0"/>
              </a:rPr>
              <a:pPr algn="r">
                <a:spcAft>
                  <a:spcPts val="600"/>
                </a:spcAft>
              </a:pPr>
              <a:t>40</a:t>
            </a:fld>
            <a:endParaRPr lang="en-US" sz="1200">
              <a:solidFill>
                <a:schemeClr val="bg1">
                  <a:lumMod val="65000"/>
                </a:schemeClr>
              </a:solidFill>
              <a:latin typeface="Arial Nova" panose="020B0504020202020204" pitchFamily="34" charset="0"/>
            </a:endParaRPr>
          </a:p>
        </p:txBody>
      </p:sp>
    </p:spTree>
    <p:extLst>
      <p:ext uri="{BB962C8B-B14F-4D97-AF65-F5344CB8AC3E}">
        <p14:creationId xmlns:p14="http://schemas.microsoft.com/office/powerpoint/2010/main" val="36137536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1" nodeType="clickEffect">
                                  <p:stCondLst>
                                    <p:cond delay="0"/>
                                  </p:stCondLst>
                                  <p:childTnLst>
                                    <p:set>
                                      <p:cBhvr>
                                        <p:cTn id="6" dur="indefinite"/>
                                        <p:tgtEl>
                                          <p:spTgt spid="22"/>
                                        </p:tgtEl>
                                        <p:attrNameLst>
                                          <p:attrName>fillcolor</p:attrName>
                                        </p:attrNameLst>
                                      </p:cBhvr>
                                      <p:to>
                                        <p:clrVal>
                                          <a:schemeClr val="accent1"/>
                                        </p:clrVal>
                                      </p:to>
                                    </p:set>
                                    <p:set>
                                      <p:cBhvr>
                                        <p:cTn id="7" dur="indefinite"/>
                                        <p:tgtEl>
                                          <p:spTgt spid="22"/>
                                        </p:tgtEl>
                                        <p:attrNameLst>
                                          <p:attrName>fill.type</p:attrName>
                                        </p:attrNameLst>
                                      </p:cBhvr>
                                      <p:to>
                                        <p:strVal val="solid"/>
                                      </p:to>
                                    </p:set>
                                    <p:set>
                                      <p:cBhvr>
                                        <p:cTn id="8" dur="indefinite"/>
                                        <p:tgtEl>
                                          <p:spTgt spid="22"/>
                                        </p:tgtEl>
                                        <p:attrNameLst>
                                          <p:attrName>fill.on</p:attrName>
                                        </p:attrNameLst>
                                      </p:cBhvr>
                                      <p:to>
                                        <p:strVal val="true"/>
                                      </p:to>
                                    </p:set>
                                  </p:childTnLst>
                                </p:cTn>
                              </p:par>
                              <p:par>
                                <p:cTn id="9" presetID="53" presetClass="entr" presetSubtype="16"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animEffect transition="in" filter="fade">
                                      <p:cBhvr>
                                        <p:cTn id="1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C879BDD9-2E39-45C5-87C2-3CF7559FD94F}"/>
              </a:ext>
            </a:extLst>
          </p:cNvPr>
          <p:cNvSpPr>
            <a:spLocks noGrp="1"/>
          </p:cNvSpPr>
          <p:nvPr>
            <p:ph type="title" idx="4294967295"/>
          </p:nvPr>
        </p:nvSpPr>
        <p:spPr>
          <a:xfrm>
            <a:off x="4912686" y="204552"/>
            <a:ext cx="6502947" cy="833697"/>
          </a:xfrm>
        </p:spPr>
        <p:txBody>
          <a:bodyPr/>
          <a:lstStyle/>
          <a:p>
            <a:pPr algn="ctr"/>
            <a:r>
              <a:rPr lang="en-US" sz="3600">
                <a:solidFill>
                  <a:srgbClr val="0070C0"/>
                </a:solidFill>
                <a:ea typeface="+mn-ea"/>
                <a:cs typeface="+mn-cs"/>
              </a:rPr>
              <a:t>CEMS Design – Question 3</a:t>
            </a:r>
          </a:p>
        </p:txBody>
      </p:sp>
      <p:sp>
        <p:nvSpPr>
          <p:cNvPr id="15" name="Title 1">
            <a:extLst>
              <a:ext uri="{FF2B5EF4-FFF2-40B4-BE49-F238E27FC236}">
                <a16:creationId xmlns:a16="http://schemas.microsoft.com/office/drawing/2014/main" id="{7CEB2399-8492-49B0-9CF8-BC3FFDC68204}"/>
              </a:ext>
            </a:extLst>
          </p:cNvPr>
          <p:cNvSpPr txBox="1">
            <a:spLocks/>
          </p:cNvSpPr>
          <p:nvPr/>
        </p:nvSpPr>
        <p:spPr>
          <a:xfrm>
            <a:off x="4912686" y="1429371"/>
            <a:ext cx="6857603" cy="1351410"/>
          </a:xfrm>
          <a:prstGeom prst="rect">
            <a:avLst/>
          </a:prstGeom>
        </p:spPr>
        <p:txBody>
          <a:bodyPr anchor="t">
            <a:noAutofit/>
          </a:bodyPr>
          <a:lstStyle>
            <a:lvl1pPr algn="l" defTabSz="914400" rtl="0" eaLnBrk="1" latinLnBrk="0" hangingPunct="1">
              <a:spcBef>
                <a:spcPct val="0"/>
              </a:spcBef>
              <a:buNone/>
              <a:defRPr sz="4600" b="1" kern="1200">
                <a:solidFill>
                  <a:schemeClr val="tx1"/>
                </a:solidFill>
                <a:latin typeface="Arial Nova" panose="020B0504020202020204" pitchFamily="34" charset="0"/>
                <a:ea typeface="+mj-ea"/>
                <a:cs typeface="+mj-cs"/>
              </a:defRPr>
            </a:lvl1pPr>
          </a:lstStyle>
          <a:p>
            <a:pPr>
              <a:lnSpc>
                <a:spcPct val="90000"/>
              </a:lnSpc>
            </a:pPr>
            <a:r>
              <a:rPr lang="en-US" sz="2400" b="0"/>
              <a:t>3. Transmittance is the percentage of light that is attenuated by an optical medium.</a:t>
            </a:r>
          </a:p>
        </p:txBody>
      </p:sp>
      <p:sp>
        <p:nvSpPr>
          <p:cNvPr id="7" name="Rectangle: Rounded Corners 6">
            <a:extLst>
              <a:ext uri="{FF2B5EF4-FFF2-40B4-BE49-F238E27FC236}">
                <a16:creationId xmlns:a16="http://schemas.microsoft.com/office/drawing/2014/main" id="{F44DB855-6DBF-473B-B290-37F508D16972}"/>
              </a:ext>
            </a:extLst>
          </p:cNvPr>
          <p:cNvSpPr/>
          <p:nvPr/>
        </p:nvSpPr>
        <p:spPr>
          <a:xfrm>
            <a:off x="5793607" y="3278228"/>
            <a:ext cx="1496884" cy="593218"/>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2800" b="1">
                <a:latin typeface="Arial Nova" panose="020B0504020202020204" pitchFamily="34" charset="0"/>
              </a:rPr>
              <a:t>True</a:t>
            </a:r>
          </a:p>
        </p:txBody>
      </p:sp>
      <p:sp>
        <p:nvSpPr>
          <p:cNvPr id="16" name="Rectangle: Rounded Corners 15">
            <a:extLst>
              <a:ext uri="{FF2B5EF4-FFF2-40B4-BE49-F238E27FC236}">
                <a16:creationId xmlns:a16="http://schemas.microsoft.com/office/drawing/2014/main" id="{3E2EEB40-460D-498D-B322-A65799F061D4}"/>
              </a:ext>
            </a:extLst>
          </p:cNvPr>
          <p:cNvSpPr/>
          <p:nvPr/>
        </p:nvSpPr>
        <p:spPr>
          <a:xfrm>
            <a:off x="8431252" y="3277997"/>
            <a:ext cx="1496884" cy="593218"/>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2800" b="1">
                <a:latin typeface="Arial Nova" panose="020B0504020202020204" pitchFamily="34" charset="0"/>
              </a:rPr>
              <a:t>False</a:t>
            </a:r>
          </a:p>
        </p:txBody>
      </p:sp>
      <p:sp>
        <p:nvSpPr>
          <p:cNvPr id="5" name="TextBox 4">
            <a:extLst>
              <a:ext uri="{FF2B5EF4-FFF2-40B4-BE49-F238E27FC236}">
                <a16:creationId xmlns:a16="http://schemas.microsoft.com/office/drawing/2014/main" id="{5D8553F5-063F-4A75-8A7F-438BA39FF7C6}"/>
              </a:ext>
            </a:extLst>
          </p:cNvPr>
          <p:cNvSpPr txBox="1"/>
          <p:nvPr/>
        </p:nvSpPr>
        <p:spPr>
          <a:xfrm>
            <a:off x="374573" y="1443210"/>
            <a:ext cx="3756752" cy="4524315"/>
          </a:xfrm>
          <a:prstGeom prst="rect">
            <a:avLst/>
          </a:prstGeom>
          <a:solidFill>
            <a:schemeClr val="bg1"/>
          </a:solidFill>
        </p:spPr>
        <p:txBody>
          <a:bodyPr wrap="square" rtlCol="0">
            <a:spAutoFit/>
          </a:bodyPr>
          <a:lstStyle/>
          <a:p>
            <a:r>
              <a:rPr lang="en-US">
                <a:latin typeface="Arial Nova" panose="020B0504020202020204" pitchFamily="34" charset="0"/>
              </a:rPr>
              <a:t>It’s false. Actually, opacity is the percentage of light that is attenuated by an optical medium. In our case, the effluent gas stream. Whereas, transmittance is the percentage of light that is transmitted through an optical medium. </a:t>
            </a:r>
          </a:p>
          <a:p>
            <a:endParaRPr lang="en-US">
              <a:latin typeface="Arial Nova" panose="020B0504020202020204" pitchFamily="34" charset="0"/>
            </a:endParaRPr>
          </a:p>
          <a:p>
            <a:endParaRPr lang="en-US">
              <a:latin typeface="Arial Nova" panose="020B0504020202020204" pitchFamily="34" charset="0"/>
            </a:endParaRPr>
          </a:p>
          <a:p>
            <a:endParaRPr lang="en-US">
              <a:latin typeface="Arial Nova" panose="020B0504020202020204" pitchFamily="34" charset="0"/>
            </a:endParaRPr>
          </a:p>
          <a:p>
            <a:endParaRPr lang="en-US">
              <a:latin typeface="Arial Nova" panose="020B0504020202020204" pitchFamily="34" charset="0"/>
            </a:endParaRPr>
          </a:p>
          <a:p>
            <a:endParaRPr lang="en-US">
              <a:latin typeface="Arial Nova" panose="020B0504020202020204" pitchFamily="34" charset="0"/>
            </a:endParaRPr>
          </a:p>
          <a:p>
            <a:endParaRPr lang="en-US">
              <a:latin typeface="Arial Nova" panose="020B0504020202020204" pitchFamily="34" charset="0"/>
            </a:endParaRPr>
          </a:p>
          <a:p>
            <a:endParaRPr lang="en-US">
              <a:latin typeface="Arial Nova" panose="020B0504020202020204" pitchFamily="34" charset="0"/>
            </a:endParaRPr>
          </a:p>
          <a:p>
            <a:endParaRPr lang="en-US">
              <a:latin typeface="Arial Nova" panose="020B0504020202020204" pitchFamily="34" charset="0"/>
            </a:endParaRPr>
          </a:p>
        </p:txBody>
      </p:sp>
      <p:sp>
        <p:nvSpPr>
          <p:cNvPr id="10" name="Slide Number Placeholder 3">
            <a:extLst>
              <a:ext uri="{FF2B5EF4-FFF2-40B4-BE49-F238E27FC236}">
                <a16:creationId xmlns:a16="http://schemas.microsoft.com/office/drawing/2014/main" id="{6F3927ED-FA1F-492E-91CA-4A009815A4DD}"/>
              </a:ext>
            </a:extLst>
          </p:cNvPr>
          <p:cNvSpPr txBox="1">
            <a:spLocks/>
          </p:cNvSpPr>
          <p:nvPr/>
        </p:nvSpPr>
        <p:spPr>
          <a:xfrm>
            <a:off x="9179694" y="6405885"/>
            <a:ext cx="2743200" cy="365125"/>
          </a:xfrm>
          <a:prstGeom prst="rect">
            <a:avLst/>
          </a:prstGeom>
        </p:spPr>
        <p:txBody>
          <a:bodyPr anchor="ctr">
            <a:norm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spcAft>
                <a:spcPts val="600"/>
              </a:spcAft>
            </a:pPr>
            <a:fld id="{9F6A1695-EE1A-47E5-B690-CB114231B8B2}" type="slidenum">
              <a:rPr lang="en-US" sz="1200" smtClean="0">
                <a:solidFill>
                  <a:schemeClr val="bg1">
                    <a:lumMod val="65000"/>
                  </a:schemeClr>
                </a:solidFill>
                <a:latin typeface="Arial Nova" panose="020B0504020202020204" pitchFamily="34" charset="0"/>
              </a:rPr>
              <a:pPr algn="r">
                <a:spcAft>
                  <a:spcPts val="600"/>
                </a:spcAft>
              </a:pPr>
              <a:t>41</a:t>
            </a:fld>
            <a:endParaRPr lang="en-US" sz="1200">
              <a:solidFill>
                <a:schemeClr val="bg1">
                  <a:lumMod val="65000"/>
                </a:schemeClr>
              </a:solidFill>
              <a:latin typeface="Arial Nova" panose="020B0504020202020204" pitchFamily="34" charset="0"/>
            </a:endParaRPr>
          </a:p>
        </p:txBody>
      </p:sp>
    </p:spTree>
    <p:extLst>
      <p:ext uri="{BB962C8B-B14F-4D97-AF65-F5344CB8AC3E}">
        <p14:creationId xmlns:p14="http://schemas.microsoft.com/office/powerpoint/2010/main" val="36946384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1" nodeType="clickEffect">
                                  <p:stCondLst>
                                    <p:cond delay="0"/>
                                  </p:stCondLst>
                                  <p:childTnLst>
                                    <p:set>
                                      <p:cBhvr>
                                        <p:cTn id="6" dur="indefinite"/>
                                        <p:tgtEl>
                                          <p:spTgt spid="16"/>
                                        </p:tgtEl>
                                        <p:attrNameLst>
                                          <p:attrName>fillcolor</p:attrName>
                                        </p:attrNameLst>
                                      </p:cBhvr>
                                      <p:to>
                                        <p:clrVal>
                                          <a:schemeClr val="accent1"/>
                                        </p:clrVal>
                                      </p:to>
                                    </p:set>
                                    <p:set>
                                      <p:cBhvr>
                                        <p:cTn id="7" dur="indefinite"/>
                                        <p:tgtEl>
                                          <p:spTgt spid="16"/>
                                        </p:tgtEl>
                                        <p:attrNameLst>
                                          <p:attrName>fill.type</p:attrName>
                                        </p:attrNameLst>
                                      </p:cBhvr>
                                      <p:to>
                                        <p:strVal val="solid"/>
                                      </p:to>
                                    </p:set>
                                    <p:set>
                                      <p:cBhvr>
                                        <p:cTn id="8" dur="indefinite"/>
                                        <p:tgtEl>
                                          <p:spTgt spid="16"/>
                                        </p:tgtEl>
                                        <p:attrNameLst>
                                          <p:attrName>fill.on</p:attrName>
                                        </p:attrNameLst>
                                      </p:cBhvr>
                                      <p:to>
                                        <p:strVal val="true"/>
                                      </p:to>
                                    </p:set>
                                  </p:childTnLst>
                                </p:cTn>
                              </p:par>
                              <p:par>
                                <p:cTn id="9" presetID="53" presetClass="entr" presetSubtype="16"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animEffect transition="in" filter="fade">
                                      <p:cBhvr>
                                        <p:cTn id="1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68B254C0-EADF-4B98-8F63-B4894353A6D5}"/>
              </a:ext>
            </a:extLst>
          </p:cNvPr>
          <p:cNvSpPr>
            <a:spLocks noGrp="1"/>
          </p:cNvSpPr>
          <p:nvPr>
            <p:ph type="title"/>
          </p:nvPr>
        </p:nvSpPr>
        <p:spPr>
          <a:xfrm>
            <a:off x="613577" y="1404551"/>
            <a:ext cx="4108174" cy="4320388"/>
          </a:xfrm>
          <a:prstGeom prst="rect">
            <a:avLst/>
          </a:prstGeom>
          <a:noFill/>
          <a:ln w="12700" cap="flat" cmpd="sng" algn="ctr">
            <a:noFill/>
            <a:prstDash val="solid"/>
            <a:miter lim="800000"/>
          </a:ln>
          <a:effectLst/>
        </p:spPr>
        <p:txBody>
          <a:bodyPr wrap="square" anchor="ctr">
            <a:normAutofit fontScale="90000"/>
          </a:bodyPr>
          <a:lstStyle/>
          <a:p>
            <a:pPr>
              <a:lnSpc>
                <a:spcPct val="90000"/>
              </a:lnSpc>
            </a:pPr>
            <a:r>
              <a:rPr lang="en-US" sz="4200"/>
              <a:t>CEMS that Include a Flow Monitor (Continuous Emission Rate Monitoring Systems or CERMS)</a:t>
            </a:r>
            <a:br>
              <a:rPr lang="en-US" sz="4200"/>
            </a:br>
            <a:endParaRPr lang="en-US" sz="4200"/>
          </a:p>
        </p:txBody>
      </p:sp>
      <p:pic>
        <p:nvPicPr>
          <p:cNvPr id="7" name="Picture 6" descr="Three smoke stacks">
            <a:extLst>
              <a:ext uri="{FF2B5EF4-FFF2-40B4-BE49-F238E27FC236}">
                <a16:creationId xmlns:a16="http://schemas.microsoft.com/office/drawing/2014/main" id="{E9DE13A9-A893-4D21-B9BE-42913B46BAAB}"/>
              </a:ext>
            </a:extLst>
          </p:cNvPr>
          <p:cNvPicPr>
            <a:picLocks noGrp="1" noChangeAspect="1"/>
          </p:cNvPicPr>
          <p:nvPr/>
        </p:nvPicPr>
        <p:blipFill>
          <a:blip r:embed="rId3" cstate="screen">
            <a:extLst>
              <a:ext uri="{28A0092B-C50C-407E-A947-70E740481C1C}">
                <a14:useLocalDpi xmlns:a14="http://schemas.microsoft.com/office/drawing/2010/main"/>
              </a:ext>
            </a:extLst>
          </a:blip>
          <a:srcRect/>
          <a:stretch/>
        </p:blipFill>
        <p:spPr>
          <a:xfrm>
            <a:off x="5643154" y="1404551"/>
            <a:ext cx="5815281" cy="3877277"/>
          </a:xfrm>
          <a:prstGeom prst="rect">
            <a:avLst/>
          </a:prstGeom>
          <a:noFill/>
          <a:ln w="38100">
            <a:noFill/>
          </a:ln>
        </p:spPr>
      </p:pic>
      <p:sp>
        <p:nvSpPr>
          <p:cNvPr id="6" name="Slide Number Placeholder 3">
            <a:extLst>
              <a:ext uri="{FF2B5EF4-FFF2-40B4-BE49-F238E27FC236}">
                <a16:creationId xmlns:a16="http://schemas.microsoft.com/office/drawing/2014/main" id="{7D0A6D27-5765-491F-A440-789C076F2C64}"/>
              </a:ext>
            </a:extLst>
          </p:cNvPr>
          <p:cNvSpPr txBox="1">
            <a:spLocks/>
          </p:cNvSpPr>
          <p:nvPr/>
        </p:nvSpPr>
        <p:spPr>
          <a:xfrm>
            <a:off x="9179694" y="6405885"/>
            <a:ext cx="2743200" cy="365125"/>
          </a:xfrm>
          <a:prstGeom prst="rect">
            <a:avLst/>
          </a:prstGeom>
        </p:spPr>
        <p:txBody>
          <a:bodyPr anchor="ctr">
            <a:norm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spcAft>
                <a:spcPts val="600"/>
              </a:spcAft>
            </a:pPr>
            <a:fld id="{9F6A1695-EE1A-47E5-B690-CB114231B8B2}" type="slidenum">
              <a:rPr lang="en-US" sz="1200" smtClean="0">
                <a:solidFill>
                  <a:schemeClr val="bg1">
                    <a:lumMod val="65000"/>
                  </a:schemeClr>
                </a:solidFill>
                <a:latin typeface="Arial Nova" panose="020B0504020202020204" pitchFamily="34" charset="0"/>
              </a:rPr>
              <a:pPr algn="r">
                <a:spcAft>
                  <a:spcPts val="600"/>
                </a:spcAft>
              </a:pPr>
              <a:t>42</a:t>
            </a:fld>
            <a:endParaRPr lang="en-US" sz="1200">
              <a:solidFill>
                <a:schemeClr val="bg1">
                  <a:lumMod val="65000"/>
                </a:schemeClr>
              </a:solidFill>
              <a:latin typeface="Arial Nova" panose="020B0504020202020204" pitchFamily="34" charset="0"/>
            </a:endParaRPr>
          </a:p>
        </p:txBody>
      </p:sp>
    </p:spTree>
    <p:extLst>
      <p:ext uri="{BB962C8B-B14F-4D97-AF65-F5344CB8AC3E}">
        <p14:creationId xmlns:p14="http://schemas.microsoft.com/office/powerpoint/2010/main" val="20702401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716A33-C529-4458-864F-3E82FFBCB1D2}"/>
              </a:ext>
            </a:extLst>
          </p:cNvPr>
          <p:cNvSpPr>
            <a:spLocks noGrp="1"/>
          </p:cNvSpPr>
          <p:nvPr>
            <p:ph type="title"/>
          </p:nvPr>
        </p:nvSpPr>
        <p:spPr/>
        <p:txBody>
          <a:bodyPr/>
          <a:lstStyle/>
          <a:p>
            <a:r>
              <a:rPr lang="en-US" sz="3400"/>
              <a:t>Continuous Emission Rate Monitoring Systems (CERMS)</a:t>
            </a:r>
          </a:p>
        </p:txBody>
      </p:sp>
      <p:sp>
        <p:nvSpPr>
          <p:cNvPr id="3" name="Content Placeholder 2">
            <a:extLst>
              <a:ext uri="{FF2B5EF4-FFF2-40B4-BE49-F238E27FC236}">
                <a16:creationId xmlns:a16="http://schemas.microsoft.com/office/drawing/2014/main" id="{AAFC7B48-F61F-4E8D-94A0-14831A4BEEFD}"/>
              </a:ext>
            </a:extLst>
          </p:cNvPr>
          <p:cNvSpPr>
            <a:spLocks noGrp="1"/>
          </p:cNvSpPr>
          <p:nvPr>
            <p:ph idx="1"/>
          </p:nvPr>
        </p:nvSpPr>
        <p:spPr>
          <a:xfrm>
            <a:off x="269106" y="1438277"/>
            <a:ext cx="11653788" cy="1472563"/>
          </a:xfrm>
        </p:spPr>
        <p:txBody>
          <a:bodyPr>
            <a:normAutofit/>
          </a:bodyPr>
          <a:lstStyle/>
          <a:p>
            <a:r>
              <a:rPr lang="en-US" altLang="en-US"/>
              <a:t>CERMS are: </a:t>
            </a:r>
          </a:p>
          <a:p>
            <a:pPr marL="781812" lvl="1" indent="-342900"/>
            <a:r>
              <a:rPr lang="en-US" altLang="en-US"/>
              <a:t>Used in conjunction with gas concentration measurements, to calculate mass emission rates.</a:t>
            </a:r>
          </a:p>
          <a:p>
            <a:pPr marL="781812" lvl="1" indent="-342900"/>
            <a:r>
              <a:rPr lang="en-US" altLang="en-US"/>
              <a:t>Required for most sources subject to 40 CFR Part 75.</a:t>
            </a:r>
          </a:p>
          <a:p>
            <a:endParaRPr lang="en-US"/>
          </a:p>
        </p:txBody>
      </p:sp>
      <p:sp>
        <p:nvSpPr>
          <p:cNvPr id="5" name="Rectangle: Rounded Corners 4">
            <a:extLst>
              <a:ext uri="{FF2B5EF4-FFF2-40B4-BE49-F238E27FC236}">
                <a16:creationId xmlns:a16="http://schemas.microsoft.com/office/drawing/2014/main" id="{69617F93-0502-46DE-8694-468420BFC298}"/>
              </a:ext>
              <a:ext uri="{C183D7F6-B498-43B3-948B-1728B52AA6E4}">
                <adec:decorative xmlns:adec="http://schemas.microsoft.com/office/drawing/2017/decorative" val="1"/>
              </a:ext>
            </a:extLst>
          </p:cNvPr>
          <p:cNvSpPr/>
          <p:nvPr/>
        </p:nvSpPr>
        <p:spPr>
          <a:xfrm>
            <a:off x="1219200" y="3318512"/>
            <a:ext cx="9403080" cy="26797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marL="128016" lvl="1" indent="0" algn="ctr">
              <a:buNone/>
            </a:pPr>
            <a:endParaRPr lang="en-US" altLang="en-US" sz="1200" baseline="-25000">
              <a:latin typeface="Bahnschrift (Body)"/>
            </a:endParaRPr>
          </a:p>
        </p:txBody>
      </p:sp>
      <p:sp>
        <p:nvSpPr>
          <p:cNvPr id="6" name="TextBox 5">
            <a:extLst>
              <a:ext uri="{FF2B5EF4-FFF2-40B4-BE49-F238E27FC236}">
                <a16:creationId xmlns:a16="http://schemas.microsoft.com/office/drawing/2014/main" id="{79F54B64-F56E-457B-A8CA-8A08542592D5}"/>
              </a:ext>
            </a:extLst>
          </p:cNvPr>
          <p:cNvSpPr txBox="1"/>
          <p:nvPr/>
        </p:nvSpPr>
        <p:spPr>
          <a:xfrm>
            <a:off x="3095624" y="3429000"/>
            <a:ext cx="6200775" cy="677108"/>
          </a:xfrm>
          <a:prstGeom prst="rect">
            <a:avLst/>
          </a:prstGeom>
          <a:noFill/>
        </p:spPr>
        <p:txBody>
          <a:bodyPr wrap="square" rtlCol="0">
            <a:spAutoFit/>
          </a:bodyPr>
          <a:lstStyle/>
          <a:p>
            <a:r>
              <a:rPr lang="en-US" sz="2000" b="1">
                <a:latin typeface="Arial Nova" panose="020B0504020202020204" pitchFamily="34" charset="0"/>
              </a:rPr>
              <a:t>Pollutant Mass Emission Rate (PMER) </a:t>
            </a:r>
            <a:r>
              <a:rPr lang="en-US" b="1">
                <a:latin typeface="Arial Nova" panose="020B0504020202020204" pitchFamily="34" charset="0"/>
              </a:rPr>
              <a:t>= </a:t>
            </a:r>
            <a:r>
              <a:rPr lang="en-US" altLang="en-US" sz="2000" b="1">
                <a:latin typeface="Arial Nova" panose="020B0504020202020204" pitchFamily="34" charset="0"/>
              </a:rPr>
              <a:t>C</a:t>
            </a:r>
            <a:r>
              <a:rPr lang="en-US" altLang="en-US" sz="2000" b="1" baseline="-25000">
                <a:latin typeface="Arial Nova" panose="020B0504020202020204" pitchFamily="34" charset="0"/>
              </a:rPr>
              <a:t>S</a:t>
            </a:r>
            <a:r>
              <a:rPr lang="en-US" altLang="en-US" sz="2000" b="1">
                <a:latin typeface="Arial Nova" panose="020B0504020202020204" pitchFamily="34" charset="0"/>
              </a:rPr>
              <a:t> A</a:t>
            </a:r>
            <a:r>
              <a:rPr lang="en-US" altLang="en-US" sz="2000" b="1" baseline="-25000">
                <a:latin typeface="Arial Nova" panose="020B0504020202020204" pitchFamily="34" charset="0"/>
              </a:rPr>
              <a:t>S</a:t>
            </a:r>
            <a:r>
              <a:rPr lang="en-US" altLang="en-US" sz="2000" b="1">
                <a:latin typeface="Arial Nova" panose="020B0504020202020204" pitchFamily="34" charset="0"/>
              </a:rPr>
              <a:t> V</a:t>
            </a:r>
            <a:r>
              <a:rPr lang="en-US" altLang="en-US" sz="2000" b="1" baseline="-25000">
                <a:latin typeface="Arial Nova" panose="020B0504020202020204" pitchFamily="34" charset="0"/>
              </a:rPr>
              <a:t>S</a:t>
            </a:r>
          </a:p>
          <a:p>
            <a:endParaRPr lang="en-US">
              <a:latin typeface="Arial Nova" panose="020B0504020202020204" pitchFamily="34" charset="0"/>
            </a:endParaRPr>
          </a:p>
        </p:txBody>
      </p:sp>
      <p:sp>
        <p:nvSpPr>
          <p:cNvPr id="7" name="Rectangle 6">
            <a:extLst>
              <a:ext uri="{FF2B5EF4-FFF2-40B4-BE49-F238E27FC236}">
                <a16:creationId xmlns:a16="http://schemas.microsoft.com/office/drawing/2014/main" id="{695F4292-058A-43D5-B2DE-959A384145A2}"/>
              </a:ext>
            </a:extLst>
          </p:cNvPr>
          <p:cNvSpPr/>
          <p:nvPr/>
        </p:nvSpPr>
        <p:spPr>
          <a:xfrm>
            <a:off x="4149090" y="4036496"/>
            <a:ext cx="3543300" cy="1015663"/>
          </a:xfrm>
          <a:prstGeom prst="rect">
            <a:avLst/>
          </a:prstGeom>
        </p:spPr>
        <p:txBody>
          <a:bodyPr wrap="square">
            <a:spAutoFit/>
          </a:bodyPr>
          <a:lstStyle/>
          <a:p>
            <a:pPr lvl="1"/>
            <a:r>
              <a:rPr lang="en-US" altLang="en-US" sz="2000">
                <a:latin typeface="Arial Nova" panose="020B0504020202020204" pitchFamily="34" charset="0"/>
              </a:rPr>
              <a:t>C</a:t>
            </a:r>
            <a:r>
              <a:rPr lang="en-US" altLang="en-US" sz="2000" baseline="-25000">
                <a:latin typeface="Arial Nova" panose="020B0504020202020204" pitchFamily="34" charset="0"/>
              </a:rPr>
              <a:t>S</a:t>
            </a:r>
            <a:r>
              <a:rPr lang="en-US" altLang="en-US" sz="2000">
                <a:latin typeface="Arial Nova" panose="020B0504020202020204" pitchFamily="34" charset="0"/>
              </a:rPr>
              <a:t> = Concentration</a:t>
            </a:r>
          </a:p>
          <a:p>
            <a:pPr lvl="1"/>
            <a:r>
              <a:rPr lang="en-US" altLang="en-US" sz="2000">
                <a:latin typeface="Arial Nova" panose="020B0504020202020204" pitchFamily="34" charset="0"/>
              </a:rPr>
              <a:t>A</a:t>
            </a:r>
            <a:r>
              <a:rPr lang="en-US" altLang="en-US" sz="2000" baseline="-25000">
                <a:latin typeface="Arial Nova" panose="020B0504020202020204" pitchFamily="34" charset="0"/>
              </a:rPr>
              <a:t>S</a:t>
            </a:r>
            <a:r>
              <a:rPr lang="en-US" altLang="en-US" sz="2000">
                <a:latin typeface="Arial Nova" panose="020B0504020202020204" pitchFamily="34" charset="0"/>
              </a:rPr>
              <a:t> = Stack Area </a:t>
            </a:r>
          </a:p>
          <a:p>
            <a:pPr lvl="1"/>
            <a:r>
              <a:rPr lang="en-US" altLang="en-US" sz="2000">
                <a:latin typeface="Arial Nova" panose="020B0504020202020204" pitchFamily="34" charset="0"/>
              </a:rPr>
              <a:t>V</a:t>
            </a:r>
            <a:r>
              <a:rPr lang="en-US" altLang="en-US" sz="2000" baseline="-25000">
                <a:latin typeface="Arial Nova" panose="020B0504020202020204" pitchFamily="34" charset="0"/>
              </a:rPr>
              <a:t>S</a:t>
            </a:r>
            <a:r>
              <a:rPr lang="en-US" altLang="en-US" sz="2000">
                <a:latin typeface="Arial Nova" panose="020B0504020202020204" pitchFamily="34" charset="0"/>
              </a:rPr>
              <a:t> = Stack Gas Velocity</a:t>
            </a:r>
            <a:endParaRPr lang="en-US" altLang="en-US" sz="2000" baseline="-25000">
              <a:latin typeface="Arial Nova" panose="020B0504020202020204" pitchFamily="34" charset="0"/>
            </a:endParaRPr>
          </a:p>
        </p:txBody>
      </p:sp>
      <p:sp>
        <p:nvSpPr>
          <p:cNvPr id="8" name="Rectangle 7">
            <a:extLst>
              <a:ext uri="{FF2B5EF4-FFF2-40B4-BE49-F238E27FC236}">
                <a16:creationId xmlns:a16="http://schemas.microsoft.com/office/drawing/2014/main" id="{E552F667-8E53-4AE3-A752-310C32DA7F1A}"/>
              </a:ext>
            </a:extLst>
          </p:cNvPr>
          <p:cNvSpPr/>
          <p:nvPr/>
        </p:nvSpPr>
        <p:spPr>
          <a:xfrm>
            <a:off x="3779520" y="5259545"/>
            <a:ext cx="4038600" cy="400110"/>
          </a:xfrm>
          <a:prstGeom prst="rect">
            <a:avLst/>
          </a:prstGeom>
        </p:spPr>
        <p:txBody>
          <a:bodyPr wrap="square">
            <a:spAutoFit/>
          </a:bodyPr>
          <a:lstStyle/>
          <a:p>
            <a:pPr marL="128016" lvl="1" indent="0" algn="ctr">
              <a:buNone/>
            </a:pPr>
            <a:r>
              <a:rPr lang="en-US" altLang="en-US" sz="2000">
                <a:latin typeface="Arial Nova" panose="020B0504020202020204" pitchFamily="34" charset="0"/>
              </a:rPr>
              <a:t>lbs/hr  =  (lb/ft</a:t>
            </a:r>
            <a:r>
              <a:rPr lang="en-US" altLang="en-US" sz="2000" baseline="30000">
                <a:latin typeface="Arial Nova" panose="020B0504020202020204" pitchFamily="34" charset="0"/>
              </a:rPr>
              <a:t>3</a:t>
            </a:r>
            <a:r>
              <a:rPr lang="en-US" altLang="en-US" sz="2000">
                <a:latin typeface="Arial Nova" panose="020B0504020202020204" pitchFamily="34" charset="0"/>
              </a:rPr>
              <a:t>) (ft</a:t>
            </a:r>
            <a:r>
              <a:rPr lang="en-US" altLang="en-US" sz="2000" baseline="30000">
                <a:latin typeface="Arial Nova" panose="020B0504020202020204" pitchFamily="34" charset="0"/>
              </a:rPr>
              <a:t>2</a:t>
            </a:r>
            <a:r>
              <a:rPr lang="en-US" altLang="en-US" sz="2000">
                <a:latin typeface="Arial Nova" panose="020B0504020202020204" pitchFamily="34" charset="0"/>
              </a:rPr>
              <a:t>)  (ft/hr)</a:t>
            </a:r>
            <a:endParaRPr lang="en-US" altLang="en-US" sz="2000" baseline="-25000">
              <a:latin typeface="Arial Nova" panose="020B0504020202020204" pitchFamily="34" charset="0"/>
            </a:endParaRPr>
          </a:p>
        </p:txBody>
      </p:sp>
      <p:sp>
        <p:nvSpPr>
          <p:cNvPr id="4" name="Slide Number Placeholder 3">
            <a:extLst>
              <a:ext uri="{FF2B5EF4-FFF2-40B4-BE49-F238E27FC236}">
                <a16:creationId xmlns:a16="http://schemas.microsoft.com/office/drawing/2014/main" id="{9CD83E39-E42D-4627-B84B-BCDDB055C0B7}"/>
              </a:ext>
            </a:extLst>
          </p:cNvPr>
          <p:cNvSpPr>
            <a:spLocks noGrp="1"/>
          </p:cNvSpPr>
          <p:nvPr>
            <p:ph type="sldNum" sz="quarter" idx="4"/>
          </p:nvPr>
        </p:nvSpPr>
        <p:spPr/>
        <p:txBody>
          <a:bodyPr/>
          <a:lstStyle/>
          <a:p>
            <a:fld id="{9F6A1695-EE1A-47E5-B690-CB114231B8B2}" type="slidenum">
              <a:rPr lang="en-US" smtClean="0">
                <a:latin typeface="Arial Nova" panose="020B0504020202020204" pitchFamily="34" charset="0"/>
              </a:rPr>
              <a:t>43</a:t>
            </a:fld>
            <a:endParaRPr lang="en-US">
              <a:latin typeface="Arial Nova" panose="020B0504020202020204" pitchFamily="34" charset="0"/>
            </a:endParaRPr>
          </a:p>
        </p:txBody>
      </p:sp>
    </p:spTree>
    <p:extLst>
      <p:ext uri="{BB962C8B-B14F-4D97-AF65-F5344CB8AC3E}">
        <p14:creationId xmlns:p14="http://schemas.microsoft.com/office/powerpoint/2010/main" val="23368175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E13ECB-818F-4F6B-BE6E-CEFEE9314286}"/>
              </a:ext>
            </a:extLst>
          </p:cNvPr>
          <p:cNvSpPr>
            <a:spLocks noGrp="1"/>
          </p:cNvSpPr>
          <p:nvPr>
            <p:ph type="title"/>
          </p:nvPr>
        </p:nvSpPr>
        <p:spPr>
          <a:xfrm>
            <a:off x="269107" y="276088"/>
            <a:ext cx="11656194" cy="753642"/>
          </a:xfrm>
        </p:spPr>
        <p:txBody>
          <a:bodyPr anchor="t">
            <a:normAutofit/>
          </a:bodyPr>
          <a:lstStyle/>
          <a:p>
            <a:pPr>
              <a:lnSpc>
                <a:spcPct val="90000"/>
              </a:lnSpc>
            </a:pPr>
            <a:r>
              <a:rPr lang="en-US"/>
              <a:t>Differential Pressure Measuring</a:t>
            </a:r>
          </a:p>
        </p:txBody>
      </p:sp>
      <p:pic>
        <p:nvPicPr>
          <p:cNvPr id="5" name="Picture 2" descr="Differential Pressure Measuring diagram">
            <a:extLst>
              <a:ext uri="{FF2B5EF4-FFF2-40B4-BE49-F238E27FC236}">
                <a16:creationId xmlns:a16="http://schemas.microsoft.com/office/drawing/2014/main" id="{E5C3E549-3DA5-43F9-A018-267EC7989975}"/>
              </a:ext>
            </a:extLst>
          </p:cNvPr>
          <p:cNvPicPr>
            <a:picLocks noChangeArrowheads="1"/>
          </p:cNvPicPr>
          <p:nvPr/>
        </p:nvPicPr>
        <p:blipFill>
          <a:blip r:embed="rId3">
            <a:extLst>
              <a:ext uri="{28A0092B-C50C-407E-A947-70E740481C1C}">
                <a14:useLocalDpi xmlns:a14="http://schemas.microsoft.com/office/drawing/2010/main" val="0"/>
              </a:ext>
            </a:extLst>
          </a:blip>
          <a:stretch/>
        </p:blipFill>
        <p:spPr bwMode="auto">
          <a:xfrm>
            <a:off x="881743" y="1217737"/>
            <a:ext cx="9878789" cy="5000140"/>
          </a:xfrm>
          <a:prstGeom prst="rect">
            <a:avLst/>
          </a:prstGeom>
          <a:noFill/>
          <a:ln>
            <a:noFill/>
          </a:ln>
          <a:extLst>
            <a:ext uri="{91240B29-F687-4F45-9708-019B960494DF}">
              <a14:hiddenLine xmlns:a14="http://schemas.microsoft.com/office/drawing/2010/main" w="12700">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6B061524-ED2E-4F30-BD5D-EEE7987DDC1B}"/>
              </a:ext>
            </a:extLst>
          </p:cNvPr>
          <p:cNvSpPr>
            <a:spLocks noGrp="1"/>
          </p:cNvSpPr>
          <p:nvPr>
            <p:ph type="sldNum" sz="quarter" idx="4"/>
          </p:nvPr>
        </p:nvSpPr>
        <p:spPr>
          <a:xfrm>
            <a:off x="9179694" y="6405885"/>
            <a:ext cx="2743200" cy="365125"/>
          </a:xfrm>
        </p:spPr>
        <p:txBody>
          <a:bodyPr anchor="ctr">
            <a:normAutofit/>
          </a:bodyPr>
          <a:lstStyle/>
          <a:p>
            <a:pPr>
              <a:spcAft>
                <a:spcPts val="600"/>
              </a:spcAft>
            </a:pPr>
            <a:fld id="{9F6A1695-EE1A-47E5-B690-CB114231B8B2}" type="slidenum">
              <a:rPr lang="en-US" smtClean="0"/>
              <a:pPr>
                <a:spcAft>
                  <a:spcPts val="600"/>
                </a:spcAft>
              </a:pPr>
              <a:t>44</a:t>
            </a:fld>
            <a:endParaRPr lang="en-US"/>
          </a:p>
        </p:txBody>
      </p:sp>
    </p:spTree>
    <p:extLst>
      <p:ext uri="{BB962C8B-B14F-4D97-AF65-F5344CB8AC3E}">
        <p14:creationId xmlns:p14="http://schemas.microsoft.com/office/powerpoint/2010/main" val="1957253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6C7FB8FB-9B52-4D8D-ACA3-08EA8B559ED8}"/>
              </a:ext>
            </a:extLst>
          </p:cNvPr>
          <p:cNvSpPr>
            <a:spLocks noGrp="1"/>
          </p:cNvSpPr>
          <p:nvPr>
            <p:ph type="title"/>
          </p:nvPr>
        </p:nvSpPr>
        <p:spPr>
          <a:xfrm>
            <a:off x="269107" y="276088"/>
            <a:ext cx="11656194" cy="753642"/>
          </a:xfrm>
        </p:spPr>
        <p:txBody>
          <a:bodyPr/>
          <a:lstStyle/>
          <a:p>
            <a:r>
              <a:rPr lang="en-US" sz="4000" dirty="0"/>
              <a:t>Ultrasonic Flowmeter</a:t>
            </a:r>
          </a:p>
        </p:txBody>
      </p:sp>
      <p:sp>
        <p:nvSpPr>
          <p:cNvPr id="4" name="Content Placeholder 3">
            <a:extLst>
              <a:ext uri="{FF2B5EF4-FFF2-40B4-BE49-F238E27FC236}">
                <a16:creationId xmlns:a16="http://schemas.microsoft.com/office/drawing/2014/main" id="{063DF425-FC05-454D-87E6-E6A3E96ED514}"/>
              </a:ext>
            </a:extLst>
          </p:cNvPr>
          <p:cNvSpPr>
            <a:spLocks noGrp="1"/>
          </p:cNvSpPr>
          <p:nvPr>
            <p:ph idx="1"/>
          </p:nvPr>
        </p:nvSpPr>
        <p:spPr>
          <a:xfrm>
            <a:off x="269106" y="1438276"/>
            <a:ext cx="7122790" cy="4967609"/>
          </a:xfrm>
        </p:spPr>
        <p:txBody>
          <a:bodyPr vert="horz" lIns="91440" tIns="45720" rIns="91440" bIns="45720" rtlCol="0" anchor="t">
            <a:normAutofit/>
          </a:bodyPr>
          <a:lstStyle/>
          <a:p>
            <a:r>
              <a:rPr lang="en-US" sz="2800" dirty="0">
                <a:solidFill>
                  <a:srgbClr val="000000"/>
                </a:solidFill>
                <a:latin typeface="Arial Nova"/>
              </a:rPr>
              <a:t>An </a:t>
            </a:r>
            <a:r>
              <a:rPr lang="en-US" sz="2800" i="1" dirty="0">
                <a:solidFill>
                  <a:srgbClr val="000000"/>
                </a:solidFill>
                <a:latin typeface="Arial Nova"/>
              </a:rPr>
              <a:t>ultrasonic flowmeter</a:t>
            </a:r>
            <a:r>
              <a:rPr lang="en-US" sz="2800" dirty="0">
                <a:solidFill>
                  <a:srgbClr val="000000"/>
                </a:solidFill>
                <a:latin typeface="Arial Nova"/>
              </a:rPr>
              <a:t> uses a pair of transmitter/receivers mounted on opposite sides of the stack, with one upstream from the other. The signal is alternated between them, sending it in the direction of stack gas flow, where it is speeded up, and then against the direction of flow, where it is slowed down. The difference in the time between the two signals is proportional to the stack gas velocity.</a:t>
            </a:r>
          </a:p>
          <a:p>
            <a:endParaRPr lang="en-US" dirty="0">
              <a:solidFill>
                <a:srgbClr val="000000"/>
              </a:solidFill>
            </a:endParaRPr>
          </a:p>
        </p:txBody>
      </p:sp>
      <p:sp>
        <p:nvSpPr>
          <p:cNvPr id="16" name="TextBox 15">
            <a:extLst>
              <a:ext uri="{FF2B5EF4-FFF2-40B4-BE49-F238E27FC236}">
                <a16:creationId xmlns:a16="http://schemas.microsoft.com/office/drawing/2014/main" id="{82BD150B-423E-4985-9776-050FC521709F}"/>
              </a:ext>
            </a:extLst>
          </p:cNvPr>
          <p:cNvSpPr txBox="1"/>
          <p:nvPr/>
        </p:nvSpPr>
        <p:spPr>
          <a:xfrm>
            <a:off x="8268758" y="1213624"/>
            <a:ext cx="2282536" cy="830997"/>
          </a:xfrm>
          <a:prstGeom prst="rect">
            <a:avLst/>
          </a:prstGeom>
          <a:noFill/>
        </p:spPr>
        <p:txBody>
          <a:bodyPr wrap="square" rtlCol="0">
            <a:spAutoFit/>
          </a:bodyPr>
          <a:lstStyle/>
          <a:p>
            <a:pPr algn="ctr"/>
            <a:r>
              <a:rPr lang="en-US" sz="2400" b="1">
                <a:solidFill>
                  <a:srgbClr val="000000"/>
                </a:solidFill>
                <a:latin typeface="Arial Nova" panose="020B0504020202020204" pitchFamily="34" charset="0"/>
              </a:rPr>
              <a:t>Acoustic Velocity</a:t>
            </a:r>
          </a:p>
        </p:txBody>
      </p:sp>
      <p:pic>
        <p:nvPicPr>
          <p:cNvPr id="15" name="Picture 13" descr="ultrasonic flowmeter">
            <a:extLst>
              <a:ext uri="{FF2B5EF4-FFF2-40B4-BE49-F238E27FC236}">
                <a16:creationId xmlns:a16="http://schemas.microsoft.com/office/drawing/2014/main" id="{FF46E3CE-6B04-4A20-87BE-E6C08F09325B}"/>
              </a:ext>
            </a:extLst>
          </p:cNvPr>
          <p:cNvPicPr>
            <a:picLocks noChangeArrowheads="1"/>
          </p:cNvPicPr>
          <p:nvPr/>
        </p:nvPicPr>
        <p:blipFill>
          <a:blip r:embed="rId4">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bwMode="auto">
          <a:xfrm>
            <a:off x="7535115" y="1956088"/>
            <a:ext cx="3977512" cy="38057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7" name="Slide Number Placeholder 3">
            <a:extLst>
              <a:ext uri="{FF2B5EF4-FFF2-40B4-BE49-F238E27FC236}">
                <a16:creationId xmlns:a16="http://schemas.microsoft.com/office/drawing/2014/main" id="{24C26226-8397-400E-BFA5-465A030F122E}"/>
              </a:ext>
            </a:extLst>
          </p:cNvPr>
          <p:cNvSpPr>
            <a:spLocks noGrp="1"/>
          </p:cNvSpPr>
          <p:nvPr>
            <p:ph type="sldNum" sz="quarter" idx="4"/>
          </p:nvPr>
        </p:nvSpPr>
        <p:spPr>
          <a:prstGeom prst="rect">
            <a:avLst/>
          </a:prstGeom>
        </p:spPr>
        <p:txBody>
          <a:bodyPr anchor="ctr">
            <a:normAutofit/>
          </a:bodyPr>
          <a:lstStyle/>
          <a:p>
            <a:pPr>
              <a:spcAft>
                <a:spcPts val="600"/>
              </a:spcAft>
            </a:pPr>
            <a:fld id="{9F6A1695-EE1A-47E5-B690-CB114231B8B2}" type="slidenum">
              <a:rPr lang="en-US" smtClean="0"/>
              <a:pPr>
                <a:spcAft>
                  <a:spcPts val="600"/>
                </a:spcAft>
              </a:pPr>
              <a:t>45</a:t>
            </a:fld>
            <a:endParaRPr lang="en-US"/>
          </a:p>
        </p:txBody>
      </p:sp>
    </p:spTree>
    <p:custDataLst>
      <p:tags r:id="rId1"/>
    </p:custDataLst>
    <p:extLst>
      <p:ext uri="{BB962C8B-B14F-4D97-AF65-F5344CB8AC3E}">
        <p14:creationId xmlns:p14="http://schemas.microsoft.com/office/powerpoint/2010/main" val="19471466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52B167-6070-4C28-97A2-4EFEE485C388}"/>
              </a:ext>
            </a:extLst>
          </p:cNvPr>
          <p:cNvSpPr>
            <a:spLocks noGrp="1"/>
          </p:cNvSpPr>
          <p:nvPr>
            <p:ph type="title"/>
          </p:nvPr>
        </p:nvSpPr>
        <p:spPr/>
        <p:txBody>
          <a:bodyPr/>
          <a:lstStyle/>
          <a:p>
            <a:pPr algn="ctr"/>
            <a:r>
              <a:rPr lang="en-US" sz="3600"/>
              <a:t>Considerations When Choosing a Location for CEMS</a:t>
            </a:r>
          </a:p>
        </p:txBody>
      </p:sp>
      <p:sp>
        <p:nvSpPr>
          <p:cNvPr id="4" name="Slide Number Placeholder 3">
            <a:extLst>
              <a:ext uri="{FF2B5EF4-FFF2-40B4-BE49-F238E27FC236}">
                <a16:creationId xmlns:a16="http://schemas.microsoft.com/office/drawing/2014/main" id="{EC957B6A-8978-42FC-B47C-B4CEE7E39379}"/>
              </a:ext>
            </a:extLst>
          </p:cNvPr>
          <p:cNvSpPr>
            <a:spLocks noGrp="1"/>
          </p:cNvSpPr>
          <p:nvPr>
            <p:ph type="sldNum" sz="quarter" idx="4"/>
          </p:nvPr>
        </p:nvSpPr>
        <p:spPr/>
        <p:txBody>
          <a:bodyPr/>
          <a:lstStyle/>
          <a:p>
            <a:fld id="{9F6A1695-EE1A-47E5-B690-CB114231B8B2}" type="slidenum">
              <a:rPr lang="en-US" smtClean="0">
                <a:latin typeface="Arial Nova" panose="020B0504020202020204" pitchFamily="34" charset="0"/>
              </a:rPr>
              <a:t>46</a:t>
            </a:fld>
            <a:endParaRPr lang="en-US">
              <a:latin typeface="Arial Nova" panose="020B0504020202020204" pitchFamily="34" charset="0"/>
            </a:endParaRPr>
          </a:p>
        </p:txBody>
      </p:sp>
      <p:sp>
        <p:nvSpPr>
          <p:cNvPr id="6" name="Rectangle: Rounded Corners 5">
            <a:extLst>
              <a:ext uri="{FF2B5EF4-FFF2-40B4-BE49-F238E27FC236}">
                <a16:creationId xmlns:a16="http://schemas.microsoft.com/office/drawing/2014/main" id="{2CE330E2-E15A-4048-AA8C-E9A82F9B35B6}"/>
              </a:ext>
            </a:extLst>
          </p:cNvPr>
          <p:cNvSpPr/>
          <p:nvPr/>
        </p:nvSpPr>
        <p:spPr>
          <a:xfrm>
            <a:off x="1695450" y="5515758"/>
            <a:ext cx="8801100" cy="625023"/>
          </a:xfrm>
          <a:prstGeom prst="roundRect">
            <a:avLst/>
          </a:prstGeom>
          <a:solidFill>
            <a:srgbClr val="2A6CB2">
              <a:tint val="40000"/>
              <a:hueOff val="0"/>
              <a:satOff val="0"/>
              <a:lumOff val="0"/>
              <a:alphaOff val="0"/>
            </a:srgbClr>
          </a:solidFill>
          <a:ln>
            <a:noFill/>
          </a:ln>
          <a:effectLst/>
        </p:spPr>
        <p:txBody>
          <a:bodyPr rtlCol="0" anchor="ctr"/>
          <a:lstStyle/>
          <a:p>
            <a:r>
              <a:rPr lang="en-US" sz="2000" b="1">
                <a:latin typeface="Arial Nova" panose="020B0504020202020204" pitchFamily="34" charset="0"/>
              </a:rPr>
              <a:t>For specific requirements, see applicable performance specification</a:t>
            </a:r>
            <a:r>
              <a:rPr lang="en-US"/>
              <a:t>.</a:t>
            </a:r>
          </a:p>
        </p:txBody>
      </p:sp>
      <p:sp>
        <p:nvSpPr>
          <p:cNvPr id="3" name="Rectangle 2">
            <a:extLst>
              <a:ext uri="{FF2B5EF4-FFF2-40B4-BE49-F238E27FC236}">
                <a16:creationId xmlns:a16="http://schemas.microsoft.com/office/drawing/2014/main" id="{14A4F47B-779C-4E3F-A276-0D37509DF269}"/>
              </a:ext>
            </a:extLst>
          </p:cNvPr>
          <p:cNvSpPr/>
          <p:nvPr/>
        </p:nvSpPr>
        <p:spPr>
          <a:xfrm>
            <a:off x="1221740" y="1366204"/>
            <a:ext cx="2914832" cy="190653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2000">
                <a:latin typeface="Arial Nova" panose="020B0504020202020204" pitchFamily="34" charset="0"/>
              </a:rPr>
              <a:t>Representative Emissions (well-mixed and laminar flow)</a:t>
            </a:r>
          </a:p>
        </p:txBody>
      </p:sp>
      <p:sp>
        <p:nvSpPr>
          <p:cNvPr id="9" name="Rectangle 8">
            <a:extLst>
              <a:ext uri="{FF2B5EF4-FFF2-40B4-BE49-F238E27FC236}">
                <a16:creationId xmlns:a16="http://schemas.microsoft.com/office/drawing/2014/main" id="{3FE0C8DD-5A67-46DB-ACB0-3A6747BEB9B6}"/>
              </a:ext>
            </a:extLst>
          </p:cNvPr>
          <p:cNvSpPr/>
          <p:nvPr/>
        </p:nvSpPr>
        <p:spPr>
          <a:xfrm>
            <a:off x="4389483" y="1366204"/>
            <a:ext cx="2914832" cy="190653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gn="ctr"/>
            <a:r>
              <a:rPr lang="en-US" sz="2000">
                <a:latin typeface="Arial Nova" panose="020B0504020202020204" pitchFamily="34" charset="0"/>
              </a:rPr>
              <a:t>Accessibility for routine maintenance and repairs and performance of calibration audits and checks</a:t>
            </a:r>
          </a:p>
        </p:txBody>
      </p:sp>
      <p:sp>
        <p:nvSpPr>
          <p:cNvPr id="10" name="Rectangle 9">
            <a:extLst>
              <a:ext uri="{FF2B5EF4-FFF2-40B4-BE49-F238E27FC236}">
                <a16:creationId xmlns:a16="http://schemas.microsoft.com/office/drawing/2014/main" id="{6F987A18-2C64-4FF3-A3D1-34EC3E1E044D}"/>
              </a:ext>
            </a:extLst>
          </p:cNvPr>
          <p:cNvSpPr/>
          <p:nvPr/>
        </p:nvSpPr>
        <p:spPr>
          <a:xfrm>
            <a:off x="7557226" y="1366204"/>
            <a:ext cx="2914832" cy="190653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2000">
                <a:latin typeface="Arial Nova" panose="020B0504020202020204" pitchFamily="34" charset="0"/>
              </a:rPr>
              <a:t>Sufficient distance from flow disturbances, such as bends from changes in stack/duct diameter, and control equipment</a:t>
            </a:r>
          </a:p>
        </p:txBody>
      </p:sp>
      <p:sp>
        <p:nvSpPr>
          <p:cNvPr id="11" name="Rectangle 10">
            <a:extLst>
              <a:ext uri="{FF2B5EF4-FFF2-40B4-BE49-F238E27FC236}">
                <a16:creationId xmlns:a16="http://schemas.microsoft.com/office/drawing/2014/main" id="{AFBDA407-4CF0-46F8-9059-18886DDE39C6}"/>
              </a:ext>
            </a:extLst>
          </p:cNvPr>
          <p:cNvSpPr/>
          <p:nvPr/>
        </p:nvSpPr>
        <p:spPr>
          <a:xfrm>
            <a:off x="2679156" y="3440981"/>
            <a:ext cx="2914832" cy="190653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2000">
                <a:latin typeface="Arial Nova" panose="020B0504020202020204" pitchFamily="34" charset="0"/>
              </a:rPr>
              <a:t>Protection from weather and vibration</a:t>
            </a:r>
          </a:p>
        </p:txBody>
      </p:sp>
      <p:sp>
        <p:nvSpPr>
          <p:cNvPr id="12" name="Rectangle 11">
            <a:extLst>
              <a:ext uri="{FF2B5EF4-FFF2-40B4-BE49-F238E27FC236}">
                <a16:creationId xmlns:a16="http://schemas.microsoft.com/office/drawing/2014/main" id="{0D2B490A-9E50-4D97-B70C-77267A7909E7}"/>
              </a:ext>
            </a:extLst>
          </p:cNvPr>
          <p:cNvSpPr/>
          <p:nvPr/>
        </p:nvSpPr>
        <p:spPr>
          <a:xfrm>
            <a:off x="5846899" y="3440981"/>
            <a:ext cx="2914832" cy="190653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2000">
                <a:latin typeface="Arial Nova" panose="020B0504020202020204" pitchFamily="34" charset="0"/>
              </a:rPr>
              <a:t>For opacity monitoring systems: no condensation inside stack near monitor and no ambient light</a:t>
            </a:r>
          </a:p>
        </p:txBody>
      </p:sp>
    </p:spTree>
    <p:custDataLst>
      <p:tags r:id="rId1"/>
    </p:custDataLst>
    <p:extLst>
      <p:ext uri="{BB962C8B-B14F-4D97-AF65-F5344CB8AC3E}">
        <p14:creationId xmlns:p14="http://schemas.microsoft.com/office/powerpoint/2010/main" val="36893718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4E8BEF-8E6F-4EF9-B5D8-41D015E99AE3}"/>
              </a:ext>
            </a:extLst>
          </p:cNvPr>
          <p:cNvSpPr>
            <a:spLocks noGrp="1"/>
          </p:cNvSpPr>
          <p:nvPr>
            <p:ph type="title"/>
          </p:nvPr>
        </p:nvSpPr>
        <p:spPr>
          <a:xfrm>
            <a:off x="269107" y="276088"/>
            <a:ext cx="11656194" cy="753642"/>
          </a:xfrm>
          <a:prstGeom prst="rect">
            <a:avLst/>
          </a:prstGeom>
        </p:spPr>
        <p:txBody>
          <a:bodyPr anchor="t">
            <a:normAutofit/>
          </a:bodyPr>
          <a:lstStyle/>
          <a:p>
            <a:pPr>
              <a:lnSpc>
                <a:spcPct val="90000"/>
              </a:lnSpc>
            </a:pPr>
            <a:r>
              <a:rPr lang="en-US"/>
              <a:t>Access for Reference Method Testing</a:t>
            </a:r>
          </a:p>
        </p:txBody>
      </p:sp>
      <p:sp>
        <p:nvSpPr>
          <p:cNvPr id="4" name="Slide Number Placeholder 3">
            <a:extLst>
              <a:ext uri="{FF2B5EF4-FFF2-40B4-BE49-F238E27FC236}">
                <a16:creationId xmlns:a16="http://schemas.microsoft.com/office/drawing/2014/main" id="{B19C2BAF-1FDC-4997-A9A0-3BDA6C7ECD20}"/>
              </a:ext>
            </a:extLst>
          </p:cNvPr>
          <p:cNvSpPr>
            <a:spLocks noGrp="1"/>
          </p:cNvSpPr>
          <p:nvPr>
            <p:ph type="sldNum" sz="quarter" idx="4"/>
          </p:nvPr>
        </p:nvSpPr>
        <p:spPr>
          <a:xfrm>
            <a:off x="9179694" y="6405885"/>
            <a:ext cx="2743200" cy="365125"/>
          </a:xfrm>
          <a:prstGeom prst="rect">
            <a:avLst/>
          </a:prstGeom>
        </p:spPr>
        <p:txBody>
          <a:bodyPr anchor="ctr">
            <a:normAutofit/>
          </a:bodyPr>
          <a:lstStyle/>
          <a:p>
            <a:pPr>
              <a:spcAft>
                <a:spcPts val="600"/>
              </a:spcAft>
            </a:pPr>
            <a:fld id="{9F6A1695-EE1A-47E5-B690-CB114231B8B2}" type="slidenum">
              <a:rPr lang="en-US" smtClean="0">
                <a:latin typeface="Arial Nova" panose="020B0504020202020204" pitchFamily="34" charset="0"/>
              </a:rPr>
              <a:pPr>
                <a:spcAft>
                  <a:spcPts val="600"/>
                </a:spcAft>
              </a:pPr>
              <a:t>47</a:t>
            </a:fld>
            <a:endParaRPr lang="en-US">
              <a:latin typeface="Arial Nova" panose="020B0504020202020204" pitchFamily="34" charset="0"/>
            </a:endParaRPr>
          </a:p>
        </p:txBody>
      </p:sp>
      <p:pic>
        <p:nvPicPr>
          <p:cNvPr id="6" name="Picture 5" descr="Stack cage">
            <a:extLst>
              <a:ext uri="{FF2B5EF4-FFF2-40B4-BE49-F238E27FC236}">
                <a16:creationId xmlns:a16="http://schemas.microsoft.com/office/drawing/2014/main" id="{94EFEBF9-DB3D-4480-BEA2-788058EB663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3346924" y="491652"/>
            <a:ext cx="5335591" cy="6858000"/>
          </a:xfrm>
          <a:prstGeom prst="rect">
            <a:avLst/>
          </a:prstGeom>
        </p:spPr>
      </p:pic>
    </p:spTree>
    <p:extLst>
      <p:ext uri="{BB962C8B-B14F-4D97-AF65-F5344CB8AC3E}">
        <p14:creationId xmlns:p14="http://schemas.microsoft.com/office/powerpoint/2010/main" val="9969506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962B090-8623-453B-AE36-C86C42076FEA}"/>
              </a:ext>
            </a:extLst>
          </p:cNvPr>
          <p:cNvSpPr>
            <a:spLocks noGrp="1"/>
          </p:cNvSpPr>
          <p:nvPr>
            <p:ph type="title" idx="4294967295"/>
          </p:nvPr>
        </p:nvSpPr>
        <p:spPr>
          <a:xfrm>
            <a:off x="266700" y="4405763"/>
            <a:ext cx="11656194" cy="753642"/>
          </a:xfrm>
        </p:spPr>
        <p:txBody>
          <a:bodyPr/>
          <a:lstStyle/>
          <a:p>
            <a:r>
              <a:rPr lang="en-US">
                <a:solidFill>
                  <a:schemeClr val="bg1"/>
                </a:solidFill>
              </a:rPr>
              <a:t>2.  Let’s Test Your Knowledge!</a:t>
            </a:r>
          </a:p>
        </p:txBody>
      </p:sp>
      <p:sp>
        <p:nvSpPr>
          <p:cNvPr id="2" name="Slide Number Placeholder 3">
            <a:extLst>
              <a:ext uri="{FF2B5EF4-FFF2-40B4-BE49-F238E27FC236}">
                <a16:creationId xmlns:a16="http://schemas.microsoft.com/office/drawing/2014/main" id="{1EE0777E-CEA8-434D-8820-2CBCA6967539}"/>
              </a:ext>
            </a:extLst>
          </p:cNvPr>
          <p:cNvSpPr txBox="1">
            <a:spLocks/>
          </p:cNvSpPr>
          <p:nvPr/>
        </p:nvSpPr>
        <p:spPr>
          <a:xfrm>
            <a:off x="9179694" y="6405885"/>
            <a:ext cx="2743200" cy="365125"/>
          </a:xfrm>
          <a:prstGeom prst="rect">
            <a:avLst/>
          </a:prstGeom>
        </p:spPr>
        <p:txBody>
          <a:bodyPr anchor="ctr">
            <a:norm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spcAft>
                <a:spcPts val="600"/>
              </a:spcAft>
            </a:pPr>
            <a:fld id="{9F6A1695-EE1A-47E5-B690-CB114231B8B2}" type="slidenum">
              <a:rPr lang="en-US" sz="1200" smtClean="0">
                <a:solidFill>
                  <a:schemeClr val="tx2"/>
                </a:solidFill>
                <a:latin typeface="Arial Nova" panose="020B0504020202020204" pitchFamily="34" charset="0"/>
              </a:rPr>
              <a:pPr algn="r">
                <a:spcAft>
                  <a:spcPts val="600"/>
                </a:spcAft>
              </a:pPr>
              <a:t>48</a:t>
            </a:fld>
            <a:endParaRPr lang="en-US" sz="1200">
              <a:solidFill>
                <a:schemeClr val="tx2"/>
              </a:solidFill>
              <a:latin typeface="Arial Nova" panose="020B0504020202020204" pitchFamily="34" charset="0"/>
            </a:endParaRPr>
          </a:p>
        </p:txBody>
      </p:sp>
    </p:spTree>
    <p:extLst>
      <p:ext uri="{BB962C8B-B14F-4D97-AF65-F5344CB8AC3E}">
        <p14:creationId xmlns:p14="http://schemas.microsoft.com/office/powerpoint/2010/main" val="30918127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12718C-92D3-4CA5-9A03-270FFC47EB4A}"/>
              </a:ext>
            </a:extLst>
          </p:cNvPr>
          <p:cNvSpPr>
            <a:spLocks noGrp="1"/>
          </p:cNvSpPr>
          <p:nvPr>
            <p:ph type="title" idx="4294967295"/>
          </p:nvPr>
        </p:nvSpPr>
        <p:spPr>
          <a:xfrm>
            <a:off x="5776772" y="196533"/>
            <a:ext cx="4608856" cy="847372"/>
          </a:xfrm>
        </p:spPr>
        <p:txBody>
          <a:bodyPr/>
          <a:lstStyle/>
          <a:p>
            <a:pPr algn="ctr"/>
            <a:r>
              <a:rPr lang="en-US" sz="3600">
                <a:solidFill>
                  <a:srgbClr val="0070C0"/>
                </a:solidFill>
              </a:rPr>
              <a:t>CERMS – Question 1</a:t>
            </a:r>
          </a:p>
        </p:txBody>
      </p:sp>
      <p:sp>
        <p:nvSpPr>
          <p:cNvPr id="6" name="Title 1">
            <a:extLst>
              <a:ext uri="{FF2B5EF4-FFF2-40B4-BE49-F238E27FC236}">
                <a16:creationId xmlns:a16="http://schemas.microsoft.com/office/drawing/2014/main" id="{C7179A39-369F-477A-B20E-74C05375A963}"/>
              </a:ext>
            </a:extLst>
          </p:cNvPr>
          <p:cNvSpPr txBox="1">
            <a:spLocks/>
          </p:cNvSpPr>
          <p:nvPr/>
        </p:nvSpPr>
        <p:spPr>
          <a:xfrm>
            <a:off x="5360872" y="1839535"/>
            <a:ext cx="6107583" cy="1351410"/>
          </a:xfrm>
          <a:prstGeom prst="rect">
            <a:avLst/>
          </a:prstGeom>
        </p:spPr>
        <p:txBody>
          <a:bodyPr anchor="t">
            <a:noAutofit/>
          </a:bodyPr>
          <a:lstStyle>
            <a:lvl1pPr algn="l" defTabSz="914400" rtl="0" eaLnBrk="1" latinLnBrk="0" hangingPunct="1">
              <a:spcBef>
                <a:spcPct val="0"/>
              </a:spcBef>
              <a:buNone/>
              <a:defRPr sz="4600" b="1" kern="1200">
                <a:solidFill>
                  <a:schemeClr val="tx1"/>
                </a:solidFill>
                <a:latin typeface="Arial Nova" panose="020B0504020202020204" pitchFamily="34" charset="0"/>
                <a:ea typeface="+mj-ea"/>
                <a:cs typeface="+mj-cs"/>
              </a:defRPr>
            </a:lvl1pPr>
          </a:lstStyle>
          <a:p>
            <a:pPr>
              <a:lnSpc>
                <a:spcPct val="90000"/>
              </a:lnSpc>
            </a:pPr>
            <a:r>
              <a:rPr lang="en-US" sz="2400" b="0"/>
              <a:t>1. For CERMs, the calculation of pollutant mass rate requires velocity measurements.</a:t>
            </a:r>
          </a:p>
        </p:txBody>
      </p:sp>
      <p:sp>
        <p:nvSpPr>
          <p:cNvPr id="9" name="Rectangle: Rounded Corners 8">
            <a:extLst>
              <a:ext uri="{FF2B5EF4-FFF2-40B4-BE49-F238E27FC236}">
                <a16:creationId xmlns:a16="http://schemas.microsoft.com/office/drawing/2014/main" id="{D3BADBC9-10F0-40FC-BFFC-B32576EA05AB}"/>
              </a:ext>
            </a:extLst>
          </p:cNvPr>
          <p:cNvSpPr/>
          <p:nvPr/>
        </p:nvSpPr>
        <p:spPr>
          <a:xfrm>
            <a:off x="5937986" y="3216674"/>
            <a:ext cx="1496884" cy="593218"/>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2800" b="1">
                <a:latin typeface="Arial Nova" panose="020B0504020202020204" pitchFamily="34" charset="0"/>
              </a:rPr>
              <a:t>True</a:t>
            </a:r>
          </a:p>
        </p:txBody>
      </p:sp>
      <p:sp>
        <p:nvSpPr>
          <p:cNvPr id="10" name="Rectangle: Rounded Corners 9">
            <a:extLst>
              <a:ext uri="{FF2B5EF4-FFF2-40B4-BE49-F238E27FC236}">
                <a16:creationId xmlns:a16="http://schemas.microsoft.com/office/drawing/2014/main" id="{50D6C9AE-B98B-403C-AE44-0D87E4EB2D09}"/>
              </a:ext>
            </a:extLst>
          </p:cNvPr>
          <p:cNvSpPr/>
          <p:nvPr/>
        </p:nvSpPr>
        <p:spPr>
          <a:xfrm>
            <a:off x="8575631" y="3216443"/>
            <a:ext cx="1496884" cy="593218"/>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2800" b="1">
                <a:latin typeface="Arial Nova" panose="020B0504020202020204" pitchFamily="34" charset="0"/>
              </a:rPr>
              <a:t>False</a:t>
            </a:r>
          </a:p>
        </p:txBody>
      </p:sp>
      <p:sp>
        <p:nvSpPr>
          <p:cNvPr id="5" name="TextBox 4">
            <a:extLst>
              <a:ext uri="{FF2B5EF4-FFF2-40B4-BE49-F238E27FC236}">
                <a16:creationId xmlns:a16="http://schemas.microsoft.com/office/drawing/2014/main" id="{5D8553F5-063F-4A75-8A7F-438BA39FF7C6}"/>
              </a:ext>
            </a:extLst>
          </p:cNvPr>
          <p:cNvSpPr txBox="1"/>
          <p:nvPr/>
        </p:nvSpPr>
        <p:spPr>
          <a:xfrm>
            <a:off x="401685" y="1123460"/>
            <a:ext cx="3756752" cy="3508653"/>
          </a:xfrm>
          <a:prstGeom prst="rect">
            <a:avLst/>
          </a:prstGeom>
          <a:solidFill>
            <a:schemeClr val="bg1"/>
          </a:solidFill>
        </p:spPr>
        <p:txBody>
          <a:bodyPr wrap="square" rtlCol="0">
            <a:spAutoFit/>
          </a:bodyPr>
          <a:lstStyle/>
          <a:p>
            <a:r>
              <a:rPr lang="en-US" sz="2400">
                <a:latin typeface="Arial Nova" panose="020B0504020202020204" pitchFamily="34" charset="0"/>
              </a:rPr>
              <a:t>It’s true! For CERMs, the calculation of pollutant mass rate requires velocity measurements.</a:t>
            </a:r>
          </a:p>
          <a:p>
            <a:endParaRPr lang="en-US"/>
          </a:p>
          <a:p>
            <a:endParaRPr lang="en-US"/>
          </a:p>
          <a:p>
            <a:endParaRPr lang="en-US"/>
          </a:p>
          <a:p>
            <a:endParaRPr lang="en-US"/>
          </a:p>
          <a:p>
            <a:endParaRPr lang="en-US"/>
          </a:p>
          <a:p>
            <a:endParaRPr lang="en-US"/>
          </a:p>
          <a:p>
            <a:endParaRPr lang="en-US"/>
          </a:p>
        </p:txBody>
      </p:sp>
      <p:sp>
        <p:nvSpPr>
          <p:cNvPr id="8" name="Slide Number Placeholder 3">
            <a:extLst>
              <a:ext uri="{FF2B5EF4-FFF2-40B4-BE49-F238E27FC236}">
                <a16:creationId xmlns:a16="http://schemas.microsoft.com/office/drawing/2014/main" id="{AC841CD7-754B-4820-90BE-A35DC8D9C8B0}"/>
              </a:ext>
            </a:extLst>
          </p:cNvPr>
          <p:cNvSpPr txBox="1">
            <a:spLocks/>
          </p:cNvSpPr>
          <p:nvPr/>
        </p:nvSpPr>
        <p:spPr>
          <a:xfrm>
            <a:off x="9179694" y="6405885"/>
            <a:ext cx="2743200" cy="365125"/>
          </a:xfrm>
          <a:prstGeom prst="rect">
            <a:avLst/>
          </a:prstGeom>
        </p:spPr>
        <p:txBody>
          <a:bodyPr anchor="ctr">
            <a:norm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spcAft>
                <a:spcPts val="600"/>
              </a:spcAft>
            </a:pPr>
            <a:fld id="{9F6A1695-EE1A-47E5-B690-CB114231B8B2}" type="slidenum">
              <a:rPr lang="en-US" sz="1200" smtClean="0">
                <a:solidFill>
                  <a:schemeClr val="bg1">
                    <a:lumMod val="65000"/>
                  </a:schemeClr>
                </a:solidFill>
                <a:latin typeface="Arial Nova" panose="020B0504020202020204" pitchFamily="34" charset="0"/>
              </a:rPr>
              <a:pPr algn="r">
                <a:spcAft>
                  <a:spcPts val="600"/>
                </a:spcAft>
              </a:pPr>
              <a:t>49</a:t>
            </a:fld>
            <a:endParaRPr lang="en-US" sz="1200">
              <a:solidFill>
                <a:schemeClr val="bg1">
                  <a:lumMod val="65000"/>
                </a:schemeClr>
              </a:solidFill>
              <a:latin typeface="Arial Nova" panose="020B0504020202020204" pitchFamily="34" charset="0"/>
            </a:endParaRPr>
          </a:p>
        </p:txBody>
      </p:sp>
    </p:spTree>
    <p:extLst>
      <p:ext uri="{BB962C8B-B14F-4D97-AF65-F5344CB8AC3E}">
        <p14:creationId xmlns:p14="http://schemas.microsoft.com/office/powerpoint/2010/main" val="10729881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1" nodeType="clickEffect">
                                  <p:stCondLst>
                                    <p:cond delay="0"/>
                                  </p:stCondLst>
                                  <p:childTnLst>
                                    <p:set>
                                      <p:cBhvr>
                                        <p:cTn id="6" dur="indefinite"/>
                                        <p:tgtEl>
                                          <p:spTgt spid="9"/>
                                        </p:tgtEl>
                                        <p:attrNameLst>
                                          <p:attrName>fillcolor</p:attrName>
                                        </p:attrNameLst>
                                      </p:cBhvr>
                                      <p:to>
                                        <p:clrVal>
                                          <a:schemeClr val="accent1"/>
                                        </p:clrVal>
                                      </p:to>
                                    </p:set>
                                    <p:set>
                                      <p:cBhvr>
                                        <p:cTn id="7" dur="indefinite"/>
                                        <p:tgtEl>
                                          <p:spTgt spid="9"/>
                                        </p:tgtEl>
                                        <p:attrNameLst>
                                          <p:attrName>fill.type</p:attrName>
                                        </p:attrNameLst>
                                      </p:cBhvr>
                                      <p:to>
                                        <p:strVal val="solid"/>
                                      </p:to>
                                    </p:set>
                                    <p:set>
                                      <p:cBhvr>
                                        <p:cTn id="8" dur="indefinite"/>
                                        <p:tgtEl>
                                          <p:spTgt spid="9"/>
                                        </p:tgtEl>
                                        <p:attrNameLst>
                                          <p:attrName>fill.on</p:attrName>
                                        </p:attrNameLst>
                                      </p:cBhvr>
                                      <p:to>
                                        <p:strVal val="true"/>
                                      </p:to>
                                    </p:set>
                                  </p:childTnLst>
                                </p:cTn>
                              </p:par>
                              <p:par>
                                <p:cTn id="9" presetID="53" presetClass="entr" presetSubtype="16"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animEffect transition="in" filter="fade">
                                      <p:cBhvr>
                                        <p:cTn id="1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120FAF-C199-4BFA-8925-2E76723B6DBF}"/>
              </a:ext>
            </a:extLst>
          </p:cNvPr>
          <p:cNvSpPr>
            <a:spLocks noGrp="1"/>
          </p:cNvSpPr>
          <p:nvPr>
            <p:ph type="title"/>
          </p:nvPr>
        </p:nvSpPr>
        <p:spPr/>
        <p:txBody>
          <a:bodyPr/>
          <a:lstStyle/>
          <a:p>
            <a:r>
              <a:rPr lang="en-US"/>
              <a:t>Pollutant Parameters</a:t>
            </a:r>
          </a:p>
        </p:txBody>
      </p:sp>
      <p:pic>
        <p:nvPicPr>
          <p:cNvPr id="10" name="Picture 9" descr="Smoke stack ">
            <a:extLst>
              <a:ext uri="{FF2B5EF4-FFF2-40B4-BE49-F238E27FC236}">
                <a16:creationId xmlns:a16="http://schemas.microsoft.com/office/drawing/2014/main" id="{D75B95F3-0955-4D01-ABD0-87BC8DD37007}"/>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400747" y="1458821"/>
            <a:ext cx="2731155" cy="4196282"/>
          </a:xfrm>
          <a:prstGeom prst="rect">
            <a:avLst/>
          </a:prstGeom>
        </p:spPr>
      </p:pic>
      <p:sp>
        <p:nvSpPr>
          <p:cNvPr id="3" name="Content Placeholder 2">
            <a:extLst>
              <a:ext uri="{FF2B5EF4-FFF2-40B4-BE49-F238E27FC236}">
                <a16:creationId xmlns:a16="http://schemas.microsoft.com/office/drawing/2014/main" id="{550DCAF1-59B7-4D31-86B3-A1BE2726DA73}"/>
              </a:ext>
            </a:extLst>
          </p:cNvPr>
          <p:cNvSpPr>
            <a:spLocks noGrp="1"/>
          </p:cNvSpPr>
          <p:nvPr>
            <p:ph idx="1"/>
          </p:nvPr>
        </p:nvSpPr>
        <p:spPr>
          <a:xfrm>
            <a:off x="3596640" y="1420320"/>
            <a:ext cx="8326254" cy="4748407"/>
          </a:xfrm>
        </p:spPr>
        <p:txBody>
          <a:bodyPr>
            <a:normAutofit/>
          </a:bodyPr>
          <a:lstStyle/>
          <a:p>
            <a:r>
              <a:rPr lang="en-US"/>
              <a:t>Continuous Monitoring Systems (CMS) may be used to measure the following:</a:t>
            </a:r>
          </a:p>
          <a:p>
            <a:endParaRPr lang="en-US"/>
          </a:p>
          <a:p>
            <a:pPr marL="781812" lvl="1" indent="-342900"/>
            <a:r>
              <a:rPr lang="en-US" altLang="en-US"/>
              <a:t>Opacity</a:t>
            </a:r>
          </a:p>
          <a:p>
            <a:pPr marL="781812" lvl="1" indent="-342900"/>
            <a:r>
              <a:rPr lang="en-US" altLang="en-US"/>
              <a:t>Sulfur Dioxide</a:t>
            </a:r>
          </a:p>
          <a:p>
            <a:pPr marL="781812" lvl="1" indent="-342900"/>
            <a:r>
              <a:rPr lang="en-US" altLang="en-US"/>
              <a:t>Nitrogen Oxides</a:t>
            </a:r>
          </a:p>
          <a:p>
            <a:pPr marL="781812" lvl="1" indent="-342900"/>
            <a:r>
              <a:rPr lang="en-US" altLang="en-US"/>
              <a:t>Carbon Dioxide  </a:t>
            </a:r>
          </a:p>
          <a:p>
            <a:pPr marL="781812" lvl="1" indent="-342900"/>
            <a:r>
              <a:rPr lang="en-US" altLang="en-US"/>
              <a:t>Oxygen</a:t>
            </a:r>
          </a:p>
          <a:p>
            <a:pPr marL="781812" lvl="1" indent="-342900"/>
            <a:r>
              <a:rPr lang="en-US" altLang="en-US"/>
              <a:t>Carbon Monoxide</a:t>
            </a:r>
          </a:p>
          <a:p>
            <a:pPr marL="781812" lvl="1" indent="-342900"/>
            <a:r>
              <a:rPr lang="en-US" altLang="en-US"/>
              <a:t>Total Reduced Sulfur</a:t>
            </a:r>
          </a:p>
          <a:p>
            <a:pPr marL="781812" lvl="1" indent="-342900"/>
            <a:r>
              <a:rPr lang="en-US" altLang="en-US"/>
              <a:t>Stack Flow Rate</a:t>
            </a:r>
          </a:p>
          <a:p>
            <a:endParaRPr lang="en-US"/>
          </a:p>
        </p:txBody>
      </p:sp>
      <p:sp>
        <p:nvSpPr>
          <p:cNvPr id="7" name="Content Placeholder 2">
            <a:extLst>
              <a:ext uri="{FF2B5EF4-FFF2-40B4-BE49-F238E27FC236}">
                <a16:creationId xmlns:a16="http://schemas.microsoft.com/office/drawing/2014/main" id="{2251E389-8B34-4281-8262-A78E072CF736}"/>
              </a:ext>
            </a:extLst>
          </p:cNvPr>
          <p:cNvSpPr txBox="1">
            <a:spLocks/>
          </p:cNvSpPr>
          <p:nvPr/>
        </p:nvSpPr>
        <p:spPr>
          <a:xfrm>
            <a:off x="7759767" y="2509425"/>
            <a:ext cx="4328161" cy="2909005"/>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100"/>
              </a:spcBef>
              <a:buFont typeface="Arial" panose="020B0604020202020204" pitchFamily="34" charset="0"/>
              <a:buNone/>
              <a:defRPr sz="2200" kern="1200">
                <a:solidFill>
                  <a:schemeClr val="tx1"/>
                </a:solidFill>
                <a:latin typeface="Arial Nova" panose="020B0504020202020204" pitchFamily="34" charset="0"/>
                <a:ea typeface="+mn-ea"/>
                <a:cs typeface="+mn-cs"/>
              </a:defRPr>
            </a:lvl1pPr>
            <a:lvl2pPr marL="438912" indent="-155448" algn="l" defTabSz="914400" rtl="0" eaLnBrk="1" latinLnBrk="0" hangingPunct="1">
              <a:lnSpc>
                <a:spcPct val="90000"/>
              </a:lnSpc>
              <a:spcBef>
                <a:spcPts val="400"/>
              </a:spcBef>
              <a:buFont typeface="Arial" panose="020B0604020202020204" pitchFamily="34" charset="0"/>
              <a:buChar char="•"/>
              <a:defRPr sz="2200" kern="1200">
                <a:solidFill>
                  <a:schemeClr val="tx1"/>
                </a:solidFill>
                <a:latin typeface="Arial Nova" panose="020B0504020202020204" pitchFamily="34" charset="0"/>
                <a:ea typeface="+mn-ea"/>
                <a:cs typeface="+mn-cs"/>
              </a:defRPr>
            </a:lvl2pPr>
            <a:lvl3pPr marL="676656" indent="-155448" algn="l" defTabSz="914400" rtl="0" eaLnBrk="1" latinLnBrk="0" hangingPunct="1">
              <a:lnSpc>
                <a:spcPct val="90000"/>
              </a:lnSpc>
              <a:spcBef>
                <a:spcPts val="400"/>
              </a:spcBef>
              <a:buFont typeface="Arial" panose="020B0604020202020204" pitchFamily="34" charset="0"/>
              <a:buChar char="•"/>
              <a:defRPr sz="2200" kern="1200">
                <a:solidFill>
                  <a:schemeClr val="tx1"/>
                </a:solidFill>
                <a:latin typeface="Arial Nova" panose="020B0504020202020204" pitchFamily="34" charset="0"/>
                <a:ea typeface="+mn-ea"/>
                <a:cs typeface="+mn-cs"/>
              </a:defRPr>
            </a:lvl3pPr>
            <a:lvl4pPr marL="905256" indent="-155448" algn="l" defTabSz="914400" rtl="0" eaLnBrk="1" latinLnBrk="0" hangingPunct="1">
              <a:lnSpc>
                <a:spcPct val="90000"/>
              </a:lnSpc>
              <a:spcBef>
                <a:spcPts val="400"/>
              </a:spcBef>
              <a:buFont typeface="Arial" panose="020B0604020202020204" pitchFamily="34" charset="0"/>
              <a:buChar char="•"/>
              <a:defRPr sz="2200" kern="1200">
                <a:solidFill>
                  <a:schemeClr val="tx1"/>
                </a:solidFill>
                <a:latin typeface="Arial Nova" panose="020B0504020202020204" pitchFamily="34" charset="0"/>
                <a:ea typeface="+mn-ea"/>
                <a:cs typeface="+mn-cs"/>
              </a:defRPr>
            </a:lvl4pPr>
            <a:lvl5pPr marL="1133856" indent="-155448" algn="l" defTabSz="914400" rtl="0" eaLnBrk="1" latinLnBrk="0" hangingPunct="1">
              <a:lnSpc>
                <a:spcPct val="90000"/>
              </a:lnSpc>
              <a:spcBef>
                <a:spcPts val="400"/>
              </a:spcBef>
              <a:buFont typeface="Arial" panose="020B0604020202020204" pitchFamily="34" charset="0"/>
              <a:buChar char="•"/>
              <a:defRPr sz="2200" kern="1200">
                <a:solidFill>
                  <a:schemeClr val="tx1"/>
                </a:solidFill>
                <a:latin typeface="Arial Nova" panose="020B0504020202020204" pitchFamily="34" charset="0"/>
                <a:ea typeface="+mn-ea"/>
                <a:cs typeface="+mn-cs"/>
              </a:defRPr>
            </a:lvl5pPr>
            <a:lvl6pPr marL="1362456" indent="-155448" algn="l" defTabSz="914400" rtl="0" eaLnBrk="1" latinLnBrk="0" hangingPunct="1">
              <a:lnSpc>
                <a:spcPct val="90000"/>
              </a:lnSpc>
              <a:spcBef>
                <a:spcPts val="400"/>
              </a:spcBef>
              <a:buFont typeface="Arial" panose="020B0604020202020204" pitchFamily="34" charset="0"/>
              <a:buChar char="•"/>
              <a:defRPr sz="1600" kern="1200">
                <a:solidFill>
                  <a:schemeClr val="tx1"/>
                </a:solidFill>
                <a:latin typeface="+mn-lt"/>
                <a:ea typeface="+mn-ea"/>
                <a:cs typeface="+mn-cs"/>
              </a:defRPr>
            </a:lvl6pPr>
            <a:lvl7pPr marL="1591056" indent="-155448" algn="l" defTabSz="914400" rtl="0" eaLnBrk="1" latinLnBrk="0" hangingPunct="1">
              <a:lnSpc>
                <a:spcPct val="90000"/>
              </a:lnSpc>
              <a:spcBef>
                <a:spcPts val="400"/>
              </a:spcBef>
              <a:buFont typeface="Arial" panose="020B0604020202020204" pitchFamily="34" charset="0"/>
              <a:buChar char="•"/>
              <a:defRPr sz="2200" kern="1200">
                <a:solidFill>
                  <a:schemeClr val="tx1"/>
                </a:solidFill>
                <a:latin typeface="Arial Nova" panose="020B0504020202020204" pitchFamily="34" charset="0"/>
                <a:ea typeface="+mn-ea"/>
                <a:cs typeface="+mn-cs"/>
              </a:defRPr>
            </a:lvl7pPr>
            <a:lvl8pPr marL="1819656" indent="-155448" algn="l" defTabSz="914400" rtl="0" eaLnBrk="1" latinLnBrk="0" hangingPunct="1">
              <a:lnSpc>
                <a:spcPct val="90000"/>
              </a:lnSpc>
              <a:spcBef>
                <a:spcPts val="400"/>
              </a:spcBef>
              <a:buFont typeface="Arial" panose="020B0604020202020204" pitchFamily="34" charset="0"/>
              <a:buChar char="•"/>
              <a:defRPr sz="1600" kern="1200">
                <a:solidFill>
                  <a:schemeClr val="tx1"/>
                </a:solidFill>
                <a:latin typeface="+mn-lt"/>
                <a:ea typeface="+mn-ea"/>
                <a:cs typeface="+mn-cs"/>
              </a:defRPr>
            </a:lvl8pPr>
            <a:lvl9pPr marL="2048256" indent="-155448" algn="l" defTabSz="914400" rtl="0" eaLnBrk="1" latinLnBrk="0" hangingPunct="1">
              <a:lnSpc>
                <a:spcPct val="90000"/>
              </a:lnSpc>
              <a:spcBef>
                <a:spcPts val="400"/>
              </a:spcBef>
              <a:buFont typeface="Arial" panose="020B0604020202020204" pitchFamily="34" charset="0"/>
              <a:buChar char="•"/>
              <a:defRPr sz="2200" kern="1200">
                <a:solidFill>
                  <a:schemeClr val="tx1"/>
                </a:solidFill>
                <a:latin typeface="Arial Nova" panose="020B0504020202020204" pitchFamily="34" charset="0"/>
                <a:ea typeface="+mn-ea"/>
                <a:cs typeface="+mn-cs"/>
              </a:defRPr>
            </a:lvl9pPr>
          </a:lstStyle>
          <a:p>
            <a:pPr marL="342900" indent="-342900">
              <a:lnSpc>
                <a:spcPct val="100000"/>
              </a:lnSpc>
              <a:spcBef>
                <a:spcPts val="0"/>
              </a:spcBef>
              <a:buFont typeface="Arial" panose="020B0604020202020204" pitchFamily="34" charset="0"/>
              <a:buChar char="•"/>
            </a:pPr>
            <a:r>
              <a:rPr lang="en-US" altLang="en-US"/>
              <a:t>Hydrogen Sulfide</a:t>
            </a:r>
          </a:p>
          <a:p>
            <a:pPr marL="342900" indent="-342900">
              <a:lnSpc>
                <a:spcPct val="100000"/>
              </a:lnSpc>
              <a:spcBef>
                <a:spcPts val="0"/>
              </a:spcBef>
              <a:buFont typeface="Arial" panose="020B0604020202020204" pitchFamily="34" charset="0"/>
              <a:buChar char="•"/>
            </a:pPr>
            <a:r>
              <a:rPr lang="en-US" altLang="en-US"/>
              <a:t>Volatile Organic Compounds</a:t>
            </a:r>
          </a:p>
          <a:p>
            <a:pPr marL="342900" indent="-342900">
              <a:lnSpc>
                <a:spcPct val="100000"/>
              </a:lnSpc>
              <a:spcBef>
                <a:spcPts val="0"/>
              </a:spcBef>
              <a:buFont typeface="Arial" panose="020B0604020202020204" pitchFamily="34" charset="0"/>
              <a:buChar char="•"/>
            </a:pPr>
            <a:r>
              <a:rPr lang="en-US" altLang="en-US"/>
              <a:t>Particulate matter</a:t>
            </a:r>
          </a:p>
          <a:p>
            <a:pPr marL="342900" indent="-342900">
              <a:lnSpc>
                <a:spcPct val="100000"/>
              </a:lnSpc>
              <a:spcBef>
                <a:spcPts val="0"/>
              </a:spcBef>
              <a:buFont typeface="Arial" panose="020B0604020202020204" pitchFamily="34" charset="0"/>
              <a:buChar char="•"/>
            </a:pPr>
            <a:r>
              <a:rPr lang="en-US" altLang="en-US"/>
              <a:t>Ammonia</a:t>
            </a:r>
          </a:p>
          <a:p>
            <a:pPr marL="342900" indent="-342900">
              <a:lnSpc>
                <a:spcPct val="100000"/>
              </a:lnSpc>
              <a:spcBef>
                <a:spcPts val="0"/>
              </a:spcBef>
              <a:buFont typeface="Arial" panose="020B0604020202020204" pitchFamily="34" charset="0"/>
              <a:buChar char="•"/>
            </a:pPr>
            <a:r>
              <a:rPr lang="en-US" altLang="en-US"/>
              <a:t>Mercury</a:t>
            </a:r>
          </a:p>
          <a:p>
            <a:pPr marL="342900" indent="-342900">
              <a:lnSpc>
                <a:spcPct val="100000"/>
              </a:lnSpc>
              <a:spcBef>
                <a:spcPts val="0"/>
              </a:spcBef>
              <a:buFont typeface="Arial" panose="020B0604020202020204" pitchFamily="34" charset="0"/>
              <a:buChar char="•"/>
            </a:pPr>
            <a:r>
              <a:rPr lang="en-US" altLang="en-US"/>
              <a:t>Hydrogen Chloride</a:t>
            </a:r>
          </a:p>
          <a:p>
            <a:pPr marL="342900" indent="-342900">
              <a:lnSpc>
                <a:spcPct val="100000"/>
              </a:lnSpc>
              <a:spcBef>
                <a:spcPts val="0"/>
              </a:spcBef>
              <a:buFont typeface="Arial" panose="020B0604020202020204" pitchFamily="34" charset="0"/>
              <a:buChar char="•"/>
            </a:pPr>
            <a:r>
              <a:rPr lang="en-US" altLang="en-US"/>
              <a:t>(And other pollutants) </a:t>
            </a:r>
          </a:p>
          <a:p>
            <a:endParaRPr lang="en-US"/>
          </a:p>
        </p:txBody>
      </p:sp>
      <p:sp>
        <p:nvSpPr>
          <p:cNvPr id="5" name="Slide Number Placeholder 4">
            <a:extLst>
              <a:ext uri="{FF2B5EF4-FFF2-40B4-BE49-F238E27FC236}">
                <a16:creationId xmlns:a16="http://schemas.microsoft.com/office/drawing/2014/main" id="{D387BE66-140F-41E0-9C6F-CE66429D783A}"/>
              </a:ext>
            </a:extLst>
          </p:cNvPr>
          <p:cNvSpPr>
            <a:spLocks noGrp="1"/>
          </p:cNvSpPr>
          <p:nvPr>
            <p:ph type="sldNum" sz="quarter" idx="4"/>
          </p:nvPr>
        </p:nvSpPr>
        <p:spPr/>
        <p:txBody>
          <a:bodyPr/>
          <a:lstStyle/>
          <a:p>
            <a:fld id="{9F6A1695-EE1A-47E5-B690-CB114231B8B2}" type="slidenum">
              <a:rPr lang="en-US" smtClean="0">
                <a:latin typeface="Arial Nova" panose="020B0504020202020204" pitchFamily="34" charset="0"/>
              </a:rPr>
              <a:t>5</a:t>
            </a:fld>
            <a:endParaRPr lang="en-US">
              <a:latin typeface="Arial Nova" panose="020B0504020202020204" pitchFamily="34" charset="0"/>
            </a:endParaRPr>
          </a:p>
        </p:txBody>
      </p:sp>
    </p:spTree>
    <p:custDataLst>
      <p:tags r:id="rId1"/>
    </p:custDataLst>
    <p:extLst>
      <p:ext uri="{BB962C8B-B14F-4D97-AF65-F5344CB8AC3E}">
        <p14:creationId xmlns:p14="http://schemas.microsoft.com/office/powerpoint/2010/main" val="4917998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2589F16-7EC7-4B02-A616-70350269D78F}"/>
              </a:ext>
            </a:extLst>
          </p:cNvPr>
          <p:cNvSpPr>
            <a:spLocks noGrp="1"/>
          </p:cNvSpPr>
          <p:nvPr>
            <p:ph type="title" idx="4294967295"/>
          </p:nvPr>
        </p:nvSpPr>
        <p:spPr>
          <a:xfrm>
            <a:off x="5486401" y="177451"/>
            <a:ext cx="5446974" cy="985279"/>
          </a:xfrm>
        </p:spPr>
        <p:txBody>
          <a:bodyPr/>
          <a:lstStyle/>
          <a:p>
            <a:pPr algn="ctr"/>
            <a:r>
              <a:rPr lang="en-US" sz="3600">
                <a:solidFill>
                  <a:srgbClr val="0070C0"/>
                </a:solidFill>
              </a:rPr>
              <a:t>CERMS – Question 2</a:t>
            </a:r>
          </a:p>
        </p:txBody>
      </p:sp>
      <p:sp>
        <p:nvSpPr>
          <p:cNvPr id="15" name="Title 1">
            <a:extLst>
              <a:ext uri="{FF2B5EF4-FFF2-40B4-BE49-F238E27FC236}">
                <a16:creationId xmlns:a16="http://schemas.microsoft.com/office/drawing/2014/main" id="{7CEB2399-8492-49B0-9CF8-BC3FFDC68204}"/>
              </a:ext>
            </a:extLst>
          </p:cNvPr>
          <p:cNvSpPr txBox="1">
            <a:spLocks/>
          </p:cNvSpPr>
          <p:nvPr/>
        </p:nvSpPr>
        <p:spPr>
          <a:xfrm>
            <a:off x="4912686" y="1429371"/>
            <a:ext cx="6857603" cy="1351410"/>
          </a:xfrm>
          <a:prstGeom prst="rect">
            <a:avLst/>
          </a:prstGeom>
        </p:spPr>
        <p:txBody>
          <a:bodyPr anchor="t">
            <a:noAutofit/>
          </a:bodyPr>
          <a:lstStyle>
            <a:lvl1pPr algn="l" defTabSz="914400" rtl="0" eaLnBrk="1" latinLnBrk="0" hangingPunct="1">
              <a:spcBef>
                <a:spcPct val="0"/>
              </a:spcBef>
              <a:buNone/>
              <a:defRPr sz="4600" b="1" kern="1200">
                <a:solidFill>
                  <a:schemeClr val="tx1"/>
                </a:solidFill>
                <a:latin typeface="Arial Nova" panose="020B0504020202020204" pitchFamily="34" charset="0"/>
                <a:ea typeface="+mj-ea"/>
                <a:cs typeface="+mj-cs"/>
              </a:defRPr>
            </a:lvl1pPr>
          </a:lstStyle>
          <a:p>
            <a:pPr>
              <a:lnSpc>
                <a:spcPct val="90000"/>
              </a:lnSpc>
            </a:pPr>
            <a:r>
              <a:rPr lang="en-US" sz="2400" b="0"/>
              <a:t>2. A CERMS is used when which of the following is required:</a:t>
            </a:r>
          </a:p>
        </p:txBody>
      </p:sp>
      <p:sp>
        <p:nvSpPr>
          <p:cNvPr id="2" name="Rectangle: Rounded Corners 1">
            <a:extLst>
              <a:ext uri="{FF2B5EF4-FFF2-40B4-BE49-F238E27FC236}">
                <a16:creationId xmlns:a16="http://schemas.microsoft.com/office/drawing/2014/main" id="{705C949B-18AF-4C05-97E3-01E7A19B4933}"/>
              </a:ext>
            </a:extLst>
          </p:cNvPr>
          <p:cNvSpPr/>
          <p:nvPr/>
        </p:nvSpPr>
        <p:spPr>
          <a:xfrm>
            <a:off x="4877246" y="2454203"/>
            <a:ext cx="6969177" cy="593218"/>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US" sz="2000" b="1">
                <a:latin typeface="Arial Nova" panose="020B0504020202020204" pitchFamily="34" charset="0"/>
              </a:rPr>
              <a:t>A. The gas concentration</a:t>
            </a:r>
          </a:p>
        </p:txBody>
      </p:sp>
      <p:sp>
        <p:nvSpPr>
          <p:cNvPr id="22" name="Rectangle: Rounded Corners 21">
            <a:extLst>
              <a:ext uri="{FF2B5EF4-FFF2-40B4-BE49-F238E27FC236}">
                <a16:creationId xmlns:a16="http://schemas.microsoft.com/office/drawing/2014/main" id="{21F2AFD3-9AE3-4A28-8C84-F1D844967861}"/>
              </a:ext>
            </a:extLst>
          </p:cNvPr>
          <p:cNvSpPr/>
          <p:nvPr/>
        </p:nvSpPr>
        <p:spPr>
          <a:xfrm>
            <a:off x="4877246" y="3201609"/>
            <a:ext cx="6969177" cy="593218"/>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US" sz="2000" b="1">
                <a:latin typeface="Arial Nova" panose="020B0504020202020204" pitchFamily="34" charset="0"/>
              </a:rPr>
              <a:t>B. The mass emission rate</a:t>
            </a:r>
          </a:p>
        </p:txBody>
      </p:sp>
      <p:sp>
        <p:nvSpPr>
          <p:cNvPr id="23" name="Rectangle: Rounded Corners 22">
            <a:extLst>
              <a:ext uri="{FF2B5EF4-FFF2-40B4-BE49-F238E27FC236}">
                <a16:creationId xmlns:a16="http://schemas.microsoft.com/office/drawing/2014/main" id="{5140CB74-F462-4E9E-9E09-6294BF439DF3}"/>
              </a:ext>
            </a:extLst>
          </p:cNvPr>
          <p:cNvSpPr/>
          <p:nvPr/>
        </p:nvSpPr>
        <p:spPr>
          <a:xfrm>
            <a:off x="4877246" y="3962106"/>
            <a:ext cx="6969177" cy="593218"/>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defTabSz="889000">
              <a:lnSpc>
                <a:spcPct val="90000"/>
              </a:lnSpc>
              <a:spcBef>
                <a:spcPct val="0"/>
              </a:spcBef>
              <a:spcAft>
                <a:spcPct val="35000"/>
              </a:spcAft>
            </a:pPr>
            <a:r>
              <a:rPr lang="en-US" sz="2000" b="1">
                <a:latin typeface="Arial Nova" panose="020B0504020202020204" pitchFamily="34" charset="0"/>
              </a:rPr>
              <a:t>C. Both</a:t>
            </a:r>
          </a:p>
        </p:txBody>
      </p:sp>
      <p:sp>
        <p:nvSpPr>
          <p:cNvPr id="5" name="TextBox 4">
            <a:extLst>
              <a:ext uri="{FF2B5EF4-FFF2-40B4-BE49-F238E27FC236}">
                <a16:creationId xmlns:a16="http://schemas.microsoft.com/office/drawing/2014/main" id="{5D8553F5-063F-4A75-8A7F-438BA39FF7C6}"/>
              </a:ext>
            </a:extLst>
          </p:cNvPr>
          <p:cNvSpPr txBox="1"/>
          <p:nvPr/>
        </p:nvSpPr>
        <p:spPr>
          <a:xfrm>
            <a:off x="374573" y="1443210"/>
            <a:ext cx="3756752" cy="4062651"/>
          </a:xfrm>
          <a:prstGeom prst="rect">
            <a:avLst/>
          </a:prstGeom>
          <a:solidFill>
            <a:schemeClr val="bg1"/>
          </a:solidFill>
        </p:spPr>
        <p:txBody>
          <a:bodyPr wrap="square" rtlCol="0">
            <a:spAutoFit/>
          </a:bodyPr>
          <a:lstStyle/>
          <a:p>
            <a:r>
              <a:rPr lang="en-US" sz="2400">
                <a:latin typeface="Arial Nova" panose="020B0504020202020204" pitchFamily="34" charset="0"/>
              </a:rPr>
              <a:t>The answer is B. A CERMS is needed to calculate the mass emission rate</a:t>
            </a:r>
            <a:endParaRPr lang="en-US"/>
          </a:p>
          <a:p>
            <a:endParaRPr lang="en-US"/>
          </a:p>
          <a:p>
            <a:endParaRPr lang="en-US"/>
          </a:p>
          <a:p>
            <a:endParaRPr lang="en-US"/>
          </a:p>
          <a:p>
            <a:endParaRPr lang="en-US"/>
          </a:p>
          <a:p>
            <a:endParaRPr lang="en-US"/>
          </a:p>
          <a:p>
            <a:endParaRPr lang="en-US"/>
          </a:p>
          <a:p>
            <a:endParaRPr lang="en-US"/>
          </a:p>
          <a:p>
            <a:endParaRPr lang="en-US"/>
          </a:p>
          <a:p>
            <a:endParaRPr lang="en-US"/>
          </a:p>
        </p:txBody>
      </p:sp>
      <p:sp>
        <p:nvSpPr>
          <p:cNvPr id="11" name="Slide Number Placeholder 3">
            <a:extLst>
              <a:ext uri="{FF2B5EF4-FFF2-40B4-BE49-F238E27FC236}">
                <a16:creationId xmlns:a16="http://schemas.microsoft.com/office/drawing/2014/main" id="{00779F3A-E80C-4883-A520-06AA2D0FDB7C}"/>
              </a:ext>
            </a:extLst>
          </p:cNvPr>
          <p:cNvSpPr txBox="1">
            <a:spLocks/>
          </p:cNvSpPr>
          <p:nvPr/>
        </p:nvSpPr>
        <p:spPr>
          <a:xfrm>
            <a:off x="9179694" y="6405885"/>
            <a:ext cx="2743200" cy="365125"/>
          </a:xfrm>
          <a:prstGeom prst="rect">
            <a:avLst/>
          </a:prstGeom>
        </p:spPr>
        <p:txBody>
          <a:bodyPr anchor="ctr">
            <a:norm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spcAft>
                <a:spcPts val="600"/>
              </a:spcAft>
            </a:pPr>
            <a:fld id="{9F6A1695-EE1A-47E5-B690-CB114231B8B2}" type="slidenum">
              <a:rPr lang="en-US" sz="1200" smtClean="0">
                <a:solidFill>
                  <a:schemeClr val="bg1">
                    <a:lumMod val="65000"/>
                  </a:schemeClr>
                </a:solidFill>
                <a:latin typeface="Arial Nova" panose="020B0504020202020204" pitchFamily="34" charset="0"/>
              </a:rPr>
              <a:pPr algn="r">
                <a:spcAft>
                  <a:spcPts val="600"/>
                </a:spcAft>
              </a:pPr>
              <a:t>50</a:t>
            </a:fld>
            <a:endParaRPr lang="en-US" sz="1200">
              <a:solidFill>
                <a:schemeClr val="bg1">
                  <a:lumMod val="65000"/>
                </a:schemeClr>
              </a:solidFill>
              <a:latin typeface="Arial Nova" panose="020B0504020202020204" pitchFamily="34" charset="0"/>
            </a:endParaRPr>
          </a:p>
        </p:txBody>
      </p:sp>
    </p:spTree>
    <p:extLst>
      <p:ext uri="{BB962C8B-B14F-4D97-AF65-F5344CB8AC3E}">
        <p14:creationId xmlns:p14="http://schemas.microsoft.com/office/powerpoint/2010/main" val="6465168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1" nodeType="clickEffect">
                                  <p:stCondLst>
                                    <p:cond delay="0"/>
                                  </p:stCondLst>
                                  <p:childTnLst>
                                    <p:set>
                                      <p:cBhvr>
                                        <p:cTn id="6" dur="indefinite"/>
                                        <p:tgtEl>
                                          <p:spTgt spid="22"/>
                                        </p:tgtEl>
                                        <p:attrNameLst>
                                          <p:attrName>fillcolor</p:attrName>
                                        </p:attrNameLst>
                                      </p:cBhvr>
                                      <p:to>
                                        <p:clrVal>
                                          <a:schemeClr val="accent1"/>
                                        </p:clrVal>
                                      </p:to>
                                    </p:set>
                                    <p:set>
                                      <p:cBhvr>
                                        <p:cTn id="7" dur="indefinite"/>
                                        <p:tgtEl>
                                          <p:spTgt spid="22"/>
                                        </p:tgtEl>
                                        <p:attrNameLst>
                                          <p:attrName>fill.type</p:attrName>
                                        </p:attrNameLst>
                                      </p:cBhvr>
                                      <p:to>
                                        <p:strVal val="solid"/>
                                      </p:to>
                                    </p:set>
                                    <p:set>
                                      <p:cBhvr>
                                        <p:cTn id="8" dur="indefinite"/>
                                        <p:tgtEl>
                                          <p:spTgt spid="22"/>
                                        </p:tgtEl>
                                        <p:attrNameLst>
                                          <p:attrName>fill.on</p:attrName>
                                        </p:attrNameLst>
                                      </p:cBhvr>
                                      <p:to>
                                        <p:strVal val="true"/>
                                      </p:to>
                                    </p:set>
                                  </p:childTnLst>
                                </p:cTn>
                              </p:par>
                              <p:par>
                                <p:cTn id="9" presetID="53" presetClass="entr" presetSubtype="16"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animEffect transition="in" filter="fade">
                                      <p:cBhvr>
                                        <p:cTn id="1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CAE5695-C526-410F-97F6-6F1A1AB55A13}"/>
              </a:ext>
            </a:extLst>
          </p:cNvPr>
          <p:cNvSpPr>
            <a:spLocks noGrp="1"/>
          </p:cNvSpPr>
          <p:nvPr>
            <p:ph type="title" idx="4294967295"/>
          </p:nvPr>
        </p:nvSpPr>
        <p:spPr>
          <a:xfrm>
            <a:off x="5760061" y="218105"/>
            <a:ext cx="4695161" cy="891531"/>
          </a:xfrm>
        </p:spPr>
        <p:txBody>
          <a:bodyPr/>
          <a:lstStyle/>
          <a:p>
            <a:pPr algn="ctr"/>
            <a:r>
              <a:rPr lang="en-US" sz="3600">
                <a:solidFill>
                  <a:srgbClr val="0070C0"/>
                </a:solidFill>
              </a:rPr>
              <a:t>CEMS</a:t>
            </a:r>
          </a:p>
        </p:txBody>
      </p:sp>
      <p:sp>
        <p:nvSpPr>
          <p:cNvPr id="15" name="Title 1">
            <a:extLst>
              <a:ext uri="{FF2B5EF4-FFF2-40B4-BE49-F238E27FC236}">
                <a16:creationId xmlns:a16="http://schemas.microsoft.com/office/drawing/2014/main" id="{7CEB2399-8492-49B0-9CF8-BC3FFDC68204}"/>
              </a:ext>
            </a:extLst>
          </p:cNvPr>
          <p:cNvSpPr txBox="1">
            <a:spLocks/>
          </p:cNvSpPr>
          <p:nvPr/>
        </p:nvSpPr>
        <p:spPr>
          <a:xfrm>
            <a:off x="4912686" y="1429371"/>
            <a:ext cx="6857603" cy="1351410"/>
          </a:xfrm>
          <a:prstGeom prst="rect">
            <a:avLst/>
          </a:prstGeom>
        </p:spPr>
        <p:txBody>
          <a:bodyPr anchor="t">
            <a:noAutofit/>
          </a:bodyPr>
          <a:lstStyle>
            <a:lvl1pPr algn="l" defTabSz="914400" rtl="0" eaLnBrk="1" latinLnBrk="0" hangingPunct="1">
              <a:spcBef>
                <a:spcPct val="0"/>
              </a:spcBef>
              <a:buNone/>
              <a:defRPr sz="4600" b="1" kern="1200">
                <a:solidFill>
                  <a:schemeClr val="tx1"/>
                </a:solidFill>
                <a:latin typeface="Arial Nova" panose="020B0504020202020204" pitchFamily="34" charset="0"/>
                <a:ea typeface="+mj-ea"/>
                <a:cs typeface="+mj-cs"/>
              </a:defRPr>
            </a:lvl1pPr>
          </a:lstStyle>
          <a:p>
            <a:pPr>
              <a:lnSpc>
                <a:spcPct val="90000"/>
              </a:lnSpc>
            </a:pPr>
            <a:r>
              <a:rPr lang="en-US" sz="2400" b="0"/>
              <a:t>1. Important factor(s) for installation of CEMS is/are:</a:t>
            </a:r>
          </a:p>
        </p:txBody>
      </p:sp>
      <p:sp>
        <p:nvSpPr>
          <p:cNvPr id="2" name="Rectangle: Rounded Corners 1">
            <a:extLst>
              <a:ext uri="{FF2B5EF4-FFF2-40B4-BE49-F238E27FC236}">
                <a16:creationId xmlns:a16="http://schemas.microsoft.com/office/drawing/2014/main" id="{F8CDAFE6-200A-4915-BA60-6EC06B4248CC}"/>
              </a:ext>
            </a:extLst>
          </p:cNvPr>
          <p:cNvSpPr/>
          <p:nvPr/>
        </p:nvSpPr>
        <p:spPr>
          <a:xfrm>
            <a:off x="4881612" y="2380136"/>
            <a:ext cx="6969177" cy="593218"/>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US" sz="2000" b="1">
                <a:latin typeface="Arial Nova" panose="020B0504020202020204" pitchFamily="34" charset="0"/>
              </a:rPr>
              <a:t>A. Accessibility </a:t>
            </a:r>
          </a:p>
        </p:txBody>
      </p:sp>
      <p:sp>
        <p:nvSpPr>
          <p:cNvPr id="24" name="Rectangle: Rounded Corners 23">
            <a:extLst>
              <a:ext uri="{FF2B5EF4-FFF2-40B4-BE49-F238E27FC236}">
                <a16:creationId xmlns:a16="http://schemas.microsoft.com/office/drawing/2014/main" id="{B5AEC720-FE87-4760-A47F-F06FD32D3E6A}"/>
              </a:ext>
            </a:extLst>
          </p:cNvPr>
          <p:cNvSpPr/>
          <p:nvPr/>
        </p:nvSpPr>
        <p:spPr>
          <a:xfrm>
            <a:off x="4881612" y="3089057"/>
            <a:ext cx="6969177" cy="593218"/>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US" sz="2000" b="1">
                <a:latin typeface="Arial Nova" panose="020B0504020202020204" pitchFamily="34" charset="0"/>
              </a:rPr>
              <a:t>B. Representativeness</a:t>
            </a:r>
          </a:p>
        </p:txBody>
      </p:sp>
      <p:sp>
        <p:nvSpPr>
          <p:cNvPr id="25" name="Rectangle: Rounded Corners 24">
            <a:extLst>
              <a:ext uri="{FF2B5EF4-FFF2-40B4-BE49-F238E27FC236}">
                <a16:creationId xmlns:a16="http://schemas.microsoft.com/office/drawing/2014/main" id="{97B7D3B4-2771-4B11-8FBD-280CE1C9F2BC}"/>
              </a:ext>
            </a:extLst>
          </p:cNvPr>
          <p:cNvSpPr/>
          <p:nvPr/>
        </p:nvSpPr>
        <p:spPr>
          <a:xfrm>
            <a:off x="4881612" y="3834362"/>
            <a:ext cx="6969177" cy="593218"/>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defTabSz="889000">
              <a:lnSpc>
                <a:spcPct val="90000"/>
              </a:lnSpc>
              <a:spcBef>
                <a:spcPct val="0"/>
              </a:spcBef>
              <a:spcAft>
                <a:spcPct val="35000"/>
              </a:spcAft>
            </a:pPr>
            <a:r>
              <a:rPr lang="en-US" sz="2000" b="1">
                <a:latin typeface="Arial Nova" panose="020B0504020202020204" pitchFamily="34" charset="0"/>
              </a:rPr>
              <a:t>C. Sufficient distance from flow disturbances</a:t>
            </a:r>
          </a:p>
        </p:txBody>
      </p:sp>
      <p:sp>
        <p:nvSpPr>
          <p:cNvPr id="26" name="Rectangle: Rounded Corners 25">
            <a:extLst>
              <a:ext uri="{FF2B5EF4-FFF2-40B4-BE49-F238E27FC236}">
                <a16:creationId xmlns:a16="http://schemas.microsoft.com/office/drawing/2014/main" id="{68687F61-C236-4721-BA0C-09C9FAD70F14}"/>
              </a:ext>
            </a:extLst>
          </p:cNvPr>
          <p:cNvSpPr/>
          <p:nvPr/>
        </p:nvSpPr>
        <p:spPr>
          <a:xfrm>
            <a:off x="4881612" y="4557998"/>
            <a:ext cx="6969177" cy="593218"/>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US" sz="2000" b="1">
                <a:latin typeface="Arial Nova" panose="020B0504020202020204" pitchFamily="34" charset="0"/>
              </a:rPr>
              <a:t>D. Protection from weather and vibration</a:t>
            </a:r>
          </a:p>
        </p:txBody>
      </p:sp>
      <p:sp>
        <p:nvSpPr>
          <p:cNvPr id="27" name="Rectangle: Rounded Corners 26">
            <a:extLst>
              <a:ext uri="{FF2B5EF4-FFF2-40B4-BE49-F238E27FC236}">
                <a16:creationId xmlns:a16="http://schemas.microsoft.com/office/drawing/2014/main" id="{EFC6E69A-6A99-4AAF-A899-2C52A4765C8C}"/>
              </a:ext>
            </a:extLst>
          </p:cNvPr>
          <p:cNvSpPr/>
          <p:nvPr/>
        </p:nvSpPr>
        <p:spPr>
          <a:xfrm>
            <a:off x="4881612" y="5316444"/>
            <a:ext cx="6969177" cy="593218"/>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US" sz="2000" b="1">
                <a:latin typeface="Arial Nova" panose="020B0504020202020204" pitchFamily="34" charset="0"/>
              </a:rPr>
              <a:t>E. All of the above</a:t>
            </a:r>
          </a:p>
        </p:txBody>
      </p:sp>
      <p:sp>
        <p:nvSpPr>
          <p:cNvPr id="5" name="TextBox 4">
            <a:extLst>
              <a:ext uri="{FF2B5EF4-FFF2-40B4-BE49-F238E27FC236}">
                <a16:creationId xmlns:a16="http://schemas.microsoft.com/office/drawing/2014/main" id="{5D8553F5-063F-4A75-8A7F-438BA39FF7C6}"/>
              </a:ext>
            </a:extLst>
          </p:cNvPr>
          <p:cNvSpPr txBox="1"/>
          <p:nvPr/>
        </p:nvSpPr>
        <p:spPr>
          <a:xfrm>
            <a:off x="401685" y="1463048"/>
            <a:ext cx="3756752" cy="4339650"/>
          </a:xfrm>
          <a:prstGeom prst="rect">
            <a:avLst/>
          </a:prstGeom>
          <a:solidFill>
            <a:schemeClr val="bg1"/>
          </a:solidFill>
        </p:spPr>
        <p:txBody>
          <a:bodyPr wrap="square" rtlCol="0">
            <a:spAutoFit/>
          </a:bodyPr>
          <a:lstStyle/>
          <a:p>
            <a:r>
              <a:rPr lang="en-US" sz="2400">
                <a:latin typeface="Arial Nova" panose="020B0504020202020204" pitchFamily="34" charset="0"/>
              </a:rPr>
              <a:t>The answer is E, All of the above. All the factors are important for installation of CEMS.</a:t>
            </a:r>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p:txBody>
      </p:sp>
      <p:sp>
        <p:nvSpPr>
          <p:cNvPr id="22" name="Slide Number Placeholder 3">
            <a:extLst>
              <a:ext uri="{FF2B5EF4-FFF2-40B4-BE49-F238E27FC236}">
                <a16:creationId xmlns:a16="http://schemas.microsoft.com/office/drawing/2014/main" id="{1677E420-1D99-4730-8CED-8DAAAEA497E0}"/>
              </a:ext>
            </a:extLst>
          </p:cNvPr>
          <p:cNvSpPr txBox="1">
            <a:spLocks/>
          </p:cNvSpPr>
          <p:nvPr/>
        </p:nvSpPr>
        <p:spPr>
          <a:xfrm>
            <a:off x="9179694" y="6405885"/>
            <a:ext cx="2743200" cy="365125"/>
          </a:xfrm>
          <a:prstGeom prst="rect">
            <a:avLst/>
          </a:prstGeom>
        </p:spPr>
        <p:txBody>
          <a:bodyPr anchor="ctr">
            <a:norm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spcAft>
                <a:spcPts val="600"/>
              </a:spcAft>
            </a:pPr>
            <a:fld id="{9F6A1695-EE1A-47E5-B690-CB114231B8B2}" type="slidenum">
              <a:rPr lang="en-US" sz="1200" smtClean="0">
                <a:solidFill>
                  <a:schemeClr val="bg1">
                    <a:lumMod val="65000"/>
                  </a:schemeClr>
                </a:solidFill>
                <a:latin typeface="Arial Nova" panose="020B0504020202020204" pitchFamily="34" charset="0"/>
              </a:rPr>
              <a:pPr algn="r">
                <a:spcAft>
                  <a:spcPts val="600"/>
                </a:spcAft>
              </a:pPr>
              <a:t>51</a:t>
            </a:fld>
            <a:endParaRPr lang="en-US" sz="1200">
              <a:solidFill>
                <a:schemeClr val="bg1">
                  <a:lumMod val="65000"/>
                </a:schemeClr>
              </a:solidFill>
              <a:latin typeface="Arial Nova" panose="020B0504020202020204" pitchFamily="34" charset="0"/>
            </a:endParaRPr>
          </a:p>
        </p:txBody>
      </p:sp>
    </p:spTree>
    <p:extLst>
      <p:ext uri="{BB962C8B-B14F-4D97-AF65-F5344CB8AC3E}">
        <p14:creationId xmlns:p14="http://schemas.microsoft.com/office/powerpoint/2010/main" val="2080650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1" nodeType="clickEffect">
                                  <p:stCondLst>
                                    <p:cond delay="0"/>
                                  </p:stCondLst>
                                  <p:childTnLst>
                                    <p:set>
                                      <p:cBhvr>
                                        <p:cTn id="6" dur="indefinite"/>
                                        <p:tgtEl>
                                          <p:spTgt spid="27"/>
                                        </p:tgtEl>
                                        <p:attrNameLst>
                                          <p:attrName>fillcolor</p:attrName>
                                        </p:attrNameLst>
                                      </p:cBhvr>
                                      <p:to>
                                        <p:clrVal>
                                          <a:schemeClr val="accent1"/>
                                        </p:clrVal>
                                      </p:to>
                                    </p:set>
                                    <p:set>
                                      <p:cBhvr>
                                        <p:cTn id="7" dur="indefinite"/>
                                        <p:tgtEl>
                                          <p:spTgt spid="27"/>
                                        </p:tgtEl>
                                        <p:attrNameLst>
                                          <p:attrName>fill.type</p:attrName>
                                        </p:attrNameLst>
                                      </p:cBhvr>
                                      <p:to>
                                        <p:strVal val="solid"/>
                                      </p:to>
                                    </p:set>
                                    <p:set>
                                      <p:cBhvr>
                                        <p:cTn id="8" dur="indefinite"/>
                                        <p:tgtEl>
                                          <p:spTgt spid="27"/>
                                        </p:tgtEl>
                                        <p:attrNameLst>
                                          <p:attrName>fill.on</p:attrName>
                                        </p:attrNameLst>
                                      </p:cBhvr>
                                      <p:to>
                                        <p:strVal val="true"/>
                                      </p:to>
                                    </p:set>
                                  </p:childTnLst>
                                </p:cTn>
                              </p:par>
                              <p:par>
                                <p:cTn id="9" presetID="53" presetClass="entr" presetSubtype="16"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animEffect transition="in" filter="fade">
                                      <p:cBhvr>
                                        <p:cTn id="1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C26993-4651-47B2-A651-25FC192650C7}"/>
              </a:ext>
            </a:extLst>
          </p:cNvPr>
          <p:cNvSpPr>
            <a:spLocks noGrp="1"/>
          </p:cNvSpPr>
          <p:nvPr>
            <p:ph type="title" idx="4294967295"/>
          </p:nvPr>
        </p:nvSpPr>
        <p:spPr>
          <a:xfrm rot="16200000">
            <a:off x="-1714906" y="2688973"/>
            <a:ext cx="5119123" cy="1245281"/>
          </a:xfrm>
        </p:spPr>
        <p:txBody>
          <a:bodyPr/>
          <a:lstStyle/>
          <a:p>
            <a:pPr algn="ctr"/>
            <a:r>
              <a:rPr lang="en-US" sz="7200">
                <a:solidFill>
                  <a:schemeClr val="accent2"/>
                </a:solidFill>
              </a:rPr>
              <a:t>Activity</a:t>
            </a:r>
          </a:p>
        </p:txBody>
      </p:sp>
      <p:sp>
        <p:nvSpPr>
          <p:cNvPr id="7" name="Text Placeholder 6">
            <a:extLst>
              <a:ext uri="{FF2B5EF4-FFF2-40B4-BE49-F238E27FC236}">
                <a16:creationId xmlns:a16="http://schemas.microsoft.com/office/drawing/2014/main" id="{C159C118-794E-46C8-86FF-B4404F76B236}"/>
              </a:ext>
            </a:extLst>
          </p:cNvPr>
          <p:cNvSpPr>
            <a:spLocks noGrp="1"/>
          </p:cNvSpPr>
          <p:nvPr>
            <p:ph type="body" sz="quarter" idx="15"/>
          </p:nvPr>
        </p:nvSpPr>
        <p:spPr>
          <a:xfrm>
            <a:off x="6096000" y="206749"/>
            <a:ext cx="5788925" cy="6209730"/>
          </a:xfrm>
        </p:spPr>
        <p:txBody>
          <a:bodyPr/>
          <a:lstStyle/>
          <a:p>
            <a:r>
              <a:rPr lang="en-US" b="1"/>
              <a:t>Title: Top Ten </a:t>
            </a:r>
            <a:endParaRPr lang="en-US"/>
          </a:p>
          <a:p>
            <a:endParaRPr lang="en-US" b="1"/>
          </a:p>
          <a:p>
            <a:r>
              <a:rPr lang="en-US" b="1"/>
              <a:t>Purpose: </a:t>
            </a:r>
            <a:r>
              <a:rPr lang="en-US"/>
              <a:t>To review the module content by sharing a list of top ten things learned about CMS and its design and components.</a:t>
            </a:r>
          </a:p>
          <a:p>
            <a:endParaRPr lang="en-US"/>
          </a:p>
          <a:p>
            <a:r>
              <a:rPr lang="en-US" b="1"/>
              <a:t>Time: </a:t>
            </a:r>
            <a:r>
              <a:rPr lang="en-US"/>
              <a:t>40 minutes</a:t>
            </a:r>
          </a:p>
          <a:p>
            <a:pPr lvl="6"/>
            <a:r>
              <a:rPr lang="en-US" sz="2200">
                <a:solidFill>
                  <a:schemeClr val="bg1"/>
                </a:solidFill>
                <a:latin typeface="Georgia Pro" panose="02040502050405020303" pitchFamily="18" charset="0"/>
              </a:rPr>
              <a:t>20 minutes in groups</a:t>
            </a:r>
          </a:p>
          <a:p>
            <a:pPr lvl="6"/>
            <a:r>
              <a:rPr lang="en-US" sz="2200">
                <a:solidFill>
                  <a:schemeClr val="bg1"/>
                </a:solidFill>
                <a:latin typeface="Georgia Pro" panose="02040502050405020303" pitchFamily="18" charset="0"/>
              </a:rPr>
              <a:t>20 minutes group debrief</a:t>
            </a:r>
            <a:endParaRPr lang="en-US"/>
          </a:p>
        </p:txBody>
      </p:sp>
      <p:sp>
        <p:nvSpPr>
          <p:cNvPr id="4" name="Slide Number Placeholder 3">
            <a:extLst>
              <a:ext uri="{FF2B5EF4-FFF2-40B4-BE49-F238E27FC236}">
                <a16:creationId xmlns:a16="http://schemas.microsoft.com/office/drawing/2014/main" id="{6B87BD2C-C6C4-4C33-85E0-4CCB3F1775FA}"/>
              </a:ext>
            </a:extLst>
          </p:cNvPr>
          <p:cNvSpPr txBox="1">
            <a:spLocks/>
          </p:cNvSpPr>
          <p:nvPr/>
        </p:nvSpPr>
        <p:spPr>
          <a:xfrm>
            <a:off x="9179694" y="6405885"/>
            <a:ext cx="2743200" cy="365125"/>
          </a:xfrm>
          <a:prstGeom prst="rect">
            <a:avLst/>
          </a:prstGeom>
        </p:spPr>
        <p:txBody>
          <a:bodyPr anchor="ctr">
            <a:norm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spcAft>
                <a:spcPts val="600"/>
              </a:spcAft>
            </a:pPr>
            <a:fld id="{9F6A1695-EE1A-47E5-B690-CB114231B8B2}" type="slidenum">
              <a:rPr lang="en-US" sz="1200" smtClean="0">
                <a:latin typeface="Arial Nova" panose="020B0504020202020204" pitchFamily="34" charset="0"/>
              </a:rPr>
              <a:pPr algn="r">
                <a:spcAft>
                  <a:spcPts val="600"/>
                </a:spcAft>
              </a:pPr>
              <a:t>52</a:t>
            </a:fld>
            <a:endParaRPr lang="en-US" sz="1200">
              <a:latin typeface="Arial Nova" panose="020B0504020202020204" pitchFamily="34" charset="0"/>
            </a:endParaRPr>
          </a:p>
        </p:txBody>
      </p:sp>
    </p:spTree>
    <p:extLst>
      <p:ext uri="{BB962C8B-B14F-4D97-AF65-F5344CB8AC3E}">
        <p14:creationId xmlns:p14="http://schemas.microsoft.com/office/powerpoint/2010/main" val="8205093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383019-29BC-4CE3-A5DD-03371831E334}"/>
              </a:ext>
            </a:extLst>
          </p:cNvPr>
          <p:cNvSpPr>
            <a:spLocks noGrp="1"/>
          </p:cNvSpPr>
          <p:nvPr>
            <p:ph type="title" idx="4294967295"/>
          </p:nvPr>
        </p:nvSpPr>
        <p:spPr>
          <a:xfrm>
            <a:off x="7686736" y="877006"/>
            <a:ext cx="4236158" cy="1616507"/>
          </a:xfrm>
        </p:spPr>
        <p:txBody>
          <a:bodyPr/>
          <a:lstStyle/>
          <a:p>
            <a:pPr algn="ctr"/>
            <a:r>
              <a:rPr lang="en-US" sz="6000">
                <a:solidFill>
                  <a:schemeClr val="accent2"/>
                </a:solidFill>
              </a:rPr>
              <a:t>Activity Debrief</a:t>
            </a:r>
          </a:p>
        </p:txBody>
      </p:sp>
      <p:sp>
        <p:nvSpPr>
          <p:cNvPr id="3" name="Slide Number Placeholder 3">
            <a:extLst>
              <a:ext uri="{FF2B5EF4-FFF2-40B4-BE49-F238E27FC236}">
                <a16:creationId xmlns:a16="http://schemas.microsoft.com/office/drawing/2014/main" id="{C2A56AC6-4082-4591-A69F-B6CFB0E7E9DC}"/>
              </a:ext>
            </a:extLst>
          </p:cNvPr>
          <p:cNvSpPr txBox="1">
            <a:spLocks/>
          </p:cNvSpPr>
          <p:nvPr/>
        </p:nvSpPr>
        <p:spPr>
          <a:xfrm>
            <a:off x="9179694" y="6405885"/>
            <a:ext cx="2743200" cy="365125"/>
          </a:xfrm>
          <a:prstGeom prst="rect">
            <a:avLst/>
          </a:prstGeom>
        </p:spPr>
        <p:txBody>
          <a:bodyPr anchor="ctr">
            <a:norm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spcAft>
                <a:spcPts val="600"/>
              </a:spcAft>
            </a:pPr>
            <a:fld id="{9F6A1695-EE1A-47E5-B690-CB114231B8B2}" type="slidenum">
              <a:rPr lang="en-US" sz="1200" smtClean="0">
                <a:solidFill>
                  <a:schemeClr val="bg1">
                    <a:lumMod val="65000"/>
                  </a:schemeClr>
                </a:solidFill>
                <a:latin typeface="Arial Nova" panose="020B0504020202020204" pitchFamily="34" charset="0"/>
              </a:rPr>
              <a:pPr algn="r">
                <a:spcAft>
                  <a:spcPts val="600"/>
                </a:spcAft>
              </a:pPr>
              <a:t>53</a:t>
            </a:fld>
            <a:endParaRPr lang="en-US" sz="1200">
              <a:solidFill>
                <a:schemeClr val="bg1">
                  <a:lumMod val="65000"/>
                </a:schemeClr>
              </a:solidFill>
              <a:latin typeface="Arial Nova" panose="020B0504020202020204" pitchFamily="34" charset="0"/>
            </a:endParaRPr>
          </a:p>
        </p:txBody>
      </p:sp>
    </p:spTree>
    <p:extLst>
      <p:ext uri="{BB962C8B-B14F-4D97-AF65-F5344CB8AC3E}">
        <p14:creationId xmlns:p14="http://schemas.microsoft.com/office/powerpoint/2010/main" val="1739160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4830481-E9F4-4368-A317-BB4AA10A0619}"/>
              </a:ext>
            </a:extLst>
          </p:cNvPr>
          <p:cNvSpPr>
            <a:spLocks noGrp="1"/>
          </p:cNvSpPr>
          <p:nvPr>
            <p:ph type="title"/>
          </p:nvPr>
        </p:nvSpPr>
        <p:spPr>
          <a:prstGeom prst="rect">
            <a:avLst/>
          </a:prstGeom>
        </p:spPr>
        <p:txBody>
          <a:bodyPr anchor="t">
            <a:normAutofit/>
          </a:bodyPr>
          <a:lstStyle/>
          <a:p>
            <a:pPr>
              <a:lnSpc>
                <a:spcPct val="90000"/>
              </a:lnSpc>
            </a:pPr>
            <a:r>
              <a:rPr lang="en-US" sz="4600"/>
              <a:t>Module 2 Summary</a:t>
            </a:r>
          </a:p>
        </p:txBody>
      </p:sp>
      <p:sp>
        <p:nvSpPr>
          <p:cNvPr id="6" name="Content Placeholder 5">
            <a:extLst>
              <a:ext uri="{FF2B5EF4-FFF2-40B4-BE49-F238E27FC236}">
                <a16:creationId xmlns:a16="http://schemas.microsoft.com/office/drawing/2014/main" id="{EBBE3485-4455-49BC-A27C-C92E883DF857}"/>
              </a:ext>
            </a:extLst>
          </p:cNvPr>
          <p:cNvSpPr>
            <a:spLocks noGrp="1"/>
          </p:cNvSpPr>
          <p:nvPr>
            <p:ph sz="half" idx="4294967295"/>
          </p:nvPr>
        </p:nvSpPr>
        <p:spPr>
          <a:xfrm>
            <a:off x="189571" y="1438470"/>
            <a:ext cx="5740400" cy="4621213"/>
          </a:xfrm>
          <a:prstGeom prst="rect">
            <a:avLst/>
          </a:prstGeom>
        </p:spPr>
        <p:txBody>
          <a:bodyPr>
            <a:normAutofit lnSpcReduction="10000"/>
          </a:bodyPr>
          <a:lstStyle/>
          <a:p>
            <a:pPr marL="0" indent="0">
              <a:buNone/>
            </a:pPr>
            <a:r>
              <a:rPr lang="en-US"/>
              <a:t>Now that you have completed Module 2, you should be able to:</a:t>
            </a:r>
          </a:p>
          <a:p>
            <a:pPr marL="781812" lvl="1" indent="-342900"/>
            <a:r>
              <a:rPr lang="en-US"/>
              <a:t>Define opacity and describe how continuous opacity monitoring systems (COMS) are used</a:t>
            </a:r>
          </a:p>
          <a:p>
            <a:pPr marL="781812" lvl="1" indent="-342900"/>
            <a:r>
              <a:rPr lang="en-US"/>
              <a:t>Recognize the pollutant parameters measured by continuous monitoring systems (CMS)</a:t>
            </a:r>
          </a:p>
          <a:p>
            <a:pPr marL="781812" lvl="1" indent="-342900"/>
            <a:r>
              <a:rPr lang="en-US"/>
              <a:t>Distinguish between extractive and in-situ systems</a:t>
            </a:r>
          </a:p>
          <a:p>
            <a:pPr marL="781812" lvl="1" indent="-342900"/>
            <a:r>
              <a:rPr lang="en-US"/>
              <a:t>Describe how continuous emission rate monitoring systems (CERMS) function</a:t>
            </a:r>
          </a:p>
          <a:p>
            <a:pPr marL="781812" lvl="1" indent="-342900"/>
            <a:r>
              <a:rPr lang="en-US"/>
              <a:t>Give examples of CEMS location and siting considerations</a:t>
            </a:r>
          </a:p>
          <a:p>
            <a:pPr lvl="1" indent="0">
              <a:buNone/>
            </a:pPr>
            <a:endParaRPr lang="en-US" sz="2200"/>
          </a:p>
          <a:p>
            <a:pPr marL="781812" lvl="1" indent="-342900"/>
            <a:endParaRPr lang="en-US" sz="2200"/>
          </a:p>
          <a:p>
            <a:pPr marL="342900" indent="-342900">
              <a:buFont typeface="Arial" panose="020B0604020202020204" pitchFamily="34" charset="0"/>
              <a:buChar char="•"/>
            </a:pPr>
            <a:endParaRPr lang="en-US"/>
          </a:p>
        </p:txBody>
      </p:sp>
      <p:pic>
        <p:nvPicPr>
          <p:cNvPr id="8" name="Picture Placeholder 7" descr="Group of people holding a sign reading SUMMARY">
            <a:extLst>
              <a:ext uri="{FF2B5EF4-FFF2-40B4-BE49-F238E27FC236}">
                <a16:creationId xmlns:a16="http://schemas.microsoft.com/office/drawing/2014/main" id="{DFE99E6D-90CB-445F-BE6A-0919DBFE27EC}"/>
              </a:ext>
            </a:extLst>
          </p:cNvPr>
          <p:cNvPicPr>
            <a:picLocks noGrp="1" noChangeAspect="1"/>
          </p:cNvPicPr>
          <p:nvPr>
            <p:ph type="pic" sz="quarter" idx="10"/>
          </p:nvPr>
        </p:nvPicPr>
        <p:blipFill rotWithShape="1">
          <a:blip r:embed="rId3" cstate="screen">
            <a:extLst>
              <a:ext uri="{28A0092B-C50C-407E-A947-70E740481C1C}">
                <a14:useLocalDpi xmlns:a14="http://schemas.microsoft.com/office/drawing/2010/main"/>
              </a:ext>
            </a:extLst>
          </a:blip>
          <a:srcRect/>
          <a:stretch/>
        </p:blipFill>
        <p:spPr>
          <a:xfrm>
            <a:off x="5966398" y="1551541"/>
            <a:ext cx="5870002" cy="4222242"/>
          </a:xfrm>
        </p:spPr>
      </p:pic>
      <p:sp>
        <p:nvSpPr>
          <p:cNvPr id="4" name="Slide Number Placeholder 3">
            <a:extLst>
              <a:ext uri="{FF2B5EF4-FFF2-40B4-BE49-F238E27FC236}">
                <a16:creationId xmlns:a16="http://schemas.microsoft.com/office/drawing/2014/main" id="{7DC8AB65-EC4C-43E0-A46E-41F2BD1A2B07}"/>
              </a:ext>
            </a:extLst>
          </p:cNvPr>
          <p:cNvSpPr>
            <a:spLocks noGrp="1"/>
          </p:cNvSpPr>
          <p:nvPr>
            <p:ph type="sldNum" sz="quarter" idx="4"/>
          </p:nvPr>
        </p:nvSpPr>
        <p:spPr>
          <a:prstGeom prst="rect">
            <a:avLst/>
          </a:prstGeom>
        </p:spPr>
        <p:txBody>
          <a:bodyPr anchor="ctr">
            <a:normAutofit/>
          </a:bodyPr>
          <a:lstStyle/>
          <a:p>
            <a:pPr>
              <a:spcAft>
                <a:spcPts val="600"/>
              </a:spcAft>
            </a:pPr>
            <a:fld id="{9F6A1695-EE1A-47E5-B690-CB114231B8B2}" type="slidenum">
              <a:rPr lang="en-US" smtClean="0">
                <a:latin typeface="Arial Nova" panose="020B0504020202020204" pitchFamily="34" charset="0"/>
              </a:rPr>
              <a:pPr>
                <a:spcAft>
                  <a:spcPts val="600"/>
                </a:spcAft>
              </a:pPr>
              <a:t>54</a:t>
            </a:fld>
            <a:endParaRPr lang="en-US">
              <a:latin typeface="Arial Nova" panose="020B0504020202020204" pitchFamily="34" charset="0"/>
            </a:endParaRPr>
          </a:p>
        </p:txBody>
      </p:sp>
    </p:spTree>
    <p:extLst>
      <p:ext uri="{BB962C8B-B14F-4D97-AF65-F5344CB8AC3E}">
        <p14:creationId xmlns:p14="http://schemas.microsoft.com/office/powerpoint/2010/main" val="36654761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14904C51-261D-44E8-9F0C-7FA8BE7BAD5D}"/>
              </a:ext>
            </a:extLst>
          </p:cNvPr>
          <p:cNvSpPr>
            <a:spLocks noGrp="1"/>
          </p:cNvSpPr>
          <p:nvPr>
            <p:ph type="title"/>
          </p:nvPr>
        </p:nvSpPr>
        <p:spPr>
          <a:prstGeom prst="rect">
            <a:avLst/>
          </a:prstGeom>
        </p:spPr>
        <p:txBody>
          <a:bodyPr anchor="t">
            <a:normAutofit/>
          </a:bodyPr>
          <a:lstStyle/>
          <a:p>
            <a:pPr>
              <a:lnSpc>
                <a:spcPct val="90000"/>
              </a:lnSpc>
            </a:pPr>
            <a:r>
              <a:rPr lang="en-US" sz="4600"/>
              <a:t>General Categories of CMS</a:t>
            </a:r>
          </a:p>
        </p:txBody>
      </p:sp>
      <p:sp>
        <p:nvSpPr>
          <p:cNvPr id="4" name="Slide Number Placeholder 3">
            <a:extLst>
              <a:ext uri="{FF2B5EF4-FFF2-40B4-BE49-F238E27FC236}">
                <a16:creationId xmlns:a16="http://schemas.microsoft.com/office/drawing/2014/main" id="{1081210C-C682-4C2F-A014-8FE252C3B5CB}"/>
              </a:ext>
            </a:extLst>
          </p:cNvPr>
          <p:cNvSpPr>
            <a:spLocks noGrp="1"/>
          </p:cNvSpPr>
          <p:nvPr>
            <p:ph type="sldNum" sz="quarter" idx="4"/>
          </p:nvPr>
        </p:nvSpPr>
        <p:spPr>
          <a:prstGeom prst="rect">
            <a:avLst/>
          </a:prstGeom>
        </p:spPr>
        <p:txBody>
          <a:bodyPr anchor="ctr">
            <a:normAutofit/>
          </a:bodyPr>
          <a:lstStyle/>
          <a:p>
            <a:pPr>
              <a:spcAft>
                <a:spcPts val="600"/>
              </a:spcAft>
            </a:pPr>
            <a:fld id="{9F6A1695-EE1A-47E5-B690-CB114231B8B2}" type="slidenum">
              <a:rPr lang="en-US" smtClean="0">
                <a:latin typeface="Arial Nova" panose="020B0504020202020204" pitchFamily="34" charset="0"/>
              </a:rPr>
              <a:pPr>
                <a:spcAft>
                  <a:spcPts val="600"/>
                </a:spcAft>
              </a:pPr>
              <a:t>6</a:t>
            </a:fld>
            <a:endParaRPr lang="en-US">
              <a:latin typeface="Arial Nova" panose="020B0504020202020204" pitchFamily="34" charset="0"/>
            </a:endParaRPr>
          </a:p>
        </p:txBody>
      </p:sp>
      <p:pic>
        <p:nvPicPr>
          <p:cNvPr id="15" name="Picture 14" descr="Flowchart depicting the general categories of CMS: Particulate Matter, Gas Concentration Monitors, Stack Volumetric Flowrate, and Predictive Systems">
            <a:extLst>
              <a:ext uri="{FF2B5EF4-FFF2-40B4-BE49-F238E27FC236}">
                <a16:creationId xmlns:a16="http://schemas.microsoft.com/office/drawing/2014/main" id="{2FDC18CB-BD44-412B-A4CA-AA5806D59486}"/>
              </a:ext>
            </a:extLst>
          </p:cNvPr>
          <p:cNvPicPr>
            <a:picLocks noChangeAspect="1"/>
          </p:cNvPicPr>
          <p:nvPr/>
        </p:nvPicPr>
        <p:blipFill>
          <a:blip r:embed="rId4">
            <a:extLst>
              <a:ext uri="{28A0092B-C50C-407E-A947-70E740481C1C}">
                <a14:useLocalDpi xmlns:a14="http://schemas.microsoft.com/office/drawing/2010/main"/>
              </a:ext>
            </a:extLst>
          </a:blip>
          <a:srcRect/>
          <a:stretch/>
        </p:blipFill>
        <p:spPr>
          <a:xfrm>
            <a:off x="543900" y="1680849"/>
            <a:ext cx="10660083" cy="4073917"/>
          </a:xfrm>
          <a:prstGeom prst="rect">
            <a:avLst/>
          </a:prstGeom>
        </p:spPr>
      </p:pic>
    </p:spTree>
    <p:custDataLst>
      <p:tags r:id="rId1"/>
    </p:custDataLst>
    <p:extLst>
      <p:ext uri="{BB962C8B-B14F-4D97-AF65-F5344CB8AC3E}">
        <p14:creationId xmlns:p14="http://schemas.microsoft.com/office/powerpoint/2010/main" val="36443624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623B2F6-2999-404A-A36A-A477246C462C}"/>
              </a:ext>
            </a:extLst>
          </p:cNvPr>
          <p:cNvSpPr>
            <a:spLocks noGrp="1"/>
          </p:cNvSpPr>
          <p:nvPr>
            <p:ph type="title"/>
          </p:nvPr>
        </p:nvSpPr>
        <p:spPr/>
        <p:txBody>
          <a:bodyPr/>
          <a:lstStyle/>
          <a:p>
            <a:r>
              <a:rPr lang="en-US" sz="5400"/>
              <a:t>Opacity and COMS</a:t>
            </a:r>
            <a:br>
              <a:rPr lang="en-US" sz="5400"/>
            </a:br>
            <a:endParaRPr lang="en-US"/>
          </a:p>
        </p:txBody>
      </p:sp>
      <p:pic>
        <p:nvPicPr>
          <p:cNvPr id="6" name="Picture 5" descr="Smoke stack emitting pollution">
            <a:extLst>
              <a:ext uri="{FF2B5EF4-FFF2-40B4-BE49-F238E27FC236}">
                <a16:creationId xmlns:a16="http://schemas.microsoft.com/office/drawing/2014/main" id="{46FDA0E0-054D-4BDB-9C8C-19B8477B1CC5}"/>
              </a:ext>
            </a:extLst>
          </p:cNvPr>
          <p:cNvPicPr>
            <a:picLocks noGrp="1" noChangeAspect="1"/>
          </p:cNvPicPr>
          <p:nvPr/>
        </p:nvPicPr>
        <p:blipFill rotWithShape="1">
          <a:blip r:embed="rId4" cstate="screen">
            <a:extLst>
              <a:ext uri="{28A0092B-C50C-407E-A947-70E740481C1C}">
                <a14:useLocalDpi xmlns:a14="http://schemas.microsoft.com/office/drawing/2010/main"/>
              </a:ext>
            </a:extLst>
          </a:blip>
          <a:srcRect/>
          <a:stretch/>
        </p:blipFill>
        <p:spPr>
          <a:xfrm>
            <a:off x="5943599" y="910277"/>
            <a:ext cx="5350547" cy="4676485"/>
          </a:xfrm>
          <a:prstGeom prst="rect">
            <a:avLst/>
          </a:prstGeom>
          <a:noFill/>
          <a:ln w="38100">
            <a:noFill/>
          </a:ln>
        </p:spPr>
      </p:pic>
      <p:sp>
        <p:nvSpPr>
          <p:cNvPr id="8" name="Slide Number Placeholder 3">
            <a:extLst>
              <a:ext uri="{FF2B5EF4-FFF2-40B4-BE49-F238E27FC236}">
                <a16:creationId xmlns:a16="http://schemas.microsoft.com/office/drawing/2014/main" id="{CA0465E4-C703-46A7-927C-5BC8FB119DA7}"/>
              </a:ext>
            </a:extLst>
          </p:cNvPr>
          <p:cNvSpPr txBox="1">
            <a:spLocks/>
          </p:cNvSpPr>
          <p:nvPr/>
        </p:nvSpPr>
        <p:spPr>
          <a:xfrm>
            <a:off x="9179694" y="6405885"/>
            <a:ext cx="2743200" cy="365125"/>
          </a:xfrm>
          <a:prstGeom prst="rect">
            <a:avLst/>
          </a:prstGeom>
        </p:spPr>
        <p:txBody>
          <a:bodyPr anchor="ctr">
            <a:norm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spcAft>
                <a:spcPts val="600"/>
              </a:spcAft>
            </a:pPr>
            <a:fld id="{9F6A1695-EE1A-47E5-B690-CB114231B8B2}" type="slidenum">
              <a:rPr lang="en-US" sz="1200" smtClean="0">
                <a:solidFill>
                  <a:schemeClr val="bg1">
                    <a:lumMod val="65000"/>
                  </a:schemeClr>
                </a:solidFill>
                <a:latin typeface="Arial Nova" panose="020B0504020202020204" pitchFamily="34" charset="0"/>
              </a:rPr>
              <a:pPr algn="r">
                <a:spcAft>
                  <a:spcPts val="600"/>
                </a:spcAft>
              </a:pPr>
              <a:t>7</a:t>
            </a:fld>
            <a:endParaRPr lang="en-US" sz="1200">
              <a:solidFill>
                <a:schemeClr val="bg1">
                  <a:lumMod val="65000"/>
                </a:schemeClr>
              </a:solidFill>
              <a:latin typeface="Arial Nova" panose="020B0504020202020204" pitchFamily="34" charset="0"/>
            </a:endParaRPr>
          </a:p>
        </p:txBody>
      </p:sp>
    </p:spTree>
    <p:custDataLst>
      <p:tags r:id="rId1"/>
    </p:custDataLst>
    <p:extLst>
      <p:ext uri="{BB962C8B-B14F-4D97-AF65-F5344CB8AC3E}">
        <p14:creationId xmlns:p14="http://schemas.microsoft.com/office/powerpoint/2010/main" val="38636200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5E08018-0AC0-4BAD-ACF8-ABD50EC37B91}"/>
              </a:ext>
            </a:extLst>
          </p:cNvPr>
          <p:cNvSpPr>
            <a:spLocks noGrp="1"/>
          </p:cNvSpPr>
          <p:nvPr>
            <p:ph type="title"/>
          </p:nvPr>
        </p:nvSpPr>
        <p:spPr/>
        <p:txBody>
          <a:bodyPr/>
          <a:lstStyle/>
          <a:p>
            <a:r>
              <a:rPr lang="en-US"/>
              <a:t>Opacity – Setting the Stage</a:t>
            </a:r>
          </a:p>
        </p:txBody>
      </p:sp>
      <p:pic>
        <p:nvPicPr>
          <p:cNvPr id="17" name="Picture 16" descr="A flashlight emitting a beam of yellow light ">
            <a:extLst>
              <a:ext uri="{FF2B5EF4-FFF2-40B4-BE49-F238E27FC236}">
                <a16:creationId xmlns:a16="http://schemas.microsoft.com/office/drawing/2014/main" id="{8636D14F-1A21-446C-A146-0025819F1522}"/>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354704" y="1455821"/>
            <a:ext cx="5837296" cy="4766559"/>
          </a:xfrm>
          <a:prstGeom prst="rect">
            <a:avLst/>
          </a:prstGeom>
        </p:spPr>
      </p:pic>
      <p:sp>
        <p:nvSpPr>
          <p:cNvPr id="5" name="Content Placeholder 4">
            <a:extLst>
              <a:ext uri="{FF2B5EF4-FFF2-40B4-BE49-F238E27FC236}">
                <a16:creationId xmlns:a16="http://schemas.microsoft.com/office/drawing/2014/main" id="{05D594E9-243A-4331-BDAB-A07E4A4AAC17}"/>
              </a:ext>
            </a:extLst>
          </p:cNvPr>
          <p:cNvSpPr>
            <a:spLocks noGrp="1"/>
          </p:cNvSpPr>
          <p:nvPr>
            <p:ph idx="1"/>
          </p:nvPr>
        </p:nvSpPr>
        <p:spPr>
          <a:xfrm>
            <a:off x="269107" y="1455821"/>
            <a:ext cx="9049553" cy="3946358"/>
          </a:xfrm>
        </p:spPr>
        <p:txBody>
          <a:bodyPr/>
          <a:lstStyle/>
          <a:p>
            <a:pPr marL="342900" indent="-342900">
              <a:buFont typeface="Arial" panose="020B0604020202020204" pitchFamily="34" charset="0"/>
              <a:buChar char="•"/>
            </a:pPr>
            <a:r>
              <a:rPr lang="en-US" altLang="en-US" b="1"/>
              <a:t>OPACITY (Op) </a:t>
            </a:r>
            <a:r>
              <a:rPr lang="en-US" altLang="en-US">
                <a:sym typeface="Symbol" panose="05050102010706020507" pitchFamily="18" charset="2"/>
              </a:rPr>
              <a:t> </a:t>
            </a:r>
            <a:r>
              <a:rPr lang="en-US" altLang="en-US"/>
              <a:t>The percentage of light that is attenuated by an optical medium – in our case, the effluent gas stream.</a:t>
            </a:r>
          </a:p>
          <a:p>
            <a:endParaRPr lang="en-US" altLang="en-US"/>
          </a:p>
          <a:p>
            <a:pPr marL="342900" indent="-342900">
              <a:buFont typeface="Arial" panose="020B0604020202020204" pitchFamily="34" charset="0"/>
              <a:buChar char="•"/>
            </a:pPr>
            <a:r>
              <a:rPr lang="en-US" altLang="en-US" b="1"/>
              <a:t>TRANSMITTANCE (Tr)</a:t>
            </a:r>
            <a:r>
              <a:rPr lang="en-US" altLang="en-US">
                <a:sym typeface="Symbol" panose="05050102010706020507" pitchFamily="18" charset="2"/>
              </a:rPr>
              <a:t> </a:t>
            </a:r>
            <a:r>
              <a:rPr lang="en-US" altLang="en-US"/>
              <a:t>The percentage of light that is transmitted through an optical medium.</a:t>
            </a:r>
          </a:p>
          <a:p>
            <a:r>
              <a:rPr lang="en-US" altLang="en-US"/>
              <a:t>     Therefore, Op = 100 - Tr</a:t>
            </a:r>
          </a:p>
          <a:p>
            <a:endParaRPr lang="en-US"/>
          </a:p>
        </p:txBody>
      </p:sp>
      <p:sp>
        <p:nvSpPr>
          <p:cNvPr id="6" name="Slide Number Placeholder 3">
            <a:extLst>
              <a:ext uri="{FF2B5EF4-FFF2-40B4-BE49-F238E27FC236}">
                <a16:creationId xmlns:a16="http://schemas.microsoft.com/office/drawing/2014/main" id="{F5DD30EA-404D-4B87-A400-58E1ADD82444}"/>
              </a:ext>
            </a:extLst>
          </p:cNvPr>
          <p:cNvSpPr txBox="1">
            <a:spLocks/>
          </p:cNvSpPr>
          <p:nvPr/>
        </p:nvSpPr>
        <p:spPr>
          <a:xfrm>
            <a:off x="9179694" y="6405885"/>
            <a:ext cx="2743200" cy="365125"/>
          </a:xfrm>
          <a:prstGeom prst="rect">
            <a:avLst/>
          </a:prstGeom>
        </p:spPr>
        <p:txBody>
          <a:bodyPr anchor="ctr">
            <a:norm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spcAft>
                <a:spcPts val="600"/>
              </a:spcAft>
            </a:pPr>
            <a:fld id="{9F6A1695-EE1A-47E5-B690-CB114231B8B2}" type="slidenum">
              <a:rPr lang="en-US" sz="1200" smtClean="0">
                <a:solidFill>
                  <a:schemeClr val="bg1">
                    <a:lumMod val="65000"/>
                  </a:schemeClr>
                </a:solidFill>
                <a:latin typeface="Arial Nova" panose="020B0504020202020204" pitchFamily="34" charset="0"/>
              </a:rPr>
              <a:pPr algn="r">
                <a:spcAft>
                  <a:spcPts val="600"/>
                </a:spcAft>
              </a:pPr>
              <a:t>8</a:t>
            </a:fld>
            <a:endParaRPr lang="en-US" sz="1200">
              <a:solidFill>
                <a:schemeClr val="bg1">
                  <a:lumMod val="65000"/>
                </a:schemeClr>
              </a:solidFill>
              <a:latin typeface="Arial Nova" panose="020B0504020202020204" pitchFamily="34" charset="0"/>
            </a:endParaRPr>
          </a:p>
        </p:txBody>
      </p:sp>
    </p:spTree>
    <p:custDataLst>
      <p:tags r:id="rId1"/>
    </p:custDataLst>
    <p:extLst>
      <p:ext uri="{BB962C8B-B14F-4D97-AF65-F5344CB8AC3E}">
        <p14:creationId xmlns:p14="http://schemas.microsoft.com/office/powerpoint/2010/main" val="31089515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14904C51-261D-44E8-9F0C-7FA8BE7BAD5D}"/>
              </a:ext>
            </a:extLst>
          </p:cNvPr>
          <p:cNvSpPr>
            <a:spLocks noGrp="1"/>
          </p:cNvSpPr>
          <p:nvPr>
            <p:ph type="title"/>
          </p:nvPr>
        </p:nvSpPr>
        <p:spPr/>
        <p:txBody>
          <a:bodyPr>
            <a:noAutofit/>
          </a:bodyPr>
          <a:lstStyle/>
          <a:p>
            <a:r>
              <a:rPr lang="en-US" sz="4600"/>
              <a:t>Transmittance vs. Opacity</a:t>
            </a:r>
          </a:p>
        </p:txBody>
      </p:sp>
      <p:pic>
        <p:nvPicPr>
          <p:cNvPr id="2" name="Picture 1" descr="Scale from 0-100 (counting up by tens) for Percent Transmission. Another scale from 100-0 (counting down by tens) for Percent Opacity">
            <a:extLst>
              <a:ext uri="{FF2B5EF4-FFF2-40B4-BE49-F238E27FC236}">
                <a16:creationId xmlns:a16="http://schemas.microsoft.com/office/drawing/2014/main" id="{41BE6106-0160-49A6-96F0-57BDE5379C8C}"/>
              </a:ext>
            </a:extLst>
          </p:cNvPr>
          <p:cNvPicPr>
            <a:picLocks noChangeAspect="1"/>
          </p:cNvPicPr>
          <p:nvPr/>
        </p:nvPicPr>
        <p:blipFill>
          <a:blip r:embed="rId4"/>
          <a:stretch>
            <a:fillRect/>
          </a:stretch>
        </p:blipFill>
        <p:spPr>
          <a:xfrm>
            <a:off x="766287" y="1456043"/>
            <a:ext cx="9492836" cy="4655489"/>
          </a:xfrm>
          <a:prstGeom prst="rect">
            <a:avLst/>
          </a:prstGeom>
        </p:spPr>
      </p:pic>
    </p:spTree>
    <p:custDataLst>
      <p:tags r:id="rId1"/>
    </p:custDataLst>
    <p:extLst>
      <p:ext uri="{BB962C8B-B14F-4D97-AF65-F5344CB8AC3E}">
        <p14:creationId xmlns:p14="http://schemas.microsoft.com/office/powerpoint/2010/main" val="4675802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54"/>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Ecology 16x9">
  <a:themeElements>
    <a:clrScheme name="Custom 1">
      <a:dk1>
        <a:srgbClr val="4D3E2F"/>
      </a:dk1>
      <a:lt1>
        <a:sysClr val="window" lastClr="FFFFFF"/>
      </a:lt1>
      <a:dk2>
        <a:srgbClr val="000000"/>
      </a:dk2>
      <a:lt2>
        <a:srgbClr val="DDDDDD"/>
      </a:lt2>
      <a:accent1>
        <a:srgbClr val="6DC15F"/>
      </a:accent1>
      <a:accent2>
        <a:srgbClr val="2A6CB2"/>
      </a:accent2>
      <a:accent3>
        <a:srgbClr val="795837"/>
      </a:accent3>
      <a:accent4>
        <a:srgbClr val="D18316"/>
      </a:accent4>
      <a:accent5>
        <a:srgbClr val="79B4F0"/>
      </a:accent5>
      <a:accent6>
        <a:srgbClr val="CDC80F"/>
      </a:accent6>
      <a:hlink>
        <a:srgbClr val="2A6CB2"/>
      </a:hlink>
      <a:folHlink>
        <a:srgbClr val="808080"/>
      </a:folHlink>
    </a:clrScheme>
    <a:fontScheme name="Corbel">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ature ecology education photo presentation.potx" id="{C2041BFC-79DD-469A-9C9C-CE3A45FF64F3}" vid="{F6D325B2-35D9-40C5-B4CD-C0A8483D5659}"/>
    </a:ext>
  </a:extLst>
</a:theme>
</file>

<file path=ppt/theme/theme2.xml><?xml version="1.0" encoding="utf-8"?>
<a:theme xmlns:a="http://schemas.openxmlformats.org/drawingml/2006/main" name="Office Theme">
  <a:themeElements>
    <a:clrScheme name="Ecology">
      <a:dk1>
        <a:srgbClr val="4D3E2F"/>
      </a:dk1>
      <a:lt1>
        <a:sysClr val="window" lastClr="FFFFFF"/>
      </a:lt1>
      <a:dk2>
        <a:srgbClr val="000000"/>
      </a:dk2>
      <a:lt2>
        <a:srgbClr val="DDDDDD"/>
      </a:lt2>
      <a:accent1>
        <a:srgbClr val="8BAA00"/>
      </a:accent1>
      <a:accent2>
        <a:srgbClr val="2A6CB2"/>
      </a:accent2>
      <a:accent3>
        <a:srgbClr val="795837"/>
      </a:accent3>
      <a:accent4>
        <a:srgbClr val="D18316"/>
      </a:accent4>
      <a:accent5>
        <a:srgbClr val="79B4F0"/>
      </a:accent5>
      <a:accent6>
        <a:srgbClr val="CDC80F"/>
      </a:accent6>
      <a:hlink>
        <a:srgbClr val="2A6CB2"/>
      </a:hlink>
      <a:folHlink>
        <a:srgbClr val="808080"/>
      </a:folHlink>
    </a:clrScheme>
    <a:fontScheme name="Corbel">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Ecology">
      <a:dk1>
        <a:srgbClr val="4D3E2F"/>
      </a:dk1>
      <a:lt1>
        <a:sysClr val="window" lastClr="FFFFFF"/>
      </a:lt1>
      <a:dk2>
        <a:srgbClr val="000000"/>
      </a:dk2>
      <a:lt2>
        <a:srgbClr val="DDDDDD"/>
      </a:lt2>
      <a:accent1>
        <a:srgbClr val="8BAA00"/>
      </a:accent1>
      <a:accent2>
        <a:srgbClr val="2A6CB2"/>
      </a:accent2>
      <a:accent3>
        <a:srgbClr val="795837"/>
      </a:accent3>
      <a:accent4>
        <a:srgbClr val="D18316"/>
      </a:accent4>
      <a:accent5>
        <a:srgbClr val="79B4F0"/>
      </a:accent5>
      <a:accent6>
        <a:srgbClr val="CDC80F"/>
      </a:accent6>
      <a:hlink>
        <a:srgbClr val="2A6CB2"/>
      </a:hlink>
      <a:folHlink>
        <a:srgbClr val="808080"/>
      </a:folHlink>
    </a:clrScheme>
    <a:fontScheme name="Corbel">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Custom 1">
    <a:dk1>
      <a:srgbClr val="4D3E2F"/>
    </a:dk1>
    <a:lt1>
      <a:sysClr val="window" lastClr="FFFFFF"/>
    </a:lt1>
    <a:dk2>
      <a:srgbClr val="000000"/>
    </a:dk2>
    <a:lt2>
      <a:srgbClr val="DDDDDD"/>
    </a:lt2>
    <a:accent1>
      <a:srgbClr val="6DC15F"/>
    </a:accent1>
    <a:accent2>
      <a:srgbClr val="2A6CB2"/>
    </a:accent2>
    <a:accent3>
      <a:srgbClr val="795837"/>
    </a:accent3>
    <a:accent4>
      <a:srgbClr val="D18316"/>
    </a:accent4>
    <a:accent5>
      <a:srgbClr val="79B4F0"/>
    </a:accent5>
    <a:accent6>
      <a:srgbClr val="CDC80F"/>
    </a:accent6>
    <a:hlink>
      <a:srgbClr val="2A6CB2"/>
    </a:hlink>
    <a:folHlink>
      <a:srgbClr val="808080"/>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haredContentType xmlns="Microsoft.SharePoint.Taxonomy.ContentTypeSync" SourceId="29f62856-1543-49d4-a736-4569d363f533" ContentTypeId="0x0101" PreviousValue="false"/>
</file>

<file path=customXml/item2.xml><?xml version="1.0" encoding="utf-8"?>
<ct:contentTypeSchema xmlns:ct="http://schemas.microsoft.com/office/2006/metadata/contentType" xmlns:ma="http://schemas.microsoft.com/office/2006/metadata/properties/metaAttributes" ct:_="" ma:_="" ma:contentTypeName="Document" ma:contentTypeID="0x010100B8D1AE864022FC4AB1940C9ACBC18425" ma:contentTypeVersion="19" ma:contentTypeDescription="Create a new document." ma:contentTypeScope="" ma:versionID="0c5c5939c7679f1f3fc34bf28d89cc4f">
  <xsd:schema xmlns:xsd="http://www.w3.org/2001/XMLSchema" xmlns:xs="http://www.w3.org/2001/XMLSchema" xmlns:p="http://schemas.microsoft.com/office/2006/metadata/properties" xmlns:ns1="http://schemas.microsoft.com/sharepoint/v3" xmlns:ns2="4ffa91fb-a0ff-4ac5-b2db-65c790d184a4" xmlns:ns3="http://schemas.microsoft.com/sharepoint.v3" xmlns:ns4="http://schemas.microsoft.com/sharepoint/v3/fields" xmlns:ns5="7ca2beb3-1377-461b-b2b4-dd4dfd030764" xmlns:ns6="22d004a6-2f8d-4a75-9f1d-859e2ae55add" targetNamespace="http://schemas.microsoft.com/office/2006/metadata/properties" ma:root="true" ma:fieldsID="1182d8e62c7ea203c520ac9a7a3b90be" ns1:_="" ns2:_="" ns3:_="" ns4:_="" ns5:_="" ns6:_="">
    <xsd:import namespace="http://schemas.microsoft.com/sharepoint/v3"/>
    <xsd:import namespace="4ffa91fb-a0ff-4ac5-b2db-65c790d184a4"/>
    <xsd:import namespace="http://schemas.microsoft.com/sharepoint.v3"/>
    <xsd:import namespace="http://schemas.microsoft.com/sharepoint/v3/fields"/>
    <xsd:import namespace="7ca2beb3-1377-461b-b2b4-dd4dfd030764"/>
    <xsd:import namespace="22d004a6-2f8d-4a75-9f1d-859e2ae55add"/>
    <xsd:element name="properties">
      <xsd:complexType>
        <xsd:sequence>
          <xsd:element name="documentManagement">
            <xsd:complexType>
              <xsd:all>
                <xsd:element ref="ns2:Document_x0020_Creation_x0020_Date" minOccurs="0"/>
                <xsd:element ref="ns2:Creator" minOccurs="0"/>
                <xsd:element ref="ns2:EPA_x0020_Office" minOccurs="0"/>
                <xsd:element ref="ns2:Record"/>
                <xsd:element ref="ns3:CategoryDescription" minOccurs="0"/>
                <xsd:element ref="ns2:Identifier" minOccurs="0"/>
                <xsd:element ref="ns2:EPA_x0020_Contributor" minOccurs="0"/>
                <xsd:element ref="ns2:External_x0020_Contributor" minOccurs="0"/>
                <xsd:element ref="ns4:_Coverage" minOccurs="0"/>
                <xsd:element ref="ns2:EPA_x0020_Related_x0020_Documents" minOccurs="0"/>
                <xsd:element ref="ns4:_Source" minOccurs="0"/>
                <xsd:element ref="ns2:Rights" minOccurs="0"/>
                <xsd:element ref="ns1:Language" minOccurs="0"/>
                <xsd:element ref="ns2:j747ac98061d40f0aa7bd47e1db5675d" minOccurs="0"/>
                <xsd:element ref="ns2:TaxKeywordTaxHTField" minOccurs="0"/>
                <xsd:element ref="ns2:TaxCatchAllLabel" minOccurs="0"/>
                <xsd:element ref="ns2:TaxCatchAll" minOccurs="0"/>
                <xsd:element ref="ns5:MediaServiceMetadata" minOccurs="0"/>
                <xsd:element ref="ns5:MediaServiceFastMetadata" minOccurs="0"/>
                <xsd:element ref="ns5:MediaLengthInSeconds" minOccurs="0"/>
                <xsd:element ref="ns5:MediaServiceDateTaken" minOccurs="0"/>
                <xsd:element ref="ns6:SharedWithUsers" minOccurs="0"/>
                <xsd:element ref="ns6:SharedWithDetails" minOccurs="0"/>
                <xsd:element ref="ns5:MediaServiceObjectDetectorVersions" minOccurs="0"/>
                <xsd:element ref="ns5:MediaServiceGenerationTime" minOccurs="0"/>
                <xsd:element ref="ns5:MediaServiceEventHashCode" minOccurs="0"/>
                <xsd:element ref="ns6:e3f09c3df709400db2417a7161762d62"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Language" ma:index="17" nillable="true" ma:displayName="Language" ma:default="English" ma:description="Select the document language from the drop down." ma:format="Dropdown" ma:internalName="Language" ma:readOnly="false">
      <xsd:simpleType>
        <xsd:restriction base="dms:Choice">
          <xsd:enumeration value="Arabic (Saudi Arabia)"/>
          <xsd:enumeration value="Bulgarian (Bulgaria)"/>
          <xsd:enumeration value="Chinese (Hong Kong S.A.R.)"/>
          <xsd:enumeration value="Chinese (People's Republic of China)"/>
          <xsd:enumeration value="Chinese (Taiwan)"/>
          <xsd:enumeration value="Croatian (Croatia)"/>
          <xsd:enumeration value="Czech (Czech Republic)"/>
          <xsd:enumeration value="Danish (Denmark)"/>
          <xsd:enumeration value="Dutch (Netherlands)"/>
          <xsd:enumeration value="English"/>
          <xsd:enumeration value="Estonian (Estonia)"/>
          <xsd:enumeration value="Finnish (Finland)"/>
          <xsd:enumeration value="French (France)"/>
          <xsd:enumeration value="German (Germany)"/>
          <xsd:enumeration value="Greek (Greece)"/>
          <xsd:enumeration value="Hebrew (Israel)"/>
          <xsd:enumeration value="Hindi (India)"/>
          <xsd:enumeration value="Hungarian (Hungary)"/>
          <xsd:enumeration value="Indonesian (Indonesia)"/>
          <xsd:enumeration value="Italian (Italy)"/>
          <xsd:enumeration value="Japanese (Japan)"/>
          <xsd:enumeration value="Korean (Korea)"/>
          <xsd:enumeration value="Latvian (Latvia)"/>
          <xsd:enumeration value="Lithuanian (Lithuania)"/>
          <xsd:enumeration value="Malay (Malaysia)"/>
          <xsd:enumeration value="Norwegian (Bokmal) (Norway)"/>
          <xsd:enumeration value="Polish (Poland)"/>
          <xsd:enumeration value="Portuguese (Brazil)"/>
          <xsd:enumeration value="Portuguese (Portugal)"/>
          <xsd:enumeration value="Romanian (Romania)"/>
          <xsd:enumeration value="Russian (Russia)"/>
          <xsd:enumeration value="Serbian (Latin) (Serbia)"/>
          <xsd:enumeration value="Slovak (Slovakia)"/>
          <xsd:enumeration value="Slovenian (Slovenia)"/>
          <xsd:enumeration value="Spanish (Spain)"/>
          <xsd:enumeration value="Swedish (Sweden)"/>
          <xsd:enumeration value="Thai (Thailand)"/>
          <xsd:enumeration value="Turkish (Turkey)"/>
          <xsd:enumeration value="Ukrainian (Ukraine)"/>
          <xsd:enumeration value="Urdu (Islamic Republic of Pakistan)"/>
          <xsd:enumeration value="Vietnamese (Vietnam)"/>
        </xsd:restriction>
      </xsd:simpleType>
    </xsd:element>
  </xsd:schema>
  <xsd:schema xmlns:xsd="http://www.w3.org/2001/XMLSchema" xmlns:xs="http://www.w3.org/2001/XMLSchema" xmlns:dms="http://schemas.microsoft.com/office/2006/documentManagement/types" xmlns:pc="http://schemas.microsoft.com/office/infopath/2007/PartnerControls" targetNamespace="4ffa91fb-a0ff-4ac5-b2db-65c790d184a4" elementFormDefault="qualified">
    <xsd:import namespace="http://schemas.microsoft.com/office/2006/documentManagement/types"/>
    <xsd:import namespace="http://schemas.microsoft.com/office/infopath/2007/PartnerControls"/>
    <xsd:element name="Document_x0020_Creation_x0020_Date" ma:index="2" nillable="true" ma:displayName="Document Date" ma:default="[today]" ma:description="Enter the date this document was last modified. The upload date has been entered by default." ma:format="DateOnly" ma:internalName="Document_x0020_Creation_x0020_Date" ma:readOnly="false">
      <xsd:simpleType>
        <xsd:restriction base="dms:DateTime"/>
      </xsd:simpleType>
    </xsd:element>
    <xsd:element name="Creator" ma:index="3" nillable="true" ma:displayName="Creator" ma:description="Enter the person primarily responsible for the document. The name of the person uploading the document has been entered by default." ma:list="UserInfo" ma:SharePointGroup="0" ma:internalName="Creato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PA_x0020_Office" ma:index="4" nillable="true" ma:displayName="EPA Office" ma:description="Enter the EPA organization primarily responsible for the document. The office of the person uploading the document has been entered by default." ma:internalName="EPA_x0020_Office" ma:readOnly="false">
      <xsd:simpleType>
        <xsd:restriction base="dms:Text">
          <xsd:maxLength value="255"/>
        </xsd:restriction>
      </xsd:simpleType>
    </xsd:element>
    <xsd:element name="Record" ma:index="5" ma:displayName="Record" ma:default="Shared" ma:description="For documents that provide evidence of EPA decisions and actions, select &quot;Shared&quot; (open access) or &quot;Private&quot; (restricted access)." ma:format="Dropdown" ma:internalName="Record">
      <xsd:simpleType>
        <xsd:restriction base="dms:Choice">
          <xsd:enumeration value="None"/>
          <xsd:enumeration value="Shared"/>
          <xsd:enumeration value="Private"/>
        </xsd:restriction>
      </xsd:simpleType>
    </xsd:element>
    <xsd:element name="Identifier" ma:index="9" nillable="true" ma:displayName="Identifier" ma:description="Enter all EPA identification numbers applicable to this document, one on each line." ma:internalName="Identifier" ma:readOnly="false">
      <xsd:simpleType>
        <xsd:restriction base="dms:Note">
          <xsd:maxLength value="255"/>
        </xsd:restriction>
      </xsd:simpleType>
    </xsd:element>
    <xsd:element name="EPA_x0020_Contributor" ma:index="11" nillable="true" ma:displayName="EPA Contributor" ma:description="Enter an EPA person who contributed to the creation of the document but is not the primary author." ma:list="UserInfo" ma:SharePointGroup="0" ma:internalName="EPA_x0020_Contributo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Contributor" ma:index="12" nillable="true" ma:displayName="External Contributor" ma:description="Enter a non-EPA person who contributed to the creation of the document but is not the primary author." ma:internalName="External_x0020_Contributor" ma:readOnly="false">
      <xsd:simpleType>
        <xsd:restriction base="dms:Note">
          <xsd:maxLength value="255"/>
        </xsd:restriction>
      </xsd:simpleType>
    </xsd:element>
    <xsd:element name="EPA_x0020_Related_x0020_Documents" ma:index="14" nillable="true" ma:displayName="Other Related Documents" ma:description="Enter any related document." ma:internalName="EPA_x0020_Related_x0020_Documents" ma:readOnly="false">
      <xsd:simpleType>
        <xsd:restriction base="dms:Note">
          <xsd:maxLength value="255"/>
        </xsd:restriction>
      </xsd:simpleType>
    </xsd:element>
    <xsd:element name="Rights" ma:index="16" nillable="true" ma:displayName="Rights" ma:description="Enter information about intellectual property rights held over the document (e.g. copyright, patent, trademark)." ma:internalName="Rights" ma:readOnly="false">
      <xsd:simpleType>
        <xsd:restriction base="dms:Note">
          <xsd:maxLength value="255"/>
        </xsd:restriction>
      </xsd:simpleType>
    </xsd:element>
    <xsd:element name="j747ac98061d40f0aa7bd47e1db5675d" ma:index="19" nillable="true" ma:taxonomy="true" ma:internalName="j747ac98061d40f0aa7bd47e1db5675d" ma:taxonomyFieldName="Document_x0020_Type" ma:displayName="Document Type" ma:readOnly="false" ma:default="" ma:fieldId="{3747ac98-061d-40f0-aa7b-d47e1db5675d}" ma:sspId="29f62856-1543-49d4-a736-4569d363f533" ma:termSetId="e06cd6a9-a175-4da0-81cb-8dba7aa394ab" ma:anchorId="00000000-0000-0000-0000-000000000000" ma:open="false" ma:isKeyword="false">
      <xsd:complexType>
        <xsd:sequence>
          <xsd:element ref="pc:Terms" minOccurs="0" maxOccurs="1"/>
        </xsd:sequence>
      </xsd:complexType>
    </xsd:element>
    <xsd:element name="TaxKeywordTaxHTField" ma:index="21" nillable="true" ma:taxonomy="true" ma:internalName="TaxKeywordTaxHTField" ma:taxonomyFieldName="TaxKeyword" ma:displayName="Enterprise Keywords" ma:readOnly="false" ma:fieldId="{23f27201-bee3-471e-b2e7-b64fd8b7ca38}" ma:taxonomyMulti="true" ma:sspId="29f62856-1543-49d4-a736-4569d363f533" ma:termSetId="00000000-0000-0000-0000-000000000000" ma:anchorId="00000000-0000-0000-0000-000000000000" ma:open="true" ma:isKeyword="true">
      <xsd:complexType>
        <xsd:sequence>
          <xsd:element ref="pc:Terms" minOccurs="0" maxOccurs="1"/>
        </xsd:sequence>
      </xsd:complexType>
    </xsd:element>
    <xsd:element name="TaxCatchAllLabel" ma:index="23" nillable="true" ma:displayName="Taxonomy Catch All Column1" ma:description="" ma:hidden="true" ma:list="{54f485cd-92c0-4abe-a378-745fe4335b12}" ma:internalName="TaxCatchAllLabel" ma:readOnly="true" ma:showField="CatchAllDataLabel" ma:web="22d004a6-2f8d-4a75-9f1d-859e2ae55add">
      <xsd:complexType>
        <xsd:complexContent>
          <xsd:extension base="dms:MultiChoiceLookup">
            <xsd:sequence>
              <xsd:element name="Value" type="dms:Lookup" maxOccurs="unbounded" minOccurs="0" nillable="true"/>
            </xsd:sequence>
          </xsd:extension>
        </xsd:complexContent>
      </xsd:complexType>
    </xsd:element>
    <xsd:element name="TaxCatchAll" ma:index="24" nillable="true" ma:displayName="Taxonomy Catch All Column" ma:description="" ma:hidden="true" ma:list="{54f485cd-92c0-4abe-a378-745fe4335b12}" ma:internalName="TaxCatchAll" ma:showField="CatchAllData" ma:web="22d004a6-2f8d-4a75-9f1d-859e2ae55add">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CategoryDescription" ma:index="6" nillable="true" ma:displayName="Description" ma:description="Enter a brief description." ma:internalName="CategoryDescription" ma:readOnly="fals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Coverage" ma:index="13" nillable="true" ma:displayName="Coverage" ma:description="Enter the geographic location, jurisdiction, or time period for which the document is relevant." ma:internalName="_Coverage" ma:readOnly="false">
      <xsd:simpleType>
        <xsd:restriction base="dms:Text">
          <xsd:maxLength value="255"/>
        </xsd:restriction>
      </xsd:simpleType>
    </xsd:element>
    <xsd:element name="_Source" ma:index="15" nillable="true" ma:displayName="Source" ma:description="Enter a source from which the document is derived." ma:internalName="_Source" ma:readOnly="fals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ca2beb3-1377-461b-b2b4-dd4dfd030764" elementFormDefault="qualified">
    <xsd:import namespace="http://schemas.microsoft.com/office/2006/documentManagement/types"/>
    <xsd:import namespace="http://schemas.microsoft.com/office/infopath/2007/PartnerControls"/>
    <xsd:element name="MediaServiceMetadata" ma:index="28" nillable="true" ma:displayName="MediaServiceMetadata" ma:hidden="true" ma:internalName="MediaServiceMetadata" ma:readOnly="true">
      <xsd:simpleType>
        <xsd:restriction base="dms:Note"/>
      </xsd:simpleType>
    </xsd:element>
    <xsd:element name="MediaServiceFastMetadata" ma:index="29" nillable="true" ma:displayName="MediaServiceFastMetadata" ma:hidden="true" ma:internalName="MediaServiceFastMetadata" ma:readOnly="true">
      <xsd:simpleType>
        <xsd:restriction base="dms:Note"/>
      </xsd:simpleType>
    </xsd:element>
    <xsd:element name="MediaLengthInSeconds" ma:index="30" nillable="true" ma:displayName="MediaLengthInSeconds" ma:hidden="true" ma:internalName="MediaLengthInSeconds" ma:readOnly="true">
      <xsd:simpleType>
        <xsd:restriction base="dms:Unknown"/>
      </xsd:simpleType>
    </xsd:element>
    <xsd:element name="MediaServiceDateTaken" ma:index="31" nillable="true" ma:displayName="MediaServiceDateTaken" ma:hidden="true" ma:internalName="MediaServiceDateTaken" ma:readOnly="true">
      <xsd:simpleType>
        <xsd:restriction base="dms:Text"/>
      </xsd:simpleType>
    </xsd:element>
    <xsd:element name="MediaServiceObjectDetectorVersions" ma:index="34" nillable="true" ma:displayName="MediaServiceObjectDetectorVersions" ma:hidden="true" ma:indexed="true" ma:internalName="MediaServiceObjectDetectorVersions" ma:readOnly="true">
      <xsd:simpleType>
        <xsd:restriction base="dms:Text"/>
      </xsd:simpleType>
    </xsd:element>
    <xsd:element name="MediaServiceGenerationTime" ma:index="35" nillable="true" ma:displayName="MediaServiceGenerationTime" ma:hidden="true" ma:internalName="MediaServiceGenerationTime" ma:readOnly="true">
      <xsd:simpleType>
        <xsd:restriction base="dms:Text"/>
      </xsd:simpleType>
    </xsd:element>
    <xsd:element name="MediaServiceEventHashCode" ma:index="36"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2d004a6-2f8d-4a75-9f1d-859e2ae55add" elementFormDefault="qualified">
    <xsd:import namespace="http://schemas.microsoft.com/office/2006/documentManagement/types"/>
    <xsd:import namespace="http://schemas.microsoft.com/office/infopath/2007/PartnerControls"/>
    <xsd:element name="SharedWithUsers" ma:index="3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33" nillable="true" ma:displayName="Shared With Details" ma:internalName="SharedWithDetails" ma:readOnly="true">
      <xsd:simpleType>
        <xsd:restriction base="dms:Note">
          <xsd:maxLength value="255"/>
        </xsd:restriction>
      </xsd:simpleType>
    </xsd:element>
    <xsd:element name="e3f09c3df709400db2417a7161762d62" ma:index="37" nillable="true" ma:taxonomy="true" ma:internalName="e3f09c3df709400db2417a7161762d62" ma:taxonomyFieldName="EPA_x0020_Subject" ma:displayName="EPA Subject" ma:readOnly="false" ma:default="" ma:fieldId="{e3f09c3d-f709-400d-b241-7a7161762d62}" ma:taxonomyMulti="true" ma:sspId="29f62856-1543-49d4-a736-4569d363f533" ma:termSetId="7a3d4ae0-7e62-45a2-a406-c6a8a6a8eee3" ma:anchorId="00000000-0000-0000-0000-000000000000" ma:open="fals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5"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Source xmlns="http://schemas.microsoft.com/sharepoint/v3/fields" xsi:nil="true"/>
    <Language xmlns="http://schemas.microsoft.com/sharepoint/v3">English</Language>
    <j747ac98061d40f0aa7bd47e1db5675d xmlns="4ffa91fb-a0ff-4ac5-b2db-65c790d184a4">
      <Terms xmlns="http://schemas.microsoft.com/office/infopath/2007/PartnerControls"/>
    </j747ac98061d40f0aa7bd47e1db5675d>
    <External_x0020_Contributor xmlns="4ffa91fb-a0ff-4ac5-b2db-65c790d184a4" xsi:nil="true"/>
    <TaxKeywordTaxHTField xmlns="4ffa91fb-a0ff-4ac5-b2db-65c790d184a4">
      <Terms xmlns="http://schemas.microsoft.com/office/infopath/2007/PartnerControls"/>
    </TaxKeywordTaxHTField>
    <Record xmlns="4ffa91fb-a0ff-4ac5-b2db-65c790d184a4">Shared</Record>
    <Rights xmlns="4ffa91fb-a0ff-4ac5-b2db-65c790d184a4" xsi:nil="true"/>
    <e3f09c3df709400db2417a7161762d62 xmlns="22d004a6-2f8d-4a75-9f1d-859e2ae55add">
      <Terms xmlns="http://schemas.microsoft.com/office/infopath/2007/PartnerControls"/>
    </e3f09c3df709400db2417a7161762d62>
    <Document_x0020_Creation_x0020_Date xmlns="4ffa91fb-a0ff-4ac5-b2db-65c790d184a4">2020-02-07T05:00:00+00:00</Document_x0020_Creation_x0020_Date>
    <EPA_x0020_Office xmlns="4ffa91fb-a0ff-4ac5-b2db-65c790d184a4">Not Found!</EPA_x0020_Office>
    <CategoryDescription xmlns="http://schemas.microsoft.com/sharepoint.v3" xsi:nil="true"/>
    <Identifier xmlns="4ffa91fb-a0ff-4ac5-b2db-65c790d184a4" xsi:nil="true"/>
    <_Coverage xmlns="http://schemas.microsoft.com/sharepoint/v3/fields" xsi:nil="true"/>
    <Creator xmlns="4ffa91fb-a0ff-4ac5-b2db-65c790d184a4">
      <UserInfo>
        <DisplayName>Scarlett, Tammy</DisplayName>
        <AccountId>11985</AccountId>
        <AccountType/>
      </UserInfo>
    </Creator>
    <EPA_x0020_Related_x0020_Documents xmlns="4ffa91fb-a0ff-4ac5-b2db-65c790d184a4" xsi:nil="true"/>
    <EPA_x0020_Contributor xmlns="4ffa91fb-a0ff-4ac5-b2db-65c790d184a4">
      <UserInfo>
        <DisplayName/>
        <AccountId xsi:nil="true"/>
        <AccountType/>
      </UserInfo>
    </EPA_x0020_Contributor>
    <TaxCatchAll xmlns="4ffa91fb-a0ff-4ac5-b2db-65c790d184a4" xsi:nil="true"/>
    <MediaLengthInSeconds xmlns="7ca2beb3-1377-461b-b2b4-dd4dfd030764" xsi:nil="true"/>
  </documentManagement>
</p:properties>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0DB042C-BB12-4813-B79D-DCC720B6D14B}">
  <ds:schemaRefs>
    <ds:schemaRef ds:uri="Microsoft.SharePoint.Taxonomy.ContentTypeSync"/>
  </ds:schemaRefs>
</ds:datastoreItem>
</file>

<file path=customXml/itemProps2.xml><?xml version="1.0" encoding="utf-8"?>
<ds:datastoreItem xmlns:ds="http://schemas.openxmlformats.org/officeDocument/2006/customXml" ds:itemID="{854471F4-094D-4175-BB3F-10944EB90B29}"/>
</file>

<file path=customXml/itemProps3.xml><?xml version="1.0" encoding="utf-8"?>
<ds:datastoreItem xmlns:ds="http://schemas.openxmlformats.org/officeDocument/2006/customXml" ds:itemID="{77E21746-C712-460D-B969-1B390C1940D7}">
  <ds:schemaRefs>
    <ds:schemaRef ds:uri="http://purl.org/dc/terms/"/>
    <ds:schemaRef ds:uri="http://schemas.microsoft.com/sharepoint/v3"/>
    <ds:schemaRef ds:uri="4ffa91fb-a0ff-4ac5-b2db-65c790d184a4"/>
    <ds:schemaRef ds:uri="http://schemas.openxmlformats.org/package/2006/metadata/core-properties"/>
    <ds:schemaRef ds:uri="http://purl.org/dc/dcmitype/"/>
    <ds:schemaRef ds:uri="http://schemas.microsoft.com/sharepoint/v3/fields"/>
    <ds:schemaRef ds:uri="http://schemas.microsoft.com/office/2006/metadata/properties"/>
    <ds:schemaRef ds:uri="http://schemas.microsoft.com/sharepoint.v3"/>
    <ds:schemaRef ds:uri="http://purl.org/dc/elements/1.1/"/>
    <ds:schemaRef ds:uri="http://schemas.microsoft.com/sharepoint/v4"/>
    <ds:schemaRef ds:uri="3c914cde-9af0-457a-a7da-575c2d52b74b"/>
    <ds:schemaRef ds:uri="http://www.w3.org/XML/1998/namespace"/>
    <ds:schemaRef ds:uri="http://schemas.microsoft.com/office/infopath/2007/PartnerControls"/>
    <ds:schemaRef ds:uri="http://schemas.microsoft.com/office/2006/documentManagement/types"/>
    <ds:schemaRef ds:uri="846cd87d-8317-4481-9f7e-abc1d5f00689"/>
    <ds:schemaRef ds:uri="22d004a6-2f8d-4a75-9f1d-859e2ae55add"/>
    <ds:schemaRef ds:uri="31f836ba-f673-4ee3-a32d-cd74bff07f34"/>
  </ds:schemaRefs>
</ds:datastoreItem>
</file>

<file path=customXml/itemProps4.xml><?xml version="1.0" encoding="utf-8"?>
<ds:datastoreItem xmlns:ds="http://schemas.openxmlformats.org/officeDocument/2006/customXml" ds:itemID="{FB5A1002-947A-433A-B8B7-F90ABF12378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14</TotalTime>
  <Words>2252</Words>
  <Application>Microsoft Office PowerPoint</Application>
  <PresentationFormat>Widescreen</PresentationFormat>
  <Paragraphs>438</Paragraphs>
  <Slides>54</Slides>
  <Notes>53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54</vt:i4>
      </vt:variant>
    </vt:vector>
  </HeadingPairs>
  <TitlesOfParts>
    <vt:vector size="61" baseType="lpstr">
      <vt:lpstr>Arial</vt:lpstr>
      <vt:lpstr>Arial Nova</vt:lpstr>
      <vt:lpstr>Bahnschrift</vt:lpstr>
      <vt:lpstr>Bahnschrift (Body)</vt:lpstr>
      <vt:lpstr>Corbel</vt:lpstr>
      <vt:lpstr>Georgia Pro</vt:lpstr>
      <vt:lpstr>Ecology 16x9</vt:lpstr>
      <vt:lpstr>Module 2: Overview of CMS and CMS Design and Components</vt:lpstr>
      <vt:lpstr>Module 2 Outline</vt:lpstr>
      <vt:lpstr>Module 2 Learning Objectives</vt:lpstr>
      <vt:lpstr>Types of CMS</vt:lpstr>
      <vt:lpstr>Pollutant Parameters</vt:lpstr>
      <vt:lpstr>General Categories of CMS</vt:lpstr>
      <vt:lpstr>Opacity and COMS </vt:lpstr>
      <vt:lpstr>Opacity – Setting the Stage</vt:lpstr>
      <vt:lpstr>Transmittance vs. Opacity</vt:lpstr>
      <vt:lpstr>Opacity</vt:lpstr>
      <vt:lpstr>COMS</vt:lpstr>
      <vt:lpstr>CEMS Design </vt:lpstr>
      <vt:lpstr>Basics of CEMS Design</vt:lpstr>
      <vt:lpstr>General Extractive System – Conditioning Cabinet</vt:lpstr>
      <vt:lpstr>General Extractive System Components</vt:lpstr>
      <vt:lpstr>Source-Level Extractive System</vt:lpstr>
      <vt:lpstr>Dilution Extractive Systems</vt:lpstr>
      <vt:lpstr>Dilution Extractive Systems (Cont’d)</vt:lpstr>
      <vt:lpstr>Dilution Probe</vt:lpstr>
      <vt:lpstr>Dilution Probe Orifice</vt:lpstr>
      <vt:lpstr>Reasons to Consider Using Dilution Probes</vt:lpstr>
      <vt:lpstr>Overview of Measurement Bias</vt:lpstr>
      <vt:lpstr>General Sources of Bias for Extractive Systems</vt:lpstr>
      <vt:lpstr>Sources of Biases in Dilution Probes</vt:lpstr>
      <vt:lpstr>Considerations for Extractive System Components</vt:lpstr>
      <vt:lpstr>In-Situ Systems</vt:lpstr>
      <vt:lpstr>In-Situ Monitors</vt:lpstr>
      <vt:lpstr>Advantages of Extractive Systems</vt:lpstr>
      <vt:lpstr>Disadvantages of Extractive Systems</vt:lpstr>
      <vt:lpstr>Advantages of In-Situ Systems</vt:lpstr>
      <vt:lpstr>Disadvantages of In-Situ Systems</vt:lpstr>
      <vt:lpstr>CEMS Components </vt:lpstr>
      <vt:lpstr>External Probe Filters</vt:lpstr>
      <vt:lpstr>Filter Blow Back</vt:lpstr>
      <vt:lpstr>Internal Coarse Filter</vt:lpstr>
      <vt:lpstr>Inertial Filter</vt:lpstr>
      <vt:lpstr>Example of How a Dilution Probe Works</vt:lpstr>
      <vt:lpstr>1. Let’s Test Your Knowledge!</vt:lpstr>
      <vt:lpstr>CEMS Design – Question 1</vt:lpstr>
      <vt:lpstr>CEMS Design – Question 2</vt:lpstr>
      <vt:lpstr>CEMS Design – Question 3</vt:lpstr>
      <vt:lpstr>CEMS that Include a Flow Monitor (Continuous Emission Rate Monitoring Systems or CERMS) </vt:lpstr>
      <vt:lpstr>Continuous Emission Rate Monitoring Systems (CERMS)</vt:lpstr>
      <vt:lpstr>Differential Pressure Measuring</vt:lpstr>
      <vt:lpstr>Ultrasonic Flowmeter</vt:lpstr>
      <vt:lpstr>Considerations When Choosing a Location for CEMS</vt:lpstr>
      <vt:lpstr>Access for Reference Method Testing</vt:lpstr>
      <vt:lpstr>2.  Let’s Test Your Knowledge!</vt:lpstr>
      <vt:lpstr>CERMS – Question 1</vt:lpstr>
      <vt:lpstr>CERMS – Question 2</vt:lpstr>
      <vt:lpstr>CEMS</vt:lpstr>
      <vt:lpstr>Activity</vt:lpstr>
      <vt:lpstr>Activity Debrief</vt:lpstr>
      <vt:lpstr>Module 2 Summary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Module 2: Overview of CMS and CMS Design and Components</dc:title>
  <dc:creator>Tammy Scarlett</dc:creator>
  <cp:keywords/>
  <cp:lastModifiedBy>Riha, Kristin</cp:lastModifiedBy>
  <cp:revision>2</cp:revision>
  <dcterms:created xsi:type="dcterms:W3CDTF">2020-04-16T20:08:28Z</dcterms:created>
  <dcterms:modified xsi:type="dcterms:W3CDTF">2023-05-09T15:26:44Z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axKeyword">
    <vt:lpwstr/>
  </property>
  <property fmtid="{D5CDD505-2E9C-101B-9397-08002B2CF9AE}" pid="3" name="EPA Subject">
    <vt:lpwstr/>
  </property>
  <property fmtid="{D5CDD505-2E9C-101B-9397-08002B2CF9AE}" pid="4" name="ContentTypeId">
    <vt:lpwstr>0x010100B8D1AE864022FC4AB1940C9ACBC18425</vt:lpwstr>
  </property>
  <property fmtid="{D5CDD505-2E9C-101B-9397-08002B2CF9AE}" pid="5" name="Document Type">
    <vt:lpwstr/>
  </property>
  <property fmtid="{D5CDD505-2E9C-101B-9397-08002B2CF9AE}" pid="6" name="ArticulateGUID">
    <vt:lpwstr>B7D7B758-6310-4380-92E6-AE4D17BF12FE</vt:lpwstr>
  </property>
  <property fmtid="{D5CDD505-2E9C-101B-9397-08002B2CF9AE}" pid="7" name="ArticulatePath">
    <vt:lpwstr>https://usepa.sharepoint.com/sites/OAR_Custom/cems_training/CEMS Training Documents/FINAL CMS Course Materials/Module 2 Files/Module 2_PPT_FINAL</vt:lpwstr>
  </property>
  <property fmtid="{D5CDD505-2E9C-101B-9397-08002B2CF9AE}" pid="8" name="MediaServiceImageTags">
    <vt:lpwstr/>
  </property>
  <property fmtid="{D5CDD505-2E9C-101B-9397-08002B2CF9AE}" pid="9" name="Order">
    <vt:r8>966200</vt:r8>
  </property>
  <property fmtid="{D5CDD505-2E9C-101B-9397-08002B2CF9AE}" pid="10" name="xd_Signature">
    <vt:bool>false</vt:bool>
  </property>
  <property fmtid="{D5CDD505-2E9C-101B-9397-08002B2CF9AE}" pid="11" name="xd_ProgID">
    <vt:lpwstr/>
  </property>
  <property fmtid="{D5CDD505-2E9C-101B-9397-08002B2CF9AE}" pid="12" name="_SourceUrl">
    <vt:lpwstr/>
  </property>
  <property fmtid="{D5CDD505-2E9C-101B-9397-08002B2CF9AE}" pid="13" name="_SharedFileIndex">
    <vt:lpwstr/>
  </property>
  <property fmtid="{D5CDD505-2E9C-101B-9397-08002B2CF9AE}" pid="14" name="ComplianceAssetId">
    <vt:lpwstr/>
  </property>
  <property fmtid="{D5CDD505-2E9C-101B-9397-08002B2CF9AE}" pid="15" name="TemplateUrl">
    <vt:lpwstr/>
  </property>
  <property fmtid="{D5CDD505-2E9C-101B-9397-08002B2CF9AE}" pid="16" name="_ExtendedDescription">
    <vt:lpwstr/>
  </property>
  <property fmtid="{D5CDD505-2E9C-101B-9397-08002B2CF9AE}" pid="17" name="TriggerFlowInfo">
    <vt:lpwstr/>
  </property>
</Properties>
</file>