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7"/>
  </p:notesMasterIdLst>
  <p:handoutMasterIdLst>
    <p:handoutMasterId r:id="rId18"/>
  </p:handoutMasterIdLst>
  <p:sldIdLst>
    <p:sldId id="296" r:id="rId6"/>
    <p:sldId id="318" r:id="rId7"/>
    <p:sldId id="303" r:id="rId8"/>
    <p:sldId id="275" r:id="rId9"/>
    <p:sldId id="310" r:id="rId10"/>
    <p:sldId id="311" r:id="rId11"/>
    <p:sldId id="312" r:id="rId12"/>
    <p:sldId id="313" r:id="rId13"/>
    <p:sldId id="314" r:id="rId14"/>
    <p:sldId id="315" r:id="rId15"/>
    <p:sldId id="316" r:id="rId16"/>
  </p:sldIdLst>
  <p:sldSz cx="12192000" cy="6858000"/>
  <p:notesSz cx="7315200" cy="9601200"/>
  <p:custDataLst>
    <p:tags r:id="rId1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arlett, Tammy" initials="ST" lastIdx="6" clrIdx="0">
    <p:extLst>
      <p:ext uri="{19B8F6BF-5375-455C-9EA6-DF929625EA0E}">
        <p15:presenceInfo xmlns:p15="http://schemas.microsoft.com/office/powerpoint/2012/main" userId="S::50602@icf.com::01b2f1f8-6715-454e-b003-dd9566c27644" providerId="AD"/>
      </p:ext>
    </p:extLst>
  </p:cmAuthor>
  <p:cmAuthor id="2" name="Kristin Riha" initials="KR" lastIdx="1" clrIdx="1">
    <p:extLst>
      <p:ext uri="{19B8F6BF-5375-455C-9EA6-DF929625EA0E}">
        <p15:presenceInfo xmlns:p15="http://schemas.microsoft.com/office/powerpoint/2012/main" userId="Kristin Riha" providerId="None"/>
      </p:ext>
    </p:extLst>
  </p:cmAuthor>
  <p:cmAuthor id="3" name="waynecoe@charter.net" initials="wa" lastIdx="1" clrIdx="2">
    <p:extLst>
      <p:ext uri="{19B8F6BF-5375-455C-9EA6-DF929625EA0E}">
        <p15:presenceInfo xmlns:p15="http://schemas.microsoft.com/office/powerpoint/2012/main" userId="S::waynecoe_charter.net#ext#@usepa.onmicrosoft.com::34045df4-734f-403f-99c7-d5ff17707ce4" providerId="AD"/>
      </p:ext>
    </p:extLst>
  </p:cmAuthor>
  <p:cmAuthor id="4" name="Alison Dougherty" initials="AD" lastIdx="1" clrIdx="3">
    <p:extLst>
      <p:ext uri="{19B8F6BF-5375-455C-9EA6-DF929625EA0E}">
        <p15:presenceInfo xmlns:p15="http://schemas.microsoft.com/office/powerpoint/2012/main" userId="S::36797@icf.com::1993291a-329e-44a1-95d1-cfac53fd47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C15F"/>
    <a:srgbClr val="FFFFFF"/>
    <a:srgbClr val="E3EAF2"/>
    <a:srgbClr val="E4F0FC"/>
    <a:srgbClr val="000000"/>
    <a:srgbClr val="4D9C3C"/>
    <a:srgbClr val="1D751D"/>
    <a:srgbClr val="208420"/>
    <a:srgbClr val="0B0280"/>
    <a:srgbClr val="9AD4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4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ha, Kristin" userId="169c8a5b-e3c1-497d-9c17-a912732cf019" providerId="ADAL" clId="{F33D4580-591A-4CC9-8DCA-7B65DDCAC08A}"/>
    <pc:docChg chg="undo custSel modSld replTag delTag">
      <pc:chgData name="Riha, Kristin" userId="169c8a5b-e3c1-497d-9c17-a912732cf019" providerId="ADAL" clId="{F33D4580-591A-4CC9-8DCA-7B65DDCAC08A}" dt="2023-05-11T18:04:27.720" v="513"/>
      <pc:docMkLst>
        <pc:docMk/>
      </pc:docMkLst>
      <pc:sldChg chg="replTag delTag">
        <pc:chgData name="Riha, Kristin" userId="169c8a5b-e3c1-497d-9c17-a912732cf019" providerId="ADAL" clId="{F33D4580-591A-4CC9-8DCA-7B65DDCAC08A}" dt="2023-05-11T16:51:15.060" v="428"/>
        <pc:sldMkLst>
          <pc:docMk/>
          <pc:sldMk cId="1627619141" sldId="275"/>
        </pc:sldMkLst>
      </pc:sldChg>
      <pc:sldChg chg="replTag delTag">
        <pc:chgData name="Riha, Kristin" userId="169c8a5b-e3c1-497d-9c17-a912732cf019" providerId="ADAL" clId="{F33D4580-591A-4CC9-8DCA-7B65DDCAC08A}" dt="2023-05-11T16:51:11.530" v="420"/>
        <pc:sldMkLst>
          <pc:docMk/>
          <pc:sldMk cId="1047071266" sldId="296"/>
        </pc:sldMkLst>
      </pc:sldChg>
      <pc:sldChg chg="modSp mod replTag delTag">
        <pc:chgData name="Riha, Kristin" userId="169c8a5b-e3c1-497d-9c17-a912732cf019" providerId="ADAL" clId="{F33D4580-591A-4CC9-8DCA-7B65DDCAC08A}" dt="2023-05-11T16:51:14.640" v="426"/>
        <pc:sldMkLst>
          <pc:docMk/>
          <pc:sldMk cId="2346833108" sldId="303"/>
        </pc:sldMkLst>
        <pc:spChg chg="mod">
          <ac:chgData name="Riha, Kristin" userId="169c8a5b-e3c1-497d-9c17-a912732cf019" providerId="ADAL" clId="{F33D4580-591A-4CC9-8DCA-7B65DDCAC08A}" dt="2023-05-10T09:44:43.854" v="6" actId="1076"/>
          <ac:spMkLst>
            <pc:docMk/>
            <pc:sldMk cId="2346833108" sldId="303"/>
            <ac:spMk id="3" creationId="{26D3658D-869F-4C67-996C-622CC98AC73E}"/>
          </ac:spMkLst>
        </pc:spChg>
      </pc:sldChg>
      <pc:sldChg chg="replTag delTag">
        <pc:chgData name="Riha, Kristin" userId="169c8a5b-e3c1-497d-9c17-a912732cf019" providerId="ADAL" clId="{F33D4580-591A-4CC9-8DCA-7B65DDCAC08A}" dt="2023-05-11T16:51:15.702" v="430"/>
        <pc:sldMkLst>
          <pc:docMk/>
          <pc:sldMk cId="402599031" sldId="310"/>
        </pc:sldMkLst>
      </pc:sldChg>
      <pc:sldChg chg="replTag delTag">
        <pc:chgData name="Riha, Kristin" userId="169c8a5b-e3c1-497d-9c17-a912732cf019" providerId="ADAL" clId="{F33D4580-591A-4CC9-8DCA-7B65DDCAC08A}" dt="2023-05-11T16:51:16.478" v="432"/>
        <pc:sldMkLst>
          <pc:docMk/>
          <pc:sldMk cId="1204224073" sldId="311"/>
        </pc:sldMkLst>
      </pc:sldChg>
      <pc:sldChg chg="modSp mod replTag delTag">
        <pc:chgData name="Riha, Kristin" userId="169c8a5b-e3c1-497d-9c17-a912732cf019" providerId="ADAL" clId="{F33D4580-591A-4CC9-8DCA-7B65DDCAC08A}" dt="2023-05-11T16:51:17.192" v="434"/>
        <pc:sldMkLst>
          <pc:docMk/>
          <pc:sldMk cId="1290174209" sldId="312"/>
        </pc:sldMkLst>
        <pc:spChg chg="mod">
          <ac:chgData name="Riha, Kristin" userId="169c8a5b-e3c1-497d-9c17-a912732cf019" providerId="ADAL" clId="{F33D4580-591A-4CC9-8DCA-7B65DDCAC08A}" dt="2023-05-10T09:47:26.645" v="247" actId="20577"/>
          <ac:spMkLst>
            <pc:docMk/>
            <pc:sldMk cId="1290174209" sldId="312"/>
            <ac:spMk id="3" creationId="{9EF08A30-E48D-4B5E-AE70-582B7F84F9F3}"/>
          </ac:spMkLst>
        </pc:spChg>
      </pc:sldChg>
      <pc:sldChg chg="modSp mod replTag delTag">
        <pc:chgData name="Riha, Kristin" userId="169c8a5b-e3c1-497d-9c17-a912732cf019" providerId="ADAL" clId="{F33D4580-591A-4CC9-8DCA-7B65DDCAC08A}" dt="2023-05-11T18:04:27.720" v="513"/>
        <pc:sldMkLst>
          <pc:docMk/>
          <pc:sldMk cId="447036456" sldId="313"/>
        </pc:sldMkLst>
        <pc:graphicFrameChg chg="mod modGraphic">
          <ac:chgData name="Riha, Kristin" userId="169c8a5b-e3c1-497d-9c17-a912732cf019" providerId="ADAL" clId="{F33D4580-591A-4CC9-8DCA-7B65DDCAC08A}" dt="2023-05-11T17:42:00.593" v="507"/>
          <ac:graphicFrameMkLst>
            <pc:docMk/>
            <pc:sldMk cId="447036456" sldId="313"/>
            <ac:graphicFrameMk id="12" creationId="{3A412BF0-73AC-495B-962E-25CD6DC395F9}"/>
          </ac:graphicFrameMkLst>
        </pc:graphicFrameChg>
      </pc:sldChg>
      <pc:sldChg chg="modSp mod replTag delTag">
        <pc:chgData name="Riha, Kristin" userId="169c8a5b-e3c1-497d-9c17-a912732cf019" providerId="ADAL" clId="{F33D4580-591A-4CC9-8DCA-7B65DDCAC08A}" dt="2023-05-11T17:42:08.018" v="509"/>
        <pc:sldMkLst>
          <pc:docMk/>
          <pc:sldMk cId="2021037158" sldId="314"/>
        </pc:sldMkLst>
        <pc:spChg chg="mod">
          <ac:chgData name="Riha, Kristin" userId="169c8a5b-e3c1-497d-9c17-a912732cf019" providerId="ADAL" clId="{F33D4580-591A-4CC9-8DCA-7B65DDCAC08A}" dt="2023-05-10T09:46:23.263" v="153" actId="20577"/>
          <ac:spMkLst>
            <pc:docMk/>
            <pc:sldMk cId="2021037158" sldId="314"/>
            <ac:spMk id="5" creationId="{F1C73E71-27C7-48C2-9C31-3F0B78E3A78F}"/>
          </ac:spMkLst>
        </pc:spChg>
      </pc:sldChg>
      <pc:sldChg chg="modSp mod replTag delTag">
        <pc:chgData name="Riha, Kristin" userId="169c8a5b-e3c1-497d-9c17-a912732cf019" providerId="ADAL" clId="{F33D4580-591A-4CC9-8DCA-7B65DDCAC08A}" dt="2023-05-10T09:59:27.449" v="406"/>
        <pc:sldMkLst>
          <pc:docMk/>
          <pc:sldMk cId="2676846061" sldId="315"/>
        </pc:sldMkLst>
        <pc:spChg chg="mod">
          <ac:chgData name="Riha, Kristin" userId="169c8a5b-e3c1-497d-9c17-a912732cf019" providerId="ADAL" clId="{F33D4580-591A-4CC9-8DCA-7B65DDCAC08A}" dt="2023-05-10T09:59:25.036" v="402" actId="20577"/>
          <ac:spMkLst>
            <pc:docMk/>
            <pc:sldMk cId="2676846061" sldId="315"/>
            <ac:spMk id="3" creationId="{B8643903-2D38-4502-B96C-D397A70BA5CC}"/>
          </ac:spMkLst>
        </pc:spChg>
      </pc:sldChg>
      <pc:sldChg chg="replTag delTag">
        <pc:chgData name="Riha, Kristin" userId="169c8a5b-e3c1-497d-9c17-a912732cf019" providerId="ADAL" clId="{F33D4580-591A-4CC9-8DCA-7B65DDCAC08A}" dt="2023-05-10T09:59:26.666" v="404"/>
        <pc:sldMkLst>
          <pc:docMk/>
          <pc:sldMk cId="407906671" sldId="316"/>
        </pc:sldMkLst>
      </pc:sldChg>
      <pc:sldChg chg="replTag delTag">
        <pc:chgData name="Riha, Kristin" userId="169c8a5b-e3c1-497d-9c17-a912732cf019" providerId="ADAL" clId="{F33D4580-591A-4CC9-8DCA-7B65DDCAC08A}" dt="2023-05-11T16:51:13.852" v="424"/>
        <pc:sldMkLst>
          <pc:docMk/>
          <pc:sldMk cId="3249481144" sldId="318"/>
        </pc:sldMkLst>
      </pc:sldChg>
    </pc:docChg>
  </pc:docChgLst>
  <pc:docChgLst>
    <pc:chgData name="Tammy Scarlett" userId="01b2f1f8-6715-454e-b003-dd9566c27644" providerId="ADAL" clId="{E9A2B3E6-2037-4CE0-B032-296D364D53CA}"/>
    <pc:docChg chg="custSel modSld">
      <pc:chgData name="Tammy Scarlett" userId="01b2f1f8-6715-454e-b003-dd9566c27644" providerId="ADAL" clId="{E9A2B3E6-2037-4CE0-B032-296D364D53CA}" dt="2020-02-10T17:01:18.583" v="46" actId="14100"/>
      <pc:docMkLst>
        <pc:docMk/>
      </pc:docMkLst>
      <pc:sldChg chg="addSp delSp modSp mod">
        <pc:chgData name="Tammy Scarlett" userId="01b2f1f8-6715-454e-b003-dd9566c27644" providerId="ADAL" clId="{E9A2B3E6-2037-4CE0-B032-296D364D53CA}" dt="2020-02-10T17:01:01.883" v="44" actId="1076"/>
        <pc:sldMkLst>
          <pc:docMk/>
          <pc:sldMk cId="447036456" sldId="313"/>
        </pc:sldMkLst>
        <pc:picChg chg="add mod modCrop">
          <ac:chgData name="Tammy Scarlett" userId="01b2f1f8-6715-454e-b003-dd9566c27644" providerId="ADAL" clId="{E9A2B3E6-2037-4CE0-B032-296D364D53CA}" dt="2020-02-10T17:01:01.883" v="44" actId="1076"/>
          <ac:picMkLst>
            <pc:docMk/>
            <pc:sldMk cId="447036456" sldId="313"/>
            <ac:picMk id="3" creationId="{46F8B04D-E8FB-4E7A-A4A1-36FFE0892825}"/>
          </ac:picMkLst>
        </pc:picChg>
        <pc:picChg chg="del">
          <ac:chgData name="Tammy Scarlett" userId="01b2f1f8-6715-454e-b003-dd9566c27644" providerId="ADAL" clId="{E9A2B3E6-2037-4CE0-B032-296D364D53CA}" dt="2020-02-10T17:00:57.794" v="43" actId="478"/>
          <ac:picMkLst>
            <pc:docMk/>
            <pc:sldMk cId="447036456" sldId="313"/>
            <ac:picMk id="21" creationId="{C23966DF-96DE-4269-AE65-5B062C7DEF6F}"/>
          </ac:picMkLst>
        </pc:picChg>
      </pc:sldChg>
      <pc:sldChg chg="modSp mod">
        <pc:chgData name="Tammy Scarlett" userId="01b2f1f8-6715-454e-b003-dd9566c27644" providerId="ADAL" clId="{E9A2B3E6-2037-4CE0-B032-296D364D53CA}" dt="2020-02-10T17:01:18.583" v="46" actId="14100"/>
        <pc:sldMkLst>
          <pc:docMk/>
          <pc:sldMk cId="2021037158" sldId="314"/>
        </pc:sldMkLst>
        <pc:picChg chg="mod">
          <ac:chgData name="Tammy Scarlett" userId="01b2f1f8-6715-454e-b003-dd9566c27644" providerId="ADAL" clId="{E9A2B3E6-2037-4CE0-B032-296D364D53CA}" dt="2020-02-10T17:01:18.583" v="46" actId="14100"/>
          <ac:picMkLst>
            <pc:docMk/>
            <pc:sldMk cId="2021037158" sldId="314"/>
            <ac:picMk id="3" creationId="{DEFB717C-43F7-4E2A-BF64-121FFB8890FF}"/>
          </ac:picMkLst>
        </pc:picChg>
      </pc:sldChg>
    </pc:docChg>
  </pc:docChgLst>
  <pc:docChgLst>
    <pc:chgData name="Riha, Kristin" userId="S::riha.kristin@epa.gov::169c8a5b-e3c1-497d-9c17-a912732cf019" providerId="AD" clId="Web-{813571AC-F859-3D53-F09F-3FDD036B1F1E}"/>
    <pc:docChg chg="modSld">
      <pc:chgData name="Riha, Kristin" userId="S::riha.kristin@epa.gov::169c8a5b-e3c1-497d-9c17-a912732cf019" providerId="AD" clId="Web-{813571AC-F859-3D53-F09F-3FDD036B1F1E}" dt="2023-05-10T09:43:30.272" v="5" actId="20577"/>
      <pc:docMkLst>
        <pc:docMk/>
      </pc:docMkLst>
      <pc:sldChg chg="modSp">
        <pc:chgData name="Riha, Kristin" userId="S::riha.kristin@epa.gov::169c8a5b-e3c1-497d-9c17-a912732cf019" providerId="AD" clId="Web-{813571AC-F859-3D53-F09F-3FDD036B1F1E}" dt="2023-05-10T09:43:30.272" v="5" actId="20577"/>
        <pc:sldMkLst>
          <pc:docMk/>
          <pc:sldMk cId="2676846061" sldId="315"/>
        </pc:sldMkLst>
        <pc:spChg chg="mod">
          <ac:chgData name="Riha, Kristin" userId="S::riha.kristin@epa.gov::169c8a5b-e3c1-497d-9c17-a912732cf019" providerId="AD" clId="Web-{813571AC-F859-3D53-F09F-3FDD036B1F1E}" dt="2023-05-10T09:43:30.272" v="5" actId="20577"/>
          <ac:spMkLst>
            <pc:docMk/>
            <pc:sldMk cId="2676846061" sldId="315"/>
            <ac:spMk id="3" creationId="{B8643903-2D38-4502-B96C-D397A70BA5CC}"/>
          </ac:spMkLst>
        </pc:spChg>
      </pc:sldChg>
    </pc:docChg>
  </pc:docChgLst>
  <pc:docChgLst>
    <pc:chgData name="Riha, Kristin" userId="169c8a5b-e3c1-497d-9c17-a912732cf019" providerId="ADAL" clId="{6B242096-A362-471C-B930-27E527D4D9F6}"/>
    <pc:docChg chg="custSel delSld modSld">
      <pc:chgData name="Riha, Kristin" userId="169c8a5b-e3c1-497d-9c17-a912732cf019" providerId="ADAL" clId="{6B242096-A362-471C-B930-27E527D4D9F6}" dt="2020-03-26T12:37:18.772" v="5" actId="2696"/>
      <pc:docMkLst>
        <pc:docMk/>
      </pc:docMkLst>
      <pc:sldChg chg="modSp">
        <pc:chgData name="Riha, Kristin" userId="169c8a5b-e3c1-497d-9c17-a912732cf019" providerId="ADAL" clId="{6B242096-A362-471C-B930-27E527D4D9F6}" dt="2020-03-26T12:36:48.020" v="2" actId="27636"/>
        <pc:sldMkLst>
          <pc:docMk/>
          <pc:sldMk cId="1627619141" sldId="275"/>
        </pc:sldMkLst>
        <pc:spChg chg="mod">
          <ac:chgData name="Riha, Kristin" userId="169c8a5b-e3c1-497d-9c17-a912732cf019" providerId="ADAL" clId="{6B242096-A362-471C-B930-27E527D4D9F6}" dt="2020-03-26T12:36:48.020" v="2" actId="27636"/>
          <ac:spMkLst>
            <pc:docMk/>
            <pc:sldMk cId="1627619141" sldId="275"/>
            <ac:spMk id="3" creationId="{00000000-0000-0000-0000-000000000000}"/>
          </ac:spMkLst>
        </pc:spChg>
      </pc:sldChg>
      <pc:sldChg chg="delSp">
        <pc:chgData name="Riha, Kristin" userId="169c8a5b-e3c1-497d-9c17-a912732cf019" providerId="ADAL" clId="{6B242096-A362-471C-B930-27E527D4D9F6}" dt="2020-03-26T12:36:34.736" v="0" actId="478"/>
        <pc:sldMkLst>
          <pc:docMk/>
          <pc:sldMk cId="1047071266" sldId="296"/>
        </pc:sldMkLst>
        <pc:spChg chg="del">
          <ac:chgData name="Riha, Kristin" userId="169c8a5b-e3c1-497d-9c17-a912732cf019" providerId="ADAL" clId="{6B242096-A362-471C-B930-27E527D4D9F6}" dt="2020-03-26T12:36:34.736" v="0" actId="478"/>
          <ac:spMkLst>
            <pc:docMk/>
            <pc:sldMk cId="1047071266" sldId="296"/>
            <ac:spMk id="17" creationId="{C437415C-A92C-436C-A396-2CF7F572681B}"/>
          </ac:spMkLst>
        </pc:spChg>
      </pc:sldChg>
      <pc:sldChg chg="modSp">
        <pc:chgData name="Riha, Kristin" userId="169c8a5b-e3c1-497d-9c17-a912732cf019" providerId="ADAL" clId="{6B242096-A362-471C-B930-27E527D4D9F6}" dt="2020-03-26T12:37:00.796" v="3" actId="20577"/>
        <pc:sldMkLst>
          <pc:docMk/>
          <pc:sldMk cId="1290174209" sldId="312"/>
        </pc:sldMkLst>
        <pc:spChg chg="mod">
          <ac:chgData name="Riha, Kristin" userId="169c8a5b-e3c1-497d-9c17-a912732cf019" providerId="ADAL" clId="{6B242096-A362-471C-B930-27E527D4D9F6}" dt="2020-03-26T12:37:00.796" v="3" actId="20577"/>
          <ac:spMkLst>
            <pc:docMk/>
            <pc:sldMk cId="1290174209" sldId="312"/>
            <ac:spMk id="3" creationId="{9EF08A30-E48D-4B5E-AE70-582B7F84F9F3}"/>
          </ac:spMkLst>
        </pc:spChg>
      </pc:sldChg>
      <pc:sldChg chg="modSp">
        <pc:chgData name="Riha, Kristin" userId="169c8a5b-e3c1-497d-9c17-a912732cf019" providerId="ADAL" clId="{6B242096-A362-471C-B930-27E527D4D9F6}" dt="2020-03-26T12:37:08.913" v="4" actId="20577"/>
        <pc:sldMkLst>
          <pc:docMk/>
          <pc:sldMk cId="447036456" sldId="313"/>
        </pc:sldMkLst>
        <pc:graphicFrameChg chg="mod">
          <ac:chgData name="Riha, Kristin" userId="169c8a5b-e3c1-497d-9c17-a912732cf019" providerId="ADAL" clId="{6B242096-A362-471C-B930-27E527D4D9F6}" dt="2020-03-26T12:37:08.913" v="4" actId="20577"/>
          <ac:graphicFrameMkLst>
            <pc:docMk/>
            <pc:sldMk cId="447036456" sldId="313"/>
            <ac:graphicFrameMk id="7" creationId="{3491E971-2A53-4146-AB31-61EF05903DD0}"/>
          </ac:graphicFrameMkLst>
        </pc:graphicFrameChg>
      </pc:sldChg>
      <pc:sldChg chg="del">
        <pc:chgData name="Riha, Kristin" userId="169c8a5b-e3c1-497d-9c17-a912732cf019" providerId="ADAL" clId="{6B242096-A362-471C-B930-27E527D4D9F6}" dt="2020-03-26T12:37:18.772" v="5" actId="2696"/>
        <pc:sldMkLst>
          <pc:docMk/>
          <pc:sldMk cId="3871260784" sldId="319"/>
        </pc:sldMkLst>
      </pc:sldChg>
    </pc:docChg>
  </pc:docChgLst>
  <pc:docChgLst>
    <pc:chgData name="Alison Dougherty" userId="1993291a-329e-44a1-95d1-cfac53fd4704" providerId="ADAL" clId="{E8B54276-B8BD-44C8-B025-4405EA55A2AE}"/>
    <pc:docChg chg="custSel modSld">
      <pc:chgData name="Alison Dougherty" userId="1993291a-329e-44a1-95d1-cfac53fd4704" providerId="ADAL" clId="{E8B54276-B8BD-44C8-B025-4405EA55A2AE}" dt="2020-02-14T18:02:20.679" v="1"/>
      <pc:docMkLst>
        <pc:docMk/>
      </pc:docMkLst>
      <pc:sldChg chg="addCm modCm">
        <pc:chgData name="Alison Dougherty" userId="1993291a-329e-44a1-95d1-cfac53fd4704" providerId="ADAL" clId="{E8B54276-B8BD-44C8-B025-4405EA55A2AE}" dt="2020-02-14T18:02:20.679" v="1"/>
        <pc:sldMkLst>
          <pc:docMk/>
          <pc:sldMk cId="3249481144" sldId="318"/>
        </pc:sldMkLst>
      </pc:sldChg>
    </pc:docChg>
  </pc:docChgLst>
  <pc:docChgLst>
    <pc:chgData name="Riha, Kristin" userId="169c8a5b-e3c1-497d-9c17-a912732cf019" providerId="ADAL" clId="{833CE84C-354B-442C-A8D6-FEE69F07D0E6}"/>
    <pc:docChg chg="modSld">
      <pc:chgData name="Riha, Kristin" userId="169c8a5b-e3c1-497d-9c17-a912732cf019" providerId="ADAL" clId="{833CE84C-354B-442C-A8D6-FEE69F07D0E6}" dt="2020-06-04T14:23:06.867" v="0" actId="14100"/>
      <pc:docMkLst>
        <pc:docMk/>
      </pc:docMkLst>
      <pc:sldChg chg="modSp">
        <pc:chgData name="Riha, Kristin" userId="169c8a5b-e3c1-497d-9c17-a912732cf019" providerId="ADAL" clId="{833CE84C-354B-442C-A8D6-FEE69F07D0E6}" dt="2020-06-04T14:23:06.867" v="0" actId="14100"/>
        <pc:sldMkLst>
          <pc:docMk/>
          <pc:sldMk cId="402599031" sldId="310"/>
        </pc:sldMkLst>
        <pc:picChg chg="mod">
          <ac:chgData name="Riha, Kristin" userId="169c8a5b-e3c1-497d-9c17-a912732cf019" providerId="ADAL" clId="{833CE84C-354B-442C-A8D6-FEE69F07D0E6}" dt="2020-06-04T14:23:06.867" v="0" actId="14100"/>
          <ac:picMkLst>
            <pc:docMk/>
            <pc:sldMk cId="402599031" sldId="310"/>
            <ac:picMk id="9" creationId="{3CFA2ABC-A355-481C-A8CF-54385D127A6E}"/>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CAAB0D-95E7-48C5-9F9B-9746BC8E41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ACE0EE7-DA7F-43F4-88D3-71CDCCF26016}" type="pres">
      <dgm:prSet presAssocID="{78CAAB0D-95E7-48C5-9F9B-9746BC8E415D}" presName="linear" presStyleCnt="0">
        <dgm:presLayoutVars>
          <dgm:animLvl val="lvl"/>
          <dgm:resizeHandles val="exact"/>
        </dgm:presLayoutVars>
      </dgm:prSet>
      <dgm:spPr/>
    </dgm:pt>
  </dgm:ptLst>
  <dgm:cxnLst>
    <dgm:cxn modelId="{DEB34564-DC46-4F1D-A39F-A08E218A1066}" type="presOf" srcId="{78CAAB0D-95E7-48C5-9F9B-9746BC8E415D}" destId="{1ACE0EE7-DA7F-43F4-88D3-71CDCCF26016}"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8CAAB0D-95E7-48C5-9F9B-9746BC8E41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ACE0EE7-DA7F-43F4-88D3-71CDCCF26016}" type="pres">
      <dgm:prSet presAssocID="{78CAAB0D-95E7-48C5-9F9B-9746BC8E415D}" presName="linear" presStyleCnt="0">
        <dgm:presLayoutVars>
          <dgm:animLvl val="lvl"/>
          <dgm:resizeHandles val="exact"/>
        </dgm:presLayoutVars>
      </dgm:prSet>
      <dgm:spPr/>
    </dgm:pt>
  </dgm:ptLst>
  <dgm:cxnLst>
    <dgm:cxn modelId="{DEB34564-DC46-4F1D-A39F-A08E218A1066}" type="presOf" srcId="{78CAAB0D-95E7-48C5-9F9B-9746BC8E415D}" destId="{1ACE0EE7-DA7F-43F4-88D3-71CDCCF26016}"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8CAAB0D-95E7-48C5-9F9B-9746BC8E41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ACE0EE7-DA7F-43F4-88D3-71CDCCF26016}" type="pres">
      <dgm:prSet presAssocID="{78CAAB0D-95E7-48C5-9F9B-9746BC8E415D}" presName="linear" presStyleCnt="0">
        <dgm:presLayoutVars>
          <dgm:animLvl val="lvl"/>
          <dgm:resizeHandles val="exact"/>
        </dgm:presLayoutVars>
      </dgm:prSet>
      <dgm:spPr/>
    </dgm:pt>
  </dgm:ptLst>
  <dgm:cxnLst>
    <dgm:cxn modelId="{DEB34564-DC46-4F1D-A39F-A08E218A1066}" type="presOf" srcId="{78CAAB0D-95E7-48C5-9F9B-9746BC8E415D}" destId="{1ACE0EE7-DA7F-43F4-88D3-71CDCCF2601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8CAAB0D-95E7-48C5-9F9B-9746BC8E415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ACE0EE7-DA7F-43F4-88D3-71CDCCF26016}" type="pres">
      <dgm:prSet presAssocID="{78CAAB0D-95E7-48C5-9F9B-9746BC8E415D}" presName="linear" presStyleCnt="0">
        <dgm:presLayoutVars>
          <dgm:animLvl val="lvl"/>
          <dgm:resizeHandles val="exact"/>
        </dgm:presLayoutVars>
      </dgm:prSet>
      <dgm:spPr/>
    </dgm:pt>
  </dgm:ptLst>
  <dgm:cxnLst>
    <dgm:cxn modelId="{DEB34564-DC46-4F1D-A39F-A08E218A1066}" type="presOf" srcId="{78CAAB0D-95E7-48C5-9F9B-9746BC8E415D}" destId="{1ACE0EE7-DA7F-43F4-88D3-71CDCCF26016}"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A85D77F-7211-451D-A4A4-41AC7DD228F3}"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US"/>
        </a:p>
      </dgm:t>
    </dgm:pt>
    <dgm:pt modelId="{9F3689BC-D21A-427A-9FF0-E62526C4CF5F}">
      <dgm:prSet phldrT="[Text]" custT="1"/>
      <dgm:spPr/>
      <dgm:t>
        <a:bodyPr/>
        <a:lstStyle/>
        <a:p>
          <a:r>
            <a:rPr lang="en-US" sz="2000" b="1">
              <a:latin typeface="Arial Nova" panose="020B0504020202020204" pitchFamily="34" charset="0"/>
            </a:rPr>
            <a:t>Course Introduction</a:t>
          </a:r>
        </a:p>
      </dgm:t>
    </dgm:pt>
    <dgm:pt modelId="{17FBEC79-DBBD-48AA-9D0B-0E3FCE325ED0}" type="parTrans" cxnId="{2FE49C16-6876-4D8D-B4AD-24C75BF23FA5}">
      <dgm:prSet/>
      <dgm:spPr/>
      <dgm:t>
        <a:bodyPr/>
        <a:lstStyle/>
        <a:p>
          <a:endParaRPr lang="en-US">
            <a:latin typeface="Arial Nova" panose="020B0504020202020204" pitchFamily="34" charset="0"/>
          </a:endParaRPr>
        </a:p>
      </dgm:t>
    </dgm:pt>
    <dgm:pt modelId="{A92A46C2-9422-4E58-BCC5-A56E8E54C714}" type="sibTrans" cxnId="{2FE49C16-6876-4D8D-B4AD-24C75BF23FA5}">
      <dgm:prSet/>
      <dgm:spPr/>
      <dgm:t>
        <a:bodyPr/>
        <a:lstStyle/>
        <a:p>
          <a:endParaRPr lang="en-US">
            <a:latin typeface="Arial Nova" panose="020B0504020202020204" pitchFamily="34" charset="0"/>
          </a:endParaRPr>
        </a:p>
      </dgm:t>
    </dgm:pt>
    <dgm:pt modelId="{108079AB-E21F-47EF-9716-B71C15EB8C01}">
      <dgm:prSet phldrT="[Text]" custT="1"/>
      <dgm:spPr/>
      <dgm:t>
        <a:bodyPr/>
        <a:lstStyle/>
        <a:p>
          <a:r>
            <a:rPr lang="en-US" sz="2000" b="1">
              <a:latin typeface="Arial Nova" panose="020B0504020202020204" pitchFamily="34" charset="0"/>
            </a:rPr>
            <a:t>Module 1: </a:t>
          </a:r>
          <a:r>
            <a:rPr lang="en-US" sz="2000">
              <a:latin typeface="Arial Nova" panose="020B0504020202020204" pitchFamily="34" charset="0"/>
            </a:rPr>
            <a:t>Introduction to CMS</a:t>
          </a:r>
        </a:p>
      </dgm:t>
    </dgm:pt>
    <dgm:pt modelId="{1EC3DD48-FFDD-467C-B5C1-10FAE53A3240}" type="parTrans" cxnId="{880AE0EF-30C2-4611-B68B-1AFBCA5C2F40}">
      <dgm:prSet/>
      <dgm:spPr/>
      <dgm:t>
        <a:bodyPr/>
        <a:lstStyle/>
        <a:p>
          <a:endParaRPr lang="en-US">
            <a:latin typeface="Arial Nova" panose="020B0504020202020204" pitchFamily="34" charset="0"/>
          </a:endParaRPr>
        </a:p>
      </dgm:t>
    </dgm:pt>
    <dgm:pt modelId="{E500C58A-5124-4EEB-9639-087B8E64B4EF}" type="sibTrans" cxnId="{880AE0EF-30C2-4611-B68B-1AFBCA5C2F40}">
      <dgm:prSet/>
      <dgm:spPr/>
      <dgm:t>
        <a:bodyPr/>
        <a:lstStyle/>
        <a:p>
          <a:endParaRPr lang="en-US">
            <a:latin typeface="Arial Nova" panose="020B0504020202020204" pitchFamily="34" charset="0"/>
          </a:endParaRPr>
        </a:p>
      </dgm:t>
    </dgm:pt>
    <dgm:pt modelId="{64AA4D22-851F-43B7-8B36-D73D1E209BCD}">
      <dgm:prSet phldrT="[Text]" custT="1"/>
      <dgm:spPr/>
      <dgm:t>
        <a:bodyPr/>
        <a:lstStyle/>
        <a:p>
          <a:r>
            <a:rPr lang="en-US" sz="2000" b="1">
              <a:latin typeface="Arial Nova" panose="020B0504020202020204" pitchFamily="34" charset="0"/>
            </a:rPr>
            <a:t>Module 2:</a:t>
          </a:r>
          <a:r>
            <a:rPr lang="en-US" sz="2000">
              <a:latin typeface="Arial Nova" panose="020B0504020202020204" pitchFamily="34" charset="0"/>
            </a:rPr>
            <a:t> Overview of CMS and CMS Design and Components</a:t>
          </a:r>
        </a:p>
      </dgm:t>
    </dgm:pt>
    <dgm:pt modelId="{5A17DED8-3226-472A-A545-58751BE28DE8}" type="parTrans" cxnId="{BDFC311D-8740-412A-93BE-5A510ACA6DF2}">
      <dgm:prSet/>
      <dgm:spPr/>
      <dgm:t>
        <a:bodyPr/>
        <a:lstStyle/>
        <a:p>
          <a:endParaRPr lang="en-US">
            <a:latin typeface="Arial Nova" panose="020B0504020202020204" pitchFamily="34" charset="0"/>
          </a:endParaRPr>
        </a:p>
      </dgm:t>
    </dgm:pt>
    <dgm:pt modelId="{D73885A5-2379-4854-8028-26D17031919B}" type="sibTrans" cxnId="{BDFC311D-8740-412A-93BE-5A510ACA6DF2}">
      <dgm:prSet/>
      <dgm:spPr/>
      <dgm:t>
        <a:bodyPr/>
        <a:lstStyle/>
        <a:p>
          <a:endParaRPr lang="en-US">
            <a:latin typeface="Arial Nova" panose="020B0504020202020204" pitchFamily="34" charset="0"/>
          </a:endParaRPr>
        </a:p>
      </dgm:t>
    </dgm:pt>
    <dgm:pt modelId="{CDA1C687-D04B-489C-92D9-5B30029BDF22}">
      <dgm:prSet custT="1"/>
      <dgm:spPr/>
      <dgm:t>
        <a:bodyPr/>
        <a:lstStyle/>
        <a:p>
          <a:r>
            <a:rPr lang="en-US" sz="2000" b="1">
              <a:latin typeface="Arial Nova" panose="020B0504020202020204" pitchFamily="34" charset="0"/>
            </a:rPr>
            <a:t>Module 3: </a:t>
          </a:r>
          <a:r>
            <a:rPr lang="en-US" sz="2000">
              <a:latin typeface="Arial Nova" panose="020B0504020202020204" pitchFamily="34" charset="0"/>
            </a:rPr>
            <a:t>Performance Specifications, </a:t>
          </a:r>
          <a:br>
            <a:rPr lang="en-US" sz="2000">
              <a:latin typeface="Arial Nova" panose="020B0504020202020204" pitchFamily="34" charset="0"/>
            </a:rPr>
          </a:br>
          <a:r>
            <a:rPr lang="en-US" sz="2000">
              <a:latin typeface="Arial Nova" panose="020B0504020202020204" pitchFamily="34" charset="0"/>
            </a:rPr>
            <a:t>Quality Assurance, and Commonly Used Technologies</a:t>
          </a:r>
        </a:p>
      </dgm:t>
    </dgm:pt>
    <dgm:pt modelId="{933834D2-E241-47F7-8C90-4B99C6D0D563}" type="parTrans" cxnId="{C9220BD0-4AA0-42B5-912D-14FE57597F34}">
      <dgm:prSet/>
      <dgm:spPr/>
      <dgm:t>
        <a:bodyPr/>
        <a:lstStyle/>
        <a:p>
          <a:endParaRPr lang="en-US">
            <a:latin typeface="Arial Nova" panose="020B0504020202020204" pitchFamily="34" charset="0"/>
          </a:endParaRPr>
        </a:p>
      </dgm:t>
    </dgm:pt>
    <dgm:pt modelId="{418E4B90-CBE5-43B2-9EC8-B0AF570BBB7F}" type="sibTrans" cxnId="{C9220BD0-4AA0-42B5-912D-14FE57597F34}">
      <dgm:prSet/>
      <dgm:spPr/>
      <dgm:t>
        <a:bodyPr/>
        <a:lstStyle/>
        <a:p>
          <a:endParaRPr lang="en-US">
            <a:latin typeface="Arial Nova" panose="020B0504020202020204" pitchFamily="34" charset="0"/>
          </a:endParaRPr>
        </a:p>
      </dgm:t>
    </dgm:pt>
    <dgm:pt modelId="{CED25D5B-2422-4F8F-9CF5-00F20FADF9BD}">
      <dgm:prSet custT="1"/>
      <dgm:spPr/>
      <dgm:t>
        <a:bodyPr/>
        <a:lstStyle/>
        <a:p>
          <a:r>
            <a:rPr lang="en-US" sz="2000" b="1">
              <a:latin typeface="Arial Nova" panose="020B0504020202020204" pitchFamily="34" charset="0"/>
            </a:rPr>
            <a:t>Module 4: </a:t>
          </a:r>
          <a:r>
            <a:rPr lang="en-US" sz="2000">
              <a:latin typeface="Arial Nova" panose="020B0504020202020204" pitchFamily="34" charset="0"/>
            </a:rPr>
            <a:t>Audits/ Inspections and Enforcement</a:t>
          </a:r>
        </a:p>
      </dgm:t>
    </dgm:pt>
    <dgm:pt modelId="{9814F8B9-67E9-4960-ACA0-B47BE73330C6}" type="parTrans" cxnId="{35E3D2D3-8C28-4E78-B8AB-F96E286661A2}">
      <dgm:prSet/>
      <dgm:spPr/>
      <dgm:t>
        <a:bodyPr/>
        <a:lstStyle/>
        <a:p>
          <a:endParaRPr lang="en-US">
            <a:latin typeface="Arial Nova" panose="020B0504020202020204" pitchFamily="34" charset="0"/>
          </a:endParaRPr>
        </a:p>
      </dgm:t>
    </dgm:pt>
    <dgm:pt modelId="{E64554D2-39B5-41E5-AF2B-52C6594CC9FC}" type="sibTrans" cxnId="{35E3D2D3-8C28-4E78-B8AB-F96E286661A2}">
      <dgm:prSet/>
      <dgm:spPr/>
      <dgm:t>
        <a:bodyPr/>
        <a:lstStyle/>
        <a:p>
          <a:endParaRPr lang="en-US">
            <a:latin typeface="Arial Nova" panose="020B0504020202020204" pitchFamily="34" charset="0"/>
          </a:endParaRPr>
        </a:p>
      </dgm:t>
    </dgm:pt>
    <dgm:pt modelId="{B9B3FB4A-4653-4998-9260-49EF5CB6DBCC}" type="pres">
      <dgm:prSet presAssocID="{8A85D77F-7211-451D-A4A4-41AC7DD228F3}" presName="rootnode" presStyleCnt="0">
        <dgm:presLayoutVars>
          <dgm:chMax/>
          <dgm:chPref/>
          <dgm:dir/>
          <dgm:animLvl val="lvl"/>
        </dgm:presLayoutVars>
      </dgm:prSet>
      <dgm:spPr/>
    </dgm:pt>
    <dgm:pt modelId="{DC722D71-33A9-4915-A93E-DBFC03E9858A}" type="pres">
      <dgm:prSet presAssocID="{9F3689BC-D21A-427A-9FF0-E62526C4CF5F}" presName="composite" presStyleCnt="0"/>
      <dgm:spPr/>
    </dgm:pt>
    <dgm:pt modelId="{EE603D5C-3BE0-4C21-87B0-76FAF0F51238}" type="pres">
      <dgm:prSet presAssocID="{9F3689BC-D21A-427A-9FF0-E62526C4CF5F}" presName="LShape" presStyleLbl="alignNode1" presStyleIdx="0" presStyleCnt="9"/>
      <dgm:spPr/>
    </dgm:pt>
    <dgm:pt modelId="{83A61243-A8D8-4B61-8D54-0E3801F72B7F}" type="pres">
      <dgm:prSet presAssocID="{9F3689BC-D21A-427A-9FF0-E62526C4CF5F}" presName="ParentText" presStyleLbl="revTx" presStyleIdx="0" presStyleCnt="5">
        <dgm:presLayoutVars>
          <dgm:chMax val="0"/>
          <dgm:chPref val="0"/>
          <dgm:bulletEnabled val="1"/>
        </dgm:presLayoutVars>
      </dgm:prSet>
      <dgm:spPr/>
    </dgm:pt>
    <dgm:pt modelId="{B6B40272-111C-4608-9AF1-868F71018505}" type="pres">
      <dgm:prSet presAssocID="{9F3689BC-D21A-427A-9FF0-E62526C4CF5F}" presName="Triangle" presStyleLbl="alignNode1" presStyleIdx="1" presStyleCnt="9"/>
      <dgm:spPr/>
    </dgm:pt>
    <dgm:pt modelId="{E3E7FFB2-E65E-454C-8CDA-F70B83280BC9}" type="pres">
      <dgm:prSet presAssocID="{A92A46C2-9422-4E58-BCC5-A56E8E54C714}" presName="sibTrans" presStyleCnt="0"/>
      <dgm:spPr/>
    </dgm:pt>
    <dgm:pt modelId="{090AB6C3-5680-4960-A2F4-AD836F8E12A6}" type="pres">
      <dgm:prSet presAssocID="{A92A46C2-9422-4E58-BCC5-A56E8E54C714}" presName="space" presStyleCnt="0"/>
      <dgm:spPr/>
    </dgm:pt>
    <dgm:pt modelId="{3984AEC3-DC9A-4C68-BDDB-EC1EE114BA08}" type="pres">
      <dgm:prSet presAssocID="{108079AB-E21F-47EF-9716-B71C15EB8C01}" presName="composite" presStyleCnt="0"/>
      <dgm:spPr/>
    </dgm:pt>
    <dgm:pt modelId="{37266391-5FAC-429B-90D1-74A24457E9EE}" type="pres">
      <dgm:prSet presAssocID="{108079AB-E21F-47EF-9716-B71C15EB8C01}" presName="LShape" presStyleLbl="alignNode1" presStyleIdx="2" presStyleCnt="9"/>
      <dgm:spPr/>
    </dgm:pt>
    <dgm:pt modelId="{937DFEEE-C5AA-495A-8ADD-B98E128F7F0B}" type="pres">
      <dgm:prSet presAssocID="{108079AB-E21F-47EF-9716-B71C15EB8C01}" presName="ParentText" presStyleLbl="revTx" presStyleIdx="1" presStyleCnt="5">
        <dgm:presLayoutVars>
          <dgm:chMax val="0"/>
          <dgm:chPref val="0"/>
          <dgm:bulletEnabled val="1"/>
        </dgm:presLayoutVars>
      </dgm:prSet>
      <dgm:spPr/>
    </dgm:pt>
    <dgm:pt modelId="{A63ECBB1-76FF-4A1A-8D92-D0C5B6F6D292}" type="pres">
      <dgm:prSet presAssocID="{108079AB-E21F-47EF-9716-B71C15EB8C01}" presName="Triangle" presStyleLbl="alignNode1" presStyleIdx="3" presStyleCnt="9"/>
      <dgm:spPr/>
    </dgm:pt>
    <dgm:pt modelId="{3A8EA85B-AAE4-4F23-A891-69C4520A6294}" type="pres">
      <dgm:prSet presAssocID="{E500C58A-5124-4EEB-9639-087B8E64B4EF}" presName="sibTrans" presStyleCnt="0"/>
      <dgm:spPr/>
    </dgm:pt>
    <dgm:pt modelId="{8BEE4AF1-3913-4815-8132-609166E0917E}" type="pres">
      <dgm:prSet presAssocID="{E500C58A-5124-4EEB-9639-087B8E64B4EF}" presName="space" presStyleCnt="0"/>
      <dgm:spPr/>
    </dgm:pt>
    <dgm:pt modelId="{6A1117D6-B274-45B0-B887-916E65DE7BDA}" type="pres">
      <dgm:prSet presAssocID="{64AA4D22-851F-43B7-8B36-D73D1E209BCD}" presName="composite" presStyleCnt="0"/>
      <dgm:spPr/>
    </dgm:pt>
    <dgm:pt modelId="{4586B377-E4C6-4603-8C25-653F204E9006}" type="pres">
      <dgm:prSet presAssocID="{64AA4D22-851F-43B7-8B36-D73D1E209BCD}" presName="LShape" presStyleLbl="alignNode1" presStyleIdx="4" presStyleCnt="9"/>
      <dgm:spPr/>
    </dgm:pt>
    <dgm:pt modelId="{F31239C3-0754-4F56-918A-CB7B70A48D3F}" type="pres">
      <dgm:prSet presAssocID="{64AA4D22-851F-43B7-8B36-D73D1E209BCD}" presName="ParentText" presStyleLbl="revTx" presStyleIdx="2" presStyleCnt="5">
        <dgm:presLayoutVars>
          <dgm:chMax val="0"/>
          <dgm:chPref val="0"/>
          <dgm:bulletEnabled val="1"/>
        </dgm:presLayoutVars>
      </dgm:prSet>
      <dgm:spPr/>
    </dgm:pt>
    <dgm:pt modelId="{38ACEB3D-39ED-4002-95A0-7F47637F7951}" type="pres">
      <dgm:prSet presAssocID="{64AA4D22-851F-43B7-8B36-D73D1E209BCD}" presName="Triangle" presStyleLbl="alignNode1" presStyleIdx="5" presStyleCnt="9"/>
      <dgm:spPr/>
    </dgm:pt>
    <dgm:pt modelId="{CD042E1F-5300-4E64-BAE9-C980655C3C9D}" type="pres">
      <dgm:prSet presAssocID="{D73885A5-2379-4854-8028-26D17031919B}" presName="sibTrans" presStyleCnt="0"/>
      <dgm:spPr/>
    </dgm:pt>
    <dgm:pt modelId="{D8E7480C-C1D6-4D16-B089-17B51464B564}" type="pres">
      <dgm:prSet presAssocID="{D73885A5-2379-4854-8028-26D17031919B}" presName="space" presStyleCnt="0"/>
      <dgm:spPr/>
    </dgm:pt>
    <dgm:pt modelId="{A3E6900F-D1B3-45EF-A78C-2792E0B215CF}" type="pres">
      <dgm:prSet presAssocID="{CDA1C687-D04B-489C-92D9-5B30029BDF22}" presName="composite" presStyleCnt="0"/>
      <dgm:spPr/>
    </dgm:pt>
    <dgm:pt modelId="{09E1DA39-C9F2-46A2-8F28-E8AA9BA96AAC}" type="pres">
      <dgm:prSet presAssocID="{CDA1C687-D04B-489C-92D9-5B30029BDF22}" presName="LShape" presStyleLbl="alignNode1" presStyleIdx="6" presStyleCnt="9"/>
      <dgm:spPr/>
    </dgm:pt>
    <dgm:pt modelId="{FFBA6A63-BBA3-4EE9-918C-9C29DD440C82}" type="pres">
      <dgm:prSet presAssocID="{CDA1C687-D04B-489C-92D9-5B30029BDF22}" presName="ParentText" presStyleLbl="revTx" presStyleIdx="3" presStyleCnt="5">
        <dgm:presLayoutVars>
          <dgm:chMax val="0"/>
          <dgm:chPref val="0"/>
          <dgm:bulletEnabled val="1"/>
        </dgm:presLayoutVars>
      </dgm:prSet>
      <dgm:spPr/>
    </dgm:pt>
    <dgm:pt modelId="{AF96AC0C-CEF0-414A-826E-F694CC7BAA1C}" type="pres">
      <dgm:prSet presAssocID="{CDA1C687-D04B-489C-92D9-5B30029BDF22}" presName="Triangle" presStyleLbl="alignNode1" presStyleIdx="7" presStyleCnt="9"/>
      <dgm:spPr/>
    </dgm:pt>
    <dgm:pt modelId="{2B302F6E-39D9-4D16-9F35-905A94F79FE2}" type="pres">
      <dgm:prSet presAssocID="{418E4B90-CBE5-43B2-9EC8-B0AF570BBB7F}" presName="sibTrans" presStyleCnt="0"/>
      <dgm:spPr/>
    </dgm:pt>
    <dgm:pt modelId="{1213758E-2DA7-4D26-8217-BEE150B75827}" type="pres">
      <dgm:prSet presAssocID="{418E4B90-CBE5-43B2-9EC8-B0AF570BBB7F}" presName="space" presStyleCnt="0"/>
      <dgm:spPr/>
    </dgm:pt>
    <dgm:pt modelId="{3831B75F-1F25-4028-BA66-4E3CFE1A0C0D}" type="pres">
      <dgm:prSet presAssocID="{CED25D5B-2422-4F8F-9CF5-00F20FADF9BD}" presName="composite" presStyleCnt="0"/>
      <dgm:spPr/>
    </dgm:pt>
    <dgm:pt modelId="{2A9C34A6-2700-49A3-899C-9291CB8A0DC3}" type="pres">
      <dgm:prSet presAssocID="{CED25D5B-2422-4F8F-9CF5-00F20FADF9BD}" presName="LShape" presStyleLbl="alignNode1" presStyleIdx="8" presStyleCnt="9"/>
      <dgm:spPr/>
    </dgm:pt>
    <dgm:pt modelId="{0118EF87-BA10-4784-8910-942D9F4AD8FC}" type="pres">
      <dgm:prSet presAssocID="{CED25D5B-2422-4F8F-9CF5-00F20FADF9BD}" presName="ParentText" presStyleLbl="revTx" presStyleIdx="4" presStyleCnt="5">
        <dgm:presLayoutVars>
          <dgm:chMax val="0"/>
          <dgm:chPref val="0"/>
          <dgm:bulletEnabled val="1"/>
        </dgm:presLayoutVars>
      </dgm:prSet>
      <dgm:spPr/>
    </dgm:pt>
  </dgm:ptLst>
  <dgm:cxnLst>
    <dgm:cxn modelId="{2FE49C16-6876-4D8D-B4AD-24C75BF23FA5}" srcId="{8A85D77F-7211-451D-A4A4-41AC7DD228F3}" destId="{9F3689BC-D21A-427A-9FF0-E62526C4CF5F}" srcOrd="0" destOrd="0" parTransId="{17FBEC79-DBBD-48AA-9D0B-0E3FCE325ED0}" sibTransId="{A92A46C2-9422-4E58-BCC5-A56E8E54C714}"/>
    <dgm:cxn modelId="{BDFC311D-8740-412A-93BE-5A510ACA6DF2}" srcId="{8A85D77F-7211-451D-A4A4-41AC7DD228F3}" destId="{64AA4D22-851F-43B7-8B36-D73D1E209BCD}" srcOrd="2" destOrd="0" parTransId="{5A17DED8-3226-472A-A545-58751BE28DE8}" sibTransId="{D73885A5-2379-4854-8028-26D17031919B}"/>
    <dgm:cxn modelId="{E7057F2D-4EC4-49F4-9B65-89AF7CB3EF20}" type="presOf" srcId="{108079AB-E21F-47EF-9716-B71C15EB8C01}" destId="{937DFEEE-C5AA-495A-8ADD-B98E128F7F0B}" srcOrd="0" destOrd="0" presId="urn:microsoft.com/office/officeart/2009/3/layout/StepUpProcess"/>
    <dgm:cxn modelId="{D4125F32-A4A2-48BC-A3FC-144416BF0B65}" type="presOf" srcId="{9F3689BC-D21A-427A-9FF0-E62526C4CF5F}" destId="{83A61243-A8D8-4B61-8D54-0E3801F72B7F}" srcOrd="0" destOrd="0" presId="urn:microsoft.com/office/officeart/2009/3/layout/StepUpProcess"/>
    <dgm:cxn modelId="{8523E56F-F9FA-4C87-8D5C-5122B612EFE1}" type="presOf" srcId="{64AA4D22-851F-43B7-8B36-D73D1E209BCD}" destId="{F31239C3-0754-4F56-918A-CB7B70A48D3F}" srcOrd="0" destOrd="0" presId="urn:microsoft.com/office/officeart/2009/3/layout/StepUpProcess"/>
    <dgm:cxn modelId="{CC8CBB97-A942-4D0D-99B1-A846B048F97E}" type="presOf" srcId="{8A85D77F-7211-451D-A4A4-41AC7DD228F3}" destId="{B9B3FB4A-4653-4998-9260-49EF5CB6DBCC}" srcOrd="0" destOrd="0" presId="urn:microsoft.com/office/officeart/2009/3/layout/StepUpProcess"/>
    <dgm:cxn modelId="{F83343A1-44DE-4379-A287-43A782A9D3E1}" type="presOf" srcId="{CDA1C687-D04B-489C-92D9-5B30029BDF22}" destId="{FFBA6A63-BBA3-4EE9-918C-9C29DD440C82}" srcOrd="0" destOrd="0" presId="urn:microsoft.com/office/officeart/2009/3/layout/StepUpProcess"/>
    <dgm:cxn modelId="{C9220BD0-4AA0-42B5-912D-14FE57597F34}" srcId="{8A85D77F-7211-451D-A4A4-41AC7DD228F3}" destId="{CDA1C687-D04B-489C-92D9-5B30029BDF22}" srcOrd="3" destOrd="0" parTransId="{933834D2-E241-47F7-8C90-4B99C6D0D563}" sibTransId="{418E4B90-CBE5-43B2-9EC8-B0AF570BBB7F}"/>
    <dgm:cxn modelId="{35E3D2D3-8C28-4E78-B8AB-F96E286661A2}" srcId="{8A85D77F-7211-451D-A4A4-41AC7DD228F3}" destId="{CED25D5B-2422-4F8F-9CF5-00F20FADF9BD}" srcOrd="4" destOrd="0" parTransId="{9814F8B9-67E9-4960-ACA0-B47BE73330C6}" sibTransId="{E64554D2-39B5-41E5-AF2B-52C6594CC9FC}"/>
    <dgm:cxn modelId="{880AE0EF-30C2-4611-B68B-1AFBCA5C2F40}" srcId="{8A85D77F-7211-451D-A4A4-41AC7DD228F3}" destId="{108079AB-E21F-47EF-9716-B71C15EB8C01}" srcOrd="1" destOrd="0" parTransId="{1EC3DD48-FFDD-467C-B5C1-10FAE53A3240}" sibTransId="{E500C58A-5124-4EEB-9639-087B8E64B4EF}"/>
    <dgm:cxn modelId="{33D580FD-3292-4DF7-B182-4EC0CCEFF798}" type="presOf" srcId="{CED25D5B-2422-4F8F-9CF5-00F20FADF9BD}" destId="{0118EF87-BA10-4784-8910-942D9F4AD8FC}" srcOrd="0" destOrd="0" presId="urn:microsoft.com/office/officeart/2009/3/layout/StepUpProcess"/>
    <dgm:cxn modelId="{4BF69C37-79E7-4CE0-9FF0-668E4DAC0B51}" type="presParOf" srcId="{B9B3FB4A-4653-4998-9260-49EF5CB6DBCC}" destId="{DC722D71-33A9-4915-A93E-DBFC03E9858A}" srcOrd="0" destOrd="0" presId="urn:microsoft.com/office/officeart/2009/3/layout/StepUpProcess"/>
    <dgm:cxn modelId="{33E0BA0F-ED97-4D22-9888-47383619E8FD}" type="presParOf" srcId="{DC722D71-33A9-4915-A93E-DBFC03E9858A}" destId="{EE603D5C-3BE0-4C21-87B0-76FAF0F51238}" srcOrd="0" destOrd="0" presId="urn:microsoft.com/office/officeart/2009/3/layout/StepUpProcess"/>
    <dgm:cxn modelId="{5D0742FC-ED00-419A-B980-9D02983CCEB7}" type="presParOf" srcId="{DC722D71-33A9-4915-A93E-DBFC03E9858A}" destId="{83A61243-A8D8-4B61-8D54-0E3801F72B7F}" srcOrd="1" destOrd="0" presId="urn:microsoft.com/office/officeart/2009/3/layout/StepUpProcess"/>
    <dgm:cxn modelId="{389EB8CD-C0B7-41B1-A6BD-EA90969CEF07}" type="presParOf" srcId="{DC722D71-33A9-4915-A93E-DBFC03E9858A}" destId="{B6B40272-111C-4608-9AF1-868F71018505}" srcOrd="2" destOrd="0" presId="urn:microsoft.com/office/officeart/2009/3/layout/StepUpProcess"/>
    <dgm:cxn modelId="{7D8ACF88-ECC2-499A-9CF9-F576A6F40CD6}" type="presParOf" srcId="{B9B3FB4A-4653-4998-9260-49EF5CB6DBCC}" destId="{E3E7FFB2-E65E-454C-8CDA-F70B83280BC9}" srcOrd="1" destOrd="0" presId="urn:microsoft.com/office/officeart/2009/3/layout/StepUpProcess"/>
    <dgm:cxn modelId="{A4871AAB-F2BF-489E-B7A6-E28507833C37}" type="presParOf" srcId="{E3E7FFB2-E65E-454C-8CDA-F70B83280BC9}" destId="{090AB6C3-5680-4960-A2F4-AD836F8E12A6}" srcOrd="0" destOrd="0" presId="urn:microsoft.com/office/officeart/2009/3/layout/StepUpProcess"/>
    <dgm:cxn modelId="{55E009D8-0B3F-4A63-BCCC-62FC3DDB9489}" type="presParOf" srcId="{B9B3FB4A-4653-4998-9260-49EF5CB6DBCC}" destId="{3984AEC3-DC9A-4C68-BDDB-EC1EE114BA08}" srcOrd="2" destOrd="0" presId="urn:microsoft.com/office/officeart/2009/3/layout/StepUpProcess"/>
    <dgm:cxn modelId="{312916A6-0A69-49C0-A36B-7B6BA92806C7}" type="presParOf" srcId="{3984AEC3-DC9A-4C68-BDDB-EC1EE114BA08}" destId="{37266391-5FAC-429B-90D1-74A24457E9EE}" srcOrd="0" destOrd="0" presId="urn:microsoft.com/office/officeart/2009/3/layout/StepUpProcess"/>
    <dgm:cxn modelId="{A51503CC-9AFD-46BC-ACD6-0C330E2F5290}" type="presParOf" srcId="{3984AEC3-DC9A-4C68-BDDB-EC1EE114BA08}" destId="{937DFEEE-C5AA-495A-8ADD-B98E128F7F0B}" srcOrd="1" destOrd="0" presId="urn:microsoft.com/office/officeart/2009/3/layout/StepUpProcess"/>
    <dgm:cxn modelId="{CAD48DA8-DA4F-4D8B-A336-085395D64278}" type="presParOf" srcId="{3984AEC3-DC9A-4C68-BDDB-EC1EE114BA08}" destId="{A63ECBB1-76FF-4A1A-8D92-D0C5B6F6D292}" srcOrd="2" destOrd="0" presId="urn:microsoft.com/office/officeart/2009/3/layout/StepUpProcess"/>
    <dgm:cxn modelId="{F64DBFC1-FC9F-4667-AA1A-CE95C1BCE86C}" type="presParOf" srcId="{B9B3FB4A-4653-4998-9260-49EF5CB6DBCC}" destId="{3A8EA85B-AAE4-4F23-A891-69C4520A6294}" srcOrd="3" destOrd="0" presId="urn:microsoft.com/office/officeart/2009/3/layout/StepUpProcess"/>
    <dgm:cxn modelId="{805252AE-3D83-4FA3-A7BB-89D9B4973CCD}" type="presParOf" srcId="{3A8EA85B-AAE4-4F23-A891-69C4520A6294}" destId="{8BEE4AF1-3913-4815-8132-609166E0917E}" srcOrd="0" destOrd="0" presId="urn:microsoft.com/office/officeart/2009/3/layout/StepUpProcess"/>
    <dgm:cxn modelId="{80DCEEA0-CE6D-4B31-B02F-DC7FBC29A450}" type="presParOf" srcId="{B9B3FB4A-4653-4998-9260-49EF5CB6DBCC}" destId="{6A1117D6-B274-45B0-B887-916E65DE7BDA}" srcOrd="4" destOrd="0" presId="urn:microsoft.com/office/officeart/2009/3/layout/StepUpProcess"/>
    <dgm:cxn modelId="{B5D04901-7024-4D09-8145-2D0EDB3C6A52}" type="presParOf" srcId="{6A1117D6-B274-45B0-B887-916E65DE7BDA}" destId="{4586B377-E4C6-4603-8C25-653F204E9006}" srcOrd="0" destOrd="0" presId="urn:microsoft.com/office/officeart/2009/3/layout/StepUpProcess"/>
    <dgm:cxn modelId="{4CD4C53A-2A6B-49CD-9D2C-C9D58C52E27F}" type="presParOf" srcId="{6A1117D6-B274-45B0-B887-916E65DE7BDA}" destId="{F31239C3-0754-4F56-918A-CB7B70A48D3F}" srcOrd="1" destOrd="0" presId="urn:microsoft.com/office/officeart/2009/3/layout/StepUpProcess"/>
    <dgm:cxn modelId="{35F979AC-E0FC-4810-93FE-B4395C9A4658}" type="presParOf" srcId="{6A1117D6-B274-45B0-B887-916E65DE7BDA}" destId="{38ACEB3D-39ED-4002-95A0-7F47637F7951}" srcOrd="2" destOrd="0" presId="urn:microsoft.com/office/officeart/2009/3/layout/StepUpProcess"/>
    <dgm:cxn modelId="{3D4EFFBB-DE9C-4F84-B47D-68875F3A8300}" type="presParOf" srcId="{B9B3FB4A-4653-4998-9260-49EF5CB6DBCC}" destId="{CD042E1F-5300-4E64-BAE9-C980655C3C9D}" srcOrd="5" destOrd="0" presId="urn:microsoft.com/office/officeart/2009/3/layout/StepUpProcess"/>
    <dgm:cxn modelId="{D6D78A55-594A-4E5F-9151-B9B807FF4BB9}" type="presParOf" srcId="{CD042E1F-5300-4E64-BAE9-C980655C3C9D}" destId="{D8E7480C-C1D6-4D16-B089-17B51464B564}" srcOrd="0" destOrd="0" presId="urn:microsoft.com/office/officeart/2009/3/layout/StepUpProcess"/>
    <dgm:cxn modelId="{D58AF723-EFF3-43A5-8F12-AB8A20A3FAC6}" type="presParOf" srcId="{B9B3FB4A-4653-4998-9260-49EF5CB6DBCC}" destId="{A3E6900F-D1B3-45EF-A78C-2792E0B215CF}" srcOrd="6" destOrd="0" presId="urn:microsoft.com/office/officeart/2009/3/layout/StepUpProcess"/>
    <dgm:cxn modelId="{16D8FF2C-5012-44AA-AB70-FAC915922794}" type="presParOf" srcId="{A3E6900F-D1B3-45EF-A78C-2792E0B215CF}" destId="{09E1DA39-C9F2-46A2-8F28-E8AA9BA96AAC}" srcOrd="0" destOrd="0" presId="urn:microsoft.com/office/officeart/2009/3/layout/StepUpProcess"/>
    <dgm:cxn modelId="{333BF464-30D5-4B1C-995F-C5FED1ADF486}" type="presParOf" srcId="{A3E6900F-D1B3-45EF-A78C-2792E0B215CF}" destId="{FFBA6A63-BBA3-4EE9-918C-9C29DD440C82}" srcOrd="1" destOrd="0" presId="urn:microsoft.com/office/officeart/2009/3/layout/StepUpProcess"/>
    <dgm:cxn modelId="{89B9323F-A961-4D1A-8FF6-F7F31E07D076}" type="presParOf" srcId="{A3E6900F-D1B3-45EF-A78C-2792E0B215CF}" destId="{AF96AC0C-CEF0-414A-826E-F694CC7BAA1C}" srcOrd="2" destOrd="0" presId="urn:microsoft.com/office/officeart/2009/3/layout/StepUpProcess"/>
    <dgm:cxn modelId="{F6D56C4D-BB13-4CD5-8592-5EBB76A11005}" type="presParOf" srcId="{B9B3FB4A-4653-4998-9260-49EF5CB6DBCC}" destId="{2B302F6E-39D9-4D16-9F35-905A94F79FE2}" srcOrd="7" destOrd="0" presId="urn:microsoft.com/office/officeart/2009/3/layout/StepUpProcess"/>
    <dgm:cxn modelId="{3A820580-C462-4E43-A1AB-0B9EF47CECE0}" type="presParOf" srcId="{2B302F6E-39D9-4D16-9F35-905A94F79FE2}" destId="{1213758E-2DA7-4D26-8217-BEE150B75827}" srcOrd="0" destOrd="0" presId="urn:microsoft.com/office/officeart/2009/3/layout/StepUpProcess"/>
    <dgm:cxn modelId="{5F7CDCD5-1EC1-4BDC-9E7E-AE4CF3633D73}" type="presParOf" srcId="{B9B3FB4A-4653-4998-9260-49EF5CB6DBCC}" destId="{3831B75F-1F25-4028-BA66-4E3CFE1A0C0D}" srcOrd="8" destOrd="0" presId="urn:microsoft.com/office/officeart/2009/3/layout/StepUpProcess"/>
    <dgm:cxn modelId="{598302B9-3117-4D46-8F80-F013268E47EB}" type="presParOf" srcId="{3831B75F-1F25-4028-BA66-4E3CFE1A0C0D}" destId="{2A9C34A6-2700-49A3-899C-9291CB8A0DC3}" srcOrd="0" destOrd="0" presId="urn:microsoft.com/office/officeart/2009/3/layout/StepUpProcess"/>
    <dgm:cxn modelId="{57A02A87-756A-4793-8BC6-946A5F38B690}" type="presParOf" srcId="{3831B75F-1F25-4028-BA66-4E3CFE1A0C0D}" destId="{0118EF87-BA10-4784-8910-942D9F4AD8FC}"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603D5C-3BE0-4C21-87B0-76FAF0F51238}">
      <dsp:nvSpPr>
        <dsp:cNvPr id="0" name=""/>
        <dsp:cNvSpPr/>
      </dsp:nvSpPr>
      <dsp:spPr>
        <a:xfrm rot="5400000">
          <a:off x="593867" y="1865004"/>
          <a:ext cx="1251992" cy="2083287"/>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3A61243-A8D8-4B61-8D54-0E3801F72B7F}">
      <dsp:nvSpPr>
        <dsp:cNvPr id="0" name=""/>
        <dsp:cNvSpPr/>
      </dsp:nvSpPr>
      <dsp:spPr>
        <a:xfrm>
          <a:off x="384878" y="2487458"/>
          <a:ext cx="1880803" cy="1648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a:latin typeface="Arial Nova" panose="020B0504020202020204" pitchFamily="34" charset="0"/>
            </a:rPr>
            <a:t>Course Introduction</a:t>
          </a:r>
        </a:p>
      </dsp:txBody>
      <dsp:txXfrm>
        <a:off x="384878" y="2487458"/>
        <a:ext cx="1880803" cy="1648634"/>
      </dsp:txXfrm>
    </dsp:sp>
    <dsp:sp modelId="{B6B40272-111C-4608-9AF1-868F71018505}">
      <dsp:nvSpPr>
        <dsp:cNvPr id="0" name=""/>
        <dsp:cNvSpPr/>
      </dsp:nvSpPr>
      <dsp:spPr>
        <a:xfrm>
          <a:off x="1910813" y="1711630"/>
          <a:ext cx="354868" cy="354868"/>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7266391-5FAC-429B-90D1-74A24457E9EE}">
      <dsp:nvSpPr>
        <dsp:cNvPr id="0" name=""/>
        <dsp:cNvSpPr/>
      </dsp:nvSpPr>
      <dsp:spPr>
        <a:xfrm rot="5400000">
          <a:off x="2896338" y="1295255"/>
          <a:ext cx="1251992" cy="2083287"/>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37DFEEE-C5AA-495A-8ADD-B98E128F7F0B}">
      <dsp:nvSpPr>
        <dsp:cNvPr id="0" name=""/>
        <dsp:cNvSpPr/>
      </dsp:nvSpPr>
      <dsp:spPr>
        <a:xfrm>
          <a:off x="2687349" y="1917709"/>
          <a:ext cx="1880803" cy="1648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a:latin typeface="Arial Nova" panose="020B0504020202020204" pitchFamily="34" charset="0"/>
            </a:rPr>
            <a:t>Module 1: </a:t>
          </a:r>
          <a:r>
            <a:rPr lang="en-US" sz="2000" kern="1200">
              <a:latin typeface="Arial Nova" panose="020B0504020202020204" pitchFamily="34" charset="0"/>
            </a:rPr>
            <a:t>Introduction to CMS</a:t>
          </a:r>
        </a:p>
      </dsp:txBody>
      <dsp:txXfrm>
        <a:off x="2687349" y="1917709"/>
        <a:ext cx="1880803" cy="1648634"/>
      </dsp:txXfrm>
    </dsp:sp>
    <dsp:sp modelId="{A63ECBB1-76FF-4A1A-8D92-D0C5B6F6D292}">
      <dsp:nvSpPr>
        <dsp:cNvPr id="0" name=""/>
        <dsp:cNvSpPr/>
      </dsp:nvSpPr>
      <dsp:spPr>
        <a:xfrm>
          <a:off x="4213284" y="1141881"/>
          <a:ext cx="354868" cy="354868"/>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86B377-E4C6-4603-8C25-653F204E9006}">
      <dsp:nvSpPr>
        <dsp:cNvPr id="0" name=""/>
        <dsp:cNvSpPr/>
      </dsp:nvSpPr>
      <dsp:spPr>
        <a:xfrm rot="5400000">
          <a:off x="5198809" y="725506"/>
          <a:ext cx="1251992" cy="2083287"/>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1239C3-0754-4F56-918A-CB7B70A48D3F}">
      <dsp:nvSpPr>
        <dsp:cNvPr id="0" name=""/>
        <dsp:cNvSpPr/>
      </dsp:nvSpPr>
      <dsp:spPr>
        <a:xfrm>
          <a:off x="4989821" y="1347960"/>
          <a:ext cx="1880803" cy="1648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a:latin typeface="Arial Nova" panose="020B0504020202020204" pitchFamily="34" charset="0"/>
            </a:rPr>
            <a:t>Module 2:</a:t>
          </a:r>
          <a:r>
            <a:rPr lang="en-US" sz="2000" kern="1200">
              <a:latin typeface="Arial Nova" panose="020B0504020202020204" pitchFamily="34" charset="0"/>
            </a:rPr>
            <a:t> Overview of CMS and CMS Design and Components</a:t>
          </a:r>
        </a:p>
      </dsp:txBody>
      <dsp:txXfrm>
        <a:off x="4989821" y="1347960"/>
        <a:ext cx="1880803" cy="1648634"/>
      </dsp:txXfrm>
    </dsp:sp>
    <dsp:sp modelId="{38ACEB3D-39ED-4002-95A0-7F47637F7951}">
      <dsp:nvSpPr>
        <dsp:cNvPr id="0" name=""/>
        <dsp:cNvSpPr/>
      </dsp:nvSpPr>
      <dsp:spPr>
        <a:xfrm>
          <a:off x="6515756" y="572132"/>
          <a:ext cx="354868" cy="354868"/>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E1DA39-C9F2-46A2-8F28-E8AA9BA96AAC}">
      <dsp:nvSpPr>
        <dsp:cNvPr id="0" name=""/>
        <dsp:cNvSpPr/>
      </dsp:nvSpPr>
      <dsp:spPr>
        <a:xfrm rot="5400000">
          <a:off x="7501280" y="155758"/>
          <a:ext cx="1251992" cy="2083287"/>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BA6A63-BBA3-4EE9-918C-9C29DD440C82}">
      <dsp:nvSpPr>
        <dsp:cNvPr id="0" name=""/>
        <dsp:cNvSpPr/>
      </dsp:nvSpPr>
      <dsp:spPr>
        <a:xfrm>
          <a:off x="7292292" y="778212"/>
          <a:ext cx="1880803" cy="1648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a:latin typeface="Arial Nova" panose="020B0504020202020204" pitchFamily="34" charset="0"/>
            </a:rPr>
            <a:t>Module 3: </a:t>
          </a:r>
          <a:r>
            <a:rPr lang="en-US" sz="2000" kern="1200">
              <a:latin typeface="Arial Nova" panose="020B0504020202020204" pitchFamily="34" charset="0"/>
            </a:rPr>
            <a:t>Performance Specifications, </a:t>
          </a:r>
          <a:br>
            <a:rPr lang="en-US" sz="2000" kern="1200">
              <a:latin typeface="Arial Nova" panose="020B0504020202020204" pitchFamily="34" charset="0"/>
            </a:rPr>
          </a:br>
          <a:r>
            <a:rPr lang="en-US" sz="2000" kern="1200">
              <a:latin typeface="Arial Nova" panose="020B0504020202020204" pitchFamily="34" charset="0"/>
            </a:rPr>
            <a:t>Quality Assurance, and Commonly Used Technologies</a:t>
          </a:r>
        </a:p>
      </dsp:txBody>
      <dsp:txXfrm>
        <a:off x="7292292" y="778212"/>
        <a:ext cx="1880803" cy="1648634"/>
      </dsp:txXfrm>
    </dsp:sp>
    <dsp:sp modelId="{AF96AC0C-CEF0-414A-826E-F694CC7BAA1C}">
      <dsp:nvSpPr>
        <dsp:cNvPr id="0" name=""/>
        <dsp:cNvSpPr/>
      </dsp:nvSpPr>
      <dsp:spPr>
        <a:xfrm>
          <a:off x="8818227" y="2384"/>
          <a:ext cx="354868" cy="354868"/>
        </a:xfrm>
        <a:prstGeom prst="triangle">
          <a:avLst>
            <a:gd name="adj" fmla="val 100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9C34A6-2700-49A3-899C-9291CB8A0DC3}">
      <dsp:nvSpPr>
        <dsp:cNvPr id="0" name=""/>
        <dsp:cNvSpPr/>
      </dsp:nvSpPr>
      <dsp:spPr>
        <a:xfrm rot="5400000">
          <a:off x="9803752" y="-413990"/>
          <a:ext cx="1251992" cy="2083287"/>
        </a:xfrm>
        <a:prstGeom prst="corner">
          <a:avLst>
            <a:gd name="adj1" fmla="val 16120"/>
            <a:gd name="adj2" fmla="val 1611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118EF87-BA10-4784-8910-942D9F4AD8FC}">
      <dsp:nvSpPr>
        <dsp:cNvPr id="0" name=""/>
        <dsp:cNvSpPr/>
      </dsp:nvSpPr>
      <dsp:spPr>
        <a:xfrm>
          <a:off x="9594763" y="208463"/>
          <a:ext cx="1880803" cy="1648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b="1" kern="1200">
              <a:latin typeface="Arial Nova" panose="020B0504020202020204" pitchFamily="34" charset="0"/>
            </a:rPr>
            <a:t>Module 4: </a:t>
          </a:r>
          <a:r>
            <a:rPr lang="en-US" sz="2000" kern="1200">
              <a:latin typeface="Arial Nova" panose="020B0504020202020204" pitchFamily="34" charset="0"/>
            </a:rPr>
            <a:t>Audits/ Inspections and Enforcement</a:t>
          </a:r>
        </a:p>
      </dsp:txBody>
      <dsp:txXfrm>
        <a:off x="9594763" y="208463"/>
        <a:ext cx="1880803" cy="164863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30E08F2E-5F06-4CE2-A139-452A1382A6F0}" type="datetimeFigureOut">
              <a:rPr lang="en-US"/>
              <a:t>5/11/2023</a:t>
            </a:fld>
            <a:endParaRPr/>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B828588A-5C4E-401A-AECC-B6F63A9DE965}" type="slidenum">
              <a:rPr/>
              <a:t>‹#›</a:t>
            </a:fld>
            <a:endParaRPr/>
          </a:p>
        </p:txBody>
      </p:sp>
    </p:spTree>
    <p:extLst>
      <p:ext uri="{BB962C8B-B14F-4D97-AF65-F5344CB8AC3E}">
        <p14:creationId xmlns:p14="http://schemas.microsoft.com/office/powerpoint/2010/main" val="1059979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1A4C5DC6-1594-414D-9341-ABA08739246C}" type="datetimeFigureOut">
              <a:rPr lang="en-US"/>
              <a:t>5/11/2023</a:t>
            </a:fld>
            <a:endParaRPr/>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77542409-6A04-4DC6-AC3A-D3758287A8F2}" type="slidenum">
              <a:rPr/>
              <a:t>‹#›</a:t>
            </a:fld>
            <a:endParaRPr/>
          </a:p>
        </p:txBody>
      </p:sp>
    </p:spTree>
    <p:extLst>
      <p:ext uri="{BB962C8B-B14F-4D97-AF65-F5344CB8AC3E}">
        <p14:creationId xmlns:p14="http://schemas.microsoft.com/office/powerpoint/2010/main" val="25411505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p>
        </p:txBody>
      </p:sp>
      <p:sp>
        <p:nvSpPr>
          <p:cNvPr id="4" name="Slide Number Placeholder 3"/>
          <p:cNvSpPr>
            <a:spLocks noGrp="1"/>
          </p:cNvSpPr>
          <p:nvPr>
            <p:ph type="sldNum" sz="quarter" idx="5"/>
          </p:nvPr>
        </p:nvSpPr>
        <p:spPr/>
        <p:txBody>
          <a:bodyPr/>
          <a:lstStyle/>
          <a:p>
            <a:fld id="{77542409-6A04-4DC6-AC3A-D3758287A8F2}" type="slidenum">
              <a:rPr lang="en-US" smtClean="0"/>
              <a:t>1</a:t>
            </a:fld>
            <a:endParaRPr lang="en-US"/>
          </a:p>
        </p:txBody>
      </p:sp>
    </p:spTree>
    <p:extLst>
      <p:ext uri="{BB962C8B-B14F-4D97-AF65-F5344CB8AC3E}">
        <p14:creationId xmlns:p14="http://schemas.microsoft.com/office/powerpoint/2010/main" val="633547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10</a:t>
            </a:fld>
            <a:endParaRPr lang="en-US"/>
          </a:p>
        </p:txBody>
      </p:sp>
    </p:spTree>
    <p:extLst>
      <p:ext uri="{BB962C8B-B14F-4D97-AF65-F5344CB8AC3E}">
        <p14:creationId xmlns:p14="http://schemas.microsoft.com/office/powerpoint/2010/main" val="3617908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11</a:t>
            </a:fld>
            <a:endParaRPr lang="en-US"/>
          </a:p>
        </p:txBody>
      </p:sp>
    </p:spTree>
    <p:extLst>
      <p:ext uri="{BB962C8B-B14F-4D97-AF65-F5344CB8AC3E}">
        <p14:creationId xmlns:p14="http://schemas.microsoft.com/office/powerpoint/2010/main" val="2666681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2</a:t>
            </a:fld>
            <a:endParaRPr lang="en-US"/>
          </a:p>
        </p:txBody>
      </p:sp>
    </p:spTree>
    <p:extLst>
      <p:ext uri="{BB962C8B-B14F-4D97-AF65-F5344CB8AC3E}">
        <p14:creationId xmlns:p14="http://schemas.microsoft.com/office/powerpoint/2010/main" val="27874532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3</a:t>
            </a:fld>
            <a:endParaRPr lang="en-US"/>
          </a:p>
        </p:txBody>
      </p:sp>
    </p:spTree>
    <p:extLst>
      <p:ext uri="{BB962C8B-B14F-4D97-AF65-F5344CB8AC3E}">
        <p14:creationId xmlns:p14="http://schemas.microsoft.com/office/powerpoint/2010/main" val="1757377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4</a:t>
            </a:fld>
            <a:endParaRPr lang="en-US"/>
          </a:p>
        </p:txBody>
      </p:sp>
    </p:spTree>
    <p:extLst>
      <p:ext uri="{BB962C8B-B14F-4D97-AF65-F5344CB8AC3E}">
        <p14:creationId xmlns:p14="http://schemas.microsoft.com/office/powerpoint/2010/main" val="458004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5</a:t>
            </a:fld>
            <a:endParaRPr lang="en-US"/>
          </a:p>
        </p:txBody>
      </p:sp>
    </p:spTree>
    <p:extLst>
      <p:ext uri="{BB962C8B-B14F-4D97-AF65-F5344CB8AC3E}">
        <p14:creationId xmlns:p14="http://schemas.microsoft.com/office/powerpoint/2010/main" val="3751178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6</a:t>
            </a:fld>
            <a:endParaRPr lang="en-US"/>
          </a:p>
        </p:txBody>
      </p:sp>
    </p:spTree>
    <p:extLst>
      <p:ext uri="{BB962C8B-B14F-4D97-AF65-F5344CB8AC3E}">
        <p14:creationId xmlns:p14="http://schemas.microsoft.com/office/powerpoint/2010/main" val="2869060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7</a:t>
            </a:fld>
            <a:endParaRPr lang="en-US"/>
          </a:p>
        </p:txBody>
      </p:sp>
    </p:spTree>
    <p:extLst>
      <p:ext uri="{BB962C8B-B14F-4D97-AF65-F5344CB8AC3E}">
        <p14:creationId xmlns:p14="http://schemas.microsoft.com/office/powerpoint/2010/main" val="784787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8</a:t>
            </a:fld>
            <a:endParaRPr lang="en-US"/>
          </a:p>
        </p:txBody>
      </p:sp>
    </p:spTree>
    <p:extLst>
      <p:ext uri="{BB962C8B-B14F-4D97-AF65-F5344CB8AC3E}">
        <p14:creationId xmlns:p14="http://schemas.microsoft.com/office/powerpoint/2010/main" val="3806303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7542409-6A04-4DC6-AC3A-D3758287A8F2}" type="slidenum">
              <a:rPr lang="en-US" smtClean="0"/>
              <a:t>9</a:t>
            </a:fld>
            <a:endParaRPr lang="en-US"/>
          </a:p>
        </p:txBody>
      </p:sp>
    </p:spTree>
    <p:extLst>
      <p:ext uri="{BB962C8B-B14F-4D97-AF65-F5344CB8AC3E}">
        <p14:creationId xmlns:p14="http://schemas.microsoft.com/office/powerpoint/2010/main" val="25383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hyperlink" Target="https://theconversation.com/clean-energy-could-save-hundreds-of-billions-in-health-costs-every-year-55265" TargetMode="Externa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image" Target="../media/image11.jpeg"/><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hyperlink" Target="https://theconversation.com/clean-energy-could-save-hundreds-of-billions-in-health-costs-every-year-55265" TargetMode="External"/><Relationship Id="rId4" Type="http://schemas.openxmlformats.org/officeDocument/2006/relationships/image" Target="../media/image4.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image" Target="../media/image9.jpeg"/><Relationship Id="rId1" Type="http://schemas.openxmlformats.org/officeDocument/2006/relationships/slideMaster" Target="../slideMasters/slideMaster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rse 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42E240-AEC5-40EF-853D-DD37051C16A9}"/>
              </a:ext>
            </a:extLst>
          </p:cNvPr>
          <p:cNvPicPr/>
          <p:nvPr userDrawn="1"/>
        </p:nvPicPr>
        <p:blipFill>
          <a:blip r:embed="rId2">
            <a:extLst>
              <a:ext uri="{28A0092B-C50C-407E-A947-70E740481C1C}">
                <a14:useLocalDpi xmlns:a14="http://schemas.microsoft.com/office/drawing/2010/main" val="0"/>
              </a:ext>
            </a:extLst>
          </a:blip>
          <a:srcRect/>
          <a:stretch/>
        </p:blipFill>
        <p:spPr>
          <a:xfrm>
            <a:off x="9625528" y="486298"/>
            <a:ext cx="2174234" cy="670389"/>
          </a:xfrm>
          <a:prstGeom prst="rect">
            <a:avLst/>
          </a:prstGeom>
        </p:spPr>
      </p:pic>
      <p:sp>
        <p:nvSpPr>
          <p:cNvPr id="3" name="TextBox 2">
            <a:extLst>
              <a:ext uri="{FF2B5EF4-FFF2-40B4-BE49-F238E27FC236}">
                <a16:creationId xmlns:a16="http://schemas.microsoft.com/office/drawing/2014/main" id="{6C25940B-1993-4DB2-8DA0-BBB757BF8D30}"/>
              </a:ext>
            </a:extLst>
          </p:cNvPr>
          <p:cNvSpPr txBox="1"/>
          <p:nvPr userDrawn="1"/>
        </p:nvSpPr>
        <p:spPr>
          <a:xfrm>
            <a:off x="6266530" y="5719758"/>
            <a:ext cx="5859015" cy="923330"/>
          </a:xfrm>
          <a:prstGeom prst="rect">
            <a:avLst/>
          </a:prstGeom>
          <a:noFill/>
        </p:spPr>
        <p:txBody>
          <a:bodyPr wrap="square" rtlCol="0" anchor="t">
            <a:spAutoFit/>
          </a:bodyPr>
          <a:lstStyle/>
          <a:p>
            <a:r>
              <a:rPr lang="en-US" i="1"/>
              <a:t>Disclaimer: Any pictures herein are for educational purposes only and not intended to be an endorsement of any particular manufacturer, vendor, or product</a:t>
            </a:r>
          </a:p>
        </p:txBody>
      </p:sp>
      <p:sp>
        <p:nvSpPr>
          <p:cNvPr id="4" name="Rectangle 3">
            <a:extLst>
              <a:ext uri="{FF2B5EF4-FFF2-40B4-BE49-F238E27FC236}">
                <a16:creationId xmlns:a16="http://schemas.microsoft.com/office/drawing/2014/main" id="{3E247197-443E-4350-81C9-12224498F5CC}"/>
              </a:ext>
            </a:extLst>
          </p:cNvPr>
          <p:cNvSpPr/>
          <p:nvPr userDrawn="1"/>
        </p:nvSpPr>
        <p:spPr>
          <a:xfrm>
            <a:off x="1601492" y="232629"/>
            <a:ext cx="4494508" cy="6451029"/>
          </a:xfrm>
          <a:prstGeom prst="rect">
            <a:avLst/>
          </a:prstGeom>
          <a:solidFill>
            <a:srgbClr val="6DC15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8B1FEA37-4CAA-413F-9FF3-BAFFE39A0B07}"/>
              </a:ext>
            </a:extLst>
          </p:cNvPr>
          <p:cNvCxnSpPr>
            <a:cxnSpLocks/>
          </p:cNvCxnSpPr>
          <p:nvPr userDrawn="1"/>
        </p:nvCxnSpPr>
        <p:spPr>
          <a:xfrm>
            <a:off x="2123301" y="1972194"/>
            <a:ext cx="3616036" cy="0"/>
          </a:xfrm>
          <a:prstGeom prst="line">
            <a:avLst/>
          </a:prstGeom>
          <a:ln w="38100">
            <a:solidFill>
              <a:schemeClr val="bg1"/>
            </a:solidFill>
          </a:ln>
        </p:spPr>
        <p:style>
          <a:lnRef idx="3">
            <a:schemeClr val="accent1"/>
          </a:lnRef>
          <a:fillRef idx="0">
            <a:schemeClr val="accent1"/>
          </a:fillRef>
          <a:effectRef idx="2">
            <a:schemeClr val="accent1"/>
          </a:effectRef>
          <a:fontRef idx="minor">
            <a:schemeClr val="tx1"/>
          </a:fontRef>
        </p:style>
      </p:cxnSp>
      <p:pic>
        <p:nvPicPr>
          <p:cNvPr id="6" name="Picture 5">
            <a:extLst>
              <a:ext uri="{FF2B5EF4-FFF2-40B4-BE49-F238E27FC236}">
                <a16:creationId xmlns:a16="http://schemas.microsoft.com/office/drawing/2014/main" id="{5FA804CB-46DE-4542-96EF-485A9E7F1EF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1788402"/>
            <a:ext cx="1504779" cy="3889903"/>
          </a:xfrm>
          <a:prstGeom prst="rect">
            <a:avLst/>
          </a:prstGeom>
        </p:spPr>
      </p:pic>
      <p:pic>
        <p:nvPicPr>
          <p:cNvPr id="7" name="Picture 6">
            <a:extLst>
              <a:ext uri="{FF2B5EF4-FFF2-40B4-BE49-F238E27FC236}">
                <a16:creationId xmlns:a16="http://schemas.microsoft.com/office/drawing/2014/main" id="{2321C466-EF40-44DA-942F-0268E7842429}"/>
              </a:ext>
            </a:extLst>
          </p:cNvPr>
          <p:cNvPicPr>
            <a:picLocks noChangeAspect="1"/>
          </p:cNvPicPr>
          <p:nvPr userDrawn="1"/>
        </p:nvPicPr>
        <p:blipFill rotWithShape="1">
          <a:blip r:embed="rId4" cstate="screen">
            <a:extLst>
              <a:ext uri="{28A0092B-C50C-407E-A947-70E740481C1C}">
                <a14:useLocalDpi xmlns:a14="http://schemas.microsoft.com/office/drawing/2010/main"/>
              </a:ext>
              <a:ext uri="{837473B0-CC2E-450A-ABE3-18F120FF3D39}">
                <a1611:picAttrSrcUrl xmlns:a1611="http://schemas.microsoft.com/office/drawing/2016/11/main" r:id="rId5"/>
              </a:ext>
            </a:extLst>
          </a:blip>
          <a:srcRect/>
          <a:stretch/>
        </p:blipFill>
        <p:spPr>
          <a:xfrm>
            <a:off x="10338988" y="1703840"/>
            <a:ext cx="1786557" cy="3886200"/>
          </a:xfrm>
          <a:prstGeom prst="rect">
            <a:avLst/>
          </a:prstGeom>
        </p:spPr>
      </p:pic>
      <p:pic>
        <p:nvPicPr>
          <p:cNvPr id="8" name="Picture 7">
            <a:extLst>
              <a:ext uri="{FF2B5EF4-FFF2-40B4-BE49-F238E27FC236}">
                <a16:creationId xmlns:a16="http://schemas.microsoft.com/office/drawing/2014/main" id="{68768660-5F01-4C20-B28F-467A2A9C1DED}"/>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6168158" y="1731549"/>
            <a:ext cx="4098672" cy="3858491"/>
          </a:xfrm>
          <a:prstGeom prst="rect">
            <a:avLst/>
          </a:prstGeom>
          <a:ln w="44450">
            <a:noFill/>
          </a:ln>
        </p:spPr>
      </p:pic>
      <p:sp>
        <p:nvSpPr>
          <p:cNvPr id="9" name="Text Placeholder 2">
            <a:extLst>
              <a:ext uri="{FF2B5EF4-FFF2-40B4-BE49-F238E27FC236}">
                <a16:creationId xmlns:a16="http://schemas.microsoft.com/office/drawing/2014/main" id="{1A82B35E-3847-44CA-ADDA-E7EB89169A11}"/>
              </a:ext>
            </a:extLst>
          </p:cNvPr>
          <p:cNvSpPr>
            <a:spLocks noGrp="1"/>
          </p:cNvSpPr>
          <p:nvPr>
            <p:ph type="body" idx="1"/>
          </p:nvPr>
        </p:nvSpPr>
        <p:spPr>
          <a:xfrm>
            <a:off x="1742376" y="370036"/>
            <a:ext cx="4188161" cy="1464752"/>
          </a:xfrm>
        </p:spPr>
        <p:txBody>
          <a:bodyPr>
            <a:normAutofit/>
          </a:bodyPr>
          <a:lstStyle>
            <a:lvl1pPr marL="0" indent="0">
              <a:buNone/>
              <a:defRPr sz="4800" b="1">
                <a:solidFill>
                  <a:schemeClr val="bg1"/>
                </a:solidFill>
                <a:latin typeface="Georgia Pro" panose="02040502050405020303" pitchFamily="18" charset="0"/>
              </a:defRPr>
            </a:lvl1pPr>
          </a:lstStyle>
          <a:p>
            <a:endParaRPr lang="en-US"/>
          </a:p>
        </p:txBody>
      </p:sp>
      <p:sp>
        <p:nvSpPr>
          <p:cNvPr id="10" name="Text Placeholder 2">
            <a:extLst>
              <a:ext uri="{FF2B5EF4-FFF2-40B4-BE49-F238E27FC236}">
                <a16:creationId xmlns:a16="http://schemas.microsoft.com/office/drawing/2014/main" id="{CBD957C0-C2CB-493B-B06B-4E1ACDD8C73F}"/>
              </a:ext>
            </a:extLst>
          </p:cNvPr>
          <p:cNvSpPr>
            <a:spLocks noGrp="1"/>
          </p:cNvSpPr>
          <p:nvPr>
            <p:ph type="body" idx="10"/>
          </p:nvPr>
        </p:nvSpPr>
        <p:spPr>
          <a:xfrm>
            <a:off x="1837238" y="2560242"/>
            <a:ext cx="4188161" cy="1464752"/>
          </a:xfrm>
        </p:spPr>
        <p:txBody>
          <a:bodyPr>
            <a:normAutofit/>
          </a:bodyPr>
          <a:lstStyle>
            <a:lvl1pPr marL="0" indent="0">
              <a:buNone/>
              <a:defRPr sz="4800" b="0">
                <a:solidFill>
                  <a:schemeClr val="bg1"/>
                </a:solidFill>
                <a:latin typeface="Georgia Pro" panose="02040502050405020303" pitchFamily="18" charset="0"/>
              </a:defRPr>
            </a:lvl1pPr>
          </a:lstStyle>
          <a:p>
            <a:endParaRPr lang="en-US"/>
          </a:p>
        </p:txBody>
      </p:sp>
      <p:sp>
        <p:nvSpPr>
          <p:cNvPr id="11" name="Text Placeholder 2">
            <a:extLst>
              <a:ext uri="{FF2B5EF4-FFF2-40B4-BE49-F238E27FC236}">
                <a16:creationId xmlns:a16="http://schemas.microsoft.com/office/drawing/2014/main" id="{F1386ABB-B3B5-4B4F-B5B4-55641CF1049A}"/>
              </a:ext>
            </a:extLst>
          </p:cNvPr>
          <p:cNvSpPr>
            <a:spLocks noGrp="1"/>
          </p:cNvSpPr>
          <p:nvPr>
            <p:ph type="body" idx="11"/>
          </p:nvPr>
        </p:nvSpPr>
        <p:spPr>
          <a:xfrm>
            <a:off x="1837238" y="5590040"/>
            <a:ext cx="4188161" cy="989780"/>
          </a:xfrm>
        </p:spPr>
        <p:txBody>
          <a:bodyPr>
            <a:normAutofit/>
          </a:bodyPr>
          <a:lstStyle>
            <a:lvl1pPr marL="0" indent="0">
              <a:buNone/>
              <a:defRPr sz="2800" b="0">
                <a:solidFill>
                  <a:schemeClr val="bg1"/>
                </a:solidFill>
                <a:latin typeface="Georgia Pro" panose="02040502050405020303" pitchFamily="18" charset="0"/>
              </a:defRPr>
            </a:lvl1pPr>
          </a:lstStyle>
          <a:p>
            <a:endParaRPr lang="en-US"/>
          </a:p>
        </p:txBody>
      </p:sp>
    </p:spTree>
    <p:extLst>
      <p:ext uri="{BB962C8B-B14F-4D97-AF65-F5344CB8AC3E}">
        <p14:creationId xmlns:p14="http://schemas.microsoft.com/office/powerpoint/2010/main" val="6987310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est Your Knowledge TItle Screen2">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6B35487-F931-4294-9CD1-EF567B9C9C9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8592457"/>
          </a:xfrm>
          <a:prstGeom prst="rect">
            <a:avLst/>
          </a:prstGeom>
        </p:spPr>
      </p:pic>
      <p:sp>
        <p:nvSpPr>
          <p:cNvPr id="3" name="Rectangle 2">
            <a:extLst>
              <a:ext uri="{FF2B5EF4-FFF2-40B4-BE49-F238E27FC236}">
                <a16:creationId xmlns:a16="http://schemas.microsoft.com/office/drawing/2014/main" id="{1EF6F664-AD66-4BED-97FB-DA8571C2EB41}"/>
              </a:ext>
            </a:extLst>
          </p:cNvPr>
          <p:cNvSpPr/>
          <p:nvPr userDrawn="1"/>
        </p:nvSpPr>
        <p:spPr>
          <a:xfrm>
            <a:off x="0" y="0"/>
            <a:ext cx="12255713" cy="8592457"/>
          </a:xfrm>
          <a:prstGeom prst="rect">
            <a:avLst/>
          </a:prstGeom>
          <a:solidFill>
            <a:srgbClr val="0070C0">
              <a:alpha val="8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946BA33C-E852-4DF2-AFFC-5E1A92B9CB0C}"/>
              </a:ext>
            </a:extLst>
          </p:cNvPr>
          <p:cNvSpPr txBox="1">
            <a:spLocks/>
          </p:cNvSpPr>
          <p:nvPr userDrawn="1"/>
        </p:nvSpPr>
        <p:spPr>
          <a:xfrm>
            <a:off x="267903" y="4446270"/>
            <a:ext cx="11656194" cy="241173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a:solidFill>
                  <a:schemeClr val="bg1"/>
                </a:solidFill>
              </a:rPr>
              <a:t>Let’s Test Your Knowledge !</a:t>
            </a:r>
          </a:p>
        </p:txBody>
      </p:sp>
      <p:cxnSp>
        <p:nvCxnSpPr>
          <p:cNvPr id="5" name="Straight Connector 4">
            <a:extLst>
              <a:ext uri="{FF2B5EF4-FFF2-40B4-BE49-F238E27FC236}">
                <a16:creationId xmlns:a16="http://schemas.microsoft.com/office/drawing/2014/main" id="{73BC8624-C6AC-417E-AC09-9189C0052A51}"/>
              </a:ext>
            </a:extLst>
          </p:cNvPr>
          <p:cNvCxnSpPr/>
          <p:nvPr userDrawn="1"/>
        </p:nvCxnSpPr>
        <p:spPr>
          <a:xfrm>
            <a:off x="1033153" y="5391397"/>
            <a:ext cx="882336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69666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Question 2">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5DB3BA7-9A6F-48AE-A635-686E6D935468}"/>
              </a:ext>
            </a:extLst>
          </p:cNvPr>
          <p:cNvSpPr txBox="1">
            <a:spLocks/>
          </p:cNvSpPr>
          <p:nvPr userDrawn="1"/>
        </p:nvSpPr>
        <p:spPr>
          <a:xfrm>
            <a:off x="-1" y="111638"/>
            <a:ext cx="4560125" cy="1230135"/>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gn="ctr">
              <a:lnSpc>
                <a:spcPct val="90000"/>
              </a:lnSpc>
            </a:pPr>
            <a:endParaRPr lang="en-US">
              <a:solidFill>
                <a:schemeClr val="bg1"/>
              </a:solidFill>
            </a:endParaRPr>
          </a:p>
        </p:txBody>
      </p:sp>
      <p:graphicFrame>
        <p:nvGraphicFramePr>
          <p:cNvPr id="5" name="Diagram 4">
            <a:extLst>
              <a:ext uri="{FF2B5EF4-FFF2-40B4-BE49-F238E27FC236}">
                <a16:creationId xmlns:a16="http://schemas.microsoft.com/office/drawing/2014/main" id="{F10D5F30-3A36-43E6-B65F-1EDE4F065226}"/>
              </a:ext>
            </a:extLst>
          </p:cNvPr>
          <p:cNvGraphicFramePr/>
          <p:nvPr userDrawn="1">
            <p:extLst>
              <p:ext uri="{D42A27DB-BD31-4B8C-83A1-F6EECF244321}">
                <p14:modId xmlns:p14="http://schemas.microsoft.com/office/powerpoint/2010/main" val="1936311519"/>
              </p:ext>
            </p:extLst>
          </p:nvPr>
        </p:nvGraphicFramePr>
        <p:xfrm>
          <a:off x="5786430" y="3367632"/>
          <a:ext cx="1575069" cy="58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a:extLst>
              <a:ext uri="{FF2B5EF4-FFF2-40B4-BE49-F238E27FC236}">
                <a16:creationId xmlns:a16="http://schemas.microsoft.com/office/drawing/2014/main" id="{F9FF3FC6-6937-4CE7-A43B-061AE60E4A88}"/>
              </a:ext>
            </a:extLst>
          </p:cNvPr>
          <p:cNvGraphicFramePr/>
          <p:nvPr userDrawn="1">
            <p:extLst>
              <p:ext uri="{D42A27DB-BD31-4B8C-83A1-F6EECF244321}">
                <p14:modId xmlns:p14="http://schemas.microsoft.com/office/powerpoint/2010/main" val="2405638932"/>
              </p:ext>
            </p:extLst>
          </p:nvPr>
        </p:nvGraphicFramePr>
        <p:xfrm>
          <a:off x="9110294" y="3362457"/>
          <a:ext cx="1575069" cy="5874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itle 1">
            <a:extLst>
              <a:ext uri="{FF2B5EF4-FFF2-40B4-BE49-F238E27FC236}">
                <a16:creationId xmlns:a16="http://schemas.microsoft.com/office/drawing/2014/main" id="{6D2DDF31-EA73-4631-8CB2-928C9619717C}"/>
              </a:ext>
            </a:extLst>
          </p:cNvPr>
          <p:cNvSpPr txBox="1">
            <a:spLocks/>
          </p:cNvSpPr>
          <p:nvPr userDrawn="1"/>
        </p:nvSpPr>
        <p:spPr>
          <a:xfrm>
            <a:off x="4877963" y="111638"/>
            <a:ext cx="7073403" cy="650353"/>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gn="ctr">
              <a:lnSpc>
                <a:spcPct val="90000"/>
              </a:lnSpc>
            </a:pPr>
            <a:endParaRPr lang="en-US" sz="3600">
              <a:solidFill>
                <a:srgbClr val="0070C0"/>
              </a:solidFill>
            </a:endParaRPr>
          </a:p>
        </p:txBody>
      </p:sp>
      <p:sp>
        <p:nvSpPr>
          <p:cNvPr id="9" name="Slide Number Placeholder 4">
            <a:extLst>
              <a:ext uri="{FF2B5EF4-FFF2-40B4-BE49-F238E27FC236}">
                <a16:creationId xmlns:a16="http://schemas.microsoft.com/office/drawing/2014/main" id="{07E77476-9372-4916-BF15-1E990F839B88}"/>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10" name="Text Placeholder 7">
            <a:extLst>
              <a:ext uri="{FF2B5EF4-FFF2-40B4-BE49-F238E27FC236}">
                <a16:creationId xmlns:a16="http://schemas.microsoft.com/office/drawing/2014/main" id="{2C201A25-77A0-43B1-858D-6618CBE9C006}"/>
              </a:ext>
            </a:extLst>
          </p:cNvPr>
          <p:cNvSpPr>
            <a:spLocks noGrp="1"/>
          </p:cNvSpPr>
          <p:nvPr>
            <p:ph type="body" sz="quarter" idx="12"/>
          </p:nvPr>
        </p:nvSpPr>
        <p:spPr>
          <a:xfrm>
            <a:off x="4858684" y="111638"/>
            <a:ext cx="7064210" cy="985005"/>
          </a:xfrm>
        </p:spPr>
        <p:txBody>
          <a:bodyPr>
            <a:normAutofit/>
          </a:bodyPr>
          <a:lstStyle>
            <a:lvl1pPr marL="0" indent="0" algn="ctr">
              <a:buNone/>
              <a:defRPr sz="3600" b="1">
                <a:solidFill>
                  <a:srgbClr val="0070C0"/>
                </a:solidFill>
                <a:latin typeface="Arial Nova" panose="020B0504020202020204" pitchFamily="34" charset="0"/>
              </a:defRPr>
            </a:lvl1pPr>
          </a:lstStyle>
          <a:p>
            <a:pPr lvl="0"/>
            <a:endParaRPr lang="en-US"/>
          </a:p>
        </p:txBody>
      </p:sp>
      <p:sp>
        <p:nvSpPr>
          <p:cNvPr id="12" name="Text Placeholder 7">
            <a:extLst>
              <a:ext uri="{FF2B5EF4-FFF2-40B4-BE49-F238E27FC236}">
                <a16:creationId xmlns:a16="http://schemas.microsoft.com/office/drawing/2014/main" id="{A6B62B4B-A8C4-405B-A54C-1E9100B6688B}"/>
              </a:ext>
            </a:extLst>
          </p:cNvPr>
          <p:cNvSpPr>
            <a:spLocks noGrp="1"/>
          </p:cNvSpPr>
          <p:nvPr>
            <p:ph type="body" sz="quarter" idx="14"/>
          </p:nvPr>
        </p:nvSpPr>
        <p:spPr>
          <a:xfrm>
            <a:off x="-11832" y="0"/>
            <a:ext cx="4623838" cy="985005"/>
          </a:xfrm>
        </p:spPr>
        <p:txBody>
          <a:bodyPr>
            <a:normAutofit/>
          </a:bodyPr>
          <a:lstStyle>
            <a:lvl1pPr marL="0" indent="0" algn="ctr">
              <a:buNone/>
              <a:defRPr sz="4600" b="1">
                <a:solidFill>
                  <a:schemeClr val="bg1"/>
                </a:solidFill>
                <a:latin typeface="Arial Nova" panose="020B0504020202020204" pitchFamily="34" charset="0"/>
              </a:defRPr>
            </a:lvl1pPr>
          </a:lstStyle>
          <a:p>
            <a:pPr lvl="0"/>
            <a:endParaRPr lang="en-US"/>
          </a:p>
        </p:txBody>
      </p:sp>
      <p:sp>
        <p:nvSpPr>
          <p:cNvPr id="14" name="Text Placeholder 7">
            <a:extLst>
              <a:ext uri="{FF2B5EF4-FFF2-40B4-BE49-F238E27FC236}">
                <a16:creationId xmlns:a16="http://schemas.microsoft.com/office/drawing/2014/main" id="{ABCC1967-E152-4554-941F-65DE1CD933E1}"/>
              </a:ext>
            </a:extLst>
          </p:cNvPr>
          <p:cNvSpPr>
            <a:spLocks noGrp="1"/>
          </p:cNvSpPr>
          <p:nvPr>
            <p:ph type="body" sz="quarter" idx="15"/>
          </p:nvPr>
        </p:nvSpPr>
        <p:spPr>
          <a:xfrm>
            <a:off x="4877963" y="1341772"/>
            <a:ext cx="7073403" cy="1876243"/>
          </a:xfrm>
          <a:noFill/>
        </p:spPr>
        <p:txBody>
          <a:bodyPr>
            <a:normAutofit/>
          </a:bodyPr>
          <a:lstStyle>
            <a:lvl1pPr marL="0" indent="0" algn="l">
              <a:buNone/>
              <a:defRPr sz="2400" b="0">
                <a:latin typeface="Arial Nova" panose="020B0504020202020204" pitchFamily="34" charset="0"/>
              </a:defRPr>
            </a:lvl1pPr>
          </a:lstStyle>
          <a:p>
            <a:pPr lvl="0"/>
            <a:endParaRPr lang="en-US"/>
          </a:p>
        </p:txBody>
      </p:sp>
      <p:pic>
        <p:nvPicPr>
          <p:cNvPr id="13" name="Picture 12">
            <a:extLst>
              <a:ext uri="{FF2B5EF4-FFF2-40B4-BE49-F238E27FC236}">
                <a16:creationId xmlns:a16="http://schemas.microsoft.com/office/drawing/2014/main" id="{8E695084-E16F-47FC-A0A3-3534B9CE5E8C}"/>
              </a:ext>
            </a:extLst>
          </p:cNvPr>
          <p:cNvPicPr>
            <a:picLocks noChangeAspect="1"/>
          </p:cNvPicPr>
          <p:nvPr userDrawn="1"/>
        </p:nvPicPr>
        <p:blipFill rotWithShape="1">
          <a:blip r:embed="rId12" cstate="screen">
            <a:extLst>
              <a:ext uri="{28A0092B-C50C-407E-A947-70E740481C1C}">
                <a14:useLocalDpi xmlns:a14="http://schemas.microsoft.com/office/drawing/2010/main"/>
              </a:ext>
            </a:extLst>
          </a:blip>
          <a:srcRect t="-37007"/>
          <a:stretch/>
        </p:blipFill>
        <p:spPr>
          <a:xfrm>
            <a:off x="-63713" y="-2537969"/>
            <a:ext cx="4623838" cy="9395969"/>
          </a:xfrm>
          <a:prstGeom prst="rect">
            <a:avLst/>
          </a:prstGeom>
        </p:spPr>
      </p:pic>
      <p:sp>
        <p:nvSpPr>
          <p:cNvPr id="2" name="Rectangle 1">
            <a:extLst>
              <a:ext uri="{FF2B5EF4-FFF2-40B4-BE49-F238E27FC236}">
                <a16:creationId xmlns:a16="http://schemas.microsoft.com/office/drawing/2014/main" id="{AEA77DBE-7ED7-4B7D-84D7-86234B16641C}"/>
              </a:ext>
            </a:extLst>
          </p:cNvPr>
          <p:cNvSpPr/>
          <p:nvPr userDrawn="1"/>
        </p:nvSpPr>
        <p:spPr>
          <a:xfrm>
            <a:off x="-51882" y="0"/>
            <a:ext cx="4623838" cy="6858000"/>
          </a:xfrm>
          <a:prstGeom prst="rect">
            <a:avLst/>
          </a:prstGeom>
          <a:solidFill>
            <a:srgbClr val="0070C0">
              <a:alpha val="8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0357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grpId="0" nodeType="clickEffect">
                                  <p:stCondLst>
                                    <p:cond delay="0"/>
                                  </p:stCondLst>
                                  <p:childTnLst>
                                    <p:set>
                                      <p:cBhvr>
                                        <p:cTn id="6" dur="indefinite"/>
                                        <p:tgtEl>
                                          <p:spTgt spid="5">
                                            <p:graphicEl>
                                              <a:dgm id="{E5CABA83-9879-4955-B64E-DB39E06F18C9}"/>
                                            </p:graphicEl>
                                          </p:spTgt>
                                        </p:tgtEl>
                                        <p:attrNameLst>
                                          <p:attrName>fillcolor</p:attrName>
                                        </p:attrNameLst>
                                      </p:cBhvr>
                                      <p:to>
                                        <p:clrVal>
                                          <a:schemeClr val="accent1"/>
                                        </p:clrVal>
                                      </p:to>
                                    </p:set>
                                    <p:set>
                                      <p:cBhvr>
                                        <p:cTn id="7" dur="indefinite"/>
                                        <p:tgtEl>
                                          <p:spTgt spid="5">
                                            <p:graphicEl>
                                              <a:dgm id="{E5CABA83-9879-4955-B64E-DB39E06F18C9}"/>
                                            </p:graphicEl>
                                          </p:spTgt>
                                        </p:tgtEl>
                                        <p:attrNameLst>
                                          <p:attrName>fill.type</p:attrName>
                                        </p:attrNameLst>
                                      </p:cBhvr>
                                      <p:to>
                                        <p:strVal val="solid"/>
                                      </p:to>
                                    </p:set>
                                    <p:set>
                                      <p:cBhvr>
                                        <p:cTn id="8" dur="indefinite"/>
                                        <p:tgtEl>
                                          <p:spTgt spid="5">
                                            <p:graphicEl>
                                              <a:dgm id="{E5CABA83-9879-4955-B64E-DB39E06F18C9}"/>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p:bldSub>
      </p:bldGraphic>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phic Righ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sp>
        <p:nvSpPr>
          <p:cNvPr id="3" name="Content Placeholder 2"/>
          <p:cNvSpPr>
            <a:spLocks noGrp="1"/>
          </p:cNvSpPr>
          <p:nvPr>
            <p:ph idx="1"/>
          </p:nvPr>
        </p:nvSpPr>
        <p:spPr>
          <a:xfrm>
            <a:off x="269106" y="1438276"/>
            <a:ext cx="5607819" cy="4748407"/>
          </a:xfrm>
        </p:spPr>
        <p:txBody>
          <a:bodyPr/>
          <a:lstStyle>
            <a:lvl1pPr marL="0" indent="0">
              <a:buNone/>
              <a:defRPr>
                <a:latin typeface="Arial Nova" panose="020B0504020202020204" pitchFamily="34" charset="0"/>
              </a:defRPr>
            </a:lvl1pPr>
            <a:lvl2pPr>
              <a:defRPr sz="2200"/>
            </a:lvl2pPr>
            <a:lvl3pPr>
              <a:defRPr sz="2200">
                <a:latin typeface="Arial Nova" panose="020B0504020202020204" pitchFamily="34" charset="0"/>
              </a:defRPr>
            </a:lvl3pPr>
            <a:lvl4pPr>
              <a:defRPr sz="2200"/>
            </a:lvl4pPr>
            <a:lvl5pPr>
              <a:defRPr sz="2200">
                <a:latin typeface="Arial Nova" panose="020B0504020202020204" pitchFamily="34" charset="0"/>
              </a:defRPr>
            </a:lvl5pPr>
            <a:lvl7pPr>
              <a:defRPr sz="2200">
                <a:latin typeface="Arial Nova" panose="020B0504020202020204" pitchFamily="34" charset="0"/>
              </a:defRPr>
            </a:lvl7pPr>
            <a:lvl9pPr>
              <a:defRPr sz="2200">
                <a:latin typeface="Arial Nova" panose="020B0504020202020204" pitchFamily="34" charset="0"/>
              </a:defRPr>
            </a:lvl9pPr>
          </a:lstStyle>
          <a:p>
            <a:pPr lvl="0"/>
            <a:r>
              <a:rPr lang="en-US"/>
              <a:t>Click to edit Master text styles</a:t>
            </a:r>
          </a:p>
          <a:p>
            <a:pPr lvl="2"/>
            <a:r>
              <a:rPr lang="en-US"/>
              <a:t>Second level</a:t>
            </a:r>
          </a:p>
          <a:p>
            <a:pPr lvl="4"/>
            <a:r>
              <a:rPr lang="en-US"/>
              <a:t>Third level</a:t>
            </a:r>
          </a:p>
          <a:p>
            <a:pPr lvl="6"/>
            <a:r>
              <a:rPr lang="en-US"/>
              <a:t>Fourth level</a:t>
            </a:r>
          </a:p>
          <a:p>
            <a:pPr lvl="8"/>
            <a:r>
              <a:rPr lang="en-US"/>
              <a:t>Fifth level</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6096000" y="1438083"/>
            <a:ext cx="5826125" cy="4748406"/>
          </a:xfrm>
        </p:spPr>
        <p:txBody>
          <a:bodyPr/>
          <a:lstStyle/>
          <a:p>
            <a:endParaRPr lang="en-US"/>
          </a:p>
        </p:txBody>
      </p:sp>
      <p:sp>
        <p:nvSpPr>
          <p:cNvPr id="11" name="Slide Number Placeholder 4">
            <a:extLst>
              <a:ext uri="{FF2B5EF4-FFF2-40B4-BE49-F238E27FC236}">
                <a16:creationId xmlns:a16="http://schemas.microsoft.com/office/drawing/2014/main" id="{1C49E449-0904-4064-B6C3-33F3A1F629F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15079324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Graphic Left">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sp>
        <p:nvSpPr>
          <p:cNvPr id="3" name="Content Placeholder 2"/>
          <p:cNvSpPr>
            <a:spLocks noGrp="1"/>
          </p:cNvSpPr>
          <p:nvPr>
            <p:ph idx="1"/>
          </p:nvPr>
        </p:nvSpPr>
        <p:spPr>
          <a:xfrm>
            <a:off x="6315075" y="1384456"/>
            <a:ext cx="5607819" cy="4748407"/>
          </a:xfrm>
        </p:spPr>
        <p:txBody>
          <a:bodyPr/>
          <a:lstStyle>
            <a:lvl1pPr marL="0" indent="0">
              <a:buNone/>
              <a:defRPr>
                <a:latin typeface="Arial Nova" panose="020B0504020202020204" pitchFamily="34" charset="0"/>
              </a:defRPr>
            </a:lvl1pPr>
            <a:lvl2pPr>
              <a:defRPr sz="2200"/>
            </a:lvl2pPr>
            <a:lvl3pPr>
              <a:defRPr sz="2200">
                <a:latin typeface="Arial Nova" panose="020B0504020202020204" pitchFamily="34" charset="0"/>
              </a:defRPr>
            </a:lvl3pPr>
            <a:lvl4pPr>
              <a:defRPr sz="2200"/>
            </a:lvl4pPr>
            <a:lvl5pPr>
              <a:defRPr sz="2200">
                <a:latin typeface="Arial Nova" panose="020B0504020202020204" pitchFamily="34" charset="0"/>
              </a:defRPr>
            </a:lvl5pPr>
            <a:lvl7pPr>
              <a:defRPr sz="2200">
                <a:latin typeface="Arial Nova" panose="020B0504020202020204" pitchFamily="34" charset="0"/>
              </a:defRPr>
            </a:lvl7pPr>
            <a:lvl9pPr>
              <a:defRPr sz="2200">
                <a:latin typeface="Arial Nova" panose="020B0504020202020204" pitchFamily="34" charset="0"/>
              </a:defRPr>
            </a:lvl9pPr>
          </a:lstStyle>
          <a:p>
            <a:pPr lvl="0"/>
            <a:r>
              <a:rPr lang="en-US"/>
              <a:t>Click to edit Master text styles</a:t>
            </a:r>
          </a:p>
          <a:p>
            <a:pPr lvl="2"/>
            <a:r>
              <a:rPr lang="en-US"/>
              <a:t>Second level</a:t>
            </a:r>
          </a:p>
          <a:p>
            <a:pPr lvl="4"/>
            <a:r>
              <a:rPr lang="en-US"/>
              <a:t>Third level</a:t>
            </a:r>
          </a:p>
          <a:p>
            <a:pPr lvl="6"/>
            <a:r>
              <a:rPr lang="en-US"/>
              <a:t>Fourth level</a:t>
            </a:r>
          </a:p>
          <a:p>
            <a:pPr lvl="8"/>
            <a:r>
              <a:rPr lang="en-US"/>
              <a:t>Fifth level</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269106" y="1390458"/>
            <a:ext cx="5826125" cy="4748406"/>
          </a:xfrm>
        </p:spPr>
        <p:txBody>
          <a:bodyPr/>
          <a:lstStyle/>
          <a:p>
            <a:endParaRPr lang="en-US"/>
          </a:p>
        </p:txBody>
      </p:sp>
      <p:sp>
        <p:nvSpPr>
          <p:cNvPr id="11" name="Slide Number Placeholder 4">
            <a:extLst>
              <a:ext uri="{FF2B5EF4-FFF2-40B4-BE49-F238E27FC236}">
                <a16:creationId xmlns:a16="http://schemas.microsoft.com/office/drawing/2014/main" id="{1C49E449-0904-4064-B6C3-33F3A1F629F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3879196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sp>
        <p:nvSpPr>
          <p:cNvPr id="3" name="Content Placeholder 2"/>
          <p:cNvSpPr>
            <a:spLocks noGrp="1"/>
          </p:cNvSpPr>
          <p:nvPr>
            <p:ph idx="1"/>
          </p:nvPr>
        </p:nvSpPr>
        <p:spPr>
          <a:xfrm>
            <a:off x="269106" y="1438276"/>
            <a:ext cx="11653788" cy="4748407"/>
          </a:xfrm>
        </p:spPr>
        <p:txBody>
          <a:bodyPr/>
          <a:lstStyle>
            <a:lvl1pPr marL="0" indent="0">
              <a:buNone/>
              <a:defRPr>
                <a:latin typeface="Arial Nova" panose="020B0504020202020204" pitchFamily="34" charset="0"/>
              </a:defRPr>
            </a:lvl1pPr>
            <a:lvl2pPr>
              <a:defRPr sz="2200"/>
            </a:lvl2pPr>
            <a:lvl3pPr>
              <a:defRPr sz="2200">
                <a:latin typeface="Arial Nova" panose="020B0504020202020204" pitchFamily="34" charset="0"/>
              </a:defRPr>
            </a:lvl3pPr>
            <a:lvl4pPr>
              <a:defRPr sz="2200"/>
            </a:lvl4pPr>
            <a:lvl5pPr>
              <a:defRPr sz="2200">
                <a:latin typeface="Arial Nova" panose="020B0504020202020204" pitchFamily="34" charset="0"/>
              </a:defRPr>
            </a:lvl5pPr>
            <a:lvl7pPr>
              <a:defRPr sz="2200">
                <a:latin typeface="Arial Nova" panose="020B0504020202020204" pitchFamily="34" charset="0"/>
              </a:defRPr>
            </a:lvl7pPr>
            <a:lvl9pPr>
              <a:defRPr sz="2200">
                <a:latin typeface="Arial Nova" panose="020B0504020202020204" pitchFamily="34" charset="0"/>
              </a:defRPr>
            </a:lvl9pPr>
          </a:lstStyle>
          <a:p>
            <a:pPr lvl="0"/>
            <a:r>
              <a:rPr lang="en-US"/>
              <a:t>Click to edit Master text styles</a:t>
            </a:r>
          </a:p>
          <a:p>
            <a:pPr lvl="2"/>
            <a:r>
              <a:rPr lang="en-US"/>
              <a:t>Second level</a:t>
            </a:r>
          </a:p>
          <a:p>
            <a:pPr lvl="4"/>
            <a:r>
              <a:rPr lang="en-US"/>
              <a:t>Third level</a:t>
            </a:r>
          </a:p>
          <a:p>
            <a:pPr lvl="6"/>
            <a:r>
              <a:rPr lang="en-US"/>
              <a:t>Fourth level</a:t>
            </a:r>
          </a:p>
          <a:p>
            <a:pPr lvl="8"/>
            <a:r>
              <a:rPr lang="en-US"/>
              <a:t>Fifth level</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Slide Number Placeholder 4">
            <a:extLst>
              <a:ext uri="{FF2B5EF4-FFF2-40B4-BE49-F238E27FC236}">
                <a16:creationId xmlns:a16="http://schemas.microsoft.com/office/drawing/2014/main" id="{1C49E449-0904-4064-B6C3-33F3A1F629F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28723111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962024" y="1493932"/>
            <a:ext cx="4638675" cy="2305042"/>
          </a:xfrm>
        </p:spPr>
        <p:txBody>
          <a:bodyPr/>
          <a:lstStyle/>
          <a:p>
            <a:endParaRPr lang="en-US"/>
          </a:p>
        </p:txBody>
      </p:sp>
      <p:sp>
        <p:nvSpPr>
          <p:cNvPr id="6" name="Picture Placeholder 5">
            <a:extLst>
              <a:ext uri="{FF2B5EF4-FFF2-40B4-BE49-F238E27FC236}">
                <a16:creationId xmlns:a16="http://schemas.microsoft.com/office/drawing/2014/main" id="{EA459B98-AE96-4481-B808-9FC9D8331549}"/>
              </a:ext>
            </a:extLst>
          </p:cNvPr>
          <p:cNvSpPr>
            <a:spLocks noGrp="1"/>
          </p:cNvSpPr>
          <p:nvPr>
            <p:ph type="pic" sz="quarter" idx="11"/>
          </p:nvPr>
        </p:nvSpPr>
        <p:spPr>
          <a:xfrm>
            <a:off x="6400800" y="1493926"/>
            <a:ext cx="4638675" cy="2305048"/>
          </a:xfrm>
        </p:spPr>
        <p:txBody>
          <a:bodyPr/>
          <a:lstStyle/>
          <a:p>
            <a:endParaRPr lang="en-US"/>
          </a:p>
        </p:txBody>
      </p:sp>
      <p:sp>
        <p:nvSpPr>
          <p:cNvPr id="10" name="Picture Placeholder 6">
            <a:extLst>
              <a:ext uri="{FF2B5EF4-FFF2-40B4-BE49-F238E27FC236}">
                <a16:creationId xmlns:a16="http://schemas.microsoft.com/office/drawing/2014/main" id="{EC08FBF2-42A1-4753-A41D-343DDDE4FA08}"/>
              </a:ext>
            </a:extLst>
          </p:cNvPr>
          <p:cNvSpPr>
            <a:spLocks noGrp="1"/>
          </p:cNvSpPr>
          <p:nvPr>
            <p:ph type="pic" sz="quarter" idx="12"/>
          </p:nvPr>
        </p:nvSpPr>
        <p:spPr>
          <a:xfrm>
            <a:off x="962023" y="3951374"/>
            <a:ext cx="4638675" cy="2305042"/>
          </a:xfrm>
        </p:spPr>
        <p:txBody>
          <a:bodyPr/>
          <a:lstStyle/>
          <a:p>
            <a:endParaRPr lang="en-US"/>
          </a:p>
        </p:txBody>
      </p:sp>
      <p:sp>
        <p:nvSpPr>
          <p:cNvPr id="11" name="Picture Placeholder 6">
            <a:extLst>
              <a:ext uri="{FF2B5EF4-FFF2-40B4-BE49-F238E27FC236}">
                <a16:creationId xmlns:a16="http://schemas.microsoft.com/office/drawing/2014/main" id="{92928F68-D4D9-492C-9282-6F4277816179}"/>
              </a:ext>
            </a:extLst>
          </p:cNvPr>
          <p:cNvSpPr>
            <a:spLocks noGrp="1"/>
          </p:cNvSpPr>
          <p:nvPr>
            <p:ph type="pic" sz="quarter" idx="13"/>
          </p:nvPr>
        </p:nvSpPr>
        <p:spPr>
          <a:xfrm>
            <a:off x="6400799" y="3951374"/>
            <a:ext cx="4638675" cy="2305042"/>
          </a:xfrm>
        </p:spPr>
        <p:txBody>
          <a:bodyPr/>
          <a:lstStyle/>
          <a:p>
            <a:endParaRPr lang="en-US"/>
          </a:p>
        </p:txBody>
      </p:sp>
      <p:sp>
        <p:nvSpPr>
          <p:cNvPr id="12" name="Slide Number Placeholder 4">
            <a:extLst>
              <a:ext uri="{FF2B5EF4-FFF2-40B4-BE49-F238E27FC236}">
                <a16:creationId xmlns:a16="http://schemas.microsoft.com/office/drawing/2014/main" id="{19A744D0-0E29-435C-833C-4E5E8D2185C9}"/>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42718531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904874" y="1389156"/>
            <a:ext cx="10382251" cy="4792125"/>
          </a:xfrm>
        </p:spPr>
        <p:txBody>
          <a:bodyPr/>
          <a:lstStyle/>
          <a:p>
            <a:endParaRPr lang="en-US"/>
          </a:p>
        </p:txBody>
      </p:sp>
      <p:sp>
        <p:nvSpPr>
          <p:cNvPr id="12" name="Slide Number Placeholder 4">
            <a:extLst>
              <a:ext uri="{FF2B5EF4-FFF2-40B4-BE49-F238E27FC236}">
                <a16:creationId xmlns:a16="http://schemas.microsoft.com/office/drawing/2014/main" id="{19A744D0-0E29-435C-833C-4E5E8D2185C9}"/>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4239221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only no titl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3DD2D98-F09C-45F5-A1A9-C7E01E4CB74A}"/>
              </a:ext>
            </a:extLst>
          </p:cNvPr>
          <p:cNvSpPr>
            <a:spLocks noGrp="1"/>
          </p:cNvSpPr>
          <p:nvPr>
            <p:ph type="pic" sz="quarter" idx="10"/>
          </p:nvPr>
        </p:nvSpPr>
        <p:spPr>
          <a:xfrm>
            <a:off x="742949" y="436656"/>
            <a:ext cx="10906126" cy="5525994"/>
          </a:xfrm>
        </p:spPr>
        <p:txBody>
          <a:bodyPr/>
          <a:lstStyle/>
          <a:p>
            <a:endParaRPr lang="en-US"/>
          </a:p>
        </p:txBody>
      </p:sp>
      <p:sp>
        <p:nvSpPr>
          <p:cNvPr id="12" name="Slide Number Placeholder 4">
            <a:extLst>
              <a:ext uri="{FF2B5EF4-FFF2-40B4-BE49-F238E27FC236}">
                <a16:creationId xmlns:a16="http://schemas.microsoft.com/office/drawing/2014/main" id="{19A744D0-0E29-435C-833C-4E5E8D2185C9}"/>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7031811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martArt whole screen">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lvl1pPr>
              <a:defRPr>
                <a:solidFill>
                  <a:schemeClr val="tx1"/>
                </a:solidFill>
              </a:defRPr>
            </a:lvl1pPr>
          </a:lstStyle>
          <a:p>
            <a:r>
              <a:rPr lang="en-US"/>
              <a:t>Click to edit Master title style</a:t>
            </a:r>
            <a:endParaRPr/>
          </a:p>
        </p:txBody>
      </p:sp>
      <p:cxnSp>
        <p:nvCxnSpPr>
          <p:cNvPr id="4" name="Straight Connector 3">
            <a:extLst>
              <a:ext uri="{FF2B5EF4-FFF2-40B4-BE49-F238E27FC236}">
                <a16:creationId xmlns:a16="http://schemas.microsoft.com/office/drawing/2014/main" id="{A8A8A85A-56F3-4CAF-9218-4D9F96999CF5}"/>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martArt Placeholder 5">
            <a:extLst>
              <a:ext uri="{FF2B5EF4-FFF2-40B4-BE49-F238E27FC236}">
                <a16:creationId xmlns:a16="http://schemas.microsoft.com/office/drawing/2014/main" id="{2DCACFB5-8E53-43A5-A4F9-BA142FA0D4C3}"/>
              </a:ext>
            </a:extLst>
          </p:cNvPr>
          <p:cNvSpPr>
            <a:spLocks noGrp="1"/>
          </p:cNvSpPr>
          <p:nvPr>
            <p:ph type="dgm" sz="quarter" idx="10"/>
          </p:nvPr>
        </p:nvSpPr>
        <p:spPr>
          <a:xfrm>
            <a:off x="438150" y="1504950"/>
            <a:ext cx="11487150" cy="4476750"/>
          </a:xfrm>
        </p:spPr>
        <p:txBody>
          <a:bodyPr/>
          <a:lstStyle/>
          <a:p>
            <a:endParaRPr lang="en-US"/>
          </a:p>
        </p:txBody>
      </p:sp>
      <p:sp>
        <p:nvSpPr>
          <p:cNvPr id="8" name="Slide Number Placeholder 4">
            <a:extLst>
              <a:ext uri="{FF2B5EF4-FFF2-40B4-BE49-F238E27FC236}">
                <a16:creationId xmlns:a16="http://schemas.microsoft.com/office/drawing/2014/main" id="{D01F31F5-CD60-4921-985B-E1EFF89900E3}"/>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2594720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4013C534-234C-4D0A-A61B-B68FA71470F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6108295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p:nvPr>
        </p:nvSpPr>
        <p:spPr>
          <a:xfrm>
            <a:off x="223778" y="2623870"/>
            <a:ext cx="5114342" cy="1183566"/>
          </a:xfrm>
        </p:spPr>
        <p:txBody>
          <a:bodyPr anchor="ctr">
            <a:noAutofit/>
          </a:bodyPr>
          <a:lstStyle>
            <a:lvl1pPr algn="ctr">
              <a:defRPr sz="6600" b="1">
                <a:solidFill>
                  <a:schemeClr val="tx1"/>
                </a:solidFill>
                <a:latin typeface="Arial Nova" panose="020B0504020202020204" pitchFamily="34" charset="0"/>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6" name="Content Placeholder 2">
            <a:extLst>
              <a:ext uri="{FF2B5EF4-FFF2-40B4-BE49-F238E27FC236}">
                <a16:creationId xmlns:a16="http://schemas.microsoft.com/office/drawing/2014/main" id="{0381B942-1073-47BB-96DF-762C5E9C353F}"/>
              </a:ext>
            </a:extLst>
          </p:cNvPr>
          <p:cNvSpPr>
            <a:spLocks noGrp="1"/>
          </p:cNvSpPr>
          <p:nvPr>
            <p:ph idx="4294967295"/>
          </p:nvPr>
        </p:nvSpPr>
        <p:spPr>
          <a:xfrm>
            <a:off x="5743831" y="555797"/>
            <a:ext cx="5255095" cy="5622934"/>
          </a:xfrm>
        </p:spPr>
        <p:txBody>
          <a:bodyPr>
            <a:normAutofit/>
          </a:bodyPr>
          <a:lstStyle/>
          <a:p>
            <a:pPr marL="0" indent="0">
              <a:buNone/>
            </a:pPr>
            <a:endParaRPr lang="en-US" sz="4000">
              <a:latin typeface="Arial" panose="020B0604020202020204" pitchFamily="34" charset="0"/>
              <a:cs typeface="Arial" panose="020B0604020202020204" pitchFamily="34" charset="0"/>
            </a:endParaRPr>
          </a:p>
          <a:p>
            <a:endParaRPr lang="en-US" sz="4000"/>
          </a:p>
          <a:p>
            <a:endParaRPr lang="en-US" sz="4000"/>
          </a:p>
          <a:p>
            <a:endParaRPr lang="en-US" sz="4000"/>
          </a:p>
          <a:p>
            <a:endParaRPr lang="en-US" sz="4000"/>
          </a:p>
          <a:p>
            <a:endParaRPr lang="en-US" sz="4000"/>
          </a:p>
          <a:p>
            <a:endParaRPr lang="en-US" sz="4000">
              <a:solidFill>
                <a:srgbClr val="2CB22C"/>
              </a:solidFill>
            </a:endParaRPr>
          </a:p>
        </p:txBody>
      </p:sp>
      <p:sp>
        <p:nvSpPr>
          <p:cNvPr id="7" name="Slide Number Placeholder 4">
            <a:extLst>
              <a:ext uri="{FF2B5EF4-FFF2-40B4-BE49-F238E27FC236}">
                <a16:creationId xmlns:a16="http://schemas.microsoft.com/office/drawing/2014/main" id="{CC9CBD55-CFF8-4D80-B376-93B9267E9D10}"/>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4051168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cxnSp>
        <p:nvCxnSpPr>
          <p:cNvPr id="4" name="Straight Connector 3">
            <a:extLst>
              <a:ext uri="{FF2B5EF4-FFF2-40B4-BE49-F238E27FC236}">
                <a16:creationId xmlns:a16="http://schemas.microsoft.com/office/drawing/2014/main" id="{4F2512DC-2AB8-48E1-8D05-DBE8B7C9AFF1}"/>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DB91FCD2-F2F2-463E-BA09-D36F3B7BE5A1}"/>
              </a:ext>
            </a:extLst>
          </p:cNvPr>
          <p:cNvSpPr txBox="1">
            <a:spLocks/>
          </p:cNvSpPr>
          <p:nvPr userDrawn="1"/>
        </p:nvSpPr>
        <p:spPr>
          <a:xfrm>
            <a:off x="9179694" y="640588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6A1695-EE1A-47E5-B690-CB114231B8B2}" type="slidenum">
              <a:rPr lang="en-US" smtClean="0"/>
              <a:pPr/>
              <a:t>‹#›</a:t>
            </a:fld>
            <a:endParaRPr lang="en-US"/>
          </a:p>
        </p:txBody>
      </p:sp>
    </p:spTree>
    <p:extLst>
      <p:ext uri="{BB962C8B-B14F-4D97-AF65-F5344CB8AC3E}">
        <p14:creationId xmlns:p14="http://schemas.microsoft.com/office/powerpoint/2010/main" val="24658775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Module Title Slide">
    <p:spTree>
      <p:nvGrpSpPr>
        <p:cNvPr id="1" name=""/>
        <p:cNvGrpSpPr/>
        <p:nvPr/>
      </p:nvGrpSpPr>
      <p:grpSpPr>
        <a:xfrm>
          <a:off x="0" y="0"/>
          <a:ext cx="0" cy="0"/>
          <a:chOff x="0" y="0"/>
          <a:chExt cx="0" cy="0"/>
        </a:xfrm>
      </p:grpSpPr>
      <p:sp>
        <p:nvSpPr>
          <p:cNvPr id="8" name="Rectangle 7"/>
          <p:cNvSpPr/>
          <p:nvPr/>
        </p:nvSpPr>
        <p:spPr>
          <a:xfrm>
            <a:off x="1600199" y="1423715"/>
            <a:ext cx="7199696" cy="3886200"/>
          </a:xfrm>
          <a:prstGeom prst="rect">
            <a:avLst/>
          </a:prstGeom>
          <a:solidFill>
            <a:srgbClr val="6DC1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endParaRPr/>
          </a:p>
        </p:txBody>
      </p:sp>
      <p:sp>
        <p:nvSpPr>
          <p:cNvPr id="2" name="Title 1"/>
          <p:cNvSpPr>
            <a:spLocks noGrp="1"/>
          </p:cNvSpPr>
          <p:nvPr>
            <p:ph type="title"/>
          </p:nvPr>
        </p:nvSpPr>
        <p:spPr>
          <a:xfrm>
            <a:off x="1751777" y="1628482"/>
            <a:ext cx="6949440" cy="3143393"/>
          </a:xfrm>
          <a:solidFill>
            <a:srgbClr val="6DC1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b="1">
                <a:solidFill>
                  <a:schemeClr val="lt1"/>
                </a:solidFill>
                <a:latin typeface="Arial Nova" panose="020B0504020202020204" pitchFamily="34" charset="0"/>
                <a:ea typeface="+mn-ea"/>
                <a:cs typeface="Calibri Light" panose="020F0302020204030204" pitchFamily="34" charset="0"/>
              </a:defRPr>
            </a:lvl1pPr>
          </a:lstStyle>
          <a:p>
            <a:pPr marL="0" lvl="0"/>
            <a:r>
              <a:rPr lang="en-US"/>
              <a:t>Click to edit Master title style</a:t>
            </a:r>
            <a:endParaRPr/>
          </a:p>
        </p:txBody>
      </p:sp>
      <p:sp>
        <p:nvSpPr>
          <p:cNvPr id="5" name="Picture Placeholder 4">
            <a:extLst>
              <a:ext uri="{FF2B5EF4-FFF2-40B4-BE49-F238E27FC236}">
                <a16:creationId xmlns:a16="http://schemas.microsoft.com/office/drawing/2014/main" id="{8C4E83F9-BFB9-48CD-8E49-AA5494D1B781}"/>
              </a:ext>
            </a:extLst>
          </p:cNvPr>
          <p:cNvSpPr>
            <a:spLocks noGrp="1"/>
          </p:cNvSpPr>
          <p:nvPr>
            <p:ph type="pic" sz="quarter" idx="10"/>
          </p:nvPr>
        </p:nvSpPr>
        <p:spPr>
          <a:xfrm>
            <a:off x="8852795" y="1423987"/>
            <a:ext cx="3339205" cy="3885927"/>
          </a:xfrm>
        </p:spPr>
        <p:txBody>
          <a:bodyPr/>
          <a:lstStyle/>
          <a:p>
            <a:endParaRPr lang="en-US"/>
          </a:p>
        </p:txBody>
      </p:sp>
      <p:sp>
        <p:nvSpPr>
          <p:cNvPr id="7" name="Picture Placeholder 6">
            <a:extLst>
              <a:ext uri="{FF2B5EF4-FFF2-40B4-BE49-F238E27FC236}">
                <a16:creationId xmlns:a16="http://schemas.microsoft.com/office/drawing/2014/main" id="{33CCEF3E-35A1-4D4D-9940-2CE4E53B914A}"/>
              </a:ext>
            </a:extLst>
          </p:cNvPr>
          <p:cNvSpPr>
            <a:spLocks noGrp="1"/>
          </p:cNvSpPr>
          <p:nvPr>
            <p:ph type="pic" sz="quarter" idx="11"/>
          </p:nvPr>
        </p:nvSpPr>
        <p:spPr>
          <a:xfrm>
            <a:off x="0" y="1423988"/>
            <a:ext cx="1547813" cy="3885926"/>
          </a:xfrm>
        </p:spPr>
        <p:txBody>
          <a:bodyPr/>
          <a:lstStyle/>
          <a:p>
            <a:endParaRPr lang="en-US"/>
          </a:p>
        </p:txBody>
      </p:sp>
    </p:spTree>
    <p:extLst>
      <p:ext uri="{BB962C8B-B14F-4D97-AF65-F5344CB8AC3E}">
        <p14:creationId xmlns:p14="http://schemas.microsoft.com/office/powerpoint/2010/main" val="12898942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6179320" y="1556281"/>
            <a:ext cx="5524500" cy="4620682"/>
          </a:xfrm>
        </p:spPr>
        <p:txBody>
          <a:bodyPr>
            <a:normAutofit/>
          </a:bodyPr>
          <a:lstStyle>
            <a:lvl1pPr marL="0" indent="0">
              <a:buNone/>
              <a:defRPr sz="2200">
                <a:latin typeface="Arial Nova" panose="020B0504020202020204" pitchFamily="34" charset="0"/>
              </a:defRPr>
            </a:lvl1pPr>
            <a:lvl2pPr>
              <a:defRPr sz="1800"/>
            </a:lvl2pPr>
            <a:lvl3pPr>
              <a:defRPr sz="2200">
                <a:latin typeface="Arial Nova" panose="020B0504020202020204" pitchFamily="34" charset="0"/>
              </a:defRPr>
            </a:lvl3pPr>
            <a:lvl4pPr>
              <a:defRPr sz="1600"/>
            </a:lvl4pPr>
            <a:lvl5pPr>
              <a:defRPr sz="2200">
                <a:latin typeface="Arial Nova" panose="020B0504020202020204" pitchFamily="34" charset="0"/>
              </a:defRPr>
            </a:lvl5pPr>
            <a:lvl6pPr>
              <a:defRPr sz="1600"/>
            </a:lvl6pPr>
            <a:lvl7pPr>
              <a:defRPr sz="2200">
                <a:latin typeface="Arial Nova" panose="020B0504020202020204" pitchFamily="34" charset="0"/>
              </a:defRPr>
            </a:lvl7pPr>
            <a:lvl8pPr>
              <a:defRPr sz="1600"/>
            </a:lvl8pPr>
            <a:lvl9pPr>
              <a:defRPr sz="2200">
                <a:latin typeface="Arial Nova" panose="020B0504020202020204" pitchFamily="34" charset="0"/>
              </a:defRPr>
            </a:lvl9pPr>
          </a:lstStyle>
          <a:p>
            <a:pPr lvl="0"/>
            <a:r>
              <a:rPr lang="en-US"/>
              <a:t>Click to edit Master text styles</a:t>
            </a:r>
          </a:p>
          <a:p>
            <a:pPr lvl="2"/>
            <a:r>
              <a:rPr lang="en-US"/>
              <a:t>Second level</a:t>
            </a:r>
          </a:p>
          <a:p>
            <a:pPr lvl="4"/>
            <a:r>
              <a:rPr lang="en-US"/>
              <a:t>Third level</a:t>
            </a:r>
          </a:p>
          <a:p>
            <a:pPr lvl="6"/>
            <a:r>
              <a:rPr lang="en-US"/>
              <a:t>Fourth level</a:t>
            </a:r>
          </a:p>
          <a:p>
            <a:pPr lvl="8"/>
            <a:r>
              <a:rPr lang="en-US"/>
              <a:t>Fifth level</a:t>
            </a:r>
          </a:p>
        </p:txBody>
      </p:sp>
      <p:sp>
        <p:nvSpPr>
          <p:cNvPr id="4" name="Content Placeholder 3"/>
          <p:cNvSpPr>
            <a:spLocks noGrp="1"/>
          </p:cNvSpPr>
          <p:nvPr>
            <p:ph sz="half" idx="2"/>
          </p:nvPr>
        </p:nvSpPr>
        <p:spPr>
          <a:xfrm>
            <a:off x="269107" y="1556281"/>
            <a:ext cx="5524500" cy="4620682"/>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5" name="Straight Connector 4">
            <a:extLst>
              <a:ext uri="{FF2B5EF4-FFF2-40B4-BE49-F238E27FC236}">
                <a16:creationId xmlns:a16="http://schemas.microsoft.com/office/drawing/2014/main" id="{8376A4AE-6351-408A-810F-58636A59E367}"/>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4">
            <a:extLst>
              <a:ext uri="{FF2B5EF4-FFF2-40B4-BE49-F238E27FC236}">
                <a16:creationId xmlns:a16="http://schemas.microsoft.com/office/drawing/2014/main" id="{1F868E54-8DE1-4104-BFDE-7784B9B8043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278168789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_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Content Placeholder 3"/>
          <p:cNvSpPr>
            <a:spLocks noGrp="1"/>
          </p:cNvSpPr>
          <p:nvPr>
            <p:ph sz="half" idx="2"/>
          </p:nvPr>
        </p:nvSpPr>
        <p:spPr>
          <a:xfrm>
            <a:off x="269107" y="1556281"/>
            <a:ext cx="5524500" cy="4620682"/>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5" name="Straight Connector 4">
            <a:extLst>
              <a:ext uri="{FF2B5EF4-FFF2-40B4-BE49-F238E27FC236}">
                <a16:creationId xmlns:a16="http://schemas.microsoft.com/office/drawing/2014/main" id="{8376A4AE-6351-408A-810F-58636A59E367}"/>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4">
            <a:extLst>
              <a:ext uri="{FF2B5EF4-FFF2-40B4-BE49-F238E27FC236}">
                <a16:creationId xmlns:a16="http://schemas.microsoft.com/office/drawing/2014/main" id="{1F868E54-8DE1-4104-BFDE-7784B9B8043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8" name="Table Placeholder 7">
            <a:extLst>
              <a:ext uri="{FF2B5EF4-FFF2-40B4-BE49-F238E27FC236}">
                <a16:creationId xmlns:a16="http://schemas.microsoft.com/office/drawing/2014/main" id="{785E9EFA-AD6C-453A-A771-7EE4F68EC1BD}"/>
              </a:ext>
            </a:extLst>
          </p:cNvPr>
          <p:cNvSpPr>
            <a:spLocks noGrp="1"/>
          </p:cNvSpPr>
          <p:nvPr>
            <p:ph type="tbl" sz="quarter" idx="10"/>
          </p:nvPr>
        </p:nvSpPr>
        <p:spPr>
          <a:xfrm>
            <a:off x="6200775" y="1555750"/>
            <a:ext cx="5721350" cy="4621213"/>
          </a:xfrm>
        </p:spPr>
        <p:txBody>
          <a:bodyPr/>
          <a:lstStyle/>
          <a:p>
            <a:endParaRPr lang="en-US"/>
          </a:p>
        </p:txBody>
      </p:sp>
    </p:spTree>
    <p:extLst>
      <p:ext uri="{BB962C8B-B14F-4D97-AF65-F5344CB8AC3E}">
        <p14:creationId xmlns:p14="http://schemas.microsoft.com/office/powerpoint/2010/main" val="21225624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L_SmartAr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Content Placeholder 3"/>
          <p:cNvSpPr>
            <a:spLocks noGrp="1"/>
          </p:cNvSpPr>
          <p:nvPr>
            <p:ph sz="half" idx="2"/>
          </p:nvPr>
        </p:nvSpPr>
        <p:spPr>
          <a:xfrm>
            <a:off x="269107" y="1556281"/>
            <a:ext cx="5524500" cy="4620682"/>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5" name="Straight Connector 4">
            <a:extLst>
              <a:ext uri="{FF2B5EF4-FFF2-40B4-BE49-F238E27FC236}">
                <a16:creationId xmlns:a16="http://schemas.microsoft.com/office/drawing/2014/main" id="{8376A4AE-6351-408A-810F-58636A59E367}"/>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4">
            <a:extLst>
              <a:ext uri="{FF2B5EF4-FFF2-40B4-BE49-F238E27FC236}">
                <a16:creationId xmlns:a16="http://schemas.microsoft.com/office/drawing/2014/main" id="{1F868E54-8DE1-4104-BFDE-7784B9B8043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7" name="SmartArt Placeholder 6">
            <a:extLst>
              <a:ext uri="{FF2B5EF4-FFF2-40B4-BE49-F238E27FC236}">
                <a16:creationId xmlns:a16="http://schemas.microsoft.com/office/drawing/2014/main" id="{0A7BD3CE-DB11-4424-AB7F-D1CF8F2C955F}"/>
              </a:ext>
            </a:extLst>
          </p:cNvPr>
          <p:cNvSpPr>
            <a:spLocks noGrp="1"/>
          </p:cNvSpPr>
          <p:nvPr>
            <p:ph type="dgm" sz="quarter" idx="10"/>
          </p:nvPr>
        </p:nvSpPr>
        <p:spPr>
          <a:xfrm>
            <a:off x="6096000" y="1555750"/>
            <a:ext cx="5826125" cy="4549775"/>
          </a:xfrm>
        </p:spPr>
        <p:txBody>
          <a:bodyPr/>
          <a:lstStyle/>
          <a:p>
            <a:endParaRPr lang="en-US"/>
          </a:p>
        </p:txBody>
      </p:sp>
    </p:spTree>
    <p:extLst>
      <p:ext uri="{BB962C8B-B14F-4D97-AF65-F5344CB8AC3E}">
        <p14:creationId xmlns:p14="http://schemas.microsoft.com/office/powerpoint/2010/main" val="32096092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martArt L_Content 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Content Placeholder 3"/>
          <p:cNvSpPr>
            <a:spLocks noGrp="1"/>
          </p:cNvSpPr>
          <p:nvPr>
            <p:ph sz="half" idx="2"/>
          </p:nvPr>
        </p:nvSpPr>
        <p:spPr>
          <a:xfrm>
            <a:off x="6322194" y="1467367"/>
            <a:ext cx="5524500" cy="4620682"/>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5" name="Straight Connector 4">
            <a:extLst>
              <a:ext uri="{FF2B5EF4-FFF2-40B4-BE49-F238E27FC236}">
                <a16:creationId xmlns:a16="http://schemas.microsoft.com/office/drawing/2014/main" id="{8376A4AE-6351-408A-810F-58636A59E367}"/>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Slide Number Placeholder 4">
            <a:extLst>
              <a:ext uri="{FF2B5EF4-FFF2-40B4-BE49-F238E27FC236}">
                <a16:creationId xmlns:a16="http://schemas.microsoft.com/office/drawing/2014/main" id="{1F868E54-8DE1-4104-BFDE-7784B9B8043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7" name="SmartArt Placeholder 6">
            <a:extLst>
              <a:ext uri="{FF2B5EF4-FFF2-40B4-BE49-F238E27FC236}">
                <a16:creationId xmlns:a16="http://schemas.microsoft.com/office/drawing/2014/main" id="{0A7BD3CE-DB11-4424-AB7F-D1CF8F2C955F}"/>
              </a:ext>
            </a:extLst>
          </p:cNvPr>
          <p:cNvSpPr>
            <a:spLocks noGrp="1"/>
          </p:cNvSpPr>
          <p:nvPr>
            <p:ph type="dgm" sz="quarter" idx="10"/>
          </p:nvPr>
        </p:nvSpPr>
        <p:spPr>
          <a:xfrm>
            <a:off x="269875" y="1467367"/>
            <a:ext cx="5826125" cy="4549775"/>
          </a:xfrm>
        </p:spPr>
        <p:txBody>
          <a:bodyPr/>
          <a:lstStyle/>
          <a:p>
            <a:endParaRPr lang="en-US"/>
          </a:p>
        </p:txBody>
      </p:sp>
    </p:spTree>
    <p:extLst>
      <p:ext uri="{BB962C8B-B14F-4D97-AF65-F5344CB8AC3E}">
        <p14:creationId xmlns:p14="http://schemas.microsoft.com/office/powerpoint/2010/main" val="20720770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895350" y="1554480"/>
            <a:ext cx="5122925" cy="823912"/>
          </a:xfrm>
        </p:spPr>
        <p:txBody>
          <a:bodyPr anchor="t">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95350" y="2434147"/>
            <a:ext cx="5122925" cy="3811271"/>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72200" y="1554480"/>
            <a:ext cx="5122924" cy="823912"/>
          </a:xfrm>
        </p:spPr>
        <p:txBody>
          <a:bodyPr anchor="t">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199" y="2435542"/>
            <a:ext cx="5122923" cy="3811271"/>
          </a:xfrm>
        </p:spPr>
        <p:txBody>
          <a:bodyPr>
            <a:normAutofit/>
          </a:bodyPr>
          <a:lstStyle>
            <a:lvl1pPr marL="0" indent="0">
              <a:buNone/>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cxnSp>
        <p:nvCxnSpPr>
          <p:cNvPr id="8" name="Straight Connector 7">
            <a:extLst>
              <a:ext uri="{FF2B5EF4-FFF2-40B4-BE49-F238E27FC236}">
                <a16:creationId xmlns:a16="http://schemas.microsoft.com/office/drawing/2014/main" id="{1292EE2E-8A45-4379-BBDB-52AC8642D1AA}"/>
              </a:ext>
            </a:extLst>
          </p:cNvPr>
          <p:cNvCxnSpPr>
            <a:cxnSpLocks/>
          </p:cNvCxnSpPr>
          <p:nvPr userDrawn="1"/>
        </p:nvCxnSpPr>
        <p:spPr>
          <a:xfrm>
            <a:off x="269106" y="1149531"/>
            <a:ext cx="11656195"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0" name="Slide Number Placeholder 4">
            <a:extLst>
              <a:ext uri="{FF2B5EF4-FFF2-40B4-BE49-F238E27FC236}">
                <a16:creationId xmlns:a16="http://schemas.microsoft.com/office/drawing/2014/main" id="{A7A34AAC-F12E-45E3-9622-96CC33398B69}"/>
              </a:ext>
            </a:extLst>
          </p:cNvPr>
          <p:cNvSpPr txBox="1">
            <a:spLocks/>
          </p:cNvSpPr>
          <p:nvPr userDrawn="1"/>
        </p:nvSpPr>
        <p:spPr>
          <a:xfrm>
            <a:off x="9179694" y="640588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6A1695-EE1A-47E5-B690-CB114231B8B2}" type="slidenum">
              <a:rPr lang="en-US" smtClean="0"/>
              <a:pPr/>
              <a:t>‹#›</a:t>
            </a:fld>
            <a:endParaRPr lang="en-US"/>
          </a:p>
        </p:txBody>
      </p:sp>
    </p:spTree>
    <p:extLst>
      <p:ext uri="{BB962C8B-B14F-4D97-AF65-F5344CB8AC3E}">
        <p14:creationId xmlns:p14="http://schemas.microsoft.com/office/powerpoint/2010/main" val="28271807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4550" y="190500"/>
            <a:ext cx="2057400" cy="5986463"/>
          </a:xfrm>
        </p:spPr>
        <p:txBody>
          <a:bodyPr vert="eaVert">
            <a:normAutofit/>
          </a:bodyPr>
          <a:lstStyle>
            <a:lvl1pPr>
              <a:defRPr sz="4400">
                <a:solidFill>
                  <a:srgbClr val="4D9C3C"/>
                </a:solidFill>
              </a:defRPr>
            </a:lvl1pPr>
          </a:lstStyle>
          <a:p>
            <a:r>
              <a:rPr lang="en-US"/>
              <a:t>Click to edit Master title style</a:t>
            </a:r>
            <a:endParaRPr/>
          </a:p>
        </p:txBody>
      </p:sp>
      <p:sp>
        <p:nvSpPr>
          <p:cNvPr id="3" name="Vertical Text Placeholder 2"/>
          <p:cNvSpPr>
            <a:spLocks noGrp="1"/>
          </p:cNvSpPr>
          <p:nvPr>
            <p:ph type="body" orient="vert" idx="1"/>
          </p:nvPr>
        </p:nvSpPr>
        <p:spPr>
          <a:xfrm rot="16200000">
            <a:off x="2010966" y="-1346597"/>
            <a:ext cx="5986463" cy="9060655"/>
          </a:xfrm>
        </p:spPr>
        <p:txBody>
          <a:bodyPr vert="eaVert"/>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Slide Number Placeholder 4">
            <a:extLst>
              <a:ext uri="{FF2B5EF4-FFF2-40B4-BE49-F238E27FC236}">
                <a16:creationId xmlns:a16="http://schemas.microsoft.com/office/drawing/2014/main" id="{13448778-E557-4A9F-9F8A-FB6E3AC5A7E8}"/>
              </a:ext>
            </a:extLst>
          </p:cNvPr>
          <p:cNvSpPr txBox="1">
            <a:spLocks/>
          </p:cNvSpPr>
          <p:nvPr userDrawn="1"/>
        </p:nvSpPr>
        <p:spPr>
          <a:xfrm>
            <a:off x="9179694" y="6405885"/>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F6A1695-EE1A-47E5-B690-CB114231B8B2}" type="slidenum">
              <a:rPr lang="en-US" smtClean="0"/>
              <a:pPr/>
              <a:t>‹#›</a:t>
            </a:fld>
            <a:endParaRPr lang="en-US"/>
          </a:p>
        </p:txBody>
      </p:sp>
    </p:spTree>
    <p:extLst>
      <p:ext uri="{BB962C8B-B14F-4D97-AF65-F5344CB8AC3E}">
        <p14:creationId xmlns:p14="http://schemas.microsoft.com/office/powerpoint/2010/main" val="10210142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82435" y="919616"/>
            <a:ext cx="4155622" cy="2532888"/>
          </a:xfrm>
        </p:spPr>
        <p:txBody>
          <a:bodyPr anchor="b">
            <a:noAutofit/>
          </a:bodyPr>
          <a:lstStyle>
            <a:lvl1pPr>
              <a:defRPr sz="5400" b="1" kern="1200" dirty="0">
                <a:solidFill>
                  <a:schemeClr val="tx1"/>
                </a:solidFill>
                <a:latin typeface="+mj-lt"/>
                <a:ea typeface="+mj-ea"/>
                <a:cs typeface="+mj-cs"/>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0" y="915923"/>
            <a:ext cx="6626677" cy="5065776"/>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682435" y="3502152"/>
            <a:ext cx="4155622" cy="2479547"/>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0" y="6425513"/>
            <a:ext cx="12192000" cy="432487"/>
          </a:xfrm>
          <a:prstGeom prst="rect">
            <a:avLst/>
          </a:prstGeom>
        </p:spPr>
        <p:txBody>
          <a:bodyPr/>
          <a:lstStyle/>
          <a:p>
            <a:fld id="{9CD8D479-8942-46E8-A226-A4E01F7A105C}" type="slidenum">
              <a:rPr/>
              <a:t>‹#›</a:t>
            </a:fld>
            <a:endParaRPr/>
          </a:p>
        </p:txBody>
      </p:sp>
    </p:spTree>
    <p:extLst>
      <p:ext uri="{BB962C8B-B14F-4D97-AF65-F5344CB8AC3E}">
        <p14:creationId xmlns:p14="http://schemas.microsoft.com/office/powerpoint/2010/main" val="2164224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82434" y="919616"/>
            <a:ext cx="4155622" cy="2532888"/>
          </a:xfrm>
        </p:spPr>
        <p:txBody>
          <a:bodyPr anchor="b">
            <a:noAutofit/>
          </a:bodyPr>
          <a:lstStyle>
            <a:lvl1pPr>
              <a:defRPr sz="5400" b="1" kern="1200" dirty="0">
                <a:solidFill>
                  <a:schemeClr val="tx1"/>
                </a:solidFill>
                <a:latin typeface="+mj-lt"/>
                <a:ea typeface="+mj-ea"/>
                <a:cs typeface="+mj-cs"/>
              </a:defRPr>
            </a:lvl1pPr>
          </a:lstStyle>
          <a:p>
            <a:r>
              <a:rPr lang="en-US"/>
              <a:t>Click to edit Master title style</a:t>
            </a:r>
            <a:endParaRPr/>
          </a:p>
        </p:txBody>
      </p:sp>
      <p:sp>
        <p:nvSpPr>
          <p:cNvPr id="3" name="Content Placeholder 2"/>
          <p:cNvSpPr>
            <a:spLocks noGrp="1"/>
          </p:cNvSpPr>
          <p:nvPr>
            <p:ph idx="1"/>
          </p:nvPr>
        </p:nvSpPr>
        <p:spPr>
          <a:xfrm>
            <a:off x="1409699" y="915923"/>
            <a:ext cx="5216979" cy="5065776"/>
          </a:xfrm>
        </p:spPr>
        <p:txBody>
          <a:bodyPr>
            <a:normAutofit/>
          </a:bodyPr>
          <a:lstStyle>
            <a:lvl1pPr>
              <a:defRPr sz="2200"/>
            </a:lvl1pPr>
            <a:lvl2pPr>
              <a:defRPr sz="2200"/>
            </a:lvl2pPr>
            <a:lvl3pPr>
              <a:defRPr sz="2200"/>
            </a:lvl3pPr>
            <a:lvl4pPr>
              <a:defRPr sz="2200"/>
            </a:lvl4pPr>
            <a:lvl5pPr>
              <a:defRPr sz="2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682434" y="3502152"/>
            <a:ext cx="4155622" cy="2479548"/>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0235495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structor">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8F82AA87-B7AC-47B5-BABA-7EA140C1E0B0}"/>
              </a:ext>
            </a:extLst>
          </p:cNvPr>
          <p:cNvSpPr>
            <a:spLocks noGrp="1"/>
          </p:cNvSpPr>
          <p:nvPr>
            <p:ph type="body" idx="1"/>
          </p:nvPr>
        </p:nvSpPr>
        <p:spPr>
          <a:xfrm>
            <a:off x="1809750" y="1142524"/>
            <a:ext cx="4133850" cy="1522677"/>
          </a:xfrm>
        </p:spPr>
        <p:txBody>
          <a:bodyPr/>
          <a:lstStyle/>
          <a:p>
            <a:endParaRPr lang="en-US"/>
          </a:p>
        </p:txBody>
      </p:sp>
      <p:sp>
        <p:nvSpPr>
          <p:cNvPr id="5" name="Text Placeholder 4">
            <a:extLst>
              <a:ext uri="{FF2B5EF4-FFF2-40B4-BE49-F238E27FC236}">
                <a16:creationId xmlns:a16="http://schemas.microsoft.com/office/drawing/2014/main" id="{0BBDC3D5-3038-4BAB-900D-01A562D9C590}"/>
              </a:ext>
            </a:extLst>
          </p:cNvPr>
          <p:cNvSpPr>
            <a:spLocks noGrp="1"/>
          </p:cNvSpPr>
          <p:nvPr>
            <p:ph type="body" sz="quarter" idx="3"/>
          </p:nvPr>
        </p:nvSpPr>
        <p:spPr>
          <a:xfrm>
            <a:off x="6858000" y="1142524"/>
            <a:ext cx="4133850" cy="1551252"/>
          </a:xfrm>
        </p:spPr>
        <p:txBody>
          <a:bodyPr/>
          <a:lstStyle/>
          <a:p>
            <a:endParaRPr lang="en-US"/>
          </a:p>
        </p:txBody>
      </p:sp>
      <p:sp>
        <p:nvSpPr>
          <p:cNvPr id="3" name="Picture Placeholder 2">
            <a:extLst>
              <a:ext uri="{FF2B5EF4-FFF2-40B4-BE49-F238E27FC236}">
                <a16:creationId xmlns:a16="http://schemas.microsoft.com/office/drawing/2014/main" id="{890F7770-5A76-474E-8624-74770F903C33}"/>
              </a:ext>
            </a:extLst>
          </p:cNvPr>
          <p:cNvSpPr>
            <a:spLocks noGrp="1"/>
          </p:cNvSpPr>
          <p:nvPr>
            <p:ph type="pic" sz="quarter" idx="10"/>
          </p:nvPr>
        </p:nvSpPr>
        <p:spPr>
          <a:xfrm>
            <a:off x="1809750" y="3000375"/>
            <a:ext cx="4133850" cy="3190875"/>
          </a:xfrm>
        </p:spPr>
        <p:txBody>
          <a:bodyPr/>
          <a:lstStyle/>
          <a:p>
            <a:endParaRPr lang="en-US"/>
          </a:p>
        </p:txBody>
      </p:sp>
      <p:sp>
        <p:nvSpPr>
          <p:cNvPr id="7" name="Picture Placeholder 2">
            <a:extLst>
              <a:ext uri="{FF2B5EF4-FFF2-40B4-BE49-F238E27FC236}">
                <a16:creationId xmlns:a16="http://schemas.microsoft.com/office/drawing/2014/main" id="{293B6FD7-945C-4E99-BD54-AE35002FD3AD}"/>
              </a:ext>
            </a:extLst>
          </p:cNvPr>
          <p:cNvSpPr>
            <a:spLocks noGrp="1"/>
          </p:cNvSpPr>
          <p:nvPr>
            <p:ph type="pic" sz="quarter" idx="11"/>
          </p:nvPr>
        </p:nvSpPr>
        <p:spPr>
          <a:xfrm>
            <a:off x="6858000" y="3000375"/>
            <a:ext cx="4133850" cy="3190875"/>
          </a:xfrm>
        </p:spPr>
        <p:txBody>
          <a:bodyPr/>
          <a:lstStyle/>
          <a:p>
            <a:endParaRPr lang="en-US"/>
          </a:p>
        </p:txBody>
      </p:sp>
      <p:sp>
        <p:nvSpPr>
          <p:cNvPr id="9" name="Slide Number Placeholder 4">
            <a:extLst>
              <a:ext uri="{FF2B5EF4-FFF2-40B4-BE49-F238E27FC236}">
                <a16:creationId xmlns:a16="http://schemas.microsoft.com/office/drawing/2014/main" id="{66FC2225-492B-4151-96C1-C8017855859F}"/>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11" name="Vertical Title 1">
            <a:extLst>
              <a:ext uri="{FF2B5EF4-FFF2-40B4-BE49-F238E27FC236}">
                <a16:creationId xmlns:a16="http://schemas.microsoft.com/office/drawing/2014/main" id="{E7DA3D26-8FA8-4603-ACF6-6B5F2EEE7552}"/>
              </a:ext>
            </a:extLst>
          </p:cNvPr>
          <p:cNvSpPr>
            <a:spLocks noGrp="1"/>
          </p:cNvSpPr>
          <p:nvPr>
            <p:ph type="title" orient="vert"/>
          </p:nvPr>
        </p:nvSpPr>
        <p:spPr>
          <a:xfrm rot="10800000">
            <a:off x="171450" y="95248"/>
            <a:ext cx="1543050" cy="5986463"/>
          </a:xfrm>
        </p:spPr>
        <p:txBody>
          <a:bodyPr vert="eaVert">
            <a:noAutofit/>
          </a:bodyPr>
          <a:lstStyle>
            <a:lvl1pPr algn="ctr">
              <a:defRPr sz="4800">
                <a:solidFill>
                  <a:srgbClr val="4D9C3C"/>
                </a:solidFill>
              </a:defRPr>
            </a:lvl1pPr>
          </a:lstStyle>
          <a:p>
            <a:r>
              <a:rPr lang="en-US"/>
              <a:t>Click to edit Master title style</a:t>
            </a:r>
            <a:endParaRPr/>
          </a:p>
        </p:txBody>
      </p:sp>
    </p:spTree>
    <p:extLst>
      <p:ext uri="{BB962C8B-B14F-4D97-AF65-F5344CB8AC3E}">
        <p14:creationId xmlns:p14="http://schemas.microsoft.com/office/powerpoint/2010/main" val="293314496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ondary Section Slide">
    <p:spTree>
      <p:nvGrpSpPr>
        <p:cNvPr id="1" name=""/>
        <p:cNvGrpSpPr/>
        <p:nvPr/>
      </p:nvGrpSpPr>
      <p:grpSpPr>
        <a:xfrm>
          <a:off x="0" y="0"/>
          <a:ext cx="0" cy="0"/>
          <a:chOff x="0" y="0"/>
          <a:chExt cx="0" cy="0"/>
        </a:xfrm>
      </p:grpSpPr>
      <p:sp>
        <p:nvSpPr>
          <p:cNvPr id="2" name="Title 1"/>
          <p:cNvSpPr>
            <a:spLocks noGrp="1"/>
          </p:cNvSpPr>
          <p:nvPr>
            <p:ph type="title"/>
          </p:nvPr>
        </p:nvSpPr>
        <p:spPr>
          <a:xfrm>
            <a:off x="223778" y="2623870"/>
            <a:ext cx="5114342" cy="1183566"/>
          </a:xfrm>
        </p:spPr>
        <p:txBody>
          <a:bodyPr anchor="ctr">
            <a:noAutofit/>
          </a:bodyPr>
          <a:lstStyle>
            <a:lvl1pPr algn="ctr">
              <a:defRPr sz="4000" b="1">
                <a:solidFill>
                  <a:schemeClr val="tx1"/>
                </a:solidFill>
                <a:latin typeface="+mj-lt"/>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4" name="Picture Placeholder 3">
            <a:extLst>
              <a:ext uri="{FF2B5EF4-FFF2-40B4-BE49-F238E27FC236}">
                <a16:creationId xmlns:a16="http://schemas.microsoft.com/office/drawing/2014/main" id="{F0C46290-B500-4294-ADBD-1578F08BC5A7}"/>
              </a:ext>
            </a:extLst>
          </p:cNvPr>
          <p:cNvSpPr>
            <a:spLocks noGrp="1"/>
          </p:cNvSpPr>
          <p:nvPr>
            <p:ph type="pic" sz="quarter" idx="10"/>
          </p:nvPr>
        </p:nvSpPr>
        <p:spPr>
          <a:xfrm>
            <a:off x="5876925" y="923925"/>
            <a:ext cx="5734050" cy="4933950"/>
          </a:xfrm>
          <a:ln w="38100">
            <a:noFill/>
          </a:ln>
        </p:spPr>
        <p:txBody>
          <a:bodyPr/>
          <a:lstStyle/>
          <a:p>
            <a:endParaRPr lang="en-US"/>
          </a:p>
        </p:txBody>
      </p:sp>
      <p:sp>
        <p:nvSpPr>
          <p:cNvPr id="7" name="Slide Number Placeholder 4">
            <a:extLst>
              <a:ext uri="{FF2B5EF4-FFF2-40B4-BE49-F238E27FC236}">
                <a16:creationId xmlns:a16="http://schemas.microsoft.com/office/drawing/2014/main" id="{0BB44B2D-D9CF-425A-9743-6166FE2DD90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784405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Slide Green 1">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DBBA73D-E75E-422F-8F14-FA8B9AFE2DB0}"/>
              </a:ext>
            </a:extLst>
          </p:cNvPr>
          <p:cNvSpPr/>
          <p:nvPr userDrawn="1"/>
        </p:nvSpPr>
        <p:spPr>
          <a:xfrm>
            <a:off x="384317" y="728869"/>
            <a:ext cx="4548087" cy="5115339"/>
          </a:xfrm>
          <a:prstGeom prst="rect">
            <a:avLst/>
          </a:prstGeom>
          <a:gradFill flip="none" rotWithShape="1">
            <a:gsLst>
              <a:gs pos="0">
                <a:srgbClr val="6DC15F">
                  <a:shade val="30000"/>
                  <a:satMod val="115000"/>
                </a:srgbClr>
              </a:gs>
              <a:gs pos="47000">
                <a:srgbClr val="6DC15F">
                  <a:shade val="67500"/>
                  <a:satMod val="115000"/>
                </a:srgbClr>
              </a:gs>
              <a:gs pos="100000">
                <a:srgbClr val="6DC15F">
                  <a:shade val="100000"/>
                  <a:satMod val="115000"/>
                  <a:alpha val="65000"/>
                  <a:lumMod val="82000"/>
                  <a:lumOff val="18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endParaRPr/>
          </a:p>
        </p:txBody>
      </p:sp>
      <p:sp>
        <p:nvSpPr>
          <p:cNvPr id="2" name="Title 1"/>
          <p:cNvSpPr>
            <a:spLocks noGrp="1"/>
          </p:cNvSpPr>
          <p:nvPr>
            <p:ph type="title"/>
          </p:nvPr>
        </p:nvSpPr>
        <p:spPr>
          <a:xfrm>
            <a:off x="583097" y="1099751"/>
            <a:ext cx="4108174" cy="4320388"/>
          </a:xfrm>
        </p:spPr>
        <p:txBody>
          <a:bodyPr anchor="ctr">
            <a:noAutofit/>
          </a:bodyPr>
          <a:lstStyle>
            <a:lvl1pPr algn="ctr">
              <a:defRPr sz="5200" b="0">
                <a:solidFill>
                  <a:schemeClr val="bg1"/>
                </a:solidFill>
                <a:latin typeface="Arial Nova" panose="020B0504020202020204" pitchFamily="34" charset="0"/>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6" name="Content Placeholder 2">
            <a:extLst>
              <a:ext uri="{FF2B5EF4-FFF2-40B4-BE49-F238E27FC236}">
                <a16:creationId xmlns:a16="http://schemas.microsoft.com/office/drawing/2014/main" id="{0381B942-1073-47BB-96DF-762C5E9C353F}"/>
              </a:ext>
            </a:extLst>
          </p:cNvPr>
          <p:cNvSpPr>
            <a:spLocks noGrp="1"/>
          </p:cNvSpPr>
          <p:nvPr>
            <p:ph idx="4294967295"/>
          </p:nvPr>
        </p:nvSpPr>
        <p:spPr>
          <a:xfrm>
            <a:off x="5743831" y="555797"/>
            <a:ext cx="5255095" cy="5622934"/>
          </a:xfrm>
        </p:spPr>
        <p:txBody>
          <a:bodyPr>
            <a:normAutofit/>
          </a:bodyPr>
          <a:lstStyle/>
          <a:p>
            <a:pPr marL="0" indent="0">
              <a:buNone/>
            </a:pPr>
            <a:endParaRPr lang="en-US" sz="4000">
              <a:latin typeface="Arial" panose="020B0604020202020204" pitchFamily="34" charset="0"/>
              <a:cs typeface="Arial" panose="020B0604020202020204" pitchFamily="34" charset="0"/>
            </a:endParaRPr>
          </a:p>
          <a:p>
            <a:endParaRPr lang="en-US" sz="4000"/>
          </a:p>
          <a:p>
            <a:endParaRPr lang="en-US" sz="4000"/>
          </a:p>
          <a:p>
            <a:endParaRPr lang="en-US" sz="4000"/>
          </a:p>
          <a:p>
            <a:endParaRPr lang="en-US" sz="4000"/>
          </a:p>
          <a:p>
            <a:endParaRPr lang="en-US" sz="4000"/>
          </a:p>
          <a:p>
            <a:endParaRPr lang="en-US" sz="4000">
              <a:solidFill>
                <a:srgbClr val="2CB22C"/>
              </a:solidFill>
            </a:endParaRPr>
          </a:p>
        </p:txBody>
      </p:sp>
    </p:spTree>
    <p:extLst>
      <p:ext uri="{BB962C8B-B14F-4D97-AF65-F5344CB8AC3E}">
        <p14:creationId xmlns:p14="http://schemas.microsoft.com/office/powerpoint/2010/main" val="15786149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Slide Blue 1">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DBBA73D-E75E-422F-8F14-FA8B9AFE2DB0}"/>
              </a:ext>
            </a:extLst>
          </p:cNvPr>
          <p:cNvSpPr/>
          <p:nvPr userDrawn="1"/>
        </p:nvSpPr>
        <p:spPr>
          <a:xfrm>
            <a:off x="384317" y="728869"/>
            <a:ext cx="4548087" cy="5115339"/>
          </a:xfrm>
          <a:prstGeom prst="rect">
            <a:avLst/>
          </a:prstGeom>
          <a:gradFill flip="none" rotWithShape="1">
            <a:gsLst>
              <a:gs pos="3000">
                <a:srgbClr val="0070C0">
                  <a:shade val="30000"/>
                  <a:satMod val="115000"/>
                </a:srgbClr>
              </a:gs>
              <a:gs pos="43000">
                <a:srgbClr val="0070C0">
                  <a:shade val="67500"/>
                  <a:satMod val="115000"/>
                  <a:alpha val="89000"/>
                  <a:lumMod val="92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583097" y="1099751"/>
            <a:ext cx="4108174" cy="4320388"/>
          </a:xfrm>
        </p:spPr>
        <p:txBody>
          <a:bodyPr anchor="ctr">
            <a:noAutofit/>
          </a:bodyPr>
          <a:lstStyle>
            <a:lvl1pPr algn="ctr">
              <a:defRPr sz="5200" b="0">
                <a:solidFill>
                  <a:schemeClr val="bg1"/>
                </a:solidFill>
                <a:latin typeface="Arial Nova" panose="020B0504020202020204" pitchFamily="34" charset="0"/>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6" name="Content Placeholder 2">
            <a:extLst>
              <a:ext uri="{FF2B5EF4-FFF2-40B4-BE49-F238E27FC236}">
                <a16:creationId xmlns:a16="http://schemas.microsoft.com/office/drawing/2014/main" id="{0381B942-1073-47BB-96DF-762C5E9C353F}"/>
              </a:ext>
            </a:extLst>
          </p:cNvPr>
          <p:cNvSpPr>
            <a:spLocks noGrp="1"/>
          </p:cNvSpPr>
          <p:nvPr>
            <p:ph idx="4294967295"/>
          </p:nvPr>
        </p:nvSpPr>
        <p:spPr>
          <a:xfrm>
            <a:off x="5743831" y="555797"/>
            <a:ext cx="5255095" cy="5622934"/>
          </a:xfrm>
        </p:spPr>
        <p:txBody>
          <a:bodyPr>
            <a:normAutofit/>
          </a:bodyPr>
          <a:lstStyle/>
          <a:p>
            <a:pPr marL="0" indent="0">
              <a:buNone/>
            </a:pPr>
            <a:endParaRPr lang="en-US" sz="4000">
              <a:latin typeface="Arial" panose="020B0604020202020204" pitchFamily="34" charset="0"/>
              <a:cs typeface="Arial" panose="020B0604020202020204" pitchFamily="34" charset="0"/>
            </a:endParaRPr>
          </a:p>
          <a:p>
            <a:endParaRPr lang="en-US" sz="4000"/>
          </a:p>
          <a:p>
            <a:endParaRPr lang="en-US" sz="4000"/>
          </a:p>
          <a:p>
            <a:endParaRPr lang="en-US" sz="4000"/>
          </a:p>
          <a:p>
            <a:endParaRPr lang="en-US" sz="4000"/>
          </a:p>
          <a:p>
            <a:endParaRPr lang="en-US" sz="4000"/>
          </a:p>
          <a:p>
            <a:endParaRPr lang="en-US" sz="4000">
              <a:solidFill>
                <a:srgbClr val="2CB22C"/>
              </a:solidFill>
            </a:endParaRPr>
          </a:p>
        </p:txBody>
      </p:sp>
    </p:spTree>
    <p:extLst>
      <p:ext uri="{BB962C8B-B14F-4D97-AF65-F5344CB8AC3E}">
        <p14:creationId xmlns:p14="http://schemas.microsoft.com/office/powerpoint/2010/main" val="194531683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Section Slide 2 Green ">
    <p:spTree>
      <p:nvGrpSpPr>
        <p:cNvPr id="1" name=""/>
        <p:cNvGrpSpPr/>
        <p:nvPr/>
      </p:nvGrpSpPr>
      <p:grpSpPr>
        <a:xfrm>
          <a:off x="0" y="0"/>
          <a:ext cx="0" cy="0"/>
          <a:chOff x="0" y="0"/>
          <a:chExt cx="0" cy="0"/>
        </a:xfrm>
      </p:grpSpPr>
      <p:sp>
        <p:nvSpPr>
          <p:cNvPr id="8" name="Rectangle 7"/>
          <p:cNvSpPr/>
          <p:nvPr userDrawn="1"/>
        </p:nvSpPr>
        <p:spPr>
          <a:xfrm>
            <a:off x="0" y="-50592"/>
            <a:ext cx="12192000" cy="6908591"/>
          </a:xfrm>
          <a:prstGeom prst="rect">
            <a:avLst/>
          </a:prstGeom>
          <a:gradFill flip="none" rotWithShape="1">
            <a:gsLst>
              <a:gs pos="0">
                <a:srgbClr val="6DC15F">
                  <a:shade val="30000"/>
                  <a:satMod val="115000"/>
                </a:srgbClr>
              </a:gs>
              <a:gs pos="47000">
                <a:srgbClr val="6DC15F">
                  <a:shade val="67500"/>
                  <a:satMod val="115000"/>
                </a:srgbClr>
              </a:gs>
              <a:gs pos="100000">
                <a:srgbClr val="6DC15F">
                  <a:shade val="100000"/>
                  <a:satMod val="115000"/>
                  <a:alpha val="65000"/>
                  <a:lumMod val="82000"/>
                  <a:lumOff val="18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endParaRPr/>
          </a:p>
        </p:txBody>
      </p:sp>
      <p:sp>
        <p:nvSpPr>
          <p:cNvPr id="4" name="Rectangle 3">
            <a:extLst>
              <a:ext uri="{FF2B5EF4-FFF2-40B4-BE49-F238E27FC236}">
                <a16:creationId xmlns:a16="http://schemas.microsoft.com/office/drawing/2014/main" id="{575E164F-8924-43AB-A1F6-DF6B1CCC090A}"/>
              </a:ext>
            </a:extLst>
          </p:cNvPr>
          <p:cNvSpPr/>
          <p:nvPr userDrawn="1"/>
        </p:nvSpPr>
        <p:spPr>
          <a:xfrm>
            <a:off x="6095999" y="1049740"/>
            <a:ext cx="5857103" cy="47079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98472" y="1832006"/>
            <a:ext cx="5252158" cy="314339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a:solidFill>
                  <a:schemeClr val="tx2"/>
                </a:solidFill>
                <a:latin typeface="Arial Nova" panose="020B0504020202020204" pitchFamily="34" charset="0"/>
                <a:ea typeface="+mn-ea"/>
                <a:cs typeface="+mn-cs"/>
              </a:defRPr>
            </a:lvl1pPr>
          </a:lstStyle>
          <a:p>
            <a:pPr marL="0" lvl="0"/>
            <a:r>
              <a:rPr lang="en-US"/>
              <a:t>Click to edit Master title style</a:t>
            </a:r>
            <a:endParaRPr/>
          </a:p>
        </p:txBody>
      </p:sp>
    </p:spTree>
    <p:extLst>
      <p:ext uri="{BB962C8B-B14F-4D97-AF65-F5344CB8AC3E}">
        <p14:creationId xmlns:p14="http://schemas.microsoft.com/office/powerpoint/2010/main" val="5510858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Section Slide 2 Blue">
    <p:spTree>
      <p:nvGrpSpPr>
        <p:cNvPr id="1" name=""/>
        <p:cNvGrpSpPr/>
        <p:nvPr/>
      </p:nvGrpSpPr>
      <p:grpSpPr>
        <a:xfrm>
          <a:off x="0" y="0"/>
          <a:ext cx="0" cy="0"/>
          <a:chOff x="0" y="0"/>
          <a:chExt cx="0" cy="0"/>
        </a:xfrm>
      </p:grpSpPr>
      <p:sp>
        <p:nvSpPr>
          <p:cNvPr id="8" name="Rectangle 7"/>
          <p:cNvSpPr/>
          <p:nvPr userDrawn="1"/>
        </p:nvSpPr>
        <p:spPr>
          <a:xfrm>
            <a:off x="0" y="-50592"/>
            <a:ext cx="12192000" cy="6908591"/>
          </a:xfrm>
          <a:prstGeom prst="rect">
            <a:avLst/>
          </a:prstGeom>
          <a:gradFill flip="none" rotWithShape="1">
            <a:gsLst>
              <a:gs pos="3000">
                <a:srgbClr val="0070C0">
                  <a:shade val="30000"/>
                  <a:satMod val="115000"/>
                </a:srgbClr>
              </a:gs>
              <a:gs pos="43000">
                <a:srgbClr val="0070C0">
                  <a:shade val="67500"/>
                  <a:satMod val="115000"/>
                  <a:alpha val="89000"/>
                  <a:lumMod val="92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4" name="Rectangle 3">
            <a:extLst>
              <a:ext uri="{FF2B5EF4-FFF2-40B4-BE49-F238E27FC236}">
                <a16:creationId xmlns:a16="http://schemas.microsoft.com/office/drawing/2014/main" id="{575E164F-8924-43AB-A1F6-DF6B1CCC090A}"/>
              </a:ext>
            </a:extLst>
          </p:cNvPr>
          <p:cNvSpPr/>
          <p:nvPr userDrawn="1"/>
        </p:nvSpPr>
        <p:spPr>
          <a:xfrm>
            <a:off x="6095999" y="1049740"/>
            <a:ext cx="5857103" cy="47079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398472" y="1832006"/>
            <a:ext cx="5252158" cy="314339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a:solidFill>
                  <a:schemeClr val="tx2"/>
                </a:solidFill>
                <a:latin typeface="Arial Nova" panose="020B0504020202020204" pitchFamily="34" charset="0"/>
                <a:ea typeface="+mn-ea"/>
                <a:cs typeface="+mn-cs"/>
              </a:defRPr>
            </a:lvl1pPr>
          </a:lstStyle>
          <a:p>
            <a:pPr marL="0" lvl="0"/>
            <a:r>
              <a:rPr lang="en-US"/>
              <a:t>Click to edit Master title style</a:t>
            </a:r>
            <a:endParaRPr/>
          </a:p>
        </p:txBody>
      </p:sp>
    </p:spTree>
    <p:extLst>
      <p:ext uri="{BB962C8B-B14F-4D97-AF65-F5344CB8AC3E}">
        <p14:creationId xmlns:p14="http://schemas.microsoft.com/office/powerpoint/2010/main" val="12741924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ection Slide 3 Green">
    <p:spTree>
      <p:nvGrpSpPr>
        <p:cNvPr id="1" name=""/>
        <p:cNvGrpSpPr/>
        <p:nvPr/>
      </p:nvGrpSpPr>
      <p:grpSpPr>
        <a:xfrm>
          <a:off x="0" y="0"/>
          <a:ext cx="0" cy="0"/>
          <a:chOff x="0" y="0"/>
          <a:chExt cx="0" cy="0"/>
        </a:xfrm>
      </p:grpSpPr>
      <p:sp>
        <p:nvSpPr>
          <p:cNvPr id="8" name="Rectangle 7"/>
          <p:cNvSpPr/>
          <p:nvPr userDrawn="1"/>
        </p:nvSpPr>
        <p:spPr>
          <a:xfrm>
            <a:off x="0" y="-50592"/>
            <a:ext cx="12192000" cy="6908591"/>
          </a:xfrm>
          <a:prstGeom prst="rect">
            <a:avLst/>
          </a:prstGeom>
          <a:gradFill flip="none" rotWithShape="1">
            <a:gsLst>
              <a:gs pos="0">
                <a:srgbClr val="6DC15F">
                  <a:shade val="30000"/>
                  <a:satMod val="115000"/>
                </a:srgbClr>
              </a:gs>
              <a:gs pos="47000">
                <a:srgbClr val="6DC15F">
                  <a:shade val="67500"/>
                  <a:satMod val="115000"/>
                </a:srgbClr>
              </a:gs>
              <a:gs pos="100000">
                <a:srgbClr val="6DC15F">
                  <a:shade val="100000"/>
                  <a:satMod val="115000"/>
                  <a:alpha val="65000"/>
                  <a:lumMod val="82000"/>
                  <a:lumOff val="18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lvl="0"/>
            <a:endParaRPr/>
          </a:p>
        </p:txBody>
      </p:sp>
      <p:sp>
        <p:nvSpPr>
          <p:cNvPr id="4" name="Rectangle 3">
            <a:extLst>
              <a:ext uri="{FF2B5EF4-FFF2-40B4-BE49-F238E27FC236}">
                <a16:creationId xmlns:a16="http://schemas.microsoft.com/office/drawing/2014/main" id="{575E164F-8924-43AB-A1F6-DF6B1CCC090A}"/>
              </a:ext>
            </a:extLst>
          </p:cNvPr>
          <p:cNvSpPr/>
          <p:nvPr userDrawn="1"/>
        </p:nvSpPr>
        <p:spPr>
          <a:xfrm>
            <a:off x="238897" y="1075038"/>
            <a:ext cx="5857103" cy="47079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541369" y="1832004"/>
            <a:ext cx="5252158" cy="314339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a:solidFill>
                  <a:schemeClr val="tx2"/>
                </a:solidFill>
                <a:latin typeface="Arial Nova" panose="020B0504020202020204" pitchFamily="34" charset="0"/>
                <a:ea typeface="+mn-ea"/>
                <a:cs typeface="+mn-cs"/>
              </a:defRPr>
            </a:lvl1pPr>
          </a:lstStyle>
          <a:p>
            <a:pPr marL="0" lvl="0"/>
            <a:r>
              <a:rPr lang="en-US"/>
              <a:t>Click to edit Master title style</a:t>
            </a:r>
            <a:endParaRPr/>
          </a:p>
        </p:txBody>
      </p:sp>
      <p:sp>
        <p:nvSpPr>
          <p:cNvPr id="5" name="Picture Placeholder 2" descr="An empty placeholder to add an image. Click on the placeholder and select the image that you wish to add">
            <a:extLst>
              <a:ext uri="{FF2B5EF4-FFF2-40B4-BE49-F238E27FC236}">
                <a16:creationId xmlns:a16="http://schemas.microsoft.com/office/drawing/2014/main" id="{9F514430-93D0-4C21-9DC4-0A33892272E9}"/>
              </a:ext>
            </a:extLst>
          </p:cNvPr>
          <p:cNvSpPr>
            <a:spLocks noGrp="1"/>
          </p:cNvSpPr>
          <p:nvPr>
            <p:ph type="pic" idx="1"/>
          </p:nvPr>
        </p:nvSpPr>
        <p:spPr>
          <a:xfrm>
            <a:off x="7048500" y="1442957"/>
            <a:ext cx="4048125" cy="3921489"/>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Tree>
    <p:extLst>
      <p:ext uri="{BB962C8B-B14F-4D97-AF65-F5344CB8AC3E}">
        <p14:creationId xmlns:p14="http://schemas.microsoft.com/office/powerpoint/2010/main" val="7249044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ection Slide 3 Blue">
    <p:spTree>
      <p:nvGrpSpPr>
        <p:cNvPr id="1" name=""/>
        <p:cNvGrpSpPr/>
        <p:nvPr/>
      </p:nvGrpSpPr>
      <p:grpSpPr>
        <a:xfrm>
          <a:off x="0" y="0"/>
          <a:ext cx="0" cy="0"/>
          <a:chOff x="0" y="0"/>
          <a:chExt cx="0" cy="0"/>
        </a:xfrm>
      </p:grpSpPr>
      <p:sp>
        <p:nvSpPr>
          <p:cNvPr id="8" name="Rectangle 7"/>
          <p:cNvSpPr/>
          <p:nvPr userDrawn="1"/>
        </p:nvSpPr>
        <p:spPr>
          <a:xfrm>
            <a:off x="0" y="-50592"/>
            <a:ext cx="12192000" cy="6908591"/>
          </a:xfrm>
          <a:prstGeom prst="rect">
            <a:avLst/>
          </a:prstGeom>
          <a:gradFill flip="none" rotWithShape="1">
            <a:gsLst>
              <a:gs pos="3000">
                <a:srgbClr val="0070C0">
                  <a:shade val="30000"/>
                  <a:satMod val="115000"/>
                </a:srgbClr>
              </a:gs>
              <a:gs pos="43000">
                <a:srgbClr val="0070C0">
                  <a:shade val="67500"/>
                  <a:satMod val="115000"/>
                  <a:alpha val="89000"/>
                  <a:lumMod val="92000"/>
                </a:srgbClr>
              </a:gs>
              <a:gs pos="100000">
                <a:srgbClr val="0070C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4" name="Rectangle 3">
            <a:extLst>
              <a:ext uri="{FF2B5EF4-FFF2-40B4-BE49-F238E27FC236}">
                <a16:creationId xmlns:a16="http://schemas.microsoft.com/office/drawing/2014/main" id="{575E164F-8924-43AB-A1F6-DF6B1CCC090A}"/>
              </a:ext>
            </a:extLst>
          </p:cNvPr>
          <p:cNvSpPr/>
          <p:nvPr userDrawn="1"/>
        </p:nvSpPr>
        <p:spPr>
          <a:xfrm>
            <a:off x="465169" y="1075038"/>
            <a:ext cx="5857103" cy="47079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7641" y="1857303"/>
            <a:ext cx="5252158" cy="3143393"/>
          </a:xfr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a:defRPr sz="5400">
                <a:solidFill>
                  <a:schemeClr val="tx2"/>
                </a:solidFill>
                <a:latin typeface="Arial Nova" panose="020B0504020202020204" pitchFamily="34" charset="0"/>
                <a:ea typeface="+mn-ea"/>
                <a:cs typeface="+mn-cs"/>
              </a:defRPr>
            </a:lvl1pPr>
          </a:lstStyle>
          <a:p>
            <a:pPr marL="0" lvl="0"/>
            <a:r>
              <a:rPr lang="en-US"/>
              <a:t>Click to edit Master title style</a:t>
            </a:r>
            <a:endParaRPr/>
          </a:p>
        </p:txBody>
      </p:sp>
      <p:sp>
        <p:nvSpPr>
          <p:cNvPr id="5" name="Picture Placeholder 2" descr="An empty placeholder to add an image. Click on the placeholder and select the image that you wish to add">
            <a:extLst>
              <a:ext uri="{FF2B5EF4-FFF2-40B4-BE49-F238E27FC236}">
                <a16:creationId xmlns:a16="http://schemas.microsoft.com/office/drawing/2014/main" id="{9F514430-93D0-4C21-9DC4-0A33892272E9}"/>
              </a:ext>
            </a:extLst>
          </p:cNvPr>
          <p:cNvSpPr>
            <a:spLocks noGrp="1"/>
          </p:cNvSpPr>
          <p:nvPr>
            <p:ph type="pic" idx="1"/>
          </p:nvPr>
        </p:nvSpPr>
        <p:spPr>
          <a:xfrm>
            <a:off x="7048500" y="1442957"/>
            <a:ext cx="4048125" cy="3921489"/>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Tree>
    <p:extLst>
      <p:ext uri="{BB962C8B-B14F-4D97-AF65-F5344CB8AC3E}">
        <p14:creationId xmlns:p14="http://schemas.microsoft.com/office/powerpoint/2010/main" val="364303899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extLst>
    <p:ext uri="{DCECCB84-F9BA-43D5-87BE-67443E8EF086}">
      <p15:sldGuideLst xmlns:p15="http://schemas.microsoft.com/office/powerpoint/2012/main">
        <p15:guide id="1" orient="horz" pos="3768">
          <p15:clr>
            <a:srgbClr val="FDE53C"/>
          </p15:clr>
        </p15:guide>
        <p15:guide id="2" orient="horz" pos="1296">
          <p15:clr>
            <a:srgbClr val="FDE53C"/>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042E240-AEC5-40EF-853D-DD37051C16A9}"/>
              </a:ext>
            </a:extLst>
          </p:cNvPr>
          <p:cNvPicPr/>
          <p:nvPr userDrawn="1"/>
        </p:nvPicPr>
        <p:blipFill>
          <a:blip r:embed="rId2">
            <a:extLst>
              <a:ext uri="{28A0092B-C50C-407E-A947-70E740481C1C}">
                <a14:useLocalDpi xmlns:a14="http://schemas.microsoft.com/office/drawing/2010/main" val="0"/>
              </a:ext>
            </a:extLst>
          </a:blip>
          <a:srcRect/>
          <a:stretch/>
        </p:blipFill>
        <p:spPr>
          <a:xfrm>
            <a:off x="9625528" y="486298"/>
            <a:ext cx="2174234" cy="670389"/>
          </a:xfrm>
          <a:prstGeom prst="rect">
            <a:avLst/>
          </a:prstGeom>
        </p:spPr>
      </p:pic>
      <p:sp>
        <p:nvSpPr>
          <p:cNvPr id="3" name="TextBox 2">
            <a:extLst>
              <a:ext uri="{FF2B5EF4-FFF2-40B4-BE49-F238E27FC236}">
                <a16:creationId xmlns:a16="http://schemas.microsoft.com/office/drawing/2014/main" id="{6C25940B-1993-4DB2-8DA0-BBB757BF8D30}"/>
              </a:ext>
            </a:extLst>
          </p:cNvPr>
          <p:cNvSpPr txBox="1"/>
          <p:nvPr userDrawn="1"/>
        </p:nvSpPr>
        <p:spPr>
          <a:xfrm>
            <a:off x="6266530" y="5719758"/>
            <a:ext cx="5859015" cy="923330"/>
          </a:xfrm>
          <a:prstGeom prst="rect">
            <a:avLst/>
          </a:prstGeom>
          <a:noFill/>
        </p:spPr>
        <p:txBody>
          <a:bodyPr wrap="square" rtlCol="0" anchor="t">
            <a:spAutoFit/>
          </a:bodyPr>
          <a:lstStyle/>
          <a:p>
            <a:r>
              <a:rPr lang="en-US" i="1"/>
              <a:t>Disclaimer: Any pictures herein are for educational purposes only and not intended to be an endorsement of any particular manufacturer, vendor, or product</a:t>
            </a:r>
          </a:p>
        </p:txBody>
      </p:sp>
      <p:sp>
        <p:nvSpPr>
          <p:cNvPr id="4" name="Rectangle 3">
            <a:extLst>
              <a:ext uri="{FF2B5EF4-FFF2-40B4-BE49-F238E27FC236}">
                <a16:creationId xmlns:a16="http://schemas.microsoft.com/office/drawing/2014/main" id="{3E247197-443E-4350-81C9-12224498F5CC}"/>
              </a:ext>
            </a:extLst>
          </p:cNvPr>
          <p:cNvSpPr/>
          <p:nvPr userDrawn="1"/>
        </p:nvSpPr>
        <p:spPr>
          <a:xfrm>
            <a:off x="1601492" y="232629"/>
            <a:ext cx="4494508" cy="6451029"/>
          </a:xfrm>
          <a:prstGeom prst="rect">
            <a:avLst/>
          </a:prstGeom>
          <a:solidFill>
            <a:srgbClr val="6DC15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8B1FEA37-4CAA-413F-9FF3-BAFFE39A0B07}"/>
              </a:ext>
            </a:extLst>
          </p:cNvPr>
          <p:cNvCxnSpPr>
            <a:cxnSpLocks/>
          </p:cNvCxnSpPr>
          <p:nvPr userDrawn="1"/>
        </p:nvCxnSpPr>
        <p:spPr>
          <a:xfrm>
            <a:off x="2123301" y="1972194"/>
            <a:ext cx="3616036" cy="0"/>
          </a:xfrm>
          <a:prstGeom prst="line">
            <a:avLst/>
          </a:prstGeom>
          <a:ln w="38100">
            <a:solidFill>
              <a:schemeClr val="bg1"/>
            </a:solidFill>
          </a:ln>
        </p:spPr>
        <p:style>
          <a:lnRef idx="3">
            <a:schemeClr val="accent1"/>
          </a:lnRef>
          <a:fillRef idx="0">
            <a:schemeClr val="accent1"/>
          </a:fillRef>
          <a:effectRef idx="2">
            <a:schemeClr val="accent1"/>
          </a:effectRef>
          <a:fontRef idx="minor">
            <a:schemeClr val="tx1"/>
          </a:fontRef>
        </p:style>
      </p:cxnSp>
      <p:pic>
        <p:nvPicPr>
          <p:cNvPr id="6" name="Picture 5">
            <a:extLst>
              <a:ext uri="{FF2B5EF4-FFF2-40B4-BE49-F238E27FC236}">
                <a16:creationId xmlns:a16="http://schemas.microsoft.com/office/drawing/2014/main" id="{5FA804CB-46DE-4542-96EF-485A9E7F1EF1}"/>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1788402"/>
            <a:ext cx="1504779" cy="3889903"/>
          </a:xfrm>
          <a:prstGeom prst="rect">
            <a:avLst/>
          </a:prstGeom>
        </p:spPr>
      </p:pic>
      <p:pic>
        <p:nvPicPr>
          <p:cNvPr id="7" name="Picture 6">
            <a:extLst>
              <a:ext uri="{FF2B5EF4-FFF2-40B4-BE49-F238E27FC236}">
                <a16:creationId xmlns:a16="http://schemas.microsoft.com/office/drawing/2014/main" id="{2321C466-EF40-44DA-942F-0268E7842429}"/>
              </a:ext>
            </a:extLst>
          </p:cNvPr>
          <p:cNvPicPr>
            <a:picLocks noChangeAspect="1"/>
          </p:cNvPicPr>
          <p:nvPr userDrawn="1"/>
        </p:nvPicPr>
        <p:blipFill rotWithShape="1">
          <a:blip r:embed="rId4" cstate="screen">
            <a:extLst>
              <a:ext uri="{28A0092B-C50C-407E-A947-70E740481C1C}">
                <a14:useLocalDpi xmlns:a14="http://schemas.microsoft.com/office/drawing/2010/main"/>
              </a:ext>
              <a:ext uri="{837473B0-CC2E-450A-ABE3-18F120FF3D39}">
                <a1611:picAttrSrcUrl xmlns:a1611="http://schemas.microsoft.com/office/drawing/2016/11/main" r:id="rId5"/>
              </a:ext>
            </a:extLst>
          </a:blip>
          <a:srcRect/>
          <a:stretch/>
        </p:blipFill>
        <p:spPr>
          <a:xfrm>
            <a:off x="10338988" y="1703840"/>
            <a:ext cx="1786557" cy="3886200"/>
          </a:xfrm>
          <a:prstGeom prst="rect">
            <a:avLst/>
          </a:prstGeom>
        </p:spPr>
      </p:pic>
      <p:pic>
        <p:nvPicPr>
          <p:cNvPr id="8" name="Picture 7">
            <a:extLst>
              <a:ext uri="{FF2B5EF4-FFF2-40B4-BE49-F238E27FC236}">
                <a16:creationId xmlns:a16="http://schemas.microsoft.com/office/drawing/2014/main" id="{68768660-5F01-4C20-B28F-467A2A9C1DED}"/>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6168158" y="1731549"/>
            <a:ext cx="4098672" cy="3858491"/>
          </a:xfrm>
          <a:prstGeom prst="rect">
            <a:avLst/>
          </a:prstGeom>
          <a:ln w="44450">
            <a:noFill/>
          </a:ln>
        </p:spPr>
      </p:pic>
      <p:sp>
        <p:nvSpPr>
          <p:cNvPr id="9" name="Text Placeholder 2">
            <a:extLst>
              <a:ext uri="{FF2B5EF4-FFF2-40B4-BE49-F238E27FC236}">
                <a16:creationId xmlns:a16="http://schemas.microsoft.com/office/drawing/2014/main" id="{1A82B35E-3847-44CA-ADDA-E7EB89169A11}"/>
              </a:ext>
            </a:extLst>
          </p:cNvPr>
          <p:cNvSpPr>
            <a:spLocks noGrp="1"/>
          </p:cNvSpPr>
          <p:nvPr>
            <p:ph type="body" idx="1"/>
          </p:nvPr>
        </p:nvSpPr>
        <p:spPr>
          <a:xfrm>
            <a:off x="1742376" y="370036"/>
            <a:ext cx="4188161" cy="1464752"/>
          </a:xfrm>
        </p:spPr>
        <p:txBody>
          <a:bodyPr>
            <a:normAutofit/>
          </a:bodyPr>
          <a:lstStyle>
            <a:lvl1pPr marL="0" indent="0">
              <a:buNone/>
              <a:defRPr sz="4800" b="1">
                <a:solidFill>
                  <a:schemeClr val="bg1"/>
                </a:solidFill>
                <a:latin typeface="Georgia Pro" panose="02040502050405020303" pitchFamily="18" charset="0"/>
              </a:defRPr>
            </a:lvl1pPr>
          </a:lstStyle>
          <a:p>
            <a:endParaRPr lang="en-US"/>
          </a:p>
        </p:txBody>
      </p:sp>
      <p:sp>
        <p:nvSpPr>
          <p:cNvPr id="10" name="Text Placeholder 2">
            <a:extLst>
              <a:ext uri="{FF2B5EF4-FFF2-40B4-BE49-F238E27FC236}">
                <a16:creationId xmlns:a16="http://schemas.microsoft.com/office/drawing/2014/main" id="{CBD957C0-C2CB-493B-B06B-4E1ACDD8C73F}"/>
              </a:ext>
            </a:extLst>
          </p:cNvPr>
          <p:cNvSpPr>
            <a:spLocks noGrp="1"/>
          </p:cNvSpPr>
          <p:nvPr>
            <p:ph type="body" idx="10"/>
          </p:nvPr>
        </p:nvSpPr>
        <p:spPr>
          <a:xfrm>
            <a:off x="1837238" y="2560242"/>
            <a:ext cx="4188161" cy="1464752"/>
          </a:xfrm>
        </p:spPr>
        <p:txBody>
          <a:bodyPr>
            <a:normAutofit/>
          </a:bodyPr>
          <a:lstStyle>
            <a:lvl1pPr marL="0" indent="0">
              <a:buNone/>
              <a:defRPr sz="4800" b="0">
                <a:solidFill>
                  <a:schemeClr val="bg1"/>
                </a:solidFill>
                <a:latin typeface="Georgia Pro" panose="02040502050405020303" pitchFamily="18" charset="0"/>
              </a:defRPr>
            </a:lvl1pPr>
          </a:lstStyle>
          <a:p>
            <a:endParaRPr lang="en-US"/>
          </a:p>
        </p:txBody>
      </p:sp>
      <p:sp>
        <p:nvSpPr>
          <p:cNvPr id="11" name="Text Placeholder 2">
            <a:extLst>
              <a:ext uri="{FF2B5EF4-FFF2-40B4-BE49-F238E27FC236}">
                <a16:creationId xmlns:a16="http://schemas.microsoft.com/office/drawing/2014/main" id="{F1386ABB-B3B5-4B4F-B5B4-55641CF1049A}"/>
              </a:ext>
            </a:extLst>
          </p:cNvPr>
          <p:cNvSpPr>
            <a:spLocks noGrp="1"/>
          </p:cNvSpPr>
          <p:nvPr>
            <p:ph type="body" idx="11"/>
          </p:nvPr>
        </p:nvSpPr>
        <p:spPr>
          <a:xfrm>
            <a:off x="1837238" y="5590040"/>
            <a:ext cx="4188161" cy="989780"/>
          </a:xfrm>
        </p:spPr>
        <p:txBody>
          <a:bodyPr>
            <a:normAutofit/>
          </a:bodyPr>
          <a:lstStyle>
            <a:lvl1pPr marL="0" indent="0">
              <a:buNone/>
              <a:defRPr sz="2800" b="0">
                <a:solidFill>
                  <a:schemeClr val="bg1"/>
                </a:solidFill>
                <a:latin typeface="Georgia Pro" panose="02040502050405020303" pitchFamily="18" charset="0"/>
              </a:defRPr>
            </a:lvl1pPr>
          </a:lstStyle>
          <a:p>
            <a:endParaRPr lang="en-US"/>
          </a:p>
        </p:txBody>
      </p:sp>
    </p:spTree>
    <p:extLst>
      <p:ext uri="{BB962C8B-B14F-4D97-AF65-F5344CB8AC3E}">
        <p14:creationId xmlns:p14="http://schemas.microsoft.com/office/powerpoint/2010/main" val="4128416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Questions">
    <p:spTree>
      <p:nvGrpSpPr>
        <p:cNvPr id="1" name=""/>
        <p:cNvGrpSpPr/>
        <p:nvPr/>
      </p:nvGrpSpPr>
      <p:grpSpPr>
        <a:xfrm>
          <a:off x="0" y="0"/>
          <a:ext cx="0" cy="0"/>
          <a:chOff x="0" y="0"/>
          <a:chExt cx="0" cy="0"/>
        </a:xfrm>
      </p:grpSpPr>
      <p:sp>
        <p:nvSpPr>
          <p:cNvPr id="2" name="Title 1"/>
          <p:cNvSpPr>
            <a:spLocks noGrp="1"/>
          </p:cNvSpPr>
          <p:nvPr>
            <p:ph type="title"/>
          </p:nvPr>
        </p:nvSpPr>
        <p:spPr>
          <a:xfrm>
            <a:off x="223778" y="2623870"/>
            <a:ext cx="5114342" cy="1183566"/>
          </a:xfrm>
        </p:spPr>
        <p:txBody>
          <a:bodyPr anchor="ctr">
            <a:noAutofit/>
          </a:bodyPr>
          <a:lstStyle>
            <a:lvl1pPr algn="ctr">
              <a:defRPr sz="8000" b="1">
                <a:solidFill>
                  <a:schemeClr val="tx1"/>
                </a:solidFill>
                <a:latin typeface="+mj-lt"/>
              </a:defRPr>
            </a:lvl1pPr>
          </a:lstStyle>
          <a:p>
            <a:endParaRPr lang="en-US"/>
          </a:p>
        </p:txBody>
      </p:sp>
      <p:cxnSp>
        <p:nvCxnSpPr>
          <p:cNvPr id="8" name="Straight Connector 7">
            <a:extLst>
              <a:ext uri="{FF2B5EF4-FFF2-40B4-BE49-F238E27FC236}">
                <a16:creationId xmlns:a16="http://schemas.microsoft.com/office/drawing/2014/main" id="{E7696ABF-996F-43F2-825C-A998A444D642}"/>
              </a:ext>
            </a:extLst>
          </p:cNvPr>
          <p:cNvCxnSpPr/>
          <p:nvPr userDrawn="1"/>
        </p:nvCxnSpPr>
        <p:spPr>
          <a:xfrm>
            <a:off x="5338120" y="1099751"/>
            <a:ext cx="0" cy="4584357"/>
          </a:xfrm>
          <a:prstGeom prst="line">
            <a:avLst/>
          </a:prstGeom>
        </p:spPr>
        <p:style>
          <a:lnRef idx="2">
            <a:schemeClr val="dk1"/>
          </a:lnRef>
          <a:fillRef idx="0">
            <a:schemeClr val="dk1"/>
          </a:fillRef>
          <a:effectRef idx="1">
            <a:schemeClr val="dk1"/>
          </a:effectRef>
          <a:fontRef idx="minor">
            <a:schemeClr val="tx1"/>
          </a:fontRef>
        </p:style>
      </p:cxnSp>
      <p:sp>
        <p:nvSpPr>
          <p:cNvPr id="4" name="Picture Placeholder 3">
            <a:extLst>
              <a:ext uri="{FF2B5EF4-FFF2-40B4-BE49-F238E27FC236}">
                <a16:creationId xmlns:a16="http://schemas.microsoft.com/office/drawing/2014/main" id="{F0C46290-B500-4294-ADBD-1578F08BC5A7}"/>
              </a:ext>
            </a:extLst>
          </p:cNvPr>
          <p:cNvSpPr>
            <a:spLocks noGrp="1"/>
          </p:cNvSpPr>
          <p:nvPr>
            <p:ph type="pic" sz="quarter" idx="10"/>
          </p:nvPr>
        </p:nvSpPr>
        <p:spPr>
          <a:xfrm>
            <a:off x="5876925" y="923925"/>
            <a:ext cx="5734050" cy="4933950"/>
          </a:xfrm>
        </p:spPr>
        <p:txBody>
          <a:bodyPr/>
          <a:lstStyle/>
          <a:p>
            <a:endParaRPr lang="en-US"/>
          </a:p>
        </p:txBody>
      </p:sp>
      <p:sp>
        <p:nvSpPr>
          <p:cNvPr id="7" name="Slide Number Placeholder 4">
            <a:extLst>
              <a:ext uri="{FF2B5EF4-FFF2-40B4-BE49-F238E27FC236}">
                <a16:creationId xmlns:a16="http://schemas.microsoft.com/office/drawing/2014/main" id="{0BB44B2D-D9CF-425A-9743-6166FE2DD90C}"/>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129261624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Icebreak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F01E60-3C95-41DC-AA6F-85BCF6B88522}"/>
              </a:ext>
            </a:extLst>
          </p:cNvPr>
          <p:cNvSpPr/>
          <p:nvPr userDrawn="1"/>
        </p:nvSpPr>
        <p:spPr>
          <a:xfrm>
            <a:off x="0" y="0"/>
            <a:ext cx="440055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a:extLst>
              <a:ext uri="{FF2B5EF4-FFF2-40B4-BE49-F238E27FC236}">
                <a16:creationId xmlns:a16="http://schemas.microsoft.com/office/drawing/2014/main" id="{E76A4393-279C-4241-84A9-B6D0D56FF315}"/>
              </a:ext>
            </a:extLst>
          </p:cNvPr>
          <p:cNvSpPr>
            <a:spLocks noGrp="1"/>
          </p:cNvSpPr>
          <p:nvPr>
            <p:ph type="body" sz="quarter" idx="10"/>
          </p:nvPr>
        </p:nvSpPr>
        <p:spPr>
          <a:xfrm>
            <a:off x="561975" y="776287"/>
            <a:ext cx="3276600" cy="5305425"/>
          </a:xfrm>
        </p:spPr>
        <p:txBody>
          <a:bodyPr>
            <a:normAutofit/>
          </a:bodyPr>
          <a:lstStyle>
            <a:lvl1pPr marL="0" indent="0">
              <a:buNone/>
              <a:defRPr sz="4800">
                <a:solidFill>
                  <a:schemeClr val="bg1"/>
                </a:solidFill>
                <a:latin typeface="Georgia Pro" panose="02040502050405020303" pitchFamily="18" charset="0"/>
              </a:defRPr>
            </a:lvl1pPr>
          </a:lstStyle>
          <a:p>
            <a:pPr lvl="0"/>
            <a:r>
              <a:rPr lang="en-US"/>
              <a:t>Click to edit Master text</a:t>
            </a:r>
          </a:p>
        </p:txBody>
      </p:sp>
      <p:sp>
        <p:nvSpPr>
          <p:cNvPr id="6" name="Picture Placeholder 5">
            <a:extLst>
              <a:ext uri="{FF2B5EF4-FFF2-40B4-BE49-F238E27FC236}">
                <a16:creationId xmlns:a16="http://schemas.microsoft.com/office/drawing/2014/main" id="{EA14F830-4523-4C64-B58C-D609420DA8AE}"/>
              </a:ext>
            </a:extLst>
          </p:cNvPr>
          <p:cNvSpPr>
            <a:spLocks noGrp="1"/>
          </p:cNvSpPr>
          <p:nvPr>
            <p:ph type="pic" sz="quarter" idx="11"/>
          </p:nvPr>
        </p:nvSpPr>
        <p:spPr>
          <a:xfrm>
            <a:off x="4752975" y="623886"/>
            <a:ext cx="2952750" cy="5610225"/>
          </a:xfrm>
        </p:spPr>
        <p:txBody>
          <a:bodyPr/>
          <a:lstStyle/>
          <a:p>
            <a:endParaRPr lang="en-US"/>
          </a:p>
        </p:txBody>
      </p:sp>
      <p:sp>
        <p:nvSpPr>
          <p:cNvPr id="8" name="Text Placeholder 7">
            <a:extLst>
              <a:ext uri="{FF2B5EF4-FFF2-40B4-BE49-F238E27FC236}">
                <a16:creationId xmlns:a16="http://schemas.microsoft.com/office/drawing/2014/main" id="{0505F940-1B1E-4447-BB59-C2332EF2CDFD}"/>
              </a:ext>
            </a:extLst>
          </p:cNvPr>
          <p:cNvSpPr>
            <a:spLocks noGrp="1"/>
          </p:cNvSpPr>
          <p:nvPr>
            <p:ph type="body" sz="quarter" idx="12"/>
          </p:nvPr>
        </p:nvSpPr>
        <p:spPr>
          <a:xfrm>
            <a:off x="8058150" y="923925"/>
            <a:ext cx="3752850" cy="4714875"/>
          </a:xfrm>
        </p:spPr>
        <p:txBody>
          <a:bodyPr>
            <a:normAutofit/>
          </a:bodyPr>
          <a:lstStyle>
            <a:lvl1pPr marL="0" indent="0">
              <a:buNone/>
              <a:defRPr sz="4400" b="1">
                <a:latin typeface="Arial Nova" panose="020B0504020202020204" pitchFamily="34" charset="0"/>
              </a:defRPr>
            </a:lvl1pPr>
          </a:lstStyle>
          <a:p>
            <a:pPr lvl="0"/>
            <a:endParaRPr lang="en-US"/>
          </a:p>
        </p:txBody>
      </p:sp>
      <p:sp>
        <p:nvSpPr>
          <p:cNvPr id="9" name="Slide Number Placeholder 4">
            <a:extLst>
              <a:ext uri="{FF2B5EF4-FFF2-40B4-BE49-F238E27FC236}">
                <a16:creationId xmlns:a16="http://schemas.microsoft.com/office/drawing/2014/main" id="{8CB12589-ACA7-4C6C-AB23-478453B967C2}"/>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Tree>
    <p:extLst>
      <p:ext uri="{BB962C8B-B14F-4D97-AF65-F5344CB8AC3E}">
        <p14:creationId xmlns:p14="http://schemas.microsoft.com/office/powerpoint/2010/main" val="37961525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594996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Group Activit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F0FB1A-6C5D-4C17-817A-55999B34D73F}"/>
              </a:ext>
            </a:extLst>
          </p:cNvPr>
          <p:cNvSpPr/>
          <p:nvPr userDrawn="1"/>
        </p:nvSpPr>
        <p:spPr>
          <a:xfrm>
            <a:off x="5909733" y="12395"/>
            <a:ext cx="6282267" cy="6858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group of people in a room&#10;&#10;Description automatically generated">
            <a:extLst>
              <a:ext uri="{FF2B5EF4-FFF2-40B4-BE49-F238E27FC236}">
                <a16:creationId xmlns:a16="http://schemas.microsoft.com/office/drawing/2014/main" id="{55489D09-2406-4AF1-88FE-D2214B9B183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659467" y="86990"/>
            <a:ext cx="3897465" cy="6708810"/>
          </a:xfrm>
          <a:prstGeom prst="rect">
            <a:avLst/>
          </a:prstGeom>
          <a:noFill/>
          <a:effectLst>
            <a:softEdge rad="12700"/>
          </a:effectLst>
        </p:spPr>
      </p:pic>
      <p:sp>
        <p:nvSpPr>
          <p:cNvPr id="4" name="Text Placeholder 15">
            <a:extLst>
              <a:ext uri="{FF2B5EF4-FFF2-40B4-BE49-F238E27FC236}">
                <a16:creationId xmlns:a16="http://schemas.microsoft.com/office/drawing/2014/main" id="{5647DF4E-AC7D-4551-8871-617754484602}"/>
              </a:ext>
            </a:extLst>
          </p:cNvPr>
          <p:cNvSpPr txBox="1">
            <a:spLocks/>
          </p:cNvSpPr>
          <p:nvPr userDrawn="1"/>
        </p:nvSpPr>
        <p:spPr>
          <a:xfrm rot="16200000">
            <a:off x="-2599267" y="2628595"/>
            <a:ext cx="6858000" cy="1659466"/>
          </a:xfrm>
          <a:prstGeom prst="rect">
            <a:avLst/>
          </a:prstGeom>
        </p:spPr>
        <p:txBody>
          <a:bodyPr anchor="ctr">
            <a:normAutofit/>
          </a:bodyPr>
          <a:lst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a:lstStyle>
          <a:p>
            <a:pPr marL="0" indent="0" algn="ctr">
              <a:buNone/>
            </a:pPr>
            <a:r>
              <a:rPr lang="en-US" sz="6600" b="1">
                <a:solidFill>
                  <a:schemeClr val="accent2"/>
                </a:solidFill>
                <a:ea typeface="+mj-ea"/>
                <a:cs typeface="+mj-cs"/>
              </a:rPr>
              <a:t>Group Activity</a:t>
            </a:r>
          </a:p>
        </p:txBody>
      </p:sp>
      <p:sp>
        <p:nvSpPr>
          <p:cNvPr id="5" name="Text Placeholder 10">
            <a:extLst>
              <a:ext uri="{FF2B5EF4-FFF2-40B4-BE49-F238E27FC236}">
                <a16:creationId xmlns:a16="http://schemas.microsoft.com/office/drawing/2014/main" id="{6638AF10-5E32-42AD-9A47-6C4DF44F3FA8}"/>
              </a:ext>
            </a:extLst>
          </p:cNvPr>
          <p:cNvSpPr txBox="1">
            <a:spLocks/>
          </p:cNvSpPr>
          <p:nvPr userDrawn="1"/>
        </p:nvSpPr>
        <p:spPr>
          <a:xfrm>
            <a:off x="6248399" y="29328"/>
            <a:ext cx="5788925" cy="6766472"/>
          </a:xfrm>
          <a:prstGeom prst="rect">
            <a:avLst/>
          </a:prstGeom>
        </p:spPr>
        <p:txBody>
          <a:bodyPr>
            <a:normAutofit/>
          </a:bodyPr>
          <a:lst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a:lstStyle>
          <a:p>
            <a:pPr marL="0" indent="0">
              <a:buFont typeface="Arial" panose="020B0604020202020204" pitchFamily="34" charset="0"/>
              <a:buNone/>
            </a:pPr>
            <a:endParaRPr lang="en-US" sz="1900" b="1"/>
          </a:p>
        </p:txBody>
      </p:sp>
      <p:sp>
        <p:nvSpPr>
          <p:cNvPr id="6" name="Text Placeholder 7">
            <a:extLst>
              <a:ext uri="{FF2B5EF4-FFF2-40B4-BE49-F238E27FC236}">
                <a16:creationId xmlns:a16="http://schemas.microsoft.com/office/drawing/2014/main" id="{4A6664B2-84FC-43AC-B4DA-F670E1B5FA59}"/>
              </a:ext>
            </a:extLst>
          </p:cNvPr>
          <p:cNvSpPr>
            <a:spLocks noGrp="1"/>
          </p:cNvSpPr>
          <p:nvPr>
            <p:ph type="body" sz="quarter" idx="15"/>
          </p:nvPr>
        </p:nvSpPr>
        <p:spPr>
          <a:xfrm>
            <a:off x="6162441" y="313900"/>
            <a:ext cx="5788925" cy="6209730"/>
          </a:xfrm>
          <a:noFill/>
        </p:spPr>
        <p:txBody>
          <a:bodyPr>
            <a:normAutofit/>
          </a:bodyPr>
          <a:lstStyle>
            <a:lvl1pPr marL="0" indent="0" algn="l">
              <a:buNone/>
              <a:defRPr sz="2800" b="0">
                <a:solidFill>
                  <a:schemeClr val="bg1"/>
                </a:solidFill>
                <a:latin typeface="Georgia Pro" panose="02040502050405020303" pitchFamily="18" charset="0"/>
              </a:defRPr>
            </a:lvl1pPr>
          </a:lstStyle>
          <a:p>
            <a:pPr lvl="0"/>
            <a:endParaRPr lang="en-US"/>
          </a:p>
        </p:txBody>
      </p:sp>
    </p:spTree>
    <p:extLst>
      <p:ext uri="{BB962C8B-B14F-4D97-AF65-F5344CB8AC3E}">
        <p14:creationId xmlns:p14="http://schemas.microsoft.com/office/powerpoint/2010/main" val="14129879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Group Activity Debrief">
    <p:spTree>
      <p:nvGrpSpPr>
        <p:cNvPr id="1" name=""/>
        <p:cNvGrpSpPr/>
        <p:nvPr/>
      </p:nvGrpSpPr>
      <p:grpSpPr>
        <a:xfrm>
          <a:off x="0" y="0"/>
          <a:ext cx="0" cy="0"/>
          <a:chOff x="0" y="0"/>
          <a:chExt cx="0" cy="0"/>
        </a:xfrm>
      </p:grpSpPr>
      <p:pic>
        <p:nvPicPr>
          <p:cNvPr id="2" name="Picture 1" descr="A group of people in a room&#10;&#10;Description automatically generated">
            <a:extLst>
              <a:ext uri="{FF2B5EF4-FFF2-40B4-BE49-F238E27FC236}">
                <a16:creationId xmlns:a16="http://schemas.microsoft.com/office/drawing/2014/main" id="{EC30161C-3E20-400B-928C-4D455251AFA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732499" cy="6858000"/>
          </a:xfrm>
          <a:prstGeom prst="rect">
            <a:avLst/>
          </a:prstGeom>
        </p:spPr>
      </p:pic>
      <p:sp>
        <p:nvSpPr>
          <p:cNvPr id="4" name="Rectangle 3">
            <a:extLst>
              <a:ext uri="{FF2B5EF4-FFF2-40B4-BE49-F238E27FC236}">
                <a16:creationId xmlns:a16="http://schemas.microsoft.com/office/drawing/2014/main" id="{88D45FDD-C869-4A14-B784-0CD5CFDDB9EB}"/>
              </a:ext>
            </a:extLst>
          </p:cNvPr>
          <p:cNvSpPr/>
          <p:nvPr userDrawn="1"/>
        </p:nvSpPr>
        <p:spPr>
          <a:xfrm>
            <a:off x="6437194" y="352362"/>
            <a:ext cx="5646418" cy="1938992"/>
          </a:xfrm>
          <a:prstGeom prst="rect">
            <a:avLst/>
          </a:prstGeom>
          <a:noFill/>
          <a:ln>
            <a:noFill/>
          </a:ln>
        </p:spPr>
        <p:txBody>
          <a:bodyPr wrap="none" lIns="91440" tIns="45720" rIns="91440" bIns="45720">
            <a:spAutoFit/>
          </a:bodyPr>
          <a:lstStyle/>
          <a:p>
            <a:pPr algn="ctr"/>
            <a:r>
              <a:rPr lang="en-US" sz="6000" b="1" kern="1200">
                <a:solidFill>
                  <a:schemeClr val="accent2"/>
                </a:solidFill>
                <a:latin typeface="Arial Nova" panose="020B0504020202020204" pitchFamily="34" charset="0"/>
                <a:ea typeface="+mj-ea"/>
                <a:cs typeface="+mj-cs"/>
              </a:rPr>
              <a:t>Group Activity </a:t>
            </a:r>
          </a:p>
          <a:p>
            <a:pPr algn="ctr"/>
            <a:r>
              <a:rPr lang="en-US" sz="6000" b="1" kern="1200">
                <a:solidFill>
                  <a:schemeClr val="accent2"/>
                </a:solidFill>
                <a:latin typeface="Arial Nova" panose="020B0504020202020204" pitchFamily="34" charset="0"/>
                <a:ea typeface="+mj-ea"/>
                <a:cs typeface="+mj-cs"/>
              </a:rPr>
              <a:t>Debrief</a:t>
            </a:r>
          </a:p>
        </p:txBody>
      </p:sp>
    </p:spTree>
    <p:extLst>
      <p:ext uri="{BB962C8B-B14F-4D97-AF65-F5344CB8AC3E}">
        <p14:creationId xmlns:p14="http://schemas.microsoft.com/office/powerpoint/2010/main" val="20653894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est Your Knowledge TItle Screen">
    <p:spTree>
      <p:nvGrpSpPr>
        <p:cNvPr id="1" name=""/>
        <p:cNvGrpSpPr/>
        <p:nvPr/>
      </p:nvGrpSpPr>
      <p:grpSpPr>
        <a:xfrm>
          <a:off x="0" y="0"/>
          <a:ext cx="0" cy="0"/>
          <a:chOff x="0" y="0"/>
          <a:chExt cx="0" cy="0"/>
        </a:xfrm>
      </p:grpSpPr>
      <p:pic>
        <p:nvPicPr>
          <p:cNvPr id="2" name="Picture 1" descr="A picture containing man, holding, close, food&#10;&#10;Description automatically generated">
            <a:extLst>
              <a:ext uri="{FF2B5EF4-FFF2-40B4-BE49-F238E27FC236}">
                <a16:creationId xmlns:a16="http://schemas.microsoft.com/office/drawing/2014/main" id="{6AA57F4F-7FCF-43E7-A978-FD736BA2025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7741920"/>
          </a:xfrm>
          <a:prstGeom prst="rect">
            <a:avLst/>
          </a:prstGeom>
        </p:spPr>
      </p:pic>
      <p:sp>
        <p:nvSpPr>
          <p:cNvPr id="3" name="Rectangle 2">
            <a:extLst>
              <a:ext uri="{FF2B5EF4-FFF2-40B4-BE49-F238E27FC236}">
                <a16:creationId xmlns:a16="http://schemas.microsoft.com/office/drawing/2014/main" id="{8E7CC846-4086-44EE-A5A4-5399466506A9}"/>
              </a:ext>
            </a:extLst>
          </p:cNvPr>
          <p:cNvSpPr/>
          <p:nvPr userDrawn="1"/>
        </p:nvSpPr>
        <p:spPr>
          <a:xfrm>
            <a:off x="1" y="0"/>
            <a:ext cx="12192000" cy="7741920"/>
          </a:xfrm>
          <a:prstGeom prst="rect">
            <a:avLst/>
          </a:prstGeom>
          <a:solidFill>
            <a:srgbClr val="0070C0">
              <a:alpha val="7098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A1FE192-0529-4FE6-9464-860E15C55932}"/>
              </a:ext>
            </a:extLst>
          </p:cNvPr>
          <p:cNvSpPr txBox="1">
            <a:spLocks/>
          </p:cNvSpPr>
          <p:nvPr userDrawn="1"/>
        </p:nvSpPr>
        <p:spPr>
          <a:xfrm>
            <a:off x="535806" y="278307"/>
            <a:ext cx="11656194" cy="2411730"/>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nSpc>
                <a:spcPct val="90000"/>
              </a:lnSpc>
            </a:pPr>
            <a:r>
              <a:rPr lang="en-US">
                <a:solidFill>
                  <a:schemeClr val="bg1"/>
                </a:solidFill>
              </a:rPr>
              <a:t>Let’s Test Your Knowledge !</a:t>
            </a:r>
          </a:p>
        </p:txBody>
      </p:sp>
      <p:cxnSp>
        <p:nvCxnSpPr>
          <p:cNvPr id="5" name="Straight Connector 4">
            <a:extLst>
              <a:ext uri="{FF2B5EF4-FFF2-40B4-BE49-F238E27FC236}">
                <a16:creationId xmlns:a16="http://schemas.microsoft.com/office/drawing/2014/main" id="{B678CB11-730B-46AB-B841-8D15523BEEFD}"/>
              </a:ext>
            </a:extLst>
          </p:cNvPr>
          <p:cNvCxnSpPr>
            <a:cxnSpLocks/>
          </p:cNvCxnSpPr>
          <p:nvPr userDrawn="1"/>
        </p:nvCxnSpPr>
        <p:spPr>
          <a:xfrm>
            <a:off x="705633" y="1287229"/>
            <a:ext cx="922517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17012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Question ">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7311F439-026D-43AD-9015-CFC5C3CB08D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4612006" cy="6858000"/>
          </a:xfrm>
          <a:prstGeom prst="rect">
            <a:avLst/>
          </a:prstGeom>
        </p:spPr>
      </p:pic>
      <p:sp>
        <p:nvSpPr>
          <p:cNvPr id="2" name="Rectangle 1">
            <a:extLst>
              <a:ext uri="{FF2B5EF4-FFF2-40B4-BE49-F238E27FC236}">
                <a16:creationId xmlns:a16="http://schemas.microsoft.com/office/drawing/2014/main" id="{AEA77DBE-7ED7-4B7D-84D7-86234B16641C}"/>
              </a:ext>
            </a:extLst>
          </p:cNvPr>
          <p:cNvSpPr/>
          <p:nvPr userDrawn="1"/>
        </p:nvSpPr>
        <p:spPr>
          <a:xfrm>
            <a:off x="-11832" y="0"/>
            <a:ext cx="4623838" cy="6858000"/>
          </a:xfrm>
          <a:prstGeom prst="rect">
            <a:avLst/>
          </a:prstGeom>
          <a:solidFill>
            <a:srgbClr val="0070C0">
              <a:alpha val="8902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1">
            <a:extLst>
              <a:ext uri="{FF2B5EF4-FFF2-40B4-BE49-F238E27FC236}">
                <a16:creationId xmlns:a16="http://schemas.microsoft.com/office/drawing/2014/main" id="{55DB3BA7-9A6F-48AE-A635-686E6D935468}"/>
              </a:ext>
            </a:extLst>
          </p:cNvPr>
          <p:cNvSpPr txBox="1">
            <a:spLocks/>
          </p:cNvSpPr>
          <p:nvPr userDrawn="1"/>
        </p:nvSpPr>
        <p:spPr>
          <a:xfrm>
            <a:off x="-1" y="111638"/>
            <a:ext cx="4560125" cy="1230135"/>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gn="ctr">
              <a:lnSpc>
                <a:spcPct val="90000"/>
              </a:lnSpc>
            </a:pPr>
            <a:endParaRPr lang="en-US">
              <a:solidFill>
                <a:schemeClr val="bg1"/>
              </a:solidFill>
            </a:endParaRPr>
          </a:p>
        </p:txBody>
      </p:sp>
      <p:graphicFrame>
        <p:nvGraphicFramePr>
          <p:cNvPr id="5" name="Diagram 4">
            <a:extLst>
              <a:ext uri="{FF2B5EF4-FFF2-40B4-BE49-F238E27FC236}">
                <a16:creationId xmlns:a16="http://schemas.microsoft.com/office/drawing/2014/main" id="{F10D5F30-3A36-43E6-B65F-1EDE4F065226}"/>
              </a:ext>
            </a:extLst>
          </p:cNvPr>
          <p:cNvGraphicFramePr/>
          <p:nvPr userDrawn="1">
            <p:extLst>
              <p:ext uri="{D42A27DB-BD31-4B8C-83A1-F6EECF244321}">
                <p14:modId xmlns:p14="http://schemas.microsoft.com/office/powerpoint/2010/main" val="1688753709"/>
              </p:ext>
            </p:extLst>
          </p:nvPr>
        </p:nvGraphicFramePr>
        <p:xfrm>
          <a:off x="5786430" y="3367632"/>
          <a:ext cx="1575069" cy="587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a:extLst>
              <a:ext uri="{FF2B5EF4-FFF2-40B4-BE49-F238E27FC236}">
                <a16:creationId xmlns:a16="http://schemas.microsoft.com/office/drawing/2014/main" id="{F9FF3FC6-6937-4CE7-A43B-061AE60E4A88}"/>
              </a:ext>
            </a:extLst>
          </p:cNvPr>
          <p:cNvGraphicFramePr/>
          <p:nvPr userDrawn="1">
            <p:extLst>
              <p:ext uri="{D42A27DB-BD31-4B8C-83A1-F6EECF244321}">
                <p14:modId xmlns:p14="http://schemas.microsoft.com/office/powerpoint/2010/main" val="2677417630"/>
              </p:ext>
            </p:extLst>
          </p:nvPr>
        </p:nvGraphicFramePr>
        <p:xfrm>
          <a:off x="9110294" y="3362457"/>
          <a:ext cx="1575069" cy="58740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8" name="Title 1">
            <a:extLst>
              <a:ext uri="{FF2B5EF4-FFF2-40B4-BE49-F238E27FC236}">
                <a16:creationId xmlns:a16="http://schemas.microsoft.com/office/drawing/2014/main" id="{6D2DDF31-EA73-4631-8CB2-928C9619717C}"/>
              </a:ext>
            </a:extLst>
          </p:cNvPr>
          <p:cNvSpPr txBox="1">
            <a:spLocks/>
          </p:cNvSpPr>
          <p:nvPr userDrawn="1"/>
        </p:nvSpPr>
        <p:spPr>
          <a:xfrm>
            <a:off x="4877963" y="111638"/>
            <a:ext cx="7073403" cy="650353"/>
          </a:xfrm>
          <a:prstGeom prst="rect">
            <a:avLst/>
          </a:prstGeom>
        </p:spPr>
        <p:txBody>
          <a:bodyPr anchor="t">
            <a:noAutofit/>
          </a:bodyPr>
          <a:lst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a:lstStyle>
          <a:p>
            <a:pPr algn="ctr">
              <a:lnSpc>
                <a:spcPct val="90000"/>
              </a:lnSpc>
            </a:pPr>
            <a:endParaRPr lang="en-US" sz="3600">
              <a:solidFill>
                <a:srgbClr val="0070C0"/>
              </a:solidFill>
            </a:endParaRPr>
          </a:p>
        </p:txBody>
      </p:sp>
      <p:sp>
        <p:nvSpPr>
          <p:cNvPr id="9" name="Slide Number Placeholder 4">
            <a:extLst>
              <a:ext uri="{FF2B5EF4-FFF2-40B4-BE49-F238E27FC236}">
                <a16:creationId xmlns:a16="http://schemas.microsoft.com/office/drawing/2014/main" id="{07E77476-9372-4916-BF15-1E990F839B88}"/>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10" name="Text Placeholder 7">
            <a:extLst>
              <a:ext uri="{FF2B5EF4-FFF2-40B4-BE49-F238E27FC236}">
                <a16:creationId xmlns:a16="http://schemas.microsoft.com/office/drawing/2014/main" id="{2C201A25-77A0-43B1-858D-6618CBE9C006}"/>
              </a:ext>
            </a:extLst>
          </p:cNvPr>
          <p:cNvSpPr>
            <a:spLocks noGrp="1"/>
          </p:cNvSpPr>
          <p:nvPr>
            <p:ph type="body" sz="quarter" idx="12"/>
          </p:nvPr>
        </p:nvSpPr>
        <p:spPr>
          <a:xfrm>
            <a:off x="4858684" y="111638"/>
            <a:ext cx="7064210" cy="985005"/>
          </a:xfrm>
        </p:spPr>
        <p:txBody>
          <a:bodyPr>
            <a:normAutofit/>
          </a:bodyPr>
          <a:lstStyle>
            <a:lvl1pPr marL="0" indent="0" algn="ctr">
              <a:buNone/>
              <a:defRPr sz="3600" b="1">
                <a:solidFill>
                  <a:srgbClr val="0070C0"/>
                </a:solidFill>
                <a:latin typeface="Arial Nova" panose="020B0504020202020204" pitchFamily="34" charset="0"/>
              </a:defRPr>
            </a:lvl1pPr>
          </a:lstStyle>
          <a:p>
            <a:pPr lvl="0"/>
            <a:endParaRPr lang="en-US"/>
          </a:p>
        </p:txBody>
      </p:sp>
      <p:sp>
        <p:nvSpPr>
          <p:cNvPr id="12" name="Text Placeholder 7">
            <a:extLst>
              <a:ext uri="{FF2B5EF4-FFF2-40B4-BE49-F238E27FC236}">
                <a16:creationId xmlns:a16="http://schemas.microsoft.com/office/drawing/2014/main" id="{A6B62B4B-A8C4-405B-A54C-1E9100B6688B}"/>
              </a:ext>
            </a:extLst>
          </p:cNvPr>
          <p:cNvSpPr>
            <a:spLocks noGrp="1"/>
          </p:cNvSpPr>
          <p:nvPr>
            <p:ph type="body" sz="quarter" idx="14"/>
          </p:nvPr>
        </p:nvSpPr>
        <p:spPr>
          <a:xfrm>
            <a:off x="-11832" y="0"/>
            <a:ext cx="4623838" cy="985005"/>
          </a:xfrm>
        </p:spPr>
        <p:txBody>
          <a:bodyPr>
            <a:normAutofit/>
          </a:bodyPr>
          <a:lstStyle>
            <a:lvl1pPr marL="0" indent="0" algn="ctr">
              <a:buNone/>
              <a:defRPr sz="4600" b="1">
                <a:solidFill>
                  <a:schemeClr val="bg1"/>
                </a:solidFill>
                <a:latin typeface="Arial Nova" panose="020B0504020202020204" pitchFamily="34" charset="0"/>
              </a:defRPr>
            </a:lvl1pPr>
          </a:lstStyle>
          <a:p>
            <a:pPr lvl="0"/>
            <a:endParaRPr lang="en-US"/>
          </a:p>
        </p:txBody>
      </p:sp>
      <p:sp>
        <p:nvSpPr>
          <p:cNvPr id="14" name="Text Placeholder 7">
            <a:extLst>
              <a:ext uri="{FF2B5EF4-FFF2-40B4-BE49-F238E27FC236}">
                <a16:creationId xmlns:a16="http://schemas.microsoft.com/office/drawing/2014/main" id="{ABCC1967-E152-4554-941F-65DE1CD933E1}"/>
              </a:ext>
            </a:extLst>
          </p:cNvPr>
          <p:cNvSpPr>
            <a:spLocks noGrp="1"/>
          </p:cNvSpPr>
          <p:nvPr>
            <p:ph type="body" sz="quarter" idx="15"/>
          </p:nvPr>
        </p:nvSpPr>
        <p:spPr>
          <a:xfrm>
            <a:off x="4877963" y="1341772"/>
            <a:ext cx="7073403" cy="1876243"/>
          </a:xfrm>
          <a:noFill/>
        </p:spPr>
        <p:txBody>
          <a:bodyPr>
            <a:normAutofit/>
          </a:bodyPr>
          <a:lstStyle>
            <a:lvl1pPr marL="0" indent="0" algn="l">
              <a:buNone/>
              <a:defRPr sz="2400" b="0">
                <a:latin typeface="Arial Nova" panose="020B0504020202020204" pitchFamily="34" charset="0"/>
              </a:defRPr>
            </a:lvl1pPr>
          </a:lstStyle>
          <a:p>
            <a:pPr lvl="0"/>
            <a:endParaRPr lang="en-US"/>
          </a:p>
        </p:txBody>
      </p:sp>
    </p:spTree>
    <p:extLst>
      <p:ext uri="{BB962C8B-B14F-4D97-AF65-F5344CB8AC3E}">
        <p14:creationId xmlns:p14="http://schemas.microsoft.com/office/powerpoint/2010/main" val="80161516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grpId="0" nodeType="clickEffect">
                                  <p:stCondLst>
                                    <p:cond delay="0"/>
                                  </p:stCondLst>
                                  <p:childTnLst>
                                    <p:set>
                                      <p:cBhvr>
                                        <p:cTn id="6" dur="indefinite"/>
                                        <p:tgtEl>
                                          <p:spTgt spid="5">
                                            <p:graphicEl>
                                              <a:dgm id="{E5CABA83-9879-4955-B64E-DB39E06F18C9}"/>
                                            </p:graphicEl>
                                          </p:spTgt>
                                        </p:tgtEl>
                                        <p:attrNameLst>
                                          <p:attrName>fillcolor</p:attrName>
                                        </p:attrNameLst>
                                      </p:cBhvr>
                                      <p:to>
                                        <p:clrVal>
                                          <a:schemeClr val="accent1"/>
                                        </p:clrVal>
                                      </p:to>
                                    </p:set>
                                    <p:set>
                                      <p:cBhvr>
                                        <p:cTn id="7" dur="indefinite"/>
                                        <p:tgtEl>
                                          <p:spTgt spid="5">
                                            <p:graphicEl>
                                              <a:dgm id="{E5CABA83-9879-4955-B64E-DB39E06F18C9}"/>
                                            </p:graphicEl>
                                          </p:spTgt>
                                        </p:tgtEl>
                                        <p:attrNameLst>
                                          <p:attrName>fill.type</p:attrName>
                                        </p:attrNameLst>
                                      </p:cBhvr>
                                      <p:to>
                                        <p:strVal val="solid"/>
                                      </p:to>
                                    </p:set>
                                    <p:set>
                                      <p:cBhvr>
                                        <p:cTn id="8" dur="indefinite"/>
                                        <p:tgtEl>
                                          <p:spTgt spid="5">
                                            <p:graphicEl>
                                              <a:dgm id="{E5CABA83-9879-4955-B64E-DB39E06F18C9}"/>
                                            </p:graphic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p:bldSub>
      </p:bldGraphic>
    </p:bld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9107" y="276088"/>
            <a:ext cx="11656194" cy="753642"/>
          </a:xfrm>
          <a:prstGeom prst="rect">
            <a:avLst/>
          </a:prstGeom>
        </p:spPr>
        <p:txBody>
          <a:bodyPr vert="horz" lIns="91440" tIns="45720" rIns="91440" bIns="45720" rtlCol="0" anchor="t">
            <a:noAutofit/>
          </a:bodyPr>
          <a:lstStyle/>
          <a:p>
            <a:r>
              <a:rPr lang="en-US"/>
              <a:t>Click to edit Master title style</a:t>
            </a:r>
            <a:endParaRPr/>
          </a:p>
        </p:txBody>
      </p:sp>
      <p:sp>
        <p:nvSpPr>
          <p:cNvPr id="3" name="Text Placeholder 2"/>
          <p:cNvSpPr>
            <a:spLocks noGrp="1"/>
          </p:cNvSpPr>
          <p:nvPr>
            <p:ph type="body" idx="1"/>
          </p:nvPr>
        </p:nvSpPr>
        <p:spPr>
          <a:xfrm>
            <a:off x="269106" y="1438276"/>
            <a:ext cx="10512869" cy="47484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pic>
        <p:nvPicPr>
          <p:cNvPr id="13" name="Picture 12">
            <a:extLst>
              <a:ext uri="{FF2B5EF4-FFF2-40B4-BE49-F238E27FC236}">
                <a16:creationId xmlns:a16="http://schemas.microsoft.com/office/drawing/2014/main" id="{B84B01D5-CF02-423D-9624-4DF94ABC2603}"/>
              </a:ext>
            </a:extLst>
          </p:cNvPr>
          <p:cNvPicPr/>
          <p:nvPr userDrawn="1"/>
        </p:nvPicPr>
        <p:blipFill>
          <a:blip r:embed="rId40" cstate="print">
            <a:extLst>
              <a:ext uri="{28A0092B-C50C-407E-A947-70E740481C1C}">
                <a14:useLocalDpi xmlns:a14="http://schemas.microsoft.com/office/drawing/2010/main" val="0"/>
              </a:ext>
            </a:extLst>
          </a:blip>
          <a:srcRect/>
          <a:stretch/>
        </p:blipFill>
        <p:spPr>
          <a:xfrm>
            <a:off x="269207" y="6536122"/>
            <a:ext cx="761798" cy="234888"/>
          </a:xfrm>
          <a:prstGeom prst="rect">
            <a:avLst/>
          </a:prstGeom>
        </p:spPr>
      </p:pic>
      <p:cxnSp>
        <p:nvCxnSpPr>
          <p:cNvPr id="14" name="Straight Connector 13">
            <a:extLst>
              <a:ext uri="{FF2B5EF4-FFF2-40B4-BE49-F238E27FC236}">
                <a16:creationId xmlns:a16="http://schemas.microsoft.com/office/drawing/2014/main" id="{8F5CEF1E-A3D5-458C-8E9C-92992C1FA839}"/>
              </a:ext>
            </a:extLst>
          </p:cNvPr>
          <p:cNvCxnSpPr>
            <a:cxnSpLocks/>
          </p:cNvCxnSpPr>
          <p:nvPr userDrawn="1"/>
        </p:nvCxnSpPr>
        <p:spPr>
          <a:xfrm>
            <a:off x="111211" y="6416319"/>
            <a:ext cx="119569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9AEA9D3E-9296-4D84-903B-FA0D1E49C47E}"/>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A1695-EE1A-47E5-B690-CB114231B8B2}" type="slidenum">
              <a:rPr lang="en-US" smtClean="0"/>
              <a:t>‹#›</a:t>
            </a:fld>
            <a:endParaRPr lang="en-US"/>
          </a:p>
        </p:txBody>
      </p:sp>
      <p:sp>
        <p:nvSpPr>
          <p:cNvPr id="7" name="Footer Placeholder 6">
            <a:extLst>
              <a:ext uri="{FF2B5EF4-FFF2-40B4-BE49-F238E27FC236}">
                <a16:creationId xmlns:a16="http://schemas.microsoft.com/office/drawing/2014/main" id="{603761AC-B406-496D-BFF1-8F8AF60566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866046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65" r:id="rId4"/>
    <p:sldLayoutId id="2147483671" r:id="rId5"/>
    <p:sldLayoutId id="2147483692" r:id="rId6"/>
    <p:sldLayoutId id="2147483693" r:id="rId7"/>
    <p:sldLayoutId id="2147483690" r:id="rId8"/>
    <p:sldLayoutId id="2147483691" r:id="rId9"/>
    <p:sldLayoutId id="2147483694" r:id="rId10"/>
    <p:sldLayoutId id="2147483695" r:id="rId11"/>
    <p:sldLayoutId id="2147483661" r:id="rId12"/>
    <p:sldLayoutId id="2147483686" r:id="rId13"/>
    <p:sldLayoutId id="2147483675" r:id="rId14"/>
    <p:sldLayoutId id="2147483670" r:id="rId15"/>
    <p:sldLayoutId id="2147483677" r:id="rId16"/>
    <p:sldLayoutId id="2147483683" r:id="rId17"/>
    <p:sldLayoutId id="2147483669" r:id="rId18"/>
    <p:sldLayoutId id="2147483663" r:id="rId19"/>
    <p:sldLayoutId id="2147483654" r:id="rId20"/>
    <p:sldLayoutId id="2147483651" r:id="rId21"/>
    <p:sldLayoutId id="2147483652" r:id="rId22"/>
    <p:sldLayoutId id="2147483673" r:id="rId23"/>
    <p:sldLayoutId id="2147483674" r:id="rId24"/>
    <p:sldLayoutId id="2147483676" r:id="rId25"/>
    <p:sldLayoutId id="2147483653" r:id="rId26"/>
    <p:sldLayoutId id="2147483659" r:id="rId27"/>
    <p:sldLayoutId id="2147483657" r:id="rId28"/>
    <p:sldLayoutId id="2147483656" r:id="rId29"/>
    <p:sldLayoutId id="2147483678" r:id="rId30"/>
    <p:sldLayoutId id="2147483687" r:id="rId31"/>
    <p:sldLayoutId id="2147483688" r:id="rId32"/>
    <p:sldLayoutId id="2147483666" r:id="rId33"/>
    <p:sldLayoutId id="2147483689" r:id="rId34"/>
    <p:sldLayoutId id="2147483679" r:id="rId35"/>
    <p:sldLayoutId id="2147483680" r:id="rId36"/>
    <p:sldLayoutId id="2147483696" r:id="rId37"/>
    <p:sldLayoutId id="2147483697" r:id="rId38"/>
  </p:sldLayoutIdLst>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hf hdr="0" dt="0"/>
  <p:txStyles>
    <p:titleStyle>
      <a:lvl1pPr algn="l" defTabSz="914400" rtl="0" eaLnBrk="1" latinLnBrk="0" hangingPunct="1">
        <a:spcBef>
          <a:spcPct val="0"/>
        </a:spcBef>
        <a:buNone/>
        <a:defRPr sz="4600" b="1" kern="1200">
          <a:solidFill>
            <a:schemeClr val="tx1"/>
          </a:solidFill>
          <a:latin typeface="Arial Nova" panose="020B0504020202020204" pitchFamily="34" charset="0"/>
          <a:ea typeface="+mj-ea"/>
          <a:cs typeface="+mj-cs"/>
        </a:defRPr>
      </a:lvl1pPr>
    </p:titleStyle>
    <p:body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2200" kern="1200">
          <a:solidFill>
            <a:schemeClr val="tx1"/>
          </a:solidFill>
          <a:latin typeface="Arial Nova" panose="020B0504020202020204" pitchFamily="34" charset="0"/>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2.xml"/><Relationship Id="rId1" Type="http://schemas.openxmlformats.org/officeDocument/2006/relationships/tags" Target="../tags/tag11.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8.xml"/><Relationship Id="rId1" Type="http://schemas.openxmlformats.org/officeDocument/2006/relationships/tags" Target="../tags/tag12.xml"/><Relationship Id="rId5" Type="http://schemas.microsoft.com/office/2007/relationships/hdphoto" Target="../media/hdphoto2.wdp"/><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 Id="rId5" Type="http://schemas.openxmlformats.org/officeDocument/2006/relationships/image" Target="../media/image13.jpeg"/><Relationship Id="rId4" Type="http://schemas.openxmlformats.org/officeDocument/2006/relationships/image" Target="../media/image1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6.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6.xml"/><Relationship Id="rId7" Type="http://schemas.openxmlformats.org/officeDocument/2006/relationships/diagramColors" Target="../diagrams/colors5.xml"/><Relationship Id="rId2" Type="http://schemas.openxmlformats.org/officeDocument/2006/relationships/slideLayout" Target="../slideLayouts/slideLayout18.xml"/><Relationship Id="rId1" Type="http://schemas.openxmlformats.org/officeDocument/2006/relationships/tags" Target="../tags/tag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8.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8.xml"/><Relationship Id="rId1" Type="http://schemas.openxmlformats.org/officeDocument/2006/relationships/tags" Target="../tags/tag9.xml"/><Relationship Id="rId5" Type="http://schemas.microsoft.com/office/2007/relationships/hdphoto" Target="../media/hdphoto1.wdp"/><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10.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58196E-CB41-4EC1-ACF4-35C8F5CB12AB}"/>
              </a:ext>
            </a:extLst>
          </p:cNvPr>
          <p:cNvSpPr>
            <a:spLocks noGrp="1"/>
          </p:cNvSpPr>
          <p:nvPr>
            <p:ph type="title" idx="4294967295"/>
          </p:nvPr>
        </p:nvSpPr>
        <p:spPr>
          <a:xfrm>
            <a:off x="1898921" y="663053"/>
            <a:ext cx="3971808" cy="753642"/>
          </a:xfrm>
        </p:spPr>
        <p:txBody>
          <a:bodyPr/>
          <a:lstStyle/>
          <a:p>
            <a:pPr rtl="0" eaLnBrk="1" latinLnBrk="0" hangingPunct="1"/>
            <a:r>
              <a:rPr lang="en-US" sz="4800" b="1" kern="1200">
                <a:solidFill>
                  <a:srgbClr val="FFFFFF"/>
                </a:solidFill>
                <a:effectLst/>
                <a:latin typeface="Georgia Pro" panose="02040502050405020303" pitchFamily="18" charset="0"/>
                <a:ea typeface="+mn-ea"/>
                <a:cs typeface="+mn-cs"/>
              </a:rPr>
              <a:t>WELCOME!</a:t>
            </a:r>
            <a:endParaRPr lang="en-US">
              <a:effectLst/>
            </a:endParaRPr>
          </a:p>
          <a:p>
            <a:endParaRPr lang="en-US"/>
          </a:p>
        </p:txBody>
      </p:sp>
      <p:sp>
        <p:nvSpPr>
          <p:cNvPr id="20" name="Title 1">
            <a:extLst>
              <a:ext uri="{FF2B5EF4-FFF2-40B4-BE49-F238E27FC236}">
                <a16:creationId xmlns:a16="http://schemas.microsoft.com/office/drawing/2014/main" id="{D4C38FE3-81FB-4C91-8B21-A1B93BEDE15B}"/>
              </a:ext>
            </a:extLst>
          </p:cNvPr>
          <p:cNvSpPr txBox="1">
            <a:spLocks/>
          </p:cNvSpPr>
          <p:nvPr/>
        </p:nvSpPr>
        <p:spPr>
          <a:xfrm>
            <a:off x="1753131" y="2506323"/>
            <a:ext cx="4263389" cy="3364811"/>
          </a:xfrm>
          <a:prstGeom prst="rect">
            <a:avLst/>
          </a:prstGeom>
          <a:ln>
            <a:noFill/>
          </a:ln>
        </p:spPr>
        <p:txBody>
          <a:bodyPr>
            <a:noAutofit/>
          </a:bodyPr>
          <a:lstStyle>
            <a:lvl1pPr algn="l" defTabSz="914400" rtl="0" eaLnBrk="1" latinLnBrk="0" hangingPunct="1">
              <a:spcBef>
                <a:spcPct val="0"/>
              </a:spcBef>
              <a:buNone/>
              <a:defRPr sz="3400" kern="1200">
                <a:solidFill>
                  <a:schemeClr val="accent1">
                    <a:lumMod val="75000"/>
                  </a:schemeClr>
                </a:solidFill>
                <a:latin typeface="+mj-lt"/>
                <a:ea typeface="+mj-ea"/>
                <a:cs typeface="+mj-cs"/>
              </a:defRPr>
            </a:lvl1pPr>
          </a:lstStyle>
          <a:p>
            <a:r>
              <a:rPr lang="en-US" sz="4800">
                <a:solidFill>
                  <a:schemeClr val="bg1"/>
                </a:solidFill>
                <a:latin typeface="Georgia Pro" panose="02040502050405020303" pitchFamily="18" charset="0"/>
              </a:rPr>
              <a:t>Continuous Monitoring Systems Course</a:t>
            </a:r>
          </a:p>
        </p:txBody>
      </p:sp>
    </p:spTree>
    <p:custDataLst>
      <p:tags r:id="rId1"/>
    </p:custDataLst>
    <p:extLst>
      <p:ext uri="{BB962C8B-B14F-4D97-AF65-F5344CB8AC3E}">
        <p14:creationId xmlns:p14="http://schemas.microsoft.com/office/powerpoint/2010/main" val="104707126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29941-4AE4-420C-A3A8-56AEED0128FC}"/>
              </a:ext>
            </a:extLst>
          </p:cNvPr>
          <p:cNvSpPr>
            <a:spLocks noGrp="1"/>
          </p:cNvSpPr>
          <p:nvPr>
            <p:ph type="title"/>
          </p:nvPr>
        </p:nvSpPr>
        <p:spPr>
          <a:xfrm>
            <a:off x="269107" y="276088"/>
            <a:ext cx="11656194" cy="753642"/>
          </a:xfrm>
          <a:prstGeom prst="rect">
            <a:avLst/>
          </a:prstGeom>
        </p:spPr>
        <p:txBody>
          <a:bodyPr anchor="t">
            <a:normAutofit/>
          </a:bodyPr>
          <a:lstStyle/>
          <a:p>
            <a:pPr>
              <a:lnSpc>
                <a:spcPct val="90000"/>
              </a:lnSpc>
            </a:pPr>
            <a:r>
              <a:rPr lang="en-US"/>
              <a:t>Where’s the Coffee?</a:t>
            </a:r>
          </a:p>
        </p:txBody>
      </p:sp>
      <p:pic>
        <p:nvPicPr>
          <p:cNvPr id="6" name="Picture Placeholder 5" descr="A cup of coffee&#10;&#10;">
            <a:extLst>
              <a:ext uri="{FF2B5EF4-FFF2-40B4-BE49-F238E27FC236}">
                <a16:creationId xmlns:a16="http://schemas.microsoft.com/office/drawing/2014/main" id="{85E41015-4291-4B7A-B2F3-EF472F9F14D1}"/>
              </a:ext>
            </a:extLst>
          </p:cNvPr>
          <p:cNvPicPr>
            <a:picLocks noGrp="1" noChangeAspect="1"/>
          </p:cNvPicPr>
          <p:nvPr>
            <p:ph sz="half" idx="1"/>
          </p:nvPr>
        </p:nvPicPr>
        <p:blipFill>
          <a:blip r:embed="rId4" cstate="screen">
            <a:extLst>
              <a:ext uri="{28A0092B-C50C-407E-A947-70E740481C1C}">
                <a14:useLocalDpi xmlns:a14="http://schemas.microsoft.com/office/drawing/2010/main"/>
              </a:ext>
            </a:extLst>
          </a:blip>
          <a:stretch/>
        </p:blipFill>
        <p:spPr>
          <a:xfrm>
            <a:off x="5506120" y="1556282"/>
            <a:ext cx="6197700" cy="4167954"/>
          </a:xfrm>
          <a:prstGeom prst="rect">
            <a:avLst/>
          </a:prstGeom>
          <a:noFill/>
        </p:spPr>
      </p:pic>
      <p:sp>
        <p:nvSpPr>
          <p:cNvPr id="3" name="Content Placeholder 2">
            <a:extLst>
              <a:ext uri="{FF2B5EF4-FFF2-40B4-BE49-F238E27FC236}">
                <a16:creationId xmlns:a16="http://schemas.microsoft.com/office/drawing/2014/main" id="{B8643903-2D38-4502-B96C-D397A70BA5CC}"/>
              </a:ext>
            </a:extLst>
          </p:cNvPr>
          <p:cNvSpPr>
            <a:spLocks noGrp="1"/>
          </p:cNvSpPr>
          <p:nvPr>
            <p:ph sz="half" idx="2"/>
          </p:nvPr>
        </p:nvSpPr>
        <p:spPr>
          <a:xfrm>
            <a:off x="269107" y="1556281"/>
            <a:ext cx="5524500" cy="4620682"/>
          </a:xfrm>
          <a:prstGeom prst="rect">
            <a:avLst/>
          </a:prstGeom>
        </p:spPr>
        <p:txBody>
          <a:bodyPr vert="horz" lIns="91440" tIns="45720" rIns="91440" bIns="45720" rtlCol="0" anchor="t">
            <a:normAutofit/>
          </a:bodyPr>
          <a:lstStyle/>
          <a:p>
            <a:pPr marL="342900" indent="-342900">
              <a:buFont typeface="Arial" panose="020B0604020202020204" pitchFamily="34" charset="0"/>
              <a:buChar char="•"/>
            </a:pPr>
            <a:r>
              <a:rPr lang="en-US">
                <a:latin typeface="Arial Nova"/>
              </a:rPr>
              <a:t>Location of restrooms, coffee and vending areas, lunch options</a:t>
            </a:r>
          </a:p>
          <a:p>
            <a:pPr marL="342900" indent="-342900">
              <a:buFont typeface="Arial" panose="020B0604020202020204" pitchFamily="34" charset="0"/>
              <a:buChar char="•"/>
            </a:pPr>
            <a:r>
              <a:rPr lang="en-US"/>
              <a:t>Emergency evacuation location</a:t>
            </a:r>
          </a:p>
          <a:p>
            <a:pPr marL="342900" indent="-342900">
              <a:buFont typeface="Arial" panose="020B0604020202020204" pitchFamily="34" charset="0"/>
              <a:buChar char="•"/>
            </a:pPr>
            <a:r>
              <a:rPr lang="en-US"/>
              <a:t>Smoking area </a:t>
            </a:r>
          </a:p>
          <a:p>
            <a:pPr marL="342900" indent="-342900">
              <a:buFont typeface="Arial" panose="020B0604020202020204" pitchFamily="34" charset="0"/>
              <a:buChar char="•"/>
            </a:pPr>
            <a:r>
              <a:rPr lang="en-US"/>
              <a:t>Parking</a:t>
            </a:r>
          </a:p>
          <a:p>
            <a:endParaRPr lang="en-US"/>
          </a:p>
          <a:p>
            <a:endParaRPr lang="en-US"/>
          </a:p>
        </p:txBody>
      </p:sp>
      <p:sp>
        <p:nvSpPr>
          <p:cNvPr id="7" name="Slide Number Placeholder 6">
            <a:extLst>
              <a:ext uri="{FF2B5EF4-FFF2-40B4-BE49-F238E27FC236}">
                <a16:creationId xmlns:a16="http://schemas.microsoft.com/office/drawing/2014/main" id="{11E3A13E-4A7E-438F-858B-AF6F12FD5EC9}"/>
              </a:ext>
            </a:extLst>
          </p:cNvPr>
          <p:cNvSpPr>
            <a:spLocks noGrp="1"/>
          </p:cNvSpPr>
          <p:nvPr>
            <p:ph type="sldNum" sz="quarter" idx="4"/>
          </p:nvPr>
        </p:nvSpPr>
        <p:spPr>
          <a:xfrm>
            <a:off x="9179694" y="6405885"/>
            <a:ext cx="2743200" cy="365125"/>
          </a:xfrm>
          <a:prstGeom prst="rect">
            <a:avLst/>
          </a:prstGeom>
        </p:spPr>
        <p:txBody>
          <a:bodyPr vert="horz" lIns="91440" tIns="45720" rIns="91440" bIns="45720" rtlCol="0" anchor="ctr"/>
          <a:lstStyle/>
          <a:p>
            <a:fld id="{9F6A1695-EE1A-47E5-B690-CB114231B8B2}" type="slidenum">
              <a:rPr lang="en-US">
                <a:latin typeface="Arial Nova" panose="020B0504020202020204" pitchFamily="34" charset="0"/>
              </a:rPr>
              <a:pPr/>
              <a:t>10</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26768460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17AC720-AC7C-4B5C-AC6B-6473B8433637}"/>
              </a:ext>
            </a:extLst>
          </p:cNvPr>
          <p:cNvSpPr>
            <a:spLocks noGrp="1"/>
          </p:cNvSpPr>
          <p:nvPr>
            <p:ph type="title"/>
          </p:nvPr>
        </p:nvSpPr>
        <p:spPr/>
        <p:txBody>
          <a:bodyPr/>
          <a:lstStyle/>
          <a:p>
            <a:r>
              <a:rPr lang="en-US" sz="6600">
                <a:latin typeface="Arial Nova" panose="020B0504020202020204" pitchFamily="34" charset="0"/>
              </a:rPr>
              <a:t>Questions</a:t>
            </a:r>
          </a:p>
        </p:txBody>
      </p:sp>
      <p:pic>
        <p:nvPicPr>
          <p:cNvPr id="8" name="Picture Placeholder 7" descr="Question mark">
            <a:extLst>
              <a:ext uri="{FF2B5EF4-FFF2-40B4-BE49-F238E27FC236}">
                <a16:creationId xmlns:a16="http://schemas.microsoft.com/office/drawing/2014/main" id="{2511E39E-76C6-48EA-960D-76596BC3F2A3}"/>
              </a:ext>
            </a:extLst>
          </p:cNvPr>
          <p:cNvPicPr>
            <a:picLocks noGrp="1" noChangeAspect="1"/>
          </p:cNvPicPr>
          <p:nvPr>
            <p:ph type="pic" sz="quarter" idx="10"/>
          </p:nvPr>
        </p:nvPicPr>
        <p:blipFill>
          <a:blip r:embed="rId4" cstate="screen">
            <a:extLst>
              <a:ext uri="{BEBA8EAE-BF5A-486C-A8C5-ECC9F3942E4B}">
                <a14:imgProps xmlns:a14="http://schemas.microsoft.com/office/drawing/2010/main">
                  <a14:imgLayer r:embed="rId5">
                    <a14:imgEffect>
                      <a14:backgroundRemoval t="10000" b="90000" l="10000" r="90000">
                        <a14:foregroundMark x1="43487" y1="10456" x2="53439" y2="9972"/>
                        <a14:foregroundMark x1="53439" y1="9972" x2="43568" y2="10052"/>
                        <a14:foregroundMark x1="43568" y1="10052" x2="40858" y2="11385"/>
                      </a14:backgroundRemoval>
                    </a14:imgEffect>
                  </a14:imgLayer>
                </a14:imgProps>
              </a:ext>
              <a:ext uri="{28A0092B-C50C-407E-A947-70E740481C1C}">
                <a14:useLocalDpi xmlns:a14="http://schemas.microsoft.com/office/drawing/2010/main"/>
              </a:ext>
            </a:extLst>
          </a:blip>
          <a:srcRect/>
          <a:stretch/>
        </p:blipFill>
        <p:spPr>
          <a:xfrm>
            <a:off x="6192136" y="723015"/>
            <a:ext cx="5103628" cy="5103628"/>
          </a:xfrm>
        </p:spPr>
      </p:pic>
      <p:sp>
        <p:nvSpPr>
          <p:cNvPr id="9" name="Slide Number Placeholder 8">
            <a:extLst>
              <a:ext uri="{FF2B5EF4-FFF2-40B4-BE49-F238E27FC236}">
                <a16:creationId xmlns:a16="http://schemas.microsoft.com/office/drawing/2014/main" id="{91E5714E-5A09-4913-9D43-E21913DD9219}"/>
              </a:ext>
            </a:extLst>
          </p:cNvPr>
          <p:cNvSpPr>
            <a:spLocks noGrp="1"/>
          </p:cNvSpPr>
          <p:nvPr>
            <p:ph type="sldNum" sz="quarter" idx="4"/>
          </p:nvPr>
        </p:nvSpPr>
        <p:spPr/>
        <p:txBody>
          <a:bodyPr vert="horz" lIns="91440" tIns="45720" rIns="91440" bIns="45720" rtlCol="0" anchor="ctr"/>
          <a:lstStyle/>
          <a:p>
            <a:fld id="{9F6A1695-EE1A-47E5-B690-CB114231B8B2}" type="slidenum">
              <a:rPr lang="en-US">
                <a:latin typeface="Arial Nova" panose="020B0504020202020204" pitchFamily="34" charset="0"/>
              </a:rPr>
              <a:pPr/>
              <a:t>11</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4079066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4">
            <a:extLst>
              <a:ext uri="{FF2B5EF4-FFF2-40B4-BE49-F238E27FC236}">
                <a16:creationId xmlns:a16="http://schemas.microsoft.com/office/drawing/2014/main" id="{33AD28F1-F908-4638-A05E-06E22B7C63BF}"/>
              </a:ext>
            </a:extLst>
          </p:cNvPr>
          <p:cNvSpPr>
            <a:spLocks noGrp="1"/>
          </p:cNvSpPr>
          <p:nvPr>
            <p:ph type="title" orient="vert"/>
          </p:nvPr>
        </p:nvSpPr>
        <p:spPr/>
        <p:txBody>
          <a:bodyPr/>
          <a:lstStyle/>
          <a:p>
            <a:r>
              <a:rPr lang="en-US" sz="7200"/>
              <a:t>Instructors</a:t>
            </a:r>
          </a:p>
        </p:txBody>
      </p:sp>
      <p:sp>
        <p:nvSpPr>
          <p:cNvPr id="10" name="Text Placeholder 10">
            <a:extLst>
              <a:ext uri="{FF2B5EF4-FFF2-40B4-BE49-F238E27FC236}">
                <a16:creationId xmlns:a16="http://schemas.microsoft.com/office/drawing/2014/main" id="{DD743518-7E5B-4755-8D28-6C7E7B53779A}"/>
              </a:ext>
            </a:extLst>
          </p:cNvPr>
          <p:cNvSpPr>
            <a:spLocks noGrp="1"/>
          </p:cNvSpPr>
          <p:nvPr>
            <p:ph type="body" idx="1"/>
          </p:nvPr>
        </p:nvSpPr>
        <p:spPr>
          <a:xfrm>
            <a:off x="2468426" y="1187169"/>
            <a:ext cx="4608576" cy="1464752"/>
          </a:xfrm>
        </p:spPr>
        <p:txBody>
          <a:bodyPr/>
          <a:lstStyle/>
          <a:p>
            <a:r>
              <a:rPr lang="en-US"/>
              <a:t>John Doe</a:t>
            </a:r>
          </a:p>
          <a:p>
            <a:pPr lvl="1"/>
            <a:r>
              <a:rPr lang="en-US"/>
              <a:t>Title</a:t>
            </a:r>
          </a:p>
          <a:p>
            <a:pPr lvl="1"/>
            <a:endParaRPr lang="en-US"/>
          </a:p>
        </p:txBody>
      </p:sp>
      <p:pic>
        <p:nvPicPr>
          <p:cNvPr id="12" name="Picture 11" descr="Image placeholder of an instructor">
            <a:extLst>
              <a:ext uri="{FF2B5EF4-FFF2-40B4-BE49-F238E27FC236}">
                <a16:creationId xmlns:a16="http://schemas.microsoft.com/office/drawing/2014/main" id="{4048F113-FFEC-4622-806E-F0B5B7DA085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834407" y="2855158"/>
            <a:ext cx="3709846" cy="3550727"/>
          </a:xfrm>
          <a:prstGeom prst="rect">
            <a:avLst/>
          </a:prstGeom>
          <a:noFill/>
        </p:spPr>
      </p:pic>
      <p:sp>
        <p:nvSpPr>
          <p:cNvPr id="11" name="Text Placeholder 11">
            <a:extLst>
              <a:ext uri="{FF2B5EF4-FFF2-40B4-BE49-F238E27FC236}">
                <a16:creationId xmlns:a16="http://schemas.microsoft.com/office/drawing/2014/main" id="{7A4615EE-EDA0-4530-890A-909D22895990}"/>
              </a:ext>
            </a:extLst>
          </p:cNvPr>
          <p:cNvSpPr>
            <a:spLocks noGrp="1"/>
          </p:cNvSpPr>
          <p:nvPr>
            <p:ph type="body" sz="quarter" idx="3"/>
          </p:nvPr>
        </p:nvSpPr>
        <p:spPr>
          <a:xfrm>
            <a:off x="7188102" y="1187169"/>
            <a:ext cx="4610100" cy="1464752"/>
          </a:xfrm>
        </p:spPr>
        <p:txBody>
          <a:bodyPr/>
          <a:lstStyle/>
          <a:p>
            <a:r>
              <a:rPr lang="en-US"/>
              <a:t>Jane Doe</a:t>
            </a:r>
          </a:p>
          <a:p>
            <a:pPr lvl="1"/>
            <a:r>
              <a:rPr lang="en-US"/>
              <a:t>Title</a:t>
            </a:r>
          </a:p>
        </p:txBody>
      </p:sp>
      <p:pic>
        <p:nvPicPr>
          <p:cNvPr id="13" name="Picture 12" descr="Image placeholder of an instructor">
            <a:extLst>
              <a:ext uri="{FF2B5EF4-FFF2-40B4-BE49-F238E27FC236}">
                <a16:creationId xmlns:a16="http://schemas.microsoft.com/office/drawing/2014/main" id="{BDB346E1-2570-4A6B-9310-BF99409730D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965901" y="2314830"/>
            <a:ext cx="4171950" cy="4091055"/>
          </a:xfrm>
          <a:prstGeom prst="rect">
            <a:avLst/>
          </a:prstGeom>
          <a:noFill/>
        </p:spPr>
      </p:pic>
      <p:sp>
        <p:nvSpPr>
          <p:cNvPr id="4" name="Slide Number Placeholder 3">
            <a:extLst>
              <a:ext uri="{FF2B5EF4-FFF2-40B4-BE49-F238E27FC236}">
                <a16:creationId xmlns:a16="http://schemas.microsoft.com/office/drawing/2014/main" id="{5189E05A-8C82-4C35-A94E-A8E12D3D9573}"/>
              </a:ext>
            </a:extLst>
          </p:cNvPr>
          <p:cNvSpPr>
            <a:spLocks noGrp="1"/>
          </p:cNvSpPr>
          <p:nvPr>
            <p:ph type="sldNum" sz="quarter" idx="4"/>
          </p:nvPr>
        </p:nvSpPr>
        <p:spPr/>
        <p:txBody>
          <a:bodyPr/>
          <a:lstStyle/>
          <a:p>
            <a:fld id="{9F6A1695-EE1A-47E5-B690-CB114231B8B2}" type="slidenum">
              <a:rPr lang="en-US" smtClean="0">
                <a:latin typeface="Arial Nova" panose="020B0504020202020204" pitchFamily="34" charset="0"/>
              </a:rPr>
              <a:t>2</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32494811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6D3658D-869F-4C67-996C-622CC98AC73E}"/>
              </a:ext>
            </a:extLst>
          </p:cNvPr>
          <p:cNvSpPr>
            <a:spLocks noGrp="1"/>
          </p:cNvSpPr>
          <p:nvPr>
            <p:ph type="title" idx="4294967295"/>
          </p:nvPr>
        </p:nvSpPr>
        <p:spPr>
          <a:xfrm>
            <a:off x="7160821" y="3052177"/>
            <a:ext cx="4949806" cy="753642"/>
          </a:xfrm>
        </p:spPr>
        <p:txBody>
          <a:bodyPr/>
          <a:lstStyle/>
          <a:p>
            <a:r>
              <a:rPr lang="en-US" sz="4400">
                <a:ea typeface="+mn-ea"/>
                <a:cs typeface="+mn-cs"/>
              </a:rPr>
              <a:t>INTRODUCTIONS</a:t>
            </a:r>
          </a:p>
        </p:txBody>
      </p:sp>
      <p:sp>
        <p:nvSpPr>
          <p:cNvPr id="23" name="Rectangle 22">
            <a:extLst>
              <a:ext uri="{FF2B5EF4-FFF2-40B4-BE49-F238E27FC236}">
                <a16:creationId xmlns:a16="http://schemas.microsoft.com/office/drawing/2014/main" id="{496C5C2A-F9FE-4293-9895-C3D0540F9D78}"/>
              </a:ext>
              <a:ext uri="{C183D7F6-B498-43B3-948B-1728B52AA6E4}">
                <adec:decorative xmlns:adec="http://schemas.microsoft.com/office/drawing/2017/decorative" val="1"/>
              </a:ext>
            </a:extLst>
          </p:cNvPr>
          <p:cNvSpPr/>
          <p:nvPr/>
        </p:nvSpPr>
        <p:spPr>
          <a:xfrm>
            <a:off x="0" y="0"/>
            <a:ext cx="440055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itle 1">
            <a:extLst>
              <a:ext uri="{FF2B5EF4-FFF2-40B4-BE49-F238E27FC236}">
                <a16:creationId xmlns:a16="http://schemas.microsoft.com/office/drawing/2014/main" id="{70D799F2-DD42-4C84-9E1D-BC236676ACE5}"/>
              </a:ext>
            </a:extLst>
          </p:cNvPr>
          <p:cNvSpPr txBox="1">
            <a:spLocks/>
          </p:cNvSpPr>
          <p:nvPr/>
        </p:nvSpPr>
        <p:spPr>
          <a:xfrm>
            <a:off x="68580" y="1856371"/>
            <a:ext cx="4263389" cy="3145255"/>
          </a:xfrm>
          <a:prstGeom prst="rect">
            <a:avLst/>
          </a:prstGeom>
          <a:ln>
            <a:noFill/>
          </a:ln>
        </p:spPr>
        <p:txBody>
          <a:bodyPr>
            <a:noAutofit/>
          </a:bodyPr>
          <a:lstStyle>
            <a:lvl1pPr algn="l" defTabSz="914400" rtl="0" eaLnBrk="1" latinLnBrk="0" hangingPunct="1">
              <a:spcBef>
                <a:spcPct val="0"/>
              </a:spcBef>
              <a:buNone/>
              <a:defRPr sz="3400" kern="1200">
                <a:solidFill>
                  <a:schemeClr val="accent1">
                    <a:lumMod val="75000"/>
                  </a:schemeClr>
                </a:solidFill>
                <a:latin typeface="+mj-lt"/>
                <a:ea typeface="+mj-ea"/>
                <a:cs typeface="+mj-cs"/>
              </a:defRPr>
            </a:lvl1pPr>
          </a:lstStyle>
          <a:p>
            <a:r>
              <a:rPr lang="en-US" sz="4800">
                <a:solidFill>
                  <a:schemeClr val="bg1"/>
                </a:solidFill>
                <a:latin typeface="Georgia Pro" panose="02040502050405020303" pitchFamily="18" charset="0"/>
              </a:rPr>
              <a:t>01 Name</a:t>
            </a:r>
          </a:p>
          <a:p>
            <a:r>
              <a:rPr lang="en-US" sz="4800">
                <a:solidFill>
                  <a:schemeClr val="bg1"/>
                </a:solidFill>
                <a:latin typeface="Georgia Pro" panose="02040502050405020303" pitchFamily="18" charset="0"/>
              </a:rPr>
              <a:t>02 Job Title</a:t>
            </a:r>
          </a:p>
          <a:p>
            <a:r>
              <a:rPr lang="en-US" sz="4800">
                <a:solidFill>
                  <a:schemeClr val="bg1"/>
                </a:solidFill>
                <a:latin typeface="Georgia Pro" panose="02040502050405020303" pitchFamily="18" charset="0"/>
              </a:rPr>
              <a:t>03 Expectation</a:t>
            </a:r>
          </a:p>
        </p:txBody>
      </p:sp>
      <p:pic>
        <p:nvPicPr>
          <p:cNvPr id="4" name="Picture 3" descr="A caricature of a man pointing to the text on screen&#10;">
            <a:extLst>
              <a:ext uri="{FF2B5EF4-FFF2-40B4-BE49-F238E27FC236}">
                <a16:creationId xmlns:a16="http://schemas.microsoft.com/office/drawing/2014/main" id="{F2BDF9FA-D144-42D3-ACA5-EF0D67AB767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78713" y="1114803"/>
            <a:ext cx="2582108" cy="5291082"/>
          </a:xfrm>
          <a:prstGeom prst="rect">
            <a:avLst/>
          </a:prstGeom>
        </p:spPr>
      </p:pic>
      <p:sp>
        <p:nvSpPr>
          <p:cNvPr id="6" name="Slide Number Placeholder 5">
            <a:extLst>
              <a:ext uri="{FF2B5EF4-FFF2-40B4-BE49-F238E27FC236}">
                <a16:creationId xmlns:a16="http://schemas.microsoft.com/office/drawing/2014/main" id="{0F60EFF5-AD99-4137-9FED-15EB3254F67F}"/>
              </a:ext>
            </a:extLst>
          </p:cNvPr>
          <p:cNvSpPr>
            <a:spLocks noGrp="1"/>
          </p:cNvSpPr>
          <p:nvPr>
            <p:ph type="sldNum" sz="quarter" idx="4"/>
          </p:nvPr>
        </p:nvSpPr>
        <p:spPr/>
        <p:txBody>
          <a:bodyPr vert="horz" lIns="91440" tIns="45720" rIns="91440" bIns="45720" rtlCol="0" anchor="ctr"/>
          <a:lstStyle/>
          <a:p>
            <a:fld id="{9F6A1695-EE1A-47E5-B690-CB114231B8B2}" type="slidenum">
              <a:rPr lang="en-US">
                <a:latin typeface="Arial Nova" panose="020B0504020202020204" pitchFamily="34" charset="0"/>
              </a:rPr>
              <a:pPr/>
              <a:t>3</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23468331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778" y="1626919"/>
            <a:ext cx="5114342" cy="2933206"/>
          </a:xfrm>
        </p:spPr>
        <p:txBody>
          <a:bodyPr>
            <a:noAutofit/>
          </a:bodyPr>
          <a:lstStyle/>
          <a:p>
            <a:r>
              <a:rPr lang="fr-FR" sz="5400"/>
              <a:t>Course Introduction</a:t>
            </a:r>
            <a:endParaRPr lang="en-US" sz="5400"/>
          </a:p>
        </p:txBody>
      </p:sp>
      <p:sp>
        <p:nvSpPr>
          <p:cNvPr id="3" name="Content Placeholder 2"/>
          <p:cNvSpPr>
            <a:spLocks noGrp="1"/>
          </p:cNvSpPr>
          <p:nvPr>
            <p:ph idx="4294967295"/>
          </p:nvPr>
        </p:nvSpPr>
        <p:spPr>
          <a:xfrm>
            <a:off x="5466119" y="1367580"/>
            <a:ext cx="6502103" cy="4122840"/>
          </a:xfrm>
        </p:spPr>
        <p:txBody>
          <a:bodyPr>
            <a:normAutofit/>
          </a:bodyPr>
          <a:lstStyle/>
          <a:p>
            <a:pPr marL="0" indent="0">
              <a:buNone/>
            </a:pPr>
            <a:r>
              <a:rPr lang="en-US" sz="4000" b="1">
                <a:solidFill>
                  <a:srgbClr val="2CB22C"/>
                </a:solidFill>
                <a:latin typeface="Arial" panose="020B0604020202020204" pitchFamily="34" charset="0"/>
                <a:cs typeface="Arial" panose="020B0604020202020204" pitchFamily="34" charset="0"/>
              </a:rPr>
              <a:t>01 </a:t>
            </a:r>
            <a:r>
              <a:rPr lang="en-US" sz="4000">
                <a:latin typeface="Arial" panose="020B0604020202020204" pitchFamily="34" charset="0"/>
                <a:cs typeface="Arial" panose="020B0604020202020204" pitchFamily="34" charset="0"/>
              </a:rPr>
              <a:t>Course Goal</a:t>
            </a:r>
          </a:p>
          <a:p>
            <a:pPr marL="0" indent="0">
              <a:buNone/>
            </a:pPr>
            <a:r>
              <a:rPr lang="en-US" sz="4000" b="1">
                <a:solidFill>
                  <a:srgbClr val="2CB22C"/>
                </a:solidFill>
                <a:latin typeface="Arial" panose="020B0604020202020204" pitchFamily="34" charset="0"/>
                <a:cs typeface="Arial" panose="020B0604020202020204" pitchFamily="34" charset="0"/>
              </a:rPr>
              <a:t>02 </a:t>
            </a:r>
            <a:r>
              <a:rPr lang="en-US" sz="4000">
                <a:latin typeface="Arial" panose="020B0604020202020204" pitchFamily="34" charset="0"/>
                <a:cs typeface="Arial" panose="020B0604020202020204" pitchFamily="34" charset="0"/>
              </a:rPr>
              <a:t>Course Outline/Topics</a:t>
            </a:r>
          </a:p>
          <a:p>
            <a:pPr marL="0" indent="0">
              <a:buNone/>
            </a:pPr>
            <a:r>
              <a:rPr lang="en-US" sz="4000" b="1">
                <a:solidFill>
                  <a:srgbClr val="2CB22C"/>
                </a:solidFill>
                <a:latin typeface="Arial" panose="020B0604020202020204" pitchFamily="34" charset="0"/>
                <a:cs typeface="Arial" panose="020B0604020202020204" pitchFamily="34" charset="0"/>
              </a:rPr>
              <a:t>03 </a:t>
            </a:r>
            <a:r>
              <a:rPr lang="en-US" sz="4000">
                <a:latin typeface="Arial" panose="020B0604020202020204" pitchFamily="34" charset="0"/>
                <a:cs typeface="Arial" panose="020B0604020202020204" pitchFamily="34" charset="0"/>
              </a:rPr>
              <a:t>Course Schedule</a:t>
            </a:r>
          </a:p>
          <a:p>
            <a:pPr marL="0" indent="0">
              <a:buNone/>
            </a:pPr>
            <a:r>
              <a:rPr lang="en-US" sz="4000" b="1">
                <a:solidFill>
                  <a:srgbClr val="2CB22C"/>
                </a:solidFill>
                <a:latin typeface="Arial" panose="020B0604020202020204" pitchFamily="34" charset="0"/>
                <a:cs typeface="Arial" panose="020B0604020202020204" pitchFamily="34" charset="0"/>
              </a:rPr>
              <a:t>04 </a:t>
            </a:r>
            <a:r>
              <a:rPr lang="en-US" sz="4000">
                <a:latin typeface="Arial" panose="020B0604020202020204" pitchFamily="34" charset="0"/>
                <a:cs typeface="Arial" panose="020B0604020202020204" pitchFamily="34" charset="0"/>
              </a:rPr>
              <a:t>Course Materials</a:t>
            </a:r>
          </a:p>
          <a:p>
            <a:pPr marL="0" indent="0">
              <a:buNone/>
            </a:pPr>
            <a:r>
              <a:rPr lang="en-US" sz="4000" b="1">
                <a:solidFill>
                  <a:srgbClr val="2CB22C"/>
                </a:solidFill>
                <a:latin typeface="Arial" panose="020B0604020202020204" pitchFamily="34" charset="0"/>
                <a:cs typeface="Arial" panose="020B0604020202020204" pitchFamily="34" charset="0"/>
              </a:rPr>
              <a:t>05 </a:t>
            </a:r>
            <a:r>
              <a:rPr lang="en-US" sz="4000">
                <a:latin typeface="Arial" panose="020B0604020202020204" pitchFamily="34" charset="0"/>
                <a:cs typeface="Arial" panose="020B0604020202020204" pitchFamily="34" charset="0"/>
              </a:rPr>
              <a:t>Administrative Information</a:t>
            </a:r>
          </a:p>
          <a:p>
            <a:endParaRPr lang="en-US" sz="4000"/>
          </a:p>
          <a:p>
            <a:endParaRPr lang="en-US" sz="4000"/>
          </a:p>
          <a:p>
            <a:endParaRPr lang="en-US" sz="4000"/>
          </a:p>
          <a:p>
            <a:endParaRPr lang="en-US" sz="4000"/>
          </a:p>
          <a:p>
            <a:endParaRPr lang="en-US" sz="4000"/>
          </a:p>
          <a:p>
            <a:endParaRPr lang="en-US" sz="4000">
              <a:solidFill>
                <a:srgbClr val="2CB22C"/>
              </a:solidFill>
            </a:endParaRPr>
          </a:p>
        </p:txBody>
      </p:sp>
      <p:sp>
        <p:nvSpPr>
          <p:cNvPr id="4" name="Slide Number Placeholder 3">
            <a:extLst>
              <a:ext uri="{FF2B5EF4-FFF2-40B4-BE49-F238E27FC236}">
                <a16:creationId xmlns:a16="http://schemas.microsoft.com/office/drawing/2014/main" id="{C6501A0A-1073-4916-80D7-B460C61D5CD5}"/>
              </a:ext>
            </a:extLst>
          </p:cNvPr>
          <p:cNvSpPr>
            <a:spLocks noGrp="1"/>
          </p:cNvSpPr>
          <p:nvPr>
            <p:ph type="sldNum" sz="quarter" idx="4"/>
          </p:nvPr>
        </p:nvSpPr>
        <p:spPr/>
        <p:txBody>
          <a:bodyPr vert="horz" lIns="91440" tIns="45720" rIns="91440" bIns="45720" rtlCol="0" anchor="ctr"/>
          <a:lstStyle/>
          <a:p>
            <a:fld id="{9F6A1695-EE1A-47E5-B690-CB114231B8B2}" type="slidenum">
              <a:rPr lang="en-US">
                <a:latin typeface="Arial Nova" panose="020B0504020202020204" pitchFamily="34" charset="0"/>
              </a:rPr>
              <a:pPr/>
              <a:t>4</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16276191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62BCBC5-6E73-426D-B208-65FB24D7962D}"/>
              </a:ext>
            </a:extLst>
          </p:cNvPr>
          <p:cNvSpPr>
            <a:spLocks noGrp="1"/>
          </p:cNvSpPr>
          <p:nvPr>
            <p:ph type="title"/>
          </p:nvPr>
        </p:nvSpPr>
        <p:spPr/>
        <p:txBody>
          <a:bodyPr>
            <a:normAutofit fontScale="90000"/>
          </a:bodyPr>
          <a:lstStyle/>
          <a:p>
            <a:r>
              <a:rPr lang="en-US"/>
              <a:t>Course Goal</a:t>
            </a:r>
          </a:p>
        </p:txBody>
      </p:sp>
      <p:sp>
        <p:nvSpPr>
          <p:cNvPr id="6" name="Content Placeholder 5">
            <a:extLst>
              <a:ext uri="{FF2B5EF4-FFF2-40B4-BE49-F238E27FC236}">
                <a16:creationId xmlns:a16="http://schemas.microsoft.com/office/drawing/2014/main" id="{92399E53-B06F-4D52-8B1F-B6825E7BA645}"/>
              </a:ext>
            </a:extLst>
          </p:cNvPr>
          <p:cNvSpPr>
            <a:spLocks noGrp="1"/>
          </p:cNvSpPr>
          <p:nvPr>
            <p:ph idx="1"/>
          </p:nvPr>
        </p:nvSpPr>
        <p:spPr>
          <a:xfrm>
            <a:off x="269106" y="1390650"/>
            <a:ext cx="8455794" cy="4796033"/>
          </a:xfrm>
        </p:spPr>
        <p:txBody>
          <a:bodyPr>
            <a:normAutofit/>
          </a:bodyPr>
          <a:lstStyle/>
          <a:p>
            <a:r>
              <a:rPr lang="en-US" sz="2000"/>
              <a:t>Upon completing this course, you will gain a basic understanding of Continuous Monitoring Systems (CMS). You will be able to use the knowledge gained on the following topics to assess the accuracy of CMS data and the ongoing compliance of sources monitored by CMS: </a:t>
            </a:r>
          </a:p>
          <a:p>
            <a:endParaRPr lang="en-US" sz="2000"/>
          </a:p>
          <a:p>
            <a:pPr marL="781812" lvl="1" indent="-342900"/>
            <a:r>
              <a:rPr lang="en-US" sz="2000"/>
              <a:t>Types and purposes of CMS</a:t>
            </a:r>
          </a:p>
          <a:p>
            <a:pPr marL="781812" lvl="1" indent="-342900"/>
            <a:r>
              <a:rPr lang="en-US" sz="2000"/>
              <a:t>Review of regulatory basis for CMS</a:t>
            </a:r>
          </a:p>
          <a:p>
            <a:pPr marL="781812" lvl="1" indent="-342900"/>
            <a:r>
              <a:rPr lang="en-US" sz="2000"/>
              <a:t>Analytical techniques </a:t>
            </a:r>
          </a:p>
          <a:p>
            <a:pPr marL="781812" lvl="1" indent="-342900"/>
            <a:r>
              <a:rPr lang="en-US" sz="2000"/>
              <a:t>Systems design and components</a:t>
            </a:r>
          </a:p>
          <a:p>
            <a:pPr marL="781812" lvl="1" indent="-342900"/>
            <a:r>
              <a:rPr lang="en-US" sz="2000"/>
              <a:t>Performance specifications and quality assurance requirements</a:t>
            </a:r>
          </a:p>
          <a:p>
            <a:pPr marL="781812" lvl="1" indent="-342900"/>
            <a:r>
              <a:rPr lang="en-US" sz="2000"/>
              <a:t>Commonly used technologies</a:t>
            </a:r>
          </a:p>
          <a:p>
            <a:pPr marL="781812" lvl="1" indent="-342900"/>
            <a:r>
              <a:rPr lang="en-US" sz="2000"/>
              <a:t>Audits and inspections</a:t>
            </a:r>
          </a:p>
          <a:p>
            <a:pPr marL="781812" lvl="1" indent="-342900"/>
            <a:r>
              <a:rPr lang="en-US" sz="2000"/>
              <a:t>Enforcement procedures</a:t>
            </a:r>
          </a:p>
          <a:p>
            <a:endParaRPr lang="en-US" sz="2000"/>
          </a:p>
          <a:p>
            <a:endParaRPr lang="en-US" sz="2000"/>
          </a:p>
          <a:p>
            <a:endParaRPr lang="en-US"/>
          </a:p>
          <a:p>
            <a:pPr marL="781812" lvl="1" indent="-342900"/>
            <a:endParaRPr lang="en-US"/>
          </a:p>
        </p:txBody>
      </p:sp>
      <p:pic>
        <p:nvPicPr>
          <p:cNvPr id="9" name="Picture Placeholder 8" descr="Dart on the bullseye of a target">
            <a:extLst>
              <a:ext uri="{FF2B5EF4-FFF2-40B4-BE49-F238E27FC236}">
                <a16:creationId xmlns:a16="http://schemas.microsoft.com/office/drawing/2014/main" id="{3CFA2ABC-A355-481C-A8CF-54385D127A6E}"/>
              </a:ext>
            </a:extLst>
          </p:cNvPr>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p:blipFill>
        <p:spPr>
          <a:xfrm>
            <a:off x="8724900" y="1803015"/>
            <a:ext cx="3197994" cy="4378776"/>
          </a:xfrm>
        </p:spPr>
      </p:pic>
      <p:sp>
        <p:nvSpPr>
          <p:cNvPr id="10" name="Slide Number Placeholder 9">
            <a:extLst>
              <a:ext uri="{FF2B5EF4-FFF2-40B4-BE49-F238E27FC236}">
                <a16:creationId xmlns:a16="http://schemas.microsoft.com/office/drawing/2014/main" id="{B468F1FF-DE1C-44EC-A1FC-301CBE4DF14F}"/>
              </a:ext>
            </a:extLst>
          </p:cNvPr>
          <p:cNvSpPr>
            <a:spLocks noGrp="1"/>
          </p:cNvSpPr>
          <p:nvPr>
            <p:ph type="sldNum" sz="quarter" idx="4"/>
          </p:nvPr>
        </p:nvSpPr>
        <p:spPr/>
        <p:txBody>
          <a:bodyPr vert="horz" lIns="91440" tIns="45720" rIns="91440" bIns="45720" rtlCol="0" anchor="ctr"/>
          <a:lstStyle/>
          <a:p>
            <a:fld id="{9F6A1695-EE1A-47E5-B690-CB114231B8B2}" type="slidenum">
              <a:rPr lang="en-US">
                <a:latin typeface="Arial Nova" panose="020B0504020202020204" pitchFamily="34" charset="0"/>
              </a:rPr>
              <a:pPr/>
              <a:t>5</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4025990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C25AD6D-012E-4A9F-902D-CD6FA7245959}"/>
              </a:ext>
            </a:extLst>
          </p:cNvPr>
          <p:cNvSpPr>
            <a:spLocks noGrp="1"/>
          </p:cNvSpPr>
          <p:nvPr>
            <p:ph type="title"/>
          </p:nvPr>
        </p:nvSpPr>
        <p:spPr/>
        <p:txBody>
          <a:bodyPr>
            <a:normAutofit fontScale="90000"/>
          </a:bodyPr>
          <a:lstStyle/>
          <a:p>
            <a:r>
              <a:rPr lang="en-US"/>
              <a:t>Course Outline</a:t>
            </a:r>
          </a:p>
        </p:txBody>
      </p:sp>
      <p:sp>
        <p:nvSpPr>
          <p:cNvPr id="6" name="Content Placeholder 5">
            <a:extLst>
              <a:ext uri="{FF2B5EF4-FFF2-40B4-BE49-F238E27FC236}">
                <a16:creationId xmlns:a16="http://schemas.microsoft.com/office/drawing/2014/main" id="{E7AAF334-64C0-44E1-8893-A7E2297C559A}"/>
              </a:ext>
            </a:extLst>
          </p:cNvPr>
          <p:cNvSpPr txBox="1">
            <a:spLocks/>
          </p:cNvSpPr>
          <p:nvPr/>
        </p:nvSpPr>
        <p:spPr>
          <a:xfrm>
            <a:off x="269106" y="1390651"/>
            <a:ext cx="11653788" cy="658284"/>
          </a:xfrm>
          <a:prstGeom prst="rect">
            <a:avLst/>
          </a:prstGeom>
        </p:spPr>
        <p:txBody>
          <a:bodyPr>
            <a:normAutofit/>
          </a:bodyPr>
          <a:lst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mn-lt"/>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1800" kern="1200">
                <a:solidFill>
                  <a:schemeClr val="tx1"/>
                </a:solidFill>
                <a:latin typeface="+mn-lt"/>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a:lstStyle>
          <a:p>
            <a:pPr marL="0" indent="0">
              <a:buNone/>
            </a:pPr>
            <a:r>
              <a:rPr lang="en-US">
                <a:latin typeface="Arial Nova" panose="020B0504020202020204" pitchFamily="34" charset="0"/>
              </a:rPr>
              <a:t>This course is arranged into four modules: </a:t>
            </a:r>
          </a:p>
          <a:p>
            <a:endParaRPr lang="en-US" sz="2000">
              <a:latin typeface="Arial Nova" panose="020B0504020202020204" pitchFamily="34" charset="0"/>
            </a:endParaRPr>
          </a:p>
          <a:p>
            <a:endParaRPr lang="en-US" sz="2000">
              <a:latin typeface="Arial Nova" panose="020B0504020202020204" pitchFamily="34" charset="0"/>
            </a:endParaRPr>
          </a:p>
          <a:p>
            <a:pPr marL="781812" lvl="1" indent="-342900"/>
            <a:endParaRPr lang="en-US">
              <a:latin typeface="Arial Nova" panose="020B0504020202020204" pitchFamily="34" charset="0"/>
            </a:endParaRPr>
          </a:p>
        </p:txBody>
      </p:sp>
      <p:graphicFrame>
        <p:nvGraphicFramePr>
          <p:cNvPr id="7" name="SmartArt Placeholder 6" descr="Module titles in order: Course Introduction, Module 1: Introduction to CMS, Module 2: Overview of CMS and CMS Design and Components, Module 3: Performance Specifications, Quality Assurance, and Commonly Used Technologies, Module 4: Audits/Inspections and Enforcement">
            <a:extLst>
              <a:ext uri="{FF2B5EF4-FFF2-40B4-BE49-F238E27FC236}">
                <a16:creationId xmlns:a16="http://schemas.microsoft.com/office/drawing/2014/main" id="{F1ACC467-7671-4253-827C-E26B2F339695}"/>
              </a:ext>
              <a:ext uri="{C183D7F6-B498-43B3-948B-1728B52AA6E4}">
                <adec:decorative xmlns:adec="http://schemas.microsoft.com/office/drawing/2017/decorative" val="0"/>
              </a:ext>
            </a:extLst>
          </p:cNvPr>
          <p:cNvGraphicFramePr>
            <a:graphicFrameLocks noGrp="1"/>
          </p:cNvGraphicFramePr>
          <p:nvPr>
            <p:ph type="dgm" sz="quarter" idx="10"/>
            <p:extLst>
              <p:ext uri="{D42A27DB-BD31-4B8C-83A1-F6EECF244321}">
                <p14:modId xmlns:p14="http://schemas.microsoft.com/office/powerpoint/2010/main" val="2820723424"/>
              </p:ext>
            </p:extLst>
          </p:nvPr>
        </p:nvGraphicFramePr>
        <p:xfrm>
          <a:off x="269105" y="2048934"/>
          <a:ext cx="11653787" cy="41377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Slide Number Placeholder 7">
            <a:extLst>
              <a:ext uri="{FF2B5EF4-FFF2-40B4-BE49-F238E27FC236}">
                <a16:creationId xmlns:a16="http://schemas.microsoft.com/office/drawing/2014/main" id="{F87449BF-3D8E-49E2-ACD0-0D3FEB7E5F23}"/>
              </a:ext>
            </a:extLst>
          </p:cNvPr>
          <p:cNvSpPr>
            <a:spLocks noGrp="1"/>
          </p:cNvSpPr>
          <p:nvPr>
            <p:ph type="sldNum" sz="quarter" idx="4"/>
          </p:nvPr>
        </p:nvSpPr>
        <p:spPr/>
        <p:txBody>
          <a:bodyPr vert="horz" lIns="91440" tIns="45720" rIns="91440" bIns="45720" rtlCol="0" anchor="ctr"/>
          <a:lstStyle/>
          <a:p>
            <a:fld id="{9F6A1695-EE1A-47E5-B690-CB114231B8B2}" type="slidenum">
              <a:rPr lang="en-US">
                <a:latin typeface="Arial Nova" panose="020B0504020202020204" pitchFamily="34" charset="0"/>
              </a:rPr>
              <a:pPr/>
              <a:t>6</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12042240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DB225-57FD-4850-BC2E-230618F17B5B}"/>
              </a:ext>
            </a:extLst>
          </p:cNvPr>
          <p:cNvSpPr>
            <a:spLocks noGrp="1"/>
          </p:cNvSpPr>
          <p:nvPr>
            <p:ph type="title"/>
          </p:nvPr>
        </p:nvSpPr>
        <p:spPr/>
        <p:txBody>
          <a:bodyPr>
            <a:normAutofit fontScale="90000"/>
          </a:bodyPr>
          <a:lstStyle/>
          <a:p>
            <a:r>
              <a:rPr lang="en-US"/>
              <a:t>Course Materials</a:t>
            </a:r>
          </a:p>
        </p:txBody>
      </p:sp>
      <p:sp>
        <p:nvSpPr>
          <p:cNvPr id="3" name="Content Placeholder 2">
            <a:extLst>
              <a:ext uri="{FF2B5EF4-FFF2-40B4-BE49-F238E27FC236}">
                <a16:creationId xmlns:a16="http://schemas.microsoft.com/office/drawing/2014/main" id="{9EF08A30-E48D-4B5E-AE70-582B7F84F9F3}"/>
              </a:ext>
            </a:extLst>
          </p:cNvPr>
          <p:cNvSpPr>
            <a:spLocks noGrp="1"/>
          </p:cNvSpPr>
          <p:nvPr>
            <p:ph idx="1"/>
          </p:nvPr>
        </p:nvSpPr>
        <p:spPr>
          <a:xfrm>
            <a:off x="269106" y="1438276"/>
            <a:ext cx="7084194" cy="3638549"/>
          </a:xfrm>
        </p:spPr>
        <p:txBody>
          <a:bodyPr/>
          <a:lstStyle/>
          <a:p>
            <a:r>
              <a:rPr lang="en-US"/>
              <a:t>You should have the following course materials: </a:t>
            </a:r>
          </a:p>
          <a:p>
            <a:endParaRPr lang="en-US"/>
          </a:p>
          <a:p>
            <a:pPr marL="342900" indent="-342900">
              <a:buFont typeface="Arial" panose="020B0604020202020204" pitchFamily="34" charset="0"/>
              <a:buChar char="•"/>
            </a:pPr>
            <a:r>
              <a:rPr lang="en-US"/>
              <a:t>Participant Guide</a:t>
            </a:r>
          </a:p>
          <a:p>
            <a:pPr marL="342900" indent="-342900">
              <a:buFont typeface="Arial" panose="020B0604020202020204" pitchFamily="34" charset="0"/>
              <a:buChar char="•"/>
            </a:pPr>
            <a:r>
              <a:rPr lang="en-US"/>
              <a:t>Handouts</a:t>
            </a:r>
          </a:p>
        </p:txBody>
      </p:sp>
      <p:pic>
        <p:nvPicPr>
          <p:cNvPr id="5" name="Picture 4" descr="Participant Guide Cover">
            <a:extLst>
              <a:ext uri="{FF2B5EF4-FFF2-40B4-BE49-F238E27FC236}">
                <a16:creationId xmlns:a16="http://schemas.microsoft.com/office/drawing/2014/main" id="{7EFB0C11-2720-43E0-BA14-D3F10637EDB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663542" y="1372960"/>
            <a:ext cx="3807269" cy="487618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Slide Number Placeholder 5">
            <a:extLst>
              <a:ext uri="{FF2B5EF4-FFF2-40B4-BE49-F238E27FC236}">
                <a16:creationId xmlns:a16="http://schemas.microsoft.com/office/drawing/2014/main" id="{EA007D62-00CC-414C-8E6A-0926EFC655E4}"/>
              </a:ext>
            </a:extLst>
          </p:cNvPr>
          <p:cNvSpPr>
            <a:spLocks noGrp="1"/>
          </p:cNvSpPr>
          <p:nvPr>
            <p:ph type="sldNum" sz="quarter" idx="4"/>
          </p:nvPr>
        </p:nvSpPr>
        <p:spPr/>
        <p:txBody>
          <a:bodyPr vert="horz" lIns="91440" tIns="45720" rIns="91440" bIns="45720" rtlCol="0" anchor="ctr"/>
          <a:lstStyle/>
          <a:p>
            <a:fld id="{9F6A1695-EE1A-47E5-B690-CB114231B8B2}" type="slidenum">
              <a:rPr lang="en-US">
                <a:latin typeface="Arial Nova" panose="020B0504020202020204" pitchFamily="34" charset="0"/>
              </a:rPr>
              <a:pPr/>
              <a:t>7</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12901742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8D274A4-20EA-42F6-8D67-1F084FE71659}"/>
              </a:ext>
            </a:extLst>
          </p:cNvPr>
          <p:cNvSpPr>
            <a:spLocks noGrp="1"/>
          </p:cNvSpPr>
          <p:nvPr>
            <p:ph type="title"/>
          </p:nvPr>
        </p:nvSpPr>
        <p:spPr/>
        <p:txBody>
          <a:bodyPr>
            <a:normAutofit fontScale="90000"/>
          </a:bodyPr>
          <a:lstStyle/>
          <a:p>
            <a:r>
              <a:rPr lang="en-US"/>
              <a:t>Course Schedule</a:t>
            </a:r>
          </a:p>
        </p:txBody>
      </p:sp>
      <p:sp>
        <p:nvSpPr>
          <p:cNvPr id="8" name="Slide Number Placeholder 7">
            <a:extLst>
              <a:ext uri="{FF2B5EF4-FFF2-40B4-BE49-F238E27FC236}">
                <a16:creationId xmlns:a16="http://schemas.microsoft.com/office/drawing/2014/main" id="{1878DCA6-3C48-4373-86B6-762E737031FA}"/>
              </a:ext>
            </a:extLst>
          </p:cNvPr>
          <p:cNvSpPr>
            <a:spLocks noGrp="1"/>
          </p:cNvSpPr>
          <p:nvPr>
            <p:ph type="sldNum" sz="quarter" idx="4"/>
          </p:nvPr>
        </p:nvSpPr>
        <p:spPr/>
        <p:txBody>
          <a:bodyPr/>
          <a:lstStyle/>
          <a:p>
            <a:fld id="{9F6A1695-EE1A-47E5-B690-CB114231B8B2}" type="slidenum">
              <a:rPr lang="en-US" smtClean="0"/>
              <a:t>8</a:t>
            </a:fld>
            <a:endParaRPr lang="en-US"/>
          </a:p>
        </p:txBody>
      </p:sp>
      <p:pic>
        <p:nvPicPr>
          <p:cNvPr id="3" name="Picture 2" descr="Calendar">
            <a:extLst>
              <a:ext uri="{FF2B5EF4-FFF2-40B4-BE49-F238E27FC236}">
                <a16:creationId xmlns:a16="http://schemas.microsoft.com/office/drawing/2014/main" id="{46F8B04D-E8FB-4E7A-A4A1-36FFE0892825}"/>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7636" b="100000" l="0" r="100000">
                        <a14:foregroundMark x1="58857" y1="61769" x2="58857" y2="61769"/>
                        <a14:foregroundMark x1="70854" y1="25645" x2="70854" y2="25645"/>
                        <a14:foregroundMark x1="74382" y1="19853" x2="74382" y2="19853"/>
                        <a14:foregroundMark x1="69442" y1="17483" x2="69442" y2="17483"/>
                        <a14:foregroundMark x1="69442" y1="17483" x2="69442" y2="17483"/>
                        <a14:foregroundMark x1="40155" y1="59610" x2="40155" y2="59610"/>
                        <a14:foregroundMark x1="69090" y1="24329" x2="69090" y2="24329"/>
                        <a14:foregroundMark x1="89908" y1="24592" x2="89908" y2="24592"/>
                        <a14:foregroundMark x1="99083" y1="58557" x2="99083" y2="58557"/>
                        <a14:foregroundMark x1="92025" y1="86519" x2="92025" y2="86519"/>
                        <a14:foregroundMark x1="98377" y1="97841" x2="98377" y2="97841"/>
                        <a14:foregroundMark x1="79675" y1="66245" x2="79675" y2="66245"/>
                        <a14:foregroundMark x1="71912" y1="34597" x2="71912" y2="34597"/>
                        <a14:foregroundMark x1="64502" y1="16956" x2="64502" y2="16956"/>
                        <a14:foregroundMark x1="60268" y1="11690" x2="60268" y2="11690"/>
                        <a14:foregroundMark x1="97248" y1="64350" x2="97248" y2="64350"/>
                        <a14:foregroundMark x1="97248" y1="59084" x2="97248" y2="59084"/>
                        <a14:foregroundMark x1="66902" y1="7636" x2="66902" y2="7636"/>
                      </a14:backgroundRemoval>
                    </a14:imgEffect>
                  </a14:imgLayer>
                </a14:imgProps>
              </a:ext>
              <a:ext uri="{28A0092B-C50C-407E-A947-70E740481C1C}">
                <a14:useLocalDpi xmlns:a14="http://schemas.microsoft.com/office/drawing/2010/main"/>
              </a:ext>
            </a:extLst>
          </a:blip>
          <a:srcRect b="1788"/>
          <a:stretch/>
        </p:blipFill>
        <p:spPr>
          <a:xfrm>
            <a:off x="7783286" y="1057453"/>
            <a:ext cx="4408714" cy="5800547"/>
          </a:xfrm>
          <a:prstGeom prst="rect">
            <a:avLst/>
          </a:prstGeom>
        </p:spPr>
      </p:pic>
      <p:graphicFrame>
        <p:nvGraphicFramePr>
          <p:cNvPr id="12" name="Table 12">
            <a:extLst>
              <a:ext uri="{FF2B5EF4-FFF2-40B4-BE49-F238E27FC236}">
                <a16:creationId xmlns:a16="http://schemas.microsoft.com/office/drawing/2014/main" id="{3A412BF0-73AC-495B-962E-25CD6DC395F9}"/>
              </a:ext>
            </a:extLst>
          </p:cNvPr>
          <p:cNvGraphicFramePr>
            <a:graphicFrameLocks noGrp="1"/>
          </p:cNvGraphicFramePr>
          <p:nvPr>
            <p:extLst>
              <p:ext uri="{D42A27DB-BD31-4B8C-83A1-F6EECF244321}">
                <p14:modId xmlns:p14="http://schemas.microsoft.com/office/powerpoint/2010/main" val="421422037"/>
              </p:ext>
            </p:extLst>
          </p:nvPr>
        </p:nvGraphicFramePr>
        <p:xfrm>
          <a:off x="269106" y="1314223"/>
          <a:ext cx="8452758" cy="4873968"/>
        </p:xfrm>
        <a:graphic>
          <a:graphicData uri="http://schemas.openxmlformats.org/drawingml/2006/table">
            <a:tbl>
              <a:tblPr firstRow="1" bandRow="1">
                <a:tableStyleId>{2D5ABB26-0587-4C30-8999-92F81FD0307C}</a:tableStyleId>
              </a:tblPr>
              <a:tblGrid>
                <a:gridCol w="2125531">
                  <a:extLst>
                    <a:ext uri="{9D8B030D-6E8A-4147-A177-3AD203B41FA5}">
                      <a16:colId xmlns:a16="http://schemas.microsoft.com/office/drawing/2014/main" val="4235249098"/>
                    </a:ext>
                  </a:extLst>
                </a:gridCol>
                <a:gridCol w="6327227">
                  <a:extLst>
                    <a:ext uri="{9D8B030D-6E8A-4147-A177-3AD203B41FA5}">
                      <a16:colId xmlns:a16="http://schemas.microsoft.com/office/drawing/2014/main" val="1212530174"/>
                    </a:ext>
                  </a:extLst>
                </a:gridCol>
              </a:tblGrid>
              <a:tr h="370840">
                <a:tc rowSpan="3">
                  <a:txBody>
                    <a:bodyPr/>
                    <a:lstStyle/>
                    <a:p>
                      <a:r>
                        <a:rPr lang="en-US" sz="2400" b="1">
                          <a:latin typeface="Arial Nova" panose="020B0504020202020204" pitchFamily="34" charset="0"/>
                        </a:rPr>
                        <a:t>Day 1</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tc>
                  <a:txBody>
                    <a:bodyPr/>
                    <a:lstStyle/>
                    <a:p>
                      <a:r>
                        <a:rPr lang="en-US" sz="2400" b="0">
                          <a:latin typeface="Arial Nova" panose="020B0504020202020204" pitchFamily="34" charset="0"/>
                        </a:rPr>
                        <a:t>Course Introduction</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extLst>
                  <a:ext uri="{0D108BD9-81ED-4DB2-BD59-A6C34878D82A}">
                    <a16:rowId xmlns:a16="http://schemas.microsoft.com/office/drawing/2014/main" val="787090939"/>
                  </a:ext>
                </a:extLst>
              </a:tr>
              <a:tr h="0">
                <a:tc vMerge="1">
                  <a:txBody>
                    <a:bodyPr/>
                    <a:lstStyle/>
                    <a:p>
                      <a:endParaRPr lang="en-US" sz="2400" b="1">
                        <a:latin typeface="Arial Nova" panose="020B0504020202020204" pitchFamily="34" charset="0"/>
                      </a:endParaRPr>
                    </a:p>
                  </a:txBody>
                  <a:tcPr>
                    <a:lnL w="12700" cap="flat" cmpd="sng" algn="ctr">
                      <a:solidFill>
                        <a:schemeClr val="accent1">
                          <a:lumMod val="60000"/>
                          <a:lumOff val="40000"/>
                        </a:schemeClr>
                      </a:solidFill>
                      <a:prstDash val="solid"/>
                      <a:round/>
                      <a:headEnd type="none" w="med" len="med"/>
                      <a:tailEnd type="none" w="med" len="med"/>
                    </a:lnL>
                    <a:lnR w="12700" cap="flat" cmpd="sng" algn="ctr">
                      <a:solidFill>
                        <a:schemeClr val="accent1">
                          <a:lumMod val="60000"/>
                          <a:lumOff val="40000"/>
                        </a:schemeClr>
                      </a:solidFill>
                      <a:prstDash val="solid"/>
                      <a:round/>
                      <a:headEnd type="none" w="med" len="med"/>
                      <a:tailEnd type="none" w="med" len="med"/>
                    </a:lnR>
                    <a:lnT w="12700" cap="flat" cmpd="sng" algn="ctr">
                      <a:solidFill>
                        <a:schemeClr val="accent1">
                          <a:lumMod val="60000"/>
                          <a:lumOff val="40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indent="0"/>
                      <a:r>
                        <a:rPr lang="en-US" sz="2400">
                          <a:latin typeface="Arial Nova" panose="020B0504020202020204" pitchFamily="34" charset="0"/>
                        </a:rPr>
                        <a:t>Module 1: Introduction to CMS</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extLst>
                  <a:ext uri="{0D108BD9-81ED-4DB2-BD59-A6C34878D82A}">
                    <a16:rowId xmlns:a16="http://schemas.microsoft.com/office/drawing/2014/main" val="1046160174"/>
                  </a:ext>
                </a:extLst>
              </a:tr>
              <a:tr h="370840">
                <a:tc vMerge="1">
                  <a:txBody>
                    <a:bodyPr/>
                    <a:lstStyle/>
                    <a:p>
                      <a:endParaRPr lang="en-US" sz="2400" b="1">
                        <a:latin typeface="Arial Nova" panose="020B0504020202020204" pitchFamily="34" charset="0"/>
                      </a:endParaRPr>
                    </a:p>
                  </a:txBody>
                  <a:tcPr>
                    <a:lnL w="12700" cap="flat" cmpd="sng" algn="ctr">
                      <a:solidFill>
                        <a:schemeClr val="accent1">
                          <a:lumMod val="60000"/>
                          <a:lumOff val="40000"/>
                        </a:schemeClr>
                      </a:solidFill>
                      <a:prstDash val="solid"/>
                      <a:round/>
                      <a:headEnd type="none" w="med" len="med"/>
                      <a:tailEnd type="none" w="med" len="med"/>
                    </a:lnL>
                    <a:lnR w="12700" cap="flat" cmpd="sng" algn="ctr">
                      <a:solidFill>
                        <a:schemeClr val="accent1">
                          <a:lumMod val="60000"/>
                          <a:lumOff val="4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lumMod val="60000"/>
                          <a:lumOff val="40000"/>
                        </a:schemeClr>
                      </a:solidFill>
                      <a:prstDash val="solid"/>
                      <a:round/>
                      <a:headEnd type="none" w="med" len="med"/>
                      <a:tailEnd type="none" w="med" len="med"/>
                    </a:lnB>
                  </a:tcPr>
                </a:tc>
                <a:tc>
                  <a:txBody>
                    <a:bodyPr/>
                    <a:lstStyle/>
                    <a:p>
                      <a:r>
                        <a:rPr lang="en-US" sz="2400">
                          <a:latin typeface="Arial Nova" panose="020B0504020202020204" pitchFamily="34" charset="0"/>
                        </a:rPr>
                        <a:t>Module 2: Overview of CMS and CMS Design and Components</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extLst>
                  <a:ext uri="{0D108BD9-81ED-4DB2-BD59-A6C34878D82A}">
                    <a16:rowId xmlns:a16="http://schemas.microsoft.com/office/drawing/2014/main" val="751468244"/>
                  </a:ext>
                </a:extLst>
              </a:tr>
              <a:tr h="370840">
                <a:tc>
                  <a:txBody>
                    <a:bodyPr/>
                    <a:lstStyle/>
                    <a:p>
                      <a:r>
                        <a:rPr lang="en-US" sz="2400" b="1">
                          <a:latin typeface="Arial Nova" panose="020B0504020202020204" pitchFamily="34" charset="0"/>
                        </a:rPr>
                        <a:t>Day 2 </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0">
                          <a:latin typeface="Arial Nova" panose="020B0504020202020204" pitchFamily="34" charset="0"/>
                        </a:rPr>
                        <a:t>Module 3: Performance Specifications, Quality Assurance, and Commonly Used Technologies</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extLst>
                  <a:ext uri="{0D108BD9-81ED-4DB2-BD59-A6C34878D82A}">
                    <a16:rowId xmlns:a16="http://schemas.microsoft.com/office/drawing/2014/main" val="3120092034"/>
                  </a:ext>
                </a:extLst>
              </a:tr>
              <a:tr h="636497">
                <a:tc rowSpan="3">
                  <a:txBody>
                    <a:bodyPr/>
                    <a:lstStyle/>
                    <a:p>
                      <a:r>
                        <a:rPr lang="en-US" sz="2400" b="1">
                          <a:latin typeface="Arial Nova" panose="020B0504020202020204" pitchFamily="34" charset="0"/>
                        </a:rPr>
                        <a:t>Day 3</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tc>
                  <a:txBody>
                    <a:bodyPr/>
                    <a:lstStyle/>
                    <a:p>
                      <a:r>
                        <a:rPr lang="en-US" sz="2400">
                          <a:latin typeface="Arial Nova" panose="020B0504020202020204" pitchFamily="34" charset="0"/>
                        </a:rPr>
                        <a:t>Module 3 and Wrap Up</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extLst>
                  <a:ext uri="{0D108BD9-81ED-4DB2-BD59-A6C34878D82A}">
                    <a16:rowId xmlns:a16="http://schemas.microsoft.com/office/drawing/2014/main" val="942269346"/>
                  </a:ext>
                </a:extLst>
              </a:tr>
              <a:tr h="854191">
                <a:tc vMerge="1">
                  <a:txBody>
                    <a:bodyPr/>
                    <a:lstStyle/>
                    <a:p>
                      <a:endParaRPr lang="en-US" sz="2400" b="1">
                        <a:latin typeface="Arial Nova" panose="020B05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400">
                          <a:latin typeface="Arial Nova" panose="020B0504020202020204" pitchFamily="34" charset="0"/>
                        </a:rPr>
                        <a:t>Module 4: Audits/Inspections and Enforcement</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extLst>
                  <a:ext uri="{0D108BD9-81ED-4DB2-BD59-A6C34878D82A}">
                    <a16:rowId xmlns:a16="http://schemas.microsoft.com/office/drawing/2014/main" val="3158534791"/>
                  </a:ext>
                </a:extLst>
              </a:tr>
              <a:tr h="370840">
                <a:tc vMerge="1">
                  <a:txBody>
                    <a:bodyPr/>
                    <a:lstStyle/>
                    <a:p>
                      <a:endParaRPr lang="en-US" sz="2400" b="1">
                        <a:latin typeface="Arial Nova" panose="020B0504020202020204" pitchFamily="34" charset="0"/>
                      </a:endParaRPr>
                    </a:p>
                  </a:txBody>
                  <a:tcPr>
                    <a:lnL w="12700" cap="flat" cmpd="sng" algn="ctr">
                      <a:solidFill>
                        <a:schemeClr val="accent1">
                          <a:lumMod val="60000"/>
                          <a:lumOff val="40000"/>
                        </a:schemeClr>
                      </a:solidFill>
                      <a:prstDash val="solid"/>
                      <a:round/>
                      <a:headEnd type="none" w="med" len="med"/>
                      <a:tailEnd type="none" w="med" len="med"/>
                    </a:lnL>
                    <a:lnR w="12700" cap="flat" cmpd="sng" algn="ctr">
                      <a:solidFill>
                        <a:schemeClr val="accent1">
                          <a:lumMod val="60000"/>
                          <a:lumOff val="40000"/>
                        </a:schemeClr>
                      </a:solidFill>
                      <a:prstDash val="solid"/>
                      <a:round/>
                      <a:headEnd type="none" w="med" len="med"/>
                      <a:tailEnd type="none" w="med" len="med"/>
                    </a:lnR>
                    <a:lnT w="12700" cap="flat" cmpd="sng" algn="ctr">
                      <a:solidFill>
                        <a:schemeClr val="accent1">
                          <a:lumMod val="60000"/>
                          <a:lumOff val="40000"/>
                        </a:schemeClr>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sz="2400">
                          <a:latin typeface="Arial Nova" panose="020B0504020202020204" pitchFamily="34" charset="0"/>
                        </a:rPr>
                        <a:t>Post-Training Assessment and Course Exam</a:t>
                      </a:r>
                    </a:p>
                  </a:txBody>
                  <a:tcPr>
                    <a:lnL w="12700" cap="flat" cmpd="sng" algn="ctr">
                      <a:solidFill>
                        <a:srgbClr val="1D751D"/>
                      </a:solidFill>
                      <a:prstDash val="solid"/>
                      <a:round/>
                      <a:headEnd type="none" w="med" len="med"/>
                      <a:tailEnd type="none" w="med" len="med"/>
                    </a:lnL>
                    <a:lnR w="12700" cap="flat" cmpd="sng" algn="ctr">
                      <a:solidFill>
                        <a:srgbClr val="1D751D"/>
                      </a:solidFill>
                      <a:prstDash val="solid"/>
                      <a:round/>
                      <a:headEnd type="none" w="med" len="med"/>
                      <a:tailEnd type="none" w="med" len="med"/>
                    </a:lnR>
                    <a:lnT w="12700" cap="flat" cmpd="sng" algn="ctr">
                      <a:solidFill>
                        <a:srgbClr val="1D751D"/>
                      </a:solidFill>
                      <a:prstDash val="solid"/>
                      <a:round/>
                      <a:headEnd type="none" w="med" len="med"/>
                      <a:tailEnd type="none" w="med" len="med"/>
                    </a:lnT>
                    <a:lnB w="12700" cap="flat" cmpd="sng" algn="ctr">
                      <a:solidFill>
                        <a:srgbClr val="1D751D"/>
                      </a:solidFill>
                      <a:prstDash val="solid"/>
                      <a:round/>
                      <a:headEnd type="none" w="med" len="med"/>
                      <a:tailEnd type="none" w="med" len="med"/>
                    </a:lnB>
                  </a:tcPr>
                </a:tc>
                <a:extLst>
                  <a:ext uri="{0D108BD9-81ED-4DB2-BD59-A6C34878D82A}">
                    <a16:rowId xmlns:a16="http://schemas.microsoft.com/office/drawing/2014/main" val="3880509146"/>
                  </a:ext>
                </a:extLst>
              </a:tr>
            </a:tbl>
          </a:graphicData>
        </a:graphic>
      </p:graphicFrame>
    </p:spTree>
    <p:custDataLst>
      <p:tags r:id="rId1"/>
    </p:custDataLst>
    <p:extLst>
      <p:ext uri="{BB962C8B-B14F-4D97-AF65-F5344CB8AC3E}">
        <p14:creationId xmlns:p14="http://schemas.microsoft.com/office/powerpoint/2010/main" val="4470364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853A79-29AE-433E-873F-631B426E9F2C}"/>
              </a:ext>
            </a:extLst>
          </p:cNvPr>
          <p:cNvSpPr>
            <a:spLocks noGrp="1"/>
          </p:cNvSpPr>
          <p:nvPr>
            <p:ph type="title"/>
          </p:nvPr>
        </p:nvSpPr>
        <p:spPr>
          <a:xfrm>
            <a:off x="269107" y="276088"/>
            <a:ext cx="11656194" cy="753642"/>
          </a:xfrm>
        </p:spPr>
        <p:txBody>
          <a:bodyPr>
            <a:normAutofit fontScale="90000"/>
          </a:bodyPr>
          <a:lstStyle/>
          <a:p>
            <a:r>
              <a:rPr lang="en-US"/>
              <a:t>Ground Rules</a:t>
            </a:r>
          </a:p>
        </p:txBody>
      </p:sp>
      <p:sp>
        <p:nvSpPr>
          <p:cNvPr id="5" name="Content Placeholder 4">
            <a:extLst>
              <a:ext uri="{FF2B5EF4-FFF2-40B4-BE49-F238E27FC236}">
                <a16:creationId xmlns:a16="http://schemas.microsoft.com/office/drawing/2014/main" id="{F1C73E71-27C7-48C2-9C31-3F0B78E3A78F}"/>
              </a:ext>
            </a:extLst>
          </p:cNvPr>
          <p:cNvSpPr>
            <a:spLocks noGrp="1"/>
          </p:cNvSpPr>
          <p:nvPr>
            <p:ph idx="1"/>
          </p:nvPr>
        </p:nvSpPr>
        <p:spPr>
          <a:xfrm>
            <a:off x="269106" y="1438276"/>
            <a:ext cx="5385460" cy="4748407"/>
          </a:xfrm>
        </p:spPr>
        <p:txBody>
          <a:bodyPr/>
          <a:lstStyle/>
          <a:p>
            <a:pPr marL="342900" indent="-342900">
              <a:buFont typeface="Arial" panose="020B0604020202020204" pitchFamily="34" charset="0"/>
              <a:buChar char="•"/>
            </a:pPr>
            <a:r>
              <a:rPr lang="en-US"/>
              <a:t>Start and Stop on-time </a:t>
            </a:r>
          </a:p>
          <a:p>
            <a:pPr marL="342900" indent="-342900">
              <a:buFont typeface="Arial" panose="020B0604020202020204" pitchFamily="34" charset="0"/>
              <a:buChar char="•"/>
            </a:pPr>
            <a:r>
              <a:rPr lang="en-US"/>
              <a:t>Silence cell phones</a:t>
            </a:r>
          </a:p>
          <a:p>
            <a:pPr marL="342900" indent="-342900">
              <a:buFont typeface="Arial" panose="020B0604020202020204" pitchFamily="34" charset="0"/>
              <a:buChar char="•"/>
            </a:pPr>
            <a:r>
              <a:rPr lang="en-US"/>
              <a:t>Be respectful and courteous </a:t>
            </a:r>
          </a:p>
          <a:p>
            <a:pPr marL="342900" indent="-342900">
              <a:buFont typeface="Arial" panose="020B0604020202020204" pitchFamily="34" charset="0"/>
              <a:buChar char="•"/>
            </a:pPr>
            <a:r>
              <a:rPr lang="en-US"/>
              <a:t>Ask questions as you think of them</a:t>
            </a:r>
          </a:p>
          <a:p>
            <a:pPr marL="342900" indent="-342900">
              <a:buFont typeface="Arial" panose="020B0604020202020204" pitchFamily="34" charset="0"/>
              <a:buChar char="•"/>
            </a:pPr>
            <a:r>
              <a:rPr lang="en-US"/>
              <a:t>Return promptly from breaks and lunch</a:t>
            </a:r>
          </a:p>
          <a:p>
            <a:endParaRPr lang="en-US"/>
          </a:p>
          <a:p>
            <a:pPr marL="342900" indent="-342900">
              <a:buFont typeface="Arial" panose="020B0604020202020204" pitchFamily="34" charset="0"/>
              <a:buChar char="•"/>
            </a:pPr>
            <a:endParaRPr lang="en-US"/>
          </a:p>
        </p:txBody>
      </p:sp>
      <p:pic>
        <p:nvPicPr>
          <p:cNvPr id="3" name="Picture Placeholder 2" descr="Instructor lecturing in front of a class">
            <a:extLst>
              <a:ext uri="{FF2B5EF4-FFF2-40B4-BE49-F238E27FC236}">
                <a16:creationId xmlns:a16="http://schemas.microsoft.com/office/drawing/2014/main" id="{DEFB717C-43F7-4E2A-BF64-121FFB8890FF}"/>
              </a:ext>
            </a:extLst>
          </p:cNvPr>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p:blipFill>
        <p:spPr>
          <a:xfrm>
            <a:off x="5822884" y="1850571"/>
            <a:ext cx="5770026" cy="3846684"/>
          </a:xfrm>
        </p:spPr>
      </p:pic>
      <p:sp>
        <p:nvSpPr>
          <p:cNvPr id="7" name="Slide Number Placeholder 6">
            <a:extLst>
              <a:ext uri="{FF2B5EF4-FFF2-40B4-BE49-F238E27FC236}">
                <a16:creationId xmlns:a16="http://schemas.microsoft.com/office/drawing/2014/main" id="{6FBBCB7A-FB81-46FF-866B-B6367F1387B2}"/>
              </a:ext>
            </a:extLst>
          </p:cNvPr>
          <p:cNvSpPr>
            <a:spLocks noGrp="1"/>
          </p:cNvSpPr>
          <p:nvPr>
            <p:ph type="sldNum" sz="quarter" idx="4"/>
          </p:nvPr>
        </p:nvSpPr>
        <p:spPr>
          <a:xfrm>
            <a:off x="9179694" y="6405885"/>
            <a:ext cx="2743200" cy="365125"/>
          </a:xfrm>
        </p:spPr>
        <p:txBody>
          <a:bodyPr vert="horz" lIns="91440" tIns="45720" rIns="91440" bIns="45720" rtlCol="0" anchor="ctr"/>
          <a:lstStyle/>
          <a:p>
            <a:fld id="{9F6A1695-EE1A-47E5-B690-CB114231B8B2}" type="slidenum">
              <a:rPr lang="en-US">
                <a:latin typeface="Arial Nova" panose="020B0504020202020204" pitchFamily="34" charset="0"/>
              </a:rPr>
              <a:pPr/>
              <a:t>9</a:t>
            </a:fld>
            <a:endParaRPr lang="en-US">
              <a:latin typeface="Arial Nova" panose="020B0504020202020204" pitchFamily="34" charset="0"/>
            </a:endParaRPr>
          </a:p>
        </p:txBody>
      </p:sp>
    </p:spTree>
    <p:custDataLst>
      <p:tags r:id="rId1"/>
    </p:custDataLst>
    <p:extLst>
      <p:ext uri="{BB962C8B-B14F-4D97-AF65-F5344CB8AC3E}">
        <p14:creationId xmlns:p14="http://schemas.microsoft.com/office/powerpoint/2010/main" val="20210371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1"/>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Ecology 16x9">
  <a:themeElements>
    <a:clrScheme name="Custom 1">
      <a:dk1>
        <a:srgbClr val="4D3E2F"/>
      </a:dk1>
      <a:lt1>
        <a:sysClr val="window" lastClr="FFFFFF"/>
      </a:lt1>
      <a:dk2>
        <a:srgbClr val="000000"/>
      </a:dk2>
      <a:lt2>
        <a:srgbClr val="DDDDDD"/>
      </a:lt2>
      <a:accent1>
        <a:srgbClr val="6DC15F"/>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ature ecology education photo presentation.potx" id="{C2041BFC-79DD-469A-9C9C-CE3A45FF64F3}" vid="{F6D325B2-35D9-40C5-B4CD-C0A8483D5659}"/>
    </a:ext>
  </a:extLst>
</a:theme>
</file>

<file path=ppt/theme/theme2.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e3f09c3df709400db2417a7161762d62 xmlns="22d004a6-2f8d-4a75-9f1d-859e2ae55add">
      <Terms xmlns="http://schemas.microsoft.com/office/infopath/2007/PartnerControls"/>
    </e3f09c3df709400db2417a7161762d62>
    <Document_x0020_Creation_x0020_Date xmlns="4ffa91fb-a0ff-4ac5-b2db-65c790d184a4">2020-02-14T05:00:00+00:00</Document_x0020_Creation_x0020_Date>
    <EPA_x0020_Office xmlns="4ffa91fb-a0ff-4ac5-b2db-65c790d184a4">Not Found!</EPA_x0020_Office>
    <CategoryDescription xmlns="http://schemas.microsoft.com/sharepoint.v3" xsi:nil="true"/>
    <Identifier xmlns="4ffa91fb-a0ff-4ac5-b2db-65c790d184a4" xsi:nil="true"/>
    <_Coverage xmlns="http://schemas.microsoft.com/sharepoint/v3/fields" xsi:nil="true"/>
    <Creator xmlns="4ffa91fb-a0ff-4ac5-b2db-65c790d184a4">
      <UserInfo>
        <DisplayName>Scarlett, Tammy</DisplayName>
        <AccountId>11985</AccountId>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xsi:nil="true"/>
    <MediaLengthInSeconds xmlns="7ca2beb3-1377-461b-b2b4-dd4dfd03076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8D1AE864022FC4AB1940C9ACBC18425" ma:contentTypeVersion="19" ma:contentTypeDescription="Create a new document." ma:contentTypeScope="" ma:versionID="0c5c5939c7679f1f3fc34bf28d89cc4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7ca2beb3-1377-461b-b2b4-dd4dfd030764" xmlns:ns6="22d004a6-2f8d-4a75-9f1d-859e2ae55add" targetNamespace="http://schemas.microsoft.com/office/2006/metadata/properties" ma:root="true" ma:fieldsID="1182d8e62c7ea203c520ac9a7a3b90be" ns1:_="" ns2:_="" ns3:_="" ns4:_="" ns5:_="" ns6:_="">
    <xsd:import namespace="http://schemas.microsoft.com/sharepoint/v3"/>
    <xsd:import namespace="4ffa91fb-a0ff-4ac5-b2db-65c790d184a4"/>
    <xsd:import namespace="http://schemas.microsoft.com/sharepoint.v3"/>
    <xsd:import namespace="http://schemas.microsoft.com/sharepoint/v3/fields"/>
    <xsd:import namespace="7ca2beb3-1377-461b-b2b4-dd4dfd030764"/>
    <xsd:import namespace="22d004a6-2f8d-4a75-9f1d-859e2ae55add"/>
    <xsd:element name="properties">
      <xsd:complexType>
        <xsd:sequence>
          <xsd:element name="documentManagement">
            <xsd:complexType>
              <xsd:all>
                <xsd:element ref="ns2:Document_x0020_Creation_x0020_Date" minOccurs="0"/>
                <xsd:element ref="ns2:Creator" minOccurs="0"/>
                <xsd:element ref="ns2:EPA_x0020_Office" minOccurs="0"/>
                <xsd:element ref="ns2:Record"/>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5:MediaServiceMetadata" minOccurs="0"/>
                <xsd:element ref="ns5:MediaServiceFastMetadata" minOccurs="0"/>
                <xsd:element ref="ns5:MediaLengthInSeconds" minOccurs="0"/>
                <xsd:element ref="ns5:MediaServiceDateTaken" minOccurs="0"/>
                <xsd:element ref="ns6:SharedWithUsers" minOccurs="0"/>
                <xsd:element ref="ns6:SharedWithDetails" minOccurs="0"/>
                <xsd:element ref="ns5:MediaServiceObjectDetectorVersions" minOccurs="0"/>
                <xsd:element ref="ns5:MediaServiceGenerationTime" minOccurs="0"/>
                <xsd:element ref="ns5:MediaServiceEventHashCode" minOccurs="0"/>
                <xsd:element ref="ns6:e3f09c3df709400db2417a7161762d62"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ma:readOnly="false">
      <xsd:simpleType>
        <xsd:restriction base="dms:Text">
          <xsd:maxLength value="255"/>
        </xsd:restriction>
      </xsd:simpleType>
    </xsd:element>
    <xsd:element name="Record" ma:index="5"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ma:readOnly="false">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54f485cd-92c0-4abe-a378-745fe4335b12}" ma:internalName="TaxCatchAllLabel" ma:readOnly="true" ma:showField="CatchAllDataLabel" ma:web="22d004a6-2f8d-4a75-9f1d-859e2ae55ad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54f485cd-92c0-4abe-a378-745fe4335b12}" ma:internalName="TaxCatchAll" ma:showField="CatchAllData" ma:web="22d004a6-2f8d-4a75-9f1d-859e2ae55ad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ca2beb3-1377-461b-b2b4-dd4dfd030764" elementFormDefault="qualified">
    <xsd:import namespace="http://schemas.microsoft.com/office/2006/documentManagement/types"/>
    <xsd:import namespace="http://schemas.microsoft.com/office/infopath/2007/PartnerControls"/>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LengthInSeconds" ma:index="30" nillable="true" ma:displayName="MediaLengthInSeconds" ma:hidden="true" ma:internalName="MediaLengthInSeconds" ma:readOnly="true">
      <xsd:simpleType>
        <xsd:restriction base="dms:Unknown"/>
      </xsd:simpleType>
    </xsd:element>
    <xsd:element name="MediaServiceDateTaken" ma:index="31" nillable="true" ma:displayName="MediaServiceDateTaken" ma:hidden="true" ma:internalName="MediaServiceDateTaken" ma:readOnly="true">
      <xsd:simpleType>
        <xsd:restriction base="dms:Text"/>
      </xsd:simpleType>
    </xsd:element>
    <xsd:element name="MediaServiceObjectDetectorVersions" ma:index="34" nillable="true" ma:displayName="MediaServiceObjectDetectorVersions" ma:hidden="true" ma:indexed="true" ma:internalName="MediaServiceObjectDetectorVersions" ma:readOnly="true">
      <xsd:simpleType>
        <xsd:restriction base="dms:Text"/>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2d004a6-2f8d-4a75-9f1d-859e2ae55add" elementFormDefault="qualified">
    <xsd:import namespace="http://schemas.microsoft.com/office/2006/documentManagement/types"/>
    <xsd:import namespace="http://schemas.microsoft.com/office/infopath/2007/PartnerControls"/>
    <xsd:element name="SharedWithUsers" ma:index="3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3" nillable="true" ma:displayName="Shared With Details" ma:internalName="SharedWithDetails" ma:readOnly="true">
      <xsd:simpleType>
        <xsd:restriction base="dms:Note">
          <xsd:maxLength value="255"/>
        </xsd:restriction>
      </xsd:simpleType>
    </xsd:element>
    <xsd:element name="e3f09c3df709400db2417a7161762d62" ma:index="37"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29f62856-1543-49d4-a736-4569d363f533" ContentTypeId="0x0101" PreviousValue="false"/>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7FB1CD1-54C5-4757-93C2-35C3EE2BFAC5}">
  <ds:schemaRefs>
    <ds:schemaRef ds:uri="22d004a6-2f8d-4a75-9f1d-859e2ae55add"/>
    <ds:schemaRef ds:uri="31f836ba-f673-4ee3-a32d-cd74bff07f34"/>
    <ds:schemaRef ds:uri="3c914cde-9af0-457a-a7da-575c2d52b74b"/>
    <ds:schemaRef ds:uri="4ffa91fb-a0ff-4ac5-b2db-65c790d184a4"/>
    <ds:schemaRef ds:uri="846cd87d-8317-4481-9f7e-abc1d5f0068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microsoft.com/sharepoint/v3"/>
    <ds:schemaRef ds:uri="http://schemas.microsoft.com/sharepoint/v3/fields"/>
    <ds:schemaRef ds:uri="http://schemas.microsoft.com/sharepoint/v4"/>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84B2DCDD-E8F1-48D1-9C5C-5385D71085BE}"/>
</file>

<file path=customXml/itemProps3.xml><?xml version="1.0" encoding="utf-8"?>
<ds:datastoreItem xmlns:ds="http://schemas.openxmlformats.org/officeDocument/2006/customXml" ds:itemID="{2538B11B-145A-4B4F-8DFB-969E31FC040C}">
  <ds:schemaRefs>
    <ds:schemaRef ds:uri="Microsoft.SharePoint.Taxonomy.ContentTypeSync"/>
  </ds:schemaRefs>
</ds:datastoreItem>
</file>

<file path=customXml/itemProps4.xml><?xml version="1.0" encoding="utf-8"?>
<ds:datastoreItem xmlns:ds="http://schemas.openxmlformats.org/officeDocument/2006/customXml" ds:itemID="{E9AEBCAC-3E78-42D6-AEF6-4B589DCBF2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11</Slides>
  <Notes>11</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Ecology 16x9</vt:lpstr>
      <vt:lpstr>WELCOME! </vt:lpstr>
      <vt:lpstr>Instructors</vt:lpstr>
      <vt:lpstr>INTRODUCTIONS</vt:lpstr>
      <vt:lpstr>Course Introduction</vt:lpstr>
      <vt:lpstr>Course Goal</vt:lpstr>
      <vt:lpstr>Course Outline</vt:lpstr>
      <vt:lpstr>Course Materials</vt:lpstr>
      <vt:lpstr>Course Schedule</vt:lpstr>
      <vt:lpstr>Ground Rules</vt:lpstr>
      <vt:lpstr>Where’s the Coffee?</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Alison Dougherty</dc:creator>
  <cp:keywords/>
  <cp:revision>1</cp:revision>
  <dcterms:created xsi:type="dcterms:W3CDTF">2020-02-07T16:59:09Z</dcterms:created>
  <dcterms:modified xsi:type="dcterms:W3CDTF">2023-05-11T18:05:20Z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0x010100B8D1AE864022FC4AB1940C9ACBC18425</vt:lpwstr>
  </property>
  <property fmtid="{D5CDD505-2E9C-101B-9397-08002B2CF9AE}" pid="3" name="TaxKeyword">
    <vt:lpwstr/>
  </property>
  <property fmtid="{D5CDD505-2E9C-101B-9397-08002B2CF9AE}" pid="4" name="EPA Subject">
    <vt:lpwstr/>
  </property>
  <property fmtid="{D5CDD505-2E9C-101B-9397-08002B2CF9AE}" pid="5" name="Document Type">
    <vt:lpwstr/>
  </property>
  <property fmtid="{D5CDD505-2E9C-101B-9397-08002B2CF9AE}" pid="6" name="MediaServiceImageTags">
    <vt:lpwstr/>
  </property>
  <property fmtid="{D5CDD505-2E9C-101B-9397-08002B2CF9AE}" pid="7" name="ArticulateGUID">
    <vt:lpwstr>D667664F-4CE0-4D2D-BC6E-412D1537FACB</vt:lpwstr>
  </property>
  <property fmtid="{D5CDD505-2E9C-101B-9397-08002B2CF9AE}" pid="8" name="ArticulatePath">
    <vt:lpwstr>https://usepa.sharepoint.com/sites/OAR_Custom/cems_training/CEMS Training Documents/FINAL SRCE104 CI CMS Course Materials/Course Introduction and Module 1 Files/Course Introduction_PPT_FINAL</vt:lpwstr>
  </property>
  <property fmtid="{D5CDD505-2E9C-101B-9397-08002B2CF9AE}" pid="9" name="Order">
    <vt:r8>966500</vt:r8>
  </property>
  <property fmtid="{D5CDD505-2E9C-101B-9397-08002B2CF9AE}" pid="10" name="xd_Signature">
    <vt:bool>false</vt:bool>
  </property>
  <property fmtid="{D5CDD505-2E9C-101B-9397-08002B2CF9AE}" pid="11" name="xd_ProgID">
    <vt:lpwstr/>
  </property>
  <property fmtid="{D5CDD505-2E9C-101B-9397-08002B2CF9AE}" pid="12" name="_SourceUrl">
    <vt:lpwstr/>
  </property>
  <property fmtid="{D5CDD505-2E9C-101B-9397-08002B2CF9AE}" pid="13" name="_SharedFileIndex">
    <vt:lpwstr/>
  </property>
  <property fmtid="{D5CDD505-2E9C-101B-9397-08002B2CF9AE}" pid="14" name="ComplianceAssetId">
    <vt:lpwstr/>
  </property>
  <property fmtid="{D5CDD505-2E9C-101B-9397-08002B2CF9AE}" pid="15" name="TemplateUrl">
    <vt:lpwstr/>
  </property>
  <property fmtid="{D5CDD505-2E9C-101B-9397-08002B2CF9AE}" pid="16" name="_ExtendedDescription">
    <vt:lpwstr/>
  </property>
  <property fmtid="{D5CDD505-2E9C-101B-9397-08002B2CF9AE}" pid="17" name="TriggerFlowInfo">
    <vt:lpwstr/>
  </property>
</Properties>
</file>