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slides/slide167.xml" ContentType="application/vnd.openxmlformats-officedocument.presentationml.slide+xml"/>
  <Override PartName="/ppt/slides/slide168.xml" ContentType="application/vnd.openxmlformats-officedocument.presentationml.slide+xml"/>
  <Override PartName="/ppt/slides/slide169.xml" ContentType="application/vnd.openxmlformats-officedocument.presentationml.slide+xml"/>
  <Override PartName="/ppt/slides/slide170.xml" ContentType="application/vnd.openxmlformats-officedocument.presentationml.slide+xml"/>
  <Override PartName="/ppt/slides/slide171.xml" ContentType="application/vnd.openxmlformats-officedocument.presentationml.slide+xml"/>
  <Override PartName="/ppt/slides/slide172.xml" ContentType="application/vnd.openxmlformats-officedocument.presentationml.slide+xml"/>
  <Override PartName="/ppt/slides/slide173.xml" ContentType="application/vnd.openxmlformats-officedocument.presentationml.slide+xml"/>
  <Override PartName="/ppt/slides/slide174.xml" ContentType="application/vnd.openxmlformats-officedocument.presentationml.slide+xml"/>
  <Override PartName="/ppt/slides/slide175.xml" ContentType="application/vnd.openxmlformats-officedocument.presentationml.slide+xml"/>
  <Override PartName="/ppt/slides/slide176.xml" ContentType="application/vnd.openxmlformats-officedocument.presentationml.slide+xml"/>
  <Override PartName="/ppt/slides/slide177.xml" ContentType="application/vnd.openxmlformats-officedocument.presentationml.slide+xml"/>
  <Override PartName="/ppt/slides/slide178.xml" ContentType="application/vnd.openxmlformats-officedocument.presentationml.slide+xml"/>
  <Override PartName="/ppt/slides/slide179.xml" ContentType="application/vnd.openxmlformats-officedocument.presentationml.slide+xml"/>
  <Override PartName="/ppt/slides/slide180.xml" ContentType="application/vnd.openxmlformats-officedocument.presentationml.slide+xml"/>
  <Override PartName="/ppt/slides/slide181.xml" ContentType="application/vnd.openxmlformats-officedocument.presentationml.slide+xml"/>
  <Override PartName="/ppt/slides/slide182.xml" ContentType="application/vnd.openxmlformats-officedocument.presentationml.slide+xml"/>
  <Override PartName="/ppt/slides/slide183.xml" ContentType="application/vnd.openxmlformats-officedocument.presentationml.slide+xml"/>
  <Override PartName="/ppt/slides/slide184.xml" ContentType="application/vnd.openxmlformats-officedocument.presentationml.slide+xml"/>
  <Override PartName="/ppt/slides/slide185.xml" ContentType="application/vnd.openxmlformats-officedocument.presentationml.slide+xml"/>
  <Override PartName="/ppt/slides/slide186.xml" ContentType="application/vnd.openxmlformats-officedocument.presentationml.slide+xml"/>
  <Override PartName="/ppt/slides/slide187.xml" ContentType="application/vnd.openxmlformats-officedocument.presentationml.slide+xml"/>
  <Override PartName="/ppt/slides/slide188.xml" ContentType="application/vnd.openxmlformats-officedocument.presentationml.slide+xml"/>
  <Override PartName="/ppt/slides/slide189.xml" ContentType="application/vnd.openxmlformats-officedocument.presentationml.slide+xml"/>
  <Override PartName="/ppt/slides/slide190.xml" ContentType="application/vnd.openxmlformats-officedocument.presentationml.slide+xml"/>
  <Override PartName="/ppt/slides/slide191.xml" ContentType="application/vnd.openxmlformats-officedocument.presentationml.slide+xml"/>
  <Override PartName="/ppt/slides/slide192.xml" ContentType="application/vnd.openxmlformats-officedocument.presentationml.slide+xml"/>
  <Override PartName="/ppt/slides/slide193.xml" ContentType="application/vnd.openxmlformats-officedocument.presentationml.slide+xml"/>
  <Override PartName="/ppt/slides/slide194.xml" ContentType="application/vnd.openxmlformats-officedocument.presentationml.slide+xml"/>
  <Override PartName="/ppt/slides/slide195.xml" ContentType="application/vnd.openxmlformats-officedocument.presentationml.slide+xml"/>
  <Override PartName="/ppt/slides/slide196.xml" ContentType="application/vnd.openxmlformats-officedocument.presentationml.slide+xml"/>
  <Override PartName="/ppt/slides/slide197.xml" ContentType="application/vnd.openxmlformats-officedocument.presentationml.slide+xml"/>
  <Override PartName="/ppt/slides/slide198.xml" ContentType="application/vnd.openxmlformats-officedocument.presentationml.slide+xml"/>
  <Override PartName="/ppt/slides/slide199.xml" ContentType="application/vnd.openxmlformats-officedocument.presentationml.slide+xml"/>
  <Override PartName="/ppt/slides/slide200.xml" ContentType="application/vnd.openxmlformats-officedocument.presentationml.slide+xml"/>
  <Override PartName="/ppt/slides/slide201.xml" ContentType="application/vnd.openxmlformats-officedocument.presentationml.slide+xml"/>
  <Override PartName="/ppt/slides/slide202.xml" ContentType="application/vnd.openxmlformats-officedocument.presentationml.slide+xml"/>
  <Override PartName="/ppt/slides/slide203.xml" ContentType="application/vnd.openxmlformats-officedocument.presentationml.slide+xml"/>
  <Override PartName="/ppt/slides/slide204.xml" ContentType="application/vnd.openxmlformats-officedocument.presentationml.slide+xml"/>
  <Override PartName="/ppt/slides/slide205.xml" ContentType="application/vnd.openxmlformats-officedocument.presentationml.slide+xml"/>
  <Override PartName="/ppt/slides/slide206.xml" ContentType="application/vnd.openxmlformats-officedocument.presentationml.slide+xml"/>
  <Override PartName="/ppt/slides/slide207.xml" ContentType="application/vnd.openxmlformats-officedocument.presentationml.slide+xml"/>
  <Override PartName="/ppt/slides/slide208.xml" ContentType="application/vnd.openxmlformats-officedocument.presentationml.slide+xml"/>
  <Override PartName="/ppt/slides/slide209.xml" ContentType="application/vnd.openxmlformats-officedocument.presentationml.slide+xml"/>
  <Override PartName="/ppt/slides/slide210.xml" ContentType="application/vnd.openxmlformats-officedocument.presentationml.slide+xml"/>
  <Override PartName="/ppt/slides/slide211.xml" ContentType="application/vnd.openxmlformats-officedocument.presentationml.slide+xml"/>
  <Override PartName="/ppt/slides/slide212.xml" ContentType="application/vnd.openxmlformats-officedocument.presentationml.slide+xml"/>
  <Override PartName="/ppt/slides/slide21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tags/tag2.xml" ContentType="application/vnd.openxmlformats-officedocument.presentationml.tags+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theme/theme2.xml" ContentType="application/vnd.openxmlformats-officedocument.theme+xml"/>
  <Override PartName="/ppt/theme/theme3.xml" ContentType="application/vnd.openxmlformats-officedocument.theme+xml"/>
  <Override PartName="/ppt/tags/tag3.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tags/tag4.xml" ContentType="application/vnd.openxmlformats-officedocument.presentationml.tags+xml"/>
  <Override PartName="/ppt/notesSlides/notesSlide3.xml" ContentType="application/vnd.openxmlformats-officedocument.presentationml.notesSlide+xml"/>
  <Override PartName="/ppt/tags/tag5.xml" ContentType="application/vnd.openxmlformats-officedocument.presentationml.tags+xml"/>
  <Override PartName="/ppt/notesSlides/notesSlide4.xml" ContentType="application/vnd.openxmlformats-officedocument.presentationml.notesSlide+xml"/>
  <Override PartName="/ppt/notesSlides/notesSlide5.xml" ContentType="application/vnd.openxmlformats-officedocument.presentationml.notesSlide+xml"/>
  <Override PartName="/ppt/tags/tag6.xml" ContentType="application/vnd.openxmlformats-officedocument.presentationml.tags+xml"/>
  <Override PartName="/ppt/notesSlides/notesSlide6.xml" ContentType="application/vnd.openxmlformats-officedocument.presentationml.notesSlide+xml"/>
  <Override PartName="/ppt/tags/tag7.xml" ContentType="application/vnd.openxmlformats-officedocument.presentationml.tags+xml"/>
  <Override PartName="/ppt/notesSlides/notesSlide7.xml" ContentType="application/vnd.openxmlformats-officedocument.presentationml.notesSlide+xml"/>
  <Override PartName="/ppt/tags/tag8.xml" ContentType="application/vnd.openxmlformats-officedocument.presentationml.tags+xml"/>
  <Override PartName="/ppt/notesSlides/notesSlide8.xml" ContentType="application/vnd.openxmlformats-officedocument.presentationml.notesSlide+xml"/>
  <Override PartName="/ppt/tags/tag9.xml" ContentType="application/vnd.openxmlformats-officedocument.presentationml.tags+xml"/>
  <Override PartName="/ppt/notesSlides/notesSlide9.xml" ContentType="application/vnd.openxmlformats-officedocument.presentationml.notesSlide+xml"/>
  <Override PartName="/ppt/tags/tag10.xml" ContentType="application/vnd.openxmlformats-officedocument.presentationml.tags+xml"/>
  <Override PartName="/ppt/notesSlides/notesSlide10.xml" ContentType="application/vnd.openxmlformats-officedocument.presentationml.notesSlide+xml"/>
  <Override PartName="/ppt/tags/tag11.xml" ContentType="application/vnd.openxmlformats-officedocument.presentationml.tags+xml"/>
  <Override PartName="/ppt/notesSlides/notesSlide11.xml" ContentType="application/vnd.openxmlformats-officedocument.presentationml.notesSlide+xml"/>
  <Override PartName="/ppt/tags/tag12.xml" ContentType="application/vnd.openxmlformats-officedocument.presentationml.tags+xml"/>
  <Override PartName="/ppt/notesSlides/notesSlide12.xml" ContentType="application/vnd.openxmlformats-officedocument.presentationml.notesSlide+xml"/>
  <Override PartName="/ppt/tags/tag13.xml" ContentType="application/vnd.openxmlformats-officedocument.presentationml.tags+xml"/>
  <Override PartName="/ppt/notesSlides/notesSlide13.xml" ContentType="application/vnd.openxmlformats-officedocument.presentationml.notesSlide+xml"/>
  <Override PartName="/ppt/tags/tag14.xml" ContentType="application/vnd.openxmlformats-officedocument.presentationml.tags+xml"/>
  <Override PartName="/ppt/notesSlides/notesSlide14.xml" ContentType="application/vnd.openxmlformats-officedocument.presentationml.notesSlide+xml"/>
  <Override PartName="/ppt/tags/tag15.xml" ContentType="application/vnd.openxmlformats-officedocument.presentationml.tags+xml"/>
  <Override PartName="/ppt/notesSlides/notesSlide15.xml" ContentType="application/vnd.openxmlformats-officedocument.presentationml.notesSlide+xml"/>
  <Override PartName="/ppt/tags/tag16.xml" ContentType="application/vnd.openxmlformats-officedocument.presentationml.tags+xml"/>
  <Override PartName="/ppt/notesSlides/notesSlide16.xml" ContentType="application/vnd.openxmlformats-officedocument.presentationml.notesSlide+xml"/>
  <Override PartName="/ppt/tags/tag17.xml" ContentType="application/vnd.openxmlformats-officedocument.presentationml.tags+xml"/>
  <Override PartName="/ppt/notesSlides/notesSlide17.xml" ContentType="application/vnd.openxmlformats-officedocument.presentationml.notesSlide+xml"/>
  <Override PartName="/ppt/tags/tag18.xml" ContentType="application/vnd.openxmlformats-officedocument.presentationml.tags+xml"/>
  <Override PartName="/ppt/notesSlides/notesSlide18.xml" ContentType="application/vnd.openxmlformats-officedocument.presentationml.notesSlide+xml"/>
  <Override PartName="/ppt/tags/tag19.xml" ContentType="application/vnd.openxmlformats-officedocument.presentationml.tags+xml"/>
  <Override PartName="/ppt/notesSlides/notesSlide19.xml" ContentType="application/vnd.openxmlformats-officedocument.presentationml.notesSlide+xml"/>
  <Override PartName="/ppt/tags/tag20.xml" ContentType="application/vnd.openxmlformats-officedocument.presentationml.tags+xml"/>
  <Override PartName="/ppt/notesSlides/notesSlide20.xml" ContentType="application/vnd.openxmlformats-officedocument.presentationml.notesSlide+xml"/>
  <Override PartName="/ppt/tags/tag21.xml" ContentType="application/vnd.openxmlformats-officedocument.presentationml.tags+xml"/>
  <Override PartName="/ppt/notesSlides/notesSlide21.xml" ContentType="application/vnd.openxmlformats-officedocument.presentationml.notesSlide+xml"/>
  <Override PartName="/ppt/tags/tag22.xml" ContentType="application/vnd.openxmlformats-officedocument.presentationml.tags+xml"/>
  <Override PartName="/ppt/notesSlides/notesSlide22.xml" ContentType="application/vnd.openxmlformats-officedocument.presentationml.notesSlide+xml"/>
  <Override PartName="/ppt/tags/tag23.xml" ContentType="application/vnd.openxmlformats-officedocument.presentationml.tags+xml"/>
  <Override PartName="/ppt/notesSlides/notesSlide23.xml" ContentType="application/vnd.openxmlformats-officedocument.presentationml.notesSlide+xml"/>
  <Override PartName="/ppt/tags/tag24.xml" ContentType="application/vnd.openxmlformats-officedocument.presentationml.tags+xml"/>
  <Override PartName="/ppt/notesSlides/notesSlide24.xml" ContentType="application/vnd.openxmlformats-officedocument.presentationml.notesSlide+xml"/>
  <Override PartName="/ppt/tags/tag25.xml" ContentType="application/vnd.openxmlformats-officedocument.presentationml.tags+xml"/>
  <Override PartName="/ppt/notesSlides/notesSlide25.xml" ContentType="application/vnd.openxmlformats-officedocument.presentationml.notesSlide+xml"/>
  <Override PartName="/ppt/tags/tag26.xml" ContentType="application/vnd.openxmlformats-officedocument.presentationml.tags+xml"/>
  <Override PartName="/ppt/notesSlides/notesSlide26.xml" ContentType="application/vnd.openxmlformats-officedocument.presentationml.notesSlide+xml"/>
  <Override PartName="/ppt/tags/tag27.xml" ContentType="application/vnd.openxmlformats-officedocument.presentationml.tags+xml"/>
  <Override PartName="/ppt/notesSlides/notesSlide27.xml" ContentType="application/vnd.openxmlformats-officedocument.presentationml.notesSlide+xml"/>
  <Override PartName="/ppt/tags/tag28.xml" ContentType="application/vnd.openxmlformats-officedocument.presentationml.tags+xml"/>
  <Override PartName="/ppt/notesSlides/notesSlide28.xml" ContentType="application/vnd.openxmlformats-officedocument.presentationml.notesSlide+xml"/>
  <Override PartName="/ppt/tags/tag29.xml" ContentType="application/vnd.openxmlformats-officedocument.presentationml.tags+xml"/>
  <Override PartName="/ppt/notesSlides/notesSlide29.xml" ContentType="application/vnd.openxmlformats-officedocument.presentationml.notesSlide+xml"/>
  <Override PartName="/ppt/tags/tag30.xml" ContentType="application/vnd.openxmlformats-officedocument.presentationml.tags+xml"/>
  <Override PartName="/ppt/notesSlides/notesSlide30.xml" ContentType="application/vnd.openxmlformats-officedocument.presentationml.notesSlide+xml"/>
  <Override PartName="/ppt/tags/tag31.xml" ContentType="application/vnd.openxmlformats-officedocument.presentationml.tags+xml"/>
  <Override PartName="/ppt/notesSlides/notesSlide31.xml" ContentType="application/vnd.openxmlformats-officedocument.presentationml.notesSlide+xml"/>
  <Override PartName="/ppt/tags/tag32.xml" ContentType="application/vnd.openxmlformats-officedocument.presentationml.tags+xml"/>
  <Override PartName="/ppt/notesSlides/notesSlide32.xml" ContentType="application/vnd.openxmlformats-officedocument.presentationml.notesSlide+xml"/>
  <Override PartName="/ppt/tags/tag33.xml" ContentType="application/vnd.openxmlformats-officedocument.presentationml.tags+xml"/>
  <Override PartName="/ppt/notesSlides/notesSlide33.xml" ContentType="application/vnd.openxmlformats-officedocument.presentationml.notesSlide+xml"/>
  <Override PartName="/ppt/tags/tag34.xml" ContentType="application/vnd.openxmlformats-officedocument.presentationml.tags+xml"/>
  <Override PartName="/ppt/notesSlides/notesSlide34.xml" ContentType="application/vnd.openxmlformats-officedocument.presentationml.notesSlide+xml"/>
  <Override PartName="/ppt/tags/tag35.xml" ContentType="application/vnd.openxmlformats-officedocument.presentationml.tags+xml"/>
  <Override PartName="/ppt/notesSlides/notesSlide35.xml" ContentType="application/vnd.openxmlformats-officedocument.presentationml.notesSlide+xml"/>
  <Override PartName="/ppt/tags/tag36.xml" ContentType="application/vnd.openxmlformats-officedocument.presentationml.tags+xml"/>
  <Override PartName="/ppt/notesSlides/notesSlide36.xml" ContentType="application/vnd.openxmlformats-officedocument.presentationml.notesSlide+xml"/>
  <Override PartName="/ppt/tags/tag37.xml" ContentType="application/vnd.openxmlformats-officedocument.presentationml.tags+xml"/>
  <Override PartName="/ppt/notesSlides/notesSlide37.xml" ContentType="application/vnd.openxmlformats-officedocument.presentationml.notesSlide+xml"/>
  <Override PartName="/ppt/tags/tag38.xml" ContentType="application/vnd.openxmlformats-officedocument.presentationml.tags+xml"/>
  <Override PartName="/ppt/notesSlides/notesSlide38.xml" ContentType="application/vnd.openxmlformats-officedocument.presentationml.notesSlide+xml"/>
  <Override PartName="/ppt/tags/tag39.xml" ContentType="application/vnd.openxmlformats-officedocument.presentationml.tags+xml"/>
  <Override PartName="/ppt/notesSlides/notesSlide39.xml" ContentType="application/vnd.openxmlformats-officedocument.presentationml.notesSlide+xml"/>
  <Override PartName="/ppt/tags/tag40.xml" ContentType="application/vnd.openxmlformats-officedocument.presentationml.tags+xml"/>
  <Override PartName="/ppt/notesSlides/notesSlide40.xml" ContentType="application/vnd.openxmlformats-officedocument.presentationml.notesSlide+xml"/>
  <Override PartName="/ppt/tags/tag41.xml" ContentType="application/vnd.openxmlformats-officedocument.presentationml.tags+xml"/>
  <Override PartName="/ppt/notesSlides/notesSlide41.xml" ContentType="application/vnd.openxmlformats-officedocument.presentationml.notesSlide+xml"/>
  <Override PartName="/ppt/tags/tag42.xml" ContentType="application/vnd.openxmlformats-officedocument.presentationml.tags+xml"/>
  <Override PartName="/ppt/notesSlides/notesSlide42.xml" ContentType="application/vnd.openxmlformats-officedocument.presentationml.notesSlide+xml"/>
  <Override PartName="/ppt/tags/tag43.xml" ContentType="application/vnd.openxmlformats-officedocument.presentationml.tags+xml"/>
  <Override PartName="/ppt/notesSlides/notesSlide43.xml" ContentType="application/vnd.openxmlformats-officedocument.presentationml.notesSlide+xml"/>
  <Override PartName="/ppt/tags/tag44.xml" ContentType="application/vnd.openxmlformats-officedocument.presentationml.tags+xml"/>
  <Override PartName="/ppt/notesSlides/notesSlide44.xml" ContentType="application/vnd.openxmlformats-officedocument.presentationml.notesSlide+xml"/>
  <Override PartName="/ppt/tags/tag45.xml" ContentType="application/vnd.openxmlformats-officedocument.presentationml.tags+xml"/>
  <Override PartName="/ppt/notesSlides/notesSlide45.xml" ContentType="application/vnd.openxmlformats-officedocument.presentationml.notesSlide+xml"/>
  <Override PartName="/ppt/tags/tag46.xml" ContentType="application/vnd.openxmlformats-officedocument.presentationml.tags+xml"/>
  <Override PartName="/ppt/notesSlides/notesSlide46.xml" ContentType="application/vnd.openxmlformats-officedocument.presentationml.notesSlide+xml"/>
  <Override PartName="/ppt/tags/tag47.xml" ContentType="application/vnd.openxmlformats-officedocument.presentationml.tags+xml"/>
  <Override PartName="/ppt/notesSlides/notesSlide47.xml" ContentType="application/vnd.openxmlformats-officedocument.presentationml.notesSlide+xml"/>
  <Override PartName="/ppt/tags/tag48.xml" ContentType="application/vnd.openxmlformats-officedocument.presentationml.tags+xml"/>
  <Override PartName="/ppt/notesSlides/notesSlide48.xml" ContentType="application/vnd.openxmlformats-officedocument.presentationml.notesSlide+xml"/>
  <Override PartName="/ppt/tags/tag49.xml" ContentType="application/vnd.openxmlformats-officedocument.presentationml.tags+xml"/>
  <Override PartName="/ppt/notesSlides/notesSlide49.xml" ContentType="application/vnd.openxmlformats-officedocument.presentationml.notesSlide+xml"/>
  <Override PartName="/ppt/tags/tag50.xml" ContentType="application/vnd.openxmlformats-officedocument.presentationml.tags+xml"/>
  <Override PartName="/ppt/notesSlides/notesSlide50.xml" ContentType="application/vnd.openxmlformats-officedocument.presentationml.notesSlide+xml"/>
  <Override PartName="/ppt/tags/tag51.xml" ContentType="application/vnd.openxmlformats-officedocument.presentationml.tags+xml"/>
  <Override PartName="/ppt/notesSlides/notesSlide51.xml" ContentType="application/vnd.openxmlformats-officedocument.presentationml.notesSlide+xml"/>
  <Override PartName="/ppt/tags/tag52.xml" ContentType="application/vnd.openxmlformats-officedocument.presentationml.tags+xml"/>
  <Override PartName="/ppt/notesSlides/notesSlide52.xml" ContentType="application/vnd.openxmlformats-officedocument.presentationml.notesSlide+xml"/>
  <Override PartName="/ppt/tags/tag53.xml" ContentType="application/vnd.openxmlformats-officedocument.presentationml.tags+xml"/>
  <Override PartName="/ppt/notesSlides/notesSlide53.xml" ContentType="application/vnd.openxmlformats-officedocument.presentationml.notesSlide+xml"/>
  <Override PartName="/ppt/tags/tag54.xml" ContentType="application/vnd.openxmlformats-officedocument.presentationml.tags+xml"/>
  <Override PartName="/ppt/notesSlides/notesSlide54.xml" ContentType="application/vnd.openxmlformats-officedocument.presentationml.notesSlide+xml"/>
  <Override PartName="/ppt/tags/tag55.xml" ContentType="application/vnd.openxmlformats-officedocument.presentationml.tags+xml"/>
  <Override PartName="/ppt/notesSlides/notesSlide55.xml" ContentType="application/vnd.openxmlformats-officedocument.presentationml.notesSlide+xml"/>
  <Override PartName="/ppt/tags/tag56.xml" ContentType="application/vnd.openxmlformats-officedocument.presentationml.tags+xml"/>
  <Override PartName="/ppt/notesSlides/notesSlide56.xml" ContentType="application/vnd.openxmlformats-officedocument.presentationml.notesSlide+xml"/>
  <Override PartName="/ppt/tags/tag57.xml" ContentType="application/vnd.openxmlformats-officedocument.presentationml.tags+xml"/>
  <Override PartName="/ppt/notesSlides/notesSlide57.xml" ContentType="application/vnd.openxmlformats-officedocument.presentationml.notesSlide+xml"/>
  <Override PartName="/ppt/tags/tag58.xml" ContentType="application/vnd.openxmlformats-officedocument.presentationml.tags+xml"/>
  <Override PartName="/ppt/notesSlides/notesSlide58.xml" ContentType="application/vnd.openxmlformats-officedocument.presentationml.notesSlide+xml"/>
  <Override PartName="/ppt/tags/tag59.xml" ContentType="application/vnd.openxmlformats-officedocument.presentationml.tags+xml"/>
  <Override PartName="/ppt/notesSlides/notesSlide59.xml" ContentType="application/vnd.openxmlformats-officedocument.presentationml.notesSlide+xml"/>
  <Override PartName="/ppt/tags/tag60.xml" ContentType="application/vnd.openxmlformats-officedocument.presentationml.tags+xml"/>
  <Override PartName="/ppt/notesSlides/notesSlide60.xml" ContentType="application/vnd.openxmlformats-officedocument.presentationml.notesSlide+xml"/>
  <Override PartName="/ppt/tags/tag61.xml" ContentType="application/vnd.openxmlformats-officedocument.presentationml.tags+xml"/>
  <Override PartName="/ppt/notesSlides/notesSlide61.xml" ContentType="application/vnd.openxmlformats-officedocument.presentationml.notesSlide+xml"/>
  <Override PartName="/ppt/tags/tag62.xml" ContentType="application/vnd.openxmlformats-officedocument.presentationml.tags+xml"/>
  <Override PartName="/ppt/tags/tag63.xml" ContentType="application/vnd.openxmlformats-officedocument.presentationml.tags+xml"/>
  <Override PartName="/ppt/notesSlides/notesSlide62.xml" ContentType="application/vnd.openxmlformats-officedocument.presentationml.notesSlide+xml"/>
  <Override PartName="/ppt/tags/tag64.xml" ContentType="application/vnd.openxmlformats-officedocument.presentationml.tags+xml"/>
  <Override PartName="/ppt/notesSlides/notesSlide63.xml" ContentType="application/vnd.openxmlformats-officedocument.presentationml.notesSlide+xml"/>
  <Override PartName="/ppt/tags/tag65.xml" ContentType="application/vnd.openxmlformats-officedocument.presentationml.tags+xml"/>
  <Override PartName="/ppt/notesSlides/notesSlide64.xml" ContentType="application/vnd.openxmlformats-officedocument.presentationml.notesSlide+xml"/>
  <Override PartName="/ppt/tags/tag66.xml" ContentType="application/vnd.openxmlformats-officedocument.presentationml.tags+xml"/>
  <Override PartName="/ppt/notesSlides/notesSlide65.xml" ContentType="application/vnd.openxmlformats-officedocument.presentationml.notesSlide+xml"/>
  <Override PartName="/ppt/tags/tag67.xml" ContentType="application/vnd.openxmlformats-officedocument.presentationml.tags+xml"/>
  <Override PartName="/ppt/notesSlides/notesSlide66.xml" ContentType="application/vnd.openxmlformats-officedocument.presentationml.notesSlide+xml"/>
  <Override PartName="/ppt/tags/tag68.xml" ContentType="application/vnd.openxmlformats-officedocument.presentationml.tags+xml"/>
  <Override PartName="/ppt/notesSlides/notesSlide67.xml" ContentType="application/vnd.openxmlformats-officedocument.presentationml.notesSlide+xml"/>
  <Override PartName="/ppt/tags/tag69.xml" ContentType="application/vnd.openxmlformats-officedocument.presentationml.tags+xml"/>
  <Override PartName="/ppt/tags/tag70.xml" ContentType="application/vnd.openxmlformats-officedocument.presentationml.tags+xml"/>
  <Override PartName="/ppt/notesSlides/notesSlide68.xml" ContentType="application/vnd.openxmlformats-officedocument.presentationml.notesSlide+xml"/>
  <Override PartName="/ppt/tags/tag71.xml" ContentType="application/vnd.openxmlformats-officedocument.presentationml.tags+xml"/>
  <Override PartName="/ppt/notesSlides/notesSlide69.xml" ContentType="application/vnd.openxmlformats-officedocument.presentationml.notesSlide+xml"/>
  <Override PartName="/ppt/tags/tag72.xml" ContentType="application/vnd.openxmlformats-officedocument.presentationml.tags+xml"/>
  <Override PartName="/ppt/notesSlides/notesSlide70.xml" ContentType="application/vnd.openxmlformats-officedocument.presentationml.notesSlide+xml"/>
  <Override PartName="/ppt/tags/tag73.xml" ContentType="application/vnd.openxmlformats-officedocument.presentationml.tags+xml"/>
  <Override PartName="/ppt/notesSlides/notesSlide71.xml" ContentType="application/vnd.openxmlformats-officedocument.presentationml.notesSlide+xml"/>
  <Override PartName="/ppt/tags/tag74.xml" ContentType="application/vnd.openxmlformats-officedocument.presentationml.tags+xml"/>
  <Override PartName="/ppt/notesSlides/notesSlide72.xml" ContentType="application/vnd.openxmlformats-officedocument.presentationml.notesSlide+xml"/>
  <Override PartName="/ppt/tags/tag75.xml" ContentType="application/vnd.openxmlformats-officedocument.presentationml.tags+xml"/>
  <Override PartName="/ppt/notesSlides/notesSlide73.xml" ContentType="application/vnd.openxmlformats-officedocument.presentationml.notesSlide+xml"/>
  <Override PartName="/ppt/tags/tag76.xml" ContentType="application/vnd.openxmlformats-officedocument.presentationml.tags+xml"/>
  <Override PartName="/ppt/notesSlides/notesSlide74.xml" ContentType="application/vnd.openxmlformats-officedocument.presentationml.notesSlide+xml"/>
  <Override PartName="/ppt/tags/tag77.xml" ContentType="application/vnd.openxmlformats-officedocument.presentationml.tags+xml"/>
  <Override PartName="/ppt/notesSlides/notesSlide75.xml" ContentType="application/vnd.openxmlformats-officedocument.presentationml.notesSlide+xml"/>
  <Override PartName="/ppt/tags/tag78.xml" ContentType="application/vnd.openxmlformats-officedocument.presentationml.tags+xml"/>
  <Override PartName="/ppt/notesSlides/notesSlide76.xml" ContentType="application/vnd.openxmlformats-officedocument.presentationml.notesSlide+xml"/>
  <Override PartName="/ppt/tags/tag79.xml" ContentType="application/vnd.openxmlformats-officedocument.presentationml.tags+xml"/>
  <Override PartName="/ppt/notesSlides/notesSlide77.xml" ContentType="application/vnd.openxmlformats-officedocument.presentationml.notesSlide+xml"/>
  <Override PartName="/ppt/tags/tag80.xml" ContentType="application/vnd.openxmlformats-officedocument.presentationml.tags+xml"/>
  <Override PartName="/ppt/notesSlides/notesSlide78.xml" ContentType="application/vnd.openxmlformats-officedocument.presentationml.notesSlide+xml"/>
  <Override PartName="/ppt/tags/tag81.xml" ContentType="application/vnd.openxmlformats-officedocument.presentationml.tags+xml"/>
  <Override PartName="/ppt/notesSlides/notesSlide79.xml" ContentType="application/vnd.openxmlformats-officedocument.presentationml.notesSlide+xml"/>
  <Override PartName="/ppt/tags/tag82.xml" ContentType="application/vnd.openxmlformats-officedocument.presentationml.tags+xml"/>
  <Override PartName="/ppt/notesSlides/notesSlide80.xml" ContentType="application/vnd.openxmlformats-officedocument.presentationml.notesSlide+xml"/>
  <Override PartName="/ppt/tags/tag83.xml" ContentType="application/vnd.openxmlformats-officedocument.presentationml.tags+xml"/>
  <Override PartName="/ppt/notesSlides/notesSlide81.xml" ContentType="application/vnd.openxmlformats-officedocument.presentationml.notesSlide+xml"/>
  <Override PartName="/ppt/tags/tag84.xml" ContentType="application/vnd.openxmlformats-officedocument.presentationml.tags+xml"/>
  <Override PartName="/ppt/notesSlides/notesSlide82.xml" ContentType="application/vnd.openxmlformats-officedocument.presentationml.notesSlide+xml"/>
  <Override PartName="/ppt/tags/tag85.xml" ContentType="application/vnd.openxmlformats-officedocument.presentationml.tags+xml"/>
  <Override PartName="/ppt/notesSlides/notesSlide83.xml" ContentType="application/vnd.openxmlformats-officedocument.presentationml.notesSlide+xml"/>
  <Override PartName="/ppt/tags/tag86.xml" ContentType="application/vnd.openxmlformats-officedocument.presentationml.tags+xml"/>
  <Override PartName="/ppt/notesSlides/notesSlide84.xml" ContentType="application/vnd.openxmlformats-officedocument.presentationml.notesSlide+xml"/>
  <Override PartName="/ppt/tags/tag87.xml" ContentType="application/vnd.openxmlformats-officedocument.presentationml.tags+xml"/>
  <Override PartName="/ppt/notesSlides/notesSlide85.xml" ContentType="application/vnd.openxmlformats-officedocument.presentationml.notesSlide+xml"/>
  <Override PartName="/ppt/tags/tag88.xml" ContentType="application/vnd.openxmlformats-officedocument.presentationml.tags+xml"/>
  <Override PartName="/ppt/notesSlides/notesSlide86.xml" ContentType="application/vnd.openxmlformats-officedocument.presentationml.notesSlide+xml"/>
  <Override PartName="/ppt/tags/tag89.xml" ContentType="application/vnd.openxmlformats-officedocument.presentationml.tags+xml"/>
  <Override PartName="/ppt/notesSlides/notesSlide87.xml" ContentType="application/vnd.openxmlformats-officedocument.presentationml.notesSlide+xml"/>
  <Override PartName="/ppt/tags/tag90.xml" ContentType="application/vnd.openxmlformats-officedocument.presentationml.tags+xml"/>
  <Override PartName="/ppt/notesSlides/notesSlide88.xml" ContentType="application/vnd.openxmlformats-officedocument.presentationml.notesSlide+xml"/>
  <Override PartName="/ppt/tags/tag91.xml" ContentType="application/vnd.openxmlformats-officedocument.presentationml.tags+xml"/>
  <Override PartName="/ppt/notesSlides/notesSlide89.xml" ContentType="application/vnd.openxmlformats-officedocument.presentationml.notesSlide+xml"/>
  <Override PartName="/ppt/tags/tag92.xml" ContentType="application/vnd.openxmlformats-officedocument.presentationml.tags+xml"/>
  <Override PartName="/ppt/notesSlides/notesSlide90.xml" ContentType="application/vnd.openxmlformats-officedocument.presentationml.notesSlide+xml"/>
  <Override PartName="/ppt/tags/tag93.xml" ContentType="application/vnd.openxmlformats-officedocument.presentationml.tags+xml"/>
  <Override PartName="/ppt/notesSlides/notesSlide91.xml" ContentType="application/vnd.openxmlformats-officedocument.presentationml.notesSlide+xml"/>
  <Override PartName="/ppt/tags/tag94.xml" ContentType="application/vnd.openxmlformats-officedocument.presentationml.tags+xml"/>
  <Override PartName="/ppt/notesSlides/notesSlide92.xml" ContentType="application/vnd.openxmlformats-officedocument.presentationml.notesSlide+xml"/>
  <Override PartName="/ppt/tags/tag95.xml" ContentType="application/vnd.openxmlformats-officedocument.presentationml.tags+xml"/>
  <Override PartName="/ppt/notesSlides/notesSlide93.xml" ContentType="application/vnd.openxmlformats-officedocument.presentationml.notesSlide+xml"/>
  <Override PartName="/ppt/tags/tag96.xml" ContentType="application/vnd.openxmlformats-officedocument.presentationml.tags+xml"/>
  <Override PartName="/ppt/notesSlides/notesSlide94.xml" ContentType="application/vnd.openxmlformats-officedocument.presentationml.notesSlide+xml"/>
  <Override PartName="/ppt/tags/tag97.xml" ContentType="application/vnd.openxmlformats-officedocument.presentationml.tags+xml"/>
  <Override PartName="/ppt/notesSlides/notesSlide95.xml" ContentType="application/vnd.openxmlformats-officedocument.presentationml.notesSlide+xml"/>
  <Override PartName="/ppt/tags/tag98.xml" ContentType="application/vnd.openxmlformats-officedocument.presentationml.tags+xml"/>
  <Override PartName="/ppt/notesSlides/notesSlide96.xml" ContentType="application/vnd.openxmlformats-officedocument.presentationml.notesSlide+xml"/>
  <Override PartName="/ppt/tags/tag99.xml" ContentType="application/vnd.openxmlformats-officedocument.presentationml.tags+xml"/>
  <Override PartName="/ppt/notesSlides/notesSlide97.xml" ContentType="application/vnd.openxmlformats-officedocument.presentationml.notesSlide+xml"/>
  <Override PartName="/ppt/tags/tag100.xml" ContentType="application/vnd.openxmlformats-officedocument.presentationml.tags+xml"/>
  <Override PartName="/ppt/notesSlides/notesSlide98.xml" ContentType="application/vnd.openxmlformats-officedocument.presentationml.notesSlide+xml"/>
  <Override PartName="/ppt/tags/tag101.xml" ContentType="application/vnd.openxmlformats-officedocument.presentationml.tags+xml"/>
  <Override PartName="/ppt/notesSlides/notesSlide99.xml" ContentType="application/vnd.openxmlformats-officedocument.presentationml.notesSlide+xml"/>
  <Override PartName="/ppt/tags/tag102.xml" ContentType="application/vnd.openxmlformats-officedocument.presentationml.tags+xml"/>
  <Override PartName="/ppt/notesSlides/notesSlide100.xml" ContentType="application/vnd.openxmlformats-officedocument.presentationml.notesSlide+xml"/>
  <Override PartName="/ppt/tags/tag103.xml" ContentType="application/vnd.openxmlformats-officedocument.presentationml.tags+xml"/>
  <Override PartName="/ppt/notesSlides/notesSlide101.xml" ContentType="application/vnd.openxmlformats-officedocument.presentationml.notesSlide+xml"/>
  <Override PartName="/ppt/tags/tag104.xml" ContentType="application/vnd.openxmlformats-officedocument.presentationml.tags+xml"/>
  <Override PartName="/ppt/notesSlides/notesSlide102.xml" ContentType="application/vnd.openxmlformats-officedocument.presentationml.notesSlide+xml"/>
  <Override PartName="/ppt/tags/tag105.xml" ContentType="application/vnd.openxmlformats-officedocument.presentationml.tags+xml"/>
  <Override PartName="/ppt/notesSlides/notesSlide103.xml" ContentType="application/vnd.openxmlformats-officedocument.presentationml.notesSlide+xml"/>
  <Override PartName="/ppt/tags/tag106.xml" ContentType="application/vnd.openxmlformats-officedocument.presentationml.tags+xml"/>
  <Override PartName="/ppt/notesSlides/notesSlide104.xml" ContentType="application/vnd.openxmlformats-officedocument.presentationml.notesSlide+xml"/>
  <Override PartName="/ppt/tags/tag107.xml" ContentType="application/vnd.openxmlformats-officedocument.presentationml.tags+xml"/>
  <Override PartName="/ppt/notesSlides/notesSlide105.xml" ContentType="application/vnd.openxmlformats-officedocument.presentationml.notesSlide+xml"/>
  <Override PartName="/ppt/tags/tag108.xml" ContentType="application/vnd.openxmlformats-officedocument.presentationml.tags+xml"/>
  <Override PartName="/ppt/notesSlides/notesSlide106.xml" ContentType="application/vnd.openxmlformats-officedocument.presentationml.notesSlide+xml"/>
  <Override PartName="/ppt/tags/tag109.xml" ContentType="application/vnd.openxmlformats-officedocument.presentationml.tags+xml"/>
  <Override PartName="/ppt/notesSlides/notesSlide107.xml" ContentType="application/vnd.openxmlformats-officedocument.presentationml.notesSlide+xml"/>
  <Override PartName="/ppt/tags/tag110.xml" ContentType="application/vnd.openxmlformats-officedocument.presentationml.tags+xml"/>
  <Override PartName="/ppt/notesSlides/notesSlide108.xml" ContentType="application/vnd.openxmlformats-officedocument.presentationml.notesSlide+xml"/>
  <Override PartName="/ppt/tags/tag111.xml" ContentType="application/vnd.openxmlformats-officedocument.presentationml.tags+xml"/>
  <Override PartName="/ppt/notesSlides/notesSlide109.xml" ContentType="application/vnd.openxmlformats-officedocument.presentationml.notesSlide+xml"/>
  <Override PartName="/ppt/tags/tag112.xml" ContentType="application/vnd.openxmlformats-officedocument.presentationml.tags+xml"/>
  <Override PartName="/ppt/notesSlides/notesSlide110.xml" ContentType="application/vnd.openxmlformats-officedocument.presentationml.notesSlide+xml"/>
  <Override PartName="/ppt/tags/tag113.xml" ContentType="application/vnd.openxmlformats-officedocument.presentationml.tags+xml"/>
  <Override PartName="/ppt/notesSlides/notesSlide111.xml" ContentType="application/vnd.openxmlformats-officedocument.presentationml.notesSlide+xml"/>
  <Override PartName="/ppt/tags/tag114.xml" ContentType="application/vnd.openxmlformats-officedocument.presentationml.tags+xml"/>
  <Override PartName="/ppt/notesSlides/notesSlide112.xml" ContentType="application/vnd.openxmlformats-officedocument.presentationml.notesSlide+xml"/>
  <Override PartName="/ppt/tags/tag115.xml" ContentType="application/vnd.openxmlformats-officedocument.presentationml.tags+xml"/>
  <Override PartName="/ppt/notesSlides/notesSlide113.xml" ContentType="application/vnd.openxmlformats-officedocument.presentationml.notesSlide+xml"/>
  <Override PartName="/ppt/tags/tag116.xml" ContentType="application/vnd.openxmlformats-officedocument.presentationml.tags+xml"/>
  <Override PartName="/ppt/notesSlides/notesSlide114.xml" ContentType="application/vnd.openxmlformats-officedocument.presentationml.notesSlide+xml"/>
  <Override PartName="/ppt/tags/tag117.xml" ContentType="application/vnd.openxmlformats-officedocument.presentationml.tags+xml"/>
  <Override PartName="/ppt/notesSlides/notesSlide115.xml" ContentType="application/vnd.openxmlformats-officedocument.presentationml.notesSlide+xml"/>
  <Override PartName="/ppt/tags/tag118.xml" ContentType="application/vnd.openxmlformats-officedocument.presentationml.tags+xml"/>
  <Override PartName="/ppt/notesSlides/notesSlide116.xml" ContentType="application/vnd.openxmlformats-officedocument.presentationml.notesSlide+xml"/>
  <Override PartName="/ppt/tags/tag119.xml" ContentType="application/vnd.openxmlformats-officedocument.presentationml.tags+xml"/>
  <Override PartName="/ppt/notesSlides/notesSlide117.xml" ContentType="application/vnd.openxmlformats-officedocument.presentationml.notesSlide+xml"/>
  <Override PartName="/ppt/tags/tag120.xml" ContentType="application/vnd.openxmlformats-officedocument.presentationml.tags+xml"/>
  <Override PartName="/ppt/notesSlides/notesSlide118.xml" ContentType="application/vnd.openxmlformats-officedocument.presentationml.notesSlide+xml"/>
  <Override PartName="/ppt/tags/tag121.xml" ContentType="application/vnd.openxmlformats-officedocument.presentationml.tags+xml"/>
  <Override PartName="/ppt/notesSlides/notesSlide119.xml" ContentType="application/vnd.openxmlformats-officedocument.presentationml.notesSlide+xml"/>
  <Override PartName="/ppt/tags/tag122.xml" ContentType="application/vnd.openxmlformats-officedocument.presentationml.tags+xml"/>
  <Override PartName="/ppt/notesSlides/notesSlide120.xml" ContentType="application/vnd.openxmlformats-officedocument.presentationml.notesSlide+xml"/>
  <Override PartName="/ppt/tags/tag123.xml" ContentType="application/vnd.openxmlformats-officedocument.presentationml.tags+xml"/>
  <Override PartName="/ppt/notesSlides/notesSlide121.xml" ContentType="application/vnd.openxmlformats-officedocument.presentationml.notesSlide+xml"/>
  <Override PartName="/ppt/notesSlides/notesSlide122.xml" ContentType="application/vnd.openxmlformats-officedocument.presentationml.notesSlide+xml"/>
  <Override PartName="/ppt/tags/tag124.xml" ContentType="application/vnd.openxmlformats-officedocument.presentationml.tags+xml"/>
  <Override PartName="/ppt/notesSlides/notesSlide123.xml" ContentType="application/vnd.openxmlformats-officedocument.presentationml.notesSlide+xml"/>
  <Override PartName="/ppt/tags/tag125.xml" ContentType="application/vnd.openxmlformats-officedocument.presentationml.tags+xml"/>
  <Override PartName="/ppt/notesSlides/notesSlide124.xml" ContentType="application/vnd.openxmlformats-officedocument.presentationml.notesSlide+xml"/>
  <Override PartName="/ppt/tags/tag126.xml" ContentType="application/vnd.openxmlformats-officedocument.presentationml.tags+xml"/>
  <Override PartName="/ppt/tags/tag127.xml" ContentType="application/vnd.openxmlformats-officedocument.presentationml.tags+xml"/>
  <Override PartName="/ppt/notesSlides/notesSlide125.xml" ContentType="application/vnd.openxmlformats-officedocument.presentationml.notesSlide+xml"/>
  <Override PartName="/ppt/tags/tag128.xml" ContentType="application/vnd.openxmlformats-officedocument.presentationml.tags+xml"/>
  <Override PartName="/ppt/notesSlides/notesSlide126.xml" ContentType="application/vnd.openxmlformats-officedocument.presentationml.notesSlide+xml"/>
  <Override PartName="/ppt/tags/tag129.xml" ContentType="application/vnd.openxmlformats-officedocument.presentationml.tags+xml"/>
  <Override PartName="/ppt/notesSlides/notesSlide127.xml" ContentType="application/vnd.openxmlformats-officedocument.presentationml.notesSlide+xml"/>
  <Override PartName="/ppt/tags/tag130.xml" ContentType="application/vnd.openxmlformats-officedocument.presentationml.tags+xml"/>
  <Override PartName="/ppt/notesSlides/notesSlide128.xml" ContentType="application/vnd.openxmlformats-officedocument.presentationml.notesSlide+xml"/>
  <Override PartName="/ppt/tags/tag131.xml" ContentType="application/vnd.openxmlformats-officedocument.presentationml.tags+xml"/>
  <Override PartName="/ppt/notesSlides/notesSlide129.xml" ContentType="application/vnd.openxmlformats-officedocument.presentationml.notesSlide+xml"/>
  <Override PartName="/ppt/tags/tag132.xml" ContentType="application/vnd.openxmlformats-officedocument.presentationml.tags+xml"/>
  <Override PartName="/ppt/notesSlides/notesSlide130.xml" ContentType="application/vnd.openxmlformats-officedocument.presentationml.notesSlide+xml"/>
  <Override PartName="/ppt/tags/tag133.xml" ContentType="application/vnd.openxmlformats-officedocument.presentationml.tags+xml"/>
  <Override PartName="/ppt/tags/tag134.xml" ContentType="application/vnd.openxmlformats-officedocument.presentationml.tags+xml"/>
  <Override PartName="/ppt/notesSlides/notesSlide131.xml" ContentType="application/vnd.openxmlformats-officedocument.presentationml.notesSlide+xml"/>
  <Override PartName="/ppt/tags/tag135.xml" ContentType="application/vnd.openxmlformats-officedocument.presentationml.tags+xml"/>
  <Override PartName="/ppt/notesSlides/notesSlide132.xml" ContentType="application/vnd.openxmlformats-officedocument.presentationml.notesSlide+xml"/>
  <Override PartName="/ppt/tags/tag136.xml" ContentType="application/vnd.openxmlformats-officedocument.presentationml.tags+xml"/>
  <Override PartName="/ppt/notesSlides/notesSlide133.xml" ContentType="application/vnd.openxmlformats-officedocument.presentationml.notesSlide+xml"/>
  <Override PartName="/ppt/tags/tag137.xml" ContentType="application/vnd.openxmlformats-officedocument.presentationml.tags+xml"/>
  <Override PartName="/ppt/notesSlides/notesSlide134.xml" ContentType="application/vnd.openxmlformats-officedocument.presentationml.notesSlide+xml"/>
  <Override PartName="/ppt/tags/tag138.xml" ContentType="application/vnd.openxmlformats-officedocument.presentationml.tags+xml"/>
  <Override PartName="/ppt/notesSlides/notesSlide135.xml" ContentType="application/vnd.openxmlformats-officedocument.presentationml.notesSlide+xml"/>
  <Override PartName="/ppt/tags/tag139.xml" ContentType="application/vnd.openxmlformats-officedocument.presentationml.tags+xml"/>
  <Override PartName="/ppt/notesSlides/notesSlide136.xml" ContentType="application/vnd.openxmlformats-officedocument.presentationml.notesSlide+xml"/>
  <Override PartName="/ppt/tags/tag140.xml" ContentType="application/vnd.openxmlformats-officedocument.presentationml.tags+xml"/>
  <Override PartName="/ppt/notesSlides/notesSlide137.xml" ContentType="application/vnd.openxmlformats-officedocument.presentationml.notesSlide+xml"/>
  <Override PartName="/ppt/tags/tag141.xml" ContentType="application/vnd.openxmlformats-officedocument.presentationml.tags+xml"/>
  <Override PartName="/ppt/notesSlides/notesSlide138.xml" ContentType="application/vnd.openxmlformats-officedocument.presentationml.notesSlide+xml"/>
  <Override PartName="/ppt/tags/tag142.xml" ContentType="application/vnd.openxmlformats-officedocument.presentationml.tags+xml"/>
  <Override PartName="/ppt/notesSlides/notesSlide139.xml" ContentType="application/vnd.openxmlformats-officedocument.presentationml.notesSlide+xml"/>
  <Override PartName="/ppt/tags/tag143.xml" ContentType="application/vnd.openxmlformats-officedocument.presentationml.tags+xml"/>
  <Override PartName="/ppt/notesSlides/notesSlide140.xml" ContentType="application/vnd.openxmlformats-officedocument.presentationml.notesSlide+xml"/>
  <Override PartName="/ppt/tags/tag144.xml" ContentType="application/vnd.openxmlformats-officedocument.presentationml.tags+xml"/>
  <Override PartName="/ppt/notesSlides/notesSlide141.xml" ContentType="application/vnd.openxmlformats-officedocument.presentationml.notesSlide+xml"/>
  <Override PartName="/ppt/tags/tag145.xml" ContentType="application/vnd.openxmlformats-officedocument.presentationml.tags+xml"/>
  <Override PartName="/ppt/notesSlides/notesSlide142.xml" ContentType="application/vnd.openxmlformats-officedocument.presentationml.notesSlide+xml"/>
  <Override PartName="/ppt/tags/tag146.xml" ContentType="application/vnd.openxmlformats-officedocument.presentationml.tags+xml"/>
  <Override PartName="/ppt/notesSlides/notesSlide143.xml" ContentType="application/vnd.openxmlformats-officedocument.presentationml.notesSlide+xml"/>
  <Override PartName="/ppt/tags/tag147.xml" ContentType="application/vnd.openxmlformats-officedocument.presentationml.tags+xml"/>
  <Override PartName="/ppt/notesSlides/notesSlide144.xml" ContentType="application/vnd.openxmlformats-officedocument.presentationml.notesSlide+xml"/>
  <Override PartName="/ppt/tags/tag148.xml" ContentType="application/vnd.openxmlformats-officedocument.presentationml.tags+xml"/>
  <Override PartName="/ppt/notesSlides/notesSlide145.xml" ContentType="application/vnd.openxmlformats-officedocument.presentationml.notesSlide+xml"/>
  <Override PartName="/ppt/tags/tag149.xml" ContentType="application/vnd.openxmlformats-officedocument.presentationml.tags+xml"/>
  <Override PartName="/ppt/notesSlides/notesSlide146.xml" ContentType="application/vnd.openxmlformats-officedocument.presentationml.notesSlide+xml"/>
  <Override PartName="/ppt/tags/tag150.xml" ContentType="application/vnd.openxmlformats-officedocument.presentationml.tags+xml"/>
  <Override PartName="/ppt/notesSlides/notesSlide147.xml" ContentType="application/vnd.openxmlformats-officedocument.presentationml.notesSlide+xml"/>
  <Override PartName="/ppt/tags/tag151.xml" ContentType="application/vnd.openxmlformats-officedocument.presentationml.tags+xml"/>
  <Override PartName="/ppt/notesSlides/notesSlide148.xml" ContentType="application/vnd.openxmlformats-officedocument.presentationml.notesSlide+xml"/>
  <Override PartName="/ppt/tags/tag152.xml" ContentType="application/vnd.openxmlformats-officedocument.presentationml.tags+xml"/>
  <Override PartName="/ppt/notesSlides/notesSlide149.xml" ContentType="application/vnd.openxmlformats-officedocument.presentationml.notesSlide+xml"/>
  <Override PartName="/ppt/tags/tag153.xml" ContentType="application/vnd.openxmlformats-officedocument.presentationml.tags+xml"/>
  <Override PartName="/ppt/notesSlides/notesSlide150.xml" ContentType="application/vnd.openxmlformats-officedocument.presentationml.notesSlide+xml"/>
  <Override PartName="/ppt/tags/tag154.xml" ContentType="application/vnd.openxmlformats-officedocument.presentationml.tags+xml"/>
  <Override PartName="/ppt/notesSlides/notesSlide151.xml" ContentType="application/vnd.openxmlformats-officedocument.presentationml.notesSlide+xml"/>
  <Override PartName="/ppt/tags/tag155.xml" ContentType="application/vnd.openxmlformats-officedocument.presentationml.tags+xml"/>
  <Override PartName="/ppt/notesSlides/notesSlide152.xml" ContentType="application/vnd.openxmlformats-officedocument.presentationml.notesSlide+xml"/>
  <Override PartName="/ppt/tags/tag156.xml" ContentType="application/vnd.openxmlformats-officedocument.presentationml.tags+xml"/>
  <Override PartName="/ppt/notesSlides/notesSlide153.xml" ContentType="application/vnd.openxmlformats-officedocument.presentationml.notesSlide+xml"/>
  <Override PartName="/ppt/tags/tag157.xml" ContentType="application/vnd.openxmlformats-officedocument.presentationml.tags+xml"/>
  <Override PartName="/ppt/notesSlides/notesSlide154.xml" ContentType="application/vnd.openxmlformats-officedocument.presentationml.notesSlide+xml"/>
  <Override PartName="/ppt/tags/tag158.xml" ContentType="application/vnd.openxmlformats-officedocument.presentationml.tags+xml"/>
  <Override PartName="/ppt/notesSlides/notesSlide155.xml" ContentType="application/vnd.openxmlformats-officedocument.presentationml.notesSlide+xml"/>
  <Override PartName="/ppt/tags/tag159.xml" ContentType="application/vnd.openxmlformats-officedocument.presentationml.tags+xml"/>
  <Override PartName="/ppt/notesSlides/notesSlide156.xml" ContentType="application/vnd.openxmlformats-officedocument.presentationml.notesSlide+xml"/>
  <Override PartName="/ppt/tags/tag160.xml" ContentType="application/vnd.openxmlformats-officedocument.presentationml.tags+xml"/>
  <Override PartName="/ppt/notesSlides/notesSlide157.xml" ContentType="application/vnd.openxmlformats-officedocument.presentationml.notesSlide+xml"/>
  <Override PartName="/ppt/tags/tag161.xml" ContentType="application/vnd.openxmlformats-officedocument.presentationml.tags+xml"/>
  <Override PartName="/ppt/notesSlides/notesSlide158.xml" ContentType="application/vnd.openxmlformats-officedocument.presentationml.notesSlide+xml"/>
  <Override PartName="/ppt/tags/tag162.xml" ContentType="application/vnd.openxmlformats-officedocument.presentationml.tags+xml"/>
  <Override PartName="/ppt/notesSlides/notesSlide159.xml" ContentType="application/vnd.openxmlformats-officedocument.presentationml.notesSlide+xml"/>
  <Override PartName="/ppt/tags/tag163.xml" ContentType="application/vnd.openxmlformats-officedocument.presentationml.tags+xml"/>
  <Override PartName="/ppt/notesSlides/notesSlide160.xml" ContentType="application/vnd.openxmlformats-officedocument.presentationml.notesSlide+xml"/>
  <Override PartName="/ppt/tags/tag164.xml" ContentType="application/vnd.openxmlformats-officedocument.presentationml.tags+xml"/>
  <Override PartName="/ppt/notesSlides/notesSlide161.xml" ContentType="application/vnd.openxmlformats-officedocument.presentationml.notesSlide+xml"/>
  <Override PartName="/ppt/tags/tag165.xml" ContentType="application/vnd.openxmlformats-officedocument.presentationml.tags+xml"/>
  <Override PartName="/ppt/notesSlides/notesSlide162.xml" ContentType="application/vnd.openxmlformats-officedocument.presentationml.notesSlide+xml"/>
  <Override PartName="/ppt/tags/tag166.xml" ContentType="application/vnd.openxmlformats-officedocument.presentationml.tags+xml"/>
  <Override PartName="/ppt/notesSlides/notesSlide163.xml" ContentType="application/vnd.openxmlformats-officedocument.presentationml.notesSlide+xml"/>
  <Override PartName="/ppt/tags/tag167.xml" ContentType="application/vnd.openxmlformats-officedocument.presentationml.tags+xml"/>
  <Override PartName="/ppt/notesSlides/notesSlide164.xml" ContentType="application/vnd.openxmlformats-officedocument.presentationml.notesSlide+xml"/>
  <Override PartName="/ppt/tags/tag168.xml" ContentType="application/vnd.openxmlformats-officedocument.presentationml.tags+xml"/>
  <Override PartName="/ppt/notesSlides/notesSlide165.xml" ContentType="application/vnd.openxmlformats-officedocument.presentationml.notesSlide+xml"/>
  <Override PartName="/ppt/tags/tag169.xml" ContentType="application/vnd.openxmlformats-officedocument.presentationml.tags+xml"/>
  <Override PartName="/ppt/notesSlides/notesSlide166.xml" ContentType="application/vnd.openxmlformats-officedocument.presentationml.notesSlide+xml"/>
  <Override PartName="/ppt/tags/tag170.xml" ContentType="application/vnd.openxmlformats-officedocument.presentationml.tags+xml"/>
  <Override PartName="/ppt/notesSlides/notesSlide167.xml" ContentType="application/vnd.openxmlformats-officedocument.presentationml.notesSlide+xml"/>
  <Override PartName="/ppt/tags/tag171.xml" ContentType="application/vnd.openxmlformats-officedocument.presentationml.tags+xml"/>
  <Override PartName="/ppt/notesSlides/notesSlide168.xml" ContentType="application/vnd.openxmlformats-officedocument.presentationml.notesSlide+xml"/>
  <Override PartName="/ppt/tags/tag172.xml" ContentType="application/vnd.openxmlformats-officedocument.presentationml.tags+xml"/>
  <Override PartName="/ppt/notesSlides/notesSlide169.xml" ContentType="application/vnd.openxmlformats-officedocument.presentationml.notesSlide+xml"/>
  <Override PartName="/ppt/tags/tag173.xml" ContentType="application/vnd.openxmlformats-officedocument.presentationml.tags+xml"/>
  <Override PartName="/ppt/notesSlides/notesSlide170.xml" ContentType="application/vnd.openxmlformats-officedocument.presentationml.notesSlide+xml"/>
  <Override PartName="/ppt/tags/tag174.xml" ContentType="application/vnd.openxmlformats-officedocument.presentationml.tags+xml"/>
  <Override PartName="/ppt/notesSlides/notesSlide171.xml" ContentType="application/vnd.openxmlformats-officedocument.presentationml.notesSlide+xml"/>
  <Override PartName="/ppt/tags/tag175.xml" ContentType="application/vnd.openxmlformats-officedocument.presentationml.tags+xml"/>
  <Override PartName="/ppt/notesSlides/notesSlide172.xml" ContentType="application/vnd.openxmlformats-officedocument.presentationml.notesSlide+xml"/>
  <Override PartName="/ppt/tags/tag176.xml" ContentType="application/vnd.openxmlformats-officedocument.presentationml.tags+xml"/>
  <Override PartName="/ppt/notesSlides/notesSlide173.xml" ContentType="application/vnd.openxmlformats-officedocument.presentationml.notesSlide+xml"/>
  <Override PartName="/ppt/tags/tag177.xml" ContentType="application/vnd.openxmlformats-officedocument.presentationml.tags+xml"/>
  <Override PartName="/ppt/notesSlides/notesSlide174.xml" ContentType="application/vnd.openxmlformats-officedocument.presentationml.notesSlide+xml"/>
  <Override PartName="/ppt/tags/tag178.xml" ContentType="application/vnd.openxmlformats-officedocument.presentationml.tags+xml"/>
  <Override PartName="/ppt/notesSlides/notesSlide175.xml" ContentType="application/vnd.openxmlformats-officedocument.presentationml.notesSlide+xml"/>
  <Override PartName="/ppt/tags/tag179.xml" ContentType="application/vnd.openxmlformats-officedocument.presentationml.tags+xml"/>
  <Override PartName="/ppt/notesSlides/notesSlide176.xml" ContentType="application/vnd.openxmlformats-officedocument.presentationml.notesSlide+xml"/>
  <Override PartName="/ppt/tags/tag180.xml" ContentType="application/vnd.openxmlformats-officedocument.presentationml.tags+xml"/>
  <Override PartName="/ppt/notesSlides/notesSlide177.xml" ContentType="application/vnd.openxmlformats-officedocument.presentationml.notesSlide+xml"/>
  <Override PartName="/ppt/tags/tag181.xml" ContentType="application/vnd.openxmlformats-officedocument.presentationml.tags+xml"/>
  <Override PartName="/ppt/notesSlides/notesSlide178.xml" ContentType="application/vnd.openxmlformats-officedocument.presentationml.notesSlide+xml"/>
  <Override PartName="/ppt/tags/tag182.xml" ContentType="application/vnd.openxmlformats-officedocument.presentationml.tags+xml"/>
  <Override PartName="/ppt/notesSlides/notesSlide179.xml" ContentType="application/vnd.openxmlformats-officedocument.presentationml.notesSlide+xml"/>
  <Override PartName="/ppt/tags/tag183.xml" ContentType="application/vnd.openxmlformats-officedocument.presentationml.tags+xml"/>
  <Override PartName="/ppt/notesSlides/notesSlide180.xml" ContentType="application/vnd.openxmlformats-officedocument.presentationml.notesSlide+xml"/>
  <Override PartName="/ppt/tags/tag184.xml" ContentType="application/vnd.openxmlformats-officedocument.presentationml.tags+xml"/>
  <Override PartName="/ppt/notesSlides/notesSlide181.xml" ContentType="application/vnd.openxmlformats-officedocument.presentationml.notesSlide+xml"/>
  <Override PartName="/ppt/tags/tag185.xml" ContentType="application/vnd.openxmlformats-officedocument.presentationml.tags+xml"/>
  <Override PartName="/ppt/notesSlides/notesSlide182.xml" ContentType="application/vnd.openxmlformats-officedocument.presentationml.notesSlide+xml"/>
  <Override PartName="/ppt/tags/tag186.xml" ContentType="application/vnd.openxmlformats-officedocument.presentationml.tags+xml"/>
  <Override PartName="/ppt/notesSlides/notesSlide183.xml" ContentType="application/vnd.openxmlformats-officedocument.presentationml.notesSlide+xml"/>
  <Override PartName="/ppt/tags/tag187.xml" ContentType="application/vnd.openxmlformats-officedocument.presentationml.tags+xml"/>
  <Override PartName="/ppt/notesSlides/notesSlide184.xml" ContentType="application/vnd.openxmlformats-officedocument.presentationml.notesSlide+xml"/>
  <Override PartName="/ppt/tags/tag188.xml" ContentType="application/vnd.openxmlformats-officedocument.presentationml.tags+xml"/>
  <Override PartName="/ppt/notesSlides/notesSlide185.xml" ContentType="application/vnd.openxmlformats-officedocument.presentationml.notesSlide+xml"/>
  <Override PartName="/ppt/tags/tag189.xml" ContentType="application/vnd.openxmlformats-officedocument.presentationml.tags+xml"/>
  <Override PartName="/ppt/notesSlides/notesSlide186.xml" ContentType="application/vnd.openxmlformats-officedocument.presentationml.notesSlide+xml"/>
  <Override PartName="/ppt/tags/tag190.xml" ContentType="application/vnd.openxmlformats-officedocument.presentationml.tags+xml"/>
  <Override PartName="/ppt/tags/tag191.xml" ContentType="application/vnd.openxmlformats-officedocument.presentationml.tags+xml"/>
  <Override PartName="/ppt/notesSlides/notesSlide187.xml" ContentType="application/vnd.openxmlformats-officedocument.presentationml.notesSlide+xml"/>
  <Override PartName="/ppt/tags/tag192.xml" ContentType="application/vnd.openxmlformats-officedocument.presentationml.tags+xml"/>
  <Override PartName="/ppt/tags/tag193.xml" ContentType="application/vnd.openxmlformats-officedocument.presentationml.tags+xml"/>
  <Override PartName="/ppt/notesSlides/notesSlide188.xml" ContentType="application/vnd.openxmlformats-officedocument.presentationml.notesSlide+xml"/>
  <Override PartName="/ppt/tags/tag194.xml" ContentType="application/vnd.openxmlformats-officedocument.presentationml.tags+xml"/>
  <Override PartName="/ppt/notesSlides/notesSlide189.xml" ContentType="application/vnd.openxmlformats-officedocument.presentationml.notesSlide+xml"/>
  <Override PartName="/ppt/tags/tag195.xml" ContentType="application/vnd.openxmlformats-officedocument.presentationml.tags+xml"/>
  <Override PartName="/ppt/notesSlides/notesSlide190.xml" ContentType="application/vnd.openxmlformats-officedocument.presentationml.notesSlide+xml"/>
  <Override PartName="/ppt/tags/tag196.xml" ContentType="application/vnd.openxmlformats-officedocument.presentationml.tags+xml"/>
  <Override PartName="/ppt/notesSlides/notesSlide191.xml" ContentType="application/vnd.openxmlformats-officedocument.presentationml.notesSlide+xml"/>
  <Override PartName="/ppt/tags/tag197.xml" ContentType="application/vnd.openxmlformats-officedocument.presentationml.tags+xml"/>
  <Override PartName="/ppt/notesSlides/notesSlide192.xml" ContentType="application/vnd.openxmlformats-officedocument.presentationml.notesSlide+xml"/>
  <Override PartName="/ppt/tags/tag198.xml" ContentType="application/vnd.openxmlformats-officedocument.presentationml.tags+xml"/>
  <Override PartName="/ppt/notesSlides/notesSlide193.xml" ContentType="application/vnd.openxmlformats-officedocument.presentationml.notesSlide+xml"/>
  <Override PartName="/ppt/tags/tag199.xml" ContentType="application/vnd.openxmlformats-officedocument.presentationml.tags+xml"/>
  <Override PartName="/ppt/notesSlides/notesSlide194.xml" ContentType="application/vnd.openxmlformats-officedocument.presentationml.notesSlide+xml"/>
  <Override PartName="/ppt/notesSlides/notesSlide195.xml" ContentType="application/vnd.openxmlformats-officedocument.presentationml.notesSlide+xml"/>
  <Override PartName="/ppt/notesSlides/notesSlide196.xml" ContentType="application/vnd.openxmlformats-officedocument.presentationml.notesSlide+xml"/>
  <Override PartName="/ppt/notesSlides/notesSlide197.xml" ContentType="application/vnd.openxmlformats-officedocument.presentationml.notesSlide+xml"/>
  <Override PartName="/ppt/tags/tag200.xml" ContentType="application/vnd.openxmlformats-officedocument.presentationml.tags+xml"/>
  <Override PartName="/ppt/notesSlides/notesSlide198.xml" ContentType="application/vnd.openxmlformats-officedocument.presentationml.notesSlide+xml"/>
  <Override PartName="/ppt/tags/tag201.xml" ContentType="application/vnd.openxmlformats-officedocument.presentationml.tags+xml"/>
  <Override PartName="/ppt/notesSlides/notesSlide199.xml" ContentType="application/vnd.openxmlformats-officedocument.presentationml.notesSlide+xml"/>
  <Override PartName="/ppt/tags/tag202.xml" ContentType="application/vnd.openxmlformats-officedocument.presentationml.tags+xml"/>
  <Override PartName="/ppt/notesSlides/notesSlide200.xml" ContentType="application/vnd.openxmlformats-officedocument.presentationml.notesSlide+xml"/>
  <Override PartName="/ppt/notesSlides/notesSlide201.xml" ContentType="application/vnd.openxmlformats-officedocument.presentationml.notesSlide+xml"/>
  <Override PartName="/ppt/notesSlides/notesSlide202.xml" ContentType="application/vnd.openxmlformats-officedocument.presentationml.notesSlide+xml"/>
  <Override PartName="/ppt/notesSlides/notesSlide203.xml" ContentType="application/vnd.openxmlformats-officedocument.presentationml.notesSlide+xml"/>
  <Override PartName="/ppt/tags/tag203.xml" ContentType="application/vnd.openxmlformats-officedocument.presentationml.tags+xml"/>
  <Override PartName="/ppt/notesSlides/notesSlide204.xml" ContentType="application/vnd.openxmlformats-officedocument.presentationml.notesSlide+xml"/>
  <Override PartName="/ppt/notesSlides/notesSlide205.xml" ContentType="application/vnd.openxmlformats-officedocument.presentationml.notesSlide+xml"/>
  <Override PartName="/ppt/notesSlides/notesSlide206.xml" ContentType="application/vnd.openxmlformats-officedocument.presentationml.notesSlide+xml"/>
  <Override PartName="/ppt/notesSlides/notesSlide207.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notesMasterIdLst>
    <p:notesMasterId r:id="rId219"/>
  </p:notesMasterIdLst>
  <p:handoutMasterIdLst>
    <p:handoutMasterId r:id="rId220"/>
  </p:handoutMasterIdLst>
  <p:sldIdLst>
    <p:sldId id="317" r:id="rId6"/>
    <p:sldId id="322" r:id="rId7"/>
    <p:sldId id="324" r:id="rId8"/>
    <p:sldId id="323" r:id="rId9"/>
    <p:sldId id="1841" r:id="rId10"/>
    <p:sldId id="1842" r:id="rId11"/>
    <p:sldId id="394" r:id="rId12"/>
    <p:sldId id="392" r:id="rId13"/>
    <p:sldId id="439" r:id="rId14"/>
    <p:sldId id="1796" r:id="rId15"/>
    <p:sldId id="1840" r:id="rId16"/>
    <p:sldId id="1797" r:id="rId17"/>
    <p:sldId id="1798" r:id="rId18"/>
    <p:sldId id="1799" r:id="rId19"/>
    <p:sldId id="1800" r:id="rId20"/>
    <p:sldId id="1801" r:id="rId21"/>
    <p:sldId id="393" r:id="rId22"/>
    <p:sldId id="1802" r:id="rId23"/>
    <p:sldId id="1803" r:id="rId24"/>
    <p:sldId id="1804" r:id="rId25"/>
    <p:sldId id="408" r:id="rId26"/>
    <p:sldId id="1843" r:id="rId27"/>
    <p:sldId id="346" r:id="rId28"/>
    <p:sldId id="1807" r:id="rId29"/>
    <p:sldId id="1808" r:id="rId30"/>
    <p:sldId id="1809" r:id="rId31"/>
    <p:sldId id="1810" r:id="rId32"/>
    <p:sldId id="1835" r:id="rId33"/>
    <p:sldId id="1812" r:id="rId34"/>
    <p:sldId id="1813" r:id="rId35"/>
    <p:sldId id="1814" r:id="rId36"/>
    <p:sldId id="1815" r:id="rId37"/>
    <p:sldId id="1816" r:id="rId38"/>
    <p:sldId id="1817" r:id="rId39"/>
    <p:sldId id="1833" r:id="rId40"/>
    <p:sldId id="464" r:id="rId41"/>
    <p:sldId id="1819" r:id="rId42"/>
    <p:sldId id="466" r:id="rId43"/>
    <p:sldId id="1820" r:id="rId44"/>
    <p:sldId id="468" r:id="rId45"/>
    <p:sldId id="1821" r:id="rId46"/>
    <p:sldId id="1844" r:id="rId47"/>
    <p:sldId id="1822" r:id="rId48"/>
    <p:sldId id="1824" r:id="rId49"/>
    <p:sldId id="1825" r:id="rId50"/>
    <p:sldId id="1845" r:id="rId51"/>
    <p:sldId id="1846" r:id="rId52"/>
    <p:sldId id="1847" r:id="rId53"/>
    <p:sldId id="1829" r:id="rId54"/>
    <p:sldId id="1830" r:id="rId55"/>
    <p:sldId id="479" r:id="rId56"/>
    <p:sldId id="480" r:id="rId57"/>
    <p:sldId id="481" r:id="rId58"/>
    <p:sldId id="482" r:id="rId59"/>
    <p:sldId id="484" r:id="rId60"/>
    <p:sldId id="486" r:id="rId61"/>
    <p:sldId id="483" r:id="rId62"/>
    <p:sldId id="487" r:id="rId63"/>
    <p:sldId id="488" r:id="rId64"/>
    <p:sldId id="1839" r:id="rId65"/>
    <p:sldId id="490" r:id="rId66"/>
    <p:sldId id="1837" r:id="rId67"/>
    <p:sldId id="493" r:id="rId68"/>
    <p:sldId id="494" r:id="rId69"/>
    <p:sldId id="495" r:id="rId70"/>
    <p:sldId id="1836" r:id="rId71"/>
    <p:sldId id="1838" r:id="rId72"/>
    <p:sldId id="491" r:id="rId73"/>
    <p:sldId id="492" r:id="rId74"/>
    <p:sldId id="496" r:id="rId75"/>
    <p:sldId id="497" r:id="rId76"/>
    <p:sldId id="1831" r:id="rId77"/>
    <p:sldId id="498" r:id="rId78"/>
    <p:sldId id="1834" r:id="rId79"/>
    <p:sldId id="499" r:id="rId80"/>
    <p:sldId id="500" r:id="rId81"/>
    <p:sldId id="501" r:id="rId82"/>
    <p:sldId id="503" r:id="rId83"/>
    <p:sldId id="502" r:id="rId84"/>
    <p:sldId id="504" r:id="rId85"/>
    <p:sldId id="505" r:id="rId86"/>
    <p:sldId id="1848" r:id="rId87"/>
    <p:sldId id="1849" r:id="rId88"/>
    <p:sldId id="508" r:id="rId89"/>
    <p:sldId id="509" r:id="rId90"/>
    <p:sldId id="510" r:id="rId91"/>
    <p:sldId id="511" r:id="rId92"/>
    <p:sldId id="513" r:id="rId93"/>
    <p:sldId id="1832" r:id="rId94"/>
    <p:sldId id="514" r:id="rId95"/>
    <p:sldId id="515" r:id="rId96"/>
    <p:sldId id="1850" r:id="rId97"/>
    <p:sldId id="517" r:id="rId98"/>
    <p:sldId id="519" r:id="rId99"/>
    <p:sldId id="518" r:id="rId100"/>
    <p:sldId id="520" r:id="rId101"/>
    <p:sldId id="525" r:id="rId102"/>
    <p:sldId id="522" r:id="rId103"/>
    <p:sldId id="523" r:id="rId104"/>
    <p:sldId id="524" r:id="rId105"/>
    <p:sldId id="440" r:id="rId106"/>
    <p:sldId id="441" r:id="rId107"/>
    <p:sldId id="374" r:id="rId108"/>
    <p:sldId id="442" r:id="rId109"/>
    <p:sldId id="443" r:id="rId110"/>
    <p:sldId id="1851" r:id="rId111"/>
    <p:sldId id="445" r:id="rId112"/>
    <p:sldId id="446" r:id="rId113"/>
    <p:sldId id="447" r:id="rId114"/>
    <p:sldId id="448" r:id="rId115"/>
    <p:sldId id="449" r:id="rId116"/>
    <p:sldId id="1852" r:id="rId117"/>
    <p:sldId id="451" r:id="rId118"/>
    <p:sldId id="452" r:id="rId119"/>
    <p:sldId id="454" r:id="rId120"/>
    <p:sldId id="453" r:id="rId121"/>
    <p:sldId id="455" r:id="rId122"/>
    <p:sldId id="456" r:id="rId123"/>
    <p:sldId id="1853" r:id="rId124"/>
    <p:sldId id="458" r:id="rId125"/>
    <p:sldId id="459" r:id="rId126"/>
    <p:sldId id="460" r:id="rId127"/>
    <p:sldId id="461" r:id="rId128"/>
    <p:sldId id="462" r:id="rId129"/>
    <p:sldId id="463" r:id="rId130"/>
    <p:sldId id="465" r:id="rId131"/>
    <p:sldId id="473" r:id="rId132"/>
    <p:sldId id="1795" r:id="rId133"/>
    <p:sldId id="474" r:id="rId134"/>
    <p:sldId id="475" r:id="rId135"/>
    <p:sldId id="476" r:id="rId136"/>
    <p:sldId id="477" r:id="rId137"/>
    <p:sldId id="469" r:id="rId138"/>
    <p:sldId id="470" r:id="rId139"/>
    <p:sldId id="471" r:id="rId140"/>
    <p:sldId id="472" r:id="rId141"/>
    <p:sldId id="467" r:id="rId142"/>
    <p:sldId id="478" r:id="rId143"/>
    <p:sldId id="1483" r:id="rId144"/>
    <p:sldId id="260" r:id="rId145"/>
    <p:sldId id="261" r:id="rId146"/>
    <p:sldId id="1484" r:id="rId147"/>
    <p:sldId id="1195" r:id="rId148"/>
    <p:sldId id="1486" r:id="rId149"/>
    <p:sldId id="1487" r:id="rId150"/>
    <p:sldId id="1485" r:id="rId151"/>
    <p:sldId id="1488" r:id="rId152"/>
    <p:sldId id="1307" r:id="rId153"/>
    <p:sldId id="1855" r:id="rId154"/>
    <p:sldId id="1198" r:id="rId155"/>
    <p:sldId id="1199" r:id="rId156"/>
    <p:sldId id="1202" r:id="rId157"/>
    <p:sldId id="318" r:id="rId158"/>
    <p:sldId id="319" r:id="rId159"/>
    <p:sldId id="320" r:id="rId160"/>
    <p:sldId id="1322" r:id="rId161"/>
    <p:sldId id="1203" r:id="rId162"/>
    <p:sldId id="1759" r:id="rId163"/>
    <p:sldId id="1760" r:id="rId164"/>
    <p:sldId id="1761" r:id="rId165"/>
    <p:sldId id="1762" r:id="rId166"/>
    <p:sldId id="1763" r:id="rId167"/>
    <p:sldId id="1308" r:id="rId168"/>
    <p:sldId id="1206" r:id="rId169"/>
    <p:sldId id="1207" r:id="rId170"/>
    <p:sldId id="1208" r:id="rId171"/>
    <p:sldId id="1209" r:id="rId172"/>
    <p:sldId id="1210" r:id="rId173"/>
    <p:sldId id="1212" r:id="rId174"/>
    <p:sldId id="1213" r:id="rId175"/>
    <p:sldId id="1214" r:id="rId176"/>
    <p:sldId id="1764" r:id="rId177"/>
    <p:sldId id="1766" r:id="rId178"/>
    <p:sldId id="1765" r:id="rId179"/>
    <p:sldId id="1767" r:id="rId180"/>
    <p:sldId id="1216" r:id="rId181"/>
    <p:sldId id="1229" r:id="rId182"/>
    <p:sldId id="1217" r:id="rId183"/>
    <p:sldId id="1218" r:id="rId184"/>
    <p:sldId id="1219" r:id="rId185"/>
    <p:sldId id="1221" r:id="rId186"/>
    <p:sldId id="1222" r:id="rId187"/>
    <p:sldId id="1230" r:id="rId188"/>
    <p:sldId id="1769" r:id="rId189"/>
    <p:sldId id="1768" r:id="rId190"/>
    <p:sldId id="1770" r:id="rId191"/>
    <p:sldId id="1788" r:id="rId192"/>
    <p:sldId id="1232" r:id="rId193"/>
    <p:sldId id="1309" r:id="rId194"/>
    <p:sldId id="1233" r:id="rId195"/>
    <p:sldId id="1234" r:id="rId196"/>
    <p:sldId id="1235" r:id="rId197"/>
    <p:sldId id="1236" r:id="rId198"/>
    <p:sldId id="1789" r:id="rId199"/>
    <p:sldId id="1790" r:id="rId200"/>
    <p:sldId id="1791" r:id="rId201"/>
    <p:sldId id="1792" r:id="rId202"/>
    <p:sldId id="1239" r:id="rId203"/>
    <p:sldId id="1240" r:id="rId204"/>
    <p:sldId id="1241" r:id="rId205"/>
    <p:sldId id="1242" r:id="rId206"/>
    <p:sldId id="1243" r:id="rId207"/>
    <p:sldId id="1244" r:id="rId208"/>
    <p:sldId id="258" r:id="rId209"/>
    <p:sldId id="1861" r:id="rId210"/>
    <p:sldId id="1860" r:id="rId211"/>
    <p:sldId id="1247" r:id="rId212"/>
    <p:sldId id="1248" r:id="rId213"/>
    <p:sldId id="1793" r:id="rId214"/>
    <p:sldId id="1794" r:id="rId215"/>
    <p:sldId id="386" r:id="rId216"/>
    <p:sldId id="365" r:id="rId217"/>
    <p:sldId id="381" r:id="rId218"/>
  </p:sldIdLst>
  <p:sldSz cx="12192000" cy="6858000"/>
  <p:notesSz cx="6858000" cy="9144000"/>
  <p:custDataLst>
    <p:tags r:id="rId221"/>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7" name="S Tostenson" initials="ST" lastIdx="14" clrIdx="6">
    <p:extLst>
      <p:ext uri="{19B8F6BF-5375-455C-9EA6-DF929625EA0E}">
        <p15:presenceInfo xmlns:p15="http://schemas.microsoft.com/office/powerpoint/2012/main" userId="S::sherry.tostenson_deq.virginia.gov#ext#@usepa.onmicrosoft.com::93dab101-7b85-48c4-ab77-621cd064d924" providerId="AD"/>
      </p:ext>
    </p:extLst>
  </p:cmAuthor>
  <p:cmAuthor id="1" name="Scarlett, Tammy" initials="ST" lastIdx="75" clrIdx="0">
    <p:extLst>
      <p:ext uri="{19B8F6BF-5375-455C-9EA6-DF929625EA0E}">
        <p15:presenceInfo xmlns:p15="http://schemas.microsoft.com/office/powerpoint/2012/main" userId="S::50602@icf.com::01b2f1f8-6715-454e-b003-dd9566c27644" providerId="AD"/>
      </p:ext>
    </p:extLst>
  </p:cmAuthor>
  <p:cmAuthor id="8" name="Garnett, Kim" initials="GK" lastIdx="40" clrIdx="7">
    <p:extLst>
      <p:ext uri="{19B8F6BF-5375-455C-9EA6-DF929625EA0E}">
        <p15:presenceInfo xmlns:p15="http://schemas.microsoft.com/office/powerpoint/2012/main" userId="S::Garnett.Kim@epa.gov::5e43d144-7c00-4acd-8f91-39ff423174d0" providerId="AD"/>
      </p:ext>
    </p:extLst>
  </p:cmAuthor>
  <p:cmAuthor id="2" name="Dougherty, Alison" initials="DA" lastIdx="96" clrIdx="1">
    <p:extLst>
      <p:ext uri="{19B8F6BF-5375-455C-9EA6-DF929625EA0E}">
        <p15:presenceInfo xmlns:p15="http://schemas.microsoft.com/office/powerpoint/2012/main" userId="S::36797@icf.com::1993291a-329e-44a1-95d1-cfac53fd4704" providerId="AD"/>
      </p:ext>
    </p:extLst>
  </p:cmAuthor>
  <p:cmAuthor id="3" name="Kristin Riha" initials="KR" lastIdx="64" clrIdx="2">
    <p:extLst>
      <p:ext uri="{19B8F6BF-5375-455C-9EA6-DF929625EA0E}">
        <p15:presenceInfo xmlns:p15="http://schemas.microsoft.com/office/powerpoint/2012/main" userId="Kristin Riha" providerId="None"/>
      </p:ext>
    </p:extLst>
  </p:cmAuthor>
  <p:cmAuthor id="4" name="raymond.walters@des.nh.gov" initials="ra" lastIdx="34" clrIdx="3">
    <p:extLst>
      <p:ext uri="{19B8F6BF-5375-455C-9EA6-DF929625EA0E}">
        <p15:presenceInfo xmlns:p15="http://schemas.microsoft.com/office/powerpoint/2012/main" userId="S::raymond.walters_des.nh.gov#ext#@usepa.onmicrosoft.com::6784a98b-9aa5-4e65-b6e5-df16cc1a2d68" providerId="AD"/>
      </p:ext>
    </p:extLst>
  </p:cmAuthor>
  <p:cmAuthor id="5" name="Jeff Gabler" initials="JG" lastIdx="15" clrIdx="4">
    <p:extLst>
      <p:ext uri="{19B8F6BF-5375-455C-9EA6-DF929625EA0E}">
        <p15:presenceInfo xmlns:p15="http://schemas.microsoft.com/office/powerpoint/2012/main" userId="S::jgabler_westar.org#ext#@usepa.onmicrosoft.com::1b07a95b-d01a-4f1e-b65d-89f329932f60" providerId="AD"/>
      </p:ext>
    </p:extLst>
  </p:cmAuthor>
  <p:cmAuthor id="6" name="waynecoe@charter.net" initials="wa" lastIdx="28" clrIdx="5">
    <p:extLst>
      <p:ext uri="{19B8F6BF-5375-455C-9EA6-DF929625EA0E}">
        <p15:presenceInfo xmlns:p15="http://schemas.microsoft.com/office/powerpoint/2012/main" userId="S::waynecoe_charter.net#ext#@usepa.onmicrosoft.com::34045df4-734f-403f-99c7-d5ff17707ce4"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958C83"/>
    <a:srgbClr val="E3EAF2"/>
    <a:srgbClr val="2A6CB2"/>
    <a:srgbClr val="FFFFFF"/>
    <a:srgbClr val="6DC15F"/>
    <a:srgbClr val="8BCDFF"/>
    <a:srgbClr val="E4F0FC"/>
    <a:srgbClr val="4D9C3C"/>
    <a:srgbClr val="1D751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3B4B98B0-60AC-42C2-AFA5-B58CD77FA1E5}">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61" d="100"/>
          <a:sy n="61" d="100"/>
        </p:scale>
        <p:origin x="860" y="60"/>
      </p:cViewPr>
      <p:guideLst>
        <p:guide orient="horz" pos="2160"/>
        <p:guide pos="3840"/>
      </p:guideLst>
    </p:cSldViewPr>
  </p:slideViewPr>
  <p:notesTextViewPr>
    <p:cViewPr>
      <p:scale>
        <a:sx n="1" d="1"/>
        <a:sy n="1" d="1"/>
      </p:scale>
      <p:origin x="0" y="0"/>
    </p:cViewPr>
  </p:notesTextViewPr>
  <p:sorterViewPr>
    <p:cViewPr>
      <p:scale>
        <a:sx n="100" d="100"/>
        <a:sy n="100" d="100"/>
      </p:scale>
      <p:origin x="0" y="-16752"/>
    </p:cViewPr>
  </p:sorterViewPr>
  <p:notesViewPr>
    <p:cSldViewPr snapToGrid="0">
      <p:cViewPr varScale="1">
        <p:scale>
          <a:sx n="66" d="100"/>
          <a:sy n="66" d="100"/>
        </p:scale>
        <p:origin x="0" y="0"/>
      </p:cViewPr>
      <p:guideLst/>
    </p:cSldViewPr>
  </p:notesViewPr>
  <p:gridSpacing cx="76200" cy="76200"/>
</p:viewPr>
</file>

<file path=ppt/_rels/presentation.xml.rels><?xml version="1.0" encoding="UTF-8" standalone="yes"?>
<Relationships xmlns="http://schemas.openxmlformats.org/package/2006/relationships"><Relationship Id="rId117" Type="http://schemas.openxmlformats.org/officeDocument/2006/relationships/slide" Target="slides/slide112.xml"/><Relationship Id="rId21" Type="http://schemas.openxmlformats.org/officeDocument/2006/relationships/slide" Target="slides/slide16.xml"/><Relationship Id="rId42" Type="http://schemas.openxmlformats.org/officeDocument/2006/relationships/slide" Target="slides/slide37.xml"/><Relationship Id="rId63" Type="http://schemas.openxmlformats.org/officeDocument/2006/relationships/slide" Target="slides/slide58.xml"/><Relationship Id="rId84" Type="http://schemas.openxmlformats.org/officeDocument/2006/relationships/slide" Target="slides/slide79.xml"/><Relationship Id="rId138" Type="http://schemas.openxmlformats.org/officeDocument/2006/relationships/slide" Target="slides/slide133.xml"/><Relationship Id="rId159" Type="http://schemas.openxmlformats.org/officeDocument/2006/relationships/slide" Target="slides/slide154.xml"/><Relationship Id="rId170" Type="http://schemas.openxmlformats.org/officeDocument/2006/relationships/slide" Target="slides/slide165.xml"/><Relationship Id="rId191" Type="http://schemas.openxmlformats.org/officeDocument/2006/relationships/slide" Target="slides/slide186.xml"/><Relationship Id="rId205" Type="http://schemas.openxmlformats.org/officeDocument/2006/relationships/slide" Target="slides/slide200.xml"/><Relationship Id="rId226" Type="http://schemas.openxmlformats.org/officeDocument/2006/relationships/tableStyles" Target="tableStyles.xml"/><Relationship Id="rId107" Type="http://schemas.openxmlformats.org/officeDocument/2006/relationships/slide" Target="slides/slide102.xml"/><Relationship Id="rId11" Type="http://schemas.openxmlformats.org/officeDocument/2006/relationships/slide" Target="slides/slide6.xml"/><Relationship Id="rId32" Type="http://schemas.openxmlformats.org/officeDocument/2006/relationships/slide" Target="slides/slide27.xml"/><Relationship Id="rId53" Type="http://schemas.openxmlformats.org/officeDocument/2006/relationships/slide" Target="slides/slide48.xml"/><Relationship Id="rId74" Type="http://schemas.openxmlformats.org/officeDocument/2006/relationships/slide" Target="slides/slide69.xml"/><Relationship Id="rId128" Type="http://schemas.openxmlformats.org/officeDocument/2006/relationships/slide" Target="slides/slide123.xml"/><Relationship Id="rId149" Type="http://schemas.openxmlformats.org/officeDocument/2006/relationships/slide" Target="slides/slide144.xml"/><Relationship Id="rId5" Type="http://schemas.openxmlformats.org/officeDocument/2006/relationships/slideMaster" Target="slideMasters/slideMaster1.xml"/><Relationship Id="rId95" Type="http://schemas.openxmlformats.org/officeDocument/2006/relationships/slide" Target="slides/slide90.xml"/><Relationship Id="rId160" Type="http://schemas.openxmlformats.org/officeDocument/2006/relationships/slide" Target="slides/slide155.xml"/><Relationship Id="rId181" Type="http://schemas.openxmlformats.org/officeDocument/2006/relationships/slide" Target="slides/slide176.xml"/><Relationship Id="rId216" Type="http://schemas.openxmlformats.org/officeDocument/2006/relationships/slide" Target="slides/slide211.xml"/><Relationship Id="rId22" Type="http://schemas.openxmlformats.org/officeDocument/2006/relationships/slide" Target="slides/slide17.xml"/><Relationship Id="rId43" Type="http://schemas.openxmlformats.org/officeDocument/2006/relationships/slide" Target="slides/slide38.xml"/><Relationship Id="rId64" Type="http://schemas.openxmlformats.org/officeDocument/2006/relationships/slide" Target="slides/slide59.xml"/><Relationship Id="rId118" Type="http://schemas.openxmlformats.org/officeDocument/2006/relationships/slide" Target="slides/slide113.xml"/><Relationship Id="rId139" Type="http://schemas.openxmlformats.org/officeDocument/2006/relationships/slide" Target="slides/slide134.xml"/><Relationship Id="rId85" Type="http://schemas.openxmlformats.org/officeDocument/2006/relationships/slide" Target="slides/slide80.xml"/><Relationship Id="rId150" Type="http://schemas.openxmlformats.org/officeDocument/2006/relationships/slide" Target="slides/slide145.xml"/><Relationship Id="rId171" Type="http://schemas.openxmlformats.org/officeDocument/2006/relationships/slide" Target="slides/slide166.xml"/><Relationship Id="rId192" Type="http://schemas.openxmlformats.org/officeDocument/2006/relationships/slide" Target="slides/slide187.xml"/><Relationship Id="rId206" Type="http://schemas.openxmlformats.org/officeDocument/2006/relationships/slide" Target="slides/slide201.xml"/><Relationship Id="rId227" Type="http://schemas.microsoft.com/office/2016/11/relationships/changesInfo" Target="changesInfos/changesInfo1.xml"/><Relationship Id="rId12" Type="http://schemas.openxmlformats.org/officeDocument/2006/relationships/slide" Target="slides/slide7.xml"/><Relationship Id="rId33" Type="http://schemas.openxmlformats.org/officeDocument/2006/relationships/slide" Target="slides/slide28.xml"/><Relationship Id="rId108" Type="http://schemas.openxmlformats.org/officeDocument/2006/relationships/slide" Target="slides/slide103.xml"/><Relationship Id="rId129" Type="http://schemas.openxmlformats.org/officeDocument/2006/relationships/slide" Target="slides/slide124.xml"/><Relationship Id="rId54" Type="http://schemas.openxmlformats.org/officeDocument/2006/relationships/slide" Target="slides/slide49.xml"/><Relationship Id="rId75" Type="http://schemas.openxmlformats.org/officeDocument/2006/relationships/slide" Target="slides/slide70.xml"/><Relationship Id="rId96" Type="http://schemas.openxmlformats.org/officeDocument/2006/relationships/slide" Target="slides/slide91.xml"/><Relationship Id="rId140" Type="http://schemas.openxmlformats.org/officeDocument/2006/relationships/slide" Target="slides/slide135.xml"/><Relationship Id="rId161" Type="http://schemas.openxmlformats.org/officeDocument/2006/relationships/slide" Target="slides/slide156.xml"/><Relationship Id="rId182" Type="http://schemas.openxmlformats.org/officeDocument/2006/relationships/slide" Target="slides/slide177.xml"/><Relationship Id="rId217" Type="http://schemas.openxmlformats.org/officeDocument/2006/relationships/slide" Target="slides/slide212.xml"/><Relationship Id="rId6" Type="http://schemas.openxmlformats.org/officeDocument/2006/relationships/slide" Target="slides/slide1.xml"/><Relationship Id="rId23" Type="http://schemas.openxmlformats.org/officeDocument/2006/relationships/slide" Target="slides/slide18.xml"/><Relationship Id="rId119" Type="http://schemas.openxmlformats.org/officeDocument/2006/relationships/slide" Target="slides/slide114.xml"/><Relationship Id="rId44" Type="http://schemas.openxmlformats.org/officeDocument/2006/relationships/slide" Target="slides/slide39.xml"/><Relationship Id="rId65" Type="http://schemas.openxmlformats.org/officeDocument/2006/relationships/slide" Target="slides/slide60.xml"/><Relationship Id="rId86" Type="http://schemas.openxmlformats.org/officeDocument/2006/relationships/slide" Target="slides/slide81.xml"/><Relationship Id="rId130" Type="http://schemas.openxmlformats.org/officeDocument/2006/relationships/slide" Target="slides/slide125.xml"/><Relationship Id="rId151" Type="http://schemas.openxmlformats.org/officeDocument/2006/relationships/slide" Target="slides/slide146.xml"/><Relationship Id="rId172" Type="http://schemas.openxmlformats.org/officeDocument/2006/relationships/slide" Target="slides/slide167.xml"/><Relationship Id="rId193" Type="http://schemas.openxmlformats.org/officeDocument/2006/relationships/slide" Target="slides/slide188.xml"/><Relationship Id="rId207" Type="http://schemas.openxmlformats.org/officeDocument/2006/relationships/slide" Target="slides/slide202.xml"/><Relationship Id="rId13" Type="http://schemas.openxmlformats.org/officeDocument/2006/relationships/slide" Target="slides/slide8.xml"/><Relationship Id="rId109" Type="http://schemas.openxmlformats.org/officeDocument/2006/relationships/slide" Target="slides/slide104.xml"/><Relationship Id="rId34" Type="http://schemas.openxmlformats.org/officeDocument/2006/relationships/slide" Target="slides/slide29.xml"/><Relationship Id="rId55" Type="http://schemas.openxmlformats.org/officeDocument/2006/relationships/slide" Target="slides/slide50.xml"/><Relationship Id="rId76" Type="http://schemas.openxmlformats.org/officeDocument/2006/relationships/slide" Target="slides/slide71.xml"/><Relationship Id="rId97" Type="http://schemas.openxmlformats.org/officeDocument/2006/relationships/slide" Target="slides/slide92.xml"/><Relationship Id="rId120" Type="http://schemas.openxmlformats.org/officeDocument/2006/relationships/slide" Target="slides/slide115.xml"/><Relationship Id="rId141" Type="http://schemas.openxmlformats.org/officeDocument/2006/relationships/slide" Target="slides/slide136.xml"/><Relationship Id="rId7" Type="http://schemas.openxmlformats.org/officeDocument/2006/relationships/slide" Target="slides/slide2.xml"/><Relationship Id="rId162" Type="http://schemas.openxmlformats.org/officeDocument/2006/relationships/slide" Target="slides/slide157.xml"/><Relationship Id="rId183" Type="http://schemas.openxmlformats.org/officeDocument/2006/relationships/slide" Target="slides/slide178.xml"/><Relationship Id="rId218" Type="http://schemas.openxmlformats.org/officeDocument/2006/relationships/slide" Target="slides/slide213.xml"/><Relationship Id="rId24" Type="http://schemas.openxmlformats.org/officeDocument/2006/relationships/slide" Target="slides/slide19.xml"/><Relationship Id="rId45" Type="http://schemas.openxmlformats.org/officeDocument/2006/relationships/slide" Target="slides/slide40.xml"/><Relationship Id="rId66" Type="http://schemas.openxmlformats.org/officeDocument/2006/relationships/slide" Target="slides/slide61.xml"/><Relationship Id="rId87" Type="http://schemas.openxmlformats.org/officeDocument/2006/relationships/slide" Target="slides/slide82.xml"/><Relationship Id="rId110" Type="http://schemas.openxmlformats.org/officeDocument/2006/relationships/slide" Target="slides/slide105.xml"/><Relationship Id="rId131" Type="http://schemas.openxmlformats.org/officeDocument/2006/relationships/slide" Target="slides/slide126.xml"/><Relationship Id="rId152" Type="http://schemas.openxmlformats.org/officeDocument/2006/relationships/slide" Target="slides/slide147.xml"/><Relationship Id="rId173" Type="http://schemas.openxmlformats.org/officeDocument/2006/relationships/slide" Target="slides/slide168.xml"/><Relationship Id="rId194" Type="http://schemas.openxmlformats.org/officeDocument/2006/relationships/slide" Target="slides/slide189.xml"/><Relationship Id="rId208" Type="http://schemas.openxmlformats.org/officeDocument/2006/relationships/slide" Target="slides/slide203.xml"/><Relationship Id="rId14" Type="http://schemas.openxmlformats.org/officeDocument/2006/relationships/slide" Target="slides/slide9.xml"/><Relationship Id="rId35" Type="http://schemas.openxmlformats.org/officeDocument/2006/relationships/slide" Target="slides/slide30.xml"/><Relationship Id="rId56" Type="http://schemas.openxmlformats.org/officeDocument/2006/relationships/slide" Target="slides/slide51.xml"/><Relationship Id="rId77" Type="http://schemas.openxmlformats.org/officeDocument/2006/relationships/slide" Target="slides/slide72.xml"/><Relationship Id="rId100" Type="http://schemas.openxmlformats.org/officeDocument/2006/relationships/slide" Target="slides/slide95.xml"/><Relationship Id="rId8" Type="http://schemas.openxmlformats.org/officeDocument/2006/relationships/slide" Target="slides/slide3.xml"/><Relationship Id="rId98" Type="http://schemas.openxmlformats.org/officeDocument/2006/relationships/slide" Target="slides/slide93.xml"/><Relationship Id="rId121" Type="http://schemas.openxmlformats.org/officeDocument/2006/relationships/slide" Target="slides/slide116.xml"/><Relationship Id="rId142" Type="http://schemas.openxmlformats.org/officeDocument/2006/relationships/slide" Target="slides/slide137.xml"/><Relationship Id="rId163" Type="http://schemas.openxmlformats.org/officeDocument/2006/relationships/slide" Target="slides/slide158.xml"/><Relationship Id="rId184" Type="http://schemas.openxmlformats.org/officeDocument/2006/relationships/slide" Target="slides/slide179.xml"/><Relationship Id="rId219" Type="http://schemas.openxmlformats.org/officeDocument/2006/relationships/notesMaster" Target="notesMasters/notesMaster1.xml"/><Relationship Id="rId3" Type="http://schemas.openxmlformats.org/officeDocument/2006/relationships/customXml" Target="../customXml/item3.xml"/><Relationship Id="rId214" Type="http://schemas.openxmlformats.org/officeDocument/2006/relationships/slide" Target="slides/slide209.xml"/><Relationship Id="rId25" Type="http://schemas.openxmlformats.org/officeDocument/2006/relationships/slide" Target="slides/slide20.xml"/><Relationship Id="rId46" Type="http://schemas.openxmlformats.org/officeDocument/2006/relationships/slide" Target="slides/slide41.xml"/><Relationship Id="rId67" Type="http://schemas.openxmlformats.org/officeDocument/2006/relationships/slide" Target="slides/slide62.xml"/><Relationship Id="rId116" Type="http://schemas.openxmlformats.org/officeDocument/2006/relationships/slide" Target="slides/slide111.xml"/><Relationship Id="rId137" Type="http://schemas.openxmlformats.org/officeDocument/2006/relationships/slide" Target="slides/slide132.xml"/><Relationship Id="rId158" Type="http://schemas.openxmlformats.org/officeDocument/2006/relationships/slide" Target="slides/slide153.xml"/><Relationship Id="rId20" Type="http://schemas.openxmlformats.org/officeDocument/2006/relationships/slide" Target="slides/slide15.xml"/><Relationship Id="rId41" Type="http://schemas.openxmlformats.org/officeDocument/2006/relationships/slide" Target="slides/slide36.xml"/><Relationship Id="rId62" Type="http://schemas.openxmlformats.org/officeDocument/2006/relationships/slide" Target="slides/slide57.xml"/><Relationship Id="rId83" Type="http://schemas.openxmlformats.org/officeDocument/2006/relationships/slide" Target="slides/slide78.xml"/><Relationship Id="rId88" Type="http://schemas.openxmlformats.org/officeDocument/2006/relationships/slide" Target="slides/slide83.xml"/><Relationship Id="rId111" Type="http://schemas.openxmlformats.org/officeDocument/2006/relationships/slide" Target="slides/slide106.xml"/><Relationship Id="rId132" Type="http://schemas.openxmlformats.org/officeDocument/2006/relationships/slide" Target="slides/slide127.xml"/><Relationship Id="rId153" Type="http://schemas.openxmlformats.org/officeDocument/2006/relationships/slide" Target="slides/slide148.xml"/><Relationship Id="rId174" Type="http://schemas.openxmlformats.org/officeDocument/2006/relationships/slide" Target="slides/slide169.xml"/><Relationship Id="rId179" Type="http://schemas.openxmlformats.org/officeDocument/2006/relationships/slide" Target="slides/slide174.xml"/><Relationship Id="rId195" Type="http://schemas.openxmlformats.org/officeDocument/2006/relationships/slide" Target="slides/slide190.xml"/><Relationship Id="rId209" Type="http://schemas.openxmlformats.org/officeDocument/2006/relationships/slide" Target="slides/slide204.xml"/><Relationship Id="rId190" Type="http://schemas.openxmlformats.org/officeDocument/2006/relationships/slide" Target="slides/slide185.xml"/><Relationship Id="rId204" Type="http://schemas.openxmlformats.org/officeDocument/2006/relationships/slide" Target="slides/slide199.xml"/><Relationship Id="rId220" Type="http://schemas.openxmlformats.org/officeDocument/2006/relationships/handoutMaster" Target="handoutMasters/handoutMaster1.xml"/><Relationship Id="rId225" Type="http://schemas.openxmlformats.org/officeDocument/2006/relationships/theme" Target="theme/theme1.xml"/><Relationship Id="rId15" Type="http://schemas.openxmlformats.org/officeDocument/2006/relationships/slide" Target="slides/slide10.xml"/><Relationship Id="rId36" Type="http://schemas.openxmlformats.org/officeDocument/2006/relationships/slide" Target="slides/slide31.xml"/><Relationship Id="rId57" Type="http://schemas.openxmlformats.org/officeDocument/2006/relationships/slide" Target="slides/slide52.xml"/><Relationship Id="rId106" Type="http://schemas.openxmlformats.org/officeDocument/2006/relationships/slide" Target="slides/slide101.xml"/><Relationship Id="rId127" Type="http://schemas.openxmlformats.org/officeDocument/2006/relationships/slide" Target="slides/slide122.xml"/><Relationship Id="rId10" Type="http://schemas.openxmlformats.org/officeDocument/2006/relationships/slide" Target="slides/slide5.xml"/><Relationship Id="rId31" Type="http://schemas.openxmlformats.org/officeDocument/2006/relationships/slide" Target="slides/slide26.xml"/><Relationship Id="rId52" Type="http://schemas.openxmlformats.org/officeDocument/2006/relationships/slide" Target="slides/slide47.xml"/><Relationship Id="rId73" Type="http://schemas.openxmlformats.org/officeDocument/2006/relationships/slide" Target="slides/slide68.xml"/><Relationship Id="rId78" Type="http://schemas.openxmlformats.org/officeDocument/2006/relationships/slide" Target="slides/slide73.xml"/><Relationship Id="rId94" Type="http://schemas.openxmlformats.org/officeDocument/2006/relationships/slide" Target="slides/slide89.xml"/><Relationship Id="rId99" Type="http://schemas.openxmlformats.org/officeDocument/2006/relationships/slide" Target="slides/slide94.xml"/><Relationship Id="rId101" Type="http://schemas.openxmlformats.org/officeDocument/2006/relationships/slide" Target="slides/slide96.xml"/><Relationship Id="rId122" Type="http://schemas.openxmlformats.org/officeDocument/2006/relationships/slide" Target="slides/slide117.xml"/><Relationship Id="rId143" Type="http://schemas.openxmlformats.org/officeDocument/2006/relationships/slide" Target="slides/slide138.xml"/><Relationship Id="rId148" Type="http://schemas.openxmlformats.org/officeDocument/2006/relationships/slide" Target="slides/slide143.xml"/><Relationship Id="rId164" Type="http://schemas.openxmlformats.org/officeDocument/2006/relationships/slide" Target="slides/slide159.xml"/><Relationship Id="rId169" Type="http://schemas.openxmlformats.org/officeDocument/2006/relationships/slide" Target="slides/slide164.xml"/><Relationship Id="rId185" Type="http://schemas.openxmlformats.org/officeDocument/2006/relationships/slide" Target="slides/slide180.xml"/><Relationship Id="rId4" Type="http://schemas.openxmlformats.org/officeDocument/2006/relationships/customXml" Target="../customXml/item4.xml"/><Relationship Id="rId9" Type="http://schemas.openxmlformats.org/officeDocument/2006/relationships/slide" Target="slides/slide4.xml"/><Relationship Id="rId180" Type="http://schemas.openxmlformats.org/officeDocument/2006/relationships/slide" Target="slides/slide175.xml"/><Relationship Id="rId210" Type="http://schemas.openxmlformats.org/officeDocument/2006/relationships/slide" Target="slides/slide205.xml"/><Relationship Id="rId215" Type="http://schemas.openxmlformats.org/officeDocument/2006/relationships/slide" Target="slides/slide210.xml"/><Relationship Id="rId26" Type="http://schemas.openxmlformats.org/officeDocument/2006/relationships/slide" Target="slides/slide21.xml"/><Relationship Id="rId47" Type="http://schemas.openxmlformats.org/officeDocument/2006/relationships/slide" Target="slides/slide42.xml"/><Relationship Id="rId68" Type="http://schemas.openxmlformats.org/officeDocument/2006/relationships/slide" Target="slides/slide63.xml"/><Relationship Id="rId89" Type="http://schemas.openxmlformats.org/officeDocument/2006/relationships/slide" Target="slides/slide84.xml"/><Relationship Id="rId112" Type="http://schemas.openxmlformats.org/officeDocument/2006/relationships/slide" Target="slides/slide107.xml"/><Relationship Id="rId133" Type="http://schemas.openxmlformats.org/officeDocument/2006/relationships/slide" Target="slides/slide128.xml"/><Relationship Id="rId154" Type="http://schemas.openxmlformats.org/officeDocument/2006/relationships/slide" Target="slides/slide149.xml"/><Relationship Id="rId175" Type="http://schemas.openxmlformats.org/officeDocument/2006/relationships/slide" Target="slides/slide170.xml"/><Relationship Id="rId196" Type="http://schemas.openxmlformats.org/officeDocument/2006/relationships/slide" Target="slides/slide191.xml"/><Relationship Id="rId200" Type="http://schemas.openxmlformats.org/officeDocument/2006/relationships/slide" Target="slides/slide195.xml"/><Relationship Id="rId16" Type="http://schemas.openxmlformats.org/officeDocument/2006/relationships/slide" Target="slides/slide11.xml"/><Relationship Id="rId221" Type="http://schemas.openxmlformats.org/officeDocument/2006/relationships/tags" Target="tags/tag1.xml"/><Relationship Id="rId37" Type="http://schemas.openxmlformats.org/officeDocument/2006/relationships/slide" Target="slides/slide32.xml"/><Relationship Id="rId58" Type="http://schemas.openxmlformats.org/officeDocument/2006/relationships/slide" Target="slides/slide53.xml"/><Relationship Id="rId79" Type="http://schemas.openxmlformats.org/officeDocument/2006/relationships/slide" Target="slides/slide74.xml"/><Relationship Id="rId102" Type="http://schemas.openxmlformats.org/officeDocument/2006/relationships/slide" Target="slides/slide97.xml"/><Relationship Id="rId123" Type="http://schemas.openxmlformats.org/officeDocument/2006/relationships/slide" Target="slides/slide118.xml"/><Relationship Id="rId144" Type="http://schemas.openxmlformats.org/officeDocument/2006/relationships/slide" Target="slides/slide139.xml"/><Relationship Id="rId90" Type="http://schemas.openxmlformats.org/officeDocument/2006/relationships/slide" Target="slides/slide85.xml"/><Relationship Id="rId165" Type="http://schemas.openxmlformats.org/officeDocument/2006/relationships/slide" Target="slides/slide160.xml"/><Relationship Id="rId186" Type="http://schemas.openxmlformats.org/officeDocument/2006/relationships/slide" Target="slides/slide181.xml"/><Relationship Id="rId211" Type="http://schemas.openxmlformats.org/officeDocument/2006/relationships/slide" Target="slides/slide206.xml"/><Relationship Id="rId27" Type="http://schemas.openxmlformats.org/officeDocument/2006/relationships/slide" Target="slides/slide22.xml"/><Relationship Id="rId48" Type="http://schemas.openxmlformats.org/officeDocument/2006/relationships/slide" Target="slides/slide43.xml"/><Relationship Id="rId69" Type="http://schemas.openxmlformats.org/officeDocument/2006/relationships/slide" Target="slides/slide64.xml"/><Relationship Id="rId113" Type="http://schemas.openxmlformats.org/officeDocument/2006/relationships/slide" Target="slides/slide108.xml"/><Relationship Id="rId134" Type="http://schemas.openxmlformats.org/officeDocument/2006/relationships/slide" Target="slides/slide129.xml"/><Relationship Id="rId80" Type="http://schemas.openxmlformats.org/officeDocument/2006/relationships/slide" Target="slides/slide75.xml"/><Relationship Id="rId155" Type="http://schemas.openxmlformats.org/officeDocument/2006/relationships/slide" Target="slides/slide150.xml"/><Relationship Id="rId176" Type="http://schemas.openxmlformats.org/officeDocument/2006/relationships/slide" Target="slides/slide171.xml"/><Relationship Id="rId197" Type="http://schemas.openxmlformats.org/officeDocument/2006/relationships/slide" Target="slides/slide192.xml"/><Relationship Id="rId201" Type="http://schemas.openxmlformats.org/officeDocument/2006/relationships/slide" Target="slides/slide196.xml"/><Relationship Id="rId222" Type="http://schemas.openxmlformats.org/officeDocument/2006/relationships/commentAuthors" Target="commentAuthors.xml"/><Relationship Id="rId17" Type="http://schemas.openxmlformats.org/officeDocument/2006/relationships/slide" Target="slides/slide12.xml"/><Relationship Id="rId38" Type="http://schemas.openxmlformats.org/officeDocument/2006/relationships/slide" Target="slides/slide33.xml"/><Relationship Id="rId59" Type="http://schemas.openxmlformats.org/officeDocument/2006/relationships/slide" Target="slides/slide54.xml"/><Relationship Id="rId103" Type="http://schemas.openxmlformats.org/officeDocument/2006/relationships/slide" Target="slides/slide98.xml"/><Relationship Id="rId124" Type="http://schemas.openxmlformats.org/officeDocument/2006/relationships/slide" Target="slides/slide119.xml"/><Relationship Id="rId70" Type="http://schemas.openxmlformats.org/officeDocument/2006/relationships/slide" Target="slides/slide65.xml"/><Relationship Id="rId91" Type="http://schemas.openxmlformats.org/officeDocument/2006/relationships/slide" Target="slides/slide86.xml"/><Relationship Id="rId145" Type="http://schemas.openxmlformats.org/officeDocument/2006/relationships/slide" Target="slides/slide140.xml"/><Relationship Id="rId166" Type="http://schemas.openxmlformats.org/officeDocument/2006/relationships/slide" Target="slides/slide161.xml"/><Relationship Id="rId187" Type="http://schemas.openxmlformats.org/officeDocument/2006/relationships/slide" Target="slides/slide182.xml"/><Relationship Id="rId1" Type="http://schemas.openxmlformats.org/officeDocument/2006/relationships/customXml" Target="../customXml/item1.xml"/><Relationship Id="rId212" Type="http://schemas.openxmlformats.org/officeDocument/2006/relationships/slide" Target="slides/slide207.xml"/><Relationship Id="rId28" Type="http://schemas.openxmlformats.org/officeDocument/2006/relationships/slide" Target="slides/slide23.xml"/><Relationship Id="rId49" Type="http://schemas.openxmlformats.org/officeDocument/2006/relationships/slide" Target="slides/slide44.xml"/><Relationship Id="rId114" Type="http://schemas.openxmlformats.org/officeDocument/2006/relationships/slide" Target="slides/slide109.xml"/><Relationship Id="rId60" Type="http://schemas.openxmlformats.org/officeDocument/2006/relationships/slide" Target="slides/slide55.xml"/><Relationship Id="rId81" Type="http://schemas.openxmlformats.org/officeDocument/2006/relationships/slide" Target="slides/slide76.xml"/><Relationship Id="rId135" Type="http://schemas.openxmlformats.org/officeDocument/2006/relationships/slide" Target="slides/slide130.xml"/><Relationship Id="rId156" Type="http://schemas.openxmlformats.org/officeDocument/2006/relationships/slide" Target="slides/slide151.xml"/><Relationship Id="rId177" Type="http://schemas.openxmlformats.org/officeDocument/2006/relationships/slide" Target="slides/slide172.xml"/><Relationship Id="rId198" Type="http://schemas.openxmlformats.org/officeDocument/2006/relationships/slide" Target="slides/slide193.xml"/><Relationship Id="rId202" Type="http://schemas.openxmlformats.org/officeDocument/2006/relationships/slide" Target="slides/slide197.xml"/><Relationship Id="rId223" Type="http://schemas.openxmlformats.org/officeDocument/2006/relationships/presProps" Target="presProps.xml"/><Relationship Id="rId18" Type="http://schemas.openxmlformats.org/officeDocument/2006/relationships/slide" Target="slides/slide13.xml"/><Relationship Id="rId39" Type="http://schemas.openxmlformats.org/officeDocument/2006/relationships/slide" Target="slides/slide34.xml"/><Relationship Id="rId50" Type="http://schemas.openxmlformats.org/officeDocument/2006/relationships/slide" Target="slides/slide45.xml"/><Relationship Id="rId104" Type="http://schemas.openxmlformats.org/officeDocument/2006/relationships/slide" Target="slides/slide99.xml"/><Relationship Id="rId125" Type="http://schemas.openxmlformats.org/officeDocument/2006/relationships/slide" Target="slides/slide120.xml"/><Relationship Id="rId146" Type="http://schemas.openxmlformats.org/officeDocument/2006/relationships/slide" Target="slides/slide141.xml"/><Relationship Id="rId167" Type="http://schemas.openxmlformats.org/officeDocument/2006/relationships/slide" Target="slides/slide162.xml"/><Relationship Id="rId188" Type="http://schemas.openxmlformats.org/officeDocument/2006/relationships/slide" Target="slides/slide183.xml"/><Relationship Id="rId71" Type="http://schemas.openxmlformats.org/officeDocument/2006/relationships/slide" Target="slides/slide66.xml"/><Relationship Id="rId92" Type="http://schemas.openxmlformats.org/officeDocument/2006/relationships/slide" Target="slides/slide87.xml"/><Relationship Id="rId213" Type="http://schemas.openxmlformats.org/officeDocument/2006/relationships/slide" Target="slides/slide208.xml"/><Relationship Id="rId2" Type="http://schemas.openxmlformats.org/officeDocument/2006/relationships/customXml" Target="../customXml/item2.xml"/><Relationship Id="rId29" Type="http://schemas.openxmlformats.org/officeDocument/2006/relationships/slide" Target="slides/slide24.xml"/><Relationship Id="rId40" Type="http://schemas.openxmlformats.org/officeDocument/2006/relationships/slide" Target="slides/slide35.xml"/><Relationship Id="rId115" Type="http://schemas.openxmlformats.org/officeDocument/2006/relationships/slide" Target="slides/slide110.xml"/><Relationship Id="rId136" Type="http://schemas.openxmlformats.org/officeDocument/2006/relationships/slide" Target="slides/slide131.xml"/><Relationship Id="rId157" Type="http://schemas.openxmlformats.org/officeDocument/2006/relationships/slide" Target="slides/slide152.xml"/><Relationship Id="rId178" Type="http://schemas.openxmlformats.org/officeDocument/2006/relationships/slide" Target="slides/slide173.xml"/><Relationship Id="rId61" Type="http://schemas.openxmlformats.org/officeDocument/2006/relationships/slide" Target="slides/slide56.xml"/><Relationship Id="rId82" Type="http://schemas.openxmlformats.org/officeDocument/2006/relationships/slide" Target="slides/slide77.xml"/><Relationship Id="rId199" Type="http://schemas.openxmlformats.org/officeDocument/2006/relationships/slide" Target="slides/slide194.xml"/><Relationship Id="rId203" Type="http://schemas.openxmlformats.org/officeDocument/2006/relationships/slide" Target="slides/slide198.xml"/><Relationship Id="rId19" Type="http://schemas.openxmlformats.org/officeDocument/2006/relationships/slide" Target="slides/slide14.xml"/><Relationship Id="rId224" Type="http://schemas.openxmlformats.org/officeDocument/2006/relationships/viewProps" Target="viewProps.xml"/><Relationship Id="rId30" Type="http://schemas.openxmlformats.org/officeDocument/2006/relationships/slide" Target="slides/slide25.xml"/><Relationship Id="rId105" Type="http://schemas.openxmlformats.org/officeDocument/2006/relationships/slide" Target="slides/slide100.xml"/><Relationship Id="rId126" Type="http://schemas.openxmlformats.org/officeDocument/2006/relationships/slide" Target="slides/slide121.xml"/><Relationship Id="rId147" Type="http://schemas.openxmlformats.org/officeDocument/2006/relationships/slide" Target="slides/slide142.xml"/><Relationship Id="rId168" Type="http://schemas.openxmlformats.org/officeDocument/2006/relationships/slide" Target="slides/slide163.xml"/><Relationship Id="rId51" Type="http://schemas.openxmlformats.org/officeDocument/2006/relationships/slide" Target="slides/slide46.xml"/><Relationship Id="rId72" Type="http://schemas.openxmlformats.org/officeDocument/2006/relationships/slide" Target="slides/slide67.xml"/><Relationship Id="rId93" Type="http://schemas.openxmlformats.org/officeDocument/2006/relationships/slide" Target="slides/slide88.xml"/><Relationship Id="rId189" Type="http://schemas.openxmlformats.org/officeDocument/2006/relationships/slide" Target="slides/slide184.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Riha, Kristin" userId="169c8a5b-e3c1-497d-9c17-a912732cf019" providerId="ADAL" clId="{A22F9CBD-2B9C-4955-A1B0-353EB4C01926}"/>
    <pc:docChg chg="undo custSel modSld modMainMaster replTag delTag">
      <pc:chgData name="Riha, Kristin" userId="169c8a5b-e3c1-497d-9c17-a912732cf019" providerId="ADAL" clId="{A22F9CBD-2B9C-4955-A1B0-353EB4C01926}" dt="2023-04-28T14:22:47.035" v="722"/>
      <pc:docMkLst>
        <pc:docMk/>
      </pc:docMkLst>
      <pc:sldChg chg="replTag delTag">
        <pc:chgData name="Riha, Kristin" userId="169c8a5b-e3c1-497d-9c17-a912732cf019" providerId="ADAL" clId="{A22F9CBD-2B9C-4955-A1B0-353EB4C01926}" dt="2023-04-28T14:19:54.401" v="714"/>
        <pc:sldMkLst>
          <pc:docMk/>
          <pc:sldMk cId="1798276502" sldId="317"/>
        </pc:sldMkLst>
      </pc:sldChg>
      <pc:sldChg chg="modSp mod replTag delTag">
        <pc:chgData name="Riha, Kristin" userId="169c8a5b-e3c1-497d-9c17-a912732cf019" providerId="ADAL" clId="{A22F9CBD-2B9C-4955-A1B0-353EB4C01926}" dt="2023-04-27T21:31:33.984" v="358"/>
        <pc:sldMkLst>
          <pc:docMk/>
          <pc:sldMk cId="1103962915" sldId="320"/>
        </pc:sldMkLst>
        <pc:graphicFrameChg chg="modGraphic">
          <ac:chgData name="Riha, Kristin" userId="169c8a5b-e3c1-497d-9c17-a912732cf019" providerId="ADAL" clId="{A22F9CBD-2B9C-4955-A1B0-353EB4C01926}" dt="2023-04-27T14:45:12.689" v="242" actId="20577"/>
          <ac:graphicFrameMkLst>
            <pc:docMk/>
            <pc:sldMk cId="1103962915" sldId="320"/>
            <ac:graphicFrameMk id="12" creationId="{8BD9E392-64CB-4342-9358-F63359E01665}"/>
          </ac:graphicFrameMkLst>
        </pc:graphicFrameChg>
      </pc:sldChg>
      <pc:sldChg chg="replTag">
        <pc:chgData name="Riha, Kristin" userId="169c8a5b-e3c1-497d-9c17-a912732cf019" providerId="ADAL" clId="{A22F9CBD-2B9C-4955-A1B0-353EB4C01926}" dt="2023-04-27T13:21:16.770" v="11"/>
        <pc:sldMkLst>
          <pc:docMk/>
          <pc:sldMk cId="3144217632" sldId="323"/>
        </pc:sldMkLst>
      </pc:sldChg>
      <pc:sldChg chg="replTag">
        <pc:chgData name="Riha, Kristin" userId="169c8a5b-e3c1-497d-9c17-a912732cf019" providerId="ADAL" clId="{A22F9CBD-2B9C-4955-A1B0-353EB4C01926}" dt="2023-04-27T18:06:26.281" v="321"/>
        <pc:sldMkLst>
          <pc:docMk/>
          <pc:sldMk cId="209239920" sldId="374"/>
        </pc:sldMkLst>
      </pc:sldChg>
      <pc:sldChg chg="replTag">
        <pc:chgData name="Riha, Kristin" userId="169c8a5b-e3c1-497d-9c17-a912732cf019" providerId="ADAL" clId="{A22F9CBD-2B9C-4955-A1B0-353EB4C01926}" dt="2023-04-27T18:06:25.669" v="319"/>
        <pc:sldMkLst>
          <pc:docMk/>
          <pc:sldMk cId="1947146603" sldId="440"/>
        </pc:sldMkLst>
      </pc:sldChg>
      <pc:sldChg chg="replTag">
        <pc:chgData name="Riha, Kristin" userId="169c8a5b-e3c1-497d-9c17-a912732cf019" providerId="ADAL" clId="{A22F9CBD-2B9C-4955-A1B0-353EB4C01926}" dt="2023-04-27T18:06:25.819" v="320"/>
        <pc:sldMkLst>
          <pc:docMk/>
          <pc:sldMk cId="2112594068" sldId="441"/>
        </pc:sldMkLst>
      </pc:sldChg>
      <pc:sldChg chg="replTag">
        <pc:chgData name="Riha, Kristin" userId="169c8a5b-e3c1-497d-9c17-a912732cf019" providerId="ADAL" clId="{A22F9CBD-2B9C-4955-A1B0-353EB4C01926}" dt="2023-04-27T18:06:26.548" v="322"/>
        <pc:sldMkLst>
          <pc:docMk/>
          <pc:sldMk cId="1862341366" sldId="442"/>
        </pc:sldMkLst>
      </pc:sldChg>
      <pc:sldChg chg="replTag">
        <pc:chgData name="Riha, Kristin" userId="169c8a5b-e3c1-497d-9c17-a912732cf019" providerId="ADAL" clId="{A22F9CBD-2B9C-4955-A1B0-353EB4C01926}" dt="2023-04-27T18:06:26.876" v="323"/>
        <pc:sldMkLst>
          <pc:docMk/>
          <pc:sldMk cId="864445968" sldId="443"/>
        </pc:sldMkLst>
      </pc:sldChg>
      <pc:sldChg chg="modSp replTag delTag">
        <pc:chgData name="Riha, Kristin" userId="169c8a5b-e3c1-497d-9c17-a912732cf019" providerId="ADAL" clId="{A22F9CBD-2B9C-4955-A1B0-353EB4C01926}" dt="2023-04-27T18:31:52.007" v="327"/>
        <pc:sldMkLst>
          <pc:docMk/>
          <pc:sldMk cId="4280516561" sldId="460"/>
        </pc:sldMkLst>
        <pc:spChg chg="mod">
          <ac:chgData name="Riha, Kristin" userId="169c8a5b-e3c1-497d-9c17-a912732cf019" providerId="ADAL" clId="{A22F9CBD-2B9C-4955-A1B0-353EB4C01926}" dt="2023-04-27T14:52:51.310" v="260" actId="20577"/>
          <ac:spMkLst>
            <pc:docMk/>
            <pc:sldMk cId="4280516561" sldId="460"/>
            <ac:spMk id="37" creationId="{D787F20A-8806-42C9-B4B9-326532E19844}"/>
          </ac:spMkLst>
        </pc:spChg>
      </pc:sldChg>
      <pc:sldChg chg="modSp mod replTag delTag">
        <pc:chgData name="Riha, Kristin" userId="169c8a5b-e3c1-497d-9c17-a912732cf019" providerId="ADAL" clId="{A22F9CBD-2B9C-4955-A1B0-353EB4C01926}" dt="2023-04-27T13:30:30.273" v="60" actId="20577"/>
        <pc:sldMkLst>
          <pc:docMk/>
          <pc:sldMk cId="3132551659" sldId="478"/>
        </pc:sldMkLst>
        <pc:spChg chg="mod">
          <ac:chgData name="Riha, Kristin" userId="169c8a5b-e3c1-497d-9c17-a912732cf019" providerId="ADAL" clId="{A22F9CBD-2B9C-4955-A1B0-353EB4C01926}" dt="2023-04-27T13:30:30.273" v="60" actId="20577"/>
          <ac:spMkLst>
            <pc:docMk/>
            <pc:sldMk cId="3132551659" sldId="478"/>
            <ac:spMk id="3" creationId="{47B26983-B38A-4295-BF0E-FD6CB849D298}"/>
          </ac:spMkLst>
        </pc:spChg>
      </pc:sldChg>
      <pc:sldChg chg="replTag delTag">
        <pc:chgData name="Riha, Kristin" userId="169c8a5b-e3c1-497d-9c17-a912732cf019" providerId="ADAL" clId="{A22F9CBD-2B9C-4955-A1B0-353EB4C01926}" dt="2023-04-27T14:39:57.889" v="135"/>
        <pc:sldMkLst>
          <pc:docMk/>
          <pc:sldMk cId="1975407487" sldId="497"/>
        </pc:sldMkLst>
      </pc:sldChg>
      <pc:sldChg chg="replTag delTag">
        <pc:chgData name="Riha, Kristin" userId="169c8a5b-e3c1-497d-9c17-a912732cf019" providerId="ADAL" clId="{A22F9CBD-2B9C-4955-A1B0-353EB4C01926}" dt="2023-04-27T14:33:38.394" v="109"/>
        <pc:sldMkLst>
          <pc:docMk/>
          <pc:sldMk cId="3012241603" sldId="498"/>
        </pc:sldMkLst>
      </pc:sldChg>
      <pc:sldChg chg="replTag delTag">
        <pc:chgData name="Riha, Kristin" userId="169c8a5b-e3c1-497d-9c17-a912732cf019" providerId="ADAL" clId="{A22F9CBD-2B9C-4955-A1B0-353EB4C01926}" dt="2023-04-28T12:20:00.369" v="615"/>
        <pc:sldMkLst>
          <pc:docMk/>
          <pc:sldMk cId="1662014608" sldId="504"/>
        </pc:sldMkLst>
      </pc:sldChg>
      <pc:sldChg chg="replTag">
        <pc:chgData name="Riha, Kristin" userId="169c8a5b-e3c1-497d-9c17-a912732cf019" providerId="ADAL" clId="{A22F9CBD-2B9C-4955-A1B0-353EB4C01926}" dt="2023-04-28T12:00:38.412" v="377"/>
        <pc:sldMkLst>
          <pc:docMk/>
          <pc:sldMk cId="840343940" sldId="505"/>
        </pc:sldMkLst>
      </pc:sldChg>
      <pc:sldChg chg="replTag delTag">
        <pc:chgData name="Riha, Kristin" userId="169c8a5b-e3c1-497d-9c17-a912732cf019" providerId="ADAL" clId="{A22F9CBD-2B9C-4955-A1B0-353EB4C01926}" dt="2023-04-28T12:13:32.152" v="561"/>
        <pc:sldMkLst>
          <pc:docMk/>
          <pc:sldMk cId="528887629" sldId="508"/>
        </pc:sldMkLst>
      </pc:sldChg>
      <pc:sldChg chg="replTag delTag">
        <pc:chgData name="Riha, Kristin" userId="169c8a5b-e3c1-497d-9c17-a912732cf019" providerId="ADAL" clId="{A22F9CBD-2B9C-4955-A1B0-353EB4C01926}" dt="2023-04-28T12:13:31.329" v="559"/>
        <pc:sldMkLst>
          <pc:docMk/>
          <pc:sldMk cId="463014084" sldId="509"/>
        </pc:sldMkLst>
      </pc:sldChg>
      <pc:sldChg chg="replTag delTag">
        <pc:chgData name="Riha, Kristin" userId="169c8a5b-e3c1-497d-9c17-a912732cf019" providerId="ADAL" clId="{A22F9CBD-2B9C-4955-A1B0-353EB4C01926}" dt="2023-04-28T12:10:44.868" v="449"/>
        <pc:sldMkLst>
          <pc:docMk/>
          <pc:sldMk cId="2770552500" sldId="510"/>
        </pc:sldMkLst>
      </pc:sldChg>
      <pc:sldChg chg="replTag delTag">
        <pc:chgData name="Riha, Kristin" userId="169c8a5b-e3c1-497d-9c17-a912732cf019" providerId="ADAL" clId="{A22F9CBD-2B9C-4955-A1B0-353EB4C01926}" dt="2023-04-28T12:10:52.366" v="457"/>
        <pc:sldMkLst>
          <pc:docMk/>
          <pc:sldMk cId="2648431422" sldId="511"/>
        </pc:sldMkLst>
      </pc:sldChg>
      <pc:sldChg chg="replTag delTag">
        <pc:chgData name="Riha, Kristin" userId="169c8a5b-e3c1-497d-9c17-a912732cf019" providerId="ADAL" clId="{A22F9CBD-2B9C-4955-A1B0-353EB4C01926}" dt="2023-04-28T12:36:49.812" v="658"/>
        <pc:sldMkLst>
          <pc:docMk/>
          <pc:sldMk cId="768696455" sldId="513"/>
        </pc:sldMkLst>
      </pc:sldChg>
      <pc:sldChg chg="replTag">
        <pc:chgData name="Riha, Kristin" userId="169c8a5b-e3c1-497d-9c17-a912732cf019" providerId="ADAL" clId="{A22F9CBD-2B9C-4955-A1B0-353EB4C01926}" dt="2023-04-27T18:06:24.075" v="308"/>
        <pc:sldMkLst>
          <pc:docMk/>
          <pc:sldMk cId="250636065" sldId="514"/>
        </pc:sldMkLst>
      </pc:sldChg>
      <pc:sldChg chg="replTag">
        <pc:chgData name="Riha, Kristin" userId="169c8a5b-e3c1-497d-9c17-a912732cf019" providerId="ADAL" clId="{A22F9CBD-2B9C-4955-A1B0-353EB4C01926}" dt="2023-04-27T18:06:24.215" v="309"/>
        <pc:sldMkLst>
          <pc:docMk/>
          <pc:sldMk cId="2322271020" sldId="515"/>
        </pc:sldMkLst>
      </pc:sldChg>
      <pc:sldChg chg="replTag">
        <pc:chgData name="Riha, Kristin" userId="169c8a5b-e3c1-497d-9c17-a912732cf019" providerId="ADAL" clId="{A22F9CBD-2B9C-4955-A1B0-353EB4C01926}" dt="2023-04-27T18:06:24.494" v="311"/>
        <pc:sldMkLst>
          <pc:docMk/>
          <pc:sldMk cId="2848080208" sldId="517"/>
        </pc:sldMkLst>
      </pc:sldChg>
      <pc:sldChg chg="replTag">
        <pc:chgData name="Riha, Kristin" userId="169c8a5b-e3c1-497d-9c17-a912732cf019" providerId="ADAL" clId="{A22F9CBD-2B9C-4955-A1B0-353EB4C01926}" dt="2023-04-27T18:06:24.776" v="313"/>
        <pc:sldMkLst>
          <pc:docMk/>
          <pc:sldMk cId="256226526" sldId="518"/>
        </pc:sldMkLst>
      </pc:sldChg>
      <pc:sldChg chg="replTag">
        <pc:chgData name="Riha, Kristin" userId="169c8a5b-e3c1-497d-9c17-a912732cf019" providerId="ADAL" clId="{A22F9CBD-2B9C-4955-A1B0-353EB4C01926}" dt="2023-04-27T18:06:24.634" v="312"/>
        <pc:sldMkLst>
          <pc:docMk/>
          <pc:sldMk cId="3824928776" sldId="519"/>
        </pc:sldMkLst>
      </pc:sldChg>
      <pc:sldChg chg="replTag">
        <pc:chgData name="Riha, Kristin" userId="169c8a5b-e3c1-497d-9c17-a912732cf019" providerId="ADAL" clId="{A22F9CBD-2B9C-4955-A1B0-353EB4C01926}" dt="2023-04-27T18:06:24.924" v="314"/>
        <pc:sldMkLst>
          <pc:docMk/>
          <pc:sldMk cId="643013022" sldId="520"/>
        </pc:sldMkLst>
      </pc:sldChg>
      <pc:sldChg chg="replTag">
        <pc:chgData name="Riha, Kristin" userId="169c8a5b-e3c1-497d-9c17-a912732cf019" providerId="ADAL" clId="{A22F9CBD-2B9C-4955-A1B0-353EB4C01926}" dt="2023-04-27T18:06:25.231" v="316"/>
        <pc:sldMkLst>
          <pc:docMk/>
          <pc:sldMk cId="921762270" sldId="522"/>
        </pc:sldMkLst>
      </pc:sldChg>
      <pc:sldChg chg="replTag">
        <pc:chgData name="Riha, Kristin" userId="169c8a5b-e3c1-497d-9c17-a912732cf019" providerId="ADAL" clId="{A22F9CBD-2B9C-4955-A1B0-353EB4C01926}" dt="2023-04-27T18:06:25.360" v="317"/>
        <pc:sldMkLst>
          <pc:docMk/>
          <pc:sldMk cId="3190759974" sldId="523"/>
        </pc:sldMkLst>
      </pc:sldChg>
      <pc:sldChg chg="replTag">
        <pc:chgData name="Riha, Kristin" userId="169c8a5b-e3c1-497d-9c17-a912732cf019" providerId="ADAL" clId="{A22F9CBD-2B9C-4955-A1B0-353EB4C01926}" dt="2023-04-27T18:06:25.512" v="318"/>
        <pc:sldMkLst>
          <pc:docMk/>
          <pc:sldMk cId="3540922014" sldId="524"/>
        </pc:sldMkLst>
      </pc:sldChg>
      <pc:sldChg chg="replTag">
        <pc:chgData name="Riha, Kristin" userId="169c8a5b-e3c1-497d-9c17-a912732cf019" providerId="ADAL" clId="{A22F9CBD-2B9C-4955-A1B0-353EB4C01926}" dt="2023-04-27T18:06:25.075" v="315"/>
        <pc:sldMkLst>
          <pc:docMk/>
          <pc:sldMk cId="3430517132" sldId="525"/>
        </pc:sldMkLst>
      </pc:sldChg>
      <pc:sldChg chg="modSp mod replTag delTag">
        <pc:chgData name="Riha, Kristin" userId="169c8a5b-e3c1-497d-9c17-a912732cf019" providerId="ADAL" clId="{A22F9CBD-2B9C-4955-A1B0-353EB4C01926}" dt="2023-04-27T18:46:31.066" v="333"/>
        <pc:sldMkLst>
          <pc:docMk/>
          <pc:sldMk cId="2348101266" sldId="1198"/>
        </pc:sldMkLst>
        <pc:graphicFrameChg chg="mod modGraphic">
          <ac:chgData name="Riha, Kristin" userId="169c8a5b-e3c1-497d-9c17-a912732cf019" providerId="ADAL" clId="{A22F9CBD-2B9C-4955-A1B0-353EB4C01926}" dt="2023-04-27T13:43:03.140" v="73" actId="20577"/>
          <ac:graphicFrameMkLst>
            <pc:docMk/>
            <pc:sldMk cId="2348101266" sldId="1198"/>
            <ac:graphicFrameMk id="6" creationId="{C6BFA0BC-3693-4DFE-93ED-7733476BF29B}"/>
          </ac:graphicFrameMkLst>
        </pc:graphicFrameChg>
      </pc:sldChg>
      <pc:sldChg chg="modSp mod replTag delTag">
        <pc:chgData name="Riha, Kristin" userId="169c8a5b-e3c1-497d-9c17-a912732cf019" providerId="ADAL" clId="{A22F9CBD-2B9C-4955-A1B0-353EB4C01926}" dt="2023-04-28T14:22:47.035" v="722"/>
        <pc:sldMkLst>
          <pc:docMk/>
          <pc:sldMk cId="4113497489" sldId="1236"/>
        </pc:sldMkLst>
        <pc:graphicFrameChg chg="modGraphic">
          <ac:chgData name="Riha, Kristin" userId="169c8a5b-e3c1-497d-9c17-a912732cf019" providerId="ADAL" clId="{A22F9CBD-2B9C-4955-A1B0-353EB4C01926}" dt="2023-04-28T14:22:37.092" v="720" actId="20577"/>
          <ac:graphicFrameMkLst>
            <pc:docMk/>
            <pc:sldMk cId="4113497489" sldId="1236"/>
            <ac:graphicFrameMk id="4" creationId="{5AEE6E15-239F-491A-B14D-9410AC35D149}"/>
          </ac:graphicFrameMkLst>
        </pc:graphicFrameChg>
      </pc:sldChg>
      <pc:sldChg chg="replTag">
        <pc:chgData name="Riha, Kristin" userId="169c8a5b-e3c1-497d-9c17-a912732cf019" providerId="ADAL" clId="{A22F9CBD-2B9C-4955-A1B0-353EB4C01926}" dt="2023-04-27T16:13:55.640" v="268"/>
        <pc:sldMkLst>
          <pc:docMk/>
          <pc:sldMk cId="1525644916" sldId="1239"/>
        </pc:sldMkLst>
      </pc:sldChg>
      <pc:sldChg chg="replTag">
        <pc:chgData name="Riha, Kristin" userId="169c8a5b-e3c1-497d-9c17-a912732cf019" providerId="ADAL" clId="{A22F9CBD-2B9C-4955-A1B0-353EB4C01926}" dt="2023-04-27T16:13:58.236" v="269"/>
        <pc:sldMkLst>
          <pc:docMk/>
          <pc:sldMk cId="1800115302" sldId="1240"/>
        </pc:sldMkLst>
      </pc:sldChg>
      <pc:sldChg chg="modSp mod replTag delTag">
        <pc:chgData name="Riha, Kristin" userId="169c8a5b-e3c1-497d-9c17-a912732cf019" providerId="ADAL" clId="{A22F9CBD-2B9C-4955-A1B0-353EB4C01926}" dt="2023-04-27T14:44:52.653" v="195" actId="20577"/>
        <pc:sldMkLst>
          <pc:docMk/>
          <pc:sldMk cId="2973727350" sldId="1322"/>
        </pc:sldMkLst>
        <pc:graphicFrameChg chg="mod modGraphic">
          <ac:chgData name="Riha, Kristin" userId="169c8a5b-e3c1-497d-9c17-a912732cf019" providerId="ADAL" clId="{A22F9CBD-2B9C-4955-A1B0-353EB4C01926}" dt="2023-04-27T14:44:52.653" v="195" actId="20577"/>
          <ac:graphicFrameMkLst>
            <pc:docMk/>
            <pc:sldMk cId="2973727350" sldId="1322"/>
            <ac:graphicFrameMk id="8" creationId="{89B9E2B9-54CE-4E8D-ACAF-EE09A8E574AB}"/>
          </ac:graphicFrameMkLst>
        </pc:graphicFrameChg>
      </pc:sldChg>
      <pc:sldChg chg="modSp mod replTag delTag">
        <pc:chgData name="Riha, Kristin" userId="169c8a5b-e3c1-497d-9c17-a912732cf019" providerId="ADAL" clId="{A22F9CBD-2B9C-4955-A1B0-353EB4C01926}" dt="2023-04-27T14:43:26.634" v="147"/>
        <pc:sldMkLst>
          <pc:docMk/>
          <pc:sldMk cId="1420964568" sldId="1761"/>
        </pc:sldMkLst>
        <pc:spChg chg="mod">
          <ac:chgData name="Riha, Kristin" userId="169c8a5b-e3c1-497d-9c17-a912732cf019" providerId="ADAL" clId="{A22F9CBD-2B9C-4955-A1B0-353EB4C01926}" dt="2023-04-27T14:43:10.035" v="145" actId="1076"/>
          <ac:spMkLst>
            <pc:docMk/>
            <pc:sldMk cId="1420964568" sldId="1761"/>
            <ac:spMk id="37" creationId="{D787F20A-8806-42C9-B4B9-326532E19844}"/>
          </ac:spMkLst>
        </pc:spChg>
        <pc:spChg chg="mod">
          <ac:chgData name="Riha, Kristin" userId="169c8a5b-e3c1-497d-9c17-a912732cf019" providerId="ADAL" clId="{A22F9CBD-2B9C-4955-A1B0-353EB4C01926}" dt="2023-04-27T14:43:06.773" v="144" actId="20577"/>
          <ac:spMkLst>
            <pc:docMk/>
            <pc:sldMk cId="1420964568" sldId="1761"/>
            <ac:spMk id="39" creationId="{903A2C58-4F3F-48EB-90BB-0577A8ACABF4}"/>
          </ac:spMkLst>
        </pc:spChg>
      </pc:sldChg>
      <pc:sldChg chg="addSp delSp mod addAnim delAnim replTag delTag">
        <pc:chgData name="Riha, Kristin" userId="169c8a5b-e3c1-497d-9c17-a912732cf019" providerId="ADAL" clId="{A22F9CBD-2B9C-4955-A1B0-353EB4C01926}" dt="2023-04-28T13:43:57.797" v="692"/>
        <pc:sldMkLst>
          <pc:docMk/>
          <pc:sldMk cId="225937392" sldId="1790"/>
        </pc:sldMkLst>
        <pc:spChg chg="add del">
          <ac:chgData name="Riha, Kristin" userId="169c8a5b-e3c1-497d-9c17-a912732cf019" providerId="ADAL" clId="{A22F9CBD-2B9C-4955-A1B0-353EB4C01926}" dt="2023-04-28T13:41:44.286" v="680" actId="478"/>
          <ac:spMkLst>
            <pc:docMk/>
            <pc:sldMk cId="225937392" sldId="1790"/>
            <ac:spMk id="37" creationId="{D787F20A-8806-42C9-B4B9-326532E19844}"/>
          </ac:spMkLst>
        </pc:spChg>
      </pc:sldChg>
      <pc:sldChg chg="addSp delSp modSp mod delAnim modAnim replTag delTag">
        <pc:chgData name="Riha, Kristin" userId="169c8a5b-e3c1-497d-9c17-a912732cf019" providerId="ADAL" clId="{A22F9CBD-2B9C-4955-A1B0-353EB4C01926}" dt="2023-04-28T13:46:12.273" v="708"/>
        <pc:sldMkLst>
          <pc:docMk/>
          <pc:sldMk cId="1916913568" sldId="1791"/>
        </pc:sldMkLst>
        <pc:spChg chg="add mod">
          <ac:chgData name="Riha, Kristin" userId="169c8a5b-e3c1-497d-9c17-a912732cf019" providerId="ADAL" clId="{A22F9CBD-2B9C-4955-A1B0-353EB4C01926}" dt="2023-04-28T13:46:12.271" v="706"/>
          <ac:spMkLst>
            <pc:docMk/>
            <pc:sldMk cId="1916913568" sldId="1791"/>
            <ac:spMk id="10" creationId="{ACEE8417-AD12-4A92-B67C-A84207C53B69}"/>
          </ac:spMkLst>
        </pc:spChg>
        <pc:spChg chg="mod">
          <ac:chgData name="Riha, Kristin" userId="169c8a5b-e3c1-497d-9c17-a912732cf019" providerId="ADAL" clId="{A22F9CBD-2B9C-4955-A1B0-353EB4C01926}" dt="2023-04-27T16:14:21.789" v="287" actId="20577"/>
          <ac:spMkLst>
            <pc:docMk/>
            <pc:sldMk cId="1916913568" sldId="1791"/>
            <ac:spMk id="21" creationId="{0FAC1856-9808-4D92-A57A-5553BD2902D1}"/>
          </ac:spMkLst>
        </pc:spChg>
        <pc:spChg chg="del">
          <ac:chgData name="Riha, Kristin" userId="169c8a5b-e3c1-497d-9c17-a912732cf019" providerId="ADAL" clId="{A22F9CBD-2B9C-4955-A1B0-353EB4C01926}" dt="2023-04-28T13:44:37.561" v="699" actId="478"/>
          <ac:spMkLst>
            <pc:docMk/>
            <pc:sldMk cId="1916913568" sldId="1791"/>
            <ac:spMk id="39" creationId="{903A2C58-4F3F-48EB-90BB-0577A8ACABF4}"/>
          </ac:spMkLst>
        </pc:spChg>
      </pc:sldChg>
      <pc:sldChg chg="replTag">
        <pc:chgData name="Riha, Kristin" userId="169c8a5b-e3c1-497d-9c17-a912732cf019" providerId="ADAL" clId="{A22F9CBD-2B9C-4955-A1B0-353EB4C01926}" dt="2023-04-27T16:13:45.542" v="267"/>
        <pc:sldMkLst>
          <pc:docMk/>
          <pc:sldMk cId="1268828950" sldId="1792"/>
        </pc:sldMkLst>
      </pc:sldChg>
      <pc:sldChg chg="modSp mod replTag delTag">
        <pc:chgData name="Riha, Kristin" userId="169c8a5b-e3c1-497d-9c17-a912732cf019" providerId="ADAL" clId="{A22F9CBD-2B9C-4955-A1B0-353EB4C01926}" dt="2023-04-27T14:40:21.577" v="139"/>
        <pc:sldMkLst>
          <pc:docMk/>
          <pc:sldMk cId="1763182758" sldId="1831"/>
        </pc:sldMkLst>
        <pc:spChg chg="mod">
          <ac:chgData name="Riha, Kristin" userId="169c8a5b-e3c1-497d-9c17-a912732cf019" providerId="ADAL" clId="{A22F9CBD-2B9C-4955-A1B0-353EB4C01926}" dt="2023-04-27T14:39:40.836" v="130" actId="1076"/>
          <ac:spMkLst>
            <pc:docMk/>
            <pc:sldMk cId="1763182758" sldId="1831"/>
            <ac:spMk id="37" creationId="{D787F20A-8806-42C9-B4B9-326532E19844}"/>
          </ac:spMkLst>
        </pc:spChg>
        <pc:spChg chg="mod">
          <ac:chgData name="Riha, Kristin" userId="169c8a5b-e3c1-497d-9c17-a912732cf019" providerId="ADAL" clId="{A22F9CBD-2B9C-4955-A1B0-353EB4C01926}" dt="2023-04-27T14:39:46.256" v="132" actId="1076"/>
          <ac:spMkLst>
            <pc:docMk/>
            <pc:sldMk cId="1763182758" sldId="1831"/>
            <ac:spMk id="38" creationId="{0E452042-A7A8-48B0-8CB5-02D0E2035BD9}"/>
          </ac:spMkLst>
        </pc:spChg>
      </pc:sldChg>
      <pc:sldChg chg="modSp mod replTag delTag">
        <pc:chgData name="Riha, Kristin" userId="169c8a5b-e3c1-497d-9c17-a912732cf019" providerId="ADAL" clId="{A22F9CBD-2B9C-4955-A1B0-353EB4C01926}" dt="2023-04-28T12:41:57.814" v="669"/>
        <pc:sldMkLst>
          <pc:docMk/>
          <pc:sldMk cId="4226089507" sldId="1832"/>
        </pc:sldMkLst>
        <pc:spChg chg="mod">
          <ac:chgData name="Riha, Kristin" userId="169c8a5b-e3c1-497d-9c17-a912732cf019" providerId="ADAL" clId="{A22F9CBD-2B9C-4955-A1B0-353EB4C01926}" dt="2023-04-28T12:22:24.680" v="650" actId="20577"/>
          <ac:spMkLst>
            <pc:docMk/>
            <pc:sldMk cId="4226089507" sldId="1832"/>
            <ac:spMk id="10" creationId="{2546193C-D6C4-47F6-97E5-249C47ECC034}"/>
          </ac:spMkLst>
        </pc:spChg>
        <pc:spChg chg="mod">
          <ac:chgData name="Riha, Kristin" userId="169c8a5b-e3c1-497d-9c17-a912732cf019" providerId="ADAL" clId="{A22F9CBD-2B9C-4955-A1B0-353EB4C01926}" dt="2023-04-28T12:41:54.922" v="667" actId="1076"/>
          <ac:spMkLst>
            <pc:docMk/>
            <pc:sldMk cId="4226089507" sldId="1832"/>
            <ac:spMk id="36" creationId="{8E7A2C41-A607-4F43-BA8D-47267A6C51DE}"/>
          </ac:spMkLst>
        </pc:spChg>
        <pc:spChg chg="mod">
          <ac:chgData name="Riha, Kristin" userId="169c8a5b-e3c1-497d-9c17-a912732cf019" providerId="ADAL" clId="{A22F9CBD-2B9C-4955-A1B0-353EB4C01926}" dt="2023-04-28T12:12:29.768" v="518" actId="20577"/>
          <ac:spMkLst>
            <pc:docMk/>
            <pc:sldMk cId="4226089507" sldId="1832"/>
            <ac:spMk id="40" creationId="{6527F9EC-C6DA-48F6-B746-E72D9737CC74}"/>
          </ac:spMkLst>
        </pc:spChg>
      </pc:sldChg>
      <pc:sldChg chg="replTag delTag">
        <pc:chgData name="Riha, Kristin" userId="169c8a5b-e3c1-497d-9c17-a912732cf019" providerId="ADAL" clId="{A22F9CBD-2B9C-4955-A1B0-353EB4C01926}" dt="2023-04-27T14:33:38.394" v="103"/>
        <pc:sldMkLst>
          <pc:docMk/>
          <pc:sldMk cId="3336596527" sldId="1834"/>
        </pc:sldMkLst>
      </pc:sldChg>
      <pc:sldChg chg="replTag delTag">
        <pc:chgData name="Riha, Kristin" userId="169c8a5b-e3c1-497d-9c17-a912732cf019" providerId="ADAL" clId="{A22F9CBD-2B9C-4955-A1B0-353EB4C01926}" dt="2023-04-27T21:31:23.805" v="356"/>
        <pc:sldMkLst>
          <pc:docMk/>
          <pc:sldMk cId="50883345" sldId="1844"/>
        </pc:sldMkLst>
      </pc:sldChg>
      <pc:sldChg chg="replTag">
        <pc:chgData name="Riha, Kristin" userId="169c8a5b-e3c1-497d-9c17-a912732cf019" providerId="ADAL" clId="{A22F9CBD-2B9C-4955-A1B0-353EB4C01926}" dt="2023-04-27T17:25:41.582" v="294"/>
        <pc:sldMkLst>
          <pc:docMk/>
          <pc:sldMk cId="3355462663" sldId="1846"/>
        </pc:sldMkLst>
      </pc:sldChg>
      <pc:sldChg chg="replTag delTag">
        <pc:chgData name="Riha, Kristin" userId="169c8a5b-e3c1-497d-9c17-a912732cf019" providerId="ADAL" clId="{A22F9CBD-2B9C-4955-A1B0-353EB4C01926}" dt="2023-04-28T12:20:01.865" v="617"/>
        <pc:sldMkLst>
          <pc:docMk/>
          <pc:sldMk cId="1178611893" sldId="1848"/>
        </pc:sldMkLst>
      </pc:sldChg>
      <pc:sldChg chg="modSp mod replTag delTag">
        <pc:chgData name="Riha, Kristin" userId="169c8a5b-e3c1-497d-9c17-a912732cf019" providerId="ADAL" clId="{A22F9CBD-2B9C-4955-A1B0-353EB4C01926}" dt="2023-04-28T12:40:22.658" v="662"/>
        <pc:sldMkLst>
          <pc:docMk/>
          <pc:sldMk cId="1825376695" sldId="1849"/>
        </pc:sldMkLst>
        <pc:spChg chg="mod">
          <ac:chgData name="Riha, Kristin" userId="169c8a5b-e3c1-497d-9c17-a912732cf019" providerId="ADAL" clId="{A22F9CBD-2B9C-4955-A1B0-353EB4C01926}" dt="2023-04-28T12:21:49.130" v="625" actId="947"/>
          <ac:spMkLst>
            <pc:docMk/>
            <pc:sldMk cId="1825376695" sldId="1849"/>
            <ac:spMk id="16" creationId="{70A4C1C4-3897-463B-B4E5-49AC5BCF0730}"/>
          </ac:spMkLst>
        </pc:spChg>
        <pc:spChg chg="mod">
          <ac:chgData name="Riha, Kristin" userId="169c8a5b-e3c1-497d-9c17-a912732cf019" providerId="ADAL" clId="{A22F9CBD-2B9C-4955-A1B0-353EB4C01926}" dt="2023-04-27T13:23:58.095" v="36" actId="20577"/>
          <ac:spMkLst>
            <pc:docMk/>
            <pc:sldMk cId="1825376695" sldId="1849"/>
            <ac:spMk id="23" creationId="{58A59DC0-FF23-4AED-8508-2A51D97832F1}"/>
          </ac:spMkLst>
        </pc:spChg>
      </pc:sldChg>
      <pc:sldChg chg="replTag">
        <pc:chgData name="Riha, Kristin" userId="169c8a5b-e3c1-497d-9c17-a912732cf019" providerId="ADAL" clId="{A22F9CBD-2B9C-4955-A1B0-353EB4C01926}" dt="2023-04-27T18:06:24.354" v="310"/>
        <pc:sldMkLst>
          <pc:docMk/>
          <pc:sldMk cId="3099029340" sldId="1850"/>
        </pc:sldMkLst>
      </pc:sldChg>
      <pc:sldChg chg="modSp mod replTag delTag">
        <pc:chgData name="Riha, Kristin" userId="169c8a5b-e3c1-497d-9c17-a912732cf019" providerId="ADAL" clId="{A22F9CBD-2B9C-4955-A1B0-353EB4C01926}" dt="2023-04-27T18:06:27.310" v="325"/>
        <pc:sldMkLst>
          <pc:docMk/>
          <pc:sldMk cId="3962021661" sldId="1851"/>
        </pc:sldMkLst>
        <pc:spChg chg="mod">
          <ac:chgData name="Riha, Kristin" userId="169c8a5b-e3c1-497d-9c17-a912732cf019" providerId="ADAL" clId="{A22F9CBD-2B9C-4955-A1B0-353EB4C01926}" dt="2023-04-27T13:25:13.945" v="54" actId="20577"/>
          <ac:spMkLst>
            <pc:docMk/>
            <pc:sldMk cId="3962021661" sldId="1851"/>
            <ac:spMk id="10" creationId="{B888EAF8-BAC2-4110-9220-CDE7737BB22E}"/>
          </ac:spMkLst>
        </pc:spChg>
        <pc:spChg chg="mod">
          <ac:chgData name="Riha, Kristin" userId="169c8a5b-e3c1-497d-9c17-a912732cf019" providerId="ADAL" clId="{A22F9CBD-2B9C-4955-A1B0-353EB4C01926}" dt="2023-04-27T13:24:56.080" v="51" actId="20577"/>
          <ac:spMkLst>
            <pc:docMk/>
            <pc:sldMk cId="3962021661" sldId="1851"/>
            <ac:spMk id="11" creationId="{0A7DAF95-6A19-4405-8C64-61477F2E6656}"/>
          </ac:spMkLst>
        </pc:spChg>
      </pc:sldChg>
      <pc:sldChg chg="addSp delSp modSp mod replTag delTag">
        <pc:chgData name="Riha, Kristin" userId="169c8a5b-e3c1-497d-9c17-a912732cf019" providerId="ADAL" clId="{A22F9CBD-2B9C-4955-A1B0-353EB4C01926}" dt="2023-04-27T21:40:07.820" v="368"/>
        <pc:sldMkLst>
          <pc:docMk/>
          <pc:sldMk cId="3166188579" sldId="1860"/>
        </pc:sldMkLst>
        <pc:spChg chg="add del mod">
          <ac:chgData name="Riha, Kristin" userId="169c8a5b-e3c1-497d-9c17-a912732cf019" providerId="ADAL" clId="{A22F9CBD-2B9C-4955-A1B0-353EB4C01926}" dt="2023-04-27T18:57:30.137" v="343" actId="478"/>
          <ac:spMkLst>
            <pc:docMk/>
            <pc:sldMk cId="3166188579" sldId="1860"/>
            <ac:spMk id="4" creationId="{88C03BE1-F991-4935-AA9F-83C881948964}"/>
          </ac:spMkLst>
        </pc:spChg>
        <pc:spChg chg="mod">
          <ac:chgData name="Riha, Kristin" userId="169c8a5b-e3c1-497d-9c17-a912732cf019" providerId="ADAL" clId="{A22F9CBD-2B9C-4955-A1B0-353EB4C01926}" dt="2023-04-27T21:40:04.328" v="366" actId="20577"/>
          <ac:spMkLst>
            <pc:docMk/>
            <pc:sldMk cId="3166188579" sldId="1860"/>
            <ac:spMk id="13" creationId="{718190B5-0CC3-4CBC-BD74-7F8EE61320D4}"/>
          </ac:spMkLst>
        </pc:spChg>
        <pc:spChg chg="del">
          <ac:chgData name="Riha, Kristin" userId="169c8a5b-e3c1-497d-9c17-a912732cf019" providerId="ADAL" clId="{A22F9CBD-2B9C-4955-A1B0-353EB4C01926}" dt="2023-04-27T18:57:26.629" v="342" actId="478"/>
          <ac:spMkLst>
            <pc:docMk/>
            <pc:sldMk cId="3166188579" sldId="1860"/>
            <ac:spMk id="21" creationId="{41E6AC95-9C0F-487C-8390-9ED618155E23}"/>
          </ac:spMkLst>
        </pc:spChg>
      </pc:sldChg>
      <pc:sldChg chg="replTag">
        <pc:chgData name="Riha, Kristin" userId="169c8a5b-e3c1-497d-9c17-a912732cf019" providerId="ADAL" clId="{A22F9CBD-2B9C-4955-A1B0-353EB4C01926}" dt="2023-04-27T18:57:19.350" v="337"/>
        <pc:sldMkLst>
          <pc:docMk/>
          <pc:sldMk cId="1417003299" sldId="1861"/>
        </pc:sldMkLst>
      </pc:sldChg>
      <pc:sldMasterChg chg="modSldLayout">
        <pc:chgData name="Riha, Kristin" userId="169c8a5b-e3c1-497d-9c17-a912732cf019" providerId="ADAL" clId="{A22F9CBD-2B9C-4955-A1B0-353EB4C01926}" dt="2023-04-27T14:33:46.147" v="122"/>
        <pc:sldMasterMkLst>
          <pc:docMk/>
          <pc:sldMasterMk cId="2866046469" sldId="2147483648"/>
        </pc:sldMasterMkLst>
        <pc:sldLayoutChg chg="replTag">
          <pc:chgData name="Riha, Kristin" userId="169c8a5b-e3c1-497d-9c17-a912732cf019" providerId="ADAL" clId="{A22F9CBD-2B9C-4955-A1B0-353EB4C01926}" dt="2023-04-27T14:33:46.147" v="122"/>
          <pc:sldLayoutMkLst>
            <pc:docMk/>
            <pc:sldMasterMk cId="2866046469" sldId="2147483648"/>
            <pc:sldLayoutMk cId="1640676263" sldId="2147483695"/>
          </pc:sldLayoutMkLst>
        </pc:sldLayoutChg>
      </pc:sldMasterChg>
    </pc:docChg>
  </pc:docChgLst>
  <pc:docChgLst>
    <pc:chgData name="Riha, Kristin" userId="169c8a5b-e3c1-497d-9c17-a912732cf019" providerId="ADAL" clId="{94448230-0FCD-4295-A81F-8CC8F62EC0CB}"/>
    <pc:docChg chg="undo custSel modSld replTag delTag">
      <pc:chgData name="Riha, Kristin" userId="169c8a5b-e3c1-497d-9c17-a912732cf019" providerId="ADAL" clId="{94448230-0FCD-4295-A81F-8CC8F62EC0CB}" dt="2023-05-10T10:51:16.717" v="1633"/>
      <pc:docMkLst>
        <pc:docMk/>
      </pc:docMkLst>
      <pc:sldChg chg="replTag">
        <pc:chgData name="Riha, Kristin" userId="169c8a5b-e3c1-497d-9c17-a912732cf019" providerId="ADAL" clId="{94448230-0FCD-4295-A81F-8CC8F62EC0CB}" dt="2023-05-09T12:45:41.068" v="1193"/>
        <pc:sldMkLst>
          <pc:docMk/>
          <pc:sldMk cId="2900435145" sldId="258"/>
        </pc:sldMkLst>
      </pc:sldChg>
      <pc:sldChg chg="replTag">
        <pc:chgData name="Riha, Kristin" userId="169c8a5b-e3c1-497d-9c17-a912732cf019" providerId="ADAL" clId="{94448230-0FCD-4295-A81F-8CC8F62EC0CB}" dt="2023-05-08T11:13:14.692" v="653"/>
        <pc:sldMkLst>
          <pc:docMk/>
          <pc:sldMk cId="1673175890" sldId="260"/>
        </pc:sldMkLst>
      </pc:sldChg>
      <pc:sldChg chg="replTag">
        <pc:chgData name="Riha, Kristin" userId="169c8a5b-e3c1-497d-9c17-a912732cf019" providerId="ADAL" clId="{94448230-0FCD-4295-A81F-8CC8F62EC0CB}" dt="2023-05-08T11:13:15.226" v="654"/>
        <pc:sldMkLst>
          <pc:docMk/>
          <pc:sldMk cId="796221294" sldId="261"/>
        </pc:sldMkLst>
      </pc:sldChg>
      <pc:sldChg chg="replTag delTag">
        <pc:chgData name="Riha, Kristin" userId="169c8a5b-e3c1-497d-9c17-a912732cf019" providerId="ADAL" clId="{94448230-0FCD-4295-A81F-8CC8F62EC0CB}" dt="2023-05-10T10:50:43.479" v="1587"/>
        <pc:sldMkLst>
          <pc:docMk/>
          <pc:sldMk cId="1798276502" sldId="317"/>
        </pc:sldMkLst>
      </pc:sldChg>
      <pc:sldChg chg="replTag">
        <pc:chgData name="Riha, Kristin" userId="169c8a5b-e3c1-497d-9c17-a912732cf019" providerId="ADAL" clId="{94448230-0FCD-4295-A81F-8CC8F62EC0CB}" dt="2023-05-08T11:14:37.547" v="675"/>
        <pc:sldMkLst>
          <pc:docMk/>
          <pc:sldMk cId="3774766829" sldId="318"/>
        </pc:sldMkLst>
      </pc:sldChg>
      <pc:sldChg chg="replTag">
        <pc:chgData name="Riha, Kristin" userId="169c8a5b-e3c1-497d-9c17-a912732cf019" providerId="ADAL" clId="{94448230-0FCD-4295-A81F-8CC8F62EC0CB}" dt="2023-05-08T11:14:38.589" v="676"/>
        <pc:sldMkLst>
          <pc:docMk/>
          <pc:sldMk cId="927184974" sldId="319"/>
        </pc:sldMkLst>
      </pc:sldChg>
      <pc:sldChg chg="replTag delTag">
        <pc:chgData name="Riha, Kristin" userId="169c8a5b-e3c1-497d-9c17-a912732cf019" providerId="ADAL" clId="{94448230-0FCD-4295-A81F-8CC8F62EC0CB}" dt="2023-05-08T11:14:39.155" v="678"/>
        <pc:sldMkLst>
          <pc:docMk/>
          <pc:sldMk cId="1103962915" sldId="320"/>
        </pc:sldMkLst>
      </pc:sldChg>
      <pc:sldChg chg="replTag delTag">
        <pc:chgData name="Riha, Kristin" userId="169c8a5b-e3c1-497d-9c17-a912732cf019" providerId="ADAL" clId="{94448230-0FCD-4295-A81F-8CC8F62EC0CB}" dt="2023-05-10T10:51:06.069" v="1592"/>
        <pc:sldMkLst>
          <pc:docMk/>
          <pc:sldMk cId="3144217632" sldId="323"/>
        </pc:sldMkLst>
      </pc:sldChg>
      <pc:sldChg chg="replTag">
        <pc:chgData name="Riha, Kristin" userId="169c8a5b-e3c1-497d-9c17-a912732cf019" providerId="ADAL" clId="{94448230-0FCD-4295-A81F-8CC8F62EC0CB}" dt="2023-05-10T10:51:05.781" v="1590"/>
        <pc:sldMkLst>
          <pc:docMk/>
          <pc:sldMk cId="3213161141" sldId="324"/>
        </pc:sldMkLst>
      </pc:sldChg>
      <pc:sldChg chg="replTag delTag">
        <pc:chgData name="Riha, Kristin" userId="169c8a5b-e3c1-497d-9c17-a912732cf019" providerId="ADAL" clId="{94448230-0FCD-4295-A81F-8CC8F62EC0CB}" dt="2023-05-08T11:09:32.330" v="439"/>
        <pc:sldMkLst>
          <pc:docMk/>
          <pc:sldMk cId="751014895" sldId="346"/>
        </pc:sldMkLst>
      </pc:sldChg>
      <pc:sldChg chg="modSp mod replTag delTag">
        <pc:chgData name="Riha, Kristin" userId="169c8a5b-e3c1-497d-9c17-a912732cf019" providerId="ADAL" clId="{94448230-0FCD-4295-A81F-8CC8F62EC0CB}" dt="2023-05-09T15:29:26.583" v="1216"/>
        <pc:sldMkLst>
          <pc:docMk/>
          <pc:sldMk cId="209239920" sldId="374"/>
        </pc:sldMkLst>
        <pc:spChg chg="mod">
          <ac:chgData name="Riha, Kristin" userId="169c8a5b-e3c1-497d-9c17-a912732cf019" providerId="ADAL" clId="{94448230-0FCD-4295-A81F-8CC8F62EC0CB}" dt="2023-05-09T10:10:18.757" v="1012" actId="14100"/>
          <ac:spMkLst>
            <pc:docMk/>
            <pc:sldMk cId="209239920" sldId="374"/>
            <ac:spMk id="9" creationId="{0544D0D7-5B16-4C28-A422-A11F014C486F}"/>
          </ac:spMkLst>
        </pc:spChg>
      </pc:sldChg>
      <pc:sldChg chg="replTag delTag">
        <pc:chgData name="Riha, Kristin" userId="169c8a5b-e3c1-497d-9c17-a912732cf019" providerId="ADAL" clId="{94448230-0FCD-4295-A81F-8CC8F62EC0CB}" dt="2023-05-09T10:00:48.903" v="784"/>
        <pc:sldMkLst>
          <pc:docMk/>
          <pc:sldMk cId="491799876" sldId="392"/>
        </pc:sldMkLst>
      </pc:sldChg>
      <pc:sldChg chg="replTag delTag">
        <pc:chgData name="Riha, Kristin" userId="169c8a5b-e3c1-497d-9c17-a912732cf019" providerId="ADAL" clId="{94448230-0FCD-4295-A81F-8CC8F62EC0CB}" dt="2023-05-08T11:09:19.952" v="427"/>
        <pc:sldMkLst>
          <pc:docMk/>
          <pc:sldMk cId="3863620066" sldId="393"/>
        </pc:sldMkLst>
      </pc:sldChg>
      <pc:sldChg chg="replTag">
        <pc:chgData name="Riha, Kristin" userId="169c8a5b-e3c1-497d-9c17-a912732cf019" providerId="ADAL" clId="{94448230-0FCD-4295-A81F-8CC8F62EC0CB}" dt="2023-05-05T10:27:11.667" v="7"/>
        <pc:sldMkLst>
          <pc:docMk/>
          <pc:sldMk cId="3108951586" sldId="394"/>
        </pc:sldMkLst>
      </pc:sldChg>
      <pc:sldChg chg="replTag delTag">
        <pc:chgData name="Riha, Kristin" userId="169c8a5b-e3c1-497d-9c17-a912732cf019" providerId="ADAL" clId="{94448230-0FCD-4295-A81F-8CC8F62EC0CB}" dt="2023-05-09T10:01:42.186" v="796"/>
        <pc:sldMkLst>
          <pc:docMk/>
          <pc:sldMk cId="4034431384" sldId="408"/>
        </pc:sldMkLst>
      </pc:sldChg>
      <pc:sldChg chg="replTag delTag">
        <pc:chgData name="Riha, Kristin" userId="169c8a5b-e3c1-497d-9c17-a912732cf019" providerId="ADAL" clId="{94448230-0FCD-4295-A81F-8CC8F62EC0CB}" dt="2023-05-09T10:00:51.793" v="786"/>
        <pc:sldMkLst>
          <pc:docMk/>
          <pc:sldMk cId="2715006177" sldId="439"/>
        </pc:sldMkLst>
      </pc:sldChg>
      <pc:sldChg chg="replTag delTag">
        <pc:chgData name="Riha, Kristin" userId="169c8a5b-e3c1-497d-9c17-a912732cf019" providerId="ADAL" clId="{94448230-0FCD-4295-A81F-8CC8F62EC0CB}" dt="2023-05-09T15:29:25.013" v="1212"/>
        <pc:sldMkLst>
          <pc:docMk/>
          <pc:sldMk cId="1947146603" sldId="440"/>
        </pc:sldMkLst>
      </pc:sldChg>
      <pc:sldChg chg="replTag delTag">
        <pc:chgData name="Riha, Kristin" userId="169c8a5b-e3c1-497d-9c17-a912732cf019" providerId="ADAL" clId="{94448230-0FCD-4295-A81F-8CC8F62EC0CB}" dt="2023-05-09T15:29:26.249" v="1214"/>
        <pc:sldMkLst>
          <pc:docMk/>
          <pc:sldMk cId="2112594068" sldId="441"/>
        </pc:sldMkLst>
      </pc:sldChg>
      <pc:sldChg chg="replTag delTag">
        <pc:chgData name="Riha, Kristin" userId="169c8a5b-e3c1-497d-9c17-a912732cf019" providerId="ADAL" clId="{94448230-0FCD-4295-A81F-8CC8F62EC0CB}" dt="2023-05-09T10:10:56.706" v="1030"/>
        <pc:sldMkLst>
          <pc:docMk/>
          <pc:sldMk cId="1862341366" sldId="442"/>
        </pc:sldMkLst>
      </pc:sldChg>
      <pc:sldChg chg="replTag delTag">
        <pc:chgData name="Riha, Kristin" userId="169c8a5b-e3c1-497d-9c17-a912732cf019" providerId="ADAL" clId="{94448230-0FCD-4295-A81F-8CC8F62EC0CB}" dt="2023-05-09T15:29:26.877" v="1218"/>
        <pc:sldMkLst>
          <pc:docMk/>
          <pc:sldMk cId="864445968" sldId="443"/>
        </pc:sldMkLst>
      </pc:sldChg>
      <pc:sldChg chg="replTag delTag">
        <pc:chgData name="Riha, Kristin" userId="169c8a5b-e3c1-497d-9c17-a912732cf019" providerId="ADAL" clId="{94448230-0FCD-4295-A81F-8CC8F62EC0CB}" dt="2023-05-09T15:29:27.200" v="1222"/>
        <pc:sldMkLst>
          <pc:docMk/>
          <pc:sldMk cId="702870632" sldId="445"/>
        </pc:sldMkLst>
      </pc:sldChg>
      <pc:sldChg chg="replTag delTag">
        <pc:chgData name="Riha, Kristin" userId="169c8a5b-e3c1-497d-9c17-a912732cf019" providerId="ADAL" clId="{94448230-0FCD-4295-A81F-8CC8F62EC0CB}" dt="2023-05-09T15:29:27.489" v="1224"/>
        <pc:sldMkLst>
          <pc:docMk/>
          <pc:sldMk cId="3564815526" sldId="446"/>
        </pc:sldMkLst>
      </pc:sldChg>
      <pc:sldChg chg="replTag delTag">
        <pc:chgData name="Riha, Kristin" userId="169c8a5b-e3c1-497d-9c17-a912732cf019" providerId="ADAL" clId="{94448230-0FCD-4295-A81F-8CC8F62EC0CB}" dt="2023-05-09T15:29:27.781" v="1226"/>
        <pc:sldMkLst>
          <pc:docMk/>
          <pc:sldMk cId="1957676629" sldId="447"/>
        </pc:sldMkLst>
      </pc:sldChg>
      <pc:sldChg chg="replTag delTag">
        <pc:chgData name="Riha, Kristin" userId="169c8a5b-e3c1-497d-9c17-a912732cf019" providerId="ADAL" clId="{94448230-0FCD-4295-A81F-8CC8F62EC0CB}" dt="2023-05-09T15:29:28.103" v="1228"/>
        <pc:sldMkLst>
          <pc:docMk/>
          <pc:sldMk cId="3511938349" sldId="448"/>
        </pc:sldMkLst>
      </pc:sldChg>
      <pc:sldChg chg="replTag delTag">
        <pc:chgData name="Riha, Kristin" userId="169c8a5b-e3c1-497d-9c17-a912732cf019" providerId="ADAL" clId="{94448230-0FCD-4295-A81F-8CC8F62EC0CB}" dt="2023-05-09T15:29:28.146" v="1230"/>
        <pc:sldMkLst>
          <pc:docMk/>
          <pc:sldMk cId="621271938" sldId="449"/>
        </pc:sldMkLst>
      </pc:sldChg>
      <pc:sldChg chg="replTag delTag">
        <pc:chgData name="Riha, Kristin" userId="169c8a5b-e3c1-497d-9c17-a912732cf019" providerId="ADAL" clId="{94448230-0FCD-4295-A81F-8CC8F62EC0CB}" dt="2023-05-09T15:29:28.467" v="1234"/>
        <pc:sldMkLst>
          <pc:docMk/>
          <pc:sldMk cId="22192970" sldId="451"/>
        </pc:sldMkLst>
      </pc:sldChg>
      <pc:sldChg chg="replTag delTag">
        <pc:chgData name="Riha, Kristin" userId="169c8a5b-e3c1-497d-9c17-a912732cf019" providerId="ADAL" clId="{94448230-0FCD-4295-A81F-8CC8F62EC0CB}" dt="2023-05-09T15:29:28.735" v="1236"/>
        <pc:sldMkLst>
          <pc:docMk/>
          <pc:sldMk cId="542049430" sldId="452"/>
        </pc:sldMkLst>
      </pc:sldChg>
      <pc:sldChg chg="modSp mod replTag delTag">
        <pc:chgData name="Riha, Kristin" userId="169c8a5b-e3c1-497d-9c17-a912732cf019" providerId="ADAL" clId="{94448230-0FCD-4295-A81F-8CC8F62EC0CB}" dt="2023-05-09T15:29:29.023" v="1240"/>
        <pc:sldMkLst>
          <pc:docMk/>
          <pc:sldMk cId="2351841817" sldId="453"/>
        </pc:sldMkLst>
        <pc:spChg chg="mod">
          <ac:chgData name="Riha, Kristin" userId="169c8a5b-e3c1-497d-9c17-a912732cf019" providerId="ADAL" clId="{94448230-0FCD-4295-A81F-8CC8F62EC0CB}" dt="2023-05-09T10:11:33.061" v="1046" actId="1076"/>
          <ac:spMkLst>
            <pc:docMk/>
            <pc:sldMk cId="2351841817" sldId="453"/>
            <ac:spMk id="37" creationId="{D787F20A-8806-42C9-B4B9-326532E19844}"/>
          </ac:spMkLst>
        </pc:spChg>
        <pc:spChg chg="mod">
          <ac:chgData name="Riha, Kristin" userId="169c8a5b-e3c1-497d-9c17-a912732cf019" providerId="ADAL" clId="{94448230-0FCD-4295-A81F-8CC8F62EC0CB}" dt="2023-05-09T10:11:07.520" v="1042" actId="1076"/>
          <ac:spMkLst>
            <pc:docMk/>
            <pc:sldMk cId="2351841817" sldId="453"/>
            <ac:spMk id="39" creationId="{903A2C58-4F3F-48EB-90BB-0577A8ACABF4}"/>
          </ac:spMkLst>
        </pc:spChg>
      </pc:sldChg>
      <pc:sldChg chg="replTag delTag">
        <pc:chgData name="Riha, Kristin" userId="169c8a5b-e3c1-497d-9c17-a912732cf019" providerId="ADAL" clId="{94448230-0FCD-4295-A81F-8CC8F62EC0CB}" dt="2023-05-09T15:29:28.763" v="1238"/>
        <pc:sldMkLst>
          <pc:docMk/>
          <pc:sldMk cId="1429654894" sldId="454"/>
        </pc:sldMkLst>
      </pc:sldChg>
      <pc:sldChg chg="replTag delTag">
        <pc:chgData name="Riha, Kristin" userId="169c8a5b-e3c1-497d-9c17-a912732cf019" providerId="ADAL" clId="{94448230-0FCD-4295-A81F-8CC8F62EC0CB}" dt="2023-05-09T15:29:29.307" v="1242"/>
        <pc:sldMkLst>
          <pc:docMk/>
          <pc:sldMk cId="2078349703" sldId="455"/>
        </pc:sldMkLst>
      </pc:sldChg>
      <pc:sldChg chg="replTag delTag">
        <pc:chgData name="Riha, Kristin" userId="169c8a5b-e3c1-497d-9c17-a912732cf019" providerId="ADAL" clId="{94448230-0FCD-4295-A81F-8CC8F62EC0CB}" dt="2023-05-09T15:30:56.856" v="1267"/>
        <pc:sldMkLst>
          <pc:docMk/>
          <pc:sldMk cId="423961500" sldId="456"/>
        </pc:sldMkLst>
      </pc:sldChg>
      <pc:sldChg chg="replTag delTag">
        <pc:chgData name="Riha, Kristin" userId="169c8a5b-e3c1-497d-9c17-a912732cf019" providerId="ADAL" clId="{94448230-0FCD-4295-A81F-8CC8F62EC0CB}" dt="2023-05-09T15:29:29.904" v="1246"/>
        <pc:sldMkLst>
          <pc:docMk/>
          <pc:sldMk cId="2410489356" sldId="458"/>
        </pc:sldMkLst>
      </pc:sldChg>
      <pc:sldChg chg="replTag delTag">
        <pc:chgData name="Riha, Kristin" userId="169c8a5b-e3c1-497d-9c17-a912732cf019" providerId="ADAL" clId="{94448230-0FCD-4295-A81F-8CC8F62EC0CB}" dt="2023-05-09T15:29:30.229" v="1248"/>
        <pc:sldMkLst>
          <pc:docMk/>
          <pc:sldMk cId="4203582680" sldId="459"/>
        </pc:sldMkLst>
      </pc:sldChg>
      <pc:sldChg chg="addSp delSp modSp mod addAnim delAnim replTag delTag">
        <pc:chgData name="Riha, Kristin" userId="169c8a5b-e3c1-497d-9c17-a912732cf019" providerId="ADAL" clId="{94448230-0FCD-4295-A81F-8CC8F62EC0CB}" dt="2023-05-09T15:51:19.103" v="1581"/>
        <pc:sldMkLst>
          <pc:docMk/>
          <pc:sldMk cId="4280516561" sldId="460"/>
        </pc:sldMkLst>
        <pc:spChg chg="del">
          <ac:chgData name="Riha, Kristin" userId="169c8a5b-e3c1-497d-9c17-a912732cf019" providerId="ADAL" clId="{94448230-0FCD-4295-A81F-8CC8F62EC0CB}" dt="2023-05-09T15:33:31.051" v="1306" actId="478"/>
          <ac:spMkLst>
            <pc:docMk/>
            <pc:sldMk cId="4280516561" sldId="460"/>
            <ac:spMk id="4" creationId="{6F4C3270-ACBB-459D-905B-0C36945083B6}"/>
          </ac:spMkLst>
        </pc:spChg>
        <pc:spChg chg="del">
          <ac:chgData name="Riha, Kristin" userId="169c8a5b-e3c1-497d-9c17-a912732cf019" providerId="ADAL" clId="{94448230-0FCD-4295-A81F-8CC8F62EC0CB}" dt="2023-05-09T15:33:27.518" v="1305" actId="478"/>
          <ac:spMkLst>
            <pc:docMk/>
            <pc:sldMk cId="4280516561" sldId="460"/>
            <ac:spMk id="14" creationId="{DCD96783-28AD-41D5-AD7F-05BD9BC567FF}"/>
          </ac:spMkLst>
        </pc:spChg>
        <pc:spChg chg="del">
          <ac:chgData name="Riha, Kristin" userId="169c8a5b-e3c1-497d-9c17-a912732cf019" providerId="ADAL" clId="{94448230-0FCD-4295-A81F-8CC8F62EC0CB}" dt="2023-05-09T15:33:31.051" v="1306" actId="478"/>
          <ac:spMkLst>
            <pc:docMk/>
            <pc:sldMk cId="4280516561" sldId="460"/>
            <ac:spMk id="20" creationId="{050BF040-3531-4D49-A971-95D1B15D69FA}"/>
          </ac:spMkLst>
        </pc:spChg>
        <pc:spChg chg="mod">
          <ac:chgData name="Riha, Kristin" userId="169c8a5b-e3c1-497d-9c17-a912732cf019" providerId="ADAL" clId="{94448230-0FCD-4295-A81F-8CC8F62EC0CB}" dt="2023-05-09T15:48:22.552" v="1458" actId="5793"/>
          <ac:spMkLst>
            <pc:docMk/>
            <pc:sldMk cId="4280516561" sldId="460"/>
            <ac:spMk id="21" creationId="{0FAC1856-9808-4D92-A57A-5553BD2902D1}"/>
          </ac:spMkLst>
        </pc:spChg>
        <pc:spChg chg="del">
          <ac:chgData name="Riha, Kristin" userId="169c8a5b-e3c1-497d-9c17-a912732cf019" providerId="ADAL" clId="{94448230-0FCD-4295-A81F-8CC8F62EC0CB}" dt="2023-05-09T15:33:31.051" v="1306" actId="478"/>
          <ac:spMkLst>
            <pc:docMk/>
            <pc:sldMk cId="4280516561" sldId="460"/>
            <ac:spMk id="24" creationId="{56D9D473-54D7-4B12-8E4D-FE7CF8F5BE8E}"/>
          </ac:spMkLst>
        </pc:spChg>
        <pc:spChg chg="mod">
          <ac:chgData name="Riha, Kristin" userId="169c8a5b-e3c1-497d-9c17-a912732cf019" providerId="ADAL" clId="{94448230-0FCD-4295-A81F-8CC8F62EC0CB}" dt="2023-05-09T15:34:13.635" v="1325" actId="1076"/>
          <ac:spMkLst>
            <pc:docMk/>
            <pc:sldMk cId="4280516561" sldId="460"/>
            <ac:spMk id="25" creationId="{A5FF6D03-5C8B-4C86-B96D-B9D1ED0FB4B1}"/>
          </ac:spMkLst>
        </pc:spChg>
        <pc:spChg chg="mod">
          <ac:chgData name="Riha, Kristin" userId="169c8a5b-e3c1-497d-9c17-a912732cf019" providerId="ADAL" clId="{94448230-0FCD-4295-A81F-8CC8F62EC0CB}" dt="2023-05-09T15:50:09.189" v="1550"/>
          <ac:spMkLst>
            <pc:docMk/>
            <pc:sldMk cId="4280516561" sldId="460"/>
            <ac:spMk id="29" creationId="{B4F4F185-8C72-4B3F-85E4-10CA9E4E7DB6}"/>
          </ac:spMkLst>
        </pc:spChg>
        <pc:spChg chg="del">
          <ac:chgData name="Riha, Kristin" userId="169c8a5b-e3c1-497d-9c17-a912732cf019" providerId="ADAL" clId="{94448230-0FCD-4295-A81F-8CC8F62EC0CB}" dt="2023-05-09T15:33:31.051" v="1306" actId="478"/>
          <ac:spMkLst>
            <pc:docMk/>
            <pc:sldMk cId="4280516561" sldId="460"/>
            <ac:spMk id="30" creationId="{AEBD7BB9-C01E-4E25-A2EE-F6441262E0CC}"/>
          </ac:spMkLst>
        </pc:spChg>
        <pc:spChg chg="mod">
          <ac:chgData name="Riha, Kristin" userId="169c8a5b-e3c1-497d-9c17-a912732cf019" providerId="ADAL" clId="{94448230-0FCD-4295-A81F-8CC8F62EC0CB}" dt="2023-05-09T15:50:32.278" v="1577" actId="20577"/>
          <ac:spMkLst>
            <pc:docMk/>
            <pc:sldMk cId="4280516561" sldId="460"/>
            <ac:spMk id="31" creationId="{A193A060-A4D4-447C-95EA-AE09D16B12F7}"/>
          </ac:spMkLst>
        </pc:spChg>
        <pc:spChg chg="mod">
          <ac:chgData name="Riha, Kristin" userId="169c8a5b-e3c1-497d-9c17-a912732cf019" providerId="ADAL" clId="{94448230-0FCD-4295-A81F-8CC8F62EC0CB}" dt="2023-05-09T15:50:06.779" v="1549"/>
          <ac:spMkLst>
            <pc:docMk/>
            <pc:sldMk cId="4280516561" sldId="460"/>
            <ac:spMk id="32" creationId="{251DE208-7164-49D9-8B3A-6D888B9D8524}"/>
          </ac:spMkLst>
        </pc:spChg>
        <pc:spChg chg="mod">
          <ac:chgData name="Riha, Kristin" userId="169c8a5b-e3c1-497d-9c17-a912732cf019" providerId="ADAL" clId="{94448230-0FCD-4295-A81F-8CC8F62EC0CB}" dt="2023-05-09T15:49:37.280" v="1530" actId="20577"/>
          <ac:spMkLst>
            <pc:docMk/>
            <pc:sldMk cId="4280516561" sldId="460"/>
            <ac:spMk id="33" creationId="{6F84B9CA-084D-4E6C-A62A-DE92ABD83596}"/>
          </ac:spMkLst>
        </pc:spChg>
        <pc:spChg chg="del mod">
          <ac:chgData name="Riha, Kristin" userId="169c8a5b-e3c1-497d-9c17-a912732cf019" providerId="ADAL" clId="{94448230-0FCD-4295-A81F-8CC8F62EC0CB}" dt="2023-05-09T15:33:46.911" v="1322" actId="478"/>
          <ac:spMkLst>
            <pc:docMk/>
            <pc:sldMk cId="4280516561" sldId="460"/>
            <ac:spMk id="34" creationId="{96719552-12BF-48AC-8F94-1EE5D1380AEF}"/>
          </ac:spMkLst>
        </pc:spChg>
        <pc:spChg chg="add del">
          <ac:chgData name="Riha, Kristin" userId="169c8a5b-e3c1-497d-9c17-a912732cf019" providerId="ADAL" clId="{94448230-0FCD-4295-A81F-8CC8F62EC0CB}" dt="2023-05-09T15:40:06.525" v="1352" actId="478"/>
          <ac:spMkLst>
            <pc:docMk/>
            <pc:sldMk cId="4280516561" sldId="460"/>
            <ac:spMk id="35" creationId="{AEBD18A6-8B7A-4865-A231-366A3294DE4B}"/>
          </ac:spMkLst>
        </pc:spChg>
        <pc:spChg chg="add del mod">
          <ac:chgData name="Riha, Kristin" userId="169c8a5b-e3c1-497d-9c17-a912732cf019" providerId="ADAL" clId="{94448230-0FCD-4295-A81F-8CC8F62EC0CB}" dt="2023-05-09T15:48:46.365" v="1491" actId="20577"/>
          <ac:spMkLst>
            <pc:docMk/>
            <pc:sldMk cId="4280516561" sldId="460"/>
            <ac:spMk id="37" creationId="{D787F20A-8806-42C9-B4B9-326532E19844}"/>
          </ac:spMkLst>
        </pc:spChg>
      </pc:sldChg>
      <pc:sldChg chg="replTag delTag">
        <pc:chgData name="Riha, Kristin" userId="169c8a5b-e3c1-497d-9c17-a912732cf019" providerId="ADAL" clId="{94448230-0FCD-4295-A81F-8CC8F62EC0CB}" dt="2023-05-09T10:29:13.408" v="1123"/>
        <pc:sldMkLst>
          <pc:docMk/>
          <pc:sldMk cId="2310122895" sldId="461"/>
        </pc:sldMkLst>
      </pc:sldChg>
      <pc:sldChg chg="replTag delTag">
        <pc:chgData name="Riha, Kristin" userId="169c8a5b-e3c1-497d-9c17-a912732cf019" providerId="ADAL" clId="{94448230-0FCD-4295-A81F-8CC8F62EC0CB}" dt="2023-05-09T10:29:13.698" v="1125"/>
        <pc:sldMkLst>
          <pc:docMk/>
          <pc:sldMk cId="2139339425" sldId="463"/>
        </pc:sldMkLst>
      </pc:sldChg>
      <pc:sldChg chg="replTag delTag">
        <pc:chgData name="Riha, Kristin" userId="169c8a5b-e3c1-497d-9c17-a912732cf019" providerId="ADAL" clId="{94448230-0FCD-4295-A81F-8CC8F62EC0CB}" dt="2023-05-09T10:01:44.495" v="814"/>
        <pc:sldMkLst>
          <pc:docMk/>
          <pc:sldMk cId="15756888" sldId="464"/>
        </pc:sldMkLst>
      </pc:sldChg>
      <pc:sldChg chg="replTag">
        <pc:chgData name="Riha, Kristin" userId="169c8a5b-e3c1-497d-9c17-a912732cf019" providerId="ADAL" clId="{94448230-0FCD-4295-A81F-8CC8F62EC0CB}" dt="2023-05-08T11:13:03.135" v="636"/>
        <pc:sldMkLst>
          <pc:docMk/>
          <pc:sldMk cId="3647809767" sldId="465"/>
        </pc:sldMkLst>
      </pc:sldChg>
      <pc:sldChg chg="replTag delTag">
        <pc:chgData name="Riha, Kristin" userId="169c8a5b-e3c1-497d-9c17-a912732cf019" providerId="ADAL" clId="{94448230-0FCD-4295-A81F-8CC8F62EC0CB}" dt="2023-05-08T11:09:52.350" v="469"/>
        <pc:sldMkLst>
          <pc:docMk/>
          <pc:sldMk cId="2265510879" sldId="466"/>
        </pc:sldMkLst>
      </pc:sldChg>
      <pc:sldChg chg="replTag">
        <pc:chgData name="Riha, Kristin" userId="169c8a5b-e3c1-497d-9c17-a912732cf019" providerId="ADAL" clId="{94448230-0FCD-4295-A81F-8CC8F62EC0CB}" dt="2023-05-08T11:13:13.219" v="649"/>
        <pc:sldMkLst>
          <pc:docMk/>
          <pc:sldMk cId="2409647418" sldId="467"/>
        </pc:sldMkLst>
      </pc:sldChg>
      <pc:sldChg chg="replTag delTag">
        <pc:chgData name="Riha, Kristin" userId="169c8a5b-e3c1-497d-9c17-a912732cf019" providerId="ADAL" clId="{94448230-0FCD-4295-A81F-8CC8F62EC0CB}" dt="2023-05-09T10:01:44.763" v="816"/>
        <pc:sldMkLst>
          <pc:docMk/>
          <pc:sldMk cId="2549753866" sldId="468"/>
        </pc:sldMkLst>
      </pc:sldChg>
      <pc:sldChg chg="replTag delTag">
        <pc:chgData name="Riha, Kristin" userId="169c8a5b-e3c1-497d-9c17-a912732cf019" providerId="ADAL" clId="{94448230-0FCD-4295-A81F-8CC8F62EC0CB}" dt="2023-05-09T10:29:15.456" v="1137"/>
        <pc:sldMkLst>
          <pc:docMk/>
          <pc:sldMk cId="65967844" sldId="469"/>
        </pc:sldMkLst>
      </pc:sldChg>
      <pc:sldChg chg="replTag">
        <pc:chgData name="Riha, Kristin" userId="169c8a5b-e3c1-497d-9c17-a912732cf019" providerId="ADAL" clId="{94448230-0FCD-4295-A81F-8CC8F62EC0CB}" dt="2023-05-08T11:13:11.077" v="646"/>
        <pc:sldMkLst>
          <pc:docMk/>
          <pc:sldMk cId="3495796417" sldId="470"/>
        </pc:sldMkLst>
      </pc:sldChg>
      <pc:sldChg chg="replTag delTag">
        <pc:chgData name="Riha, Kristin" userId="169c8a5b-e3c1-497d-9c17-a912732cf019" providerId="ADAL" clId="{94448230-0FCD-4295-A81F-8CC8F62EC0CB}" dt="2023-05-09T10:29:16.078" v="1139"/>
        <pc:sldMkLst>
          <pc:docMk/>
          <pc:sldMk cId="1666382367" sldId="471"/>
        </pc:sldMkLst>
      </pc:sldChg>
      <pc:sldChg chg="replTag">
        <pc:chgData name="Riha, Kristin" userId="169c8a5b-e3c1-497d-9c17-a912732cf019" providerId="ADAL" clId="{94448230-0FCD-4295-A81F-8CC8F62EC0CB}" dt="2023-05-08T11:13:12.579" v="648"/>
        <pc:sldMkLst>
          <pc:docMk/>
          <pc:sldMk cId="3485576791" sldId="472"/>
        </pc:sldMkLst>
      </pc:sldChg>
      <pc:sldChg chg="replTag delTag">
        <pc:chgData name="Riha, Kristin" userId="169c8a5b-e3c1-497d-9c17-a912732cf019" providerId="ADAL" clId="{94448230-0FCD-4295-A81F-8CC8F62EC0CB}" dt="2023-05-09T10:29:13.954" v="1127"/>
        <pc:sldMkLst>
          <pc:docMk/>
          <pc:sldMk cId="1609242964" sldId="473"/>
        </pc:sldMkLst>
      </pc:sldChg>
      <pc:sldChg chg="replTag delTag">
        <pc:chgData name="Riha, Kristin" userId="169c8a5b-e3c1-497d-9c17-a912732cf019" providerId="ADAL" clId="{94448230-0FCD-4295-A81F-8CC8F62EC0CB}" dt="2023-05-09T10:29:14.237" v="1129"/>
        <pc:sldMkLst>
          <pc:docMk/>
          <pc:sldMk cId="1086323877" sldId="474"/>
        </pc:sldMkLst>
      </pc:sldChg>
      <pc:sldChg chg="replTag delTag">
        <pc:chgData name="Riha, Kristin" userId="169c8a5b-e3c1-497d-9c17-a912732cf019" providerId="ADAL" clId="{94448230-0FCD-4295-A81F-8CC8F62EC0CB}" dt="2023-05-09T10:29:14.538" v="1131"/>
        <pc:sldMkLst>
          <pc:docMk/>
          <pc:sldMk cId="2892064273" sldId="475"/>
        </pc:sldMkLst>
      </pc:sldChg>
      <pc:sldChg chg="replTag delTag">
        <pc:chgData name="Riha, Kristin" userId="169c8a5b-e3c1-497d-9c17-a912732cf019" providerId="ADAL" clId="{94448230-0FCD-4295-A81F-8CC8F62EC0CB}" dt="2023-05-09T10:29:14.826" v="1133"/>
        <pc:sldMkLst>
          <pc:docMk/>
          <pc:sldMk cId="408682796" sldId="476"/>
        </pc:sldMkLst>
      </pc:sldChg>
      <pc:sldChg chg="replTag delTag">
        <pc:chgData name="Riha, Kristin" userId="169c8a5b-e3c1-497d-9c17-a912732cf019" providerId="ADAL" clId="{94448230-0FCD-4295-A81F-8CC8F62EC0CB}" dt="2023-05-09T10:29:15.177" v="1135"/>
        <pc:sldMkLst>
          <pc:docMk/>
          <pc:sldMk cId="92059722" sldId="477"/>
        </pc:sldMkLst>
      </pc:sldChg>
      <pc:sldChg chg="replTag delTag">
        <pc:chgData name="Riha, Kristin" userId="169c8a5b-e3c1-497d-9c17-a912732cf019" providerId="ADAL" clId="{94448230-0FCD-4295-A81F-8CC8F62EC0CB}" dt="2023-05-08T11:13:13.816" v="651"/>
        <pc:sldMkLst>
          <pc:docMk/>
          <pc:sldMk cId="3132551659" sldId="478"/>
        </pc:sldMkLst>
      </pc:sldChg>
      <pc:sldChg chg="replTag delTag">
        <pc:chgData name="Riha, Kristin" userId="169c8a5b-e3c1-497d-9c17-a912732cf019" providerId="ADAL" clId="{94448230-0FCD-4295-A81F-8CC8F62EC0CB}" dt="2023-05-08T11:11:38.227" v="495"/>
        <pc:sldMkLst>
          <pc:docMk/>
          <pc:sldMk cId="2403834241" sldId="479"/>
        </pc:sldMkLst>
      </pc:sldChg>
      <pc:sldChg chg="replTag delTag">
        <pc:chgData name="Riha, Kristin" userId="169c8a5b-e3c1-497d-9c17-a912732cf019" providerId="ADAL" clId="{94448230-0FCD-4295-A81F-8CC8F62EC0CB}" dt="2023-05-09T10:01:48.130" v="830"/>
        <pc:sldMkLst>
          <pc:docMk/>
          <pc:sldMk cId="861007631" sldId="480"/>
        </pc:sldMkLst>
      </pc:sldChg>
      <pc:sldChg chg="replTag delTag">
        <pc:chgData name="Riha, Kristin" userId="169c8a5b-e3c1-497d-9c17-a912732cf019" providerId="ADAL" clId="{94448230-0FCD-4295-A81F-8CC8F62EC0CB}" dt="2023-05-09T10:03:10.119" v="832"/>
        <pc:sldMkLst>
          <pc:docMk/>
          <pc:sldMk cId="1974202380" sldId="481"/>
        </pc:sldMkLst>
      </pc:sldChg>
      <pc:sldChg chg="replTag delTag">
        <pc:chgData name="Riha, Kristin" userId="169c8a5b-e3c1-497d-9c17-a912732cf019" providerId="ADAL" clId="{94448230-0FCD-4295-A81F-8CC8F62EC0CB}" dt="2023-05-09T10:03:10.154" v="834"/>
        <pc:sldMkLst>
          <pc:docMk/>
          <pc:sldMk cId="3130158574" sldId="482"/>
        </pc:sldMkLst>
      </pc:sldChg>
      <pc:sldChg chg="replTag delTag">
        <pc:chgData name="Riha, Kristin" userId="169c8a5b-e3c1-497d-9c17-a912732cf019" providerId="ADAL" clId="{94448230-0FCD-4295-A81F-8CC8F62EC0CB}" dt="2023-05-09T10:03:10.450" v="838"/>
        <pc:sldMkLst>
          <pc:docMk/>
          <pc:sldMk cId="28008805" sldId="483"/>
        </pc:sldMkLst>
      </pc:sldChg>
      <pc:sldChg chg="replTag delTag">
        <pc:chgData name="Riha, Kristin" userId="169c8a5b-e3c1-497d-9c17-a912732cf019" providerId="ADAL" clId="{94448230-0FCD-4295-A81F-8CC8F62EC0CB}" dt="2023-05-08T11:11:40.644" v="503"/>
        <pc:sldMkLst>
          <pc:docMk/>
          <pc:sldMk cId="3938948445" sldId="484"/>
        </pc:sldMkLst>
      </pc:sldChg>
      <pc:sldChg chg="replTag delTag">
        <pc:chgData name="Riha, Kristin" userId="169c8a5b-e3c1-497d-9c17-a912732cf019" providerId="ADAL" clId="{94448230-0FCD-4295-A81F-8CC8F62EC0CB}" dt="2023-05-10T10:51:08.119" v="1606"/>
        <pc:sldMkLst>
          <pc:docMk/>
          <pc:sldMk cId="3859390918" sldId="486"/>
        </pc:sldMkLst>
      </pc:sldChg>
      <pc:sldChg chg="replTag delTag">
        <pc:chgData name="Riha, Kristin" userId="169c8a5b-e3c1-497d-9c17-a912732cf019" providerId="ADAL" clId="{94448230-0FCD-4295-A81F-8CC8F62EC0CB}" dt="2023-05-08T11:11:43.121" v="509"/>
        <pc:sldMkLst>
          <pc:docMk/>
          <pc:sldMk cId="3511292686" sldId="487"/>
        </pc:sldMkLst>
      </pc:sldChg>
      <pc:sldChg chg="replTag delTag">
        <pc:chgData name="Riha, Kristin" userId="169c8a5b-e3c1-497d-9c17-a912732cf019" providerId="ADAL" clId="{94448230-0FCD-4295-A81F-8CC8F62EC0CB}" dt="2023-05-08T11:11:44.477" v="511"/>
        <pc:sldMkLst>
          <pc:docMk/>
          <pc:sldMk cId="3703818680" sldId="488"/>
        </pc:sldMkLst>
      </pc:sldChg>
      <pc:sldChg chg="replTag delTag">
        <pc:chgData name="Riha, Kristin" userId="169c8a5b-e3c1-497d-9c17-a912732cf019" providerId="ADAL" clId="{94448230-0FCD-4295-A81F-8CC8F62EC0CB}" dt="2023-05-08T11:11:48.159" v="515"/>
        <pc:sldMkLst>
          <pc:docMk/>
          <pc:sldMk cId="642400338" sldId="490"/>
        </pc:sldMkLst>
      </pc:sldChg>
      <pc:sldChg chg="replTag delTag">
        <pc:chgData name="Riha, Kristin" userId="169c8a5b-e3c1-497d-9c17-a912732cf019" providerId="ADAL" clId="{94448230-0FCD-4295-A81F-8CC8F62EC0CB}" dt="2023-05-08T11:12:00.002" v="529"/>
        <pc:sldMkLst>
          <pc:docMk/>
          <pc:sldMk cId="844368497" sldId="491"/>
        </pc:sldMkLst>
      </pc:sldChg>
      <pc:sldChg chg="replTag delTag">
        <pc:chgData name="Riha, Kristin" userId="169c8a5b-e3c1-497d-9c17-a912732cf019" providerId="ADAL" clId="{94448230-0FCD-4295-A81F-8CC8F62EC0CB}" dt="2023-05-08T11:12:01.344" v="531"/>
        <pc:sldMkLst>
          <pc:docMk/>
          <pc:sldMk cId="650027692" sldId="492"/>
        </pc:sldMkLst>
      </pc:sldChg>
      <pc:sldChg chg="replTag delTag">
        <pc:chgData name="Riha, Kristin" userId="169c8a5b-e3c1-497d-9c17-a912732cf019" providerId="ADAL" clId="{94448230-0FCD-4295-A81F-8CC8F62EC0CB}" dt="2023-05-10T10:51:08.481" v="1608"/>
        <pc:sldMkLst>
          <pc:docMk/>
          <pc:sldMk cId="3413393903" sldId="493"/>
        </pc:sldMkLst>
      </pc:sldChg>
      <pc:sldChg chg="replTag delTag">
        <pc:chgData name="Riha, Kristin" userId="169c8a5b-e3c1-497d-9c17-a912732cf019" providerId="ADAL" clId="{94448230-0FCD-4295-A81F-8CC8F62EC0CB}" dt="2023-05-09T10:03:10.994" v="842"/>
        <pc:sldMkLst>
          <pc:docMk/>
          <pc:sldMk cId="3772495835" sldId="494"/>
        </pc:sldMkLst>
      </pc:sldChg>
      <pc:sldChg chg="replTag delTag">
        <pc:chgData name="Riha, Kristin" userId="169c8a5b-e3c1-497d-9c17-a912732cf019" providerId="ADAL" clId="{94448230-0FCD-4295-A81F-8CC8F62EC0CB}" dt="2023-05-08T11:11:53.042" v="523"/>
        <pc:sldMkLst>
          <pc:docMk/>
          <pc:sldMk cId="2277368092" sldId="495"/>
        </pc:sldMkLst>
      </pc:sldChg>
      <pc:sldChg chg="replTag delTag">
        <pc:chgData name="Riha, Kristin" userId="169c8a5b-e3c1-497d-9c17-a912732cf019" providerId="ADAL" clId="{94448230-0FCD-4295-A81F-8CC8F62EC0CB}" dt="2023-05-10T10:51:08.793" v="1610"/>
        <pc:sldMkLst>
          <pc:docMk/>
          <pc:sldMk cId="2787236693" sldId="496"/>
        </pc:sldMkLst>
      </pc:sldChg>
      <pc:sldChg chg="replTag delTag">
        <pc:chgData name="Riha, Kristin" userId="169c8a5b-e3c1-497d-9c17-a912732cf019" providerId="ADAL" clId="{94448230-0FCD-4295-A81F-8CC8F62EC0CB}" dt="2023-05-09T10:03:11.277" v="844"/>
        <pc:sldMkLst>
          <pc:docMk/>
          <pc:sldMk cId="1975407487" sldId="497"/>
        </pc:sldMkLst>
      </pc:sldChg>
      <pc:sldChg chg="replTag delTag">
        <pc:chgData name="Riha, Kristin" userId="169c8a5b-e3c1-497d-9c17-a912732cf019" providerId="ADAL" clId="{94448230-0FCD-4295-A81F-8CC8F62EC0CB}" dt="2023-05-08T11:12:04.783" v="539"/>
        <pc:sldMkLst>
          <pc:docMk/>
          <pc:sldMk cId="3012241603" sldId="498"/>
        </pc:sldMkLst>
      </pc:sldChg>
      <pc:sldChg chg="replTag delTag">
        <pc:chgData name="Riha, Kristin" userId="169c8a5b-e3c1-497d-9c17-a912732cf019" providerId="ADAL" clId="{94448230-0FCD-4295-A81F-8CC8F62EC0CB}" dt="2023-05-10T10:51:09.094" v="1612"/>
        <pc:sldMkLst>
          <pc:docMk/>
          <pc:sldMk cId="2821884934" sldId="499"/>
        </pc:sldMkLst>
      </pc:sldChg>
      <pc:sldChg chg="replTag delTag">
        <pc:chgData name="Riha, Kristin" userId="169c8a5b-e3c1-497d-9c17-a912732cf019" providerId="ADAL" clId="{94448230-0FCD-4295-A81F-8CC8F62EC0CB}" dt="2023-05-09T10:03:43.858" v="865"/>
        <pc:sldMkLst>
          <pc:docMk/>
          <pc:sldMk cId="3304547430" sldId="500"/>
        </pc:sldMkLst>
      </pc:sldChg>
      <pc:sldChg chg="modSp mod replTag delTag">
        <pc:chgData name="Riha, Kristin" userId="169c8a5b-e3c1-497d-9c17-a912732cf019" providerId="ADAL" clId="{94448230-0FCD-4295-A81F-8CC8F62EC0CB}" dt="2023-05-09T10:03:44.563" v="867"/>
        <pc:sldMkLst>
          <pc:docMk/>
          <pc:sldMk cId="10716426" sldId="501"/>
        </pc:sldMkLst>
        <pc:spChg chg="mod">
          <ac:chgData name="Riha, Kristin" userId="169c8a5b-e3c1-497d-9c17-a912732cf019" providerId="ADAL" clId="{94448230-0FCD-4295-A81F-8CC8F62EC0CB}" dt="2023-05-05T10:34:47.620" v="177" actId="20577"/>
          <ac:spMkLst>
            <pc:docMk/>
            <pc:sldMk cId="10716426" sldId="501"/>
            <ac:spMk id="121" creationId="{B27881BE-BFF0-4D42-B31B-F37C227C49BB}"/>
          </ac:spMkLst>
        </pc:spChg>
      </pc:sldChg>
      <pc:sldChg chg="modSp mod replTag delTag">
        <pc:chgData name="Riha, Kristin" userId="169c8a5b-e3c1-497d-9c17-a912732cf019" providerId="ADAL" clId="{94448230-0FCD-4295-A81F-8CC8F62EC0CB}" dt="2023-05-09T10:04:03.557" v="871"/>
        <pc:sldMkLst>
          <pc:docMk/>
          <pc:sldMk cId="3237119967" sldId="502"/>
        </pc:sldMkLst>
        <pc:spChg chg="mod">
          <ac:chgData name="Riha, Kristin" userId="169c8a5b-e3c1-497d-9c17-a912732cf019" providerId="ADAL" clId="{94448230-0FCD-4295-A81F-8CC8F62EC0CB}" dt="2023-05-09T10:03:30.567" v="859" actId="1076"/>
          <ac:spMkLst>
            <pc:docMk/>
            <pc:sldMk cId="3237119967" sldId="502"/>
            <ac:spMk id="38" creationId="{0E452042-A7A8-48B0-8CB5-02D0E2035BD9}"/>
          </ac:spMkLst>
        </pc:spChg>
      </pc:sldChg>
      <pc:sldChg chg="replTag delTag">
        <pc:chgData name="Riha, Kristin" userId="169c8a5b-e3c1-497d-9c17-a912732cf019" providerId="ADAL" clId="{94448230-0FCD-4295-A81F-8CC8F62EC0CB}" dt="2023-05-09T10:04:03.273" v="869"/>
        <pc:sldMkLst>
          <pc:docMk/>
          <pc:sldMk cId="259481699" sldId="503"/>
        </pc:sldMkLst>
      </pc:sldChg>
      <pc:sldChg chg="replTag delTag">
        <pc:chgData name="Riha, Kristin" userId="169c8a5b-e3c1-497d-9c17-a912732cf019" providerId="ADAL" clId="{94448230-0FCD-4295-A81F-8CC8F62EC0CB}" dt="2023-05-09T10:03:13" v="856"/>
        <pc:sldMkLst>
          <pc:docMk/>
          <pc:sldMk cId="1662014608" sldId="504"/>
        </pc:sldMkLst>
      </pc:sldChg>
      <pc:sldChg chg="replTag delTag">
        <pc:chgData name="Riha, Kristin" userId="169c8a5b-e3c1-497d-9c17-a912732cf019" providerId="ADAL" clId="{94448230-0FCD-4295-A81F-8CC8F62EC0CB}" dt="2023-05-10T10:51:09.347" v="1614"/>
        <pc:sldMkLst>
          <pc:docMk/>
          <pc:sldMk cId="840343940" sldId="505"/>
        </pc:sldMkLst>
      </pc:sldChg>
      <pc:sldChg chg="replTag delTag">
        <pc:chgData name="Riha, Kristin" userId="169c8a5b-e3c1-497d-9c17-a912732cf019" providerId="ADAL" clId="{94448230-0FCD-4295-A81F-8CC8F62EC0CB}" dt="2023-05-09T10:03:11.817" v="848"/>
        <pc:sldMkLst>
          <pc:docMk/>
          <pc:sldMk cId="528887629" sldId="508"/>
        </pc:sldMkLst>
      </pc:sldChg>
      <pc:sldChg chg="replTag delTag">
        <pc:chgData name="Riha, Kristin" userId="169c8a5b-e3c1-497d-9c17-a912732cf019" providerId="ADAL" clId="{94448230-0FCD-4295-A81F-8CC8F62EC0CB}" dt="2023-05-09T10:04:04.151" v="875"/>
        <pc:sldMkLst>
          <pc:docMk/>
          <pc:sldMk cId="463014084" sldId="509"/>
        </pc:sldMkLst>
      </pc:sldChg>
      <pc:sldChg chg="replTag delTag">
        <pc:chgData name="Riha, Kristin" userId="169c8a5b-e3c1-497d-9c17-a912732cf019" providerId="ADAL" clId="{94448230-0FCD-4295-A81F-8CC8F62EC0CB}" dt="2023-05-10T10:51:09.663" v="1616"/>
        <pc:sldMkLst>
          <pc:docMk/>
          <pc:sldMk cId="2770552500" sldId="510"/>
        </pc:sldMkLst>
      </pc:sldChg>
      <pc:sldChg chg="replTag delTag">
        <pc:chgData name="Riha, Kristin" userId="169c8a5b-e3c1-497d-9c17-a912732cf019" providerId="ADAL" clId="{94448230-0FCD-4295-A81F-8CC8F62EC0CB}" dt="2023-05-08T11:12:15.851" v="567"/>
        <pc:sldMkLst>
          <pc:docMk/>
          <pc:sldMk cId="2648431422" sldId="511"/>
        </pc:sldMkLst>
      </pc:sldChg>
      <pc:sldChg chg="replTag delTag">
        <pc:chgData name="Riha, Kristin" userId="169c8a5b-e3c1-497d-9c17-a912732cf019" providerId="ADAL" clId="{94448230-0FCD-4295-A81F-8CC8F62EC0CB}" dt="2023-05-09T10:04:04.462" v="877"/>
        <pc:sldMkLst>
          <pc:docMk/>
          <pc:sldMk cId="768696455" sldId="513"/>
        </pc:sldMkLst>
      </pc:sldChg>
      <pc:sldChg chg="replTag delTag">
        <pc:chgData name="Riha, Kristin" userId="169c8a5b-e3c1-497d-9c17-a912732cf019" providerId="ADAL" clId="{94448230-0FCD-4295-A81F-8CC8F62EC0CB}" dt="2023-05-10T10:51:10.014" v="1620"/>
        <pc:sldMkLst>
          <pc:docMk/>
          <pc:sldMk cId="250636065" sldId="514"/>
        </pc:sldMkLst>
      </pc:sldChg>
      <pc:sldChg chg="modSp mod replTag delTag">
        <pc:chgData name="Riha, Kristin" userId="169c8a5b-e3c1-497d-9c17-a912732cf019" providerId="ADAL" clId="{94448230-0FCD-4295-A81F-8CC8F62EC0CB}" dt="2023-05-09T10:05:56.727" v="989" actId="20577"/>
        <pc:sldMkLst>
          <pc:docMk/>
          <pc:sldMk cId="2322271020" sldId="515"/>
        </pc:sldMkLst>
        <pc:spChg chg="mod">
          <ac:chgData name="Riha, Kristin" userId="169c8a5b-e3c1-497d-9c17-a912732cf019" providerId="ADAL" clId="{94448230-0FCD-4295-A81F-8CC8F62EC0CB}" dt="2023-05-09T10:05:56.727" v="989" actId="20577"/>
          <ac:spMkLst>
            <pc:docMk/>
            <pc:sldMk cId="2322271020" sldId="515"/>
            <ac:spMk id="121" creationId="{B27881BE-BFF0-4D42-B31B-F37C227C49BB}"/>
          </ac:spMkLst>
        </pc:spChg>
      </pc:sldChg>
      <pc:sldChg chg="replTag delTag modNotesTx">
        <pc:chgData name="Riha, Kristin" userId="169c8a5b-e3c1-497d-9c17-a912732cf019" providerId="ADAL" clId="{94448230-0FCD-4295-A81F-8CC8F62EC0CB}" dt="2023-05-10T10:51:16.717" v="1633"/>
        <pc:sldMkLst>
          <pc:docMk/>
          <pc:sldMk cId="2848080208" sldId="517"/>
        </pc:sldMkLst>
      </pc:sldChg>
      <pc:sldChg chg="modSp mod replTag delTag">
        <pc:chgData name="Riha, Kristin" userId="169c8a5b-e3c1-497d-9c17-a912732cf019" providerId="ADAL" clId="{94448230-0FCD-4295-A81F-8CC8F62EC0CB}" dt="2023-05-10T10:51:11.176" v="1624"/>
        <pc:sldMkLst>
          <pc:docMk/>
          <pc:sldMk cId="256226526" sldId="518"/>
        </pc:sldMkLst>
        <pc:spChg chg="mod">
          <ac:chgData name="Riha, Kristin" userId="169c8a5b-e3c1-497d-9c17-a912732cf019" providerId="ADAL" clId="{94448230-0FCD-4295-A81F-8CC8F62EC0CB}" dt="2023-05-09T10:05:04.306" v="917" actId="1076"/>
          <ac:spMkLst>
            <pc:docMk/>
            <pc:sldMk cId="256226526" sldId="518"/>
            <ac:spMk id="36" creationId="{8E7A2C41-A607-4F43-BA8D-47267A6C51DE}"/>
          </ac:spMkLst>
        </pc:spChg>
      </pc:sldChg>
      <pc:sldChg chg="replTag delTag">
        <pc:chgData name="Riha, Kristin" userId="169c8a5b-e3c1-497d-9c17-a912732cf019" providerId="ADAL" clId="{94448230-0FCD-4295-A81F-8CC8F62EC0CB}" dt="2023-05-10T10:51:11.461" v="1626"/>
        <pc:sldMkLst>
          <pc:docMk/>
          <pc:sldMk cId="3824928776" sldId="519"/>
        </pc:sldMkLst>
      </pc:sldChg>
      <pc:sldChg chg="replTag delTag">
        <pc:chgData name="Riha, Kristin" userId="169c8a5b-e3c1-497d-9c17-a912732cf019" providerId="ADAL" clId="{94448230-0FCD-4295-A81F-8CC8F62EC0CB}" dt="2023-05-10T10:51:10.608" v="1622"/>
        <pc:sldMkLst>
          <pc:docMk/>
          <pc:sldMk cId="643013022" sldId="520"/>
        </pc:sldMkLst>
      </pc:sldChg>
      <pc:sldChg chg="replTag delTag">
        <pc:chgData name="Riha, Kristin" userId="169c8a5b-e3c1-497d-9c17-a912732cf019" providerId="ADAL" clId="{94448230-0FCD-4295-A81F-8CC8F62EC0CB}" dt="2023-05-09T10:10:56.416" v="1026"/>
        <pc:sldMkLst>
          <pc:docMk/>
          <pc:sldMk cId="921762270" sldId="522"/>
        </pc:sldMkLst>
      </pc:sldChg>
      <pc:sldChg chg="replTag delTag">
        <pc:chgData name="Riha, Kristin" userId="169c8a5b-e3c1-497d-9c17-a912732cf019" providerId="ADAL" clId="{94448230-0FCD-4295-A81F-8CC8F62EC0CB}" dt="2023-05-09T10:10:56.432" v="1028"/>
        <pc:sldMkLst>
          <pc:docMk/>
          <pc:sldMk cId="3190759974" sldId="523"/>
        </pc:sldMkLst>
      </pc:sldChg>
      <pc:sldChg chg="replTag delTag">
        <pc:chgData name="Riha, Kristin" userId="169c8a5b-e3c1-497d-9c17-a912732cf019" providerId="ADAL" clId="{94448230-0FCD-4295-A81F-8CC8F62EC0CB}" dt="2023-05-09T10:10:26.273" v="1018"/>
        <pc:sldMkLst>
          <pc:docMk/>
          <pc:sldMk cId="3540922014" sldId="524"/>
        </pc:sldMkLst>
      </pc:sldChg>
      <pc:sldChg chg="modSp mod replTag delTag">
        <pc:chgData name="Riha, Kristin" userId="169c8a5b-e3c1-497d-9c17-a912732cf019" providerId="ADAL" clId="{94448230-0FCD-4295-A81F-8CC8F62EC0CB}" dt="2023-05-09T10:10:31.174" v="1024"/>
        <pc:sldMkLst>
          <pc:docMk/>
          <pc:sldMk cId="3430517132" sldId="525"/>
        </pc:sldMkLst>
        <pc:spChg chg="mod">
          <ac:chgData name="Riha, Kristin" userId="169c8a5b-e3c1-497d-9c17-a912732cf019" providerId="ADAL" clId="{94448230-0FCD-4295-A81F-8CC8F62EC0CB}" dt="2023-05-05T10:39:53.200" v="359" actId="2711"/>
          <ac:spMkLst>
            <pc:docMk/>
            <pc:sldMk cId="3430517132" sldId="525"/>
            <ac:spMk id="3" creationId="{EAFFA10C-F3C9-42C4-B529-8CC96C440D6F}"/>
          </ac:spMkLst>
        </pc:spChg>
      </pc:sldChg>
      <pc:sldChg chg="replTag">
        <pc:chgData name="Riha, Kristin" userId="169c8a5b-e3c1-497d-9c17-a912732cf019" providerId="ADAL" clId="{94448230-0FCD-4295-A81F-8CC8F62EC0CB}" dt="2023-05-08T11:13:16.062" v="656"/>
        <pc:sldMkLst>
          <pc:docMk/>
          <pc:sldMk cId="1720198239" sldId="1195"/>
        </pc:sldMkLst>
      </pc:sldChg>
      <pc:sldChg chg="replTag delTag">
        <pc:chgData name="Riha, Kristin" userId="169c8a5b-e3c1-497d-9c17-a912732cf019" providerId="ADAL" clId="{94448230-0FCD-4295-A81F-8CC8F62EC0CB}" dt="2023-05-08T11:13:29.203" v="671"/>
        <pc:sldMkLst>
          <pc:docMk/>
          <pc:sldMk cId="2348101266" sldId="1198"/>
        </pc:sldMkLst>
      </pc:sldChg>
      <pc:sldChg chg="replTag delTag">
        <pc:chgData name="Riha, Kristin" userId="169c8a5b-e3c1-497d-9c17-a912732cf019" providerId="ADAL" clId="{94448230-0FCD-4295-A81F-8CC8F62EC0CB}" dt="2023-05-08T11:14:33.783" v="673"/>
        <pc:sldMkLst>
          <pc:docMk/>
          <pc:sldMk cId="448977257" sldId="1199"/>
        </pc:sldMkLst>
      </pc:sldChg>
      <pc:sldChg chg="replTag">
        <pc:chgData name="Riha, Kristin" userId="169c8a5b-e3c1-497d-9c17-a912732cf019" providerId="ADAL" clId="{94448230-0FCD-4295-A81F-8CC8F62EC0CB}" dt="2023-05-08T11:14:35.502" v="674"/>
        <pc:sldMkLst>
          <pc:docMk/>
          <pc:sldMk cId="3799974324" sldId="1202"/>
        </pc:sldMkLst>
      </pc:sldChg>
      <pc:sldChg chg="replTag delTag">
        <pc:chgData name="Riha, Kristin" userId="169c8a5b-e3c1-497d-9c17-a912732cf019" providerId="ADAL" clId="{94448230-0FCD-4295-A81F-8CC8F62EC0CB}" dt="2023-05-09T12:45:36.242" v="1159"/>
        <pc:sldMkLst>
          <pc:docMk/>
          <pc:sldMk cId="1518173699" sldId="1203"/>
        </pc:sldMkLst>
      </pc:sldChg>
      <pc:sldChg chg="replTag">
        <pc:chgData name="Riha, Kristin" userId="169c8a5b-e3c1-497d-9c17-a912732cf019" providerId="ADAL" clId="{94448230-0FCD-4295-A81F-8CC8F62EC0CB}" dt="2023-05-08T11:15:02.508" v="693"/>
        <pc:sldMkLst>
          <pc:docMk/>
          <pc:sldMk cId="1827116036" sldId="1206"/>
        </pc:sldMkLst>
      </pc:sldChg>
      <pc:sldChg chg="replTag delTag">
        <pc:chgData name="Riha, Kristin" userId="169c8a5b-e3c1-497d-9c17-a912732cf019" providerId="ADAL" clId="{94448230-0FCD-4295-A81F-8CC8F62EC0CB}" dt="2023-05-09T12:45:37.427" v="1169"/>
        <pc:sldMkLst>
          <pc:docMk/>
          <pc:sldMk cId="478499664" sldId="1207"/>
        </pc:sldMkLst>
      </pc:sldChg>
      <pc:sldChg chg="replTag">
        <pc:chgData name="Riha, Kristin" userId="169c8a5b-e3c1-497d-9c17-a912732cf019" providerId="ADAL" clId="{94448230-0FCD-4295-A81F-8CC8F62EC0CB}" dt="2023-05-08T11:15:04.164" v="695"/>
        <pc:sldMkLst>
          <pc:docMk/>
          <pc:sldMk cId="4044087894" sldId="1208"/>
        </pc:sldMkLst>
      </pc:sldChg>
      <pc:sldChg chg="replTag delTag">
        <pc:chgData name="Riha, Kristin" userId="169c8a5b-e3c1-497d-9c17-a912732cf019" providerId="ADAL" clId="{94448230-0FCD-4295-A81F-8CC8F62EC0CB}" dt="2023-05-09T12:45:37.467" v="1171"/>
        <pc:sldMkLst>
          <pc:docMk/>
          <pc:sldMk cId="941143092" sldId="1209"/>
        </pc:sldMkLst>
      </pc:sldChg>
      <pc:sldChg chg="replTag delTag">
        <pc:chgData name="Riha, Kristin" userId="169c8a5b-e3c1-497d-9c17-a912732cf019" providerId="ADAL" clId="{94448230-0FCD-4295-A81F-8CC8F62EC0CB}" dt="2023-05-09T12:45:37.788" v="1173"/>
        <pc:sldMkLst>
          <pc:docMk/>
          <pc:sldMk cId="1005574719" sldId="1210"/>
        </pc:sldMkLst>
      </pc:sldChg>
      <pc:sldChg chg="replTag">
        <pc:chgData name="Riha, Kristin" userId="169c8a5b-e3c1-497d-9c17-a912732cf019" providerId="ADAL" clId="{94448230-0FCD-4295-A81F-8CC8F62EC0CB}" dt="2023-05-08T11:15:05.861" v="698"/>
        <pc:sldMkLst>
          <pc:docMk/>
          <pc:sldMk cId="1325957821" sldId="1212"/>
        </pc:sldMkLst>
      </pc:sldChg>
      <pc:sldChg chg="replTag">
        <pc:chgData name="Riha, Kristin" userId="169c8a5b-e3c1-497d-9c17-a912732cf019" providerId="ADAL" clId="{94448230-0FCD-4295-A81F-8CC8F62EC0CB}" dt="2023-05-08T11:15:06.381" v="699"/>
        <pc:sldMkLst>
          <pc:docMk/>
          <pc:sldMk cId="3527501671" sldId="1213"/>
        </pc:sldMkLst>
      </pc:sldChg>
      <pc:sldChg chg="replTag delTag">
        <pc:chgData name="Riha, Kristin" userId="169c8a5b-e3c1-497d-9c17-a912732cf019" providerId="ADAL" clId="{94448230-0FCD-4295-A81F-8CC8F62EC0CB}" dt="2023-05-09T12:45:38.062" v="1175"/>
        <pc:sldMkLst>
          <pc:docMk/>
          <pc:sldMk cId="3973469038" sldId="1214"/>
        </pc:sldMkLst>
      </pc:sldChg>
      <pc:sldChg chg="replTag delTag">
        <pc:chgData name="Riha, Kristin" userId="169c8a5b-e3c1-497d-9c17-a912732cf019" providerId="ADAL" clId="{94448230-0FCD-4295-A81F-8CC8F62EC0CB}" dt="2023-05-09T12:45:38.642" v="1179"/>
        <pc:sldMkLst>
          <pc:docMk/>
          <pc:sldMk cId="2311596197" sldId="1216"/>
        </pc:sldMkLst>
      </pc:sldChg>
      <pc:sldChg chg="replTag delTag">
        <pc:chgData name="Riha, Kristin" userId="169c8a5b-e3c1-497d-9c17-a912732cf019" providerId="ADAL" clId="{94448230-0FCD-4295-A81F-8CC8F62EC0CB}" dt="2023-05-09T12:45:38.712" v="1181"/>
        <pc:sldMkLst>
          <pc:docMk/>
          <pc:sldMk cId="1694168138" sldId="1217"/>
        </pc:sldMkLst>
      </pc:sldChg>
      <pc:sldChg chg="replTag delTag">
        <pc:chgData name="Riha, Kristin" userId="169c8a5b-e3c1-497d-9c17-a912732cf019" providerId="ADAL" clId="{94448230-0FCD-4295-A81F-8CC8F62EC0CB}" dt="2023-05-09T12:45:39.438" v="1183"/>
        <pc:sldMkLst>
          <pc:docMk/>
          <pc:sldMk cId="1080345628" sldId="1218"/>
        </pc:sldMkLst>
      </pc:sldChg>
      <pc:sldChg chg="replTag">
        <pc:chgData name="Riha, Kristin" userId="169c8a5b-e3c1-497d-9c17-a912732cf019" providerId="ADAL" clId="{94448230-0FCD-4295-A81F-8CC8F62EC0CB}" dt="2023-05-08T11:15:14.687" v="709"/>
        <pc:sldMkLst>
          <pc:docMk/>
          <pc:sldMk cId="78918668" sldId="1219"/>
        </pc:sldMkLst>
      </pc:sldChg>
      <pc:sldChg chg="replTag delTag">
        <pc:chgData name="Riha, Kristin" userId="169c8a5b-e3c1-497d-9c17-a912732cf019" providerId="ADAL" clId="{94448230-0FCD-4295-A81F-8CC8F62EC0CB}" dt="2023-05-09T12:45:39.468" v="1185"/>
        <pc:sldMkLst>
          <pc:docMk/>
          <pc:sldMk cId="2471104485" sldId="1221"/>
        </pc:sldMkLst>
      </pc:sldChg>
      <pc:sldChg chg="replTag">
        <pc:chgData name="Riha, Kristin" userId="169c8a5b-e3c1-497d-9c17-a912732cf019" providerId="ADAL" clId="{94448230-0FCD-4295-A81F-8CC8F62EC0CB}" dt="2023-05-08T11:15:16.291" v="711"/>
        <pc:sldMkLst>
          <pc:docMk/>
          <pc:sldMk cId="790434152" sldId="1222"/>
        </pc:sldMkLst>
      </pc:sldChg>
      <pc:sldChg chg="replTag">
        <pc:chgData name="Riha, Kristin" userId="169c8a5b-e3c1-497d-9c17-a912732cf019" providerId="ADAL" clId="{94448230-0FCD-4295-A81F-8CC8F62EC0CB}" dt="2023-05-08T11:15:12.426" v="706"/>
        <pc:sldMkLst>
          <pc:docMk/>
          <pc:sldMk cId="1104962099" sldId="1229"/>
        </pc:sldMkLst>
      </pc:sldChg>
      <pc:sldChg chg="replTag">
        <pc:chgData name="Riha, Kristin" userId="169c8a5b-e3c1-497d-9c17-a912732cf019" providerId="ADAL" clId="{94448230-0FCD-4295-A81F-8CC8F62EC0CB}" dt="2023-05-08T11:15:16.891" v="712"/>
        <pc:sldMkLst>
          <pc:docMk/>
          <pc:sldMk cId="3140932346" sldId="1230"/>
        </pc:sldMkLst>
      </pc:sldChg>
      <pc:sldChg chg="replTag delTag">
        <pc:chgData name="Riha, Kristin" userId="169c8a5b-e3c1-497d-9c17-a912732cf019" providerId="ADAL" clId="{94448230-0FCD-4295-A81F-8CC8F62EC0CB}" dt="2023-05-08T11:15:27.573" v="730"/>
        <pc:sldMkLst>
          <pc:docMk/>
          <pc:sldMk cId="953446208" sldId="1232"/>
        </pc:sldMkLst>
      </pc:sldChg>
      <pc:sldChg chg="modSp mod replTag delTag">
        <pc:chgData name="Riha, Kristin" userId="169c8a5b-e3c1-497d-9c17-a912732cf019" providerId="ADAL" clId="{94448230-0FCD-4295-A81F-8CC8F62EC0CB}" dt="2023-05-08T11:18:54.503" v="774" actId="2711"/>
        <pc:sldMkLst>
          <pc:docMk/>
          <pc:sldMk cId="1639328301" sldId="1233"/>
        </pc:sldMkLst>
        <pc:spChg chg="mod">
          <ac:chgData name="Riha, Kristin" userId="169c8a5b-e3c1-497d-9c17-a912732cf019" providerId="ADAL" clId="{94448230-0FCD-4295-A81F-8CC8F62EC0CB}" dt="2023-05-08T11:18:54.503" v="774" actId="2711"/>
          <ac:spMkLst>
            <pc:docMk/>
            <pc:sldMk cId="1639328301" sldId="1233"/>
            <ac:spMk id="3" creationId="{00000000-0000-0000-0000-000000000000}"/>
          </ac:spMkLst>
        </pc:spChg>
      </pc:sldChg>
      <pc:sldChg chg="replTag delTag">
        <pc:chgData name="Riha, Kristin" userId="169c8a5b-e3c1-497d-9c17-a912732cf019" providerId="ADAL" clId="{94448230-0FCD-4295-A81F-8CC8F62EC0CB}" dt="2023-05-08T11:16:40.728" v="742"/>
        <pc:sldMkLst>
          <pc:docMk/>
          <pc:sldMk cId="1934606822" sldId="1234"/>
        </pc:sldMkLst>
      </pc:sldChg>
      <pc:sldChg chg="replTag delTag">
        <pc:chgData name="Riha, Kristin" userId="169c8a5b-e3c1-497d-9c17-a912732cf019" providerId="ADAL" clId="{94448230-0FCD-4295-A81F-8CC8F62EC0CB}" dt="2023-05-08T11:15:30.509" v="738"/>
        <pc:sldMkLst>
          <pc:docMk/>
          <pc:sldMk cId="3661008500" sldId="1235"/>
        </pc:sldMkLst>
      </pc:sldChg>
      <pc:sldChg chg="replTag delTag">
        <pc:chgData name="Riha, Kristin" userId="169c8a5b-e3c1-497d-9c17-a912732cf019" providerId="ADAL" clId="{94448230-0FCD-4295-A81F-8CC8F62EC0CB}" dt="2023-05-08T11:15:30.804" v="740"/>
        <pc:sldMkLst>
          <pc:docMk/>
          <pc:sldMk cId="4113497489" sldId="1236"/>
        </pc:sldMkLst>
      </pc:sldChg>
      <pc:sldChg chg="replTag">
        <pc:chgData name="Riha, Kristin" userId="169c8a5b-e3c1-497d-9c17-a912732cf019" providerId="ADAL" clId="{94448230-0FCD-4295-A81F-8CC8F62EC0CB}" dt="2023-05-09T12:45:40.697" v="1192"/>
        <pc:sldMkLst>
          <pc:docMk/>
          <pc:sldMk cId="4112967313" sldId="1241"/>
        </pc:sldMkLst>
      </pc:sldChg>
      <pc:sldChg chg="replTag">
        <pc:chgData name="Riha, Kristin" userId="169c8a5b-e3c1-497d-9c17-a912732cf019" providerId="ADAL" clId="{94448230-0FCD-4295-A81F-8CC8F62EC0CB}" dt="2023-05-08T11:13:21.143" v="661"/>
        <pc:sldMkLst>
          <pc:docMk/>
          <pc:sldMk cId="1253796440" sldId="1307"/>
        </pc:sldMkLst>
      </pc:sldChg>
      <pc:sldChg chg="replTag delTag">
        <pc:chgData name="Riha, Kristin" userId="169c8a5b-e3c1-497d-9c17-a912732cf019" providerId="ADAL" clId="{94448230-0FCD-4295-A81F-8CC8F62EC0CB}" dt="2023-05-09T12:45:37.144" v="1167"/>
        <pc:sldMkLst>
          <pc:docMk/>
          <pc:sldMk cId="2303610932" sldId="1308"/>
        </pc:sldMkLst>
      </pc:sldChg>
      <pc:sldChg chg="replTag delTag">
        <pc:chgData name="Riha, Kristin" userId="169c8a5b-e3c1-497d-9c17-a912732cf019" providerId="ADAL" clId="{94448230-0FCD-4295-A81F-8CC8F62EC0CB}" dt="2023-05-09T12:45:40.041" v="1189"/>
        <pc:sldMkLst>
          <pc:docMk/>
          <pc:sldMk cId="2281173515" sldId="1309"/>
        </pc:sldMkLst>
      </pc:sldChg>
      <pc:sldChg chg="modSp mod replTag delTag">
        <pc:chgData name="Riha, Kristin" userId="169c8a5b-e3c1-497d-9c17-a912732cf019" providerId="ADAL" clId="{94448230-0FCD-4295-A81F-8CC8F62EC0CB}" dt="2023-05-09T12:40:54.698" v="1157" actId="20577"/>
        <pc:sldMkLst>
          <pc:docMk/>
          <pc:sldMk cId="2973727350" sldId="1322"/>
        </pc:sldMkLst>
        <pc:graphicFrameChg chg="mod modGraphic">
          <ac:chgData name="Riha, Kristin" userId="169c8a5b-e3c1-497d-9c17-a912732cf019" providerId="ADAL" clId="{94448230-0FCD-4295-A81F-8CC8F62EC0CB}" dt="2023-05-09T12:40:54.698" v="1157" actId="20577"/>
          <ac:graphicFrameMkLst>
            <pc:docMk/>
            <pc:sldMk cId="2973727350" sldId="1322"/>
            <ac:graphicFrameMk id="8" creationId="{89B9E2B9-54CE-4E8D-ACAF-EE09A8E574AB}"/>
          </ac:graphicFrameMkLst>
        </pc:graphicFrameChg>
      </pc:sldChg>
      <pc:sldChg chg="modSp mod replTag delTag">
        <pc:chgData name="Riha, Kristin" userId="169c8a5b-e3c1-497d-9c17-a912732cf019" providerId="ADAL" clId="{94448230-0FCD-4295-A81F-8CC8F62EC0CB}" dt="2023-05-09T10:29:38.355" v="1142" actId="20577"/>
        <pc:sldMkLst>
          <pc:docMk/>
          <pc:sldMk cId="791335197" sldId="1483"/>
        </pc:sldMkLst>
        <pc:graphicFrameChg chg="modGraphic">
          <ac:chgData name="Riha, Kristin" userId="169c8a5b-e3c1-497d-9c17-a912732cf019" providerId="ADAL" clId="{94448230-0FCD-4295-A81F-8CC8F62EC0CB}" dt="2023-05-09T10:29:38.355" v="1142" actId="20577"/>
          <ac:graphicFrameMkLst>
            <pc:docMk/>
            <pc:sldMk cId="791335197" sldId="1483"/>
            <ac:graphicFrameMk id="10" creationId="{91F1460F-3630-48EB-8681-F7A77EE5E84A}"/>
          </ac:graphicFrameMkLst>
        </pc:graphicFrameChg>
      </pc:sldChg>
      <pc:sldChg chg="replTag">
        <pc:chgData name="Riha, Kristin" userId="169c8a5b-e3c1-497d-9c17-a912732cf019" providerId="ADAL" clId="{94448230-0FCD-4295-A81F-8CC8F62EC0CB}" dt="2023-05-08T11:13:15.767" v="655"/>
        <pc:sldMkLst>
          <pc:docMk/>
          <pc:sldMk cId="2828187735" sldId="1484"/>
        </pc:sldMkLst>
      </pc:sldChg>
      <pc:sldChg chg="replTag">
        <pc:chgData name="Riha, Kristin" userId="169c8a5b-e3c1-497d-9c17-a912732cf019" providerId="ADAL" clId="{94448230-0FCD-4295-A81F-8CC8F62EC0CB}" dt="2023-05-08T11:13:19.110" v="659"/>
        <pc:sldMkLst>
          <pc:docMk/>
          <pc:sldMk cId="2446901744" sldId="1485"/>
        </pc:sldMkLst>
      </pc:sldChg>
      <pc:sldChg chg="replTag">
        <pc:chgData name="Riha, Kristin" userId="169c8a5b-e3c1-497d-9c17-a912732cf019" providerId="ADAL" clId="{94448230-0FCD-4295-A81F-8CC8F62EC0CB}" dt="2023-05-08T11:13:16.761" v="657"/>
        <pc:sldMkLst>
          <pc:docMk/>
          <pc:sldMk cId="3562798587" sldId="1486"/>
        </pc:sldMkLst>
      </pc:sldChg>
      <pc:sldChg chg="replTag">
        <pc:chgData name="Riha, Kristin" userId="169c8a5b-e3c1-497d-9c17-a912732cf019" providerId="ADAL" clId="{94448230-0FCD-4295-A81F-8CC8F62EC0CB}" dt="2023-05-08T11:13:17.376" v="658"/>
        <pc:sldMkLst>
          <pc:docMk/>
          <pc:sldMk cId="376159677" sldId="1487"/>
        </pc:sldMkLst>
      </pc:sldChg>
      <pc:sldChg chg="replTag">
        <pc:chgData name="Riha, Kristin" userId="169c8a5b-e3c1-497d-9c17-a912732cf019" providerId="ADAL" clId="{94448230-0FCD-4295-A81F-8CC8F62EC0CB}" dt="2023-05-08T11:13:20.113" v="660"/>
        <pc:sldMkLst>
          <pc:docMk/>
          <pc:sldMk cId="69024957" sldId="1488"/>
        </pc:sldMkLst>
      </pc:sldChg>
      <pc:sldChg chg="replTag delTag">
        <pc:chgData name="Riha, Kristin" userId="169c8a5b-e3c1-497d-9c17-a912732cf019" providerId="ADAL" clId="{94448230-0FCD-4295-A81F-8CC8F62EC0CB}" dt="2023-05-09T12:45:36.314" v="1161"/>
        <pc:sldMkLst>
          <pc:docMk/>
          <pc:sldMk cId="3741579321" sldId="1759"/>
        </pc:sldMkLst>
      </pc:sldChg>
      <pc:sldChg chg="replTag delTag">
        <pc:chgData name="Riha, Kristin" userId="169c8a5b-e3c1-497d-9c17-a912732cf019" providerId="ADAL" clId="{94448230-0FCD-4295-A81F-8CC8F62EC0CB}" dt="2023-05-09T12:45:36.575" v="1163"/>
        <pc:sldMkLst>
          <pc:docMk/>
          <pc:sldMk cId="2269509966" sldId="1760"/>
        </pc:sldMkLst>
      </pc:sldChg>
      <pc:sldChg chg="replTag delTag">
        <pc:chgData name="Riha, Kristin" userId="169c8a5b-e3c1-497d-9c17-a912732cf019" providerId="ADAL" clId="{94448230-0FCD-4295-A81F-8CC8F62EC0CB}" dt="2023-05-08T11:14:55.253" v="689"/>
        <pc:sldMkLst>
          <pc:docMk/>
          <pc:sldMk cId="1420964568" sldId="1761"/>
        </pc:sldMkLst>
      </pc:sldChg>
      <pc:sldChg chg="replTag delTag">
        <pc:chgData name="Riha, Kristin" userId="169c8a5b-e3c1-497d-9c17-a912732cf019" providerId="ADAL" clId="{94448230-0FCD-4295-A81F-8CC8F62EC0CB}" dt="2023-05-09T12:45:36.863" v="1165"/>
        <pc:sldMkLst>
          <pc:docMk/>
          <pc:sldMk cId="765524548" sldId="1762"/>
        </pc:sldMkLst>
      </pc:sldChg>
      <pc:sldChg chg="replTag">
        <pc:chgData name="Riha, Kristin" userId="169c8a5b-e3c1-497d-9c17-a912732cf019" providerId="ADAL" clId="{94448230-0FCD-4295-A81F-8CC8F62EC0CB}" dt="2023-05-08T11:15:00.619" v="691"/>
        <pc:sldMkLst>
          <pc:docMk/>
          <pc:sldMk cId="3572797274" sldId="1763"/>
        </pc:sldMkLst>
      </pc:sldChg>
      <pc:sldChg chg="replTag">
        <pc:chgData name="Riha, Kristin" userId="169c8a5b-e3c1-497d-9c17-a912732cf019" providerId="ADAL" clId="{94448230-0FCD-4295-A81F-8CC8F62EC0CB}" dt="2023-05-08T11:15:07.621" v="701"/>
        <pc:sldMkLst>
          <pc:docMk/>
          <pc:sldMk cId="3923135703" sldId="1764"/>
        </pc:sldMkLst>
      </pc:sldChg>
      <pc:sldChg chg="replTag delTag">
        <pc:chgData name="Riha, Kristin" userId="169c8a5b-e3c1-497d-9c17-a912732cf019" providerId="ADAL" clId="{94448230-0FCD-4295-A81F-8CC8F62EC0CB}" dt="2023-05-09T12:45:38.310" v="1177"/>
        <pc:sldMkLst>
          <pc:docMk/>
          <pc:sldMk cId="834432436" sldId="1765"/>
        </pc:sldMkLst>
      </pc:sldChg>
      <pc:sldChg chg="replTag">
        <pc:chgData name="Riha, Kristin" userId="169c8a5b-e3c1-497d-9c17-a912732cf019" providerId="ADAL" clId="{94448230-0FCD-4295-A81F-8CC8F62EC0CB}" dt="2023-05-08T11:15:08.195" v="702"/>
        <pc:sldMkLst>
          <pc:docMk/>
          <pc:sldMk cId="516284798" sldId="1766"/>
        </pc:sldMkLst>
      </pc:sldChg>
      <pc:sldChg chg="replTag">
        <pc:chgData name="Riha, Kristin" userId="169c8a5b-e3c1-497d-9c17-a912732cf019" providerId="ADAL" clId="{94448230-0FCD-4295-A81F-8CC8F62EC0CB}" dt="2023-05-08T11:15:10.389" v="704"/>
        <pc:sldMkLst>
          <pc:docMk/>
          <pc:sldMk cId="3063411875" sldId="1767"/>
        </pc:sldMkLst>
      </pc:sldChg>
      <pc:sldChg chg="replTag delTag">
        <pc:chgData name="Riha, Kristin" userId="169c8a5b-e3c1-497d-9c17-a912732cf019" providerId="ADAL" clId="{94448230-0FCD-4295-A81F-8CC8F62EC0CB}" dt="2023-05-09T12:45:39.738" v="1187"/>
        <pc:sldMkLst>
          <pc:docMk/>
          <pc:sldMk cId="17484787" sldId="1768"/>
        </pc:sldMkLst>
      </pc:sldChg>
      <pc:sldChg chg="replTag">
        <pc:chgData name="Riha, Kristin" userId="169c8a5b-e3c1-497d-9c17-a912732cf019" providerId="ADAL" clId="{94448230-0FCD-4295-A81F-8CC8F62EC0CB}" dt="2023-05-08T11:15:17.516" v="713"/>
        <pc:sldMkLst>
          <pc:docMk/>
          <pc:sldMk cId="843041323" sldId="1769"/>
        </pc:sldMkLst>
      </pc:sldChg>
      <pc:sldChg chg="replTag">
        <pc:chgData name="Riha, Kristin" userId="169c8a5b-e3c1-497d-9c17-a912732cf019" providerId="ADAL" clId="{94448230-0FCD-4295-A81F-8CC8F62EC0CB}" dt="2023-05-08T11:15:18.510" v="715"/>
        <pc:sldMkLst>
          <pc:docMk/>
          <pc:sldMk cId="1183048604" sldId="1770"/>
        </pc:sldMkLst>
      </pc:sldChg>
      <pc:sldChg chg="replTag">
        <pc:chgData name="Riha, Kristin" userId="169c8a5b-e3c1-497d-9c17-a912732cf019" providerId="ADAL" clId="{94448230-0FCD-4295-A81F-8CC8F62EC0CB}" dt="2023-05-08T11:15:18.854" v="716"/>
        <pc:sldMkLst>
          <pc:docMk/>
          <pc:sldMk cId="2608787221" sldId="1788"/>
        </pc:sldMkLst>
      </pc:sldChg>
      <pc:sldChg chg="replTag">
        <pc:chgData name="Riha, Kristin" userId="169c8a5b-e3c1-497d-9c17-a912732cf019" providerId="ADAL" clId="{94448230-0FCD-4295-A81F-8CC8F62EC0CB}" dt="2023-05-05T11:27:05.771" v="384"/>
        <pc:sldMkLst>
          <pc:docMk/>
          <pc:sldMk cId="2718537445" sldId="1789"/>
        </pc:sldMkLst>
      </pc:sldChg>
      <pc:sldChg chg="replTag delTag">
        <pc:chgData name="Riha, Kristin" userId="169c8a5b-e3c1-497d-9c17-a912732cf019" providerId="ADAL" clId="{94448230-0FCD-4295-A81F-8CC8F62EC0CB}" dt="2023-05-09T12:45:40.346" v="1191"/>
        <pc:sldMkLst>
          <pc:docMk/>
          <pc:sldMk cId="225937392" sldId="1790"/>
        </pc:sldMkLst>
      </pc:sldChg>
      <pc:sldChg chg="replTag delTag">
        <pc:chgData name="Riha, Kristin" userId="169c8a5b-e3c1-497d-9c17-a912732cf019" providerId="ADAL" clId="{94448230-0FCD-4295-A81F-8CC8F62EC0CB}" dt="2023-05-05T11:27:11.292" v="388"/>
        <pc:sldMkLst>
          <pc:docMk/>
          <pc:sldMk cId="1916913568" sldId="1791"/>
        </pc:sldMkLst>
      </pc:sldChg>
      <pc:sldChg chg="modSp mod replTag">
        <pc:chgData name="Riha, Kristin" userId="169c8a5b-e3c1-497d-9c17-a912732cf019" providerId="ADAL" clId="{94448230-0FCD-4295-A81F-8CC8F62EC0CB}" dt="2023-05-09T12:46:54.004" v="1198" actId="14100"/>
        <pc:sldMkLst>
          <pc:docMk/>
          <pc:sldMk cId="4009955560" sldId="1794"/>
        </pc:sldMkLst>
        <pc:spChg chg="mod">
          <ac:chgData name="Riha, Kristin" userId="169c8a5b-e3c1-497d-9c17-a912732cf019" providerId="ADAL" clId="{94448230-0FCD-4295-A81F-8CC8F62EC0CB}" dt="2023-05-09T12:46:54.004" v="1198" actId="14100"/>
          <ac:spMkLst>
            <pc:docMk/>
            <pc:sldMk cId="4009955560" sldId="1794"/>
            <ac:spMk id="19" creationId="{A84EF254-3E07-4789-817E-14F30789ABE3}"/>
          </ac:spMkLst>
        </pc:spChg>
      </pc:sldChg>
      <pc:sldChg chg="replTag">
        <pc:chgData name="Riha, Kristin" userId="169c8a5b-e3c1-497d-9c17-a912732cf019" providerId="ADAL" clId="{94448230-0FCD-4295-A81F-8CC8F62EC0CB}" dt="2023-05-08T11:13:04.674" v="638"/>
        <pc:sldMkLst>
          <pc:docMk/>
          <pc:sldMk cId="1309199437" sldId="1795"/>
        </pc:sldMkLst>
      </pc:sldChg>
      <pc:sldChg chg="replTag delTag">
        <pc:chgData name="Riha, Kristin" userId="169c8a5b-e3c1-497d-9c17-a912732cf019" providerId="ADAL" clId="{94448230-0FCD-4295-A81F-8CC8F62EC0CB}" dt="2023-05-09T10:01:41.036" v="788"/>
        <pc:sldMkLst>
          <pc:docMk/>
          <pc:sldMk cId="1285393682" sldId="1796"/>
        </pc:sldMkLst>
      </pc:sldChg>
      <pc:sldChg chg="replTag delTag">
        <pc:chgData name="Riha, Kristin" userId="169c8a5b-e3c1-497d-9c17-a912732cf019" providerId="ADAL" clId="{94448230-0FCD-4295-A81F-8CC8F62EC0CB}" dt="2023-05-09T10:01:41.321" v="790"/>
        <pc:sldMkLst>
          <pc:docMk/>
          <pc:sldMk cId="1220601481" sldId="1797"/>
        </pc:sldMkLst>
      </pc:sldChg>
      <pc:sldChg chg="replTag delTag">
        <pc:chgData name="Riha, Kristin" userId="169c8a5b-e3c1-497d-9c17-a912732cf019" providerId="ADAL" clId="{94448230-0FCD-4295-A81F-8CC8F62EC0CB}" dt="2023-05-08T11:09:17.467" v="420"/>
        <pc:sldMkLst>
          <pc:docMk/>
          <pc:sldMk cId="2945180547" sldId="1798"/>
        </pc:sldMkLst>
      </pc:sldChg>
      <pc:sldChg chg="replTag delTag">
        <pc:chgData name="Riha, Kristin" userId="169c8a5b-e3c1-497d-9c17-a912732cf019" providerId="ADAL" clId="{94448230-0FCD-4295-A81F-8CC8F62EC0CB}" dt="2023-05-08T11:09:18.024" v="422"/>
        <pc:sldMkLst>
          <pc:docMk/>
          <pc:sldMk cId="974016336" sldId="1799"/>
        </pc:sldMkLst>
      </pc:sldChg>
      <pc:sldChg chg="replTag delTag">
        <pc:chgData name="Riha, Kristin" userId="169c8a5b-e3c1-497d-9c17-a912732cf019" providerId="ADAL" clId="{94448230-0FCD-4295-A81F-8CC8F62EC0CB}" dt="2023-05-08T11:09:19.041" v="424"/>
        <pc:sldMkLst>
          <pc:docMk/>
          <pc:sldMk cId="92418766" sldId="1800"/>
        </pc:sldMkLst>
      </pc:sldChg>
      <pc:sldChg chg="replTag delTag">
        <pc:chgData name="Riha, Kristin" userId="169c8a5b-e3c1-497d-9c17-a912732cf019" providerId="ADAL" clId="{94448230-0FCD-4295-A81F-8CC8F62EC0CB}" dt="2023-05-09T10:01:41.584" v="792"/>
        <pc:sldMkLst>
          <pc:docMk/>
          <pc:sldMk cId="1861624795" sldId="1801"/>
        </pc:sldMkLst>
      </pc:sldChg>
      <pc:sldChg chg="replTag delTag">
        <pc:chgData name="Riha, Kristin" userId="169c8a5b-e3c1-497d-9c17-a912732cf019" providerId="ADAL" clId="{94448230-0FCD-4295-A81F-8CC8F62EC0CB}" dt="2023-05-10T10:51:06.670" v="1596"/>
        <pc:sldMkLst>
          <pc:docMk/>
          <pc:sldMk cId="1970836311" sldId="1802"/>
        </pc:sldMkLst>
      </pc:sldChg>
      <pc:sldChg chg="replTag delTag">
        <pc:chgData name="Riha, Kristin" userId="169c8a5b-e3c1-497d-9c17-a912732cf019" providerId="ADAL" clId="{94448230-0FCD-4295-A81F-8CC8F62EC0CB}" dt="2023-05-09T10:01:41.857" v="794"/>
        <pc:sldMkLst>
          <pc:docMk/>
          <pc:sldMk cId="44649195" sldId="1803"/>
        </pc:sldMkLst>
      </pc:sldChg>
      <pc:sldChg chg="replTag delTag">
        <pc:chgData name="Riha, Kristin" userId="169c8a5b-e3c1-497d-9c17-a912732cf019" providerId="ADAL" clId="{94448230-0FCD-4295-A81F-8CC8F62EC0CB}" dt="2023-05-08T11:09:24.444" v="433"/>
        <pc:sldMkLst>
          <pc:docMk/>
          <pc:sldMk cId="610775452" sldId="1804"/>
        </pc:sldMkLst>
      </pc:sldChg>
      <pc:sldChg chg="replTag delTag">
        <pc:chgData name="Riha, Kristin" userId="169c8a5b-e3c1-497d-9c17-a912732cf019" providerId="ADAL" clId="{94448230-0FCD-4295-A81F-8CC8F62EC0CB}" dt="2023-05-10T10:51:06.924" v="1598"/>
        <pc:sldMkLst>
          <pc:docMk/>
          <pc:sldMk cId="2660307811" sldId="1807"/>
        </pc:sldMkLst>
      </pc:sldChg>
      <pc:sldChg chg="replTag delTag">
        <pc:chgData name="Riha, Kristin" userId="169c8a5b-e3c1-497d-9c17-a912732cf019" providerId="ADAL" clId="{94448230-0FCD-4295-A81F-8CC8F62EC0CB}" dt="2023-05-08T11:09:34.533" v="443"/>
        <pc:sldMkLst>
          <pc:docMk/>
          <pc:sldMk cId="2520796793" sldId="1808"/>
        </pc:sldMkLst>
      </pc:sldChg>
      <pc:sldChg chg="replTag delTag">
        <pc:chgData name="Riha, Kristin" userId="169c8a5b-e3c1-497d-9c17-a912732cf019" providerId="ADAL" clId="{94448230-0FCD-4295-A81F-8CC8F62EC0CB}" dt="2023-05-08T11:09:35.568" v="445"/>
        <pc:sldMkLst>
          <pc:docMk/>
          <pc:sldMk cId="78551041" sldId="1809"/>
        </pc:sldMkLst>
      </pc:sldChg>
      <pc:sldChg chg="replTag delTag">
        <pc:chgData name="Riha, Kristin" userId="169c8a5b-e3c1-497d-9c17-a912732cf019" providerId="ADAL" clId="{94448230-0FCD-4295-A81F-8CC8F62EC0CB}" dt="2023-05-09T10:01:43.017" v="802"/>
        <pc:sldMkLst>
          <pc:docMk/>
          <pc:sldMk cId="819367239" sldId="1810"/>
        </pc:sldMkLst>
      </pc:sldChg>
      <pc:sldChg chg="replTag delTag">
        <pc:chgData name="Riha, Kristin" userId="169c8a5b-e3c1-497d-9c17-a912732cf019" providerId="ADAL" clId="{94448230-0FCD-4295-A81F-8CC8F62EC0CB}" dt="2023-05-08T11:09:39.620" v="451"/>
        <pc:sldMkLst>
          <pc:docMk/>
          <pc:sldMk cId="153756694" sldId="1812"/>
        </pc:sldMkLst>
      </pc:sldChg>
      <pc:sldChg chg="replTag delTag">
        <pc:chgData name="Riha, Kristin" userId="169c8a5b-e3c1-497d-9c17-a912732cf019" providerId="ADAL" clId="{94448230-0FCD-4295-A81F-8CC8F62EC0CB}" dt="2023-05-09T10:01:43.583" v="806"/>
        <pc:sldMkLst>
          <pc:docMk/>
          <pc:sldMk cId="1618154024" sldId="1813"/>
        </pc:sldMkLst>
      </pc:sldChg>
      <pc:sldChg chg="replTag delTag">
        <pc:chgData name="Riha, Kristin" userId="169c8a5b-e3c1-497d-9c17-a912732cf019" providerId="ADAL" clId="{94448230-0FCD-4295-A81F-8CC8F62EC0CB}" dt="2023-05-08T11:09:40.860" v="455"/>
        <pc:sldMkLst>
          <pc:docMk/>
          <pc:sldMk cId="62879877" sldId="1814"/>
        </pc:sldMkLst>
      </pc:sldChg>
      <pc:sldChg chg="replTag delTag">
        <pc:chgData name="Riha, Kristin" userId="169c8a5b-e3c1-497d-9c17-a912732cf019" providerId="ADAL" clId="{94448230-0FCD-4295-A81F-8CC8F62EC0CB}" dt="2023-05-10T10:51:07.199" v="1600"/>
        <pc:sldMkLst>
          <pc:docMk/>
          <pc:sldMk cId="1458762745" sldId="1815"/>
        </pc:sldMkLst>
      </pc:sldChg>
      <pc:sldChg chg="replTag delTag">
        <pc:chgData name="Riha, Kristin" userId="169c8a5b-e3c1-497d-9c17-a912732cf019" providerId="ADAL" clId="{94448230-0FCD-4295-A81F-8CC8F62EC0CB}" dt="2023-05-08T11:09:43.026" v="459"/>
        <pc:sldMkLst>
          <pc:docMk/>
          <pc:sldMk cId="3459429469" sldId="1816"/>
        </pc:sldMkLst>
      </pc:sldChg>
      <pc:sldChg chg="replTag delTag">
        <pc:chgData name="Riha, Kristin" userId="169c8a5b-e3c1-497d-9c17-a912732cf019" providerId="ADAL" clId="{94448230-0FCD-4295-A81F-8CC8F62EC0CB}" dt="2023-05-09T10:01:44.137" v="810"/>
        <pc:sldMkLst>
          <pc:docMk/>
          <pc:sldMk cId="332705508" sldId="1817"/>
        </pc:sldMkLst>
      </pc:sldChg>
      <pc:sldChg chg="replTag delTag">
        <pc:chgData name="Riha, Kristin" userId="169c8a5b-e3c1-497d-9c17-a912732cf019" providerId="ADAL" clId="{94448230-0FCD-4295-A81F-8CC8F62EC0CB}" dt="2023-05-08T11:09:45.016" v="467"/>
        <pc:sldMkLst>
          <pc:docMk/>
          <pc:sldMk cId="2385167289" sldId="1819"/>
        </pc:sldMkLst>
      </pc:sldChg>
      <pc:sldChg chg="replTag delTag">
        <pc:chgData name="Riha, Kristin" userId="169c8a5b-e3c1-497d-9c17-a912732cf019" providerId="ADAL" clId="{94448230-0FCD-4295-A81F-8CC8F62EC0CB}" dt="2023-05-08T11:09:53.122" v="471"/>
        <pc:sldMkLst>
          <pc:docMk/>
          <pc:sldMk cId="3175158434" sldId="1820"/>
        </pc:sldMkLst>
      </pc:sldChg>
      <pc:sldChg chg="replTag delTag">
        <pc:chgData name="Riha, Kristin" userId="169c8a5b-e3c1-497d-9c17-a912732cf019" providerId="ADAL" clId="{94448230-0FCD-4295-A81F-8CC8F62EC0CB}" dt="2023-05-08T11:09:54.437" v="475"/>
        <pc:sldMkLst>
          <pc:docMk/>
          <pc:sldMk cId="3023901170" sldId="1821"/>
        </pc:sldMkLst>
      </pc:sldChg>
      <pc:sldChg chg="replTag delTag">
        <pc:chgData name="Riha, Kristin" userId="169c8a5b-e3c1-497d-9c17-a912732cf019" providerId="ADAL" clId="{94448230-0FCD-4295-A81F-8CC8F62EC0CB}" dt="2023-05-08T11:11:27.969" v="479"/>
        <pc:sldMkLst>
          <pc:docMk/>
          <pc:sldMk cId="221718119" sldId="1822"/>
        </pc:sldMkLst>
      </pc:sldChg>
      <pc:sldChg chg="replTag delTag">
        <pc:chgData name="Riha, Kristin" userId="169c8a5b-e3c1-497d-9c17-a912732cf019" providerId="ADAL" clId="{94448230-0FCD-4295-A81F-8CC8F62EC0CB}" dt="2023-05-09T10:01:45.075" v="818"/>
        <pc:sldMkLst>
          <pc:docMk/>
          <pc:sldMk cId="3446170819" sldId="1824"/>
        </pc:sldMkLst>
      </pc:sldChg>
      <pc:sldChg chg="replTag delTag">
        <pc:chgData name="Riha, Kristin" userId="169c8a5b-e3c1-497d-9c17-a912732cf019" providerId="ADAL" clId="{94448230-0FCD-4295-A81F-8CC8F62EC0CB}" dt="2023-05-09T10:01:45.712" v="820"/>
        <pc:sldMkLst>
          <pc:docMk/>
          <pc:sldMk cId="1964723423" sldId="1825"/>
        </pc:sldMkLst>
      </pc:sldChg>
      <pc:sldChg chg="replTag delTag">
        <pc:chgData name="Riha, Kristin" userId="169c8a5b-e3c1-497d-9c17-a912732cf019" providerId="ADAL" clId="{94448230-0FCD-4295-A81F-8CC8F62EC0CB}" dt="2023-05-09T10:01:46.652" v="826"/>
        <pc:sldMkLst>
          <pc:docMk/>
          <pc:sldMk cId="1883391422" sldId="1829"/>
        </pc:sldMkLst>
      </pc:sldChg>
      <pc:sldChg chg="replTag delTag">
        <pc:chgData name="Riha, Kristin" userId="169c8a5b-e3c1-497d-9c17-a912732cf019" providerId="ADAL" clId="{94448230-0FCD-4295-A81F-8CC8F62EC0CB}" dt="2023-05-09T10:01:47.545" v="828"/>
        <pc:sldMkLst>
          <pc:docMk/>
          <pc:sldMk cId="2803655258" sldId="1830"/>
        </pc:sldMkLst>
      </pc:sldChg>
      <pc:sldChg chg="replTag delTag">
        <pc:chgData name="Riha, Kristin" userId="169c8a5b-e3c1-497d-9c17-a912732cf019" providerId="ADAL" clId="{94448230-0FCD-4295-A81F-8CC8F62EC0CB}" dt="2023-05-08T11:12:04.070" v="537"/>
        <pc:sldMkLst>
          <pc:docMk/>
          <pc:sldMk cId="1763182758" sldId="1831"/>
        </pc:sldMkLst>
      </pc:sldChg>
      <pc:sldChg chg="replTag delTag">
        <pc:chgData name="Riha, Kristin" userId="169c8a5b-e3c1-497d-9c17-a912732cf019" providerId="ADAL" clId="{94448230-0FCD-4295-A81F-8CC8F62EC0CB}" dt="2023-05-10T10:51:09.968" v="1618"/>
        <pc:sldMkLst>
          <pc:docMk/>
          <pc:sldMk cId="4226089507" sldId="1832"/>
        </pc:sldMkLst>
      </pc:sldChg>
      <pc:sldChg chg="replTag delTag">
        <pc:chgData name="Riha, Kristin" userId="169c8a5b-e3c1-497d-9c17-a912732cf019" providerId="ADAL" clId="{94448230-0FCD-4295-A81F-8CC8F62EC0CB}" dt="2023-05-09T10:01:44.220" v="812"/>
        <pc:sldMkLst>
          <pc:docMk/>
          <pc:sldMk cId="90010847" sldId="1833"/>
        </pc:sldMkLst>
      </pc:sldChg>
      <pc:sldChg chg="replTag delTag">
        <pc:chgData name="Riha, Kristin" userId="169c8a5b-e3c1-497d-9c17-a912732cf019" providerId="ADAL" clId="{94448230-0FCD-4295-A81F-8CC8F62EC0CB}" dt="2023-05-08T11:12:05.934" v="541"/>
        <pc:sldMkLst>
          <pc:docMk/>
          <pc:sldMk cId="3336596527" sldId="1834"/>
        </pc:sldMkLst>
      </pc:sldChg>
      <pc:sldChg chg="replTag delTag">
        <pc:chgData name="Riha, Kristin" userId="169c8a5b-e3c1-497d-9c17-a912732cf019" providerId="ADAL" clId="{94448230-0FCD-4295-A81F-8CC8F62EC0CB}" dt="2023-05-09T10:01:43.348" v="804"/>
        <pc:sldMkLst>
          <pc:docMk/>
          <pc:sldMk cId="1428966544" sldId="1835"/>
        </pc:sldMkLst>
      </pc:sldChg>
      <pc:sldChg chg="replTag delTag">
        <pc:chgData name="Riha, Kristin" userId="169c8a5b-e3c1-497d-9c17-a912732cf019" providerId="ADAL" clId="{94448230-0FCD-4295-A81F-8CC8F62EC0CB}" dt="2023-05-08T11:11:54.223" v="525"/>
        <pc:sldMkLst>
          <pc:docMk/>
          <pc:sldMk cId="133542647" sldId="1836"/>
        </pc:sldMkLst>
      </pc:sldChg>
      <pc:sldChg chg="replTag delTag">
        <pc:chgData name="Riha, Kristin" userId="169c8a5b-e3c1-497d-9c17-a912732cf019" providerId="ADAL" clId="{94448230-0FCD-4295-A81F-8CC8F62EC0CB}" dt="2023-05-08T11:11:50.309" v="517"/>
        <pc:sldMkLst>
          <pc:docMk/>
          <pc:sldMk cId="86967482" sldId="1837"/>
        </pc:sldMkLst>
      </pc:sldChg>
      <pc:sldChg chg="replTag delTag">
        <pc:chgData name="Riha, Kristin" userId="169c8a5b-e3c1-497d-9c17-a912732cf019" providerId="ADAL" clId="{94448230-0FCD-4295-A81F-8CC8F62EC0CB}" dt="2023-05-08T11:11:55.102" v="527"/>
        <pc:sldMkLst>
          <pc:docMk/>
          <pc:sldMk cId="1747443750" sldId="1838"/>
        </pc:sldMkLst>
      </pc:sldChg>
      <pc:sldChg chg="replTag delTag">
        <pc:chgData name="Riha, Kristin" userId="169c8a5b-e3c1-497d-9c17-a912732cf019" providerId="ADAL" clId="{94448230-0FCD-4295-A81F-8CC8F62EC0CB}" dt="2023-05-09T10:03:10.713" v="840"/>
        <pc:sldMkLst>
          <pc:docMk/>
          <pc:sldMk cId="3031846762" sldId="1839"/>
        </pc:sldMkLst>
      </pc:sldChg>
      <pc:sldChg chg="replTag delTag">
        <pc:chgData name="Riha, Kristin" userId="169c8a5b-e3c1-497d-9c17-a912732cf019" providerId="ADAL" clId="{94448230-0FCD-4295-A81F-8CC8F62EC0CB}" dt="2023-05-10T10:51:06.360" v="1594"/>
        <pc:sldMkLst>
          <pc:docMk/>
          <pc:sldMk cId="1712253051" sldId="1840"/>
        </pc:sldMkLst>
      </pc:sldChg>
      <pc:sldChg chg="replTag">
        <pc:chgData name="Riha, Kristin" userId="169c8a5b-e3c1-497d-9c17-a912732cf019" providerId="ADAL" clId="{94448230-0FCD-4295-A81F-8CC8F62EC0CB}" dt="2023-05-05T10:27:11.109" v="6"/>
        <pc:sldMkLst>
          <pc:docMk/>
          <pc:sldMk cId="150306430" sldId="1842"/>
        </pc:sldMkLst>
      </pc:sldChg>
      <pc:sldChg chg="replTag delTag">
        <pc:chgData name="Riha, Kristin" userId="169c8a5b-e3c1-497d-9c17-a912732cf019" providerId="ADAL" clId="{94448230-0FCD-4295-A81F-8CC8F62EC0CB}" dt="2023-05-09T10:01:42.423" v="798"/>
        <pc:sldMkLst>
          <pc:docMk/>
          <pc:sldMk cId="3972915601" sldId="1843"/>
        </pc:sldMkLst>
      </pc:sldChg>
      <pc:sldChg chg="replTag delTag">
        <pc:chgData name="Riha, Kristin" userId="169c8a5b-e3c1-497d-9c17-a912732cf019" providerId="ADAL" clId="{94448230-0FCD-4295-A81F-8CC8F62EC0CB}" dt="2023-05-10T10:51:07.500" v="1602"/>
        <pc:sldMkLst>
          <pc:docMk/>
          <pc:sldMk cId="50883345" sldId="1844"/>
        </pc:sldMkLst>
      </pc:sldChg>
      <pc:sldChg chg="replTag delTag">
        <pc:chgData name="Riha, Kristin" userId="169c8a5b-e3c1-497d-9c17-a912732cf019" providerId="ADAL" clId="{94448230-0FCD-4295-A81F-8CC8F62EC0CB}" dt="2023-05-09T10:01:46.024" v="822"/>
        <pc:sldMkLst>
          <pc:docMk/>
          <pc:sldMk cId="308744185" sldId="1845"/>
        </pc:sldMkLst>
      </pc:sldChg>
      <pc:sldChg chg="replTag delTag">
        <pc:chgData name="Riha, Kristin" userId="169c8a5b-e3c1-497d-9c17-a912732cf019" providerId="ADAL" clId="{94448230-0FCD-4295-A81F-8CC8F62EC0CB}" dt="2023-05-09T10:01:46.345" v="824"/>
        <pc:sldMkLst>
          <pc:docMk/>
          <pc:sldMk cId="3355462663" sldId="1846"/>
        </pc:sldMkLst>
      </pc:sldChg>
      <pc:sldChg chg="replTag delTag">
        <pc:chgData name="Riha, Kristin" userId="169c8a5b-e3c1-497d-9c17-a912732cf019" providerId="ADAL" clId="{94448230-0FCD-4295-A81F-8CC8F62EC0CB}" dt="2023-05-10T10:51:07.801" v="1604"/>
        <pc:sldMkLst>
          <pc:docMk/>
          <pc:sldMk cId="225088422" sldId="1847"/>
        </pc:sldMkLst>
      </pc:sldChg>
      <pc:sldChg chg="replTag delTag">
        <pc:chgData name="Riha, Kristin" userId="169c8a5b-e3c1-497d-9c17-a912732cf019" providerId="ADAL" clId="{94448230-0FCD-4295-A81F-8CC8F62EC0CB}" dt="2023-05-09T10:04:03.832" v="873"/>
        <pc:sldMkLst>
          <pc:docMk/>
          <pc:sldMk cId="1178611893" sldId="1848"/>
        </pc:sldMkLst>
      </pc:sldChg>
      <pc:sldChg chg="replTag delTag">
        <pc:chgData name="Riha, Kristin" userId="169c8a5b-e3c1-497d-9c17-a912732cf019" providerId="ADAL" clId="{94448230-0FCD-4295-A81F-8CC8F62EC0CB}" dt="2023-05-09T10:03:12.261" v="850"/>
        <pc:sldMkLst>
          <pc:docMk/>
          <pc:sldMk cId="1825376695" sldId="1849"/>
        </pc:sldMkLst>
      </pc:sldChg>
      <pc:sldChg chg="replTag delTag">
        <pc:chgData name="Riha, Kristin" userId="169c8a5b-e3c1-497d-9c17-a912732cf019" providerId="ADAL" clId="{94448230-0FCD-4295-A81F-8CC8F62EC0CB}" dt="2023-05-09T10:10:07.710" v="991"/>
        <pc:sldMkLst>
          <pc:docMk/>
          <pc:sldMk cId="3099029340" sldId="1850"/>
        </pc:sldMkLst>
      </pc:sldChg>
      <pc:sldChg chg="replTag delTag">
        <pc:chgData name="Riha, Kristin" userId="169c8a5b-e3c1-497d-9c17-a912732cf019" providerId="ADAL" clId="{94448230-0FCD-4295-A81F-8CC8F62EC0CB}" dt="2023-05-09T15:29:27.165" v="1220"/>
        <pc:sldMkLst>
          <pc:docMk/>
          <pc:sldMk cId="3962021661" sldId="1851"/>
        </pc:sldMkLst>
      </pc:sldChg>
      <pc:sldChg chg="replTag delTag">
        <pc:chgData name="Riha, Kristin" userId="169c8a5b-e3c1-497d-9c17-a912732cf019" providerId="ADAL" clId="{94448230-0FCD-4295-A81F-8CC8F62EC0CB}" dt="2023-05-09T15:29:28.426" v="1232"/>
        <pc:sldMkLst>
          <pc:docMk/>
          <pc:sldMk cId="3391086435" sldId="1852"/>
        </pc:sldMkLst>
      </pc:sldChg>
      <pc:sldChg chg="replTag delTag">
        <pc:chgData name="Riha, Kristin" userId="169c8a5b-e3c1-497d-9c17-a912732cf019" providerId="ADAL" clId="{94448230-0FCD-4295-A81F-8CC8F62EC0CB}" dt="2023-05-09T15:44:25.206" v="1382"/>
        <pc:sldMkLst>
          <pc:docMk/>
          <pc:sldMk cId="3142228564" sldId="1853"/>
        </pc:sldMkLst>
      </pc:sldChg>
      <pc:sldChg chg="replTag delTag">
        <pc:chgData name="Riha, Kristin" userId="169c8a5b-e3c1-497d-9c17-a912732cf019" providerId="ADAL" clId="{94448230-0FCD-4295-A81F-8CC8F62EC0CB}" dt="2023-05-08T11:13:28.278" v="669"/>
        <pc:sldMkLst>
          <pc:docMk/>
          <pc:sldMk cId="1617299447" sldId="1855"/>
        </pc:sldMkLst>
      </pc:sldChg>
      <pc:sldChg chg="replTag delTag">
        <pc:chgData name="Riha, Kristin" userId="169c8a5b-e3c1-497d-9c17-a912732cf019" providerId="ADAL" clId="{94448230-0FCD-4295-A81F-8CC8F62EC0CB}" dt="2023-05-09T12:45:41.315" v="1195"/>
        <pc:sldMkLst>
          <pc:docMk/>
          <pc:sldMk cId="1417003299" sldId="1861"/>
        </pc:sldMkLst>
      </pc:sldChg>
    </pc:docChg>
  </pc:docChgLst>
  <pc:docChgLst>
    <pc:chgData name="Riha, Kristin" userId="169c8a5b-e3c1-497d-9c17-a912732cf019" providerId="ADAL" clId="{16D3FA65-5C69-4C2F-AD92-2A953AA43718}"/>
    <pc:docChg chg="undo redo custSel modSld">
      <pc:chgData name="Riha, Kristin" userId="169c8a5b-e3c1-497d-9c17-a912732cf019" providerId="ADAL" clId="{16D3FA65-5C69-4C2F-AD92-2A953AA43718}" dt="2020-11-19T12:54:18.638" v="151" actId="962"/>
      <pc:docMkLst>
        <pc:docMk/>
      </pc:docMkLst>
      <pc:sldChg chg="modSp">
        <pc:chgData name="Riha, Kristin" userId="169c8a5b-e3c1-497d-9c17-a912732cf019" providerId="ADAL" clId="{16D3FA65-5C69-4C2F-AD92-2A953AA43718}" dt="2020-11-18T18:02:58.171" v="19" actId="20577"/>
        <pc:sldMkLst>
          <pc:docMk/>
          <pc:sldMk cId="491799876" sldId="392"/>
        </pc:sldMkLst>
        <pc:spChg chg="mod">
          <ac:chgData name="Riha, Kristin" userId="169c8a5b-e3c1-497d-9c17-a912732cf019" providerId="ADAL" clId="{16D3FA65-5C69-4C2F-AD92-2A953AA43718}" dt="2020-11-18T18:02:42.342" v="13" actId="1076"/>
          <ac:spMkLst>
            <pc:docMk/>
            <pc:sldMk cId="491799876" sldId="392"/>
            <ac:spMk id="2" creationId="{06120FAF-C199-4BFA-8925-2E76723B6DBF}"/>
          </ac:spMkLst>
        </pc:spChg>
        <pc:graphicFrameChg chg="mod modGraphic">
          <ac:chgData name="Riha, Kristin" userId="169c8a5b-e3c1-497d-9c17-a912732cf019" providerId="ADAL" clId="{16D3FA65-5C69-4C2F-AD92-2A953AA43718}" dt="2020-11-18T18:02:58.171" v="19" actId="20577"/>
          <ac:graphicFrameMkLst>
            <pc:docMk/>
            <pc:sldMk cId="491799876" sldId="392"/>
            <ac:graphicFrameMk id="13" creationId="{B173FD4E-74CF-4D1E-A217-E2ED967F9335}"/>
          </ac:graphicFrameMkLst>
        </pc:graphicFrameChg>
      </pc:sldChg>
      <pc:sldChg chg="addSp delSp modSp">
        <pc:chgData name="Riha, Kristin" userId="169c8a5b-e3c1-497d-9c17-a912732cf019" providerId="ADAL" clId="{16D3FA65-5C69-4C2F-AD92-2A953AA43718}" dt="2020-11-19T12:54:18.638" v="151" actId="962"/>
        <pc:sldMkLst>
          <pc:docMk/>
          <pc:sldMk cId="3540922014" sldId="524"/>
        </pc:sldMkLst>
        <pc:picChg chg="add del mod">
          <ac:chgData name="Riha, Kristin" userId="169c8a5b-e3c1-497d-9c17-a912732cf019" providerId="ADAL" clId="{16D3FA65-5C69-4C2F-AD92-2A953AA43718}" dt="2020-11-19T12:53:51.949" v="31" actId="478"/>
          <ac:picMkLst>
            <pc:docMk/>
            <pc:sldMk cId="3540922014" sldId="524"/>
            <ac:picMk id="6" creationId="{B78EEC5F-0D2A-4A90-BE79-CBDCDE044DF5}"/>
          </ac:picMkLst>
        </pc:picChg>
        <pc:picChg chg="add mod">
          <ac:chgData name="Riha, Kristin" userId="169c8a5b-e3c1-497d-9c17-a912732cf019" providerId="ADAL" clId="{16D3FA65-5C69-4C2F-AD92-2A953AA43718}" dt="2020-11-19T12:54:18.638" v="151" actId="962"/>
          <ac:picMkLst>
            <pc:docMk/>
            <pc:sldMk cId="3540922014" sldId="524"/>
            <ac:picMk id="8" creationId="{CC0DDD6F-43EA-425E-877E-05CF23397C17}"/>
          </ac:picMkLst>
        </pc:picChg>
        <pc:picChg chg="del">
          <ac:chgData name="Riha, Kristin" userId="169c8a5b-e3c1-497d-9c17-a912732cf019" providerId="ADAL" clId="{16D3FA65-5C69-4C2F-AD92-2A953AA43718}" dt="2020-11-19T12:52:36.309" v="20" actId="478"/>
          <ac:picMkLst>
            <pc:docMk/>
            <pc:sldMk cId="3540922014" sldId="524"/>
            <ac:picMk id="10" creationId="{AF508222-D7EB-4167-95FC-8289809EF5A9}"/>
          </ac:picMkLst>
        </pc:picChg>
      </pc:sldChg>
    </pc:docChg>
  </pc:docChgLst>
  <pc:docChgLst>
    <pc:chgData name="Riha, Kristin" userId="S::riha.kristin@epa.gov::169c8a5b-e3c1-497d-9c17-a912732cf019" providerId="AD" clId="Web-{32E23286-D64E-D9B5-7C3F-B41656AE13DD}"/>
    <pc:docChg chg="modSld">
      <pc:chgData name="Riha, Kristin" userId="S::riha.kristin@epa.gov::169c8a5b-e3c1-497d-9c17-a912732cf019" providerId="AD" clId="Web-{32E23286-D64E-D9B5-7C3F-B41656AE13DD}" dt="2023-04-27T13:18:58.680" v="11" actId="20577"/>
      <pc:docMkLst>
        <pc:docMk/>
      </pc:docMkLst>
      <pc:sldChg chg="modSp">
        <pc:chgData name="Riha, Kristin" userId="S::riha.kristin@epa.gov::169c8a5b-e3c1-497d-9c17-a912732cf019" providerId="AD" clId="Web-{32E23286-D64E-D9B5-7C3F-B41656AE13DD}" dt="2023-04-27T13:17:45.366" v="2" actId="20577"/>
        <pc:sldMkLst>
          <pc:docMk/>
          <pc:sldMk cId="50883345" sldId="1844"/>
        </pc:sldMkLst>
        <pc:spChg chg="mod">
          <ac:chgData name="Riha, Kristin" userId="S::riha.kristin@epa.gov::169c8a5b-e3c1-497d-9c17-a912732cf019" providerId="AD" clId="Web-{32E23286-D64E-D9B5-7C3F-B41656AE13DD}" dt="2023-04-27T13:17:45.366" v="2" actId="20577"/>
          <ac:spMkLst>
            <pc:docMk/>
            <pc:sldMk cId="50883345" sldId="1844"/>
            <ac:spMk id="9" creationId="{4BC84D91-93A4-4781-9371-13C33868A58A}"/>
          </ac:spMkLst>
        </pc:spChg>
      </pc:sldChg>
      <pc:sldChg chg="modSp">
        <pc:chgData name="Riha, Kristin" userId="S::riha.kristin@epa.gov::169c8a5b-e3c1-497d-9c17-a912732cf019" providerId="AD" clId="Web-{32E23286-D64E-D9B5-7C3F-B41656AE13DD}" dt="2023-04-27T13:18:58.680" v="11" actId="20577"/>
        <pc:sldMkLst>
          <pc:docMk/>
          <pc:sldMk cId="3355462663" sldId="1846"/>
        </pc:sldMkLst>
        <pc:spChg chg="mod">
          <ac:chgData name="Riha, Kristin" userId="S::riha.kristin@epa.gov::169c8a5b-e3c1-497d-9c17-a912732cf019" providerId="AD" clId="Web-{32E23286-D64E-D9B5-7C3F-B41656AE13DD}" dt="2023-04-27T13:18:58.680" v="11" actId="20577"/>
          <ac:spMkLst>
            <pc:docMk/>
            <pc:sldMk cId="3355462663" sldId="1846"/>
            <ac:spMk id="10" creationId="{B888EAF8-BAC2-4110-9220-CDE7737BB22E}"/>
          </ac:spMkLst>
        </pc:spChg>
      </pc:sldChg>
    </pc:docChg>
  </pc:docChgLst>
</pc:chgInfo>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78CAAB0D-95E7-48C5-9F9B-9746BC8E415D}"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1ACE0EE7-DA7F-43F4-88D3-71CDCCF26016}" type="pres">
      <dgm:prSet presAssocID="{78CAAB0D-95E7-48C5-9F9B-9746BC8E415D}" presName="linear" presStyleCnt="0">
        <dgm:presLayoutVars>
          <dgm:animLvl val="lvl"/>
          <dgm:resizeHandles val="exact"/>
        </dgm:presLayoutVars>
      </dgm:prSet>
      <dgm:spPr/>
    </dgm:pt>
  </dgm:ptLst>
  <dgm:cxnLst>
    <dgm:cxn modelId="{DEB34564-DC46-4F1D-A39F-A08E218A1066}" type="presOf" srcId="{78CAAB0D-95E7-48C5-9F9B-9746BC8E415D}" destId="{1ACE0EE7-DA7F-43F4-88D3-71CDCCF26016}" srcOrd="0"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78CAAB0D-95E7-48C5-9F9B-9746BC8E415D}"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1ACE0EE7-DA7F-43F4-88D3-71CDCCF26016}" type="pres">
      <dgm:prSet presAssocID="{78CAAB0D-95E7-48C5-9F9B-9746BC8E415D}" presName="linear" presStyleCnt="0">
        <dgm:presLayoutVars>
          <dgm:animLvl val="lvl"/>
          <dgm:resizeHandles val="exact"/>
        </dgm:presLayoutVars>
      </dgm:prSet>
      <dgm:spPr/>
    </dgm:pt>
  </dgm:ptLst>
  <dgm:cxnLst>
    <dgm:cxn modelId="{DEB34564-DC46-4F1D-A39F-A08E218A1066}" type="presOf" srcId="{78CAAB0D-95E7-48C5-9F9B-9746BC8E415D}" destId="{1ACE0EE7-DA7F-43F4-88D3-71CDCCF26016}" srcOrd="0" destOrd="0" presId="urn:microsoft.com/office/officeart/2005/8/layout/vList2"/>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78CAAB0D-95E7-48C5-9F9B-9746BC8E415D}"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1ACE0EE7-DA7F-43F4-88D3-71CDCCF26016}" type="pres">
      <dgm:prSet presAssocID="{78CAAB0D-95E7-48C5-9F9B-9746BC8E415D}" presName="linear" presStyleCnt="0">
        <dgm:presLayoutVars>
          <dgm:animLvl val="lvl"/>
          <dgm:resizeHandles val="exact"/>
        </dgm:presLayoutVars>
      </dgm:prSet>
      <dgm:spPr/>
    </dgm:pt>
  </dgm:ptLst>
  <dgm:cxnLst>
    <dgm:cxn modelId="{DEB34564-DC46-4F1D-A39F-A08E218A1066}" type="presOf" srcId="{78CAAB0D-95E7-48C5-9F9B-9746BC8E415D}" destId="{1ACE0EE7-DA7F-43F4-88D3-71CDCCF26016}" srcOrd="0"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78CAAB0D-95E7-48C5-9F9B-9746BC8E415D}"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1ACE0EE7-DA7F-43F4-88D3-71CDCCF26016}" type="pres">
      <dgm:prSet presAssocID="{78CAAB0D-95E7-48C5-9F9B-9746BC8E415D}" presName="linear" presStyleCnt="0">
        <dgm:presLayoutVars>
          <dgm:animLvl val="lvl"/>
          <dgm:resizeHandles val="exact"/>
        </dgm:presLayoutVars>
      </dgm:prSet>
      <dgm:spPr/>
    </dgm:pt>
  </dgm:ptLst>
  <dgm:cxnLst>
    <dgm:cxn modelId="{DEB34564-DC46-4F1D-A39F-A08E218A1066}" type="presOf" srcId="{78CAAB0D-95E7-48C5-9F9B-9746BC8E415D}" destId="{1ACE0EE7-DA7F-43F4-88D3-71CDCCF26016}" srcOrd="0" destOrd="0" presId="urn:microsoft.com/office/officeart/2005/8/layout/vList2"/>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3.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4.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169920" cy="481727"/>
          </a:xfrm>
          <a:prstGeom prst="rect">
            <a:avLst/>
          </a:prstGeom>
        </p:spPr>
        <p:txBody>
          <a:bodyPr vert="horz" lIns="96661" tIns="48331" rIns="96661" bIns="48331" rtlCol="0"/>
          <a:lstStyle>
            <a:lvl1pPr algn="l">
              <a:defRPr sz="1300"/>
            </a:lvl1pPr>
          </a:lstStyle>
          <a:p>
            <a:endParaRPr/>
          </a:p>
        </p:txBody>
      </p:sp>
      <p:sp>
        <p:nvSpPr>
          <p:cNvPr id="3" name="Date Placeholder 2"/>
          <p:cNvSpPr>
            <a:spLocks noGrp="1"/>
          </p:cNvSpPr>
          <p:nvPr>
            <p:ph type="dt" sz="quarter" idx="1"/>
          </p:nvPr>
        </p:nvSpPr>
        <p:spPr>
          <a:xfrm>
            <a:off x="4143587" y="0"/>
            <a:ext cx="3169920" cy="481727"/>
          </a:xfrm>
          <a:prstGeom prst="rect">
            <a:avLst/>
          </a:prstGeom>
        </p:spPr>
        <p:txBody>
          <a:bodyPr vert="horz" lIns="96661" tIns="48331" rIns="96661" bIns="48331" rtlCol="0"/>
          <a:lstStyle>
            <a:lvl1pPr algn="r">
              <a:defRPr sz="1300"/>
            </a:lvl1pPr>
          </a:lstStyle>
          <a:p>
            <a:fld id="{30E08F2E-5F06-4CE2-A139-452A1382A6F0}" type="datetimeFigureOut">
              <a:rPr lang="en-US"/>
              <a:t>5/10/2023</a:t>
            </a:fld>
            <a:endParaRPr/>
          </a:p>
        </p:txBody>
      </p:sp>
      <p:sp>
        <p:nvSpPr>
          <p:cNvPr id="4" name="Footer Placeholder 3"/>
          <p:cNvSpPr>
            <a:spLocks noGrp="1"/>
          </p:cNvSpPr>
          <p:nvPr>
            <p:ph type="ftr" sz="quarter" idx="2"/>
          </p:nvPr>
        </p:nvSpPr>
        <p:spPr>
          <a:xfrm>
            <a:off x="0" y="9119474"/>
            <a:ext cx="3169920" cy="481726"/>
          </a:xfrm>
          <a:prstGeom prst="rect">
            <a:avLst/>
          </a:prstGeom>
        </p:spPr>
        <p:txBody>
          <a:bodyPr vert="horz" lIns="96661" tIns="48331" rIns="96661" bIns="48331" rtlCol="0" anchor="b"/>
          <a:lstStyle>
            <a:lvl1pPr algn="l">
              <a:defRPr sz="1300"/>
            </a:lvl1pPr>
          </a:lstStyle>
          <a:p>
            <a:endParaRPr/>
          </a:p>
        </p:txBody>
      </p:sp>
      <p:sp>
        <p:nvSpPr>
          <p:cNvPr id="5" name="Slide Number Placeholder 4"/>
          <p:cNvSpPr>
            <a:spLocks noGrp="1"/>
          </p:cNvSpPr>
          <p:nvPr>
            <p:ph type="sldNum" sz="quarter" idx="3"/>
          </p:nvPr>
        </p:nvSpPr>
        <p:spPr>
          <a:xfrm>
            <a:off x="4143587" y="9119474"/>
            <a:ext cx="3169920" cy="481726"/>
          </a:xfrm>
          <a:prstGeom prst="rect">
            <a:avLst/>
          </a:prstGeom>
        </p:spPr>
        <p:txBody>
          <a:bodyPr vert="horz" lIns="96661" tIns="48331" rIns="96661" bIns="48331" rtlCol="0" anchor="b"/>
          <a:lstStyle>
            <a:lvl1pPr algn="r">
              <a:defRPr sz="1300"/>
            </a:lvl1pPr>
          </a:lstStyle>
          <a:p>
            <a:fld id="{B828588A-5C4E-401A-AECC-B6F63A9DE965}" type="slidenum">
              <a:rPr/>
              <a:t>‹#›</a:t>
            </a:fld>
            <a:endParaRPr/>
          </a:p>
        </p:txBody>
      </p:sp>
    </p:spTree>
    <p:extLst>
      <p:ext uri="{BB962C8B-B14F-4D97-AF65-F5344CB8AC3E}">
        <p14:creationId xmlns:p14="http://schemas.microsoft.com/office/powerpoint/2010/main" val="1059979783"/>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169920" cy="481727"/>
          </a:xfrm>
          <a:prstGeom prst="rect">
            <a:avLst/>
          </a:prstGeom>
        </p:spPr>
        <p:txBody>
          <a:bodyPr vert="horz" lIns="96661" tIns="48331" rIns="96661" bIns="48331" rtlCol="0"/>
          <a:lstStyle>
            <a:lvl1pPr algn="l">
              <a:defRPr sz="1300"/>
            </a:lvl1pPr>
          </a:lstStyle>
          <a:p>
            <a:endParaRPr/>
          </a:p>
        </p:txBody>
      </p:sp>
      <p:sp>
        <p:nvSpPr>
          <p:cNvPr id="3" name="Date Placeholder 2"/>
          <p:cNvSpPr>
            <a:spLocks noGrp="1"/>
          </p:cNvSpPr>
          <p:nvPr>
            <p:ph type="dt" idx="1"/>
          </p:nvPr>
        </p:nvSpPr>
        <p:spPr>
          <a:xfrm>
            <a:off x="4143587" y="0"/>
            <a:ext cx="3169920" cy="481727"/>
          </a:xfrm>
          <a:prstGeom prst="rect">
            <a:avLst/>
          </a:prstGeom>
        </p:spPr>
        <p:txBody>
          <a:bodyPr vert="horz" lIns="96661" tIns="48331" rIns="96661" bIns="48331" rtlCol="0"/>
          <a:lstStyle>
            <a:lvl1pPr algn="r">
              <a:defRPr sz="1300"/>
            </a:lvl1pPr>
          </a:lstStyle>
          <a:p>
            <a:fld id="{1A4C5DC6-1594-414D-9341-ABA08739246C}" type="datetimeFigureOut">
              <a:rPr lang="en-US"/>
              <a:t>5/10/2023</a:t>
            </a:fld>
            <a:endParaRPr/>
          </a:p>
        </p:txBody>
      </p:sp>
      <p:sp>
        <p:nvSpPr>
          <p:cNvPr id="4" name="Slide Image Placeholder 3"/>
          <p:cNvSpPr>
            <a:spLocks noGrp="1" noRot="1" noChangeAspect="1"/>
          </p:cNvSpPr>
          <p:nvPr>
            <p:ph type="sldImg" idx="2"/>
          </p:nvPr>
        </p:nvSpPr>
        <p:spPr>
          <a:xfrm>
            <a:off x="777875" y="1200150"/>
            <a:ext cx="5759450" cy="3240088"/>
          </a:xfrm>
          <a:prstGeom prst="rect">
            <a:avLst/>
          </a:prstGeom>
          <a:noFill/>
          <a:ln w="12700">
            <a:solidFill>
              <a:prstClr val="black"/>
            </a:solidFill>
          </a:ln>
        </p:spPr>
        <p:txBody>
          <a:bodyPr vert="horz" lIns="96661" tIns="48331" rIns="96661" bIns="48331" rtlCol="0" anchor="ctr"/>
          <a:lstStyle/>
          <a:p>
            <a:endParaRPr/>
          </a:p>
        </p:txBody>
      </p:sp>
      <p:sp>
        <p:nvSpPr>
          <p:cNvPr id="5" name="Notes Placeholder 4"/>
          <p:cNvSpPr>
            <a:spLocks noGrp="1"/>
          </p:cNvSpPr>
          <p:nvPr>
            <p:ph type="body" sz="quarter" idx="3"/>
          </p:nvPr>
        </p:nvSpPr>
        <p:spPr>
          <a:xfrm>
            <a:off x="731520" y="4620577"/>
            <a:ext cx="5852160" cy="3780473"/>
          </a:xfrm>
          <a:prstGeom prst="rect">
            <a:avLst/>
          </a:prstGeom>
        </p:spPr>
        <p:txBody>
          <a:bodyPr vert="horz" lIns="96661" tIns="48331" rIns="96661" bIns="48331" rtlCol="0"/>
          <a:lstStyle/>
          <a:p>
            <a:pPr lvl="0"/>
            <a:r>
              <a:t>Click to edit Master text styles</a:t>
            </a:r>
          </a:p>
          <a:p>
            <a:pPr lvl="1"/>
            <a:r>
              <a:t>Second level</a:t>
            </a:r>
          </a:p>
          <a:p>
            <a:pPr lvl="2"/>
            <a:r>
              <a:t>Third level</a:t>
            </a:r>
          </a:p>
          <a:p>
            <a:pPr lvl="3"/>
            <a:r>
              <a:t>Fourth level</a:t>
            </a:r>
          </a:p>
          <a:p>
            <a:pPr lvl="4"/>
            <a:r>
              <a:t>Fifth level</a:t>
            </a:r>
          </a:p>
        </p:txBody>
      </p:sp>
      <p:sp>
        <p:nvSpPr>
          <p:cNvPr id="6" name="Footer Placeholder 5"/>
          <p:cNvSpPr>
            <a:spLocks noGrp="1"/>
          </p:cNvSpPr>
          <p:nvPr>
            <p:ph type="ftr" sz="quarter" idx="4"/>
          </p:nvPr>
        </p:nvSpPr>
        <p:spPr>
          <a:xfrm>
            <a:off x="0" y="9119474"/>
            <a:ext cx="3169920" cy="481726"/>
          </a:xfrm>
          <a:prstGeom prst="rect">
            <a:avLst/>
          </a:prstGeom>
        </p:spPr>
        <p:txBody>
          <a:bodyPr vert="horz" lIns="96661" tIns="48331" rIns="96661" bIns="48331" rtlCol="0" anchor="b"/>
          <a:lstStyle>
            <a:lvl1pPr algn="l">
              <a:defRPr sz="1300"/>
            </a:lvl1pPr>
          </a:lstStyle>
          <a:p>
            <a:endParaRPr/>
          </a:p>
        </p:txBody>
      </p:sp>
      <p:sp>
        <p:nvSpPr>
          <p:cNvPr id="7" name="Slide Number Placeholder 6"/>
          <p:cNvSpPr>
            <a:spLocks noGrp="1"/>
          </p:cNvSpPr>
          <p:nvPr>
            <p:ph type="sldNum" sz="quarter" idx="5"/>
          </p:nvPr>
        </p:nvSpPr>
        <p:spPr>
          <a:xfrm>
            <a:off x="4143587" y="9119474"/>
            <a:ext cx="3169920" cy="481726"/>
          </a:xfrm>
          <a:prstGeom prst="rect">
            <a:avLst/>
          </a:prstGeom>
        </p:spPr>
        <p:txBody>
          <a:bodyPr vert="horz" lIns="96661" tIns="48331" rIns="96661" bIns="48331" rtlCol="0" anchor="b"/>
          <a:lstStyle>
            <a:lvl1pPr algn="r">
              <a:defRPr sz="1300"/>
            </a:lvl1pPr>
          </a:lstStyle>
          <a:p>
            <a:fld id="{77542409-6A04-4DC6-AC3A-D3758287A8F2}" type="slidenum">
              <a:rPr/>
              <a:t>‹#›</a:t>
            </a:fld>
            <a:endParaRPr/>
          </a:p>
        </p:txBody>
      </p:sp>
    </p:spTree>
    <p:extLst>
      <p:ext uri="{BB962C8B-B14F-4D97-AF65-F5344CB8AC3E}">
        <p14:creationId xmlns:p14="http://schemas.microsoft.com/office/powerpoint/2010/main" val="2541150592"/>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116.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117.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118.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119.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0.xml.rels><?xml version="1.0" encoding="UTF-8" standalone="yes"?>
<Relationships xmlns="http://schemas.openxmlformats.org/package/2006/relationships"><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121.xml.rels><?xml version="1.0" encoding="UTF-8" standalone="yes"?>
<Relationships xmlns="http://schemas.openxmlformats.org/package/2006/relationships"><Relationship Id="rId2" Type="http://schemas.openxmlformats.org/officeDocument/2006/relationships/slide" Target="../slides/slide123.xml"/><Relationship Id="rId1" Type="http://schemas.openxmlformats.org/officeDocument/2006/relationships/notesMaster" Target="../notesMasters/notesMaster1.xml"/></Relationships>
</file>

<file path=ppt/notesSlides/_rels/notesSlide122.xml.rels><?xml version="1.0" encoding="UTF-8" standalone="yes"?>
<Relationships xmlns="http://schemas.openxmlformats.org/package/2006/relationships"><Relationship Id="rId2" Type="http://schemas.openxmlformats.org/officeDocument/2006/relationships/slide" Target="../slides/slide124.xml"/><Relationship Id="rId1" Type="http://schemas.openxmlformats.org/officeDocument/2006/relationships/notesMaster" Target="../notesMasters/notesMaster1.xml"/></Relationships>
</file>

<file path=ppt/notesSlides/_rels/notesSlide123.xml.rels><?xml version="1.0" encoding="UTF-8" standalone="yes"?>
<Relationships xmlns="http://schemas.openxmlformats.org/package/2006/relationships"><Relationship Id="rId2" Type="http://schemas.openxmlformats.org/officeDocument/2006/relationships/slide" Target="../slides/slide125.xml"/><Relationship Id="rId1" Type="http://schemas.openxmlformats.org/officeDocument/2006/relationships/notesMaster" Target="../notesMasters/notesMaster1.xml"/></Relationships>
</file>

<file path=ppt/notesSlides/_rels/notesSlide124.xml.rels><?xml version="1.0" encoding="UTF-8" standalone="yes"?>
<Relationships xmlns="http://schemas.openxmlformats.org/package/2006/relationships"><Relationship Id="rId2" Type="http://schemas.openxmlformats.org/officeDocument/2006/relationships/slide" Target="../slides/slide126.xml"/><Relationship Id="rId1" Type="http://schemas.openxmlformats.org/officeDocument/2006/relationships/notesMaster" Target="../notesMasters/notesMaster1.xml"/></Relationships>
</file>

<file path=ppt/notesSlides/_rels/notesSlide125.xml.rels><?xml version="1.0" encoding="UTF-8" standalone="yes"?>
<Relationships xmlns="http://schemas.openxmlformats.org/package/2006/relationships"><Relationship Id="rId2" Type="http://schemas.openxmlformats.org/officeDocument/2006/relationships/slide" Target="../slides/slide128.xml"/><Relationship Id="rId1" Type="http://schemas.openxmlformats.org/officeDocument/2006/relationships/notesMaster" Target="../notesMasters/notesMaster1.xml"/></Relationships>
</file>

<file path=ppt/notesSlides/_rels/notesSlide126.xml.rels><?xml version="1.0" encoding="UTF-8" standalone="yes"?>
<Relationships xmlns="http://schemas.openxmlformats.org/package/2006/relationships"><Relationship Id="rId2" Type="http://schemas.openxmlformats.org/officeDocument/2006/relationships/slide" Target="../slides/slide129.xml"/><Relationship Id="rId1" Type="http://schemas.openxmlformats.org/officeDocument/2006/relationships/notesMaster" Target="../notesMasters/notesMaster1.xml"/></Relationships>
</file>

<file path=ppt/notesSlides/_rels/notesSlide127.xml.rels><?xml version="1.0" encoding="UTF-8" standalone="yes"?>
<Relationships xmlns="http://schemas.openxmlformats.org/package/2006/relationships"><Relationship Id="rId2" Type="http://schemas.openxmlformats.org/officeDocument/2006/relationships/slide" Target="../slides/slide130.xml"/><Relationship Id="rId1" Type="http://schemas.openxmlformats.org/officeDocument/2006/relationships/notesMaster" Target="../notesMasters/notesMaster1.xml"/></Relationships>
</file>

<file path=ppt/notesSlides/_rels/notesSlide128.xml.rels><?xml version="1.0" encoding="UTF-8" standalone="yes"?>
<Relationships xmlns="http://schemas.openxmlformats.org/package/2006/relationships"><Relationship Id="rId2" Type="http://schemas.openxmlformats.org/officeDocument/2006/relationships/slide" Target="../slides/slide131.xml"/><Relationship Id="rId1" Type="http://schemas.openxmlformats.org/officeDocument/2006/relationships/notesMaster" Target="../notesMasters/notesMaster1.xml"/></Relationships>
</file>

<file path=ppt/notesSlides/_rels/notesSlide129.xml.rels><?xml version="1.0" encoding="UTF-8" standalone="yes"?>
<Relationships xmlns="http://schemas.openxmlformats.org/package/2006/relationships"><Relationship Id="rId2" Type="http://schemas.openxmlformats.org/officeDocument/2006/relationships/slide" Target="../slides/slide13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0.xml.rels><?xml version="1.0" encoding="UTF-8" standalone="yes"?>
<Relationships xmlns="http://schemas.openxmlformats.org/package/2006/relationships"><Relationship Id="rId2" Type="http://schemas.openxmlformats.org/officeDocument/2006/relationships/slide" Target="../slides/slide133.xml"/><Relationship Id="rId1" Type="http://schemas.openxmlformats.org/officeDocument/2006/relationships/notesMaster" Target="../notesMasters/notesMaster1.xml"/></Relationships>
</file>

<file path=ppt/notesSlides/_rels/notesSlide131.xml.rels><?xml version="1.0" encoding="UTF-8" standalone="yes"?>
<Relationships xmlns="http://schemas.openxmlformats.org/package/2006/relationships"><Relationship Id="rId2" Type="http://schemas.openxmlformats.org/officeDocument/2006/relationships/slide" Target="../slides/slide135.xml"/><Relationship Id="rId1" Type="http://schemas.openxmlformats.org/officeDocument/2006/relationships/notesMaster" Target="../notesMasters/notesMaster1.xml"/></Relationships>
</file>

<file path=ppt/notesSlides/_rels/notesSlide132.xml.rels><?xml version="1.0" encoding="UTF-8" standalone="yes"?>
<Relationships xmlns="http://schemas.openxmlformats.org/package/2006/relationships"><Relationship Id="rId2" Type="http://schemas.openxmlformats.org/officeDocument/2006/relationships/slide" Target="../slides/slide136.xml"/><Relationship Id="rId1" Type="http://schemas.openxmlformats.org/officeDocument/2006/relationships/notesMaster" Target="../notesMasters/notesMaster1.xml"/></Relationships>
</file>

<file path=ppt/notesSlides/_rels/notesSlide133.xml.rels><?xml version="1.0" encoding="UTF-8" standalone="yes"?>
<Relationships xmlns="http://schemas.openxmlformats.org/package/2006/relationships"><Relationship Id="rId2" Type="http://schemas.openxmlformats.org/officeDocument/2006/relationships/slide" Target="../slides/slide137.xml"/><Relationship Id="rId1" Type="http://schemas.openxmlformats.org/officeDocument/2006/relationships/notesMaster" Target="../notesMasters/notesMaster1.xml"/></Relationships>
</file>

<file path=ppt/notesSlides/_rels/notesSlide134.xml.rels><?xml version="1.0" encoding="UTF-8" standalone="yes"?>
<Relationships xmlns="http://schemas.openxmlformats.org/package/2006/relationships"><Relationship Id="rId2" Type="http://schemas.openxmlformats.org/officeDocument/2006/relationships/slide" Target="../slides/slide138.xml"/><Relationship Id="rId1" Type="http://schemas.openxmlformats.org/officeDocument/2006/relationships/notesMaster" Target="../notesMasters/notesMaster1.xml"/></Relationships>
</file>

<file path=ppt/notesSlides/_rels/notesSlide135.xml.rels><?xml version="1.0" encoding="UTF-8" standalone="yes"?>
<Relationships xmlns="http://schemas.openxmlformats.org/package/2006/relationships"><Relationship Id="rId2" Type="http://schemas.openxmlformats.org/officeDocument/2006/relationships/slide" Target="../slides/slide139.xml"/><Relationship Id="rId1" Type="http://schemas.openxmlformats.org/officeDocument/2006/relationships/notesMaster" Target="../notesMasters/notesMaster1.xml"/></Relationships>
</file>

<file path=ppt/notesSlides/_rels/notesSlide136.xml.rels><?xml version="1.0" encoding="UTF-8" standalone="yes"?>
<Relationships xmlns="http://schemas.openxmlformats.org/package/2006/relationships"><Relationship Id="rId2" Type="http://schemas.openxmlformats.org/officeDocument/2006/relationships/slide" Target="../slides/slide140.xml"/><Relationship Id="rId1" Type="http://schemas.openxmlformats.org/officeDocument/2006/relationships/notesMaster" Target="../notesMasters/notesMaster1.xml"/></Relationships>
</file>

<file path=ppt/notesSlides/_rels/notesSlide137.xml.rels><?xml version="1.0" encoding="UTF-8" standalone="yes"?>
<Relationships xmlns="http://schemas.openxmlformats.org/package/2006/relationships"><Relationship Id="rId2" Type="http://schemas.openxmlformats.org/officeDocument/2006/relationships/slide" Target="../slides/slide141.xml"/><Relationship Id="rId1" Type="http://schemas.openxmlformats.org/officeDocument/2006/relationships/notesMaster" Target="../notesMasters/notesMaster1.xml"/></Relationships>
</file>

<file path=ppt/notesSlides/_rels/notesSlide138.xml.rels><?xml version="1.0" encoding="UTF-8" standalone="yes"?>
<Relationships xmlns="http://schemas.openxmlformats.org/package/2006/relationships"><Relationship Id="rId2" Type="http://schemas.openxmlformats.org/officeDocument/2006/relationships/slide" Target="../slides/slide142.xml"/><Relationship Id="rId1" Type="http://schemas.openxmlformats.org/officeDocument/2006/relationships/notesMaster" Target="../notesMasters/notesMaster1.xml"/></Relationships>
</file>

<file path=ppt/notesSlides/_rels/notesSlide139.xml.rels><?xml version="1.0" encoding="UTF-8" standalone="yes"?>
<Relationships xmlns="http://schemas.openxmlformats.org/package/2006/relationships"><Relationship Id="rId2" Type="http://schemas.openxmlformats.org/officeDocument/2006/relationships/slide" Target="../slides/slide14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0.xml.rels><?xml version="1.0" encoding="UTF-8" standalone="yes"?>
<Relationships xmlns="http://schemas.openxmlformats.org/package/2006/relationships"><Relationship Id="rId2" Type="http://schemas.openxmlformats.org/officeDocument/2006/relationships/slide" Target="../slides/slide144.xml"/><Relationship Id="rId1" Type="http://schemas.openxmlformats.org/officeDocument/2006/relationships/notesMaster" Target="../notesMasters/notesMaster1.xml"/></Relationships>
</file>

<file path=ppt/notesSlides/_rels/notesSlide141.xml.rels><?xml version="1.0" encoding="UTF-8" standalone="yes"?>
<Relationships xmlns="http://schemas.openxmlformats.org/package/2006/relationships"><Relationship Id="rId2" Type="http://schemas.openxmlformats.org/officeDocument/2006/relationships/slide" Target="../slides/slide145.xml"/><Relationship Id="rId1" Type="http://schemas.openxmlformats.org/officeDocument/2006/relationships/notesMaster" Target="../notesMasters/notesMaster1.xml"/></Relationships>
</file>

<file path=ppt/notesSlides/_rels/notesSlide142.xml.rels><?xml version="1.0" encoding="UTF-8" standalone="yes"?>
<Relationships xmlns="http://schemas.openxmlformats.org/package/2006/relationships"><Relationship Id="rId2" Type="http://schemas.openxmlformats.org/officeDocument/2006/relationships/slide" Target="../slides/slide146.xml"/><Relationship Id="rId1" Type="http://schemas.openxmlformats.org/officeDocument/2006/relationships/notesMaster" Target="../notesMasters/notesMaster1.xml"/></Relationships>
</file>

<file path=ppt/notesSlides/_rels/notesSlide143.xml.rels><?xml version="1.0" encoding="UTF-8" standalone="yes"?>
<Relationships xmlns="http://schemas.openxmlformats.org/package/2006/relationships"><Relationship Id="rId2" Type="http://schemas.openxmlformats.org/officeDocument/2006/relationships/slide" Target="../slides/slide147.xml"/><Relationship Id="rId1" Type="http://schemas.openxmlformats.org/officeDocument/2006/relationships/notesMaster" Target="../notesMasters/notesMaster1.xml"/></Relationships>
</file>

<file path=ppt/notesSlides/_rels/notesSlide144.xml.rels><?xml version="1.0" encoding="UTF-8" standalone="yes"?>
<Relationships xmlns="http://schemas.openxmlformats.org/package/2006/relationships"><Relationship Id="rId2" Type="http://schemas.openxmlformats.org/officeDocument/2006/relationships/slide" Target="../slides/slide148.xml"/><Relationship Id="rId1" Type="http://schemas.openxmlformats.org/officeDocument/2006/relationships/notesMaster" Target="../notesMasters/notesMaster1.xml"/></Relationships>
</file>

<file path=ppt/notesSlides/_rels/notesSlide145.xml.rels><?xml version="1.0" encoding="UTF-8" standalone="yes"?>
<Relationships xmlns="http://schemas.openxmlformats.org/package/2006/relationships"><Relationship Id="rId2" Type="http://schemas.openxmlformats.org/officeDocument/2006/relationships/slide" Target="../slides/slide149.xml"/><Relationship Id="rId1" Type="http://schemas.openxmlformats.org/officeDocument/2006/relationships/notesMaster" Target="../notesMasters/notesMaster1.xml"/></Relationships>
</file>

<file path=ppt/notesSlides/_rels/notesSlide146.xml.rels><?xml version="1.0" encoding="UTF-8" standalone="yes"?>
<Relationships xmlns="http://schemas.openxmlformats.org/package/2006/relationships"><Relationship Id="rId2" Type="http://schemas.openxmlformats.org/officeDocument/2006/relationships/slide" Target="../slides/slide150.xml"/><Relationship Id="rId1" Type="http://schemas.openxmlformats.org/officeDocument/2006/relationships/notesMaster" Target="../notesMasters/notesMaster1.xml"/></Relationships>
</file>

<file path=ppt/notesSlides/_rels/notesSlide147.xml.rels><?xml version="1.0" encoding="UTF-8" standalone="yes"?>
<Relationships xmlns="http://schemas.openxmlformats.org/package/2006/relationships"><Relationship Id="rId2" Type="http://schemas.openxmlformats.org/officeDocument/2006/relationships/slide" Target="../slides/slide151.xml"/><Relationship Id="rId1" Type="http://schemas.openxmlformats.org/officeDocument/2006/relationships/notesMaster" Target="../notesMasters/notesMaster1.xml"/></Relationships>
</file>

<file path=ppt/notesSlides/_rels/notesSlide148.xml.rels><?xml version="1.0" encoding="UTF-8" standalone="yes"?>
<Relationships xmlns="http://schemas.openxmlformats.org/package/2006/relationships"><Relationship Id="rId2" Type="http://schemas.openxmlformats.org/officeDocument/2006/relationships/slide" Target="../slides/slide152.xml"/><Relationship Id="rId1" Type="http://schemas.openxmlformats.org/officeDocument/2006/relationships/notesMaster" Target="../notesMasters/notesMaster1.xml"/></Relationships>
</file>

<file path=ppt/notesSlides/_rels/notesSlide149.xml.rels><?xml version="1.0" encoding="UTF-8" standalone="yes"?>
<Relationships xmlns="http://schemas.openxmlformats.org/package/2006/relationships"><Relationship Id="rId2" Type="http://schemas.openxmlformats.org/officeDocument/2006/relationships/slide" Target="../slides/slide153.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0.xml.rels><?xml version="1.0" encoding="UTF-8" standalone="yes"?>
<Relationships xmlns="http://schemas.openxmlformats.org/package/2006/relationships"><Relationship Id="rId2" Type="http://schemas.openxmlformats.org/officeDocument/2006/relationships/slide" Target="../slides/slide154.xml"/><Relationship Id="rId1" Type="http://schemas.openxmlformats.org/officeDocument/2006/relationships/notesMaster" Target="../notesMasters/notesMaster1.xml"/></Relationships>
</file>

<file path=ppt/notesSlides/_rels/notesSlide151.xml.rels><?xml version="1.0" encoding="UTF-8" standalone="yes"?>
<Relationships xmlns="http://schemas.openxmlformats.org/package/2006/relationships"><Relationship Id="rId2" Type="http://schemas.openxmlformats.org/officeDocument/2006/relationships/slide" Target="../slides/slide155.xml"/><Relationship Id="rId1" Type="http://schemas.openxmlformats.org/officeDocument/2006/relationships/notesMaster" Target="../notesMasters/notesMaster1.xml"/></Relationships>
</file>

<file path=ppt/notesSlides/_rels/notesSlide152.xml.rels><?xml version="1.0" encoding="UTF-8" standalone="yes"?>
<Relationships xmlns="http://schemas.openxmlformats.org/package/2006/relationships"><Relationship Id="rId2" Type="http://schemas.openxmlformats.org/officeDocument/2006/relationships/slide" Target="../slides/slide156.xml"/><Relationship Id="rId1" Type="http://schemas.openxmlformats.org/officeDocument/2006/relationships/notesMaster" Target="../notesMasters/notesMaster1.xml"/></Relationships>
</file>

<file path=ppt/notesSlides/_rels/notesSlide153.xml.rels><?xml version="1.0" encoding="UTF-8" standalone="yes"?>
<Relationships xmlns="http://schemas.openxmlformats.org/package/2006/relationships"><Relationship Id="rId2" Type="http://schemas.openxmlformats.org/officeDocument/2006/relationships/slide" Target="../slides/slide157.xml"/><Relationship Id="rId1" Type="http://schemas.openxmlformats.org/officeDocument/2006/relationships/notesMaster" Target="../notesMasters/notesMaster1.xml"/></Relationships>
</file>

<file path=ppt/notesSlides/_rels/notesSlide154.xml.rels><?xml version="1.0" encoding="UTF-8" standalone="yes"?>
<Relationships xmlns="http://schemas.openxmlformats.org/package/2006/relationships"><Relationship Id="rId2" Type="http://schemas.openxmlformats.org/officeDocument/2006/relationships/slide" Target="../slides/slide158.xml"/><Relationship Id="rId1" Type="http://schemas.openxmlformats.org/officeDocument/2006/relationships/notesMaster" Target="../notesMasters/notesMaster1.xml"/></Relationships>
</file>

<file path=ppt/notesSlides/_rels/notesSlide155.xml.rels><?xml version="1.0" encoding="UTF-8" standalone="yes"?>
<Relationships xmlns="http://schemas.openxmlformats.org/package/2006/relationships"><Relationship Id="rId2" Type="http://schemas.openxmlformats.org/officeDocument/2006/relationships/slide" Target="../slides/slide159.xml"/><Relationship Id="rId1" Type="http://schemas.openxmlformats.org/officeDocument/2006/relationships/notesMaster" Target="../notesMasters/notesMaster1.xml"/></Relationships>
</file>

<file path=ppt/notesSlides/_rels/notesSlide156.xml.rels><?xml version="1.0" encoding="UTF-8" standalone="yes"?>
<Relationships xmlns="http://schemas.openxmlformats.org/package/2006/relationships"><Relationship Id="rId2" Type="http://schemas.openxmlformats.org/officeDocument/2006/relationships/slide" Target="../slides/slide160.xml"/><Relationship Id="rId1" Type="http://schemas.openxmlformats.org/officeDocument/2006/relationships/notesMaster" Target="../notesMasters/notesMaster1.xml"/></Relationships>
</file>

<file path=ppt/notesSlides/_rels/notesSlide157.xml.rels><?xml version="1.0" encoding="UTF-8" standalone="yes"?>
<Relationships xmlns="http://schemas.openxmlformats.org/package/2006/relationships"><Relationship Id="rId2" Type="http://schemas.openxmlformats.org/officeDocument/2006/relationships/slide" Target="../slides/slide161.xml"/><Relationship Id="rId1" Type="http://schemas.openxmlformats.org/officeDocument/2006/relationships/notesMaster" Target="../notesMasters/notesMaster1.xml"/></Relationships>
</file>

<file path=ppt/notesSlides/_rels/notesSlide158.xml.rels><?xml version="1.0" encoding="UTF-8" standalone="yes"?>
<Relationships xmlns="http://schemas.openxmlformats.org/package/2006/relationships"><Relationship Id="rId2" Type="http://schemas.openxmlformats.org/officeDocument/2006/relationships/slide" Target="../slides/slide162.xml"/><Relationship Id="rId1" Type="http://schemas.openxmlformats.org/officeDocument/2006/relationships/notesMaster" Target="../notesMasters/notesMaster1.xml"/></Relationships>
</file>

<file path=ppt/notesSlides/_rels/notesSlide159.xml.rels><?xml version="1.0" encoding="UTF-8" standalone="yes"?>
<Relationships xmlns="http://schemas.openxmlformats.org/package/2006/relationships"><Relationship Id="rId2" Type="http://schemas.openxmlformats.org/officeDocument/2006/relationships/slide" Target="../slides/slide163.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0.xml.rels><?xml version="1.0" encoding="UTF-8" standalone="yes"?>
<Relationships xmlns="http://schemas.openxmlformats.org/package/2006/relationships"><Relationship Id="rId2" Type="http://schemas.openxmlformats.org/officeDocument/2006/relationships/slide" Target="../slides/slide164.xml"/><Relationship Id="rId1" Type="http://schemas.openxmlformats.org/officeDocument/2006/relationships/notesMaster" Target="../notesMasters/notesMaster1.xml"/></Relationships>
</file>

<file path=ppt/notesSlides/_rels/notesSlide161.xml.rels><?xml version="1.0" encoding="UTF-8" standalone="yes"?>
<Relationships xmlns="http://schemas.openxmlformats.org/package/2006/relationships"><Relationship Id="rId2" Type="http://schemas.openxmlformats.org/officeDocument/2006/relationships/slide" Target="../slides/slide165.xml"/><Relationship Id="rId1" Type="http://schemas.openxmlformats.org/officeDocument/2006/relationships/notesMaster" Target="../notesMasters/notesMaster1.xml"/></Relationships>
</file>

<file path=ppt/notesSlides/_rels/notesSlide162.xml.rels><?xml version="1.0" encoding="UTF-8" standalone="yes"?>
<Relationships xmlns="http://schemas.openxmlformats.org/package/2006/relationships"><Relationship Id="rId2" Type="http://schemas.openxmlformats.org/officeDocument/2006/relationships/slide" Target="../slides/slide166.xml"/><Relationship Id="rId1" Type="http://schemas.openxmlformats.org/officeDocument/2006/relationships/notesMaster" Target="../notesMasters/notesMaster1.xml"/></Relationships>
</file>

<file path=ppt/notesSlides/_rels/notesSlide163.xml.rels><?xml version="1.0" encoding="UTF-8" standalone="yes"?>
<Relationships xmlns="http://schemas.openxmlformats.org/package/2006/relationships"><Relationship Id="rId2" Type="http://schemas.openxmlformats.org/officeDocument/2006/relationships/slide" Target="../slides/slide167.xml"/><Relationship Id="rId1" Type="http://schemas.openxmlformats.org/officeDocument/2006/relationships/notesMaster" Target="../notesMasters/notesMaster1.xml"/></Relationships>
</file>

<file path=ppt/notesSlides/_rels/notesSlide164.xml.rels><?xml version="1.0" encoding="UTF-8" standalone="yes"?>
<Relationships xmlns="http://schemas.openxmlformats.org/package/2006/relationships"><Relationship Id="rId2" Type="http://schemas.openxmlformats.org/officeDocument/2006/relationships/slide" Target="../slides/slide168.xml"/><Relationship Id="rId1" Type="http://schemas.openxmlformats.org/officeDocument/2006/relationships/notesMaster" Target="../notesMasters/notesMaster1.xml"/></Relationships>
</file>

<file path=ppt/notesSlides/_rels/notesSlide165.xml.rels><?xml version="1.0" encoding="UTF-8" standalone="yes"?>
<Relationships xmlns="http://schemas.openxmlformats.org/package/2006/relationships"><Relationship Id="rId2" Type="http://schemas.openxmlformats.org/officeDocument/2006/relationships/slide" Target="../slides/slide169.xml"/><Relationship Id="rId1" Type="http://schemas.openxmlformats.org/officeDocument/2006/relationships/notesMaster" Target="../notesMasters/notesMaster1.xml"/></Relationships>
</file>

<file path=ppt/notesSlides/_rels/notesSlide166.xml.rels><?xml version="1.0" encoding="UTF-8" standalone="yes"?>
<Relationships xmlns="http://schemas.openxmlformats.org/package/2006/relationships"><Relationship Id="rId2" Type="http://schemas.openxmlformats.org/officeDocument/2006/relationships/slide" Target="../slides/slide170.xml"/><Relationship Id="rId1" Type="http://schemas.openxmlformats.org/officeDocument/2006/relationships/notesMaster" Target="../notesMasters/notesMaster1.xml"/></Relationships>
</file>

<file path=ppt/notesSlides/_rels/notesSlide167.xml.rels><?xml version="1.0" encoding="UTF-8" standalone="yes"?>
<Relationships xmlns="http://schemas.openxmlformats.org/package/2006/relationships"><Relationship Id="rId2" Type="http://schemas.openxmlformats.org/officeDocument/2006/relationships/slide" Target="../slides/slide171.xml"/><Relationship Id="rId1" Type="http://schemas.openxmlformats.org/officeDocument/2006/relationships/notesMaster" Target="../notesMasters/notesMaster1.xml"/></Relationships>
</file>

<file path=ppt/notesSlides/_rels/notesSlide168.xml.rels><?xml version="1.0" encoding="UTF-8" standalone="yes"?>
<Relationships xmlns="http://schemas.openxmlformats.org/package/2006/relationships"><Relationship Id="rId2" Type="http://schemas.openxmlformats.org/officeDocument/2006/relationships/slide" Target="../slides/slide172.xml"/><Relationship Id="rId1" Type="http://schemas.openxmlformats.org/officeDocument/2006/relationships/notesMaster" Target="../notesMasters/notesMaster1.xml"/></Relationships>
</file>

<file path=ppt/notesSlides/_rels/notesSlide169.xml.rels><?xml version="1.0" encoding="UTF-8" standalone="yes"?>
<Relationships xmlns="http://schemas.openxmlformats.org/package/2006/relationships"><Relationship Id="rId2" Type="http://schemas.openxmlformats.org/officeDocument/2006/relationships/slide" Target="../slides/slide173.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0.xml.rels><?xml version="1.0" encoding="UTF-8" standalone="yes"?>
<Relationships xmlns="http://schemas.openxmlformats.org/package/2006/relationships"><Relationship Id="rId2" Type="http://schemas.openxmlformats.org/officeDocument/2006/relationships/slide" Target="../slides/slide174.xml"/><Relationship Id="rId1" Type="http://schemas.openxmlformats.org/officeDocument/2006/relationships/notesMaster" Target="../notesMasters/notesMaster1.xml"/></Relationships>
</file>

<file path=ppt/notesSlides/_rels/notesSlide171.xml.rels><?xml version="1.0" encoding="UTF-8" standalone="yes"?>
<Relationships xmlns="http://schemas.openxmlformats.org/package/2006/relationships"><Relationship Id="rId2" Type="http://schemas.openxmlformats.org/officeDocument/2006/relationships/slide" Target="../slides/slide175.xml"/><Relationship Id="rId1" Type="http://schemas.openxmlformats.org/officeDocument/2006/relationships/notesMaster" Target="../notesMasters/notesMaster1.xml"/></Relationships>
</file>

<file path=ppt/notesSlides/_rels/notesSlide172.xml.rels><?xml version="1.0" encoding="UTF-8" standalone="yes"?>
<Relationships xmlns="http://schemas.openxmlformats.org/package/2006/relationships"><Relationship Id="rId2" Type="http://schemas.openxmlformats.org/officeDocument/2006/relationships/slide" Target="../slides/slide176.xml"/><Relationship Id="rId1" Type="http://schemas.openxmlformats.org/officeDocument/2006/relationships/notesMaster" Target="../notesMasters/notesMaster1.xml"/></Relationships>
</file>

<file path=ppt/notesSlides/_rels/notesSlide173.xml.rels><?xml version="1.0" encoding="UTF-8" standalone="yes"?>
<Relationships xmlns="http://schemas.openxmlformats.org/package/2006/relationships"><Relationship Id="rId2" Type="http://schemas.openxmlformats.org/officeDocument/2006/relationships/slide" Target="../slides/slide177.xml"/><Relationship Id="rId1" Type="http://schemas.openxmlformats.org/officeDocument/2006/relationships/notesMaster" Target="../notesMasters/notesMaster1.xml"/></Relationships>
</file>

<file path=ppt/notesSlides/_rels/notesSlide174.xml.rels><?xml version="1.0" encoding="UTF-8" standalone="yes"?>
<Relationships xmlns="http://schemas.openxmlformats.org/package/2006/relationships"><Relationship Id="rId2" Type="http://schemas.openxmlformats.org/officeDocument/2006/relationships/slide" Target="../slides/slide178.xml"/><Relationship Id="rId1" Type="http://schemas.openxmlformats.org/officeDocument/2006/relationships/notesMaster" Target="../notesMasters/notesMaster1.xml"/></Relationships>
</file>

<file path=ppt/notesSlides/_rels/notesSlide175.xml.rels><?xml version="1.0" encoding="UTF-8" standalone="yes"?>
<Relationships xmlns="http://schemas.openxmlformats.org/package/2006/relationships"><Relationship Id="rId2" Type="http://schemas.openxmlformats.org/officeDocument/2006/relationships/slide" Target="../slides/slide179.xml"/><Relationship Id="rId1" Type="http://schemas.openxmlformats.org/officeDocument/2006/relationships/notesMaster" Target="../notesMasters/notesMaster1.xml"/></Relationships>
</file>

<file path=ppt/notesSlides/_rels/notesSlide176.xml.rels><?xml version="1.0" encoding="UTF-8" standalone="yes"?>
<Relationships xmlns="http://schemas.openxmlformats.org/package/2006/relationships"><Relationship Id="rId2" Type="http://schemas.openxmlformats.org/officeDocument/2006/relationships/slide" Target="../slides/slide180.xml"/><Relationship Id="rId1" Type="http://schemas.openxmlformats.org/officeDocument/2006/relationships/notesMaster" Target="../notesMasters/notesMaster1.xml"/></Relationships>
</file>

<file path=ppt/notesSlides/_rels/notesSlide177.xml.rels><?xml version="1.0" encoding="UTF-8" standalone="yes"?>
<Relationships xmlns="http://schemas.openxmlformats.org/package/2006/relationships"><Relationship Id="rId2" Type="http://schemas.openxmlformats.org/officeDocument/2006/relationships/slide" Target="../slides/slide181.xml"/><Relationship Id="rId1" Type="http://schemas.openxmlformats.org/officeDocument/2006/relationships/notesMaster" Target="../notesMasters/notesMaster1.xml"/></Relationships>
</file>

<file path=ppt/notesSlides/_rels/notesSlide178.xml.rels><?xml version="1.0" encoding="UTF-8" standalone="yes"?>
<Relationships xmlns="http://schemas.openxmlformats.org/package/2006/relationships"><Relationship Id="rId2" Type="http://schemas.openxmlformats.org/officeDocument/2006/relationships/slide" Target="../slides/slide182.xml"/><Relationship Id="rId1" Type="http://schemas.openxmlformats.org/officeDocument/2006/relationships/notesMaster" Target="../notesMasters/notesMaster1.xml"/></Relationships>
</file>

<file path=ppt/notesSlides/_rels/notesSlide179.xml.rels><?xml version="1.0" encoding="UTF-8" standalone="yes"?>
<Relationships xmlns="http://schemas.openxmlformats.org/package/2006/relationships"><Relationship Id="rId2" Type="http://schemas.openxmlformats.org/officeDocument/2006/relationships/slide" Target="../slides/slide183.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0.xml.rels><?xml version="1.0" encoding="UTF-8" standalone="yes"?>
<Relationships xmlns="http://schemas.openxmlformats.org/package/2006/relationships"><Relationship Id="rId2" Type="http://schemas.openxmlformats.org/officeDocument/2006/relationships/slide" Target="../slides/slide184.xml"/><Relationship Id="rId1" Type="http://schemas.openxmlformats.org/officeDocument/2006/relationships/notesMaster" Target="../notesMasters/notesMaster1.xml"/></Relationships>
</file>

<file path=ppt/notesSlides/_rels/notesSlide181.xml.rels><?xml version="1.0" encoding="UTF-8" standalone="yes"?>
<Relationships xmlns="http://schemas.openxmlformats.org/package/2006/relationships"><Relationship Id="rId2" Type="http://schemas.openxmlformats.org/officeDocument/2006/relationships/slide" Target="../slides/slide185.xml"/><Relationship Id="rId1" Type="http://schemas.openxmlformats.org/officeDocument/2006/relationships/notesMaster" Target="../notesMasters/notesMaster1.xml"/></Relationships>
</file>

<file path=ppt/notesSlides/_rels/notesSlide182.xml.rels><?xml version="1.0" encoding="UTF-8" standalone="yes"?>
<Relationships xmlns="http://schemas.openxmlformats.org/package/2006/relationships"><Relationship Id="rId2" Type="http://schemas.openxmlformats.org/officeDocument/2006/relationships/slide" Target="../slides/slide186.xml"/><Relationship Id="rId1" Type="http://schemas.openxmlformats.org/officeDocument/2006/relationships/notesMaster" Target="../notesMasters/notesMaster1.xml"/></Relationships>
</file>

<file path=ppt/notesSlides/_rels/notesSlide183.xml.rels><?xml version="1.0" encoding="UTF-8" standalone="yes"?>
<Relationships xmlns="http://schemas.openxmlformats.org/package/2006/relationships"><Relationship Id="rId2" Type="http://schemas.openxmlformats.org/officeDocument/2006/relationships/slide" Target="../slides/slide187.xml"/><Relationship Id="rId1" Type="http://schemas.openxmlformats.org/officeDocument/2006/relationships/notesMaster" Target="../notesMasters/notesMaster1.xml"/></Relationships>
</file>

<file path=ppt/notesSlides/_rels/notesSlide184.xml.rels><?xml version="1.0" encoding="UTF-8" standalone="yes"?>
<Relationships xmlns="http://schemas.openxmlformats.org/package/2006/relationships"><Relationship Id="rId2" Type="http://schemas.openxmlformats.org/officeDocument/2006/relationships/slide" Target="../slides/slide188.xml"/><Relationship Id="rId1" Type="http://schemas.openxmlformats.org/officeDocument/2006/relationships/notesMaster" Target="../notesMasters/notesMaster1.xml"/></Relationships>
</file>

<file path=ppt/notesSlides/_rels/notesSlide185.xml.rels><?xml version="1.0" encoding="UTF-8" standalone="yes"?>
<Relationships xmlns="http://schemas.openxmlformats.org/package/2006/relationships"><Relationship Id="rId2" Type="http://schemas.openxmlformats.org/officeDocument/2006/relationships/slide" Target="../slides/slide189.xml"/><Relationship Id="rId1" Type="http://schemas.openxmlformats.org/officeDocument/2006/relationships/notesMaster" Target="../notesMasters/notesMaster1.xml"/></Relationships>
</file>

<file path=ppt/notesSlides/_rels/notesSlide186.xml.rels><?xml version="1.0" encoding="UTF-8" standalone="yes"?>
<Relationships xmlns="http://schemas.openxmlformats.org/package/2006/relationships"><Relationship Id="rId2" Type="http://schemas.openxmlformats.org/officeDocument/2006/relationships/slide" Target="../slides/slide190.xml"/><Relationship Id="rId1" Type="http://schemas.openxmlformats.org/officeDocument/2006/relationships/notesMaster" Target="../notesMasters/notesMaster1.xml"/></Relationships>
</file>

<file path=ppt/notesSlides/_rels/notesSlide187.xml.rels><?xml version="1.0" encoding="UTF-8" standalone="yes"?>
<Relationships xmlns="http://schemas.openxmlformats.org/package/2006/relationships"><Relationship Id="rId2" Type="http://schemas.openxmlformats.org/officeDocument/2006/relationships/slide" Target="../slides/slide192.xml"/><Relationship Id="rId1" Type="http://schemas.openxmlformats.org/officeDocument/2006/relationships/notesMaster" Target="../notesMasters/notesMaster1.xml"/></Relationships>
</file>

<file path=ppt/notesSlides/_rels/notesSlide188.xml.rels><?xml version="1.0" encoding="UTF-8" standalone="yes"?>
<Relationships xmlns="http://schemas.openxmlformats.org/package/2006/relationships"><Relationship Id="rId2" Type="http://schemas.openxmlformats.org/officeDocument/2006/relationships/slide" Target="../slides/slide194.xml"/><Relationship Id="rId1" Type="http://schemas.openxmlformats.org/officeDocument/2006/relationships/notesMaster" Target="../notesMasters/notesMaster1.xml"/></Relationships>
</file>

<file path=ppt/notesSlides/_rels/notesSlide189.xml.rels><?xml version="1.0" encoding="UTF-8" standalone="yes"?>
<Relationships xmlns="http://schemas.openxmlformats.org/package/2006/relationships"><Relationship Id="rId2" Type="http://schemas.openxmlformats.org/officeDocument/2006/relationships/slide" Target="../slides/slide195.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0.xml.rels><?xml version="1.0" encoding="UTF-8" standalone="yes"?>
<Relationships xmlns="http://schemas.openxmlformats.org/package/2006/relationships"><Relationship Id="rId2" Type="http://schemas.openxmlformats.org/officeDocument/2006/relationships/slide" Target="../slides/slide196.xml"/><Relationship Id="rId1" Type="http://schemas.openxmlformats.org/officeDocument/2006/relationships/notesMaster" Target="../notesMasters/notesMaster1.xml"/></Relationships>
</file>

<file path=ppt/notesSlides/_rels/notesSlide191.xml.rels><?xml version="1.0" encoding="UTF-8" standalone="yes"?>
<Relationships xmlns="http://schemas.openxmlformats.org/package/2006/relationships"><Relationship Id="rId2" Type="http://schemas.openxmlformats.org/officeDocument/2006/relationships/slide" Target="../slides/slide197.xml"/><Relationship Id="rId1" Type="http://schemas.openxmlformats.org/officeDocument/2006/relationships/notesMaster" Target="../notesMasters/notesMaster1.xml"/></Relationships>
</file>

<file path=ppt/notesSlides/_rels/notesSlide192.xml.rels><?xml version="1.0" encoding="UTF-8" standalone="yes"?>
<Relationships xmlns="http://schemas.openxmlformats.org/package/2006/relationships"><Relationship Id="rId2" Type="http://schemas.openxmlformats.org/officeDocument/2006/relationships/slide" Target="../slides/slide198.xml"/><Relationship Id="rId1" Type="http://schemas.openxmlformats.org/officeDocument/2006/relationships/notesMaster" Target="../notesMasters/notesMaster1.xml"/></Relationships>
</file>

<file path=ppt/notesSlides/_rels/notesSlide193.xml.rels><?xml version="1.0" encoding="UTF-8" standalone="yes"?>
<Relationships xmlns="http://schemas.openxmlformats.org/package/2006/relationships"><Relationship Id="rId2" Type="http://schemas.openxmlformats.org/officeDocument/2006/relationships/slide" Target="../slides/slide199.xml"/><Relationship Id="rId1" Type="http://schemas.openxmlformats.org/officeDocument/2006/relationships/notesMaster" Target="../notesMasters/notesMaster1.xml"/></Relationships>
</file>

<file path=ppt/notesSlides/_rels/notesSlide194.xml.rels><?xml version="1.0" encoding="UTF-8" standalone="yes"?>
<Relationships xmlns="http://schemas.openxmlformats.org/package/2006/relationships"><Relationship Id="rId2" Type="http://schemas.openxmlformats.org/officeDocument/2006/relationships/slide" Target="../slides/slide200.xml"/><Relationship Id="rId1" Type="http://schemas.openxmlformats.org/officeDocument/2006/relationships/notesMaster" Target="../notesMasters/notesMaster1.xml"/></Relationships>
</file>

<file path=ppt/notesSlides/_rels/notesSlide195.xml.rels><?xml version="1.0" encoding="UTF-8" standalone="yes"?>
<Relationships xmlns="http://schemas.openxmlformats.org/package/2006/relationships"><Relationship Id="rId2" Type="http://schemas.openxmlformats.org/officeDocument/2006/relationships/slide" Target="../slides/slide201.xml"/><Relationship Id="rId1" Type="http://schemas.openxmlformats.org/officeDocument/2006/relationships/notesMaster" Target="../notesMasters/notesMaster1.xml"/></Relationships>
</file>

<file path=ppt/notesSlides/_rels/notesSlide196.xml.rels><?xml version="1.0" encoding="UTF-8" standalone="yes"?>
<Relationships xmlns="http://schemas.openxmlformats.org/package/2006/relationships"><Relationship Id="rId2" Type="http://schemas.openxmlformats.org/officeDocument/2006/relationships/slide" Target="../slides/slide202.xml"/><Relationship Id="rId1" Type="http://schemas.openxmlformats.org/officeDocument/2006/relationships/notesMaster" Target="../notesMasters/notesMaster1.xml"/></Relationships>
</file>

<file path=ppt/notesSlides/_rels/notesSlide197.xml.rels><?xml version="1.0" encoding="UTF-8" standalone="yes"?>
<Relationships xmlns="http://schemas.openxmlformats.org/package/2006/relationships"><Relationship Id="rId2" Type="http://schemas.openxmlformats.org/officeDocument/2006/relationships/slide" Target="../slides/slide203.xml"/><Relationship Id="rId1" Type="http://schemas.openxmlformats.org/officeDocument/2006/relationships/notesMaster" Target="../notesMasters/notesMaster1.xml"/></Relationships>
</file>

<file path=ppt/notesSlides/_rels/notesSlide198.xml.rels><?xml version="1.0" encoding="UTF-8" standalone="yes"?>
<Relationships xmlns="http://schemas.openxmlformats.org/package/2006/relationships"><Relationship Id="rId2" Type="http://schemas.openxmlformats.org/officeDocument/2006/relationships/slide" Target="../slides/slide204.xml"/><Relationship Id="rId1" Type="http://schemas.openxmlformats.org/officeDocument/2006/relationships/notesMaster" Target="../notesMasters/notesMaster1.xml"/></Relationships>
</file>

<file path=ppt/notesSlides/_rels/notesSlide199.xml.rels><?xml version="1.0" encoding="UTF-8" standalone="yes"?>
<Relationships xmlns="http://schemas.openxmlformats.org/package/2006/relationships"><Relationship Id="rId2" Type="http://schemas.openxmlformats.org/officeDocument/2006/relationships/slide" Target="../slides/slide20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00.xml.rels><?xml version="1.0" encoding="UTF-8" standalone="yes"?>
<Relationships xmlns="http://schemas.openxmlformats.org/package/2006/relationships"><Relationship Id="rId2" Type="http://schemas.openxmlformats.org/officeDocument/2006/relationships/slide" Target="../slides/slide206.xml"/><Relationship Id="rId1" Type="http://schemas.openxmlformats.org/officeDocument/2006/relationships/notesMaster" Target="../notesMasters/notesMaster1.xml"/></Relationships>
</file>

<file path=ppt/notesSlides/_rels/notesSlide201.xml.rels><?xml version="1.0" encoding="UTF-8" standalone="yes"?>
<Relationships xmlns="http://schemas.openxmlformats.org/package/2006/relationships"><Relationship Id="rId2" Type="http://schemas.openxmlformats.org/officeDocument/2006/relationships/slide" Target="../slides/slide207.xml"/><Relationship Id="rId1" Type="http://schemas.openxmlformats.org/officeDocument/2006/relationships/notesMaster" Target="../notesMasters/notesMaster1.xml"/></Relationships>
</file>

<file path=ppt/notesSlides/_rels/notesSlide202.xml.rels><?xml version="1.0" encoding="UTF-8" standalone="yes"?>
<Relationships xmlns="http://schemas.openxmlformats.org/package/2006/relationships"><Relationship Id="rId2" Type="http://schemas.openxmlformats.org/officeDocument/2006/relationships/slide" Target="../slides/slide208.xml"/><Relationship Id="rId1" Type="http://schemas.openxmlformats.org/officeDocument/2006/relationships/notesMaster" Target="../notesMasters/notesMaster1.xml"/></Relationships>
</file>

<file path=ppt/notesSlides/_rels/notesSlide203.xml.rels><?xml version="1.0" encoding="UTF-8" standalone="yes"?>
<Relationships xmlns="http://schemas.openxmlformats.org/package/2006/relationships"><Relationship Id="rId2" Type="http://schemas.openxmlformats.org/officeDocument/2006/relationships/slide" Target="../slides/slide209.xml"/><Relationship Id="rId1" Type="http://schemas.openxmlformats.org/officeDocument/2006/relationships/notesMaster" Target="../notesMasters/notesMaster1.xml"/></Relationships>
</file>

<file path=ppt/notesSlides/_rels/notesSlide204.xml.rels><?xml version="1.0" encoding="UTF-8" standalone="yes"?>
<Relationships xmlns="http://schemas.openxmlformats.org/package/2006/relationships"><Relationship Id="rId2" Type="http://schemas.openxmlformats.org/officeDocument/2006/relationships/slide" Target="../slides/slide210.xml"/><Relationship Id="rId1" Type="http://schemas.openxmlformats.org/officeDocument/2006/relationships/notesMaster" Target="../notesMasters/notesMaster1.xml"/></Relationships>
</file>

<file path=ppt/notesSlides/_rels/notesSlide205.xml.rels><?xml version="1.0" encoding="UTF-8" standalone="yes"?>
<Relationships xmlns="http://schemas.openxmlformats.org/package/2006/relationships"><Relationship Id="rId2" Type="http://schemas.openxmlformats.org/officeDocument/2006/relationships/slide" Target="../slides/slide211.xml"/><Relationship Id="rId1" Type="http://schemas.openxmlformats.org/officeDocument/2006/relationships/notesMaster" Target="../notesMasters/notesMaster1.xml"/></Relationships>
</file>

<file path=ppt/notesSlides/_rels/notesSlide206.xml.rels><?xml version="1.0" encoding="UTF-8" standalone="yes"?>
<Relationships xmlns="http://schemas.openxmlformats.org/package/2006/relationships"><Relationship Id="rId2" Type="http://schemas.openxmlformats.org/officeDocument/2006/relationships/slide" Target="../slides/slide212.xml"/><Relationship Id="rId1" Type="http://schemas.openxmlformats.org/officeDocument/2006/relationships/notesMaster" Target="../notesMasters/notesMaster1.xml"/></Relationships>
</file>

<file path=ppt/notesSlides/_rels/notesSlide207.xml.rels><?xml version="1.0" encoding="UTF-8" standalone="yes"?>
<Relationships xmlns="http://schemas.openxmlformats.org/package/2006/relationships"><Relationship Id="rId2" Type="http://schemas.openxmlformats.org/officeDocument/2006/relationships/slide" Target="../slides/slide21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7542409-6A04-4DC6-AC3A-D3758287A8F2}" type="slidenum">
              <a:rPr lang="en-US" smtClean="0"/>
              <a:t>1</a:t>
            </a:fld>
            <a:endParaRPr lang="en-US"/>
          </a:p>
        </p:txBody>
      </p:sp>
    </p:spTree>
    <p:extLst>
      <p:ext uri="{BB962C8B-B14F-4D97-AF65-F5344CB8AC3E}">
        <p14:creationId xmlns:p14="http://schemas.microsoft.com/office/powerpoint/2010/main" val="211942966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1" i="1"/>
          </a:p>
        </p:txBody>
      </p:sp>
      <p:sp>
        <p:nvSpPr>
          <p:cNvPr id="4" name="Slide Number Placeholder 3"/>
          <p:cNvSpPr>
            <a:spLocks noGrp="1"/>
          </p:cNvSpPr>
          <p:nvPr>
            <p:ph type="sldNum" sz="quarter" idx="5"/>
          </p:nvPr>
        </p:nvSpPr>
        <p:spPr/>
        <p:txBody>
          <a:bodyPr/>
          <a:lstStyle/>
          <a:p>
            <a:fld id="{77542409-6A04-4DC6-AC3A-D3758287A8F2}" type="slidenum">
              <a:rPr lang="en-US" smtClean="0"/>
              <a:t>10</a:t>
            </a:fld>
            <a:endParaRPr lang="en-US"/>
          </a:p>
        </p:txBody>
      </p:sp>
    </p:spTree>
    <p:extLst>
      <p:ext uri="{BB962C8B-B14F-4D97-AF65-F5344CB8AC3E}">
        <p14:creationId xmlns:p14="http://schemas.microsoft.com/office/powerpoint/2010/main" val="222996010"/>
      </p:ext>
    </p:extLst>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7542409-6A04-4DC6-AC3A-D3758287A8F2}" type="slidenum">
              <a:rPr lang="en-US" smtClean="0"/>
              <a:t>102</a:t>
            </a:fld>
            <a:endParaRPr lang="en-US"/>
          </a:p>
        </p:txBody>
      </p:sp>
    </p:spTree>
    <p:extLst>
      <p:ext uri="{BB962C8B-B14F-4D97-AF65-F5344CB8AC3E}">
        <p14:creationId xmlns:p14="http://schemas.microsoft.com/office/powerpoint/2010/main" val="2363627774"/>
      </p:ext>
    </p:extLst>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7542409-6A04-4DC6-AC3A-D3758287A8F2}" type="slidenum">
              <a:rPr lang="en-US" smtClean="0"/>
              <a:t>103</a:t>
            </a:fld>
            <a:endParaRPr lang="en-US"/>
          </a:p>
        </p:txBody>
      </p:sp>
    </p:spTree>
    <p:extLst>
      <p:ext uri="{BB962C8B-B14F-4D97-AF65-F5344CB8AC3E}">
        <p14:creationId xmlns:p14="http://schemas.microsoft.com/office/powerpoint/2010/main" val="1112757691"/>
      </p:ext>
    </p:extLst>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7542409-6A04-4DC6-AC3A-D3758287A8F2}" type="slidenum">
              <a:rPr lang="en-US" smtClean="0"/>
              <a:t>104</a:t>
            </a:fld>
            <a:endParaRPr lang="en-US"/>
          </a:p>
        </p:txBody>
      </p:sp>
    </p:spTree>
    <p:extLst>
      <p:ext uri="{BB962C8B-B14F-4D97-AF65-F5344CB8AC3E}">
        <p14:creationId xmlns:p14="http://schemas.microsoft.com/office/powerpoint/2010/main" val="3492036982"/>
      </p:ext>
    </p:extLst>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7542409-6A04-4DC6-AC3A-D3758287A8F2}" type="slidenum">
              <a:rPr lang="en-US" smtClean="0"/>
              <a:t>105</a:t>
            </a:fld>
            <a:endParaRPr lang="en-US"/>
          </a:p>
        </p:txBody>
      </p:sp>
    </p:spTree>
    <p:extLst>
      <p:ext uri="{BB962C8B-B14F-4D97-AF65-F5344CB8AC3E}">
        <p14:creationId xmlns:p14="http://schemas.microsoft.com/office/powerpoint/2010/main" val="3648058303"/>
      </p:ext>
    </p:extLst>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7542409-6A04-4DC6-AC3A-D3758287A8F2}" type="slidenum">
              <a:rPr lang="en-US" smtClean="0"/>
              <a:t>106</a:t>
            </a:fld>
            <a:endParaRPr lang="en-US"/>
          </a:p>
        </p:txBody>
      </p:sp>
    </p:spTree>
    <p:extLst>
      <p:ext uri="{BB962C8B-B14F-4D97-AF65-F5344CB8AC3E}">
        <p14:creationId xmlns:p14="http://schemas.microsoft.com/office/powerpoint/2010/main" val="138177349"/>
      </p:ext>
    </p:extLst>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1" i="1"/>
          </a:p>
        </p:txBody>
      </p:sp>
      <p:sp>
        <p:nvSpPr>
          <p:cNvPr id="4" name="Slide Number Placeholder 3"/>
          <p:cNvSpPr>
            <a:spLocks noGrp="1"/>
          </p:cNvSpPr>
          <p:nvPr>
            <p:ph type="sldNum" sz="quarter" idx="5"/>
          </p:nvPr>
        </p:nvSpPr>
        <p:spPr/>
        <p:txBody>
          <a:bodyPr/>
          <a:lstStyle/>
          <a:p>
            <a:fld id="{77542409-6A04-4DC6-AC3A-D3758287A8F2}" type="slidenum">
              <a:rPr lang="en-US" smtClean="0"/>
              <a:t>107</a:t>
            </a:fld>
            <a:endParaRPr lang="en-US"/>
          </a:p>
        </p:txBody>
      </p:sp>
    </p:spTree>
    <p:extLst>
      <p:ext uri="{BB962C8B-B14F-4D97-AF65-F5344CB8AC3E}">
        <p14:creationId xmlns:p14="http://schemas.microsoft.com/office/powerpoint/2010/main" val="3653817868"/>
      </p:ext>
    </p:extLst>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7542409-6A04-4DC6-AC3A-D3758287A8F2}" type="slidenum">
              <a:rPr lang="en-US" smtClean="0"/>
              <a:t>108</a:t>
            </a:fld>
            <a:endParaRPr lang="en-US"/>
          </a:p>
        </p:txBody>
      </p:sp>
    </p:spTree>
    <p:extLst>
      <p:ext uri="{BB962C8B-B14F-4D97-AF65-F5344CB8AC3E}">
        <p14:creationId xmlns:p14="http://schemas.microsoft.com/office/powerpoint/2010/main" val="1356196491"/>
      </p:ext>
    </p:extLst>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7542409-6A04-4DC6-AC3A-D3758287A8F2}" type="slidenum">
              <a:rPr lang="en-US" smtClean="0"/>
              <a:t>109</a:t>
            </a:fld>
            <a:endParaRPr lang="en-US"/>
          </a:p>
        </p:txBody>
      </p:sp>
    </p:spTree>
    <p:extLst>
      <p:ext uri="{BB962C8B-B14F-4D97-AF65-F5344CB8AC3E}">
        <p14:creationId xmlns:p14="http://schemas.microsoft.com/office/powerpoint/2010/main" val="1451092613"/>
      </p:ext>
    </p:extLst>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7542409-6A04-4DC6-AC3A-D3758287A8F2}" type="slidenum">
              <a:rPr lang="en-US" smtClean="0"/>
              <a:t>110</a:t>
            </a:fld>
            <a:endParaRPr lang="en-US"/>
          </a:p>
        </p:txBody>
      </p:sp>
    </p:spTree>
    <p:extLst>
      <p:ext uri="{BB962C8B-B14F-4D97-AF65-F5344CB8AC3E}">
        <p14:creationId xmlns:p14="http://schemas.microsoft.com/office/powerpoint/2010/main" val="3030968976"/>
      </p:ext>
    </p:extLst>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7542409-6A04-4DC6-AC3A-D3758287A8F2}" type="slidenum">
              <a:rPr lang="en-US" smtClean="0"/>
              <a:t>111</a:t>
            </a:fld>
            <a:endParaRPr lang="en-US"/>
          </a:p>
        </p:txBody>
      </p:sp>
    </p:spTree>
    <p:extLst>
      <p:ext uri="{BB962C8B-B14F-4D97-AF65-F5344CB8AC3E}">
        <p14:creationId xmlns:p14="http://schemas.microsoft.com/office/powerpoint/2010/main" val="378110099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1" i="1"/>
          </a:p>
        </p:txBody>
      </p:sp>
      <p:sp>
        <p:nvSpPr>
          <p:cNvPr id="4" name="Slide Number Placeholder 3"/>
          <p:cNvSpPr>
            <a:spLocks noGrp="1"/>
          </p:cNvSpPr>
          <p:nvPr>
            <p:ph type="sldNum" sz="quarter" idx="5"/>
          </p:nvPr>
        </p:nvSpPr>
        <p:spPr/>
        <p:txBody>
          <a:bodyPr/>
          <a:lstStyle/>
          <a:p>
            <a:fld id="{77542409-6A04-4DC6-AC3A-D3758287A8F2}" type="slidenum">
              <a:rPr lang="en-US" smtClean="0"/>
              <a:t>11</a:t>
            </a:fld>
            <a:endParaRPr lang="en-US"/>
          </a:p>
        </p:txBody>
      </p:sp>
    </p:spTree>
    <p:extLst>
      <p:ext uri="{BB962C8B-B14F-4D97-AF65-F5344CB8AC3E}">
        <p14:creationId xmlns:p14="http://schemas.microsoft.com/office/powerpoint/2010/main" val="2895936279"/>
      </p:ext>
    </p:extLst>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7542409-6A04-4DC6-AC3A-D3758287A8F2}" type="slidenum">
              <a:rPr lang="en-US" smtClean="0"/>
              <a:t>112</a:t>
            </a:fld>
            <a:endParaRPr lang="en-US"/>
          </a:p>
        </p:txBody>
      </p:sp>
    </p:spTree>
    <p:extLst>
      <p:ext uri="{BB962C8B-B14F-4D97-AF65-F5344CB8AC3E}">
        <p14:creationId xmlns:p14="http://schemas.microsoft.com/office/powerpoint/2010/main" val="3330244805"/>
      </p:ext>
    </p:extLst>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7542409-6A04-4DC6-AC3A-D3758287A8F2}" type="slidenum">
              <a:rPr lang="en-US" smtClean="0"/>
              <a:t>113</a:t>
            </a:fld>
            <a:endParaRPr lang="en-US"/>
          </a:p>
        </p:txBody>
      </p:sp>
    </p:spTree>
    <p:extLst>
      <p:ext uri="{BB962C8B-B14F-4D97-AF65-F5344CB8AC3E}">
        <p14:creationId xmlns:p14="http://schemas.microsoft.com/office/powerpoint/2010/main" val="214206883"/>
      </p:ext>
    </p:extLst>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7542409-6A04-4DC6-AC3A-D3758287A8F2}" type="slidenum">
              <a:rPr lang="en-US" smtClean="0"/>
              <a:t>114</a:t>
            </a:fld>
            <a:endParaRPr lang="en-US"/>
          </a:p>
        </p:txBody>
      </p:sp>
    </p:spTree>
    <p:extLst>
      <p:ext uri="{BB962C8B-B14F-4D97-AF65-F5344CB8AC3E}">
        <p14:creationId xmlns:p14="http://schemas.microsoft.com/office/powerpoint/2010/main" val="3697994324"/>
      </p:ext>
    </p:extLst>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7542409-6A04-4DC6-AC3A-D3758287A8F2}" type="slidenum">
              <a:rPr lang="en-US" smtClean="0"/>
              <a:t>115</a:t>
            </a:fld>
            <a:endParaRPr lang="en-US"/>
          </a:p>
        </p:txBody>
      </p:sp>
    </p:spTree>
    <p:extLst>
      <p:ext uri="{BB962C8B-B14F-4D97-AF65-F5344CB8AC3E}">
        <p14:creationId xmlns:p14="http://schemas.microsoft.com/office/powerpoint/2010/main" val="517371828"/>
      </p:ext>
    </p:extLst>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7542409-6A04-4DC6-AC3A-D3758287A8F2}" type="slidenum">
              <a:rPr lang="en-US" smtClean="0"/>
              <a:t>116</a:t>
            </a:fld>
            <a:endParaRPr lang="en-US"/>
          </a:p>
        </p:txBody>
      </p:sp>
    </p:spTree>
    <p:extLst>
      <p:ext uri="{BB962C8B-B14F-4D97-AF65-F5344CB8AC3E}">
        <p14:creationId xmlns:p14="http://schemas.microsoft.com/office/powerpoint/2010/main" val="2934423527"/>
      </p:ext>
    </p:extLst>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7542409-6A04-4DC6-AC3A-D3758287A8F2}" type="slidenum">
              <a:rPr lang="en-US" smtClean="0"/>
              <a:t>117</a:t>
            </a:fld>
            <a:endParaRPr lang="en-US"/>
          </a:p>
        </p:txBody>
      </p:sp>
    </p:spTree>
    <p:extLst>
      <p:ext uri="{BB962C8B-B14F-4D97-AF65-F5344CB8AC3E}">
        <p14:creationId xmlns:p14="http://schemas.microsoft.com/office/powerpoint/2010/main" val="1833304840"/>
      </p:ext>
    </p:extLst>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7542409-6A04-4DC6-AC3A-D3758287A8F2}" type="slidenum">
              <a:rPr lang="en-US" smtClean="0"/>
              <a:t>118</a:t>
            </a:fld>
            <a:endParaRPr lang="en-US"/>
          </a:p>
        </p:txBody>
      </p:sp>
    </p:spTree>
    <p:extLst>
      <p:ext uri="{BB962C8B-B14F-4D97-AF65-F5344CB8AC3E}">
        <p14:creationId xmlns:p14="http://schemas.microsoft.com/office/powerpoint/2010/main" val="2223905528"/>
      </p:ext>
    </p:extLst>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7542409-6A04-4DC6-AC3A-D3758287A8F2}" type="slidenum">
              <a:rPr lang="en-US" smtClean="0"/>
              <a:t>119</a:t>
            </a:fld>
            <a:endParaRPr lang="en-US"/>
          </a:p>
        </p:txBody>
      </p:sp>
    </p:spTree>
    <p:extLst>
      <p:ext uri="{BB962C8B-B14F-4D97-AF65-F5344CB8AC3E}">
        <p14:creationId xmlns:p14="http://schemas.microsoft.com/office/powerpoint/2010/main" val="491453056"/>
      </p:ext>
    </p:extLst>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7542409-6A04-4DC6-AC3A-D3758287A8F2}" type="slidenum">
              <a:rPr lang="en-US" smtClean="0"/>
              <a:t>120</a:t>
            </a:fld>
            <a:endParaRPr lang="en-US"/>
          </a:p>
        </p:txBody>
      </p:sp>
    </p:spTree>
    <p:extLst>
      <p:ext uri="{BB962C8B-B14F-4D97-AF65-F5344CB8AC3E}">
        <p14:creationId xmlns:p14="http://schemas.microsoft.com/office/powerpoint/2010/main" val="2056277648"/>
      </p:ext>
    </p:extLst>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7542409-6A04-4DC6-AC3A-D3758287A8F2}" type="slidenum">
              <a:rPr lang="en-US" smtClean="0"/>
              <a:t>121</a:t>
            </a:fld>
            <a:endParaRPr lang="en-US"/>
          </a:p>
        </p:txBody>
      </p:sp>
    </p:spTree>
    <p:extLst>
      <p:ext uri="{BB962C8B-B14F-4D97-AF65-F5344CB8AC3E}">
        <p14:creationId xmlns:p14="http://schemas.microsoft.com/office/powerpoint/2010/main" val="295412863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7542409-6A04-4DC6-AC3A-D3758287A8F2}" type="slidenum">
              <a:rPr lang="en-US" smtClean="0"/>
              <a:t>12</a:t>
            </a:fld>
            <a:endParaRPr lang="en-US"/>
          </a:p>
        </p:txBody>
      </p:sp>
    </p:spTree>
    <p:extLst>
      <p:ext uri="{BB962C8B-B14F-4D97-AF65-F5344CB8AC3E}">
        <p14:creationId xmlns:p14="http://schemas.microsoft.com/office/powerpoint/2010/main" val="2660917445"/>
      </p:ext>
    </p:extLst>
  </p:cSld>
  <p:clrMapOvr>
    <a:masterClrMapping/>
  </p:clrMapOvr>
</p:notes>
</file>

<file path=ppt/notesSlides/notesSlide1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7542409-6A04-4DC6-AC3A-D3758287A8F2}" type="slidenum">
              <a:rPr lang="en-US" smtClean="0"/>
              <a:t>122</a:t>
            </a:fld>
            <a:endParaRPr lang="en-US"/>
          </a:p>
        </p:txBody>
      </p:sp>
    </p:spTree>
    <p:extLst>
      <p:ext uri="{BB962C8B-B14F-4D97-AF65-F5344CB8AC3E}">
        <p14:creationId xmlns:p14="http://schemas.microsoft.com/office/powerpoint/2010/main" val="3760505785"/>
      </p:ext>
    </p:extLst>
  </p:cSld>
  <p:clrMapOvr>
    <a:masterClrMapping/>
  </p:clrMapOvr>
</p:notes>
</file>

<file path=ppt/notesSlides/notesSlide1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7542409-6A04-4DC6-AC3A-D3758287A8F2}" type="slidenum">
              <a:rPr lang="en-US" smtClean="0"/>
              <a:t>123</a:t>
            </a:fld>
            <a:endParaRPr lang="en-US"/>
          </a:p>
        </p:txBody>
      </p:sp>
    </p:spTree>
    <p:extLst>
      <p:ext uri="{BB962C8B-B14F-4D97-AF65-F5344CB8AC3E}">
        <p14:creationId xmlns:p14="http://schemas.microsoft.com/office/powerpoint/2010/main" val="4025060841"/>
      </p:ext>
    </p:extLst>
  </p:cSld>
  <p:clrMapOvr>
    <a:masterClrMapping/>
  </p:clrMapOvr>
</p:notes>
</file>

<file path=ppt/notesSlides/notesSlide1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7542409-6A04-4DC6-AC3A-D3758287A8F2}" type="slidenum">
              <a:rPr lang="en-US" smtClean="0"/>
              <a:t>124</a:t>
            </a:fld>
            <a:endParaRPr lang="en-US"/>
          </a:p>
        </p:txBody>
      </p:sp>
    </p:spTree>
    <p:extLst>
      <p:ext uri="{BB962C8B-B14F-4D97-AF65-F5344CB8AC3E}">
        <p14:creationId xmlns:p14="http://schemas.microsoft.com/office/powerpoint/2010/main" val="2644773249"/>
      </p:ext>
    </p:extLst>
  </p:cSld>
  <p:clrMapOvr>
    <a:masterClrMapping/>
  </p:clrMapOvr>
</p:notes>
</file>

<file path=ppt/notesSlides/notesSlide1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7542409-6A04-4DC6-AC3A-D3758287A8F2}" type="slidenum">
              <a:rPr lang="en-US" smtClean="0"/>
              <a:t>125</a:t>
            </a:fld>
            <a:endParaRPr lang="en-US"/>
          </a:p>
        </p:txBody>
      </p:sp>
    </p:spTree>
    <p:extLst>
      <p:ext uri="{BB962C8B-B14F-4D97-AF65-F5344CB8AC3E}">
        <p14:creationId xmlns:p14="http://schemas.microsoft.com/office/powerpoint/2010/main" val="1952130996"/>
      </p:ext>
    </p:extLst>
  </p:cSld>
  <p:clrMapOvr>
    <a:masterClrMapping/>
  </p:clrMapOvr>
</p:notes>
</file>

<file path=ppt/notesSlides/notesSlide1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7542409-6A04-4DC6-AC3A-D3758287A8F2}" type="slidenum">
              <a:rPr lang="en-US" smtClean="0"/>
              <a:t>126</a:t>
            </a:fld>
            <a:endParaRPr lang="en-US"/>
          </a:p>
        </p:txBody>
      </p:sp>
    </p:spTree>
    <p:extLst>
      <p:ext uri="{BB962C8B-B14F-4D97-AF65-F5344CB8AC3E}">
        <p14:creationId xmlns:p14="http://schemas.microsoft.com/office/powerpoint/2010/main" val="219974491"/>
      </p:ext>
    </p:extLst>
  </p:cSld>
  <p:clrMapOvr>
    <a:masterClrMapping/>
  </p:clrMapOvr>
</p:notes>
</file>

<file path=ppt/notesSlides/notesSlide1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7542409-6A04-4DC6-AC3A-D3758287A8F2}" type="slidenum">
              <a:rPr lang="en-US" smtClean="0"/>
              <a:t>128</a:t>
            </a:fld>
            <a:endParaRPr lang="en-US"/>
          </a:p>
        </p:txBody>
      </p:sp>
    </p:spTree>
    <p:extLst>
      <p:ext uri="{BB962C8B-B14F-4D97-AF65-F5344CB8AC3E}">
        <p14:creationId xmlns:p14="http://schemas.microsoft.com/office/powerpoint/2010/main" val="30386366"/>
      </p:ext>
    </p:extLst>
  </p:cSld>
  <p:clrMapOvr>
    <a:masterClrMapping/>
  </p:clrMapOvr>
</p:notes>
</file>

<file path=ppt/notesSlides/notesSlide1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7542409-6A04-4DC6-AC3A-D3758287A8F2}" type="slidenum">
              <a:rPr lang="en-US" smtClean="0"/>
              <a:t>129</a:t>
            </a:fld>
            <a:endParaRPr lang="en-US"/>
          </a:p>
        </p:txBody>
      </p:sp>
    </p:spTree>
    <p:extLst>
      <p:ext uri="{BB962C8B-B14F-4D97-AF65-F5344CB8AC3E}">
        <p14:creationId xmlns:p14="http://schemas.microsoft.com/office/powerpoint/2010/main" val="4139098837"/>
      </p:ext>
    </p:extLst>
  </p:cSld>
  <p:clrMapOvr>
    <a:masterClrMapping/>
  </p:clrMapOvr>
</p:notes>
</file>

<file path=ppt/notesSlides/notesSlide1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7542409-6A04-4DC6-AC3A-D3758287A8F2}" type="slidenum">
              <a:rPr lang="en-US" smtClean="0"/>
              <a:t>130</a:t>
            </a:fld>
            <a:endParaRPr lang="en-US"/>
          </a:p>
        </p:txBody>
      </p:sp>
    </p:spTree>
    <p:extLst>
      <p:ext uri="{BB962C8B-B14F-4D97-AF65-F5344CB8AC3E}">
        <p14:creationId xmlns:p14="http://schemas.microsoft.com/office/powerpoint/2010/main" val="80226759"/>
      </p:ext>
    </p:extLst>
  </p:cSld>
  <p:clrMapOvr>
    <a:masterClrMapping/>
  </p:clrMapOvr>
</p:notes>
</file>

<file path=ppt/notesSlides/notesSlide1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7542409-6A04-4DC6-AC3A-D3758287A8F2}" type="slidenum">
              <a:rPr lang="en-US" smtClean="0"/>
              <a:t>131</a:t>
            </a:fld>
            <a:endParaRPr lang="en-US"/>
          </a:p>
        </p:txBody>
      </p:sp>
    </p:spTree>
    <p:extLst>
      <p:ext uri="{BB962C8B-B14F-4D97-AF65-F5344CB8AC3E}">
        <p14:creationId xmlns:p14="http://schemas.microsoft.com/office/powerpoint/2010/main" val="532342439"/>
      </p:ext>
    </p:extLst>
  </p:cSld>
  <p:clrMapOvr>
    <a:masterClrMapping/>
  </p:clrMapOvr>
</p:notes>
</file>

<file path=ppt/notesSlides/notesSlide1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7542409-6A04-4DC6-AC3A-D3758287A8F2}" type="slidenum">
              <a:rPr lang="en-US" smtClean="0"/>
              <a:t>132</a:t>
            </a:fld>
            <a:endParaRPr lang="en-US"/>
          </a:p>
        </p:txBody>
      </p:sp>
    </p:spTree>
    <p:extLst>
      <p:ext uri="{BB962C8B-B14F-4D97-AF65-F5344CB8AC3E}">
        <p14:creationId xmlns:p14="http://schemas.microsoft.com/office/powerpoint/2010/main" val="418793952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7542409-6A04-4DC6-AC3A-D3758287A8F2}" type="slidenum">
              <a:rPr lang="en-US" smtClean="0"/>
              <a:t>13</a:t>
            </a:fld>
            <a:endParaRPr lang="en-US"/>
          </a:p>
        </p:txBody>
      </p:sp>
    </p:spTree>
    <p:extLst>
      <p:ext uri="{BB962C8B-B14F-4D97-AF65-F5344CB8AC3E}">
        <p14:creationId xmlns:p14="http://schemas.microsoft.com/office/powerpoint/2010/main" val="3949283630"/>
      </p:ext>
    </p:extLst>
  </p:cSld>
  <p:clrMapOvr>
    <a:masterClrMapping/>
  </p:clrMapOvr>
</p:notes>
</file>

<file path=ppt/notesSlides/notesSlide1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7542409-6A04-4DC6-AC3A-D3758287A8F2}" type="slidenum">
              <a:rPr lang="en-US" smtClean="0"/>
              <a:t>133</a:t>
            </a:fld>
            <a:endParaRPr lang="en-US"/>
          </a:p>
        </p:txBody>
      </p:sp>
    </p:spTree>
    <p:extLst>
      <p:ext uri="{BB962C8B-B14F-4D97-AF65-F5344CB8AC3E}">
        <p14:creationId xmlns:p14="http://schemas.microsoft.com/office/powerpoint/2010/main" val="2578530222"/>
      </p:ext>
    </p:extLst>
  </p:cSld>
  <p:clrMapOvr>
    <a:masterClrMapping/>
  </p:clrMapOvr>
</p:notes>
</file>

<file path=ppt/notesSlides/notesSlide1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7542409-6A04-4DC6-AC3A-D3758287A8F2}" type="slidenum">
              <a:rPr lang="en-US" smtClean="0"/>
              <a:t>135</a:t>
            </a:fld>
            <a:endParaRPr lang="en-US"/>
          </a:p>
        </p:txBody>
      </p:sp>
    </p:spTree>
    <p:extLst>
      <p:ext uri="{BB962C8B-B14F-4D97-AF65-F5344CB8AC3E}">
        <p14:creationId xmlns:p14="http://schemas.microsoft.com/office/powerpoint/2010/main" val="2622972858"/>
      </p:ext>
    </p:extLst>
  </p:cSld>
  <p:clrMapOvr>
    <a:masterClrMapping/>
  </p:clrMapOvr>
</p:notes>
</file>

<file path=ppt/notesSlides/notesSlide1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7542409-6A04-4DC6-AC3A-D3758287A8F2}" type="slidenum">
              <a:rPr lang="en-US" smtClean="0"/>
              <a:t>136</a:t>
            </a:fld>
            <a:endParaRPr lang="en-US"/>
          </a:p>
        </p:txBody>
      </p:sp>
    </p:spTree>
    <p:extLst>
      <p:ext uri="{BB962C8B-B14F-4D97-AF65-F5344CB8AC3E}">
        <p14:creationId xmlns:p14="http://schemas.microsoft.com/office/powerpoint/2010/main" val="4050544726"/>
      </p:ext>
    </p:extLst>
  </p:cSld>
  <p:clrMapOvr>
    <a:masterClrMapping/>
  </p:clrMapOvr>
</p:notes>
</file>

<file path=ppt/notesSlides/notesSlide1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7542409-6A04-4DC6-AC3A-D3758287A8F2}" type="slidenum">
              <a:rPr lang="en-US" smtClean="0"/>
              <a:t>137</a:t>
            </a:fld>
            <a:endParaRPr lang="en-US"/>
          </a:p>
        </p:txBody>
      </p:sp>
    </p:spTree>
    <p:extLst>
      <p:ext uri="{BB962C8B-B14F-4D97-AF65-F5344CB8AC3E}">
        <p14:creationId xmlns:p14="http://schemas.microsoft.com/office/powerpoint/2010/main" val="1742856427"/>
      </p:ext>
    </p:extLst>
  </p:cSld>
  <p:clrMapOvr>
    <a:masterClrMapping/>
  </p:clrMapOvr>
</p:notes>
</file>

<file path=ppt/notesSlides/notesSlide1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7542409-6A04-4DC6-AC3A-D3758287A8F2}" type="slidenum">
              <a:rPr lang="en-US" smtClean="0"/>
              <a:t>138</a:t>
            </a:fld>
            <a:endParaRPr lang="en-US"/>
          </a:p>
        </p:txBody>
      </p:sp>
    </p:spTree>
    <p:extLst>
      <p:ext uri="{BB962C8B-B14F-4D97-AF65-F5344CB8AC3E}">
        <p14:creationId xmlns:p14="http://schemas.microsoft.com/office/powerpoint/2010/main" val="1887632053"/>
      </p:ext>
    </p:extLst>
  </p:cSld>
  <p:clrMapOvr>
    <a:masterClrMapping/>
  </p:clrMapOvr>
</p:notes>
</file>

<file path=ppt/notesSlides/notesSlide1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2D3E722-E5BB-41C2-8671-397A69FB593C}" type="slidenum">
              <a:rPr lang="en-US" smtClean="0"/>
              <a:t>139</a:t>
            </a:fld>
            <a:endParaRPr lang="en-US"/>
          </a:p>
        </p:txBody>
      </p:sp>
    </p:spTree>
    <p:extLst>
      <p:ext uri="{BB962C8B-B14F-4D97-AF65-F5344CB8AC3E}">
        <p14:creationId xmlns:p14="http://schemas.microsoft.com/office/powerpoint/2010/main" val="1655656964"/>
      </p:ext>
    </p:extLst>
  </p:cSld>
  <p:clrMapOvr>
    <a:masterClrMapping/>
  </p:clrMapOvr>
</p:notes>
</file>

<file path=ppt/notesSlides/notesSlide1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DC2ABE01-0A62-4FCF-B99D-4B21A86F478E}" type="slidenum">
              <a:rPr lang="en-US" smtClean="0"/>
              <a:t>140</a:t>
            </a:fld>
            <a:endParaRPr lang="en-US"/>
          </a:p>
        </p:txBody>
      </p:sp>
    </p:spTree>
    <p:extLst>
      <p:ext uri="{BB962C8B-B14F-4D97-AF65-F5344CB8AC3E}">
        <p14:creationId xmlns:p14="http://schemas.microsoft.com/office/powerpoint/2010/main" val="302732857"/>
      </p:ext>
    </p:extLst>
  </p:cSld>
  <p:clrMapOvr>
    <a:masterClrMapping/>
  </p:clrMapOvr>
</p:notes>
</file>

<file path=ppt/notesSlides/notesSlide1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cs typeface="Calibri"/>
            </a:endParaRPr>
          </a:p>
        </p:txBody>
      </p:sp>
      <p:sp>
        <p:nvSpPr>
          <p:cNvPr id="4" name="Slide Number Placeholder 3"/>
          <p:cNvSpPr>
            <a:spLocks noGrp="1"/>
          </p:cNvSpPr>
          <p:nvPr>
            <p:ph type="sldNum" sz="quarter" idx="5"/>
          </p:nvPr>
        </p:nvSpPr>
        <p:spPr/>
        <p:txBody>
          <a:bodyPr/>
          <a:lstStyle/>
          <a:p>
            <a:fld id="{DC2ABE01-0A62-4FCF-B99D-4B21A86F478E}" type="slidenum">
              <a:rPr lang="en-US" smtClean="0"/>
              <a:t>141</a:t>
            </a:fld>
            <a:endParaRPr lang="en-US"/>
          </a:p>
        </p:txBody>
      </p:sp>
    </p:spTree>
    <p:extLst>
      <p:ext uri="{BB962C8B-B14F-4D97-AF65-F5344CB8AC3E}">
        <p14:creationId xmlns:p14="http://schemas.microsoft.com/office/powerpoint/2010/main" val="1962988171"/>
      </p:ext>
    </p:extLst>
  </p:cSld>
  <p:clrMapOvr>
    <a:masterClrMapping/>
  </p:clrMapOvr>
</p:notes>
</file>

<file path=ppt/notesSlides/notesSlide1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DC2ABE01-0A62-4FCF-B99D-4B21A86F478E}" type="slidenum">
              <a:rPr lang="en-US" smtClean="0"/>
              <a:t>142</a:t>
            </a:fld>
            <a:endParaRPr lang="en-US"/>
          </a:p>
        </p:txBody>
      </p:sp>
    </p:spTree>
    <p:extLst>
      <p:ext uri="{BB962C8B-B14F-4D97-AF65-F5344CB8AC3E}">
        <p14:creationId xmlns:p14="http://schemas.microsoft.com/office/powerpoint/2010/main" val="763121630"/>
      </p:ext>
    </p:extLst>
  </p:cSld>
  <p:clrMapOvr>
    <a:masterClrMapping/>
  </p:clrMapOvr>
</p:notes>
</file>

<file path=ppt/notesSlides/notesSlide1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DC2ABE01-0A62-4FCF-B99D-4B21A86F478E}" type="slidenum">
              <a:rPr lang="en-US" smtClean="0"/>
              <a:t>143</a:t>
            </a:fld>
            <a:endParaRPr lang="en-US"/>
          </a:p>
        </p:txBody>
      </p:sp>
    </p:spTree>
    <p:extLst>
      <p:ext uri="{BB962C8B-B14F-4D97-AF65-F5344CB8AC3E}">
        <p14:creationId xmlns:p14="http://schemas.microsoft.com/office/powerpoint/2010/main" val="259922740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7542409-6A04-4DC6-AC3A-D3758287A8F2}" type="slidenum">
              <a:rPr lang="en-US" smtClean="0"/>
              <a:t>14</a:t>
            </a:fld>
            <a:endParaRPr lang="en-US"/>
          </a:p>
        </p:txBody>
      </p:sp>
    </p:spTree>
    <p:extLst>
      <p:ext uri="{BB962C8B-B14F-4D97-AF65-F5344CB8AC3E}">
        <p14:creationId xmlns:p14="http://schemas.microsoft.com/office/powerpoint/2010/main" val="2342041723"/>
      </p:ext>
    </p:extLst>
  </p:cSld>
  <p:clrMapOvr>
    <a:masterClrMapping/>
  </p:clrMapOvr>
</p:notes>
</file>

<file path=ppt/notesSlides/notesSlide1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7542409-6A04-4DC6-AC3A-D3758287A8F2}" type="slidenum">
              <a:rPr lang="en-US" smtClean="0"/>
              <a:t>144</a:t>
            </a:fld>
            <a:endParaRPr lang="en-US"/>
          </a:p>
        </p:txBody>
      </p:sp>
    </p:spTree>
    <p:extLst>
      <p:ext uri="{BB962C8B-B14F-4D97-AF65-F5344CB8AC3E}">
        <p14:creationId xmlns:p14="http://schemas.microsoft.com/office/powerpoint/2010/main" val="1708920734"/>
      </p:ext>
    </p:extLst>
  </p:cSld>
  <p:clrMapOvr>
    <a:masterClrMapping/>
  </p:clrMapOvr>
</p:notes>
</file>

<file path=ppt/notesSlides/notesSlide1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7542409-6A04-4DC6-AC3A-D3758287A8F2}" type="slidenum">
              <a:rPr lang="en-US" smtClean="0"/>
              <a:t>145</a:t>
            </a:fld>
            <a:endParaRPr lang="en-US"/>
          </a:p>
        </p:txBody>
      </p:sp>
    </p:spTree>
    <p:extLst>
      <p:ext uri="{BB962C8B-B14F-4D97-AF65-F5344CB8AC3E}">
        <p14:creationId xmlns:p14="http://schemas.microsoft.com/office/powerpoint/2010/main" val="3144396124"/>
      </p:ext>
    </p:extLst>
  </p:cSld>
  <p:clrMapOvr>
    <a:masterClrMapping/>
  </p:clrMapOvr>
</p:notes>
</file>

<file path=ppt/notesSlides/notesSlide1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7542409-6A04-4DC6-AC3A-D3758287A8F2}" type="slidenum">
              <a:rPr lang="en-US" smtClean="0"/>
              <a:t>146</a:t>
            </a:fld>
            <a:endParaRPr lang="en-US"/>
          </a:p>
        </p:txBody>
      </p:sp>
    </p:spTree>
    <p:extLst>
      <p:ext uri="{BB962C8B-B14F-4D97-AF65-F5344CB8AC3E}">
        <p14:creationId xmlns:p14="http://schemas.microsoft.com/office/powerpoint/2010/main" val="474629766"/>
      </p:ext>
    </p:extLst>
  </p:cSld>
  <p:clrMapOvr>
    <a:masterClrMapping/>
  </p:clrMapOvr>
</p:notes>
</file>

<file path=ppt/notesSlides/notesSlide1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7542409-6A04-4DC6-AC3A-D3758287A8F2}" type="slidenum">
              <a:rPr lang="en-US" smtClean="0"/>
              <a:t>147</a:t>
            </a:fld>
            <a:endParaRPr lang="en-US"/>
          </a:p>
        </p:txBody>
      </p:sp>
    </p:spTree>
    <p:extLst>
      <p:ext uri="{BB962C8B-B14F-4D97-AF65-F5344CB8AC3E}">
        <p14:creationId xmlns:p14="http://schemas.microsoft.com/office/powerpoint/2010/main" val="2681815434"/>
      </p:ext>
    </p:extLst>
  </p:cSld>
  <p:clrMapOvr>
    <a:masterClrMapping/>
  </p:clrMapOvr>
</p:notes>
</file>

<file path=ppt/notesSlides/notesSlide1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a:p>
        </p:txBody>
      </p:sp>
      <p:sp>
        <p:nvSpPr>
          <p:cNvPr id="4" name="Slide Number Placeholder 3"/>
          <p:cNvSpPr>
            <a:spLocks noGrp="1"/>
          </p:cNvSpPr>
          <p:nvPr>
            <p:ph type="sldNum" sz="quarter" idx="5"/>
          </p:nvPr>
        </p:nvSpPr>
        <p:spPr/>
        <p:txBody>
          <a:bodyPr/>
          <a:lstStyle/>
          <a:p>
            <a:fld id="{DC2ABE01-0A62-4FCF-B99D-4B21A86F478E}" type="slidenum">
              <a:rPr lang="en-US" smtClean="0"/>
              <a:t>148</a:t>
            </a:fld>
            <a:endParaRPr lang="en-US"/>
          </a:p>
        </p:txBody>
      </p:sp>
    </p:spTree>
    <p:extLst>
      <p:ext uri="{BB962C8B-B14F-4D97-AF65-F5344CB8AC3E}">
        <p14:creationId xmlns:p14="http://schemas.microsoft.com/office/powerpoint/2010/main" val="3490557621"/>
      </p:ext>
    </p:extLst>
  </p:cSld>
  <p:clrMapOvr>
    <a:masterClrMapping/>
  </p:clrMapOvr>
</p:notes>
</file>

<file path=ppt/notesSlides/notesSlide1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a:p>
        </p:txBody>
      </p:sp>
      <p:sp>
        <p:nvSpPr>
          <p:cNvPr id="4" name="Slide Number Placeholder 3"/>
          <p:cNvSpPr>
            <a:spLocks noGrp="1"/>
          </p:cNvSpPr>
          <p:nvPr>
            <p:ph type="sldNum" sz="quarter" idx="5"/>
          </p:nvPr>
        </p:nvSpPr>
        <p:spPr/>
        <p:txBody>
          <a:bodyPr/>
          <a:lstStyle/>
          <a:p>
            <a:fld id="{DC2ABE01-0A62-4FCF-B99D-4B21A86F478E}" type="slidenum">
              <a:rPr lang="en-US" smtClean="0"/>
              <a:t>149</a:t>
            </a:fld>
            <a:endParaRPr lang="en-US"/>
          </a:p>
        </p:txBody>
      </p:sp>
    </p:spTree>
    <p:extLst>
      <p:ext uri="{BB962C8B-B14F-4D97-AF65-F5344CB8AC3E}">
        <p14:creationId xmlns:p14="http://schemas.microsoft.com/office/powerpoint/2010/main" val="3957447323"/>
      </p:ext>
    </p:extLst>
  </p:cSld>
  <p:clrMapOvr>
    <a:masterClrMapping/>
  </p:clrMapOvr>
</p:notes>
</file>

<file path=ppt/notesSlides/notesSlide1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DC2ABE01-0A62-4FCF-B99D-4B21A86F478E}" type="slidenum">
              <a:rPr lang="en-US" smtClean="0"/>
              <a:t>150</a:t>
            </a:fld>
            <a:endParaRPr lang="en-US"/>
          </a:p>
        </p:txBody>
      </p:sp>
    </p:spTree>
    <p:extLst>
      <p:ext uri="{BB962C8B-B14F-4D97-AF65-F5344CB8AC3E}">
        <p14:creationId xmlns:p14="http://schemas.microsoft.com/office/powerpoint/2010/main" val="1417029773"/>
      </p:ext>
    </p:extLst>
  </p:cSld>
  <p:clrMapOvr>
    <a:masterClrMapping/>
  </p:clrMapOvr>
</p:notes>
</file>

<file path=ppt/notesSlides/notesSlide1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C2ABE01-0A62-4FCF-B99D-4B21A86F478E}" type="slidenum">
              <a:rPr lang="en-US" smtClean="0"/>
              <a:t>151</a:t>
            </a:fld>
            <a:endParaRPr lang="en-US"/>
          </a:p>
        </p:txBody>
      </p:sp>
    </p:spTree>
    <p:extLst>
      <p:ext uri="{BB962C8B-B14F-4D97-AF65-F5344CB8AC3E}">
        <p14:creationId xmlns:p14="http://schemas.microsoft.com/office/powerpoint/2010/main" val="4122214819"/>
      </p:ext>
    </p:extLst>
  </p:cSld>
  <p:clrMapOvr>
    <a:masterClrMapping/>
  </p:clrMapOvr>
</p:notes>
</file>

<file path=ppt/notesSlides/notesSlide1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DC2ABE01-0A62-4FCF-B99D-4B21A86F478E}" type="slidenum">
              <a:rPr lang="en-US" smtClean="0"/>
              <a:t>152</a:t>
            </a:fld>
            <a:endParaRPr lang="en-US"/>
          </a:p>
        </p:txBody>
      </p:sp>
    </p:spTree>
    <p:extLst>
      <p:ext uri="{BB962C8B-B14F-4D97-AF65-F5344CB8AC3E}">
        <p14:creationId xmlns:p14="http://schemas.microsoft.com/office/powerpoint/2010/main" val="2368997045"/>
      </p:ext>
    </p:extLst>
  </p:cSld>
  <p:clrMapOvr>
    <a:masterClrMapping/>
  </p:clrMapOvr>
</p:notes>
</file>

<file path=ppt/notesSlides/notesSlide1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7895DFC0-1906-4BAF-ACA0-A160FF1464FF}" type="slidenum">
              <a:rPr lang="en-US" smtClean="0"/>
              <a:t>153</a:t>
            </a:fld>
            <a:endParaRPr lang="en-US"/>
          </a:p>
        </p:txBody>
      </p:sp>
    </p:spTree>
    <p:extLst>
      <p:ext uri="{BB962C8B-B14F-4D97-AF65-F5344CB8AC3E}">
        <p14:creationId xmlns:p14="http://schemas.microsoft.com/office/powerpoint/2010/main" val="21925252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7542409-6A04-4DC6-AC3A-D3758287A8F2}" type="slidenum">
              <a:rPr lang="en-US" smtClean="0"/>
              <a:t>15</a:t>
            </a:fld>
            <a:endParaRPr lang="en-US"/>
          </a:p>
        </p:txBody>
      </p:sp>
    </p:spTree>
    <p:extLst>
      <p:ext uri="{BB962C8B-B14F-4D97-AF65-F5344CB8AC3E}">
        <p14:creationId xmlns:p14="http://schemas.microsoft.com/office/powerpoint/2010/main" val="3203701260"/>
      </p:ext>
    </p:extLst>
  </p:cSld>
  <p:clrMapOvr>
    <a:masterClrMapping/>
  </p:clrMapOvr>
</p:notes>
</file>

<file path=ppt/notesSlides/notesSlide1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cs typeface="Calibri"/>
            </a:endParaRPr>
          </a:p>
        </p:txBody>
      </p:sp>
      <p:sp>
        <p:nvSpPr>
          <p:cNvPr id="4" name="Slide Number Placeholder 3"/>
          <p:cNvSpPr>
            <a:spLocks noGrp="1"/>
          </p:cNvSpPr>
          <p:nvPr>
            <p:ph type="sldNum" sz="quarter" idx="10"/>
          </p:nvPr>
        </p:nvSpPr>
        <p:spPr/>
        <p:txBody>
          <a:bodyPr/>
          <a:lstStyle/>
          <a:p>
            <a:fld id="{7895DFC0-1906-4BAF-ACA0-A160FF1464FF}" type="slidenum">
              <a:rPr lang="en-US" smtClean="0"/>
              <a:t>154</a:t>
            </a:fld>
            <a:endParaRPr lang="en-US"/>
          </a:p>
        </p:txBody>
      </p:sp>
    </p:spTree>
    <p:extLst>
      <p:ext uri="{BB962C8B-B14F-4D97-AF65-F5344CB8AC3E}">
        <p14:creationId xmlns:p14="http://schemas.microsoft.com/office/powerpoint/2010/main" val="219252524"/>
      </p:ext>
    </p:extLst>
  </p:cSld>
  <p:clrMapOvr>
    <a:masterClrMapping/>
  </p:clrMapOvr>
</p:notes>
</file>

<file path=ppt/notesSlides/notesSlide1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cs typeface="Calibri"/>
            </a:endParaRPr>
          </a:p>
        </p:txBody>
      </p:sp>
      <p:sp>
        <p:nvSpPr>
          <p:cNvPr id="4" name="Slide Number Placeholder 3"/>
          <p:cNvSpPr>
            <a:spLocks noGrp="1"/>
          </p:cNvSpPr>
          <p:nvPr>
            <p:ph type="sldNum" sz="quarter" idx="10"/>
          </p:nvPr>
        </p:nvSpPr>
        <p:spPr/>
        <p:txBody>
          <a:bodyPr/>
          <a:lstStyle/>
          <a:p>
            <a:fld id="{7895DFC0-1906-4BAF-ACA0-A160FF1464FF}" type="slidenum">
              <a:rPr lang="en-US" smtClean="0"/>
              <a:t>155</a:t>
            </a:fld>
            <a:endParaRPr lang="en-US"/>
          </a:p>
        </p:txBody>
      </p:sp>
    </p:spTree>
    <p:extLst>
      <p:ext uri="{BB962C8B-B14F-4D97-AF65-F5344CB8AC3E}">
        <p14:creationId xmlns:p14="http://schemas.microsoft.com/office/powerpoint/2010/main" val="219252524"/>
      </p:ext>
    </p:extLst>
  </p:cSld>
  <p:clrMapOvr>
    <a:masterClrMapping/>
  </p:clrMapOvr>
</p:notes>
</file>

<file path=ppt/notesSlides/notesSlide1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a:p>
            <a:pPr marL="457200"/>
            <a:endParaRPr lang="en-US">
              <a:cs typeface="Calibri"/>
            </a:endParaRPr>
          </a:p>
          <a:p>
            <a:pPr marL="914400"/>
            <a:endParaRPr lang="en-US">
              <a:cs typeface="Calibri"/>
            </a:endParaRPr>
          </a:p>
          <a:p>
            <a:pPr marL="457200"/>
            <a:endParaRPr lang="en-US"/>
          </a:p>
        </p:txBody>
      </p:sp>
      <p:sp>
        <p:nvSpPr>
          <p:cNvPr id="4" name="Slide Number Placeholder 3"/>
          <p:cNvSpPr>
            <a:spLocks noGrp="1"/>
          </p:cNvSpPr>
          <p:nvPr>
            <p:ph type="sldNum" sz="quarter" idx="10"/>
          </p:nvPr>
        </p:nvSpPr>
        <p:spPr/>
        <p:txBody>
          <a:bodyPr/>
          <a:lstStyle/>
          <a:p>
            <a:fld id="{7895DFC0-1906-4BAF-ACA0-A160FF1464FF}" type="slidenum">
              <a:rPr lang="en-US" smtClean="0"/>
              <a:t>156</a:t>
            </a:fld>
            <a:endParaRPr lang="en-US"/>
          </a:p>
        </p:txBody>
      </p:sp>
    </p:spTree>
    <p:extLst>
      <p:ext uri="{BB962C8B-B14F-4D97-AF65-F5344CB8AC3E}">
        <p14:creationId xmlns:p14="http://schemas.microsoft.com/office/powerpoint/2010/main" val="219252524"/>
      </p:ext>
    </p:extLst>
  </p:cSld>
  <p:clrMapOvr>
    <a:masterClrMapping/>
  </p:clrMapOvr>
</p:notes>
</file>

<file path=ppt/notesSlides/notesSlide1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DC2ABE01-0A62-4FCF-B99D-4B21A86F478E}" type="slidenum">
              <a:rPr lang="en-US" smtClean="0"/>
              <a:t>157</a:t>
            </a:fld>
            <a:endParaRPr lang="en-US"/>
          </a:p>
        </p:txBody>
      </p:sp>
    </p:spTree>
    <p:extLst>
      <p:ext uri="{BB962C8B-B14F-4D97-AF65-F5344CB8AC3E}">
        <p14:creationId xmlns:p14="http://schemas.microsoft.com/office/powerpoint/2010/main" val="2807956152"/>
      </p:ext>
    </p:extLst>
  </p:cSld>
  <p:clrMapOvr>
    <a:masterClrMapping/>
  </p:clrMapOvr>
</p:notes>
</file>

<file path=ppt/notesSlides/notesSlide1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a:extLst>
              <a:ext uri="{FF2B5EF4-FFF2-40B4-BE49-F238E27FC236}">
                <a16:creationId xmlns:a16="http://schemas.microsoft.com/office/drawing/2014/main" id="{A9AE1A28-805A-4303-B6ED-C04D1F9A7547}"/>
              </a:ext>
            </a:extLst>
          </p:cNvPr>
          <p:cNvSpPr>
            <a:spLocks noGrp="1" noChangeArrowheads="1"/>
          </p:cNvSpPr>
          <p:nvPr>
            <p:ph type="body" idx="1"/>
          </p:nvPr>
        </p:nvSpPr>
        <p:spPr>
          <a:xfrm>
            <a:off x="280345" y="4109138"/>
            <a:ext cx="7113104" cy="5409988"/>
          </a:xfrm>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3602" tIns="40947" rIns="83602" bIns="40947"/>
          <a:lstStyle/>
          <a:p>
            <a:pPr>
              <a:defRPr/>
            </a:pPr>
            <a:endParaRPr lang="en-US" altLang="en-US">
              <a:latin typeface="+mn-lt"/>
            </a:endParaRPr>
          </a:p>
        </p:txBody>
      </p:sp>
      <p:sp>
        <p:nvSpPr>
          <p:cNvPr id="304131" name="Rectangle 3">
            <a:extLst>
              <a:ext uri="{FF2B5EF4-FFF2-40B4-BE49-F238E27FC236}">
                <a16:creationId xmlns:a16="http://schemas.microsoft.com/office/drawing/2014/main" id="{42388DC8-3050-416B-9B8E-5C91C977C39F}"/>
              </a:ext>
            </a:extLst>
          </p:cNvPr>
          <p:cNvSpPr>
            <a:spLocks noGrp="1" noRot="1" noChangeAspect="1" noChangeArrowheads="1" noTextEdit="1"/>
          </p:cNvSpPr>
          <p:nvPr>
            <p:ph type="sldImg"/>
          </p:nvPr>
        </p:nvSpPr>
        <p:spPr>
          <a:xfrm>
            <a:off x="706438" y="296863"/>
            <a:ext cx="6345237" cy="3568700"/>
          </a:xfrm>
          <a:ln cap="flat"/>
        </p:spPr>
      </p:sp>
      <p:sp>
        <p:nvSpPr>
          <p:cNvPr id="304132" name="Rectangle 4">
            <a:extLst>
              <a:ext uri="{FF2B5EF4-FFF2-40B4-BE49-F238E27FC236}">
                <a16:creationId xmlns:a16="http://schemas.microsoft.com/office/drawing/2014/main" id="{E34548A8-6F37-4C19-A09B-CA4BA2D1FEC6}"/>
              </a:ext>
            </a:extLst>
          </p:cNvPr>
          <p:cNvSpPr>
            <a:spLocks noChangeArrowheads="1"/>
          </p:cNvSpPr>
          <p:nvPr/>
        </p:nvSpPr>
        <p:spPr bwMode="auto">
          <a:xfrm>
            <a:off x="1046728" y="4746654"/>
            <a:ext cx="3105348" cy="7827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3177" tIns="46589" rIns="93177" bIns="46589" anchor="ctr"/>
          <a:lstStyle>
            <a:lvl1pPr>
              <a:defRPr sz="800">
                <a:solidFill>
                  <a:schemeClr val="tx1"/>
                </a:solidFill>
                <a:latin typeface="Arial" panose="020B0604020202020204" pitchFamily="34" charset="0"/>
              </a:defRPr>
            </a:lvl1pPr>
            <a:lvl2pPr marL="742950" indent="-285750">
              <a:defRPr sz="800">
                <a:solidFill>
                  <a:schemeClr val="tx1"/>
                </a:solidFill>
                <a:latin typeface="Arial" panose="020B0604020202020204" pitchFamily="34" charset="0"/>
              </a:defRPr>
            </a:lvl2pPr>
            <a:lvl3pPr marL="1143000" indent="-228600">
              <a:defRPr sz="800">
                <a:solidFill>
                  <a:schemeClr val="tx1"/>
                </a:solidFill>
                <a:latin typeface="Arial" panose="020B0604020202020204" pitchFamily="34" charset="0"/>
              </a:defRPr>
            </a:lvl3pPr>
            <a:lvl4pPr marL="1600200" indent="-228600">
              <a:defRPr sz="800">
                <a:solidFill>
                  <a:schemeClr val="tx1"/>
                </a:solidFill>
                <a:latin typeface="Arial" panose="020B0604020202020204" pitchFamily="34" charset="0"/>
              </a:defRPr>
            </a:lvl4pPr>
            <a:lvl5pPr marL="2057400" indent="-228600">
              <a:defRPr sz="800">
                <a:solidFill>
                  <a:schemeClr val="tx1"/>
                </a:solidFill>
                <a:latin typeface="Arial" panose="020B0604020202020204" pitchFamily="34" charset="0"/>
              </a:defRPr>
            </a:lvl5pPr>
            <a:lvl6pPr marL="2514600" indent="-228600" eaLnBrk="0" fontAlgn="base" hangingPunct="0">
              <a:spcBef>
                <a:spcPct val="0"/>
              </a:spcBef>
              <a:spcAft>
                <a:spcPct val="0"/>
              </a:spcAft>
              <a:defRPr sz="800">
                <a:solidFill>
                  <a:schemeClr val="tx1"/>
                </a:solidFill>
                <a:latin typeface="Arial" panose="020B0604020202020204" pitchFamily="34" charset="0"/>
              </a:defRPr>
            </a:lvl6pPr>
            <a:lvl7pPr marL="2971800" indent="-228600" eaLnBrk="0" fontAlgn="base" hangingPunct="0">
              <a:spcBef>
                <a:spcPct val="0"/>
              </a:spcBef>
              <a:spcAft>
                <a:spcPct val="0"/>
              </a:spcAft>
              <a:defRPr sz="800">
                <a:solidFill>
                  <a:schemeClr val="tx1"/>
                </a:solidFill>
                <a:latin typeface="Arial" panose="020B0604020202020204" pitchFamily="34" charset="0"/>
              </a:defRPr>
            </a:lvl7pPr>
            <a:lvl8pPr marL="3429000" indent="-228600" eaLnBrk="0" fontAlgn="base" hangingPunct="0">
              <a:spcBef>
                <a:spcPct val="0"/>
              </a:spcBef>
              <a:spcAft>
                <a:spcPct val="0"/>
              </a:spcAft>
              <a:defRPr sz="800">
                <a:solidFill>
                  <a:schemeClr val="tx1"/>
                </a:solidFill>
                <a:latin typeface="Arial" panose="020B0604020202020204" pitchFamily="34" charset="0"/>
              </a:defRPr>
            </a:lvl8pPr>
            <a:lvl9pPr marL="3886200" indent="-228600" eaLnBrk="0" fontAlgn="base" hangingPunct="0">
              <a:spcBef>
                <a:spcPct val="0"/>
              </a:spcBef>
              <a:spcAft>
                <a:spcPct val="0"/>
              </a:spcAft>
              <a:defRPr sz="800">
                <a:solidFill>
                  <a:schemeClr val="tx1"/>
                </a:solidFill>
                <a:latin typeface="Arial" panose="020B0604020202020204" pitchFamily="34" charset="0"/>
              </a:defRPr>
            </a:lvl9pPr>
          </a:lstStyle>
          <a:p>
            <a:endParaRPr lang="en-US" altLang="en-US">
              <a:solidFill>
                <a:prstClr val="black"/>
              </a:solidFill>
            </a:endParaRPr>
          </a:p>
        </p:txBody>
      </p:sp>
      <p:sp>
        <p:nvSpPr>
          <p:cNvPr id="304133" name="Rectangle 5">
            <a:extLst>
              <a:ext uri="{FF2B5EF4-FFF2-40B4-BE49-F238E27FC236}">
                <a16:creationId xmlns:a16="http://schemas.microsoft.com/office/drawing/2014/main" id="{7A21A883-DCA2-459A-8529-128B5FD035D7}"/>
              </a:ext>
            </a:extLst>
          </p:cNvPr>
          <p:cNvSpPr>
            <a:spLocks noChangeArrowheads="1"/>
          </p:cNvSpPr>
          <p:nvPr/>
        </p:nvSpPr>
        <p:spPr bwMode="auto">
          <a:xfrm>
            <a:off x="494334" y="2606543"/>
            <a:ext cx="177497" cy="2969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17061" tIns="25592" rIns="17061" bIns="25592"/>
          <a:lstStyle>
            <a:lvl1pPr defTabSz="814388">
              <a:tabLst>
                <a:tab pos="404813" algn="l"/>
                <a:tab pos="814388" algn="l"/>
                <a:tab pos="1219200" algn="l"/>
              </a:tabLst>
              <a:defRPr sz="800">
                <a:solidFill>
                  <a:schemeClr val="tx1"/>
                </a:solidFill>
                <a:latin typeface="Arial" panose="020B0604020202020204" pitchFamily="34" charset="0"/>
              </a:defRPr>
            </a:lvl1pPr>
            <a:lvl2pPr marL="742950" indent="-285750" defTabSz="814388">
              <a:tabLst>
                <a:tab pos="404813" algn="l"/>
                <a:tab pos="814388" algn="l"/>
                <a:tab pos="1219200" algn="l"/>
              </a:tabLst>
              <a:defRPr sz="800">
                <a:solidFill>
                  <a:schemeClr val="tx1"/>
                </a:solidFill>
                <a:latin typeface="Arial" panose="020B0604020202020204" pitchFamily="34" charset="0"/>
              </a:defRPr>
            </a:lvl2pPr>
            <a:lvl3pPr marL="1143000" indent="-228600" defTabSz="814388">
              <a:tabLst>
                <a:tab pos="404813" algn="l"/>
                <a:tab pos="814388" algn="l"/>
                <a:tab pos="1219200" algn="l"/>
              </a:tabLst>
              <a:defRPr sz="800">
                <a:solidFill>
                  <a:schemeClr val="tx1"/>
                </a:solidFill>
                <a:latin typeface="Arial" panose="020B0604020202020204" pitchFamily="34" charset="0"/>
              </a:defRPr>
            </a:lvl3pPr>
            <a:lvl4pPr marL="1600200" indent="-228600" defTabSz="814388">
              <a:tabLst>
                <a:tab pos="404813" algn="l"/>
                <a:tab pos="814388" algn="l"/>
                <a:tab pos="1219200" algn="l"/>
              </a:tabLst>
              <a:defRPr sz="800">
                <a:solidFill>
                  <a:schemeClr val="tx1"/>
                </a:solidFill>
                <a:latin typeface="Arial" panose="020B0604020202020204" pitchFamily="34" charset="0"/>
              </a:defRPr>
            </a:lvl4pPr>
            <a:lvl5pPr marL="2057400" indent="-228600" defTabSz="814388">
              <a:tabLst>
                <a:tab pos="404813" algn="l"/>
                <a:tab pos="814388" algn="l"/>
                <a:tab pos="1219200" algn="l"/>
              </a:tabLst>
              <a:defRPr sz="800">
                <a:solidFill>
                  <a:schemeClr val="tx1"/>
                </a:solidFill>
                <a:latin typeface="Arial" panose="020B0604020202020204" pitchFamily="34" charset="0"/>
              </a:defRPr>
            </a:lvl5pPr>
            <a:lvl6pPr marL="2514600" indent="-228600" defTabSz="814388" eaLnBrk="0" fontAlgn="base" hangingPunct="0">
              <a:spcBef>
                <a:spcPct val="0"/>
              </a:spcBef>
              <a:spcAft>
                <a:spcPct val="0"/>
              </a:spcAft>
              <a:tabLst>
                <a:tab pos="404813" algn="l"/>
                <a:tab pos="814388" algn="l"/>
                <a:tab pos="1219200" algn="l"/>
              </a:tabLst>
              <a:defRPr sz="800">
                <a:solidFill>
                  <a:schemeClr val="tx1"/>
                </a:solidFill>
                <a:latin typeface="Arial" panose="020B0604020202020204" pitchFamily="34" charset="0"/>
              </a:defRPr>
            </a:lvl6pPr>
            <a:lvl7pPr marL="2971800" indent="-228600" defTabSz="814388" eaLnBrk="0" fontAlgn="base" hangingPunct="0">
              <a:spcBef>
                <a:spcPct val="0"/>
              </a:spcBef>
              <a:spcAft>
                <a:spcPct val="0"/>
              </a:spcAft>
              <a:tabLst>
                <a:tab pos="404813" algn="l"/>
                <a:tab pos="814388" algn="l"/>
                <a:tab pos="1219200" algn="l"/>
              </a:tabLst>
              <a:defRPr sz="800">
                <a:solidFill>
                  <a:schemeClr val="tx1"/>
                </a:solidFill>
                <a:latin typeface="Arial" panose="020B0604020202020204" pitchFamily="34" charset="0"/>
              </a:defRPr>
            </a:lvl7pPr>
            <a:lvl8pPr marL="3429000" indent="-228600" defTabSz="814388" eaLnBrk="0" fontAlgn="base" hangingPunct="0">
              <a:spcBef>
                <a:spcPct val="0"/>
              </a:spcBef>
              <a:spcAft>
                <a:spcPct val="0"/>
              </a:spcAft>
              <a:tabLst>
                <a:tab pos="404813" algn="l"/>
                <a:tab pos="814388" algn="l"/>
                <a:tab pos="1219200" algn="l"/>
              </a:tabLst>
              <a:defRPr sz="800">
                <a:solidFill>
                  <a:schemeClr val="tx1"/>
                </a:solidFill>
                <a:latin typeface="Arial" panose="020B0604020202020204" pitchFamily="34" charset="0"/>
              </a:defRPr>
            </a:lvl8pPr>
            <a:lvl9pPr marL="3886200" indent="-228600" defTabSz="814388" eaLnBrk="0" fontAlgn="base" hangingPunct="0">
              <a:spcBef>
                <a:spcPct val="0"/>
              </a:spcBef>
              <a:spcAft>
                <a:spcPct val="0"/>
              </a:spcAft>
              <a:tabLst>
                <a:tab pos="404813" algn="l"/>
                <a:tab pos="814388" algn="l"/>
                <a:tab pos="1219200" algn="l"/>
              </a:tabLst>
              <a:defRPr sz="800">
                <a:solidFill>
                  <a:schemeClr val="tx1"/>
                </a:solidFill>
                <a:latin typeface="Arial" panose="020B0604020202020204" pitchFamily="34" charset="0"/>
              </a:defRPr>
            </a:lvl9pPr>
          </a:lstStyle>
          <a:p>
            <a:pPr>
              <a:lnSpc>
                <a:spcPts val="1936"/>
              </a:lnSpc>
              <a:spcAft>
                <a:spcPts val="752"/>
              </a:spcAft>
            </a:pPr>
            <a:endParaRPr lang="en-US" altLang="en-US" sz="1700">
              <a:solidFill>
                <a:srgbClr val="000000"/>
              </a:solidFill>
              <a:latin typeface="Times New Roman" panose="02020603050405020304" pitchFamily="18" charset="0"/>
            </a:endParaRPr>
          </a:p>
        </p:txBody>
      </p:sp>
      <p:sp>
        <p:nvSpPr>
          <p:cNvPr id="304134" name="Rectangle 6">
            <a:extLst>
              <a:ext uri="{FF2B5EF4-FFF2-40B4-BE49-F238E27FC236}">
                <a16:creationId xmlns:a16="http://schemas.microsoft.com/office/drawing/2014/main" id="{819957D8-820D-467F-A68F-8A2383EAD3C1}"/>
              </a:ext>
            </a:extLst>
          </p:cNvPr>
          <p:cNvSpPr>
            <a:spLocks noChangeArrowheads="1"/>
          </p:cNvSpPr>
          <p:nvPr/>
        </p:nvSpPr>
        <p:spPr bwMode="auto">
          <a:xfrm>
            <a:off x="477746" y="4520699"/>
            <a:ext cx="6915702" cy="300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3177" tIns="46589" rIns="93177" bIns="46589" anchor="ctr"/>
          <a:lstStyle>
            <a:lvl1pPr>
              <a:defRPr sz="800">
                <a:solidFill>
                  <a:schemeClr val="tx1"/>
                </a:solidFill>
                <a:latin typeface="Arial" panose="020B0604020202020204" pitchFamily="34" charset="0"/>
              </a:defRPr>
            </a:lvl1pPr>
            <a:lvl2pPr marL="742950" indent="-285750">
              <a:defRPr sz="800">
                <a:solidFill>
                  <a:schemeClr val="tx1"/>
                </a:solidFill>
                <a:latin typeface="Arial" panose="020B0604020202020204" pitchFamily="34" charset="0"/>
              </a:defRPr>
            </a:lvl2pPr>
            <a:lvl3pPr marL="1143000" indent="-228600">
              <a:defRPr sz="800">
                <a:solidFill>
                  <a:schemeClr val="tx1"/>
                </a:solidFill>
                <a:latin typeface="Arial" panose="020B0604020202020204" pitchFamily="34" charset="0"/>
              </a:defRPr>
            </a:lvl3pPr>
            <a:lvl4pPr marL="1600200" indent="-228600">
              <a:defRPr sz="800">
                <a:solidFill>
                  <a:schemeClr val="tx1"/>
                </a:solidFill>
                <a:latin typeface="Arial" panose="020B0604020202020204" pitchFamily="34" charset="0"/>
              </a:defRPr>
            </a:lvl4pPr>
            <a:lvl5pPr marL="2057400" indent="-228600">
              <a:defRPr sz="800">
                <a:solidFill>
                  <a:schemeClr val="tx1"/>
                </a:solidFill>
                <a:latin typeface="Arial" panose="020B0604020202020204" pitchFamily="34" charset="0"/>
              </a:defRPr>
            </a:lvl5pPr>
            <a:lvl6pPr marL="2514600" indent="-228600" eaLnBrk="0" fontAlgn="base" hangingPunct="0">
              <a:spcBef>
                <a:spcPct val="0"/>
              </a:spcBef>
              <a:spcAft>
                <a:spcPct val="0"/>
              </a:spcAft>
              <a:defRPr sz="800">
                <a:solidFill>
                  <a:schemeClr val="tx1"/>
                </a:solidFill>
                <a:latin typeface="Arial" panose="020B0604020202020204" pitchFamily="34" charset="0"/>
              </a:defRPr>
            </a:lvl6pPr>
            <a:lvl7pPr marL="2971800" indent="-228600" eaLnBrk="0" fontAlgn="base" hangingPunct="0">
              <a:spcBef>
                <a:spcPct val="0"/>
              </a:spcBef>
              <a:spcAft>
                <a:spcPct val="0"/>
              </a:spcAft>
              <a:defRPr sz="800">
                <a:solidFill>
                  <a:schemeClr val="tx1"/>
                </a:solidFill>
                <a:latin typeface="Arial" panose="020B0604020202020204" pitchFamily="34" charset="0"/>
              </a:defRPr>
            </a:lvl7pPr>
            <a:lvl8pPr marL="3429000" indent="-228600" eaLnBrk="0" fontAlgn="base" hangingPunct="0">
              <a:spcBef>
                <a:spcPct val="0"/>
              </a:spcBef>
              <a:spcAft>
                <a:spcPct val="0"/>
              </a:spcAft>
              <a:defRPr sz="800">
                <a:solidFill>
                  <a:schemeClr val="tx1"/>
                </a:solidFill>
                <a:latin typeface="Arial" panose="020B0604020202020204" pitchFamily="34" charset="0"/>
              </a:defRPr>
            </a:lvl8pPr>
            <a:lvl9pPr marL="3886200" indent="-228600" eaLnBrk="0" fontAlgn="base" hangingPunct="0">
              <a:spcBef>
                <a:spcPct val="0"/>
              </a:spcBef>
              <a:spcAft>
                <a:spcPct val="0"/>
              </a:spcAft>
              <a:defRPr sz="800">
                <a:solidFill>
                  <a:schemeClr val="tx1"/>
                </a:solidFill>
                <a:latin typeface="Arial" panose="020B0604020202020204" pitchFamily="34" charset="0"/>
              </a:defRPr>
            </a:lvl9pPr>
          </a:lstStyle>
          <a:p>
            <a:endParaRPr lang="en-US" altLang="en-US">
              <a:solidFill>
                <a:prstClr val="black"/>
              </a:solidFill>
            </a:endParaRPr>
          </a:p>
        </p:txBody>
      </p:sp>
    </p:spTree>
    <p:extLst>
      <p:ext uri="{BB962C8B-B14F-4D97-AF65-F5344CB8AC3E}">
        <p14:creationId xmlns:p14="http://schemas.microsoft.com/office/powerpoint/2010/main" val="731490819"/>
      </p:ext>
    </p:extLst>
  </p:cSld>
  <p:clrMapOvr>
    <a:masterClrMapping/>
  </p:clrMapOvr>
</p:notes>
</file>

<file path=ppt/notesSlides/notesSlide1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7542409-6A04-4DC6-AC3A-D3758287A8F2}" type="slidenum">
              <a:rPr lang="en-US" smtClean="0"/>
              <a:t>159</a:t>
            </a:fld>
            <a:endParaRPr lang="en-US"/>
          </a:p>
        </p:txBody>
      </p:sp>
    </p:spTree>
    <p:extLst>
      <p:ext uri="{BB962C8B-B14F-4D97-AF65-F5344CB8AC3E}">
        <p14:creationId xmlns:p14="http://schemas.microsoft.com/office/powerpoint/2010/main" val="3923669067"/>
      </p:ext>
    </p:extLst>
  </p:cSld>
  <p:clrMapOvr>
    <a:masterClrMapping/>
  </p:clrMapOvr>
</p:notes>
</file>

<file path=ppt/notesSlides/notesSlide1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7542409-6A04-4DC6-AC3A-D3758287A8F2}" type="slidenum">
              <a:rPr lang="en-US" smtClean="0"/>
              <a:t>160</a:t>
            </a:fld>
            <a:endParaRPr lang="en-US"/>
          </a:p>
        </p:txBody>
      </p:sp>
    </p:spTree>
    <p:extLst>
      <p:ext uri="{BB962C8B-B14F-4D97-AF65-F5344CB8AC3E}">
        <p14:creationId xmlns:p14="http://schemas.microsoft.com/office/powerpoint/2010/main" val="3975265513"/>
      </p:ext>
    </p:extLst>
  </p:cSld>
  <p:clrMapOvr>
    <a:masterClrMapping/>
  </p:clrMapOvr>
</p:notes>
</file>

<file path=ppt/notesSlides/notesSlide1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7542409-6A04-4DC6-AC3A-D3758287A8F2}" type="slidenum">
              <a:rPr lang="en-US" smtClean="0"/>
              <a:t>161</a:t>
            </a:fld>
            <a:endParaRPr lang="en-US"/>
          </a:p>
        </p:txBody>
      </p:sp>
    </p:spTree>
    <p:extLst>
      <p:ext uri="{BB962C8B-B14F-4D97-AF65-F5344CB8AC3E}">
        <p14:creationId xmlns:p14="http://schemas.microsoft.com/office/powerpoint/2010/main" val="3335075487"/>
      </p:ext>
    </p:extLst>
  </p:cSld>
  <p:clrMapOvr>
    <a:masterClrMapping/>
  </p:clrMapOvr>
</p:notes>
</file>

<file path=ppt/notesSlides/notesSlide1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7542409-6A04-4DC6-AC3A-D3758287A8F2}" type="slidenum">
              <a:rPr lang="en-US" smtClean="0"/>
              <a:t>162</a:t>
            </a:fld>
            <a:endParaRPr lang="en-US"/>
          </a:p>
        </p:txBody>
      </p:sp>
    </p:spTree>
    <p:extLst>
      <p:ext uri="{BB962C8B-B14F-4D97-AF65-F5344CB8AC3E}">
        <p14:creationId xmlns:p14="http://schemas.microsoft.com/office/powerpoint/2010/main" val="4000749375"/>
      </p:ext>
    </p:extLst>
  </p:cSld>
  <p:clrMapOvr>
    <a:masterClrMapping/>
  </p:clrMapOvr>
</p:notes>
</file>

<file path=ppt/notesSlides/notesSlide1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DC2ABE01-0A62-4FCF-B99D-4B21A86F478E}" type="slidenum">
              <a:rPr lang="en-US" smtClean="0"/>
              <a:t>163</a:t>
            </a:fld>
            <a:endParaRPr lang="en-US"/>
          </a:p>
        </p:txBody>
      </p:sp>
    </p:spTree>
    <p:extLst>
      <p:ext uri="{BB962C8B-B14F-4D97-AF65-F5344CB8AC3E}">
        <p14:creationId xmlns:p14="http://schemas.microsoft.com/office/powerpoint/2010/main" val="161981286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7542409-6A04-4DC6-AC3A-D3758287A8F2}" type="slidenum">
              <a:rPr lang="en-US" smtClean="0"/>
              <a:t>16</a:t>
            </a:fld>
            <a:endParaRPr lang="en-US"/>
          </a:p>
        </p:txBody>
      </p:sp>
    </p:spTree>
    <p:extLst>
      <p:ext uri="{BB962C8B-B14F-4D97-AF65-F5344CB8AC3E}">
        <p14:creationId xmlns:p14="http://schemas.microsoft.com/office/powerpoint/2010/main" val="206968481"/>
      </p:ext>
    </p:extLst>
  </p:cSld>
  <p:clrMapOvr>
    <a:masterClrMapping/>
  </p:clrMapOvr>
</p:notes>
</file>

<file path=ppt/notesSlides/notesSlide1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DC2ABE01-0A62-4FCF-B99D-4B21A86F478E}" type="slidenum">
              <a:rPr lang="en-US" smtClean="0"/>
              <a:t>164</a:t>
            </a:fld>
            <a:endParaRPr lang="en-US"/>
          </a:p>
        </p:txBody>
      </p:sp>
    </p:spTree>
    <p:extLst>
      <p:ext uri="{BB962C8B-B14F-4D97-AF65-F5344CB8AC3E}">
        <p14:creationId xmlns:p14="http://schemas.microsoft.com/office/powerpoint/2010/main" val="2662613410"/>
      </p:ext>
    </p:extLst>
  </p:cSld>
  <p:clrMapOvr>
    <a:masterClrMapping/>
  </p:clrMapOvr>
</p:notes>
</file>

<file path=ppt/notesSlides/notesSlide1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DC2ABE01-0A62-4FCF-B99D-4B21A86F478E}" type="slidenum">
              <a:rPr lang="en-US" smtClean="0"/>
              <a:t>165</a:t>
            </a:fld>
            <a:endParaRPr lang="en-US"/>
          </a:p>
        </p:txBody>
      </p:sp>
    </p:spTree>
    <p:extLst>
      <p:ext uri="{BB962C8B-B14F-4D97-AF65-F5344CB8AC3E}">
        <p14:creationId xmlns:p14="http://schemas.microsoft.com/office/powerpoint/2010/main" val="1690427775"/>
      </p:ext>
    </p:extLst>
  </p:cSld>
  <p:clrMapOvr>
    <a:masterClrMapping/>
  </p:clrMapOvr>
</p:notes>
</file>

<file path=ppt/notesSlides/notesSlide1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DC2ABE01-0A62-4FCF-B99D-4B21A86F478E}" type="slidenum">
              <a:rPr lang="en-US" smtClean="0"/>
              <a:t>166</a:t>
            </a:fld>
            <a:endParaRPr lang="en-US"/>
          </a:p>
        </p:txBody>
      </p:sp>
    </p:spTree>
    <p:extLst>
      <p:ext uri="{BB962C8B-B14F-4D97-AF65-F5344CB8AC3E}">
        <p14:creationId xmlns:p14="http://schemas.microsoft.com/office/powerpoint/2010/main" val="176069164"/>
      </p:ext>
    </p:extLst>
  </p:cSld>
  <p:clrMapOvr>
    <a:masterClrMapping/>
  </p:clrMapOvr>
</p:notes>
</file>

<file path=ppt/notesSlides/notesSlide1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DC2ABE01-0A62-4FCF-B99D-4B21A86F478E}" type="slidenum">
              <a:rPr lang="en-US" smtClean="0"/>
              <a:t>167</a:t>
            </a:fld>
            <a:endParaRPr lang="en-US"/>
          </a:p>
        </p:txBody>
      </p:sp>
    </p:spTree>
    <p:extLst>
      <p:ext uri="{BB962C8B-B14F-4D97-AF65-F5344CB8AC3E}">
        <p14:creationId xmlns:p14="http://schemas.microsoft.com/office/powerpoint/2010/main" val="1298848399"/>
      </p:ext>
    </p:extLst>
  </p:cSld>
  <p:clrMapOvr>
    <a:masterClrMapping/>
  </p:clrMapOvr>
</p:notes>
</file>

<file path=ppt/notesSlides/notesSlide1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DC2ABE01-0A62-4FCF-B99D-4B21A86F478E}" type="slidenum">
              <a:rPr lang="en-US" smtClean="0"/>
              <a:t>168</a:t>
            </a:fld>
            <a:endParaRPr lang="en-US"/>
          </a:p>
        </p:txBody>
      </p:sp>
    </p:spTree>
    <p:extLst>
      <p:ext uri="{BB962C8B-B14F-4D97-AF65-F5344CB8AC3E}">
        <p14:creationId xmlns:p14="http://schemas.microsoft.com/office/powerpoint/2010/main" val="2816231501"/>
      </p:ext>
    </p:extLst>
  </p:cSld>
  <p:clrMapOvr>
    <a:masterClrMapping/>
  </p:clrMapOvr>
</p:notes>
</file>

<file path=ppt/notesSlides/notesSlide1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DC2ABE01-0A62-4FCF-B99D-4B21A86F478E}" type="slidenum">
              <a:rPr lang="en-US" smtClean="0"/>
              <a:t>169</a:t>
            </a:fld>
            <a:endParaRPr lang="en-US"/>
          </a:p>
        </p:txBody>
      </p:sp>
    </p:spTree>
    <p:extLst>
      <p:ext uri="{BB962C8B-B14F-4D97-AF65-F5344CB8AC3E}">
        <p14:creationId xmlns:p14="http://schemas.microsoft.com/office/powerpoint/2010/main" val="3212842"/>
      </p:ext>
    </p:extLst>
  </p:cSld>
  <p:clrMapOvr>
    <a:masterClrMapping/>
  </p:clrMapOvr>
</p:notes>
</file>

<file path=ppt/notesSlides/notesSlide1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DC2ABE01-0A62-4FCF-B99D-4B21A86F478E}" type="slidenum">
              <a:rPr lang="en-US" smtClean="0"/>
              <a:t>170</a:t>
            </a:fld>
            <a:endParaRPr lang="en-US"/>
          </a:p>
        </p:txBody>
      </p:sp>
    </p:spTree>
    <p:extLst>
      <p:ext uri="{BB962C8B-B14F-4D97-AF65-F5344CB8AC3E}">
        <p14:creationId xmlns:p14="http://schemas.microsoft.com/office/powerpoint/2010/main" val="2758141382"/>
      </p:ext>
    </p:extLst>
  </p:cSld>
  <p:clrMapOvr>
    <a:masterClrMapping/>
  </p:clrMapOvr>
</p:notes>
</file>

<file path=ppt/notesSlides/notesSlide1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a:extLst>
              <a:ext uri="{FF2B5EF4-FFF2-40B4-BE49-F238E27FC236}">
                <a16:creationId xmlns:a16="http://schemas.microsoft.com/office/drawing/2014/main" id="{0A91CD79-1E52-426D-A0DC-3320C18F8041}"/>
              </a:ext>
            </a:extLst>
          </p:cNvPr>
          <p:cNvSpPr>
            <a:spLocks noGrp="1" noChangeArrowheads="1"/>
          </p:cNvSpPr>
          <p:nvPr>
            <p:ph type="body" idx="1"/>
          </p:nvPr>
        </p:nvSpPr>
        <p:spPr>
          <a:xfrm>
            <a:off x="280344" y="4109138"/>
            <a:ext cx="6680147" cy="4740196"/>
          </a:xfrm>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3602" tIns="40947" rIns="83602" bIns="40947"/>
          <a:lstStyle/>
          <a:p>
            <a:pPr>
              <a:spcBef>
                <a:spcPct val="0"/>
              </a:spcBef>
              <a:defRPr/>
            </a:pPr>
            <a:endParaRPr lang="en-US" altLang="en-US" sz="2000"/>
          </a:p>
        </p:txBody>
      </p:sp>
      <p:sp>
        <p:nvSpPr>
          <p:cNvPr id="308227" name="Rectangle 3">
            <a:extLst>
              <a:ext uri="{FF2B5EF4-FFF2-40B4-BE49-F238E27FC236}">
                <a16:creationId xmlns:a16="http://schemas.microsoft.com/office/drawing/2014/main" id="{D04EDDF9-384A-4CE5-A2EA-4F1333FFB06B}"/>
              </a:ext>
            </a:extLst>
          </p:cNvPr>
          <p:cNvSpPr>
            <a:spLocks noGrp="1" noRot="1" noChangeAspect="1" noChangeArrowheads="1" noTextEdit="1"/>
          </p:cNvSpPr>
          <p:nvPr>
            <p:ph type="sldImg"/>
          </p:nvPr>
        </p:nvSpPr>
        <p:spPr>
          <a:xfrm>
            <a:off x="706438" y="296863"/>
            <a:ext cx="6345237" cy="3568700"/>
          </a:xfrm>
          <a:ln cap="flat"/>
        </p:spPr>
      </p:sp>
      <p:sp>
        <p:nvSpPr>
          <p:cNvPr id="308228" name="Rectangle 4">
            <a:extLst>
              <a:ext uri="{FF2B5EF4-FFF2-40B4-BE49-F238E27FC236}">
                <a16:creationId xmlns:a16="http://schemas.microsoft.com/office/drawing/2014/main" id="{097D0F4E-832D-4FFA-8853-1BE23DEEC7B7}"/>
              </a:ext>
            </a:extLst>
          </p:cNvPr>
          <p:cNvSpPr>
            <a:spLocks noChangeArrowheads="1"/>
          </p:cNvSpPr>
          <p:nvPr/>
        </p:nvSpPr>
        <p:spPr bwMode="auto">
          <a:xfrm>
            <a:off x="1046728" y="4746654"/>
            <a:ext cx="3105348" cy="7827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3177" tIns="46589" rIns="93177" bIns="46589" anchor="ctr"/>
          <a:lstStyle>
            <a:lvl1pPr>
              <a:defRPr sz="800">
                <a:solidFill>
                  <a:schemeClr val="tx1"/>
                </a:solidFill>
                <a:latin typeface="Arial" panose="020B0604020202020204" pitchFamily="34" charset="0"/>
              </a:defRPr>
            </a:lvl1pPr>
            <a:lvl2pPr marL="742950" indent="-285750">
              <a:defRPr sz="800">
                <a:solidFill>
                  <a:schemeClr val="tx1"/>
                </a:solidFill>
                <a:latin typeface="Arial" panose="020B0604020202020204" pitchFamily="34" charset="0"/>
              </a:defRPr>
            </a:lvl2pPr>
            <a:lvl3pPr marL="1143000" indent="-228600">
              <a:defRPr sz="800">
                <a:solidFill>
                  <a:schemeClr val="tx1"/>
                </a:solidFill>
                <a:latin typeface="Arial" panose="020B0604020202020204" pitchFamily="34" charset="0"/>
              </a:defRPr>
            </a:lvl3pPr>
            <a:lvl4pPr marL="1600200" indent="-228600">
              <a:defRPr sz="800">
                <a:solidFill>
                  <a:schemeClr val="tx1"/>
                </a:solidFill>
                <a:latin typeface="Arial" panose="020B0604020202020204" pitchFamily="34" charset="0"/>
              </a:defRPr>
            </a:lvl4pPr>
            <a:lvl5pPr marL="2057400" indent="-228600">
              <a:defRPr sz="800">
                <a:solidFill>
                  <a:schemeClr val="tx1"/>
                </a:solidFill>
                <a:latin typeface="Arial" panose="020B0604020202020204" pitchFamily="34" charset="0"/>
              </a:defRPr>
            </a:lvl5pPr>
            <a:lvl6pPr marL="2514600" indent="-228600" eaLnBrk="0" fontAlgn="base" hangingPunct="0">
              <a:spcBef>
                <a:spcPct val="0"/>
              </a:spcBef>
              <a:spcAft>
                <a:spcPct val="0"/>
              </a:spcAft>
              <a:defRPr sz="800">
                <a:solidFill>
                  <a:schemeClr val="tx1"/>
                </a:solidFill>
                <a:latin typeface="Arial" panose="020B0604020202020204" pitchFamily="34" charset="0"/>
              </a:defRPr>
            </a:lvl6pPr>
            <a:lvl7pPr marL="2971800" indent="-228600" eaLnBrk="0" fontAlgn="base" hangingPunct="0">
              <a:spcBef>
                <a:spcPct val="0"/>
              </a:spcBef>
              <a:spcAft>
                <a:spcPct val="0"/>
              </a:spcAft>
              <a:defRPr sz="800">
                <a:solidFill>
                  <a:schemeClr val="tx1"/>
                </a:solidFill>
                <a:latin typeface="Arial" panose="020B0604020202020204" pitchFamily="34" charset="0"/>
              </a:defRPr>
            </a:lvl7pPr>
            <a:lvl8pPr marL="3429000" indent="-228600" eaLnBrk="0" fontAlgn="base" hangingPunct="0">
              <a:spcBef>
                <a:spcPct val="0"/>
              </a:spcBef>
              <a:spcAft>
                <a:spcPct val="0"/>
              </a:spcAft>
              <a:defRPr sz="800">
                <a:solidFill>
                  <a:schemeClr val="tx1"/>
                </a:solidFill>
                <a:latin typeface="Arial" panose="020B0604020202020204" pitchFamily="34" charset="0"/>
              </a:defRPr>
            </a:lvl8pPr>
            <a:lvl9pPr marL="3886200" indent="-228600" eaLnBrk="0" fontAlgn="base" hangingPunct="0">
              <a:spcBef>
                <a:spcPct val="0"/>
              </a:spcBef>
              <a:spcAft>
                <a:spcPct val="0"/>
              </a:spcAft>
              <a:defRPr sz="800">
                <a:solidFill>
                  <a:schemeClr val="tx1"/>
                </a:solidFill>
                <a:latin typeface="Arial" panose="020B0604020202020204" pitchFamily="34" charset="0"/>
              </a:defRPr>
            </a:lvl9pPr>
          </a:lstStyle>
          <a:p>
            <a:endParaRPr lang="en-US" altLang="en-US">
              <a:solidFill>
                <a:prstClr val="black"/>
              </a:solidFill>
            </a:endParaRPr>
          </a:p>
        </p:txBody>
      </p:sp>
      <p:sp>
        <p:nvSpPr>
          <p:cNvPr id="308229" name="Rectangle 6">
            <a:extLst>
              <a:ext uri="{FF2B5EF4-FFF2-40B4-BE49-F238E27FC236}">
                <a16:creationId xmlns:a16="http://schemas.microsoft.com/office/drawing/2014/main" id="{711BCB4D-3FB6-4A75-A0B4-26C259AA90BE}"/>
              </a:ext>
            </a:extLst>
          </p:cNvPr>
          <p:cNvSpPr>
            <a:spLocks noChangeArrowheads="1"/>
          </p:cNvSpPr>
          <p:nvPr/>
        </p:nvSpPr>
        <p:spPr bwMode="auto">
          <a:xfrm>
            <a:off x="477746" y="4520699"/>
            <a:ext cx="6915702" cy="300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3177" tIns="46589" rIns="93177" bIns="46589" anchor="ctr"/>
          <a:lstStyle>
            <a:lvl1pPr>
              <a:defRPr sz="800">
                <a:solidFill>
                  <a:schemeClr val="tx1"/>
                </a:solidFill>
                <a:latin typeface="Arial" panose="020B0604020202020204" pitchFamily="34" charset="0"/>
              </a:defRPr>
            </a:lvl1pPr>
            <a:lvl2pPr marL="742950" indent="-285750">
              <a:defRPr sz="800">
                <a:solidFill>
                  <a:schemeClr val="tx1"/>
                </a:solidFill>
                <a:latin typeface="Arial" panose="020B0604020202020204" pitchFamily="34" charset="0"/>
              </a:defRPr>
            </a:lvl2pPr>
            <a:lvl3pPr marL="1143000" indent="-228600">
              <a:defRPr sz="800">
                <a:solidFill>
                  <a:schemeClr val="tx1"/>
                </a:solidFill>
                <a:latin typeface="Arial" panose="020B0604020202020204" pitchFamily="34" charset="0"/>
              </a:defRPr>
            </a:lvl3pPr>
            <a:lvl4pPr marL="1600200" indent="-228600">
              <a:defRPr sz="800">
                <a:solidFill>
                  <a:schemeClr val="tx1"/>
                </a:solidFill>
                <a:latin typeface="Arial" panose="020B0604020202020204" pitchFamily="34" charset="0"/>
              </a:defRPr>
            </a:lvl4pPr>
            <a:lvl5pPr marL="2057400" indent="-228600">
              <a:defRPr sz="800">
                <a:solidFill>
                  <a:schemeClr val="tx1"/>
                </a:solidFill>
                <a:latin typeface="Arial" panose="020B0604020202020204" pitchFamily="34" charset="0"/>
              </a:defRPr>
            </a:lvl5pPr>
            <a:lvl6pPr marL="2514600" indent="-228600" eaLnBrk="0" fontAlgn="base" hangingPunct="0">
              <a:spcBef>
                <a:spcPct val="0"/>
              </a:spcBef>
              <a:spcAft>
                <a:spcPct val="0"/>
              </a:spcAft>
              <a:defRPr sz="800">
                <a:solidFill>
                  <a:schemeClr val="tx1"/>
                </a:solidFill>
                <a:latin typeface="Arial" panose="020B0604020202020204" pitchFamily="34" charset="0"/>
              </a:defRPr>
            </a:lvl6pPr>
            <a:lvl7pPr marL="2971800" indent="-228600" eaLnBrk="0" fontAlgn="base" hangingPunct="0">
              <a:spcBef>
                <a:spcPct val="0"/>
              </a:spcBef>
              <a:spcAft>
                <a:spcPct val="0"/>
              </a:spcAft>
              <a:defRPr sz="800">
                <a:solidFill>
                  <a:schemeClr val="tx1"/>
                </a:solidFill>
                <a:latin typeface="Arial" panose="020B0604020202020204" pitchFamily="34" charset="0"/>
              </a:defRPr>
            </a:lvl7pPr>
            <a:lvl8pPr marL="3429000" indent="-228600" eaLnBrk="0" fontAlgn="base" hangingPunct="0">
              <a:spcBef>
                <a:spcPct val="0"/>
              </a:spcBef>
              <a:spcAft>
                <a:spcPct val="0"/>
              </a:spcAft>
              <a:defRPr sz="800">
                <a:solidFill>
                  <a:schemeClr val="tx1"/>
                </a:solidFill>
                <a:latin typeface="Arial" panose="020B0604020202020204" pitchFamily="34" charset="0"/>
              </a:defRPr>
            </a:lvl8pPr>
            <a:lvl9pPr marL="3886200" indent="-228600" eaLnBrk="0" fontAlgn="base" hangingPunct="0">
              <a:spcBef>
                <a:spcPct val="0"/>
              </a:spcBef>
              <a:spcAft>
                <a:spcPct val="0"/>
              </a:spcAft>
              <a:defRPr sz="800">
                <a:solidFill>
                  <a:schemeClr val="tx1"/>
                </a:solidFill>
                <a:latin typeface="Arial" panose="020B0604020202020204" pitchFamily="34" charset="0"/>
              </a:defRPr>
            </a:lvl9pPr>
          </a:lstStyle>
          <a:p>
            <a:endParaRPr lang="en-US" altLang="en-US">
              <a:solidFill>
                <a:prstClr val="black"/>
              </a:solidFill>
            </a:endParaRPr>
          </a:p>
        </p:txBody>
      </p:sp>
    </p:spTree>
    <p:extLst>
      <p:ext uri="{BB962C8B-B14F-4D97-AF65-F5344CB8AC3E}">
        <p14:creationId xmlns:p14="http://schemas.microsoft.com/office/powerpoint/2010/main" val="4109267913"/>
      </p:ext>
    </p:extLst>
  </p:cSld>
  <p:clrMapOvr>
    <a:masterClrMapping/>
  </p:clrMapOvr>
</p:notes>
</file>

<file path=ppt/notesSlides/notesSlide1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7542409-6A04-4DC6-AC3A-D3758287A8F2}" type="slidenum">
              <a:rPr lang="en-US" smtClean="0"/>
              <a:t>172</a:t>
            </a:fld>
            <a:endParaRPr lang="en-US"/>
          </a:p>
        </p:txBody>
      </p:sp>
    </p:spTree>
    <p:extLst>
      <p:ext uri="{BB962C8B-B14F-4D97-AF65-F5344CB8AC3E}">
        <p14:creationId xmlns:p14="http://schemas.microsoft.com/office/powerpoint/2010/main" val="668678019"/>
      </p:ext>
    </p:extLst>
  </p:cSld>
  <p:clrMapOvr>
    <a:masterClrMapping/>
  </p:clrMapOvr>
</p:notes>
</file>

<file path=ppt/notesSlides/notesSlide1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7542409-6A04-4DC6-AC3A-D3758287A8F2}" type="slidenum">
              <a:rPr lang="en-US" smtClean="0"/>
              <a:t>173</a:t>
            </a:fld>
            <a:endParaRPr lang="en-US"/>
          </a:p>
        </p:txBody>
      </p:sp>
    </p:spTree>
    <p:extLst>
      <p:ext uri="{BB962C8B-B14F-4D97-AF65-F5344CB8AC3E}">
        <p14:creationId xmlns:p14="http://schemas.microsoft.com/office/powerpoint/2010/main" val="348250282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7542409-6A04-4DC6-AC3A-D3758287A8F2}" type="slidenum">
              <a:rPr lang="en-US" smtClean="0"/>
              <a:t>17</a:t>
            </a:fld>
            <a:endParaRPr lang="en-US"/>
          </a:p>
        </p:txBody>
      </p:sp>
    </p:spTree>
    <p:extLst>
      <p:ext uri="{BB962C8B-B14F-4D97-AF65-F5344CB8AC3E}">
        <p14:creationId xmlns:p14="http://schemas.microsoft.com/office/powerpoint/2010/main" val="438659661"/>
      </p:ext>
    </p:extLst>
  </p:cSld>
  <p:clrMapOvr>
    <a:masterClrMapping/>
  </p:clrMapOvr>
</p:notes>
</file>

<file path=ppt/notesSlides/notesSlide1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7542409-6A04-4DC6-AC3A-D3758287A8F2}" type="slidenum">
              <a:rPr lang="en-US" smtClean="0"/>
              <a:t>174</a:t>
            </a:fld>
            <a:endParaRPr lang="en-US"/>
          </a:p>
        </p:txBody>
      </p:sp>
    </p:spTree>
    <p:extLst>
      <p:ext uri="{BB962C8B-B14F-4D97-AF65-F5344CB8AC3E}">
        <p14:creationId xmlns:p14="http://schemas.microsoft.com/office/powerpoint/2010/main" val="2679026265"/>
      </p:ext>
    </p:extLst>
  </p:cSld>
  <p:clrMapOvr>
    <a:masterClrMapping/>
  </p:clrMapOvr>
</p:notes>
</file>

<file path=ppt/notesSlides/notesSlide1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7542409-6A04-4DC6-AC3A-D3758287A8F2}" type="slidenum">
              <a:rPr lang="en-US" smtClean="0"/>
              <a:t>175</a:t>
            </a:fld>
            <a:endParaRPr lang="en-US"/>
          </a:p>
        </p:txBody>
      </p:sp>
    </p:spTree>
    <p:extLst>
      <p:ext uri="{BB962C8B-B14F-4D97-AF65-F5344CB8AC3E}">
        <p14:creationId xmlns:p14="http://schemas.microsoft.com/office/powerpoint/2010/main" val="2491925985"/>
      </p:ext>
    </p:extLst>
  </p:cSld>
  <p:clrMapOvr>
    <a:masterClrMapping/>
  </p:clrMapOvr>
</p:notes>
</file>

<file path=ppt/notesSlides/notesSlide1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600"/>
          </a:p>
        </p:txBody>
      </p:sp>
      <p:sp>
        <p:nvSpPr>
          <p:cNvPr id="4" name="Slide Number Placeholder 3"/>
          <p:cNvSpPr>
            <a:spLocks noGrp="1"/>
          </p:cNvSpPr>
          <p:nvPr>
            <p:ph type="sldNum" sz="quarter" idx="5"/>
          </p:nvPr>
        </p:nvSpPr>
        <p:spPr/>
        <p:txBody>
          <a:bodyPr/>
          <a:lstStyle/>
          <a:p>
            <a:fld id="{3C5A6B28-D0AB-4AC2-ACB5-34EB2F5BE47F}" type="slidenum">
              <a:rPr lang="en-US" smtClean="0"/>
              <a:t>176</a:t>
            </a:fld>
            <a:endParaRPr lang="en-US"/>
          </a:p>
        </p:txBody>
      </p:sp>
    </p:spTree>
    <p:extLst>
      <p:ext uri="{BB962C8B-B14F-4D97-AF65-F5344CB8AC3E}">
        <p14:creationId xmlns:p14="http://schemas.microsoft.com/office/powerpoint/2010/main" val="385402467"/>
      </p:ext>
    </p:extLst>
  </p:cSld>
  <p:clrMapOvr>
    <a:masterClrMapping/>
  </p:clrMapOvr>
</p:notes>
</file>

<file path=ppt/notesSlides/notesSlide1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DC2ABE01-0A62-4FCF-B99D-4B21A86F478E}" type="slidenum">
              <a:rPr lang="en-US" smtClean="0"/>
              <a:t>177</a:t>
            </a:fld>
            <a:endParaRPr lang="en-US"/>
          </a:p>
        </p:txBody>
      </p:sp>
    </p:spTree>
    <p:extLst>
      <p:ext uri="{BB962C8B-B14F-4D97-AF65-F5344CB8AC3E}">
        <p14:creationId xmlns:p14="http://schemas.microsoft.com/office/powerpoint/2010/main" val="2388799565"/>
      </p:ext>
    </p:extLst>
  </p:cSld>
  <p:clrMapOvr>
    <a:masterClrMapping/>
  </p:clrMapOvr>
</p:notes>
</file>

<file path=ppt/notesSlides/notesSlide1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600"/>
          </a:p>
        </p:txBody>
      </p:sp>
      <p:sp>
        <p:nvSpPr>
          <p:cNvPr id="4" name="Slide Number Placeholder 3"/>
          <p:cNvSpPr>
            <a:spLocks noGrp="1"/>
          </p:cNvSpPr>
          <p:nvPr>
            <p:ph type="sldNum" sz="quarter" idx="5"/>
          </p:nvPr>
        </p:nvSpPr>
        <p:spPr/>
        <p:txBody>
          <a:bodyPr/>
          <a:lstStyle/>
          <a:p>
            <a:fld id="{3C5A6B28-D0AB-4AC2-ACB5-34EB2F5BE47F}" type="slidenum">
              <a:rPr lang="en-US" smtClean="0"/>
              <a:t>178</a:t>
            </a:fld>
            <a:endParaRPr lang="en-US"/>
          </a:p>
        </p:txBody>
      </p:sp>
    </p:spTree>
    <p:extLst>
      <p:ext uri="{BB962C8B-B14F-4D97-AF65-F5344CB8AC3E}">
        <p14:creationId xmlns:p14="http://schemas.microsoft.com/office/powerpoint/2010/main" val="3182568740"/>
      </p:ext>
    </p:extLst>
  </p:cSld>
  <p:clrMapOvr>
    <a:masterClrMapping/>
  </p:clrMapOvr>
</p:notes>
</file>

<file path=ppt/notesSlides/notesSlide1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C5A6B28-D0AB-4AC2-ACB5-34EB2F5BE47F}" type="slidenum">
              <a:rPr lang="en-US" smtClean="0"/>
              <a:t>179</a:t>
            </a:fld>
            <a:endParaRPr lang="en-US"/>
          </a:p>
        </p:txBody>
      </p:sp>
    </p:spTree>
    <p:extLst>
      <p:ext uri="{BB962C8B-B14F-4D97-AF65-F5344CB8AC3E}">
        <p14:creationId xmlns:p14="http://schemas.microsoft.com/office/powerpoint/2010/main" val="1752093413"/>
      </p:ext>
    </p:extLst>
  </p:cSld>
  <p:clrMapOvr>
    <a:masterClrMapping/>
  </p:clrMapOvr>
</p:notes>
</file>

<file path=ppt/notesSlides/notesSlide1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C5A6B28-D0AB-4AC2-ACB5-34EB2F5BE47F}" type="slidenum">
              <a:rPr lang="en-US" smtClean="0"/>
              <a:t>180</a:t>
            </a:fld>
            <a:endParaRPr lang="en-US"/>
          </a:p>
        </p:txBody>
      </p:sp>
    </p:spTree>
    <p:extLst>
      <p:ext uri="{BB962C8B-B14F-4D97-AF65-F5344CB8AC3E}">
        <p14:creationId xmlns:p14="http://schemas.microsoft.com/office/powerpoint/2010/main" val="1631153242"/>
      </p:ext>
    </p:extLst>
  </p:cSld>
  <p:clrMapOvr>
    <a:masterClrMapping/>
  </p:clrMapOvr>
</p:notes>
</file>

<file path=ppt/notesSlides/notesSlide1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600"/>
          </a:p>
        </p:txBody>
      </p:sp>
      <p:sp>
        <p:nvSpPr>
          <p:cNvPr id="4" name="Slide Number Placeholder 3"/>
          <p:cNvSpPr>
            <a:spLocks noGrp="1"/>
          </p:cNvSpPr>
          <p:nvPr>
            <p:ph type="sldNum" sz="quarter" idx="5"/>
          </p:nvPr>
        </p:nvSpPr>
        <p:spPr/>
        <p:txBody>
          <a:bodyPr/>
          <a:lstStyle/>
          <a:p>
            <a:fld id="{3C5A6B28-D0AB-4AC2-ACB5-34EB2F5BE47F}" type="slidenum">
              <a:rPr lang="en-US" smtClean="0"/>
              <a:t>181</a:t>
            </a:fld>
            <a:endParaRPr lang="en-US"/>
          </a:p>
        </p:txBody>
      </p:sp>
    </p:spTree>
    <p:extLst>
      <p:ext uri="{BB962C8B-B14F-4D97-AF65-F5344CB8AC3E}">
        <p14:creationId xmlns:p14="http://schemas.microsoft.com/office/powerpoint/2010/main" val="1548366267"/>
      </p:ext>
    </p:extLst>
  </p:cSld>
  <p:clrMapOvr>
    <a:masterClrMapping/>
  </p:clrMapOvr>
</p:notes>
</file>

<file path=ppt/notesSlides/notesSlide1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C5A6B28-D0AB-4AC2-ACB5-34EB2F5BE47F}" type="slidenum">
              <a:rPr lang="en-US" smtClean="0"/>
              <a:t>182</a:t>
            </a:fld>
            <a:endParaRPr lang="en-US"/>
          </a:p>
        </p:txBody>
      </p:sp>
    </p:spTree>
    <p:extLst>
      <p:ext uri="{BB962C8B-B14F-4D97-AF65-F5344CB8AC3E}">
        <p14:creationId xmlns:p14="http://schemas.microsoft.com/office/powerpoint/2010/main" val="1969276071"/>
      </p:ext>
    </p:extLst>
  </p:cSld>
  <p:clrMapOvr>
    <a:masterClrMapping/>
  </p:clrMapOvr>
</p:notes>
</file>

<file path=ppt/notesSlides/notesSlide1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a:p>
            <a:endParaRPr lang="en-US"/>
          </a:p>
        </p:txBody>
      </p:sp>
      <p:sp>
        <p:nvSpPr>
          <p:cNvPr id="4" name="Slide Number Placeholder 3"/>
          <p:cNvSpPr>
            <a:spLocks noGrp="1"/>
          </p:cNvSpPr>
          <p:nvPr>
            <p:ph type="sldNum" sz="quarter" idx="10"/>
          </p:nvPr>
        </p:nvSpPr>
        <p:spPr/>
        <p:txBody>
          <a:bodyPr/>
          <a:lstStyle/>
          <a:p>
            <a:fld id="{DC2ABE01-0A62-4FCF-B99D-4B21A86F478E}" type="slidenum">
              <a:rPr lang="en-US" smtClean="0"/>
              <a:t>183</a:t>
            </a:fld>
            <a:endParaRPr lang="en-US"/>
          </a:p>
        </p:txBody>
      </p:sp>
    </p:spTree>
    <p:extLst>
      <p:ext uri="{BB962C8B-B14F-4D97-AF65-F5344CB8AC3E}">
        <p14:creationId xmlns:p14="http://schemas.microsoft.com/office/powerpoint/2010/main" val="12494584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7542409-6A04-4DC6-AC3A-D3758287A8F2}" type="slidenum">
              <a:rPr lang="en-US" smtClean="0"/>
              <a:t>18</a:t>
            </a:fld>
            <a:endParaRPr lang="en-US"/>
          </a:p>
        </p:txBody>
      </p:sp>
    </p:spTree>
    <p:extLst>
      <p:ext uri="{BB962C8B-B14F-4D97-AF65-F5344CB8AC3E}">
        <p14:creationId xmlns:p14="http://schemas.microsoft.com/office/powerpoint/2010/main" val="2749871612"/>
      </p:ext>
    </p:extLst>
  </p:cSld>
  <p:clrMapOvr>
    <a:masterClrMapping/>
  </p:clrMapOvr>
</p:notes>
</file>

<file path=ppt/notesSlides/notesSlide1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7542409-6A04-4DC6-AC3A-D3758287A8F2}" type="slidenum">
              <a:rPr lang="en-US" smtClean="0"/>
              <a:t>184</a:t>
            </a:fld>
            <a:endParaRPr lang="en-US"/>
          </a:p>
        </p:txBody>
      </p:sp>
    </p:spTree>
    <p:extLst>
      <p:ext uri="{BB962C8B-B14F-4D97-AF65-F5344CB8AC3E}">
        <p14:creationId xmlns:p14="http://schemas.microsoft.com/office/powerpoint/2010/main" val="4085801261"/>
      </p:ext>
    </p:extLst>
  </p:cSld>
  <p:clrMapOvr>
    <a:masterClrMapping/>
  </p:clrMapOvr>
</p:notes>
</file>

<file path=ppt/notesSlides/notesSlide1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7542409-6A04-4DC6-AC3A-D3758287A8F2}" type="slidenum">
              <a:rPr lang="en-US" smtClean="0"/>
              <a:t>185</a:t>
            </a:fld>
            <a:endParaRPr lang="en-US"/>
          </a:p>
        </p:txBody>
      </p:sp>
    </p:spTree>
    <p:extLst>
      <p:ext uri="{BB962C8B-B14F-4D97-AF65-F5344CB8AC3E}">
        <p14:creationId xmlns:p14="http://schemas.microsoft.com/office/powerpoint/2010/main" val="3700192589"/>
      </p:ext>
    </p:extLst>
  </p:cSld>
  <p:clrMapOvr>
    <a:masterClrMapping/>
  </p:clrMapOvr>
</p:notes>
</file>

<file path=ppt/notesSlides/notesSlide1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7542409-6A04-4DC6-AC3A-D3758287A8F2}" type="slidenum">
              <a:rPr lang="en-US" smtClean="0"/>
              <a:t>186</a:t>
            </a:fld>
            <a:endParaRPr lang="en-US"/>
          </a:p>
        </p:txBody>
      </p:sp>
    </p:spTree>
    <p:extLst>
      <p:ext uri="{BB962C8B-B14F-4D97-AF65-F5344CB8AC3E}">
        <p14:creationId xmlns:p14="http://schemas.microsoft.com/office/powerpoint/2010/main" val="3331774452"/>
      </p:ext>
    </p:extLst>
  </p:cSld>
  <p:clrMapOvr>
    <a:masterClrMapping/>
  </p:clrMapOvr>
</p:notes>
</file>

<file path=ppt/notesSlides/notesSlide1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C2ABE01-0A62-4FCF-B99D-4B21A86F478E}" type="slidenum">
              <a:rPr lang="en-US" smtClean="0"/>
              <a:t>187</a:t>
            </a:fld>
            <a:endParaRPr lang="en-US"/>
          </a:p>
        </p:txBody>
      </p:sp>
    </p:spTree>
    <p:extLst>
      <p:ext uri="{BB962C8B-B14F-4D97-AF65-F5344CB8AC3E}">
        <p14:creationId xmlns:p14="http://schemas.microsoft.com/office/powerpoint/2010/main" val="727522973"/>
      </p:ext>
    </p:extLst>
  </p:cSld>
  <p:clrMapOvr>
    <a:masterClrMapping/>
  </p:clrMapOvr>
</p:notes>
</file>

<file path=ppt/notesSlides/notesSlide1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701040" y="4400550"/>
            <a:ext cx="5713956" cy="4142201"/>
          </a:xfrm>
        </p:spPr>
        <p:txBody>
          <a:bodyPr/>
          <a:lstStyle/>
          <a:p>
            <a:endParaRPr lang="en-US" sz="1800" u="sng"/>
          </a:p>
        </p:txBody>
      </p:sp>
      <p:sp>
        <p:nvSpPr>
          <p:cNvPr id="4" name="Slide Number Placeholder 3"/>
          <p:cNvSpPr>
            <a:spLocks noGrp="1"/>
          </p:cNvSpPr>
          <p:nvPr>
            <p:ph type="sldNum" sz="quarter" idx="5"/>
          </p:nvPr>
        </p:nvSpPr>
        <p:spPr/>
        <p:txBody>
          <a:bodyPr/>
          <a:lstStyle/>
          <a:p>
            <a:fld id="{589F4E90-A1B8-4690-AFEB-1D74F18410C4}" type="slidenum">
              <a:rPr lang="en-US" smtClean="0"/>
              <a:t>188</a:t>
            </a:fld>
            <a:endParaRPr lang="en-US"/>
          </a:p>
        </p:txBody>
      </p:sp>
    </p:spTree>
    <p:extLst>
      <p:ext uri="{BB962C8B-B14F-4D97-AF65-F5344CB8AC3E}">
        <p14:creationId xmlns:p14="http://schemas.microsoft.com/office/powerpoint/2010/main" val="3440083337"/>
      </p:ext>
    </p:extLst>
  </p:cSld>
  <p:clrMapOvr>
    <a:masterClrMapping/>
  </p:clrMapOvr>
</p:notes>
</file>

<file path=ppt/notesSlides/notesSlide1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DC2ABE01-0A62-4FCF-B99D-4B21A86F478E}" type="slidenum">
              <a:rPr lang="en-US" smtClean="0"/>
              <a:t>189</a:t>
            </a:fld>
            <a:endParaRPr lang="en-US"/>
          </a:p>
        </p:txBody>
      </p:sp>
    </p:spTree>
    <p:extLst>
      <p:ext uri="{BB962C8B-B14F-4D97-AF65-F5344CB8AC3E}">
        <p14:creationId xmlns:p14="http://schemas.microsoft.com/office/powerpoint/2010/main" val="2844052693"/>
      </p:ext>
    </p:extLst>
  </p:cSld>
  <p:clrMapOvr>
    <a:masterClrMapping/>
  </p:clrMapOvr>
</p:notes>
</file>

<file path=ppt/notesSlides/notesSlide1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DC2ABE01-0A62-4FCF-B99D-4B21A86F478E}" type="slidenum">
              <a:rPr lang="en-US" smtClean="0"/>
              <a:t>190</a:t>
            </a:fld>
            <a:endParaRPr lang="en-US"/>
          </a:p>
        </p:txBody>
      </p:sp>
    </p:spTree>
    <p:extLst>
      <p:ext uri="{BB962C8B-B14F-4D97-AF65-F5344CB8AC3E}">
        <p14:creationId xmlns:p14="http://schemas.microsoft.com/office/powerpoint/2010/main" val="1064798399"/>
      </p:ext>
    </p:extLst>
  </p:cSld>
  <p:clrMapOvr>
    <a:masterClrMapping/>
  </p:clrMapOvr>
</p:notes>
</file>

<file path=ppt/notesSlides/notesSlide1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DC2ABE01-0A62-4FCF-B99D-4B21A86F478E}" type="slidenum">
              <a:rPr lang="en-US" smtClean="0"/>
              <a:t>192</a:t>
            </a:fld>
            <a:endParaRPr lang="en-US"/>
          </a:p>
        </p:txBody>
      </p:sp>
    </p:spTree>
    <p:extLst>
      <p:ext uri="{BB962C8B-B14F-4D97-AF65-F5344CB8AC3E}">
        <p14:creationId xmlns:p14="http://schemas.microsoft.com/office/powerpoint/2010/main" val="600595500"/>
      </p:ext>
    </p:extLst>
  </p:cSld>
  <p:clrMapOvr>
    <a:masterClrMapping/>
  </p:clrMapOvr>
</p:notes>
</file>

<file path=ppt/notesSlides/notesSlide1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7542409-6A04-4DC6-AC3A-D3758287A8F2}" type="slidenum">
              <a:rPr lang="en-US" smtClean="0"/>
              <a:t>194</a:t>
            </a:fld>
            <a:endParaRPr lang="en-US"/>
          </a:p>
        </p:txBody>
      </p:sp>
    </p:spTree>
    <p:extLst>
      <p:ext uri="{BB962C8B-B14F-4D97-AF65-F5344CB8AC3E}">
        <p14:creationId xmlns:p14="http://schemas.microsoft.com/office/powerpoint/2010/main" val="820507394"/>
      </p:ext>
    </p:extLst>
  </p:cSld>
  <p:clrMapOvr>
    <a:masterClrMapping/>
  </p:clrMapOvr>
</p:notes>
</file>

<file path=ppt/notesSlides/notesSlide1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7542409-6A04-4DC6-AC3A-D3758287A8F2}" type="slidenum">
              <a:rPr lang="en-US" smtClean="0"/>
              <a:t>195</a:t>
            </a:fld>
            <a:endParaRPr lang="en-US"/>
          </a:p>
        </p:txBody>
      </p:sp>
    </p:spTree>
    <p:extLst>
      <p:ext uri="{BB962C8B-B14F-4D97-AF65-F5344CB8AC3E}">
        <p14:creationId xmlns:p14="http://schemas.microsoft.com/office/powerpoint/2010/main" val="353114575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7542409-6A04-4DC6-AC3A-D3758287A8F2}" type="slidenum">
              <a:rPr lang="en-US" smtClean="0"/>
              <a:t>19</a:t>
            </a:fld>
            <a:endParaRPr lang="en-US"/>
          </a:p>
        </p:txBody>
      </p:sp>
    </p:spTree>
    <p:extLst>
      <p:ext uri="{BB962C8B-B14F-4D97-AF65-F5344CB8AC3E}">
        <p14:creationId xmlns:p14="http://schemas.microsoft.com/office/powerpoint/2010/main" val="926145136"/>
      </p:ext>
    </p:extLst>
  </p:cSld>
  <p:clrMapOvr>
    <a:masterClrMapping/>
  </p:clrMapOvr>
</p:notes>
</file>

<file path=ppt/notesSlides/notesSlide1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7542409-6A04-4DC6-AC3A-D3758287A8F2}" type="slidenum">
              <a:rPr lang="en-US" smtClean="0"/>
              <a:t>196</a:t>
            </a:fld>
            <a:endParaRPr lang="en-US"/>
          </a:p>
        </p:txBody>
      </p:sp>
    </p:spTree>
    <p:extLst>
      <p:ext uri="{BB962C8B-B14F-4D97-AF65-F5344CB8AC3E}">
        <p14:creationId xmlns:p14="http://schemas.microsoft.com/office/powerpoint/2010/main" val="2693558096"/>
      </p:ext>
    </p:extLst>
  </p:cSld>
  <p:clrMapOvr>
    <a:masterClrMapping/>
  </p:clrMapOvr>
</p:notes>
</file>

<file path=ppt/notesSlides/notesSlide1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7542409-6A04-4DC6-AC3A-D3758287A8F2}" type="slidenum">
              <a:rPr lang="en-US" smtClean="0"/>
              <a:t>197</a:t>
            </a:fld>
            <a:endParaRPr lang="en-US"/>
          </a:p>
        </p:txBody>
      </p:sp>
    </p:spTree>
    <p:extLst>
      <p:ext uri="{BB962C8B-B14F-4D97-AF65-F5344CB8AC3E}">
        <p14:creationId xmlns:p14="http://schemas.microsoft.com/office/powerpoint/2010/main" val="2686968441"/>
      </p:ext>
    </p:extLst>
  </p:cSld>
  <p:clrMapOvr>
    <a:masterClrMapping/>
  </p:clrMapOvr>
</p:notes>
</file>

<file path=ppt/notesSlides/notesSlide1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DC2ABE01-0A62-4FCF-B99D-4B21A86F478E}" type="slidenum">
              <a:rPr lang="en-US" smtClean="0"/>
              <a:t>198</a:t>
            </a:fld>
            <a:endParaRPr lang="en-US"/>
          </a:p>
        </p:txBody>
      </p:sp>
    </p:spTree>
    <p:extLst>
      <p:ext uri="{BB962C8B-B14F-4D97-AF65-F5344CB8AC3E}">
        <p14:creationId xmlns:p14="http://schemas.microsoft.com/office/powerpoint/2010/main" val="495424470"/>
      </p:ext>
    </p:extLst>
  </p:cSld>
  <p:clrMapOvr>
    <a:masterClrMapping/>
  </p:clrMapOvr>
</p:notes>
</file>

<file path=ppt/notesSlides/notesSlide1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DC2ABE01-0A62-4FCF-B99D-4B21A86F478E}" type="slidenum">
              <a:rPr lang="en-US" smtClean="0"/>
              <a:t>199</a:t>
            </a:fld>
            <a:endParaRPr lang="en-US"/>
          </a:p>
        </p:txBody>
      </p:sp>
    </p:spTree>
    <p:extLst>
      <p:ext uri="{BB962C8B-B14F-4D97-AF65-F5344CB8AC3E}">
        <p14:creationId xmlns:p14="http://schemas.microsoft.com/office/powerpoint/2010/main" val="2431160182"/>
      </p:ext>
    </p:extLst>
  </p:cSld>
  <p:clrMapOvr>
    <a:masterClrMapping/>
  </p:clrMapOvr>
</p:notes>
</file>

<file path=ppt/notesSlides/notesSlide1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A7D3FB07-BCD5-4739-927E-5A7294FD1E73}" type="slidenum">
              <a:rPr lang="en-US" smtClean="0"/>
              <a:t>200</a:t>
            </a:fld>
            <a:endParaRPr lang="en-US"/>
          </a:p>
        </p:txBody>
      </p:sp>
      <p:sp>
        <p:nvSpPr>
          <p:cNvPr id="5" name="Rectangle 4">
            <a:extLst>
              <a:ext uri="{FF2B5EF4-FFF2-40B4-BE49-F238E27FC236}">
                <a16:creationId xmlns:a16="http://schemas.microsoft.com/office/drawing/2014/main" id="{B7594898-AD59-4B14-969E-E48ABB6C0A54}"/>
              </a:ext>
            </a:extLst>
          </p:cNvPr>
          <p:cNvSpPr/>
          <p:nvPr/>
        </p:nvSpPr>
        <p:spPr>
          <a:xfrm>
            <a:off x="701040" y="4749795"/>
            <a:ext cx="4514741" cy="369332"/>
          </a:xfrm>
          <a:prstGeom prst="rect">
            <a:avLst/>
          </a:prstGeom>
        </p:spPr>
        <p:txBody>
          <a:bodyPr wrap="none">
            <a:spAutoFit/>
          </a:bodyPr>
          <a:lstStyle/>
          <a:p>
            <a:r>
              <a:rPr lang="en-US">
                <a:latin typeface="Arial" panose="020B0604020202020204" pitchFamily="34" charset="0"/>
                <a:cs typeface="Arial" panose="020B0604020202020204" pitchFamily="34" charset="0"/>
              </a:rPr>
              <a:t>Integrated Path (IP): type of in situ CEMS</a:t>
            </a:r>
            <a:endParaRPr lang="en-US"/>
          </a:p>
        </p:txBody>
      </p:sp>
    </p:spTree>
    <p:extLst>
      <p:ext uri="{BB962C8B-B14F-4D97-AF65-F5344CB8AC3E}">
        <p14:creationId xmlns:p14="http://schemas.microsoft.com/office/powerpoint/2010/main" val="2873504487"/>
      </p:ext>
    </p:extLst>
  </p:cSld>
  <p:clrMapOvr>
    <a:masterClrMapping/>
  </p:clrMapOvr>
</p:notes>
</file>

<file path=ppt/notesSlides/notesSlide1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DC2ABE01-0A62-4FCF-B99D-4B21A86F478E}" type="slidenum">
              <a:rPr lang="en-US" smtClean="0"/>
              <a:t>201</a:t>
            </a:fld>
            <a:endParaRPr lang="en-US"/>
          </a:p>
        </p:txBody>
      </p:sp>
    </p:spTree>
    <p:extLst>
      <p:ext uri="{BB962C8B-B14F-4D97-AF65-F5344CB8AC3E}">
        <p14:creationId xmlns:p14="http://schemas.microsoft.com/office/powerpoint/2010/main" val="708222761"/>
      </p:ext>
    </p:extLst>
  </p:cSld>
  <p:clrMapOvr>
    <a:masterClrMapping/>
  </p:clrMapOvr>
</p:notes>
</file>

<file path=ppt/notesSlides/notesSlide1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DC2ABE01-0A62-4FCF-B99D-4B21A86F478E}" type="slidenum">
              <a:rPr lang="en-US" smtClean="0"/>
              <a:t>202</a:t>
            </a:fld>
            <a:endParaRPr lang="en-US"/>
          </a:p>
        </p:txBody>
      </p:sp>
    </p:spTree>
    <p:extLst>
      <p:ext uri="{BB962C8B-B14F-4D97-AF65-F5344CB8AC3E}">
        <p14:creationId xmlns:p14="http://schemas.microsoft.com/office/powerpoint/2010/main" val="2566953321"/>
      </p:ext>
    </p:extLst>
  </p:cSld>
  <p:clrMapOvr>
    <a:masterClrMapping/>
  </p:clrMapOvr>
</p:notes>
</file>

<file path=ppt/notesSlides/notesSlide1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7542409-6A04-4DC6-AC3A-D3758287A8F2}" type="slidenum">
              <a:rPr lang="en-US" smtClean="0"/>
              <a:t>203</a:t>
            </a:fld>
            <a:endParaRPr lang="en-US"/>
          </a:p>
        </p:txBody>
      </p:sp>
    </p:spTree>
    <p:extLst>
      <p:ext uri="{BB962C8B-B14F-4D97-AF65-F5344CB8AC3E}">
        <p14:creationId xmlns:p14="http://schemas.microsoft.com/office/powerpoint/2010/main" val="1519315875"/>
      </p:ext>
    </p:extLst>
  </p:cSld>
  <p:clrMapOvr>
    <a:masterClrMapping/>
  </p:clrMapOvr>
</p:notes>
</file>

<file path=ppt/notesSlides/notesSlide1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7895DFC0-1906-4BAF-ACA0-A160FF1464FF}" type="slidenum">
              <a:rPr lang="en-US" smtClean="0"/>
              <a:t>204</a:t>
            </a:fld>
            <a:endParaRPr lang="en-US"/>
          </a:p>
        </p:txBody>
      </p:sp>
    </p:spTree>
    <p:extLst>
      <p:ext uri="{BB962C8B-B14F-4D97-AF65-F5344CB8AC3E}">
        <p14:creationId xmlns:p14="http://schemas.microsoft.com/office/powerpoint/2010/main" val="1178460883"/>
      </p:ext>
    </p:extLst>
  </p:cSld>
  <p:clrMapOvr>
    <a:masterClrMapping/>
  </p:clrMapOvr>
</p:notes>
</file>

<file path=ppt/notesSlides/notesSlide1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7542409-6A04-4DC6-AC3A-D3758287A8F2}" type="slidenum">
              <a:rPr lang="en-US" smtClean="0"/>
              <a:t>205</a:t>
            </a:fld>
            <a:endParaRPr lang="en-US"/>
          </a:p>
        </p:txBody>
      </p:sp>
    </p:spTree>
    <p:extLst>
      <p:ext uri="{BB962C8B-B14F-4D97-AF65-F5344CB8AC3E}">
        <p14:creationId xmlns:p14="http://schemas.microsoft.com/office/powerpoint/2010/main" val="303353744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7542409-6A04-4DC6-AC3A-D3758287A8F2}" type="slidenum">
              <a:rPr lang="en-US" smtClean="0"/>
              <a:t>2</a:t>
            </a:fld>
            <a:endParaRPr lang="en-US"/>
          </a:p>
        </p:txBody>
      </p:sp>
    </p:spTree>
    <p:extLst>
      <p:ext uri="{BB962C8B-B14F-4D97-AF65-F5344CB8AC3E}">
        <p14:creationId xmlns:p14="http://schemas.microsoft.com/office/powerpoint/2010/main" val="264613882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7542409-6A04-4DC6-AC3A-D3758287A8F2}" type="slidenum">
              <a:rPr lang="en-US" smtClean="0"/>
              <a:t>20</a:t>
            </a:fld>
            <a:endParaRPr lang="en-US"/>
          </a:p>
        </p:txBody>
      </p:sp>
    </p:spTree>
    <p:extLst>
      <p:ext uri="{BB962C8B-B14F-4D97-AF65-F5344CB8AC3E}">
        <p14:creationId xmlns:p14="http://schemas.microsoft.com/office/powerpoint/2010/main" val="3091039786"/>
      </p:ext>
    </p:extLst>
  </p:cSld>
  <p:clrMapOvr>
    <a:masterClrMapping/>
  </p:clrMapOvr>
</p:notes>
</file>

<file path=ppt/notesSlides/notesSlide2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7542409-6A04-4DC6-AC3A-D3758287A8F2}" type="slidenum">
              <a:rPr lang="en-US" smtClean="0"/>
              <a:t>206</a:t>
            </a:fld>
            <a:endParaRPr lang="en-US"/>
          </a:p>
        </p:txBody>
      </p:sp>
    </p:spTree>
    <p:extLst>
      <p:ext uri="{BB962C8B-B14F-4D97-AF65-F5344CB8AC3E}">
        <p14:creationId xmlns:p14="http://schemas.microsoft.com/office/powerpoint/2010/main" val="1755199705"/>
      </p:ext>
    </p:extLst>
  </p:cSld>
  <p:clrMapOvr>
    <a:masterClrMapping/>
  </p:clrMapOvr>
</p:notes>
</file>

<file path=ppt/notesSlides/notesSlide2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DC2ABE01-0A62-4FCF-B99D-4B21A86F478E}" type="slidenum">
              <a:rPr lang="en-US" smtClean="0"/>
              <a:t>207</a:t>
            </a:fld>
            <a:endParaRPr lang="en-US"/>
          </a:p>
        </p:txBody>
      </p:sp>
    </p:spTree>
    <p:extLst>
      <p:ext uri="{BB962C8B-B14F-4D97-AF65-F5344CB8AC3E}">
        <p14:creationId xmlns:p14="http://schemas.microsoft.com/office/powerpoint/2010/main" val="2608818383"/>
      </p:ext>
    </p:extLst>
  </p:cSld>
  <p:clrMapOvr>
    <a:masterClrMapping/>
  </p:clrMapOvr>
</p:notes>
</file>

<file path=ppt/notesSlides/notesSlide2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DC2ABE01-0A62-4FCF-B99D-4B21A86F478E}" type="slidenum">
              <a:rPr lang="en-US" smtClean="0"/>
              <a:t>208</a:t>
            </a:fld>
            <a:endParaRPr lang="en-US"/>
          </a:p>
        </p:txBody>
      </p:sp>
    </p:spTree>
    <p:extLst>
      <p:ext uri="{BB962C8B-B14F-4D97-AF65-F5344CB8AC3E}">
        <p14:creationId xmlns:p14="http://schemas.microsoft.com/office/powerpoint/2010/main" val="420049313"/>
      </p:ext>
    </p:extLst>
  </p:cSld>
  <p:clrMapOvr>
    <a:masterClrMapping/>
  </p:clrMapOvr>
</p:notes>
</file>

<file path=ppt/notesSlides/notesSlide2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7542409-6A04-4DC6-AC3A-D3758287A8F2}" type="slidenum">
              <a:rPr lang="en-US" smtClean="0"/>
              <a:t>209</a:t>
            </a:fld>
            <a:endParaRPr lang="en-US"/>
          </a:p>
        </p:txBody>
      </p:sp>
    </p:spTree>
    <p:extLst>
      <p:ext uri="{BB962C8B-B14F-4D97-AF65-F5344CB8AC3E}">
        <p14:creationId xmlns:p14="http://schemas.microsoft.com/office/powerpoint/2010/main" val="3134141659"/>
      </p:ext>
    </p:extLst>
  </p:cSld>
  <p:clrMapOvr>
    <a:masterClrMapping/>
  </p:clrMapOvr>
</p:notes>
</file>

<file path=ppt/notesSlides/notesSlide2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7542409-6A04-4DC6-AC3A-D3758287A8F2}" type="slidenum">
              <a:rPr lang="en-US" smtClean="0"/>
              <a:t>210</a:t>
            </a:fld>
            <a:endParaRPr lang="en-US"/>
          </a:p>
        </p:txBody>
      </p:sp>
    </p:spTree>
    <p:extLst>
      <p:ext uri="{BB962C8B-B14F-4D97-AF65-F5344CB8AC3E}">
        <p14:creationId xmlns:p14="http://schemas.microsoft.com/office/powerpoint/2010/main" val="3462765802"/>
      </p:ext>
    </p:extLst>
  </p:cSld>
  <p:clrMapOvr>
    <a:masterClrMapping/>
  </p:clrMapOvr>
</p:notes>
</file>

<file path=ppt/notesSlides/notesSlide2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7542409-6A04-4DC6-AC3A-D3758287A8F2}" type="slidenum">
              <a:rPr lang="en-US" smtClean="0"/>
              <a:t>211</a:t>
            </a:fld>
            <a:endParaRPr lang="en-US"/>
          </a:p>
        </p:txBody>
      </p:sp>
    </p:spTree>
    <p:extLst>
      <p:ext uri="{BB962C8B-B14F-4D97-AF65-F5344CB8AC3E}">
        <p14:creationId xmlns:p14="http://schemas.microsoft.com/office/powerpoint/2010/main" val="3619013943"/>
      </p:ext>
    </p:extLst>
  </p:cSld>
  <p:clrMapOvr>
    <a:masterClrMapping/>
  </p:clrMapOvr>
</p:notes>
</file>

<file path=ppt/notesSlides/notesSlide2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7542409-6A04-4DC6-AC3A-D3758287A8F2}" type="slidenum">
              <a:rPr lang="en-US" smtClean="0"/>
              <a:t>212</a:t>
            </a:fld>
            <a:endParaRPr lang="en-US"/>
          </a:p>
        </p:txBody>
      </p:sp>
    </p:spTree>
    <p:extLst>
      <p:ext uri="{BB962C8B-B14F-4D97-AF65-F5344CB8AC3E}">
        <p14:creationId xmlns:p14="http://schemas.microsoft.com/office/powerpoint/2010/main" val="1644940420"/>
      </p:ext>
    </p:extLst>
  </p:cSld>
  <p:clrMapOvr>
    <a:masterClrMapping/>
  </p:clrMapOvr>
</p:notes>
</file>

<file path=ppt/notesSlides/notesSlide2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7542409-6A04-4DC6-AC3A-D3758287A8F2}" type="slidenum">
              <a:rPr lang="en-US" smtClean="0"/>
              <a:t>213</a:t>
            </a:fld>
            <a:endParaRPr lang="en-US"/>
          </a:p>
        </p:txBody>
      </p:sp>
    </p:spTree>
    <p:extLst>
      <p:ext uri="{BB962C8B-B14F-4D97-AF65-F5344CB8AC3E}">
        <p14:creationId xmlns:p14="http://schemas.microsoft.com/office/powerpoint/2010/main" val="99470597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7542409-6A04-4DC6-AC3A-D3758287A8F2}" type="slidenum">
              <a:rPr lang="en-US" smtClean="0"/>
              <a:t>21</a:t>
            </a:fld>
            <a:endParaRPr lang="en-US"/>
          </a:p>
        </p:txBody>
      </p:sp>
    </p:spTree>
    <p:extLst>
      <p:ext uri="{BB962C8B-B14F-4D97-AF65-F5344CB8AC3E}">
        <p14:creationId xmlns:p14="http://schemas.microsoft.com/office/powerpoint/2010/main" val="127885279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7542409-6A04-4DC6-AC3A-D3758287A8F2}" type="slidenum">
              <a:rPr lang="en-US" smtClean="0"/>
              <a:t>22</a:t>
            </a:fld>
            <a:endParaRPr lang="en-US"/>
          </a:p>
        </p:txBody>
      </p:sp>
    </p:spTree>
    <p:extLst>
      <p:ext uri="{BB962C8B-B14F-4D97-AF65-F5344CB8AC3E}">
        <p14:creationId xmlns:p14="http://schemas.microsoft.com/office/powerpoint/2010/main" val="248080026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7542409-6A04-4DC6-AC3A-D3758287A8F2}" type="slidenum">
              <a:rPr lang="en-US" smtClean="0"/>
              <a:t>23</a:t>
            </a:fld>
            <a:endParaRPr lang="en-US"/>
          </a:p>
        </p:txBody>
      </p:sp>
    </p:spTree>
    <p:extLst>
      <p:ext uri="{BB962C8B-B14F-4D97-AF65-F5344CB8AC3E}">
        <p14:creationId xmlns:p14="http://schemas.microsoft.com/office/powerpoint/2010/main" val="57160513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7542409-6A04-4DC6-AC3A-D3758287A8F2}" type="slidenum">
              <a:rPr lang="en-US" smtClean="0"/>
              <a:t>24</a:t>
            </a:fld>
            <a:endParaRPr lang="en-US"/>
          </a:p>
        </p:txBody>
      </p:sp>
    </p:spTree>
    <p:extLst>
      <p:ext uri="{BB962C8B-B14F-4D97-AF65-F5344CB8AC3E}">
        <p14:creationId xmlns:p14="http://schemas.microsoft.com/office/powerpoint/2010/main" val="219126301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7542409-6A04-4DC6-AC3A-D3758287A8F2}" type="slidenum">
              <a:rPr lang="en-US" smtClean="0"/>
              <a:t>25</a:t>
            </a:fld>
            <a:endParaRPr lang="en-US"/>
          </a:p>
        </p:txBody>
      </p:sp>
    </p:spTree>
    <p:extLst>
      <p:ext uri="{BB962C8B-B14F-4D97-AF65-F5344CB8AC3E}">
        <p14:creationId xmlns:p14="http://schemas.microsoft.com/office/powerpoint/2010/main" val="361203408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7542409-6A04-4DC6-AC3A-D3758287A8F2}" type="slidenum">
              <a:rPr lang="en-US" smtClean="0"/>
              <a:t>26</a:t>
            </a:fld>
            <a:endParaRPr lang="en-US"/>
          </a:p>
        </p:txBody>
      </p:sp>
    </p:spTree>
    <p:extLst>
      <p:ext uri="{BB962C8B-B14F-4D97-AF65-F5344CB8AC3E}">
        <p14:creationId xmlns:p14="http://schemas.microsoft.com/office/powerpoint/2010/main" val="240766818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7542409-6A04-4DC6-AC3A-D3758287A8F2}" type="slidenum">
              <a:rPr lang="en-US" smtClean="0"/>
              <a:t>27</a:t>
            </a:fld>
            <a:endParaRPr lang="en-US"/>
          </a:p>
        </p:txBody>
      </p:sp>
    </p:spTree>
    <p:extLst>
      <p:ext uri="{BB962C8B-B14F-4D97-AF65-F5344CB8AC3E}">
        <p14:creationId xmlns:p14="http://schemas.microsoft.com/office/powerpoint/2010/main" val="288683788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7542409-6A04-4DC6-AC3A-D3758287A8F2}" type="slidenum">
              <a:rPr lang="en-US" smtClean="0"/>
              <a:t>28</a:t>
            </a:fld>
            <a:endParaRPr lang="en-US"/>
          </a:p>
        </p:txBody>
      </p:sp>
    </p:spTree>
    <p:extLst>
      <p:ext uri="{BB962C8B-B14F-4D97-AF65-F5344CB8AC3E}">
        <p14:creationId xmlns:p14="http://schemas.microsoft.com/office/powerpoint/2010/main" val="23113190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7542409-6A04-4DC6-AC3A-D3758287A8F2}" type="slidenum">
              <a:rPr lang="en-US" smtClean="0"/>
              <a:t>29</a:t>
            </a:fld>
            <a:endParaRPr lang="en-US"/>
          </a:p>
        </p:txBody>
      </p:sp>
    </p:spTree>
    <p:extLst>
      <p:ext uri="{BB962C8B-B14F-4D97-AF65-F5344CB8AC3E}">
        <p14:creationId xmlns:p14="http://schemas.microsoft.com/office/powerpoint/2010/main" val="143738088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7542409-6A04-4DC6-AC3A-D3758287A8F2}" type="slidenum">
              <a:rPr lang="en-US" smtClean="0"/>
              <a:t>3</a:t>
            </a:fld>
            <a:endParaRPr lang="en-US"/>
          </a:p>
        </p:txBody>
      </p:sp>
    </p:spTree>
    <p:extLst>
      <p:ext uri="{BB962C8B-B14F-4D97-AF65-F5344CB8AC3E}">
        <p14:creationId xmlns:p14="http://schemas.microsoft.com/office/powerpoint/2010/main" val="43904953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7542409-6A04-4DC6-AC3A-D3758287A8F2}" type="slidenum">
              <a:rPr lang="en-US" smtClean="0"/>
              <a:t>30</a:t>
            </a:fld>
            <a:endParaRPr lang="en-US"/>
          </a:p>
        </p:txBody>
      </p:sp>
    </p:spTree>
    <p:extLst>
      <p:ext uri="{BB962C8B-B14F-4D97-AF65-F5344CB8AC3E}">
        <p14:creationId xmlns:p14="http://schemas.microsoft.com/office/powerpoint/2010/main" val="155612794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1" i="1"/>
          </a:p>
        </p:txBody>
      </p:sp>
      <p:sp>
        <p:nvSpPr>
          <p:cNvPr id="4" name="Slide Number Placeholder 3"/>
          <p:cNvSpPr>
            <a:spLocks noGrp="1"/>
          </p:cNvSpPr>
          <p:nvPr>
            <p:ph type="sldNum" sz="quarter" idx="5"/>
          </p:nvPr>
        </p:nvSpPr>
        <p:spPr/>
        <p:txBody>
          <a:bodyPr/>
          <a:lstStyle/>
          <a:p>
            <a:fld id="{77542409-6A04-4DC6-AC3A-D3758287A8F2}" type="slidenum">
              <a:rPr lang="en-US" smtClean="0"/>
              <a:t>31</a:t>
            </a:fld>
            <a:endParaRPr lang="en-US"/>
          </a:p>
        </p:txBody>
      </p:sp>
    </p:spTree>
    <p:extLst>
      <p:ext uri="{BB962C8B-B14F-4D97-AF65-F5344CB8AC3E}">
        <p14:creationId xmlns:p14="http://schemas.microsoft.com/office/powerpoint/2010/main" val="251574260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7542409-6A04-4DC6-AC3A-D3758287A8F2}" type="slidenum">
              <a:rPr lang="en-US" smtClean="0"/>
              <a:t>32</a:t>
            </a:fld>
            <a:endParaRPr lang="en-US"/>
          </a:p>
        </p:txBody>
      </p:sp>
    </p:spTree>
    <p:extLst>
      <p:ext uri="{BB962C8B-B14F-4D97-AF65-F5344CB8AC3E}">
        <p14:creationId xmlns:p14="http://schemas.microsoft.com/office/powerpoint/2010/main" val="415592775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nSpc>
                <a:spcPts val="2140"/>
              </a:lnSpc>
              <a:spcBef>
                <a:spcPct val="0"/>
              </a:spcBef>
              <a:buFont typeface="Arial" panose="020B0604020202020204" pitchFamily="34" charset="0"/>
              <a:buNone/>
            </a:pPr>
            <a:endParaRPr lang="en-US" altLang="en-US" sz="1200" b="0">
              <a:solidFill>
                <a:srgbClr val="000000"/>
              </a:solidFill>
              <a:latin typeface="Arial" panose="020B0604020202020204" pitchFamily="34" charset="0"/>
            </a:endParaRPr>
          </a:p>
          <a:p>
            <a:endParaRPr lang="en-US"/>
          </a:p>
        </p:txBody>
      </p:sp>
      <p:sp>
        <p:nvSpPr>
          <p:cNvPr id="4" name="Slide Number Placeholder 3"/>
          <p:cNvSpPr>
            <a:spLocks noGrp="1"/>
          </p:cNvSpPr>
          <p:nvPr>
            <p:ph type="sldNum" sz="quarter" idx="5"/>
          </p:nvPr>
        </p:nvSpPr>
        <p:spPr/>
        <p:txBody>
          <a:bodyPr/>
          <a:lstStyle/>
          <a:p>
            <a:fld id="{77542409-6A04-4DC6-AC3A-D3758287A8F2}" type="slidenum">
              <a:rPr lang="en-US" smtClean="0"/>
              <a:t>33</a:t>
            </a:fld>
            <a:endParaRPr lang="en-US"/>
          </a:p>
        </p:txBody>
      </p:sp>
    </p:spTree>
    <p:extLst>
      <p:ext uri="{BB962C8B-B14F-4D97-AF65-F5344CB8AC3E}">
        <p14:creationId xmlns:p14="http://schemas.microsoft.com/office/powerpoint/2010/main" val="32567906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7542409-6A04-4DC6-AC3A-D3758287A8F2}" type="slidenum">
              <a:rPr lang="en-US" smtClean="0"/>
              <a:t>34</a:t>
            </a:fld>
            <a:endParaRPr lang="en-US"/>
          </a:p>
        </p:txBody>
      </p:sp>
    </p:spTree>
    <p:extLst>
      <p:ext uri="{BB962C8B-B14F-4D97-AF65-F5344CB8AC3E}">
        <p14:creationId xmlns:p14="http://schemas.microsoft.com/office/powerpoint/2010/main" val="2199279784"/>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7542409-6A04-4DC6-AC3A-D3758287A8F2}" type="slidenum">
              <a:rPr lang="en-US" smtClean="0"/>
              <a:t>35</a:t>
            </a:fld>
            <a:endParaRPr lang="en-US"/>
          </a:p>
        </p:txBody>
      </p:sp>
    </p:spTree>
    <p:extLst>
      <p:ext uri="{BB962C8B-B14F-4D97-AF65-F5344CB8AC3E}">
        <p14:creationId xmlns:p14="http://schemas.microsoft.com/office/powerpoint/2010/main" val="4139917838"/>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7542409-6A04-4DC6-AC3A-D3758287A8F2}" type="slidenum">
              <a:rPr lang="en-US" smtClean="0"/>
              <a:t>36</a:t>
            </a:fld>
            <a:endParaRPr lang="en-US"/>
          </a:p>
        </p:txBody>
      </p:sp>
    </p:spTree>
    <p:extLst>
      <p:ext uri="{BB962C8B-B14F-4D97-AF65-F5344CB8AC3E}">
        <p14:creationId xmlns:p14="http://schemas.microsoft.com/office/powerpoint/2010/main" val="281996209"/>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7542409-6A04-4DC6-AC3A-D3758287A8F2}" type="slidenum">
              <a:rPr lang="en-US" smtClean="0"/>
              <a:t>37</a:t>
            </a:fld>
            <a:endParaRPr lang="en-US"/>
          </a:p>
        </p:txBody>
      </p:sp>
    </p:spTree>
    <p:extLst>
      <p:ext uri="{BB962C8B-B14F-4D97-AF65-F5344CB8AC3E}">
        <p14:creationId xmlns:p14="http://schemas.microsoft.com/office/powerpoint/2010/main" val="1226606926"/>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7542409-6A04-4DC6-AC3A-D3758287A8F2}" type="slidenum">
              <a:rPr lang="en-US" smtClean="0"/>
              <a:t>38</a:t>
            </a:fld>
            <a:endParaRPr lang="en-US"/>
          </a:p>
        </p:txBody>
      </p:sp>
    </p:spTree>
    <p:extLst>
      <p:ext uri="{BB962C8B-B14F-4D97-AF65-F5344CB8AC3E}">
        <p14:creationId xmlns:p14="http://schemas.microsoft.com/office/powerpoint/2010/main" val="31418226"/>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7542409-6A04-4DC6-AC3A-D3758287A8F2}" type="slidenum">
              <a:rPr lang="en-US" smtClean="0"/>
              <a:t>39</a:t>
            </a:fld>
            <a:endParaRPr lang="en-US"/>
          </a:p>
        </p:txBody>
      </p:sp>
    </p:spTree>
    <p:extLst>
      <p:ext uri="{BB962C8B-B14F-4D97-AF65-F5344CB8AC3E}">
        <p14:creationId xmlns:p14="http://schemas.microsoft.com/office/powerpoint/2010/main" val="186889356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7542409-6A04-4DC6-AC3A-D3758287A8F2}" type="slidenum">
              <a:rPr lang="en-US" smtClean="0"/>
              <a:t>4</a:t>
            </a:fld>
            <a:endParaRPr lang="en-US"/>
          </a:p>
        </p:txBody>
      </p:sp>
    </p:spTree>
    <p:extLst>
      <p:ext uri="{BB962C8B-B14F-4D97-AF65-F5344CB8AC3E}">
        <p14:creationId xmlns:p14="http://schemas.microsoft.com/office/powerpoint/2010/main" val="4090187560"/>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7542409-6A04-4DC6-AC3A-D3758287A8F2}" type="slidenum">
              <a:rPr lang="en-US" smtClean="0"/>
              <a:t>40</a:t>
            </a:fld>
            <a:endParaRPr lang="en-US"/>
          </a:p>
        </p:txBody>
      </p:sp>
    </p:spTree>
    <p:extLst>
      <p:ext uri="{BB962C8B-B14F-4D97-AF65-F5344CB8AC3E}">
        <p14:creationId xmlns:p14="http://schemas.microsoft.com/office/powerpoint/2010/main" val="1219144813"/>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7542409-6A04-4DC6-AC3A-D3758287A8F2}" type="slidenum">
              <a:rPr lang="en-US" smtClean="0"/>
              <a:t>41</a:t>
            </a:fld>
            <a:endParaRPr lang="en-US"/>
          </a:p>
        </p:txBody>
      </p:sp>
    </p:spTree>
    <p:extLst>
      <p:ext uri="{BB962C8B-B14F-4D97-AF65-F5344CB8AC3E}">
        <p14:creationId xmlns:p14="http://schemas.microsoft.com/office/powerpoint/2010/main" val="4002886346"/>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ltLang="en-US" b="1">
              <a:latin typeface="Arial" panose="020B0604020202020204" pitchFamily="34" charset="0"/>
              <a:sym typeface="Symbol" panose="05050102010706020507" pitchFamily="18" charset="2"/>
            </a:endParaRPr>
          </a:p>
          <a:p>
            <a:endParaRPr lang="en-US"/>
          </a:p>
        </p:txBody>
      </p:sp>
      <p:sp>
        <p:nvSpPr>
          <p:cNvPr id="4" name="Slide Number Placeholder 3"/>
          <p:cNvSpPr>
            <a:spLocks noGrp="1"/>
          </p:cNvSpPr>
          <p:nvPr>
            <p:ph type="sldNum" sz="quarter" idx="5"/>
          </p:nvPr>
        </p:nvSpPr>
        <p:spPr/>
        <p:txBody>
          <a:bodyPr/>
          <a:lstStyle/>
          <a:p>
            <a:fld id="{77542409-6A04-4DC6-AC3A-D3758287A8F2}" type="slidenum">
              <a:rPr lang="en-US" smtClean="0"/>
              <a:t>42</a:t>
            </a:fld>
            <a:endParaRPr lang="en-US"/>
          </a:p>
        </p:txBody>
      </p:sp>
    </p:spTree>
    <p:extLst>
      <p:ext uri="{BB962C8B-B14F-4D97-AF65-F5344CB8AC3E}">
        <p14:creationId xmlns:p14="http://schemas.microsoft.com/office/powerpoint/2010/main" val="2265011968"/>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7542409-6A04-4DC6-AC3A-D3758287A8F2}" type="slidenum">
              <a:rPr lang="en-US" smtClean="0"/>
              <a:t>43</a:t>
            </a:fld>
            <a:endParaRPr lang="en-US"/>
          </a:p>
        </p:txBody>
      </p:sp>
    </p:spTree>
    <p:extLst>
      <p:ext uri="{BB962C8B-B14F-4D97-AF65-F5344CB8AC3E}">
        <p14:creationId xmlns:p14="http://schemas.microsoft.com/office/powerpoint/2010/main" val="505451147"/>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7542409-6A04-4DC6-AC3A-D3758287A8F2}" type="slidenum">
              <a:rPr lang="en-US" smtClean="0"/>
              <a:t>44</a:t>
            </a:fld>
            <a:endParaRPr lang="en-US"/>
          </a:p>
        </p:txBody>
      </p:sp>
    </p:spTree>
    <p:extLst>
      <p:ext uri="{BB962C8B-B14F-4D97-AF65-F5344CB8AC3E}">
        <p14:creationId xmlns:p14="http://schemas.microsoft.com/office/powerpoint/2010/main" val="2989161588"/>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7542409-6A04-4DC6-AC3A-D3758287A8F2}" type="slidenum">
              <a:rPr lang="en-US" smtClean="0"/>
              <a:t>45</a:t>
            </a:fld>
            <a:endParaRPr lang="en-US"/>
          </a:p>
        </p:txBody>
      </p:sp>
    </p:spTree>
    <p:extLst>
      <p:ext uri="{BB962C8B-B14F-4D97-AF65-F5344CB8AC3E}">
        <p14:creationId xmlns:p14="http://schemas.microsoft.com/office/powerpoint/2010/main" val="4008825346"/>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7542409-6A04-4DC6-AC3A-D3758287A8F2}" type="slidenum">
              <a:rPr lang="en-US" smtClean="0"/>
              <a:t>46</a:t>
            </a:fld>
            <a:endParaRPr lang="en-US"/>
          </a:p>
        </p:txBody>
      </p:sp>
    </p:spTree>
    <p:extLst>
      <p:ext uri="{BB962C8B-B14F-4D97-AF65-F5344CB8AC3E}">
        <p14:creationId xmlns:p14="http://schemas.microsoft.com/office/powerpoint/2010/main" val="1748702763"/>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7542409-6A04-4DC6-AC3A-D3758287A8F2}" type="slidenum">
              <a:rPr lang="en-US" smtClean="0"/>
              <a:t>47</a:t>
            </a:fld>
            <a:endParaRPr lang="en-US"/>
          </a:p>
        </p:txBody>
      </p:sp>
    </p:spTree>
    <p:extLst>
      <p:ext uri="{BB962C8B-B14F-4D97-AF65-F5344CB8AC3E}">
        <p14:creationId xmlns:p14="http://schemas.microsoft.com/office/powerpoint/2010/main" val="1368014613"/>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7542409-6A04-4DC6-AC3A-D3758287A8F2}" type="slidenum">
              <a:rPr lang="en-US" smtClean="0"/>
              <a:t>48</a:t>
            </a:fld>
            <a:endParaRPr lang="en-US"/>
          </a:p>
        </p:txBody>
      </p:sp>
    </p:spTree>
    <p:extLst>
      <p:ext uri="{BB962C8B-B14F-4D97-AF65-F5344CB8AC3E}">
        <p14:creationId xmlns:p14="http://schemas.microsoft.com/office/powerpoint/2010/main" val="3343523010"/>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7542409-6A04-4DC6-AC3A-D3758287A8F2}" type="slidenum">
              <a:rPr lang="en-US" smtClean="0"/>
              <a:t>49</a:t>
            </a:fld>
            <a:endParaRPr lang="en-US"/>
          </a:p>
        </p:txBody>
      </p:sp>
    </p:spTree>
    <p:extLst>
      <p:ext uri="{BB962C8B-B14F-4D97-AF65-F5344CB8AC3E}">
        <p14:creationId xmlns:p14="http://schemas.microsoft.com/office/powerpoint/2010/main" val="231114447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7542409-6A04-4DC6-AC3A-D3758287A8F2}" type="slidenum">
              <a:rPr lang="en-US" smtClean="0"/>
              <a:t>5</a:t>
            </a:fld>
            <a:endParaRPr lang="en-US"/>
          </a:p>
        </p:txBody>
      </p:sp>
    </p:spTree>
    <p:extLst>
      <p:ext uri="{BB962C8B-B14F-4D97-AF65-F5344CB8AC3E}">
        <p14:creationId xmlns:p14="http://schemas.microsoft.com/office/powerpoint/2010/main" val="3676166089"/>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7542409-6A04-4DC6-AC3A-D3758287A8F2}" type="slidenum">
              <a:rPr lang="en-US" smtClean="0"/>
              <a:t>50</a:t>
            </a:fld>
            <a:endParaRPr lang="en-US"/>
          </a:p>
        </p:txBody>
      </p:sp>
    </p:spTree>
    <p:extLst>
      <p:ext uri="{BB962C8B-B14F-4D97-AF65-F5344CB8AC3E}">
        <p14:creationId xmlns:p14="http://schemas.microsoft.com/office/powerpoint/2010/main" val="915552067"/>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a:p>
        </p:txBody>
      </p:sp>
      <p:sp>
        <p:nvSpPr>
          <p:cNvPr id="4" name="Slide Number Placeholder 3"/>
          <p:cNvSpPr>
            <a:spLocks noGrp="1"/>
          </p:cNvSpPr>
          <p:nvPr>
            <p:ph type="sldNum" sz="quarter" idx="5"/>
          </p:nvPr>
        </p:nvSpPr>
        <p:spPr/>
        <p:txBody>
          <a:bodyPr/>
          <a:lstStyle/>
          <a:p>
            <a:fld id="{77542409-6A04-4DC6-AC3A-D3758287A8F2}" type="slidenum">
              <a:rPr lang="en-US" smtClean="0"/>
              <a:t>51</a:t>
            </a:fld>
            <a:endParaRPr lang="en-US"/>
          </a:p>
        </p:txBody>
      </p:sp>
    </p:spTree>
    <p:extLst>
      <p:ext uri="{BB962C8B-B14F-4D97-AF65-F5344CB8AC3E}">
        <p14:creationId xmlns:p14="http://schemas.microsoft.com/office/powerpoint/2010/main" val="4211223774"/>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7542409-6A04-4DC6-AC3A-D3758287A8F2}" type="slidenum">
              <a:rPr lang="en-US" smtClean="0"/>
              <a:t>52</a:t>
            </a:fld>
            <a:endParaRPr lang="en-US"/>
          </a:p>
        </p:txBody>
      </p:sp>
    </p:spTree>
    <p:extLst>
      <p:ext uri="{BB962C8B-B14F-4D97-AF65-F5344CB8AC3E}">
        <p14:creationId xmlns:p14="http://schemas.microsoft.com/office/powerpoint/2010/main" val="929851776"/>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7542409-6A04-4DC6-AC3A-D3758287A8F2}" type="slidenum">
              <a:rPr lang="en-US" smtClean="0"/>
              <a:t>53</a:t>
            </a:fld>
            <a:endParaRPr lang="en-US"/>
          </a:p>
        </p:txBody>
      </p:sp>
    </p:spTree>
    <p:extLst>
      <p:ext uri="{BB962C8B-B14F-4D97-AF65-F5344CB8AC3E}">
        <p14:creationId xmlns:p14="http://schemas.microsoft.com/office/powerpoint/2010/main" val="752036211"/>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7542409-6A04-4DC6-AC3A-D3758287A8F2}" type="slidenum">
              <a:rPr lang="en-US" smtClean="0"/>
              <a:t>54</a:t>
            </a:fld>
            <a:endParaRPr lang="en-US"/>
          </a:p>
        </p:txBody>
      </p:sp>
    </p:spTree>
    <p:extLst>
      <p:ext uri="{BB962C8B-B14F-4D97-AF65-F5344CB8AC3E}">
        <p14:creationId xmlns:p14="http://schemas.microsoft.com/office/powerpoint/2010/main" val="4024917058"/>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7542409-6A04-4DC6-AC3A-D3758287A8F2}" type="slidenum">
              <a:rPr lang="en-US" smtClean="0"/>
              <a:t>55</a:t>
            </a:fld>
            <a:endParaRPr lang="en-US"/>
          </a:p>
        </p:txBody>
      </p:sp>
    </p:spTree>
    <p:extLst>
      <p:ext uri="{BB962C8B-B14F-4D97-AF65-F5344CB8AC3E}">
        <p14:creationId xmlns:p14="http://schemas.microsoft.com/office/powerpoint/2010/main" val="2086834240"/>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7542409-6A04-4DC6-AC3A-D3758287A8F2}" type="slidenum">
              <a:rPr lang="en-US" smtClean="0"/>
              <a:t>56</a:t>
            </a:fld>
            <a:endParaRPr lang="en-US"/>
          </a:p>
        </p:txBody>
      </p:sp>
    </p:spTree>
    <p:extLst>
      <p:ext uri="{BB962C8B-B14F-4D97-AF65-F5344CB8AC3E}">
        <p14:creationId xmlns:p14="http://schemas.microsoft.com/office/powerpoint/2010/main" val="2962240723"/>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7542409-6A04-4DC6-AC3A-D3758287A8F2}" type="slidenum">
              <a:rPr lang="en-US" smtClean="0"/>
              <a:t>57</a:t>
            </a:fld>
            <a:endParaRPr lang="en-US"/>
          </a:p>
        </p:txBody>
      </p:sp>
    </p:spTree>
    <p:extLst>
      <p:ext uri="{BB962C8B-B14F-4D97-AF65-F5344CB8AC3E}">
        <p14:creationId xmlns:p14="http://schemas.microsoft.com/office/powerpoint/2010/main" val="1655088202"/>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7542409-6A04-4DC6-AC3A-D3758287A8F2}" type="slidenum">
              <a:rPr lang="en-US" smtClean="0"/>
              <a:t>58</a:t>
            </a:fld>
            <a:endParaRPr lang="en-US"/>
          </a:p>
        </p:txBody>
      </p:sp>
    </p:spTree>
    <p:extLst>
      <p:ext uri="{BB962C8B-B14F-4D97-AF65-F5344CB8AC3E}">
        <p14:creationId xmlns:p14="http://schemas.microsoft.com/office/powerpoint/2010/main" val="2091152609"/>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7542409-6A04-4DC6-AC3A-D3758287A8F2}" type="slidenum">
              <a:rPr lang="en-US" smtClean="0"/>
              <a:t>59</a:t>
            </a:fld>
            <a:endParaRPr lang="en-US"/>
          </a:p>
        </p:txBody>
      </p:sp>
    </p:spTree>
    <p:extLst>
      <p:ext uri="{BB962C8B-B14F-4D97-AF65-F5344CB8AC3E}">
        <p14:creationId xmlns:p14="http://schemas.microsoft.com/office/powerpoint/2010/main" val="425652457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ltLang="en-US" b="1">
              <a:latin typeface="Arial" panose="020B0604020202020204" pitchFamily="34" charset="0"/>
              <a:sym typeface="Symbol" panose="05050102010706020507" pitchFamily="18" charset="2"/>
            </a:endParaRPr>
          </a:p>
          <a:p>
            <a:endParaRPr lang="en-US"/>
          </a:p>
        </p:txBody>
      </p:sp>
      <p:sp>
        <p:nvSpPr>
          <p:cNvPr id="4" name="Slide Number Placeholder 3"/>
          <p:cNvSpPr>
            <a:spLocks noGrp="1"/>
          </p:cNvSpPr>
          <p:nvPr>
            <p:ph type="sldNum" sz="quarter" idx="5"/>
          </p:nvPr>
        </p:nvSpPr>
        <p:spPr/>
        <p:txBody>
          <a:bodyPr/>
          <a:lstStyle/>
          <a:p>
            <a:fld id="{77542409-6A04-4DC6-AC3A-D3758287A8F2}" type="slidenum">
              <a:rPr lang="en-US" smtClean="0"/>
              <a:t>6</a:t>
            </a:fld>
            <a:endParaRPr lang="en-US"/>
          </a:p>
        </p:txBody>
      </p:sp>
    </p:spTree>
    <p:extLst>
      <p:ext uri="{BB962C8B-B14F-4D97-AF65-F5344CB8AC3E}">
        <p14:creationId xmlns:p14="http://schemas.microsoft.com/office/powerpoint/2010/main" val="677512812"/>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7542409-6A04-4DC6-AC3A-D3758287A8F2}" type="slidenum">
              <a:rPr lang="en-US" smtClean="0"/>
              <a:t>60</a:t>
            </a:fld>
            <a:endParaRPr lang="en-US"/>
          </a:p>
        </p:txBody>
      </p:sp>
    </p:spTree>
    <p:extLst>
      <p:ext uri="{BB962C8B-B14F-4D97-AF65-F5344CB8AC3E}">
        <p14:creationId xmlns:p14="http://schemas.microsoft.com/office/powerpoint/2010/main" val="1411170514"/>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7542409-6A04-4DC6-AC3A-D3758287A8F2}" type="slidenum">
              <a:rPr lang="en-US" smtClean="0"/>
              <a:t>61</a:t>
            </a:fld>
            <a:endParaRPr lang="en-US"/>
          </a:p>
        </p:txBody>
      </p:sp>
    </p:spTree>
    <p:extLst>
      <p:ext uri="{BB962C8B-B14F-4D97-AF65-F5344CB8AC3E}">
        <p14:creationId xmlns:p14="http://schemas.microsoft.com/office/powerpoint/2010/main" val="942296652"/>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1" i="1" kern="1200">
              <a:solidFill>
                <a:schemeClr val="tx1"/>
              </a:solidFill>
              <a:latin typeface="+mn-lt"/>
              <a:ea typeface="+mn-ea"/>
              <a:cs typeface="+mn-cs"/>
            </a:endParaRPr>
          </a:p>
          <a:p>
            <a:endParaRPr lang="en-US" b="1"/>
          </a:p>
        </p:txBody>
      </p:sp>
      <p:sp>
        <p:nvSpPr>
          <p:cNvPr id="4" name="Slide Number Placeholder 3"/>
          <p:cNvSpPr>
            <a:spLocks noGrp="1"/>
          </p:cNvSpPr>
          <p:nvPr>
            <p:ph type="sldNum" sz="quarter" idx="5"/>
          </p:nvPr>
        </p:nvSpPr>
        <p:spPr/>
        <p:txBody>
          <a:bodyPr/>
          <a:lstStyle/>
          <a:p>
            <a:fld id="{77542409-6A04-4DC6-AC3A-D3758287A8F2}" type="slidenum">
              <a:rPr lang="en-US" smtClean="0"/>
              <a:t>63</a:t>
            </a:fld>
            <a:endParaRPr lang="en-US"/>
          </a:p>
        </p:txBody>
      </p:sp>
    </p:spTree>
    <p:extLst>
      <p:ext uri="{BB962C8B-B14F-4D97-AF65-F5344CB8AC3E}">
        <p14:creationId xmlns:p14="http://schemas.microsoft.com/office/powerpoint/2010/main" val="883950548"/>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7542409-6A04-4DC6-AC3A-D3758287A8F2}" type="slidenum">
              <a:rPr lang="en-US" smtClean="0"/>
              <a:t>64</a:t>
            </a:fld>
            <a:endParaRPr lang="en-US"/>
          </a:p>
        </p:txBody>
      </p:sp>
    </p:spTree>
    <p:extLst>
      <p:ext uri="{BB962C8B-B14F-4D97-AF65-F5344CB8AC3E}">
        <p14:creationId xmlns:p14="http://schemas.microsoft.com/office/powerpoint/2010/main" val="3086285162"/>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7542409-6A04-4DC6-AC3A-D3758287A8F2}" type="slidenum">
              <a:rPr lang="en-US" smtClean="0"/>
              <a:t>65</a:t>
            </a:fld>
            <a:endParaRPr lang="en-US"/>
          </a:p>
        </p:txBody>
      </p:sp>
    </p:spTree>
    <p:extLst>
      <p:ext uri="{BB962C8B-B14F-4D97-AF65-F5344CB8AC3E}">
        <p14:creationId xmlns:p14="http://schemas.microsoft.com/office/powerpoint/2010/main" val="243681191"/>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7542409-6A04-4DC6-AC3A-D3758287A8F2}" type="slidenum">
              <a:rPr lang="en-US" smtClean="0"/>
              <a:t>66</a:t>
            </a:fld>
            <a:endParaRPr lang="en-US"/>
          </a:p>
        </p:txBody>
      </p:sp>
    </p:spTree>
    <p:extLst>
      <p:ext uri="{BB962C8B-B14F-4D97-AF65-F5344CB8AC3E}">
        <p14:creationId xmlns:p14="http://schemas.microsoft.com/office/powerpoint/2010/main" val="3028699612"/>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7542409-6A04-4DC6-AC3A-D3758287A8F2}" type="slidenum">
              <a:rPr lang="en-US" smtClean="0"/>
              <a:t>67</a:t>
            </a:fld>
            <a:endParaRPr lang="en-US"/>
          </a:p>
        </p:txBody>
      </p:sp>
    </p:spTree>
    <p:extLst>
      <p:ext uri="{BB962C8B-B14F-4D97-AF65-F5344CB8AC3E}">
        <p14:creationId xmlns:p14="http://schemas.microsoft.com/office/powerpoint/2010/main" val="4241822513"/>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7542409-6A04-4DC6-AC3A-D3758287A8F2}" type="slidenum">
              <a:rPr lang="en-US" smtClean="0"/>
              <a:t>68</a:t>
            </a:fld>
            <a:endParaRPr lang="en-US"/>
          </a:p>
        </p:txBody>
      </p:sp>
    </p:spTree>
    <p:extLst>
      <p:ext uri="{BB962C8B-B14F-4D97-AF65-F5344CB8AC3E}">
        <p14:creationId xmlns:p14="http://schemas.microsoft.com/office/powerpoint/2010/main" val="3226493810"/>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7542409-6A04-4DC6-AC3A-D3758287A8F2}" type="slidenum">
              <a:rPr lang="en-US" smtClean="0"/>
              <a:t>70</a:t>
            </a:fld>
            <a:endParaRPr lang="en-US"/>
          </a:p>
        </p:txBody>
      </p:sp>
    </p:spTree>
    <p:extLst>
      <p:ext uri="{BB962C8B-B14F-4D97-AF65-F5344CB8AC3E}">
        <p14:creationId xmlns:p14="http://schemas.microsoft.com/office/powerpoint/2010/main" val="1051040278"/>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7542409-6A04-4DC6-AC3A-D3758287A8F2}" type="slidenum">
              <a:rPr lang="en-US" smtClean="0"/>
              <a:t>71</a:t>
            </a:fld>
            <a:endParaRPr lang="en-US"/>
          </a:p>
        </p:txBody>
      </p:sp>
    </p:spTree>
    <p:extLst>
      <p:ext uri="{BB962C8B-B14F-4D97-AF65-F5344CB8AC3E}">
        <p14:creationId xmlns:p14="http://schemas.microsoft.com/office/powerpoint/2010/main" val="97391456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7542409-6A04-4DC6-AC3A-D3758287A8F2}" type="slidenum">
              <a:rPr lang="en-US" smtClean="0"/>
              <a:t>7</a:t>
            </a:fld>
            <a:endParaRPr lang="en-US"/>
          </a:p>
        </p:txBody>
      </p:sp>
    </p:spTree>
    <p:extLst>
      <p:ext uri="{BB962C8B-B14F-4D97-AF65-F5344CB8AC3E}">
        <p14:creationId xmlns:p14="http://schemas.microsoft.com/office/powerpoint/2010/main" val="745381690"/>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7542409-6A04-4DC6-AC3A-D3758287A8F2}" type="slidenum">
              <a:rPr lang="en-US" smtClean="0"/>
              <a:t>72</a:t>
            </a:fld>
            <a:endParaRPr lang="en-US"/>
          </a:p>
        </p:txBody>
      </p:sp>
    </p:spTree>
    <p:extLst>
      <p:ext uri="{BB962C8B-B14F-4D97-AF65-F5344CB8AC3E}">
        <p14:creationId xmlns:p14="http://schemas.microsoft.com/office/powerpoint/2010/main" val="1112757691"/>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7542409-6A04-4DC6-AC3A-D3758287A8F2}" type="slidenum">
              <a:rPr lang="en-US" smtClean="0"/>
              <a:t>73</a:t>
            </a:fld>
            <a:endParaRPr lang="en-US"/>
          </a:p>
        </p:txBody>
      </p:sp>
    </p:spTree>
    <p:extLst>
      <p:ext uri="{BB962C8B-B14F-4D97-AF65-F5344CB8AC3E}">
        <p14:creationId xmlns:p14="http://schemas.microsoft.com/office/powerpoint/2010/main" val="3413121381"/>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7542409-6A04-4DC6-AC3A-D3758287A8F2}" type="slidenum">
              <a:rPr lang="en-US" smtClean="0"/>
              <a:t>74</a:t>
            </a:fld>
            <a:endParaRPr lang="en-US"/>
          </a:p>
        </p:txBody>
      </p:sp>
    </p:spTree>
    <p:extLst>
      <p:ext uri="{BB962C8B-B14F-4D97-AF65-F5344CB8AC3E}">
        <p14:creationId xmlns:p14="http://schemas.microsoft.com/office/powerpoint/2010/main" val="2792926152"/>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7542409-6A04-4DC6-AC3A-D3758287A8F2}" type="slidenum">
              <a:rPr lang="en-US" smtClean="0"/>
              <a:t>75</a:t>
            </a:fld>
            <a:endParaRPr lang="en-US"/>
          </a:p>
        </p:txBody>
      </p:sp>
    </p:spTree>
    <p:extLst>
      <p:ext uri="{BB962C8B-B14F-4D97-AF65-F5344CB8AC3E}">
        <p14:creationId xmlns:p14="http://schemas.microsoft.com/office/powerpoint/2010/main" val="2226815400"/>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7542409-6A04-4DC6-AC3A-D3758287A8F2}" type="slidenum">
              <a:rPr lang="en-US" smtClean="0"/>
              <a:t>76</a:t>
            </a:fld>
            <a:endParaRPr lang="en-US"/>
          </a:p>
        </p:txBody>
      </p:sp>
    </p:spTree>
    <p:extLst>
      <p:ext uri="{BB962C8B-B14F-4D97-AF65-F5344CB8AC3E}">
        <p14:creationId xmlns:p14="http://schemas.microsoft.com/office/powerpoint/2010/main" val="3417880712"/>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7542409-6A04-4DC6-AC3A-D3758287A8F2}" type="slidenum">
              <a:rPr lang="en-US" smtClean="0"/>
              <a:t>77</a:t>
            </a:fld>
            <a:endParaRPr lang="en-US"/>
          </a:p>
        </p:txBody>
      </p:sp>
    </p:spTree>
    <p:extLst>
      <p:ext uri="{BB962C8B-B14F-4D97-AF65-F5344CB8AC3E}">
        <p14:creationId xmlns:p14="http://schemas.microsoft.com/office/powerpoint/2010/main" val="1357795364"/>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7542409-6A04-4DC6-AC3A-D3758287A8F2}" type="slidenum">
              <a:rPr lang="en-US" smtClean="0"/>
              <a:t>78</a:t>
            </a:fld>
            <a:endParaRPr lang="en-US"/>
          </a:p>
        </p:txBody>
      </p:sp>
    </p:spTree>
    <p:extLst>
      <p:ext uri="{BB962C8B-B14F-4D97-AF65-F5344CB8AC3E}">
        <p14:creationId xmlns:p14="http://schemas.microsoft.com/office/powerpoint/2010/main" val="479877464"/>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7542409-6A04-4DC6-AC3A-D3758287A8F2}" type="slidenum">
              <a:rPr lang="en-US" smtClean="0"/>
              <a:t>79</a:t>
            </a:fld>
            <a:endParaRPr lang="en-US"/>
          </a:p>
        </p:txBody>
      </p:sp>
    </p:spTree>
    <p:extLst>
      <p:ext uri="{BB962C8B-B14F-4D97-AF65-F5344CB8AC3E}">
        <p14:creationId xmlns:p14="http://schemas.microsoft.com/office/powerpoint/2010/main" val="2669176369"/>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7542409-6A04-4DC6-AC3A-D3758287A8F2}" type="slidenum">
              <a:rPr lang="en-US" smtClean="0"/>
              <a:t>80</a:t>
            </a:fld>
            <a:endParaRPr lang="en-US"/>
          </a:p>
        </p:txBody>
      </p:sp>
    </p:spTree>
    <p:extLst>
      <p:ext uri="{BB962C8B-B14F-4D97-AF65-F5344CB8AC3E}">
        <p14:creationId xmlns:p14="http://schemas.microsoft.com/office/powerpoint/2010/main" val="350203313"/>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7542409-6A04-4DC6-AC3A-D3758287A8F2}" type="slidenum">
              <a:rPr lang="en-US" smtClean="0"/>
              <a:t>81</a:t>
            </a:fld>
            <a:endParaRPr lang="en-US"/>
          </a:p>
        </p:txBody>
      </p:sp>
    </p:spTree>
    <p:extLst>
      <p:ext uri="{BB962C8B-B14F-4D97-AF65-F5344CB8AC3E}">
        <p14:creationId xmlns:p14="http://schemas.microsoft.com/office/powerpoint/2010/main" val="178011669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ltLang="en-US" b="0">
              <a:solidFill>
                <a:srgbClr val="000000"/>
              </a:solidFill>
              <a:latin typeface="Arial" panose="020B0604020202020204" pitchFamily="34" charset="0"/>
            </a:endParaRPr>
          </a:p>
        </p:txBody>
      </p:sp>
      <p:sp>
        <p:nvSpPr>
          <p:cNvPr id="4" name="Slide Number Placeholder 3"/>
          <p:cNvSpPr>
            <a:spLocks noGrp="1"/>
          </p:cNvSpPr>
          <p:nvPr>
            <p:ph type="sldNum" sz="quarter" idx="5"/>
          </p:nvPr>
        </p:nvSpPr>
        <p:spPr/>
        <p:txBody>
          <a:bodyPr/>
          <a:lstStyle/>
          <a:p>
            <a:fld id="{77542409-6A04-4DC6-AC3A-D3758287A8F2}" type="slidenum">
              <a:rPr lang="en-US" smtClean="0"/>
              <a:t>8</a:t>
            </a:fld>
            <a:endParaRPr lang="en-US"/>
          </a:p>
        </p:txBody>
      </p:sp>
    </p:spTree>
    <p:extLst>
      <p:ext uri="{BB962C8B-B14F-4D97-AF65-F5344CB8AC3E}">
        <p14:creationId xmlns:p14="http://schemas.microsoft.com/office/powerpoint/2010/main" val="2677373621"/>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7542409-6A04-4DC6-AC3A-D3758287A8F2}" type="slidenum">
              <a:rPr lang="en-US" smtClean="0"/>
              <a:t>82</a:t>
            </a:fld>
            <a:endParaRPr lang="en-US"/>
          </a:p>
        </p:txBody>
      </p:sp>
    </p:spTree>
    <p:extLst>
      <p:ext uri="{BB962C8B-B14F-4D97-AF65-F5344CB8AC3E}">
        <p14:creationId xmlns:p14="http://schemas.microsoft.com/office/powerpoint/2010/main" val="2576588758"/>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7542409-6A04-4DC6-AC3A-D3758287A8F2}" type="slidenum">
              <a:rPr lang="en-US" smtClean="0"/>
              <a:t>83</a:t>
            </a:fld>
            <a:endParaRPr lang="en-US"/>
          </a:p>
        </p:txBody>
      </p:sp>
    </p:spTree>
    <p:extLst>
      <p:ext uri="{BB962C8B-B14F-4D97-AF65-F5344CB8AC3E}">
        <p14:creationId xmlns:p14="http://schemas.microsoft.com/office/powerpoint/2010/main" val="2706297450"/>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7542409-6A04-4DC6-AC3A-D3758287A8F2}" type="slidenum">
              <a:rPr lang="en-US" smtClean="0"/>
              <a:t>84</a:t>
            </a:fld>
            <a:endParaRPr lang="en-US"/>
          </a:p>
        </p:txBody>
      </p:sp>
    </p:spTree>
    <p:extLst>
      <p:ext uri="{BB962C8B-B14F-4D97-AF65-F5344CB8AC3E}">
        <p14:creationId xmlns:p14="http://schemas.microsoft.com/office/powerpoint/2010/main" val="3949382067"/>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7542409-6A04-4DC6-AC3A-D3758287A8F2}" type="slidenum">
              <a:rPr lang="en-US" smtClean="0"/>
              <a:t>85</a:t>
            </a:fld>
            <a:endParaRPr lang="en-US"/>
          </a:p>
        </p:txBody>
      </p:sp>
    </p:spTree>
    <p:extLst>
      <p:ext uri="{BB962C8B-B14F-4D97-AF65-F5344CB8AC3E}">
        <p14:creationId xmlns:p14="http://schemas.microsoft.com/office/powerpoint/2010/main" val="4264845172"/>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7542409-6A04-4DC6-AC3A-D3758287A8F2}" type="slidenum">
              <a:rPr lang="en-US" smtClean="0"/>
              <a:t>86</a:t>
            </a:fld>
            <a:endParaRPr lang="en-US"/>
          </a:p>
        </p:txBody>
      </p:sp>
    </p:spTree>
    <p:extLst>
      <p:ext uri="{BB962C8B-B14F-4D97-AF65-F5344CB8AC3E}">
        <p14:creationId xmlns:p14="http://schemas.microsoft.com/office/powerpoint/2010/main" val="2670688082"/>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7542409-6A04-4DC6-AC3A-D3758287A8F2}" type="slidenum">
              <a:rPr lang="en-US" smtClean="0"/>
              <a:t>87</a:t>
            </a:fld>
            <a:endParaRPr lang="en-US"/>
          </a:p>
        </p:txBody>
      </p:sp>
    </p:spTree>
    <p:extLst>
      <p:ext uri="{BB962C8B-B14F-4D97-AF65-F5344CB8AC3E}">
        <p14:creationId xmlns:p14="http://schemas.microsoft.com/office/powerpoint/2010/main" val="130328833"/>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7542409-6A04-4DC6-AC3A-D3758287A8F2}" type="slidenum">
              <a:rPr lang="en-US" smtClean="0"/>
              <a:t>88</a:t>
            </a:fld>
            <a:endParaRPr lang="en-US"/>
          </a:p>
        </p:txBody>
      </p:sp>
    </p:spTree>
    <p:extLst>
      <p:ext uri="{BB962C8B-B14F-4D97-AF65-F5344CB8AC3E}">
        <p14:creationId xmlns:p14="http://schemas.microsoft.com/office/powerpoint/2010/main" val="2510892340"/>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7542409-6A04-4DC6-AC3A-D3758287A8F2}" type="slidenum">
              <a:rPr lang="en-US" smtClean="0"/>
              <a:t>89</a:t>
            </a:fld>
            <a:endParaRPr lang="en-US"/>
          </a:p>
        </p:txBody>
      </p:sp>
    </p:spTree>
    <p:extLst>
      <p:ext uri="{BB962C8B-B14F-4D97-AF65-F5344CB8AC3E}">
        <p14:creationId xmlns:p14="http://schemas.microsoft.com/office/powerpoint/2010/main" val="442793679"/>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7542409-6A04-4DC6-AC3A-D3758287A8F2}" type="slidenum">
              <a:rPr lang="en-US" smtClean="0"/>
              <a:t>90</a:t>
            </a:fld>
            <a:endParaRPr lang="en-US"/>
          </a:p>
        </p:txBody>
      </p:sp>
    </p:spTree>
    <p:extLst>
      <p:ext uri="{BB962C8B-B14F-4D97-AF65-F5344CB8AC3E}">
        <p14:creationId xmlns:p14="http://schemas.microsoft.com/office/powerpoint/2010/main" val="3109000867"/>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7542409-6A04-4DC6-AC3A-D3758287A8F2}" type="slidenum">
              <a:rPr lang="en-US" smtClean="0"/>
              <a:t>91</a:t>
            </a:fld>
            <a:endParaRPr lang="en-US"/>
          </a:p>
        </p:txBody>
      </p:sp>
    </p:spTree>
    <p:extLst>
      <p:ext uri="{BB962C8B-B14F-4D97-AF65-F5344CB8AC3E}">
        <p14:creationId xmlns:p14="http://schemas.microsoft.com/office/powerpoint/2010/main" val="363111871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7542409-6A04-4DC6-AC3A-D3758287A8F2}" type="slidenum">
              <a:rPr lang="en-US" smtClean="0"/>
              <a:t>9</a:t>
            </a:fld>
            <a:endParaRPr lang="en-US"/>
          </a:p>
        </p:txBody>
      </p:sp>
    </p:spTree>
    <p:extLst>
      <p:ext uri="{BB962C8B-B14F-4D97-AF65-F5344CB8AC3E}">
        <p14:creationId xmlns:p14="http://schemas.microsoft.com/office/powerpoint/2010/main" val="2077245445"/>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7542409-6A04-4DC6-AC3A-D3758287A8F2}" type="slidenum">
              <a:rPr lang="en-US" smtClean="0"/>
              <a:t>92</a:t>
            </a:fld>
            <a:endParaRPr lang="en-US"/>
          </a:p>
        </p:txBody>
      </p:sp>
    </p:spTree>
    <p:extLst>
      <p:ext uri="{BB962C8B-B14F-4D97-AF65-F5344CB8AC3E}">
        <p14:creationId xmlns:p14="http://schemas.microsoft.com/office/powerpoint/2010/main" val="1849415483"/>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7542409-6A04-4DC6-AC3A-D3758287A8F2}" type="slidenum">
              <a:rPr lang="en-US" smtClean="0"/>
              <a:t>93</a:t>
            </a:fld>
            <a:endParaRPr lang="en-US"/>
          </a:p>
        </p:txBody>
      </p:sp>
    </p:spTree>
    <p:extLst>
      <p:ext uri="{BB962C8B-B14F-4D97-AF65-F5344CB8AC3E}">
        <p14:creationId xmlns:p14="http://schemas.microsoft.com/office/powerpoint/2010/main" val="690830209"/>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7542409-6A04-4DC6-AC3A-D3758287A8F2}" type="slidenum">
              <a:rPr lang="en-US" smtClean="0"/>
              <a:t>94</a:t>
            </a:fld>
            <a:endParaRPr lang="en-US"/>
          </a:p>
        </p:txBody>
      </p:sp>
    </p:spTree>
    <p:extLst>
      <p:ext uri="{BB962C8B-B14F-4D97-AF65-F5344CB8AC3E}">
        <p14:creationId xmlns:p14="http://schemas.microsoft.com/office/powerpoint/2010/main" val="57381590"/>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7542409-6A04-4DC6-AC3A-D3758287A8F2}" type="slidenum">
              <a:rPr lang="en-US" smtClean="0"/>
              <a:t>95</a:t>
            </a:fld>
            <a:endParaRPr lang="en-US"/>
          </a:p>
        </p:txBody>
      </p:sp>
    </p:spTree>
    <p:extLst>
      <p:ext uri="{BB962C8B-B14F-4D97-AF65-F5344CB8AC3E}">
        <p14:creationId xmlns:p14="http://schemas.microsoft.com/office/powerpoint/2010/main" val="4025655869"/>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7542409-6A04-4DC6-AC3A-D3758287A8F2}" type="slidenum">
              <a:rPr lang="en-US" smtClean="0"/>
              <a:t>96</a:t>
            </a:fld>
            <a:endParaRPr lang="en-US"/>
          </a:p>
        </p:txBody>
      </p:sp>
    </p:spTree>
    <p:extLst>
      <p:ext uri="{BB962C8B-B14F-4D97-AF65-F5344CB8AC3E}">
        <p14:creationId xmlns:p14="http://schemas.microsoft.com/office/powerpoint/2010/main" val="2143409688"/>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7542409-6A04-4DC6-AC3A-D3758287A8F2}" type="slidenum">
              <a:rPr lang="en-US" smtClean="0"/>
              <a:t>97</a:t>
            </a:fld>
            <a:endParaRPr lang="en-US"/>
          </a:p>
        </p:txBody>
      </p:sp>
    </p:spTree>
    <p:extLst>
      <p:ext uri="{BB962C8B-B14F-4D97-AF65-F5344CB8AC3E}">
        <p14:creationId xmlns:p14="http://schemas.microsoft.com/office/powerpoint/2010/main" val="616495653"/>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7542409-6A04-4DC6-AC3A-D3758287A8F2}" type="slidenum">
              <a:rPr lang="en-US" smtClean="0"/>
              <a:t>98</a:t>
            </a:fld>
            <a:endParaRPr lang="en-US"/>
          </a:p>
        </p:txBody>
      </p:sp>
    </p:spTree>
    <p:extLst>
      <p:ext uri="{BB962C8B-B14F-4D97-AF65-F5344CB8AC3E}">
        <p14:creationId xmlns:p14="http://schemas.microsoft.com/office/powerpoint/2010/main" val="3679562516"/>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7542409-6A04-4DC6-AC3A-D3758287A8F2}" type="slidenum">
              <a:rPr lang="en-US" smtClean="0"/>
              <a:t>99</a:t>
            </a:fld>
            <a:endParaRPr lang="en-US"/>
          </a:p>
        </p:txBody>
      </p:sp>
    </p:spTree>
    <p:extLst>
      <p:ext uri="{BB962C8B-B14F-4D97-AF65-F5344CB8AC3E}">
        <p14:creationId xmlns:p14="http://schemas.microsoft.com/office/powerpoint/2010/main" val="72810966"/>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7542409-6A04-4DC6-AC3A-D3758287A8F2}" type="slidenum">
              <a:rPr lang="en-US" smtClean="0"/>
              <a:t>100</a:t>
            </a:fld>
            <a:endParaRPr lang="en-US"/>
          </a:p>
        </p:txBody>
      </p:sp>
    </p:spTree>
    <p:extLst>
      <p:ext uri="{BB962C8B-B14F-4D97-AF65-F5344CB8AC3E}">
        <p14:creationId xmlns:p14="http://schemas.microsoft.com/office/powerpoint/2010/main" val="29361116"/>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7542409-6A04-4DC6-AC3A-D3758287A8F2}" type="slidenum">
              <a:rPr lang="en-US" smtClean="0"/>
              <a:t>101</a:t>
            </a:fld>
            <a:endParaRPr lang="en-US"/>
          </a:p>
        </p:txBody>
      </p:sp>
    </p:spTree>
    <p:extLst>
      <p:ext uri="{BB962C8B-B14F-4D97-AF65-F5344CB8AC3E}">
        <p14:creationId xmlns:p14="http://schemas.microsoft.com/office/powerpoint/2010/main" val="3790742271"/>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Master" Target="../slideMasters/slideMaster1.xml"/><Relationship Id="rId6" Type="http://schemas.openxmlformats.org/officeDocument/2006/relationships/image" Target="../media/image5.jpeg"/><Relationship Id="rId5" Type="http://schemas.openxmlformats.org/officeDocument/2006/relationships/hyperlink" Target="https://theconversation.com/clean-energy-could-save-hundreds-of-billions-in-health-costs-every-year-55265" TargetMode="External"/><Relationship Id="rId4" Type="http://schemas.openxmlformats.org/officeDocument/2006/relationships/image" Target="../media/image4.jpeg"/></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8" Type="http://schemas.openxmlformats.org/officeDocument/2006/relationships/diagramData" Target="../diagrams/data4.xml"/><Relationship Id="rId13" Type="http://schemas.openxmlformats.org/officeDocument/2006/relationships/image" Target="../media/image11.jpeg"/><Relationship Id="rId3" Type="http://schemas.openxmlformats.org/officeDocument/2006/relationships/diagramData" Target="../diagrams/data3.xml"/><Relationship Id="rId7" Type="http://schemas.microsoft.com/office/2007/relationships/diagramDrawing" Target="../diagrams/drawing3.xml"/><Relationship Id="rId12" Type="http://schemas.microsoft.com/office/2007/relationships/diagramDrawing" Target="../diagrams/drawing4.xml"/><Relationship Id="rId2" Type="http://schemas.openxmlformats.org/officeDocument/2006/relationships/slideMaster" Target="../slideMasters/slideMaster1.xml"/><Relationship Id="rId1" Type="http://schemas.openxmlformats.org/officeDocument/2006/relationships/tags" Target="../tags/tag2.xml"/><Relationship Id="rId6" Type="http://schemas.openxmlformats.org/officeDocument/2006/relationships/diagramColors" Target="../diagrams/colors3.xml"/><Relationship Id="rId11" Type="http://schemas.openxmlformats.org/officeDocument/2006/relationships/diagramColors" Target="../diagrams/colors4.xml"/><Relationship Id="rId5" Type="http://schemas.openxmlformats.org/officeDocument/2006/relationships/diagramQuickStyle" Target="../diagrams/quickStyle3.xml"/><Relationship Id="rId10" Type="http://schemas.openxmlformats.org/officeDocument/2006/relationships/diagramQuickStyle" Target="../diagrams/quickStyle4.xml"/><Relationship Id="rId4" Type="http://schemas.openxmlformats.org/officeDocument/2006/relationships/diagramLayout" Target="../diagrams/layout3.xml"/><Relationship Id="rId9" Type="http://schemas.openxmlformats.org/officeDocument/2006/relationships/diagramLayout" Target="../diagrams/layout4.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8" Type="http://schemas.openxmlformats.org/officeDocument/2006/relationships/diagramData" Target="../diagrams/data2.xml"/><Relationship Id="rId3" Type="http://schemas.openxmlformats.org/officeDocument/2006/relationships/diagramData" Target="../diagrams/data1.xml"/><Relationship Id="rId7" Type="http://schemas.microsoft.com/office/2007/relationships/diagramDrawing" Target="../diagrams/drawing1.xml"/><Relationship Id="rId12" Type="http://schemas.microsoft.com/office/2007/relationships/diagramDrawing" Target="../diagrams/drawing2.xml"/><Relationship Id="rId2" Type="http://schemas.openxmlformats.org/officeDocument/2006/relationships/image" Target="../media/image9.jpeg"/><Relationship Id="rId1" Type="http://schemas.openxmlformats.org/officeDocument/2006/relationships/slideMaster" Target="../slideMasters/slideMaster1.xml"/><Relationship Id="rId6" Type="http://schemas.openxmlformats.org/officeDocument/2006/relationships/diagramColors" Target="../diagrams/colors1.xml"/><Relationship Id="rId11" Type="http://schemas.openxmlformats.org/officeDocument/2006/relationships/diagramColors" Target="../diagrams/colors2.xml"/><Relationship Id="rId5" Type="http://schemas.openxmlformats.org/officeDocument/2006/relationships/diagramQuickStyle" Target="../diagrams/quickStyle1.xml"/><Relationship Id="rId10" Type="http://schemas.openxmlformats.org/officeDocument/2006/relationships/diagramQuickStyle" Target="../diagrams/quickStyle2.xml"/><Relationship Id="rId4" Type="http://schemas.openxmlformats.org/officeDocument/2006/relationships/diagramLayout" Target="../diagrams/layout1.xml"/><Relationship Id="rId9" Type="http://schemas.openxmlformats.org/officeDocument/2006/relationships/diagramLayout" Target="../diagrams/layout2.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Course Title Slide">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3042E240-AEC5-40EF-853D-DD37051C16A9}"/>
              </a:ext>
            </a:extLst>
          </p:cNvPr>
          <p:cNvPicPr/>
          <p:nvPr userDrawn="1"/>
        </p:nvPicPr>
        <p:blipFill>
          <a:blip r:embed="rId2">
            <a:extLst>
              <a:ext uri="{28A0092B-C50C-407E-A947-70E740481C1C}">
                <a14:useLocalDpi xmlns:a14="http://schemas.microsoft.com/office/drawing/2010/main" val="0"/>
              </a:ext>
            </a:extLst>
          </a:blip>
          <a:srcRect/>
          <a:stretch/>
        </p:blipFill>
        <p:spPr>
          <a:xfrm>
            <a:off x="9625528" y="486298"/>
            <a:ext cx="2174234" cy="670389"/>
          </a:xfrm>
          <a:prstGeom prst="rect">
            <a:avLst/>
          </a:prstGeom>
        </p:spPr>
      </p:pic>
      <p:sp>
        <p:nvSpPr>
          <p:cNvPr id="3" name="TextBox 2">
            <a:extLst>
              <a:ext uri="{FF2B5EF4-FFF2-40B4-BE49-F238E27FC236}">
                <a16:creationId xmlns:a16="http://schemas.microsoft.com/office/drawing/2014/main" id="{6C25940B-1993-4DB2-8DA0-BBB757BF8D30}"/>
              </a:ext>
            </a:extLst>
          </p:cNvPr>
          <p:cNvSpPr txBox="1"/>
          <p:nvPr userDrawn="1"/>
        </p:nvSpPr>
        <p:spPr>
          <a:xfrm>
            <a:off x="6266530" y="5719758"/>
            <a:ext cx="5859015" cy="923330"/>
          </a:xfrm>
          <a:prstGeom prst="rect">
            <a:avLst/>
          </a:prstGeom>
          <a:noFill/>
        </p:spPr>
        <p:txBody>
          <a:bodyPr wrap="square" rtlCol="0" anchor="t">
            <a:spAutoFit/>
          </a:bodyPr>
          <a:lstStyle/>
          <a:p>
            <a:r>
              <a:rPr lang="en-US" i="1"/>
              <a:t>Disclaimer: Any pictures herein are for educational purposes only and not intended to be an endorsement of any particular manufacturer, vendor, or product</a:t>
            </a:r>
          </a:p>
        </p:txBody>
      </p:sp>
      <p:sp>
        <p:nvSpPr>
          <p:cNvPr id="4" name="Rectangle 3">
            <a:extLst>
              <a:ext uri="{FF2B5EF4-FFF2-40B4-BE49-F238E27FC236}">
                <a16:creationId xmlns:a16="http://schemas.microsoft.com/office/drawing/2014/main" id="{3E247197-443E-4350-81C9-12224498F5CC}"/>
              </a:ext>
            </a:extLst>
          </p:cNvPr>
          <p:cNvSpPr/>
          <p:nvPr userDrawn="1"/>
        </p:nvSpPr>
        <p:spPr>
          <a:xfrm>
            <a:off x="1601492" y="232629"/>
            <a:ext cx="4494508" cy="6451029"/>
          </a:xfrm>
          <a:prstGeom prst="rect">
            <a:avLst/>
          </a:prstGeom>
          <a:solidFill>
            <a:srgbClr val="6DC15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5" name="Straight Connector 4">
            <a:extLst>
              <a:ext uri="{FF2B5EF4-FFF2-40B4-BE49-F238E27FC236}">
                <a16:creationId xmlns:a16="http://schemas.microsoft.com/office/drawing/2014/main" id="{8B1FEA37-4CAA-413F-9FF3-BAFFE39A0B07}"/>
              </a:ext>
            </a:extLst>
          </p:cNvPr>
          <p:cNvCxnSpPr>
            <a:cxnSpLocks/>
          </p:cNvCxnSpPr>
          <p:nvPr userDrawn="1"/>
        </p:nvCxnSpPr>
        <p:spPr>
          <a:xfrm>
            <a:off x="2123301" y="1972194"/>
            <a:ext cx="3616036" cy="0"/>
          </a:xfrm>
          <a:prstGeom prst="line">
            <a:avLst/>
          </a:prstGeom>
          <a:ln w="38100">
            <a:solidFill>
              <a:schemeClr val="bg1"/>
            </a:solidFill>
          </a:ln>
        </p:spPr>
        <p:style>
          <a:lnRef idx="3">
            <a:schemeClr val="accent1"/>
          </a:lnRef>
          <a:fillRef idx="0">
            <a:schemeClr val="accent1"/>
          </a:fillRef>
          <a:effectRef idx="2">
            <a:schemeClr val="accent1"/>
          </a:effectRef>
          <a:fontRef idx="minor">
            <a:schemeClr val="tx1"/>
          </a:fontRef>
        </p:style>
      </p:cxnSp>
      <p:pic>
        <p:nvPicPr>
          <p:cNvPr id="6" name="Picture 5">
            <a:extLst>
              <a:ext uri="{FF2B5EF4-FFF2-40B4-BE49-F238E27FC236}">
                <a16:creationId xmlns:a16="http://schemas.microsoft.com/office/drawing/2014/main" id="{5FA804CB-46DE-4542-96EF-485A9E7F1EF1}"/>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1" y="1788402"/>
            <a:ext cx="1504779" cy="3889903"/>
          </a:xfrm>
          <a:prstGeom prst="rect">
            <a:avLst/>
          </a:prstGeom>
        </p:spPr>
      </p:pic>
      <p:pic>
        <p:nvPicPr>
          <p:cNvPr id="7" name="Picture 6">
            <a:extLst>
              <a:ext uri="{FF2B5EF4-FFF2-40B4-BE49-F238E27FC236}">
                <a16:creationId xmlns:a16="http://schemas.microsoft.com/office/drawing/2014/main" id="{2321C466-EF40-44DA-942F-0268E7842429}"/>
              </a:ext>
            </a:extLst>
          </p:cNvPr>
          <p:cNvPicPr>
            <a:picLocks noChangeAspect="1"/>
          </p:cNvPicPr>
          <p:nvPr userDrawn="1"/>
        </p:nvPicPr>
        <p:blipFill rotWithShape="1">
          <a:blip r:embed="rId4" cstate="screen">
            <a:extLst>
              <a:ext uri="{28A0092B-C50C-407E-A947-70E740481C1C}">
                <a14:useLocalDpi xmlns:a14="http://schemas.microsoft.com/office/drawing/2010/main"/>
              </a:ext>
              <a:ext uri="{837473B0-CC2E-450A-ABE3-18F120FF3D39}">
                <a1611:picAttrSrcUrl xmlns:a1611="http://schemas.microsoft.com/office/drawing/2016/11/main" r:id="rId5"/>
              </a:ext>
            </a:extLst>
          </a:blip>
          <a:srcRect/>
          <a:stretch/>
        </p:blipFill>
        <p:spPr>
          <a:xfrm>
            <a:off x="10338988" y="1703840"/>
            <a:ext cx="1786557" cy="3886200"/>
          </a:xfrm>
          <a:prstGeom prst="rect">
            <a:avLst/>
          </a:prstGeom>
        </p:spPr>
      </p:pic>
      <p:pic>
        <p:nvPicPr>
          <p:cNvPr id="8" name="Picture 7">
            <a:extLst>
              <a:ext uri="{FF2B5EF4-FFF2-40B4-BE49-F238E27FC236}">
                <a16:creationId xmlns:a16="http://schemas.microsoft.com/office/drawing/2014/main" id="{68768660-5F01-4C20-B28F-467A2A9C1DED}"/>
              </a:ext>
            </a:extLst>
          </p:cNvPr>
          <p:cNvPicPr>
            <a:picLocks noChangeAspect="1"/>
          </p:cNvPicPr>
          <p:nvPr userDrawn="1"/>
        </p:nvPicPr>
        <p:blipFill rotWithShape="1">
          <a:blip r:embed="rId6" cstate="screen">
            <a:extLst>
              <a:ext uri="{28A0092B-C50C-407E-A947-70E740481C1C}">
                <a14:useLocalDpi xmlns:a14="http://schemas.microsoft.com/office/drawing/2010/main"/>
              </a:ext>
            </a:extLst>
          </a:blip>
          <a:srcRect/>
          <a:stretch/>
        </p:blipFill>
        <p:spPr>
          <a:xfrm>
            <a:off x="6168158" y="1731549"/>
            <a:ext cx="4098672" cy="3858491"/>
          </a:xfrm>
          <a:prstGeom prst="rect">
            <a:avLst/>
          </a:prstGeom>
          <a:ln w="44450">
            <a:noFill/>
          </a:ln>
        </p:spPr>
      </p:pic>
      <p:sp>
        <p:nvSpPr>
          <p:cNvPr id="9" name="Text Placeholder 2">
            <a:extLst>
              <a:ext uri="{FF2B5EF4-FFF2-40B4-BE49-F238E27FC236}">
                <a16:creationId xmlns:a16="http://schemas.microsoft.com/office/drawing/2014/main" id="{1A82B35E-3847-44CA-ADDA-E7EB89169A11}"/>
              </a:ext>
            </a:extLst>
          </p:cNvPr>
          <p:cNvSpPr>
            <a:spLocks noGrp="1"/>
          </p:cNvSpPr>
          <p:nvPr>
            <p:ph type="body" idx="1"/>
          </p:nvPr>
        </p:nvSpPr>
        <p:spPr>
          <a:xfrm>
            <a:off x="1742376" y="370036"/>
            <a:ext cx="4188161" cy="1464752"/>
          </a:xfrm>
        </p:spPr>
        <p:txBody>
          <a:bodyPr>
            <a:normAutofit/>
          </a:bodyPr>
          <a:lstStyle>
            <a:lvl1pPr marL="0" indent="0">
              <a:buNone/>
              <a:defRPr sz="4800" b="1">
                <a:solidFill>
                  <a:schemeClr val="bg1"/>
                </a:solidFill>
                <a:latin typeface="Georgia Pro" panose="02040502050405020303" pitchFamily="18" charset="0"/>
              </a:defRPr>
            </a:lvl1pPr>
          </a:lstStyle>
          <a:p>
            <a:endParaRPr lang="en-US"/>
          </a:p>
        </p:txBody>
      </p:sp>
      <p:sp>
        <p:nvSpPr>
          <p:cNvPr id="10" name="Text Placeholder 2">
            <a:extLst>
              <a:ext uri="{FF2B5EF4-FFF2-40B4-BE49-F238E27FC236}">
                <a16:creationId xmlns:a16="http://schemas.microsoft.com/office/drawing/2014/main" id="{CBD957C0-C2CB-493B-B06B-4E1ACDD8C73F}"/>
              </a:ext>
            </a:extLst>
          </p:cNvPr>
          <p:cNvSpPr>
            <a:spLocks noGrp="1"/>
          </p:cNvSpPr>
          <p:nvPr>
            <p:ph type="body" idx="10"/>
          </p:nvPr>
        </p:nvSpPr>
        <p:spPr>
          <a:xfrm>
            <a:off x="1837238" y="2560242"/>
            <a:ext cx="4188161" cy="1464752"/>
          </a:xfrm>
        </p:spPr>
        <p:txBody>
          <a:bodyPr>
            <a:normAutofit/>
          </a:bodyPr>
          <a:lstStyle>
            <a:lvl1pPr marL="0" indent="0">
              <a:buNone/>
              <a:defRPr sz="4800" b="0">
                <a:solidFill>
                  <a:schemeClr val="bg1"/>
                </a:solidFill>
                <a:latin typeface="Georgia Pro" panose="02040502050405020303" pitchFamily="18" charset="0"/>
              </a:defRPr>
            </a:lvl1pPr>
          </a:lstStyle>
          <a:p>
            <a:endParaRPr lang="en-US"/>
          </a:p>
        </p:txBody>
      </p:sp>
      <p:sp>
        <p:nvSpPr>
          <p:cNvPr id="11" name="Text Placeholder 2">
            <a:extLst>
              <a:ext uri="{FF2B5EF4-FFF2-40B4-BE49-F238E27FC236}">
                <a16:creationId xmlns:a16="http://schemas.microsoft.com/office/drawing/2014/main" id="{F1386ABB-B3B5-4B4F-B5B4-55641CF1049A}"/>
              </a:ext>
            </a:extLst>
          </p:cNvPr>
          <p:cNvSpPr>
            <a:spLocks noGrp="1"/>
          </p:cNvSpPr>
          <p:nvPr>
            <p:ph type="body" idx="11"/>
          </p:nvPr>
        </p:nvSpPr>
        <p:spPr>
          <a:xfrm>
            <a:off x="1837238" y="5590040"/>
            <a:ext cx="4188161" cy="989780"/>
          </a:xfrm>
        </p:spPr>
        <p:txBody>
          <a:bodyPr>
            <a:normAutofit/>
          </a:bodyPr>
          <a:lstStyle>
            <a:lvl1pPr marL="0" indent="0">
              <a:buNone/>
              <a:defRPr sz="2800" b="0">
                <a:solidFill>
                  <a:schemeClr val="bg1"/>
                </a:solidFill>
                <a:latin typeface="Georgia Pro" panose="02040502050405020303" pitchFamily="18" charset="0"/>
              </a:defRPr>
            </a:lvl1pPr>
          </a:lstStyle>
          <a:p>
            <a:endParaRPr lang="en-US"/>
          </a:p>
        </p:txBody>
      </p:sp>
    </p:spTree>
    <p:extLst>
      <p:ext uri="{BB962C8B-B14F-4D97-AF65-F5344CB8AC3E}">
        <p14:creationId xmlns:p14="http://schemas.microsoft.com/office/powerpoint/2010/main" val="6987310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Test Your Knowledge TItle Screen2">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824E21C8-9A23-4A1A-91A7-59C3941568B0}"/>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1"/>
            <a:ext cx="12192000" cy="6858000"/>
          </a:xfrm>
          <a:prstGeom prst="rect">
            <a:avLst/>
          </a:prstGeom>
        </p:spPr>
      </p:pic>
      <p:sp>
        <p:nvSpPr>
          <p:cNvPr id="3" name="Rectangle 2">
            <a:extLst>
              <a:ext uri="{FF2B5EF4-FFF2-40B4-BE49-F238E27FC236}">
                <a16:creationId xmlns:a16="http://schemas.microsoft.com/office/drawing/2014/main" id="{1EF6F664-AD66-4BED-97FB-DA8571C2EB41}"/>
              </a:ext>
            </a:extLst>
          </p:cNvPr>
          <p:cNvSpPr/>
          <p:nvPr userDrawn="1"/>
        </p:nvSpPr>
        <p:spPr>
          <a:xfrm>
            <a:off x="1" y="0"/>
            <a:ext cx="12192000" cy="6858000"/>
          </a:xfrm>
          <a:prstGeom prst="rect">
            <a:avLst/>
          </a:prstGeom>
          <a:solidFill>
            <a:srgbClr val="0070C0">
              <a:alpha val="8902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5" name="Straight Connector 4">
            <a:extLst>
              <a:ext uri="{FF2B5EF4-FFF2-40B4-BE49-F238E27FC236}">
                <a16:creationId xmlns:a16="http://schemas.microsoft.com/office/drawing/2014/main" id="{73BC8624-C6AC-417E-AC09-9189C0052A51}"/>
              </a:ext>
            </a:extLst>
          </p:cNvPr>
          <p:cNvCxnSpPr/>
          <p:nvPr userDrawn="1"/>
        </p:nvCxnSpPr>
        <p:spPr>
          <a:xfrm>
            <a:off x="1033153" y="5391397"/>
            <a:ext cx="882336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563594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1_Question 2">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55DB3BA7-9A6F-48AE-A635-686E6D935468}"/>
              </a:ext>
            </a:extLst>
          </p:cNvPr>
          <p:cNvSpPr txBox="1">
            <a:spLocks/>
          </p:cNvSpPr>
          <p:nvPr userDrawn="1"/>
        </p:nvSpPr>
        <p:spPr>
          <a:xfrm>
            <a:off x="-1" y="111638"/>
            <a:ext cx="4560125" cy="1230135"/>
          </a:xfrm>
          <a:prstGeom prst="rect">
            <a:avLst/>
          </a:prstGeom>
        </p:spPr>
        <p:txBody>
          <a:bodyPr anchor="t">
            <a:noAutofit/>
          </a:bodyPr>
          <a:lstStyle>
            <a:lvl1pPr algn="l" defTabSz="914400" rtl="0" eaLnBrk="1" latinLnBrk="0" hangingPunct="1">
              <a:spcBef>
                <a:spcPct val="0"/>
              </a:spcBef>
              <a:buNone/>
              <a:defRPr sz="4600" b="1" kern="1200">
                <a:solidFill>
                  <a:schemeClr val="tx1"/>
                </a:solidFill>
                <a:latin typeface="Arial Nova" panose="020B0504020202020204" pitchFamily="34" charset="0"/>
                <a:ea typeface="+mj-ea"/>
                <a:cs typeface="+mj-cs"/>
              </a:defRPr>
            </a:lvl1pPr>
          </a:lstStyle>
          <a:p>
            <a:pPr algn="ctr">
              <a:lnSpc>
                <a:spcPct val="90000"/>
              </a:lnSpc>
            </a:pPr>
            <a:endParaRPr lang="en-US">
              <a:solidFill>
                <a:schemeClr val="bg1"/>
              </a:solidFill>
            </a:endParaRPr>
          </a:p>
        </p:txBody>
      </p:sp>
      <p:graphicFrame>
        <p:nvGraphicFramePr>
          <p:cNvPr id="5" name="Diagram 4">
            <a:extLst>
              <a:ext uri="{FF2B5EF4-FFF2-40B4-BE49-F238E27FC236}">
                <a16:creationId xmlns:a16="http://schemas.microsoft.com/office/drawing/2014/main" id="{F10D5F30-3A36-43E6-B65F-1EDE4F065226}"/>
              </a:ext>
            </a:extLst>
          </p:cNvPr>
          <p:cNvGraphicFramePr/>
          <p:nvPr userDrawn="1">
            <p:extLst>
              <p:ext uri="{D42A27DB-BD31-4B8C-83A1-F6EECF244321}">
                <p14:modId xmlns:p14="http://schemas.microsoft.com/office/powerpoint/2010/main" val="994373779"/>
              </p:ext>
            </p:extLst>
          </p:nvPr>
        </p:nvGraphicFramePr>
        <p:xfrm>
          <a:off x="5786430" y="3367632"/>
          <a:ext cx="1575069" cy="58740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7" name="Diagram 6">
            <a:extLst>
              <a:ext uri="{FF2B5EF4-FFF2-40B4-BE49-F238E27FC236}">
                <a16:creationId xmlns:a16="http://schemas.microsoft.com/office/drawing/2014/main" id="{F9FF3FC6-6937-4CE7-A43B-061AE60E4A88}"/>
              </a:ext>
            </a:extLst>
          </p:cNvPr>
          <p:cNvGraphicFramePr/>
          <p:nvPr userDrawn="1">
            <p:extLst>
              <p:ext uri="{D42A27DB-BD31-4B8C-83A1-F6EECF244321}">
                <p14:modId xmlns:p14="http://schemas.microsoft.com/office/powerpoint/2010/main" val="1883063886"/>
              </p:ext>
            </p:extLst>
          </p:nvPr>
        </p:nvGraphicFramePr>
        <p:xfrm>
          <a:off x="9110294" y="3362457"/>
          <a:ext cx="1575069" cy="587403"/>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
        <p:nvSpPr>
          <p:cNvPr id="8" name="Title 1">
            <a:extLst>
              <a:ext uri="{FF2B5EF4-FFF2-40B4-BE49-F238E27FC236}">
                <a16:creationId xmlns:a16="http://schemas.microsoft.com/office/drawing/2014/main" id="{6D2DDF31-EA73-4631-8CB2-928C9619717C}"/>
              </a:ext>
            </a:extLst>
          </p:cNvPr>
          <p:cNvSpPr txBox="1">
            <a:spLocks/>
          </p:cNvSpPr>
          <p:nvPr userDrawn="1"/>
        </p:nvSpPr>
        <p:spPr>
          <a:xfrm>
            <a:off x="4877963" y="111638"/>
            <a:ext cx="7073403" cy="650353"/>
          </a:xfrm>
          <a:prstGeom prst="rect">
            <a:avLst/>
          </a:prstGeom>
        </p:spPr>
        <p:txBody>
          <a:bodyPr anchor="t">
            <a:noAutofit/>
          </a:bodyPr>
          <a:lstStyle>
            <a:lvl1pPr algn="l" defTabSz="914400" rtl="0" eaLnBrk="1" latinLnBrk="0" hangingPunct="1">
              <a:spcBef>
                <a:spcPct val="0"/>
              </a:spcBef>
              <a:buNone/>
              <a:defRPr sz="4600" b="1" kern="1200">
                <a:solidFill>
                  <a:schemeClr val="tx1"/>
                </a:solidFill>
                <a:latin typeface="Arial Nova" panose="020B0504020202020204" pitchFamily="34" charset="0"/>
                <a:ea typeface="+mj-ea"/>
                <a:cs typeface="+mj-cs"/>
              </a:defRPr>
            </a:lvl1pPr>
          </a:lstStyle>
          <a:p>
            <a:pPr algn="ctr">
              <a:lnSpc>
                <a:spcPct val="90000"/>
              </a:lnSpc>
            </a:pPr>
            <a:endParaRPr lang="en-US" sz="3600">
              <a:solidFill>
                <a:srgbClr val="0070C0"/>
              </a:solidFill>
            </a:endParaRPr>
          </a:p>
        </p:txBody>
      </p:sp>
      <p:sp>
        <p:nvSpPr>
          <p:cNvPr id="9" name="Slide Number Placeholder 4">
            <a:extLst>
              <a:ext uri="{FF2B5EF4-FFF2-40B4-BE49-F238E27FC236}">
                <a16:creationId xmlns:a16="http://schemas.microsoft.com/office/drawing/2014/main" id="{07E77476-9372-4916-BF15-1E990F839B88}"/>
              </a:ext>
            </a:extLst>
          </p:cNvPr>
          <p:cNvSpPr>
            <a:spLocks noGrp="1"/>
          </p:cNvSpPr>
          <p:nvPr>
            <p:ph type="sldNum" sz="quarter" idx="4"/>
          </p:nvPr>
        </p:nvSpPr>
        <p:spPr>
          <a:xfrm>
            <a:off x="9179694" y="6405885"/>
            <a:ext cx="2743200" cy="365125"/>
          </a:xfrm>
          <a:prstGeom prst="rect">
            <a:avLst/>
          </a:prstGeom>
        </p:spPr>
        <p:txBody>
          <a:bodyPr vert="horz" lIns="91440" tIns="45720" rIns="91440" bIns="45720" rtlCol="0" anchor="ctr">
            <a:normAutofit/>
          </a:bodyPr>
          <a:lstStyle>
            <a:lvl1pPr>
              <a:defRPr lang="en-US" smtClean="0">
                <a:latin typeface="Arial Nova" panose="020B0504020202020204" pitchFamily="34" charset="0"/>
              </a:defRPr>
            </a:lvl1pPr>
          </a:lstStyle>
          <a:p>
            <a:pPr>
              <a:spcAft>
                <a:spcPts val="600"/>
              </a:spcAft>
            </a:pPr>
            <a:fld id="{9F6A1695-EE1A-47E5-B690-CB114231B8B2}" type="slidenum">
              <a:rPr lang="en-US" smtClean="0"/>
              <a:pPr>
                <a:spcAft>
                  <a:spcPts val="600"/>
                </a:spcAft>
              </a:pPr>
              <a:t>‹#›</a:t>
            </a:fld>
            <a:endParaRPr lang="en-US"/>
          </a:p>
        </p:txBody>
      </p:sp>
      <p:sp>
        <p:nvSpPr>
          <p:cNvPr id="10" name="Text Placeholder 7">
            <a:extLst>
              <a:ext uri="{FF2B5EF4-FFF2-40B4-BE49-F238E27FC236}">
                <a16:creationId xmlns:a16="http://schemas.microsoft.com/office/drawing/2014/main" id="{2C201A25-77A0-43B1-858D-6618CBE9C006}"/>
              </a:ext>
            </a:extLst>
          </p:cNvPr>
          <p:cNvSpPr>
            <a:spLocks noGrp="1"/>
          </p:cNvSpPr>
          <p:nvPr>
            <p:ph type="body" sz="quarter" idx="12"/>
          </p:nvPr>
        </p:nvSpPr>
        <p:spPr>
          <a:xfrm>
            <a:off x="4858684" y="111638"/>
            <a:ext cx="7064210" cy="985005"/>
          </a:xfrm>
        </p:spPr>
        <p:txBody>
          <a:bodyPr>
            <a:normAutofit/>
          </a:bodyPr>
          <a:lstStyle>
            <a:lvl1pPr marL="0" indent="0" algn="ctr">
              <a:buNone/>
              <a:defRPr sz="3600" b="1">
                <a:solidFill>
                  <a:srgbClr val="0070C0"/>
                </a:solidFill>
                <a:latin typeface="Arial Nova" panose="020B0504020202020204" pitchFamily="34" charset="0"/>
              </a:defRPr>
            </a:lvl1pPr>
          </a:lstStyle>
          <a:p>
            <a:pPr lvl="0"/>
            <a:endParaRPr lang="en-US"/>
          </a:p>
        </p:txBody>
      </p:sp>
      <p:sp>
        <p:nvSpPr>
          <p:cNvPr id="12" name="Text Placeholder 7">
            <a:extLst>
              <a:ext uri="{FF2B5EF4-FFF2-40B4-BE49-F238E27FC236}">
                <a16:creationId xmlns:a16="http://schemas.microsoft.com/office/drawing/2014/main" id="{A6B62B4B-A8C4-405B-A54C-1E9100B6688B}"/>
              </a:ext>
            </a:extLst>
          </p:cNvPr>
          <p:cNvSpPr>
            <a:spLocks noGrp="1"/>
          </p:cNvSpPr>
          <p:nvPr>
            <p:ph type="body" sz="quarter" idx="14"/>
          </p:nvPr>
        </p:nvSpPr>
        <p:spPr>
          <a:xfrm>
            <a:off x="-11832" y="0"/>
            <a:ext cx="4623838" cy="985005"/>
          </a:xfrm>
        </p:spPr>
        <p:txBody>
          <a:bodyPr>
            <a:normAutofit/>
          </a:bodyPr>
          <a:lstStyle>
            <a:lvl1pPr marL="0" indent="0" algn="ctr">
              <a:buNone/>
              <a:defRPr sz="4600" b="1">
                <a:solidFill>
                  <a:schemeClr val="bg1"/>
                </a:solidFill>
                <a:latin typeface="Arial Nova" panose="020B0504020202020204" pitchFamily="34" charset="0"/>
              </a:defRPr>
            </a:lvl1pPr>
          </a:lstStyle>
          <a:p>
            <a:pPr lvl="0"/>
            <a:endParaRPr lang="en-US"/>
          </a:p>
        </p:txBody>
      </p:sp>
      <p:sp>
        <p:nvSpPr>
          <p:cNvPr id="14" name="Text Placeholder 7">
            <a:extLst>
              <a:ext uri="{FF2B5EF4-FFF2-40B4-BE49-F238E27FC236}">
                <a16:creationId xmlns:a16="http://schemas.microsoft.com/office/drawing/2014/main" id="{ABCC1967-E152-4554-941F-65DE1CD933E1}"/>
              </a:ext>
            </a:extLst>
          </p:cNvPr>
          <p:cNvSpPr>
            <a:spLocks noGrp="1"/>
          </p:cNvSpPr>
          <p:nvPr>
            <p:ph type="body" sz="quarter" idx="15"/>
          </p:nvPr>
        </p:nvSpPr>
        <p:spPr>
          <a:xfrm>
            <a:off x="4877963" y="1341772"/>
            <a:ext cx="7073403" cy="1876243"/>
          </a:xfrm>
          <a:noFill/>
        </p:spPr>
        <p:txBody>
          <a:bodyPr>
            <a:normAutofit/>
          </a:bodyPr>
          <a:lstStyle>
            <a:lvl1pPr marL="0" indent="0" algn="l">
              <a:buNone/>
              <a:defRPr sz="2400" b="0">
                <a:latin typeface="Arial Nova" panose="020B0504020202020204" pitchFamily="34" charset="0"/>
              </a:defRPr>
            </a:lvl1pPr>
          </a:lstStyle>
          <a:p>
            <a:pPr lvl="0"/>
            <a:endParaRPr lang="en-US"/>
          </a:p>
        </p:txBody>
      </p:sp>
      <p:pic>
        <p:nvPicPr>
          <p:cNvPr id="15" name="Picture 14">
            <a:extLst>
              <a:ext uri="{FF2B5EF4-FFF2-40B4-BE49-F238E27FC236}">
                <a16:creationId xmlns:a16="http://schemas.microsoft.com/office/drawing/2014/main" id="{8F28F251-BED3-4F15-A6C4-F931C0D930EE}"/>
              </a:ext>
            </a:extLst>
          </p:cNvPr>
          <p:cNvPicPr>
            <a:picLocks noChangeAspect="1"/>
          </p:cNvPicPr>
          <p:nvPr userDrawn="1"/>
        </p:nvPicPr>
        <p:blipFill rotWithShape="1">
          <a:blip r:embed="rId13" cstate="screen">
            <a:extLst>
              <a:ext uri="{28A0092B-C50C-407E-A947-70E740481C1C}">
                <a14:useLocalDpi xmlns:a14="http://schemas.microsoft.com/office/drawing/2010/main"/>
              </a:ext>
            </a:extLst>
          </a:blip>
          <a:srcRect/>
          <a:stretch/>
        </p:blipFill>
        <p:spPr>
          <a:xfrm>
            <a:off x="-6954" y="0"/>
            <a:ext cx="4510231" cy="6858000"/>
          </a:xfrm>
          <a:prstGeom prst="rect">
            <a:avLst/>
          </a:prstGeom>
        </p:spPr>
      </p:pic>
      <p:sp>
        <p:nvSpPr>
          <p:cNvPr id="2" name="Rectangle 1">
            <a:extLst>
              <a:ext uri="{FF2B5EF4-FFF2-40B4-BE49-F238E27FC236}">
                <a16:creationId xmlns:a16="http://schemas.microsoft.com/office/drawing/2014/main" id="{AEA77DBE-7ED7-4B7D-84D7-86234B16641C}"/>
              </a:ext>
            </a:extLst>
          </p:cNvPr>
          <p:cNvSpPr/>
          <p:nvPr userDrawn="1"/>
        </p:nvSpPr>
        <p:spPr>
          <a:xfrm>
            <a:off x="-51883" y="0"/>
            <a:ext cx="4623838" cy="6858000"/>
          </a:xfrm>
          <a:prstGeom prst="rect">
            <a:avLst/>
          </a:prstGeom>
          <a:solidFill>
            <a:srgbClr val="0070C0">
              <a:alpha val="8902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id="{377035D9-4B5A-41E8-99A1-18C2C8960AEB}"/>
              </a:ext>
            </a:extLst>
          </p:cNvPr>
          <p:cNvSpPr txBox="1"/>
          <p:nvPr userDrawn="1"/>
        </p:nvSpPr>
        <p:spPr>
          <a:xfrm>
            <a:off x="-1" y="27677"/>
            <a:ext cx="4389121" cy="930564"/>
          </a:xfrm>
          <a:prstGeom prst="rect">
            <a:avLst/>
          </a:prstGeom>
        </p:spPr>
        <p:txBody>
          <a:bodyPr wrap="square" rtlCol="0" anchor="t">
            <a:noAutofit/>
          </a:bodyPr>
          <a:lstStyle/>
          <a:p>
            <a:pPr algn="ctr">
              <a:lnSpc>
                <a:spcPct val="90000"/>
              </a:lnSpc>
            </a:pPr>
            <a:r>
              <a:rPr lang="en-US" sz="4600" b="1">
                <a:solidFill>
                  <a:schemeClr val="bg1"/>
                </a:solidFill>
                <a:latin typeface="Arial Nova" panose="020B0504020202020204" pitchFamily="34" charset="0"/>
              </a:rPr>
              <a:t>Feedback</a:t>
            </a:r>
          </a:p>
        </p:txBody>
      </p:sp>
    </p:spTree>
    <p:custDataLst>
      <p:tags r:id="rId1"/>
    </p:custDataLst>
    <p:extLst>
      <p:ext uri="{BB962C8B-B14F-4D97-AF65-F5344CB8AC3E}">
        <p14:creationId xmlns:p14="http://schemas.microsoft.com/office/powerpoint/2010/main" val="16406762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mph" presetSubtype="1" grpId="0" nodeType="clickEffect">
                                  <p:stCondLst>
                                    <p:cond delay="0"/>
                                  </p:stCondLst>
                                  <p:childTnLst>
                                    <p:set>
                                      <p:cBhvr>
                                        <p:cTn id="6" dur="indefinite"/>
                                        <p:tgtEl>
                                          <p:spTgt spid="5">
                                            <p:graphicEl>
                                              <a:dgm id="{E5CABA83-9879-4955-B64E-DB39E06F18C9}"/>
                                            </p:graphicEl>
                                          </p:spTgt>
                                        </p:tgtEl>
                                        <p:attrNameLst>
                                          <p:attrName>fillcolor</p:attrName>
                                        </p:attrNameLst>
                                      </p:cBhvr>
                                      <p:to>
                                        <p:clrVal>
                                          <a:schemeClr val="accent1"/>
                                        </p:clrVal>
                                      </p:to>
                                    </p:set>
                                    <p:set>
                                      <p:cBhvr>
                                        <p:cTn id="7" dur="indefinite"/>
                                        <p:tgtEl>
                                          <p:spTgt spid="5">
                                            <p:graphicEl>
                                              <a:dgm id="{E5CABA83-9879-4955-B64E-DB39E06F18C9}"/>
                                            </p:graphicEl>
                                          </p:spTgt>
                                        </p:tgtEl>
                                        <p:attrNameLst>
                                          <p:attrName>fill.type</p:attrName>
                                        </p:attrNameLst>
                                      </p:cBhvr>
                                      <p:to>
                                        <p:strVal val="solid"/>
                                      </p:to>
                                    </p:set>
                                    <p:set>
                                      <p:cBhvr>
                                        <p:cTn id="8" dur="indefinite"/>
                                        <p:tgtEl>
                                          <p:spTgt spid="5">
                                            <p:graphicEl>
                                              <a:dgm id="{E5CABA83-9879-4955-B64E-DB39E06F18C9}"/>
                                            </p:graphicEl>
                                          </p:spTgt>
                                        </p:tgtEl>
                                        <p:attrNameLst>
                                          <p:attrName>fill.on</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5" grpId="0">
        <p:bldSub>
          <a:bldDgm/>
        </p:bldSub>
      </p:bldGraphic>
    </p:bld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Graphic Right">
    <p:spTree>
      <p:nvGrpSpPr>
        <p:cNvPr id="1" name=""/>
        <p:cNvGrpSpPr/>
        <p:nvPr/>
      </p:nvGrpSpPr>
      <p:grpSpPr>
        <a:xfrm>
          <a:off x="0" y="0"/>
          <a:ext cx="0" cy="0"/>
          <a:chOff x="0" y="0"/>
          <a:chExt cx="0" cy="0"/>
        </a:xfrm>
      </p:grpSpPr>
      <p:sp>
        <p:nvSpPr>
          <p:cNvPr id="2" name="Title 1"/>
          <p:cNvSpPr>
            <a:spLocks noGrp="1"/>
          </p:cNvSpPr>
          <p:nvPr>
            <p:ph type="title"/>
          </p:nvPr>
        </p:nvSpPr>
        <p:spPr/>
        <p:txBody>
          <a:bodyPr anchor="t"/>
          <a:lstStyle>
            <a:lvl1pPr>
              <a:defRPr>
                <a:solidFill>
                  <a:schemeClr val="tx1"/>
                </a:solidFill>
              </a:defRPr>
            </a:lvl1pPr>
          </a:lstStyle>
          <a:p>
            <a:r>
              <a:rPr lang="en-US"/>
              <a:t>Click to edit Master title style</a:t>
            </a:r>
            <a:endParaRPr/>
          </a:p>
        </p:txBody>
      </p:sp>
      <p:sp>
        <p:nvSpPr>
          <p:cNvPr id="3" name="Content Placeholder 2"/>
          <p:cNvSpPr>
            <a:spLocks noGrp="1"/>
          </p:cNvSpPr>
          <p:nvPr>
            <p:ph idx="1"/>
          </p:nvPr>
        </p:nvSpPr>
        <p:spPr>
          <a:xfrm>
            <a:off x="269106" y="1438276"/>
            <a:ext cx="5607819" cy="4748407"/>
          </a:xfrm>
        </p:spPr>
        <p:txBody>
          <a:bodyPr/>
          <a:lstStyle>
            <a:lvl1pPr marL="0" indent="0">
              <a:buNone/>
              <a:defRPr>
                <a:latin typeface="Arial Nova" panose="020B0504020202020204" pitchFamily="34" charset="0"/>
              </a:defRPr>
            </a:lvl1pPr>
            <a:lvl2pPr>
              <a:defRPr sz="2200"/>
            </a:lvl2pPr>
            <a:lvl3pPr>
              <a:defRPr sz="2200">
                <a:latin typeface="Arial Nova" panose="020B0504020202020204" pitchFamily="34" charset="0"/>
              </a:defRPr>
            </a:lvl3pPr>
            <a:lvl4pPr>
              <a:defRPr sz="2200"/>
            </a:lvl4pPr>
            <a:lvl5pPr>
              <a:defRPr sz="2200">
                <a:latin typeface="Arial Nova" panose="020B0504020202020204" pitchFamily="34" charset="0"/>
              </a:defRPr>
            </a:lvl5pPr>
            <a:lvl7pPr>
              <a:defRPr sz="2200">
                <a:latin typeface="Arial Nova" panose="020B0504020202020204" pitchFamily="34" charset="0"/>
              </a:defRPr>
            </a:lvl7pPr>
            <a:lvl9pPr>
              <a:defRPr sz="2200">
                <a:latin typeface="Arial Nova" panose="020B0504020202020204" pitchFamily="34" charset="0"/>
              </a:defRPr>
            </a:lvl9pPr>
          </a:lstStyle>
          <a:p>
            <a:pPr lvl="0"/>
            <a:r>
              <a:rPr lang="en-US"/>
              <a:t>Click to edit Master text styles</a:t>
            </a:r>
          </a:p>
          <a:p>
            <a:pPr lvl="2"/>
            <a:r>
              <a:rPr lang="en-US"/>
              <a:t>Second level</a:t>
            </a:r>
          </a:p>
          <a:p>
            <a:pPr lvl="4"/>
            <a:r>
              <a:rPr lang="en-US"/>
              <a:t>Third level</a:t>
            </a:r>
          </a:p>
          <a:p>
            <a:pPr lvl="6"/>
            <a:r>
              <a:rPr lang="en-US"/>
              <a:t>Fourth level</a:t>
            </a:r>
          </a:p>
          <a:p>
            <a:pPr lvl="8"/>
            <a:r>
              <a:rPr lang="en-US"/>
              <a:t>Fifth level</a:t>
            </a:r>
            <a:endParaRPr/>
          </a:p>
        </p:txBody>
      </p:sp>
      <p:cxnSp>
        <p:nvCxnSpPr>
          <p:cNvPr id="4" name="Straight Connector 3">
            <a:extLst>
              <a:ext uri="{FF2B5EF4-FFF2-40B4-BE49-F238E27FC236}">
                <a16:creationId xmlns:a16="http://schemas.microsoft.com/office/drawing/2014/main" id="{A8A8A85A-56F3-4CAF-9218-4D9F96999CF5}"/>
              </a:ext>
            </a:extLst>
          </p:cNvPr>
          <p:cNvCxnSpPr>
            <a:cxnSpLocks/>
          </p:cNvCxnSpPr>
          <p:nvPr userDrawn="1"/>
        </p:nvCxnSpPr>
        <p:spPr>
          <a:xfrm>
            <a:off x="269106" y="1149531"/>
            <a:ext cx="11656195" cy="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7" name="Picture Placeholder 6">
            <a:extLst>
              <a:ext uri="{FF2B5EF4-FFF2-40B4-BE49-F238E27FC236}">
                <a16:creationId xmlns:a16="http://schemas.microsoft.com/office/drawing/2014/main" id="{C3DD2D98-F09C-45F5-A1A9-C7E01E4CB74A}"/>
              </a:ext>
            </a:extLst>
          </p:cNvPr>
          <p:cNvSpPr>
            <a:spLocks noGrp="1"/>
          </p:cNvSpPr>
          <p:nvPr>
            <p:ph type="pic" sz="quarter" idx="10"/>
          </p:nvPr>
        </p:nvSpPr>
        <p:spPr>
          <a:xfrm>
            <a:off x="6096000" y="1438083"/>
            <a:ext cx="5826125" cy="4748406"/>
          </a:xfrm>
        </p:spPr>
        <p:txBody>
          <a:bodyPr/>
          <a:lstStyle/>
          <a:p>
            <a:endParaRPr lang="en-US"/>
          </a:p>
        </p:txBody>
      </p:sp>
      <p:sp>
        <p:nvSpPr>
          <p:cNvPr id="11" name="Slide Number Placeholder 4">
            <a:extLst>
              <a:ext uri="{FF2B5EF4-FFF2-40B4-BE49-F238E27FC236}">
                <a16:creationId xmlns:a16="http://schemas.microsoft.com/office/drawing/2014/main" id="{1C49E449-0904-4064-B6C3-33F3A1F629FC}"/>
              </a:ext>
            </a:extLst>
          </p:cNvPr>
          <p:cNvSpPr>
            <a:spLocks noGrp="1"/>
          </p:cNvSpPr>
          <p:nvPr>
            <p:ph type="sldNum" sz="quarter" idx="4"/>
          </p:nvPr>
        </p:nvSpPr>
        <p:spPr>
          <a:xfrm>
            <a:off x="9179694" y="6405885"/>
            <a:ext cx="2743200" cy="365125"/>
          </a:xfrm>
          <a:prstGeom prst="rect">
            <a:avLst/>
          </a:prstGeom>
        </p:spPr>
        <p:txBody>
          <a:bodyPr vert="horz" lIns="91440" tIns="45720" rIns="91440" bIns="45720" rtlCol="0" anchor="ctr">
            <a:normAutofit/>
          </a:bodyPr>
          <a:lstStyle>
            <a:lvl1pPr>
              <a:defRPr lang="en-US" smtClean="0">
                <a:latin typeface="Arial Nova" panose="020B0504020202020204" pitchFamily="34" charset="0"/>
              </a:defRPr>
            </a:lvl1pPr>
          </a:lstStyle>
          <a:p>
            <a:pPr>
              <a:spcAft>
                <a:spcPts val="600"/>
              </a:spcAft>
            </a:pPr>
            <a:fld id="{9F6A1695-EE1A-47E5-B690-CB114231B8B2}" type="slidenum">
              <a:rPr lang="en-US" smtClean="0"/>
              <a:pPr>
                <a:spcAft>
                  <a:spcPts val="600"/>
                </a:spcAft>
              </a:pPr>
              <a:t>‹#›</a:t>
            </a:fld>
            <a:endParaRPr lang="en-US"/>
          </a:p>
        </p:txBody>
      </p:sp>
    </p:spTree>
    <p:extLst>
      <p:ext uri="{BB962C8B-B14F-4D97-AF65-F5344CB8AC3E}">
        <p14:creationId xmlns:p14="http://schemas.microsoft.com/office/powerpoint/2010/main" val="15079324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Graphic Left">
    <p:spTree>
      <p:nvGrpSpPr>
        <p:cNvPr id="1" name=""/>
        <p:cNvGrpSpPr/>
        <p:nvPr/>
      </p:nvGrpSpPr>
      <p:grpSpPr>
        <a:xfrm>
          <a:off x="0" y="0"/>
          <a:ext cx="0" cy="0"/>
          <a:chOff x="0" y="0"/>
          <a:chExt cx="0" cy="0"/>
        </a:xfrm>
      </p:grpSpPr>
      <p:sp>
        <p:nvSpPr>
          <p:cNvPr id="2" name="Title 1"/>
          <p:cNvSpPr>
            <a:spLocks noGrp="1"/>
          </p:cNvSpPr>
          <p:nvPr>
            <p:ph type="title"/>
          </p:nvPr>
        </p:nvSpPr>
        <p:spPr/>
        <p:txBody>
          <a:bodyPr anchor="t"/>
          <a:lstStyle>
            <a:lvl1pPr>
              <a:defRPr>
                <a:solidFill>
                  <a:schemeClr val="tx1"/>
                </a:solidFill>
              </a:defRPr>
            </a:lvl1pPr>
          </a:lstStyle>
          <a:p>
            <a:r>
              <a:rPr lang="en-US"/>
              <a:t>Click to edit Master title style</a:t>
            </a:r>
            <a:endParaRPr/>
          </a:p>
        </p:txBody>
      </p:sp>
      <p:sp>
        <p:nvSpPr>
          <p:cNvPr id="3" name="Content Placeholder 2"/>
          <p:cNvSpPr>
            <a:spLocks noGrp="1"/>
          </p:cNvSpPr>
          <p:nvPr>
            <p:ph idx="1"/>
          </p:nvPr>
        </p:nvSpPr>
        <p:spPr>
          <a:xfrm>
            <a:off x="6315075" y="1384456"/>
            <a:ext cx="5607819" cy="4748407"/>
          </a:xfrm>
        </p:spPr>
        <p:txBody>
          <a:bodyPr/>
          <a:lstStyle>
            <a:lvl1pPr marL="0" indent="0">
              <a:buNone/>
              <a:defRPr>
                <a:latin typeface="Arial Nova" panose="020B0504020202020204" pitchFamily="34" charset="0"/>
              </a:defRPr>
            </a:lvl1pPr>
            <a:lvl2pPr>
              <a:defRPr sz="2200"/>
            </a:lvl2pPr>
            <a:lvl3pPr>
              <a:defRPr sz="2200">
                <a:latin typeface="Arial Nova" panose="020B0504020202020204" pitchFamily="34" charset="0"/>
              </a:defRPr>
            </a:lvl3pPr>
            <a:lvl4pPr>
              <a:defRPr sz="2200"/>
            </a:lvl4pPr>
            <a:lvl5pPr>
              <a:defRPr sz="2200">
                <a:latin typeface="Arial Nova" panose="020B0504020202020204" pitchFamily="34" charset="0"/>
              </a:defRPr>
            </a:lvl5pPr>
            <a:lvl7pPr>
              <a:defRPr sz="2200">
                <a:latin typeface="Arial Nova" panose="020B0504020202020204" pitchFamily="34" charset="0"/>
              </a:defRPr>
            </a:lvl7pPr>
            <a:lvl9pPr>
              <a:defRPr sz="2200">
                <a:latin typeface="Arial Nova" panose="020B0504020202020204" pitchFamily="34" charset="0"/>
              </a:defRPr>
            </a:lvl9pPr>
          </a:lstStyle>
          <a:p>
            <a:pPr lvl="0"/>
            <a:r>
              <a:rPr lang="en-US"/>
              <a:t>Click to edit Master text styles</a:t>
            </a:r>
          </a:p>
          <a:p>
            <a:pPr lvl="2"/>
            <a:r>
              <a:rPr lang="en-US"/>
              <a:t>Second level</a:t>
            </a:r>
          </a:p>
          <a:p>
            <a:pPr lvl="4"/>
            <a:r>
              <a:rPr lang="en-US"/>
              <a:t>Third level</a:t>
            </a:r>
          </a:p>
          <a:p>
            <a:pPr lvl="6"/>
            <a:r>
              <a:rPr lang="en-US"/>
              <a:t>Fourth level</a:t>
            </a:r>
          </a:p>
          <a:p>
            <a:pPr lvl="8"/>
            <a:r>
              <a:rPr lang="en-US"/>
              <a:t>Fifth level</a:t>
            </a:r>
            <a:endParaRPr/>
          </a:p>
        </p:txBody>
      </p:sp>
      <p:cxnSp>
        <p:nvCxnSpPr>
          <p:cNvPr id="4" name="Straight Connector 3">
            <a:extLst>
              <a:ext uri="{FF2B5EF4-FFF2-40B4-BE49-F238E27FC236}">
                <a16:creationId xmlns:a16="http://schemas.microsoft.com/office/drawing/2014/main" id="{A8A8A85A-56F3-4CAF-9218-4D9F96999CF5}"/>
              </a:ext>
            </a:extLst>
          </p:cNvPr>
          <p:cNvCxnSpPr>
            <a:cxnSpLocks/>
          </p:cNvCxnSpPr>
          <p:nvPr userDrawn="1"/>
        </p:nvCxnSpPr>
        <p:spPr>
          <a:xfrm>
            <a:off x="269106" y="1149531"/>
            <a:ext cx="11656195" cy="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7" name="Picture Placeholder 6">
            <a:extLst>
              <a:ext uri="{FF2B5EF4-FFF2-40B4-BE49-F238E27FC236}">
                <a16:creationId xmlns:a16="http://schemas.microsoft.com/office/drawing/2014/main" id="{C3DD2D98-F09C-45F5-A1A9-C7E01E4CB74A}"/>
              </a:ext>
            </a:extLst>
          </p:cNvPr>
          <p:cNvSpPr>
            <a:spLocks noGrp="1"/>
          </p:cNvSpPr>
          <p:nvPr>
            <p:ph type="pic" sz="quarter" idx="10"/>
          </p:nvPr>
        </p:nvSpPr>
        <p:spPr>
          <a:xfrm>
            <a:off x="269106" y="1390458"/>
            <a:ext cx="5826125" cy="4748406"/>
          </a:xfrm>
        </p:spPr>
        <p:txBody>
          <a:bodyPr/>
          <a:lstStyle/>
          <a:p>
            <a:endParaRPr lang="en-US"/>
          </a:p>
        </p:txBody>
      </p:sp>
      <p:sp>
        <p:nvSpPr>
          <p:cNvPr id="11" name="Slide Number Placeholder 4">
            <a:extLst>
              <a:ext uri="{FF2B5EF4-FFF2-40B4-BE49-F238E27FC236}">
                <a16:creationId xmlns:a16="http://schemas.microsoft.com/office/drawing/2014/main" id="{1C49E449-0904-4064-B6C3-33F3A1F629FC}"/>
              </a:ext>
            </a:extLst>
          </p:cNvPr>
          <p:cNvSpPr>
            <a:spLocks noGrp="1"/>
          </p:cNvSpPr>
          <p:nvPr>
            <p:ph type="sldNum" sz="quarter" idx="4"/>
          </p:nvPr>
        </p:nvSpPr>
        <p:spPr>
          <a:xfrm>
            <a:off x="9179694" y="6405885"/>
            <a:ext cx="2743200" cy="365125"/>
          </a:xfrm>
          <a:prstGeom prst="rect">
            <a:avLst/>
          </a:prstGeom>
        </p:spPr>
        <p:txBody>
          <a:bodyPr vert="horz" lIns="91440" tIns="45720" rIns="91440" bIns="45720" rtlCol="0" anchor="ctr">
            <a:normAutofit/>
          </a:bodyPr>
          <a:lstStyle>
            <a:lvl1pPr>
              <a:defRPr lang="en-US" smtClean="0">
                <a:latin typeface="Arial Nova" panose="020B0504020202020204" pitchFamily="34" charset="0"/>
              </a:defRPr>
            </a:lvl1pPr>
          </a:lstStyle>
          <a:p>
            <a:pPr>
              <a:spcAft>
                <a:spcPts val="600"/>
              </a:spcAft>
            </a:pPr>
            <a:fld id="{9F6A1695-EE1A-47E5-B690-CB114231B8B2}" type="slidenum">
              <a:rPr lang="en-US" smtClean="0"/>
              <a:pPr>
                <a:spcAft>
                  <a:spcPts val="600"/>
                </a:spcAft>
              </a:pPr>
              <a:t>‹#›</a:t>
            </a:fld>
            <a:endParaRPr lang="en-US"/>
          </a:p>
        </p:txBody>
      </p:sp>
    </p:spTree>
    <p:extLst>
      <p:ext uri="{BB962C8B-B14F-4D97-AF65-F5344CB8AC3E}">
        <p14:creationId xmlns:p14="http://schemas.microsoft.com/office/powerpoint/2010/main" val="33879196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ext Only">
    <p:spTree>
      <p:nvGrpSpPr>
        <p:cNvPr id="1" name=""/>
        <p:cNvGrpSpPr/>
        <p:nvPr/>
      </p:nvGrpSpPr>
      <p:grpSpPr>
        <a:xfrm>
          <a:off x="0" y="0"/>
          <a:ext cx="0" cy="0"/>
          <a:chOff x="0" y="0"/>
          <a:chExt cx="0" cy="0"/>
        </a:xfrm>
      </p:grpSpPr>
      <p:sp>
        <p:nvSpPr>
          <p:cNvPr id="2" name="Title 1"/>
          <p:cNvSpPr>
            <a:spLocks noGrp="1"/>
          </p:cNvSpPr>
          <p:nvPr>
            <p:ph type="title"/>
          </p:nvPr>
        </p:nvSpPr>
        <p:spPr/>
        <p:txBody>
          <a:bodyPr anchor="t"/>
          <a:lstStyle>
            <a:lvl1pPr>
              <a:defRPr>
                <a:solidFill>
                  <a:schemeClr val="tx1"/>
                </a:solidFill>
              </a:defRPr>
            </a:lvl1pPr>
          </a:lstStyle>
          <a:p>
            <a:r>
              <a:rPr lang="en-US"/>
              <a:t>Click to edit Master title style</a:t>
            </a:r>
            <a:endParaRPr/>
          </a:p>
        </p:txBody>
      </p:sp>
      <p:sp>
        <p:nvSpPr>
          <p:cNvPr id="3" name="Content Placeholder 2"/>
          <p:cNvSpPr>
            <a:spLocks noGrp="1"/>
          </p:cNvSpPr>
          <p:nvPr>
            <p:ph idx="1"/>
          </p:nvPr>
        </p:nvSpPr>
        <p:spPr>
          <a:xfrm>
            <a:off x="269106" y="1438276"/>
            <a:ext cx="11653788" cy="4748407"/>
          </a:xfrm>
        </p:spPr>
        <p:txBody>
          <a:bodyPr/>
          <a:lstStyle>
            <a:lvl1pPr marL="0" indent="0">
              <a:buNone/>
              <a:defRPr>
                <a:latin typeface="Arial Nova" panose="020B0504020202020204" pitchFamily="34" charset="0"/>
              </a:defRPr>
            </a:lvl1pPr>
            <a:lvl2pPr>
              <a:defRPr sz="2200"/>
            </a:lvl2pPr>
            <a:lvl3pPr>
              <a:defRPr sz="2200">
                <a:latin typeface="Arial Nova" panose="020B0504020202020204" pitchFamily="34" charset="0"/>
              </a:defRPr>
            </a:lvl3pPr>
            <a:lvl4pPr>
              <a:defRPr sz="2200"/>
            </a:lvl4pPr>
            <a:lvl5pPr>
              <a:defRPr sz="2200">
                <a:latin typeface="Arial Nova" panose="020B0504020202020204" pitchFamily="34" charset="0"/>
              </a:defRPr>
            </a:lvl5pPr>
            <a:lvl7pPr>
              <a:defRPr sz="2200">
                <a:latin typeface="Arial Nova" panose="020B0504020202020204" pitchFamily="34" charset="0"/>
              </a:defRPr>
            </a:lvl7pPr>
            <a:lvl9pPr>
              <a:defRPr sz="2200">
                <a:latin typeface="Arial Nova" panose="020B0504020202020204" pitchFamily="34" charset="0"/>
              </a:defRPr>
            </a:lvl9pPr>
          </a:lstStyle>
          <a:p>
            <a:pPr lvl="0"/>
            <a:r>
              <a:rPr lang="en-US"/>
              <a:t>Click to edit Master text styles</a:t>
            </a:r>
          </a:p>
          <a:p>
            <a:pPr lvl="2"/>
            <a:r>
              <a:rPr lang="en-US"/>
              <a:t>Second level</a:t>
            </a:r>
          </a:p>
          <a:p>
            <a:pPr lvl="4"/>
            <a:r>
              <a:rPr lang="en-US"/>
              <a:t>Third level</a:t>
            </a:r>
          </a:p>
          <a:p>
            <a:pPr lvl="6"/>
            <a:r>
              <a:rPr lang="en-US"/>
              <a:t>Fourth level</a:t>
            </a:r>
          </a:p>
          <a:p>
            <a:pPr lvl="8"/>
            <a:r>
              <a:rPr lang="en-US"/>
              <a:t>Fifth level</a:t>
            </a:r>
            <a:endParaRPr/>
          </a:p>
        </p:txBody>
      </p:sp>
      <p:cxnSp>
        <p:nvCxnSpPr>
          <p:cNvPr id="4" name="Straight Connector 3">
            <a:extLst>
              <a:ext uri="{FF2B5EF4-FFF2-40B4-BE49-F238E27FC236}">
                <a16:creationId xmlns:a16="http://schemas.microsoft.com/office/drawing/2014/main" id="{A8A8A85A-56F3-4CAF-9218-4D9F96999CF5}"/>
              </a:ext>
            </a:extLst>
          </p:cNvPr>
          <p:cNvCxnSpPr>
            <a:cxnSpLocks/>
          </p:cNvCxnSpPr>
          <p:nvPr userDrawn="1"/>
        </p:nvCxnSpPr>
        <p:spPr>
          <a:xfrm>
            <a:off x="269106" y="1149531"/>
            <a:ext cx="11656195" cy="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11" name="Slide Number Placeholder 4">
            <a:extLst>
              <a:ext uri="{FF2B5EF4-FFF2-40B4-BE49-F238E27FC236}">
                <a16:creationId xmlns:a16="http://schemas.microsoft.com/office/drawing/2014/main" id="{1C49E449-0904-4064-B6C3-33F3A1F629FC}"/>
              </a:ext>
            </a:extLst>
          </p:cNvPr>
          <p:cNvSpPr>
            <a:spLocks noGrp="1"/>
          </p:cNvSpPr>
          <p:nvPr>
            <p:ph type="sldNum" sz="quarter" idx="4"/>
          </p:nvPr>
        </p:nvSpPr>
        <p:spPr>
          <a:xfrm>
            <a:off x="9179694" y="6405885"/>
            <a:ext cx="2743200" cy="365125"/>
          </a:xfrm>
          <a:prstGeom prst="rect">
            <a:avLst/>
          </a:prstGeom>
        </p:spPr>
        <p:txBody>
          <a:bodyPr vert="horz" lIns="91440" tIns="45720" rIns="91440" bIns="45720" rtlCol="0" anchor="ctr">
            <a:normAutofit/>
          </a:bodyPr>
          <a:lstStyle>
            <a:lvl1pPr>
              <a:defRPr lang="en-US" smtClean="0">
                <a:latin typeface="Arial Nova" panose="020B0504020202020204" pitchFamily="34" charset="0"/>
              </a:defRPr>
            </a:lvl1pPr>
          </a:lstStyle>
          <a:p>
            <a:pPr>
              <a:spcAft>
                <a:spcPts val="600"/>
              </a:spcAft>
            </a:pPr>
            <a:fld id="{9F6A1695-EE1A-47E5-B690-CB114231B8B2}" type="slidenum">
              <a:rPr lang="en-US" smtClean="0"/>
              <a:pPr>
                <a:spcAft>
                  <a:spcPts val="600"/>
                </a:spcAft>
              </a:pPr>
              <a:t>‹#›</a:t>
            </a:fld>
            <a:endParaRPr lang="en-US"/>
          </a:p>
        </p:txBody>
      </p:sp>
    </p:spTree>
    <p:extLst>
      <p:ext uri="{BB962C8B-B14F-4D97-AF65-F5344CB8AC3E}">
        <p14:creationId xmlns:p14="http://schemas.microsoft.com/office/powerpoint/2010/main" val="28723111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4 images">
    <p:spTree>
      <p:nvGrpSpPr>
        <p:cNvPr id="1" name=""/>
        <p:cNvGrpSpPr/>
        <p:nvPr/>
      </p:nvGrpSpPr>
      <p:grpSpPr>
        <a:xfrm>
          <a:off x="0" y="0"/>
          <a:ext cx="0" cy="0"/>
          <a:chOff x="0" y="0"/>
          <a:chExt cx="0" cy="0"/>
        </a:xfrm>
      </p:grpSpPr>
      <p:sp>
        <p:nvSpPr>
          <p:cNvPr id="2" name="Title 1"/>
          <p:cNvSpPr>
            <a:spLocks noGrp="1"/>
          </p:cNvSpPr>
          <p:nvPr>
            <p:ph type="title"/>
          </p:nvPr>
        </p:nvSpPr>
        <p:spPr/>
        <p:txBody>
          <a:bodyPr anchor="t"/>
          <a:lstStyle>
            <a:lvl1pPr>
              <a:defRPr>
                <a:solidFill>
                  <a:schemeClr val="tx1"/>
                </a:solidFill>
              </a:defRPr>
            </a:lvl1pPr>
          </a:lstStyle>
          <a:p>
            <a:r>
              <a:rPr lang="en-US"/>
              <a:t>Click to edit Master title style</a:t>
            </a:r>
            <a:endParaRPr/>
          </a:p>
        </p:txBody>
      </p:sp>
      <p:cxnSp>
        <p:nvCxnSpPr>
          <p:cNvPr id="4" name="Straight Connector 3">
            <a:extLst>
              <a:ext uri="{FF2B5EF4-FFF2-40B4-BE49-F238E27FC236}">
                <a16:creationId xmlns:a16="http://schemas.microsoft.com/office/drawing/2014/main" id="{A8A8A85A-56F3-4CAF-9218-4D9F96999CF5}"/>
              </a:ext>
            </a:extLst>
          </p:cNvPr>
          <p:cNvCxnSpPr>
            <a:cxnSpLocks/>
          </p:cNvCxnSpPr>
          <p:nvPr userDrawn="1"/>
        </p:nvCxnSpPr>
        <p:spPr>
          <a:xfrm>
            <a:off x="269106" y="1149531"/>
            <a:ext cx="11656195" cy="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7" name="Picture Placeholder 6">
            <a:extLst>
              <a:ext uri="{FF2B5EF4-FFF2-40B4-BE49-F238E27FC236}">
                <a16:creationId xmlns:a16="http://schemas.microsoft.com/office/drawing/2014/main" id="{C3DD2D98-F09C-45F5-A1A9-C7E01E4CB74A}"/>
              </a:ext>
            </a:extLst>
          </p:cNvPr>
          <p:cNvSpPr>
            <a:spLocks noGrp="1"/>
          </p:cNvSpPr>
          <p:nvPr>
            <p:ph type="pic" sz="quarter" idx="10"/>
          </p:nvPr>
        </p:nvSpPr>
        <p:spPr>
          <a:xfrm>
            <a:off x="962024" y="1493932"/>
            <a:ext cx="4638675" cy="2305042"/>
          </a:xfrm>
        </p:spPr>
        <p:txBody>
          <a:bodyPr/>
          <a:lstStyle/>
          <a:p>
            <a:endParaRPr lang="en-US"/>
          </a:p>
        </p:txBody>
      </p:sp>
      <p:sp>
        <p:nvSpPr>
          <p:cNvPr id="6" name="Picture Placeholder 5">
            <a:extLst>
              <a:ext uri="{FF2B5EF4-FFF2-40B4-BE49-F238E27FC236}">
                <a16:creationId xmlns:a16="http://schemas.microsoft.com/office/drawing/2014/main" id="{EA459B98-AE96-4481-B808-9FC9D8331549}"/>
              </a:ext>
            </a:extLst>
          </p:cNvPr>
          <p:cNvSpPr>
            <a:spLocks noGrp="1"/>
          </p:cNvSpPr>
          <p:nvPr>
            <p:ph type="pic" sz="quarter" idx="11"/>
          </p:nvPr>
        </p:nvSpPr>
        <p:spPr>
          <a:xfrm>
            <a:off x="6400800" y="1493926"/>
            <a:ext cx="4638675" cy="2305048"/>
          </a:xfrm>
        </p:spPr>
        <p:txBody>
          <a:bodyPr/>
          <a:lstStyle/>
          <a:p>
            <a:endParaRPr lang="en-US"/>
          </a:p>
        </p:txBody>
      </p:sp>
      <p:sp>
        <p:nvSpPr>
          <p:cNvPr id="10" name="Picture Placeholder 6">
            <a:extLst>
              <a:ext uri="{FF2B5EF4-FFF2-40B4-BE49-F238E27FC236}">
                <a16:creationId xmlns:a16="http://schemas.microsoft.com/office/drawing/2014/main" id="{EC08FBF2-42A1-4753-A41D-343DDDE4FA08}"/>
              </a:ext>
            </a:extLst>
          </p:cNvPr>
          <p:cNvSpPr>
            <a:spLocks noGrp="1"/>
          </p:cNvSpPr>
          <p:nvPr>
            <p:ph type="pic" sz="quarter" idx="12"/>
          </p:nvPr>
        </p:nvSpPr>
        <p:spPr>
          <a:xfrm>
            <a:off x="962023" y="3951374"/>
            <a:ext cx="4638675" cy="2305042"/>
          </a:xfrm>
        </p:spPr>
        <p:txBody>
          <a:bodyPr/>
          <a:lstStyle/>
          <a:p>
            <a:endParaRPr lang="en-US"/>
          </a:p>
        </p:txBody>
      </p:sp>
      <p:sp>
        <p:nvSpPr>
          <p:cNvPr id="11" name="Picture Placeholder 6">
            <a:extLst>
              <a:ext uri="{FF2B5EF4-FFF2-40B4-BE49-F238E27FC236}">
                <a16:creationId xmlns:a16="http://schemas.microsoft.com/office/drawing/2014/main" id="{92928F68-D4D9-492C-9282-6F4277816179}"/>
              </a:ext>
            </a:extLst>
          </p:cNvPr>
          <p:cNvSpPr>
            <a:spLocks noGrp="1"/>
          </p:cNvSpPr>
          <p:nvPr>
            <p:ph type="pic" sz="quarter" idx="13"/>
          </p:nvPr>
        </p:nvSpPr>
        <p:spPr>
          <a:xfrm>
            <a:off x="6400799" y="3951374"/>
            <a:ext cx="4638675" cy="2305042"/>
          </a:xfrm>
        </p:spPr>
        <p:txBody>
          <a:bodyPr/>
          <a:lstStyle/>
          <a:p>
            <a:endParaRPr lang="en-US"/>
          </a:p>
        </p:txBody>
      </p:sp>
      <p:sp>
        <p:nvSpPr>
          <p:cNvPr id="12" name="Slide Number Placeholder 4">
            <a:extLst>
              <a:ext uri="{FF2B5EF4-FFF2-40B4-BE49-F238E27FC236}">
                <a16:creationId xmlns:a16="http://schemas.microsoft.com/office/drawing/2014/main" id="{19A744D0-0E29-435C-833C-4E5E8D2185C9}"/>
              </a:ext>
            </a:extLst>
          </p:cNvPr>
          <p:cNvSpPr>
            <a:spLocks noGrp="1"/>
          </p:cNvSpPr>
          <p:nvPr>
            <p:ph type="sldNum" sz="quarter" idx="4"/>
          </p:nvPr>
        </p:nvSpPr>
        <p:spPr>
          <a:xfrm>
            <a:off x="9179694" y="6405885"/>
            <a:ext cx="2743200" cy="365125"/>
          </a:xfrm>
          <a:prstGeom prst="rect">
            <a:avLst/>
          </a:prstGeom>
        </p:spPr>
        <p:txBody>
          <a:bodyPr vert="horz" lIns="91440" tIns="45720" rIns="91440" bIns="45720" rtlCol="0" anchor="ctr">
            <a:normAutofit/>
          </a:bodyPr>
          <a:lstStyle>
            <a:lvl1pPr>
              <a:defRPr lang="en-US" smtClean="0">
                <a:latin typeface="Arial Nova" panose="020B0504020202020204" pitchFamily="34" charset="0"/>
              </a:defRPr>
            </a:lvl1pPr>
          </a:lstStyle>
          <a:p>
            <a:pPr>
              <a:spcAft>
                <a:spcPts val="600"/>
              </a:spcAft>
            </a:pPr>
            <a:fld id="{9F6A1695-EE1A-47E5-B690-CB114231B8B2}" type="slidenum">
              <a:rPr lang="en-US" smtClean="0"/>
              <a:pPr>
                <a:spcAft>
                  <a:spcPts val="600"/>
                </a:spcAft>
              </a:pPr>
              <a:t>‹#›</a:t>
            </a:fld>
            <a:endParaRPr lang="en-US"/>
          </a:p>
        </p:txBody>
      </p:sp>
    </p:spTree>
    <p:extLst>
      <p:ext uri="{BB962C8B-B14F-4D97-AF65-F5344CB8AC3E}">
        <p14:creationId xmlns:p14="http://schemas.microsoft.com/office/powerpoint/2010/main" val="42718531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 image">
    <p:spTree>
      <p:nvGrpSpPr>
        <p:cNvPr id="1" name=""/>
        <p:cNvGrpSpPr/>
        <p:nvPr/>
      </p:nvGrpSpPr>
      <p:grpSpPr>
        <a:xfrm>
          <a:off x="0" y="0"/>
          <a:ext cx="0" cy="0"/>
          <a:chOff x="0" y="0"/>
          <a:chExt cx="0" cy="0"/>
        </a:xfrm>
      </p:grpSpPr>
      <p:sp>
        <p:nvSpPr>
          <p:cNvPr id="2" name="Title 1"/>
          <p:cNvSpPr>
            <a:spLocks noGrp="1"/>
          </p:cNvSpPr>
          <p:nvPr>
            <p:ph type="title"/>
          </p:nvPr>
        </p:nvSpPr>
        <p:spPr/>
        <p:txBody>
          <a:bodyPr anchor="t"/>
          <a:lstStyle>
            <a:lvl1pPr>
              <a:defRPr>
                <a:solidFill>
                  <a:schemeClr val="tx1"/>
                </a:solidFill>
              </a:defRPr>
            </a:lvl1pPr>
          </a:lstStyle>
          <a:p>
            <a:r>
              <a:rPr lang="en-US"/>
              <a:t>Click to edit Master title style</a:t>
            </a:r>
            <a:endParaRPr/>
          </a:p>
        </p:txBody>
      </p:sp>
      <p:cxnSp>
        <p:nvCxnSpPr>
          <p:cNvPr id="4" name="Straight Connector 3">
            <a:extLst>
              <a:ext uri="{FF2B5EF4-FFF2-40B4-BE49-F238E27FC236}">
                <a16:creationId xmlns:a16="http://schemas.microsoft.com/office/drawing/2014/main" id="{A8A8A85A-56F3-4CAF-9218-4D9F96999CF5}"/>
              </a:ext>
            </a:extLst>
          </p:cNvPr>
          <p:cNvCxnSpPr>
            <a:cxnSpLocks/>
          </p:cNvCxnSpPr>
          <p:nvPr userDrawn="1"/>
        </p:nvCxnSpPr>
        <p:spPr>
          <a:xfrm>
            <a:off x="269106" y="1149531"/>
            <a:ext cx="11656195" cy="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7" name="Picture Placeholder 6">
            <a:extLst>
              <a:ext uri="{FF2B5EF4-FFF2-40B4-BE49-F238E27FC236}">
                <a16:creationId xmlns:a16="http://schemas.microsoft.com/office/drawing/2014/main" id="{C3DD2D98-F09C-45F5-A1A9-C7E01E4CB74A}"/>
              </a:ext>
            </a:extLst>
          </p:cNvPr>
          <p:cNvSpPr>
            <a:spLocks noGrp="1"/>
          </p:cNvSpPr>
          <p:nvPr>
            <p:ph type="pic" sz="quarter" idx="10"/>
          </p:nvPr>
        </p:nvSpPr>
        <p:spPr>
          <a:xfrm>
            <a:off x="904874" y="1389156"/>
            <a:ext cx="10382251" cy="4792125"/>
          </a:xfrm>
        </p:spPr>
        <p:txBody>
          <a:bodyPr/>
          <a:lstStyle/>
          <a:p>
            <a:endParaRPr lang="en-US"/>
          </a:p>
        </p:txBody>
      </p:sp>
      <p:sp>
        <p:nvSpPr>
          <p:cNvPr id="12" name="Slide Number Placeholder 4">
            <a:extLst>
              <a:ext uri="{FF2B5EF4-FFF2-40B4-BE49-F238E27FC236}">
                <a16:creationId xmlns:a16="http://schemas.microsoft.com/office/drawing/2014/main" id="{19A744D0-0E29-435C-833C-4E5E8D2185C9}"/>
              </a:ext>
            </a:extLst>
          </p:cNvPr>
          <p:cNvSpPr>
            <a:spLocks noGrp="1"/>
          </p:cNvSpPr>
          <p:nvPr>
            <p:ph type="sldNum" sz="quarter" idx="4"/>
          </p:nvPr>
        </p:nvSpPr>
        <p:spPr>
          <a:xfrm>
            <a:off x="9179694" y="6405885"/>
            <a:ext cx="2743200" cy="365125"/>
          </a:xfrm>
          <a:prstGeom prst="rect">
            <a:avLst/>
          </a:prstGeom>
        </p:spPr>
        <p:txBody>
          <a:bodyPr vert="horz" lIns="91440" tIns="45720" rIns="91440" bIns="45720" rtlCol="0" anchor="ctr">
            <a:normAutofit/>
          </a:bodyPr>
          <a:lstStyle>
            <a:lvl1pPr>
              <a:defRPr lang="en-US" smtClean="0">
                <a:latin typeface="Arial Nova" panose="020B0504020202020204" pitchFamily="34" charset="0"/>
              </a:defRPr>
            </a:lvl1pPr>
          </a:lstStyle>
          <a:p>
            <a:pPr>
              <a:spcAft>
                <a:spcPts val="600"/>
              </a:spcAft>
            </a:pPr>
            <a:fld id="{9F6A1695-EE1A-47E5-B690-CB114231B8B2}" type="slidenum">
              <a:rPr lang="en-US" smtClean="0"/>
              <a:pPr>
                <a:spcAft>
                  <a:spcPts val="600"/>
                </a:spcAft>
              </a:pPr>
              <a:t>‹#›</a:t>
            </a:fld>
            <a:endParaRPr lang="en-US"/>
          </a:p>
        </p:txBody>
      </p:sp>
    </p:spTree>
    <p:extLst>
      <p:ext uri="{BB962C8B-B14F-4D97-AF65-F5344CB8AC3E}">
        <p14:creationId xmlns:p14="http://schemas.microsoft.com/office/powerpoint/2010/main" val="34239221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Image only no title">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C3DD2D98-F09C-45F5-A1A9-C7E01E4CB74A}"/>
              </a:ext>
            </a:extLst>
          </p:cNvPr>
          <p:cNvSpPr>
            <a:spLocks noGrp="1"/>
          </p:cNvSpPr>
          <p:nvPr>
            <p:ph type="pic" sz="quarter" idx="10"/>
          </p:nvPr>
        </p:nvSpPr>
        <p:spPr>
          <a:xfrm>
            <a:off x="742949" y="436656"/>
            <a:ext cx="10906126" cy="5525994"/>
          </a:xfrm>
        </p:spPr>
        <p:txBody>
          <a:bodyPr/>
          <a:lstStyle/>
          <a:p>
            <a:endParaRPr lang="en-US"/>
          </a:p>
        </p:txBody>
      </p:sp>
      <p:sp>
        <p:nvSpPr>
          <p:cNvPr id="12" name="Slide Number Placeholder 4">
            <a:extLst>
              <a:ext uri="{FF2B5EF4-FFF2-40B4-BE49-F238E27FC236}">
                <a16:creationId xmlns:a16="http://schemas.microsoft.com/office/drawing/2014/main" id="{19A744D0-0E29-435C-833C-4E5E8D2185C9}"/>
              </a:ext>
            </a:extLst>
          </p:cNvPr>
          <p:cNvSpPr>
            <a:spLocks noGrp="1"/>
          </p:cNvSpPr>
          <p:nvPr>
            <p:ph type="sldNum" sz="quarter" idx="4"/>
          </p:nvPr>
        </p:nvSpPr>
        <p:spPr>
          <a:xfrm>
            <a:off x="9179694" y="6405885"/>
            <a:ext cx="2743200" cy="365125"/>
          </a:xfrm>
          <a:prstGeom prst="rect">
            <a:avLst/>
          </a:prstGeom>
        </p:spPr>
        <p:txBody>
          <a:bodyPr vert="horz" lIns="91440" tIns="45720" rIns="91440" bIns="45720" rtlCol="0" anchor="ctr">
            <a:normAutofit/>
          </a:bodyPr>
          <a:lstStyle>
            <a:lvl1pPr>
              <a:defRPr lang="en-US" smtClean="0">
                <a:latin typeface="Arial Nova" panose="020B0504020202020204" pitchFamily="34" charset="0"/>
              </a:defRPr>
            </a:lvl1pPr>
          </a:lstStyle>
          <a:p>
            <a:pPr>
              <a:spcAft>
                <a:spcPts val="600"/>
              </a:spcAft>
            </a:pPr>
            <a:fld id="{9F6A1695-EE1A-47E5-B690-CB114231B8B2}" type="slidenum">
              <a:rPr lang="en-US" smtClean="0"/>
              <a:pPr>
                <a:spcAft>
                  <a:spcPts val="600"/>
                </a:spcAft>
              </a:pPr>
              <a:t>‹#›</a:t>
            </a:fld>
            <a:endParaRPr lang="en-US"/>
          </a:p>
        </p:txBody>
      </p:sp>
    </p:spTree>
    <p:extLst>
      <p:ext uri="{BB962C8B-B14F-4D97-AF65-F5344CB8AC3E}">
        <p14:creationId xmlns:p14="http://schemas.microsoft.com/office/powerpoint/2010/main" val="37031811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SmartArt whole screen">
    <p:spTree>
      <p:nvGrpSpPr>
        <p:cNvPr id="1" name=""/>
        <p:cNvGrpSpPr/>
        <p:nvPr/>
      </p:nvGrpSpPr>
      <p:grpSpPr>
        <a:xfrm>
          <a:off x="0" y="0"/>
          <a:ext cx="0" cy="0"/>
          <a:chOff x="0" y="0"/>
          <a:chExt cx="0" cy="0"/>
        </a:xfrm>
      </p:grpSpPr>
      <p:sp>
        <p:nvSpPr>
          <p:cNvPr id="2" name="Title 1"/>
          <p:cNvSpPr>
            <a:spLocks noGrp="1"/>
          </p:cNvSpPr>
          <p:nvPr>
            <p:ph type="title"/>
          </p:nvPr>
        </p:nvSpPr>
        <p:spPr/>
        <p:txBody>
          <a:bodyPr anchor="t"/>
          <a:lstStyle>
            <a:lvl1pPr>
              <a:defRPr>
                <a:solidFill>
                  <a:schemeClr val="tx1"/>
                </a:solidFill>
              </a:defRPr>
            </a:lvl1pPr>
          </a:lstStyle>
          <a:p>
            <a:r>
              <a:rPr lang="en-US"/>
              <a:t>Click to edit Master title style</a:t>
            </a:r>
            <a:endParaRPr/>
          </a:p>
        </p:txBody>
      </p:sp>
      <p:cxnSp>
        <p:nvCxnSpPr>
          <p:cNvPr id="4" name="Straight Connector 3">
            <a:extLst>
              <a:ext uri="{FF2B5EF4-FFF2-40B4-BE49-F238E27FC236}">
                <a16:creationId xmlns:a16="http://schemas.microsoft.com/office/drawing/2014/main" id="{A8A8A85A-56F3-4CAF-9218-4D9F96999CF5}"/>
              </a:ext>
            </a:extLst>
          </p:cNvPr>
          <p:cNvCxnSpPr>
            <a:cxnSpLocks/>
          </p:cNvCxnSpPr>
          <p:nvPr userDrawn="1"/>
        </p:nvCxnSpPr>
        <p:spPr>
          <a:xfrm>
            <a:off x="269106" y="1149531"/>
            <a:ext cx="11656195" cy="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6" name="SmartArt Placeholder 5">
            <a:extLst>
              <a:ext uri="{FF2B5EF4-FFF2-40B4-BE49-F238E27FC236}">
                <a16:creationId xmlns:a16="http://schemas.microsoft.com/office/drawing/2014/main" id="{2DCACFB5-8E53-43A5-A4F9-BA142FA0D4C3}"/>
              </a:ext>
            </a:extLst>
          </p:cNvPr>
          <p:cNvSpPr>
            <a:spLocks noGrp="1"/>
          </p:cNvSpPr>
          <p:nvPr>
            <p:ph type="dgm" sz="quarter" idx="10"/>
          </p:nvPr>
        </p:nvSpPr>
        <p:spPr>
          <a:xfrm>
            <a:off x="438150" y="1504950"/>
            <a:ext cx="11487150" cy="4476750"/>
          </a:xfrm>
        </p:spPr>
        <p:txBody>
          <a:bodyPr/>
          <a:lstStyle/>
          <a:p>
            <a:endParaRPr lang="en-US"/>
          </a:p>
        </p:txBody>
      </p:sp>
      <p:sp>
        <p:nvSpPr>
          <p:cNvPr id="8" name="Slide Number Placeholder 4">
            <a:extLst>
              <a:ext uri="{FF2B5EF4-FFF2-40B4-BE49-F238E27FC236}">
                <a16:creationId xmlns:a16="http://schemas.microsoft.com/office/drawing/2014/main" id="{D01F31F5-CD60-4921-985B-E1EFF89900E3}"/>
              </a:ext>
            </a:extLst>
          </p:cNvPr>
          <p:cNvSpPr>
            <a:spLocks noGrp="1"/>
          </p:cNvSpPr>
          <p:nvPr>
            <p:ph type="sldNum" sz="quarter" idx="4"/>
          </p:nvPr>
        </p:nvSpPr>
        <p:spPr>
          <a:xfrm>
            <a:off x="9179694" y="6405885"/>
            <a:ext cx="2743200" cy="365125"/>
          </a:xfrm>
          <a:prstGeom prst="rect">
            <a:avLst/>
          </a:prstGeom>
        </p:spPr>
        <p:txBody>
          <a:bodyPr vert="horz" lIns="91440" tIns="45720" rIns="91440" bIns="45720" rtlCol="0" anchor="ctr">
            <a:normAutofit/>
          </a:bodyPr>
          <a:lstStyle>
            <a:lvl1pPr>
              <a:defRPr lang="en-US" smtClean="0">
                <a:latin typeface="Arial Nova" panose="020B0504020202020204" pitchFamily="34" charset="0"/>
              </a:defRPr>
            </a:lvl1pPr>
          </a:lstStyle>
          <a:p>
            <a:pPr>
              <a:spcAft>
                <a:spcPts val="600"/>
              </a:spcAft>
            </a:pPr>
            <a:fld id="{9F6A1695-EE1A-47E5-B690-CB114231B8B2}" type="slidenum">
              <a:rPr lang="en-US" smtClean="0"/>
              <a:pPr>
                <a:spcAft>
                  <a:spcPts val="600"/>
                </a:spcAft>
              </a:pPr>
              <a:t>‹#›</a:t>
            </a:fld>
            <a:endParaRPr lang="en-US"/>
          </a:p>
        </p:txBody>
      </p:sp>
    </p:spTree>
    <p:extLst>
      <p:ext uri="{BB962C8B-B14F-4D97-AF65-F5344CB8AC3E}">
        <p14:creationId xmlns:p14="http://schemas.microsoft.com/office/powerpoint/2010/main" val="32594720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Footer only">
    <p:spTree>
      <p:nvGrpSpPr>
        <p:cNvPr id="1" name=""/>
        <p:cNvGrpSpPr/>
        <p:nvPr/>
      </p:nvGrpSpPr>
      <p:grpSpPr>
        <a:xfrm>
          <a:off x="0" y="0"/>
          <a:ext cx="0" cy="0"/>
          <a:chOff x="0" y="0"/>
          <a:chExt cx="0" cy="0"/>
        </a:xfrm>
      </p:grpSpPr>
      <p:sp>
        <p:nvSpPr>
          <p:cNvPr id="2" name="Slide Number Placeholder 4">
            <a:extLst>
              <a:ext uri="{FF2B5EF4-FFF2-40B4-BE49-F238E27FC236}">
                <a16:creationId xmlns:a16="http://schemas.microsoft.com/office/drawing/2014/main" id="{4013C534-234C-4D0A-A61B-B68FA71470FC}"/>
              </a:ext>
            </a:extLst>
          </p:cNvPr>
          <p:cNvSpPr>
            <a:spLocks noGrp="1"/>
          </p:cNvSpPr>
          <p:nvPr>
            <p:ph type="sldNum" sz="quarter" idx="4"/>
          </p:nvPr>
        </p:nvSpPr>
        <p:spPr>
          <a:xfrm>
            <a:off x="9179694" y="6405885"/>
            <a:ext cx="2743200" cy="365125"/>
          </a:xfrm>
          <a:prstGeom prst="rect">
            <a:avLst/>
          </a:prstGeom>
        </p:spPr>
        <p:txBody>
          <a:bodyPr vert="horz" lIns="91440" tIns="45720" rIns="91440" bIns="45720" rtlCol="0" anchor="ctr">
            <a:normAutofit/>
          </a:bodyPr>
          <a:lstStyle>
            <a:lvl1pPr>
              <a:defRPr lang="en-US" smtClean="0">
                <a:latin typeface="Arial Nova" panose="020B0504020202020204" pitchFamily="34" charset="0"/>
              </a:defRPr>
            </a:lvl1pPr>
          </a:lstStyle>
          <a:p>
            <a:pPr>
              <a:spcAft>
                <a:spcPts val="600"/>
              </a:spcAft>
            </a:pPr>
            <a:fld id="{9F6A1695-EE1A-47E5-B690-CB114231B8B2}" type="slidenum">
              <a:rPr lang="en-US" smtClean="0"/>
              <a:pPr>
                <a:spcAft>
                  <a:spcPts val="600"/>
                </a:spcAft>
              </a:pPr>
              <a:t>‹#›</a:t>
            </a:fld>
            <a:endParaRPr lang="en-US"/>
          </a:p>
        </p:txBody>
      </p:sp>
    </p:spTree>
    <p:extLst>
      <p:ext uri="{BB962C8B-B14F-4D97-AF65-F5344CB8AC3E}">
        <p14:creationId xmlns:p14="http://schemas.microsoft.com/office/powerpoint/2010/main" val="36108295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Agenda">
    <p:spTree>
      <p:nvGrpSpPr>
        <p:cNvPr id="1" name=""/>
        <p:cNvGrpSpPr/>
        <p:nvPr/>
      </p:nvGrpSpPr>
      <p:grpSpPr>
        <a:xfrm>
          <a:off x="0" y="0"/>
          <a:ext cx="0" cy="0"/>
          <a:chOff x="0" y="0"/>
          <a:chExt cx="0" cy="0"/>
        </a:xfrm>
      </p:grpSpPr>
      <p:sp>
        <p:nvSpPr>
          <p:cNvPr id="2" name="Title 1"/>
          <p:cNvSpPr>
            <a:spLocks noGrp="1"/>
          </p:cNvSpPr>
          <p:nvPr>
            <p:ph type="title"/>
          </p:nvPr>
        </p:nvSpPr>
        <p:spPr>
          <a:xfrm>
            <a:off x="223778" y="2623870"/>
            <a:ext cx="5114342" cy="1183566"/>
          </a:xfrm>
        </p:spPr>
        <p:txBody>
          <a:bodyPr anchor="ctr">
            <a:noAutofit/>
          </a:bodyPr>
          <a:lstStyle>
            <a:lvl1pPr algn="ctr">
              <a:defRPr sz="8000" b="1">
                <a:solidFill>
                  <a:schemeClr val="tx1"/>
                </a:solidFill>
                <a:latin typeface="+mj-lt"/>
              </a:defRPr>
            </a:lvl1pPr>
          </a:lstStyle>
          <a:p>
            <a:endParaRPr lang="en-US"/>
          </a:p>
        </p:txBody>
      </p:sp>
      <p:cxnSp>
        <p:nvCxnSpPr>
          <p:cNvPr id="8" name="Straight Connector 7">
            <a:extLst>
              <a:ext uri="{FF2B5EF4-FFF2-40B4-BE49-F238E27FC236}">
                <a16:creationId xmlns:a16="http://schemas.microsoft.com/office/drawing/2014/main" id="{E7696ABF-996F-43F2-825C-A998A444D642}"/>
              </a:ext>
            </a:extLst>
          </p:cNvPr>
          <p:cNvCxnSpPr/>
          <p:nvPr userDrawn="1"/>
        </p:nvCxnSpPr>
        <p:spPr>
          <a:xfrm>
            <a:off x="5338120" y="1099751"/>
            <a:ext cx="0" cy="4584357"/>
          </a:xfrm>
          <a:prstGeom prst="line">
            <a:avLst/>
          </a:prstGeom>
        </p:spPr>
        <p:style>
          <a:lnRef idx="2">
            <a:schemeClr val="dk1"/>
          </a:lnRef>
          <a:fillRef idx="0">
            <a:schemeClr val="dk1"/>
          </a:fillRef>
          <a:effectRef idx="1">
            <a:schemeClr val="dk1"/>
          </a:effectRef>
          <a:fontRef idx="minor">
            <a:schemeClr val="tx1"/>
          </a:fontRef>
        </p:style>
      </p:cxnSp>
      <p:sp>
        <p:nvSpPr>
          <p:cNvPr id="6" name="Content Placeholder 2">
            <a:extLst>
              <a:ext uri="{FF2B5EF4-FFF2-40B4-BE49-F238E27FC236}">
                <a16:creationId xmlns:a16="http://schemas.microsoft.com/office/drawing/2014/main" id="{0381B942-1073-47BB-96DF-762C5E9C353F}"/>
              </a:ext>
            </a:extLst>
          </p:cNvPr>
          <p:cNvSpPr>
            <a:spLocks noGrp="1"/>
          </p:cNvSpPr>
          <p:nvPr>
            <p:ph idx="4294967295"/>
          </p:nvPr>
        </p:nvSpPr>
        <p:spPr>
          <a:xfrm>
            <a:off x="5743831" y="555797"/>
            <a:ext cx="5255095" cy="5622934"/>
          </a:xfrm>
        </p:spPr>
        <p:txBody>
          <a:bodyPr>
            <a:normAutofit/>
          </a:bodyPr>
          <a:lstStyle/>
          <a:p>
            <a:pPr marL="0" indent="0">
              <a:buNone/>
            </a:pPr>
            <a:endParaRPr lang="en-US" sz="4000">
              <a:latin typeface="Arial" panose="020B0604020202020204" pitchFamily="34" charset="0"/>
              <a:cs typeface="Arial" panose="020B0604020202020204" pitchFamily="34" charset="0"/>
            </a:endParaRPr>
          </a:p>
          <a:p>
            <a:endParaRPr lang="en-US" sz="4000"/>
          </a:p>
          <a:p>
            <a:endParaRPr lang="en-US" sz="4000"/>
          </a:p>
          <a:p>
            <a:endParaRPr lang="en-US" sz="4000"/>
          </a:p>
          <a:p>
            <a:endParaRPr lang="en-US" sz="4000"/>
          </a:p>
          <a:p>
            <a:endParaRPr lang="en-US" sz="4000"/>
          </a:p>
          <a:p>
            <a:endParaRPr lang="en-US" sz="4000">
              <a:solidFill>
                <a:srgbClr val="2CB22C"/>
              </a:solidFill>
            </a:endParaRPr>
          </a:p>
        </p:txBody>
      </p:sp>
      <p:sp>
        <p:nvSpPr>
          <p:cNvPr id="7" name="Slide Number Placeholder 4">
            <a:extLst>
              <a:ext uri="{FF2B5EF4-FFF2-40B4-BE49-F238E27FC236}">
                <a16:creationId xmlns:a16="http://schemas.microsoft.com/office/drawing/2014/main" id="{CC9CBD55-CFF8-4D80-B376-93B9267E9D10}"/>
              </a:ext>
            </a:extLst>
          </p:cNvPr>
          <p:cNvSpPr>
            <a:spLocks noGrp="1"/>
          </p:cNvSpPr>
          <p:nvPr>
            <p:ph type="sldNum" sz="quarter" idx="4"/>
          </p:nvPr>
        </p:nvSpPr>
        <p:spPr>
          <a:xfrm>
            <a:off x="9179694" y="6405885"/>
            <a:ext cx="2743200" cy="365125"/>
          </a:xfrm>
          <a:prstGeom prst="rect">
            <a:avLst/>
          </a:prstGeom>
        </p:spPr>
        <p:txBody>
          <a:bodyPr vert="horz" lIns="91440" tIns="45720" rIns="91440" bIns="45720" rtlCol="0" anchor="ctr">
            <a:normAutofit/>
          </a:bodyPr>
          <a:lstStyle>
            <a:lvl1pPr>
              <a:defRPr lang="en-US" smtClean="0">
                <a:latin typeface="Arial Nova" panose="020B0504020202020204" pitchFamily="34" charset="0"/>
              </a:defRPr>
            </a:lvl1pPr>
          </a:lstStyle>
          <a:p>
            <a:pPr>
              <a:spcAft>
                <a:spcPts val="600"/>
              </a:spcAft>
            </a:pPr>
            <a:fld id="{9F6A1695-EE1A-47E5-B690-CB114231B8B2}" type="slidenum">
              <a:rPr lang="en-US" smtClean="0"/>
              <a:pPr>
                <a:spcAft>
                  <a:spcPts val="600"/>
                </a:spcAft>
              </a:pPr>
              <a:t>‹#›</a:t>
            </a:fld>
            <a:endParaRPr lang="en-US"/>
          </a:p>
        </p:txBody>
      </p:sp>
    </p:spTree>
    <p:extLst>
      <p:ext uri="{BB962C8B-B14F-4D97-AF65-F5344CB8AC3E}">
        <p14:creationId xmlns:p14="http://schemas.microsoft.com/office/powerpoint/2010/main" val="34051168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a:p>
        </p:txBody>
      </p:sp>
      <p:cxnSp>
        <p:nvCxnSpPr>
          <p:cNvPr id="4" name="Straight Connector 3">
            <a:extLst>
              <a:ext uri="{FF2B5EF4-FFF2-40B4-BE49-F238E27FC236}">
                <a16:creationId xmlns:a16="http://schemas.microsoft.com/office/drawing/2014/main" id="{4F2512DC-2AB8-48E1-8D05-DBE8B7C9AFF1}"/>
              </a:ext>
            </a:extLst>
          </p:cNvPr>
          <p:cNvCxnSpPr>
            <a:cxnSpLocks/>
          </p:cNvCxnSpPr>
          <p:nvPr userDrawn="1"/>
        </p:nvCxnSpPr>
        <p:spPr>
          <a:xfrm>
            <a:off x="269106" y="1149531"/>
            <a:ext cx="11656195" cy="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5" name="Slide Number Placeholder 4">
            <a:extLst>
              <a:ext uri="{FF2B5EF4-FFF2-40B4-BE49-F238E27FC236}">
                <a16:creationId xmlns:a16="http://schemas.microsoft.com/office/drawing/2014/main" id="{DB91FCD2-F2F2-463E-BA09-D36F3B7BE5A1}"/>
              </a:ext>
            </a:extLst>
          </p:cNvPr>
          <p:cNvSpPr txBox="1">
            <a:spLocks/>
          </p:cNvSpPr>
          <p:nvPr userDrawn="1"/>
        </p:nvSpPr>
        <p:spPr>
          <a:xfrm>
            <a:off x="9179694" y="6405885"/>
            <a:ext cx="2743200" cy="365125"/>
          </a:xfrm>
          <a:prstGeom prst="rect">
            <a:avLst/>
          </a:prstGeom>
        </p:spPr>
        <p:txBody>
          <a:bodyPr vert="horz" lIns="91440" tIns="45720" rIns="91440" bIns="45720" rtlCol="0" anchor="ctr">
            <a:normAutofit/>
          </a:bodyPr>
          <a:lstStyle>
            <a:defPPr>
              <a:defRPr lang="en-US"/>
            </a:defPPr>
            <a:lvl1pPr algn="r">
              <a:spcAft>
                <a:spcPts val="600"/>
              </a:spcAft>
              <a:defRPr sz="1200">
                <a:solidFill>
                  <a:schemeClr val="tx1">
                    <a:tint val="75000"/>
                  </a:schemeClr>
                </a:solidFill>
                <a:latin typeface="Arial Nova" panose="020B05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fld id="{9F6A1695-EE1A-47E5-B690-CB114231B8B2}" type="slidenum">
              <a:rPr lang="en-US" smtClean="0"/>
              <a:pPr lvl="0"/>
              <a:t>‹#›</a:t>
            </a:fld>
            <a:endParaRPr lang="en-US"/>
          </a:p>
        </p:txBody>
      </p:sp>
    </p:spTree>
    <p:extLst>
      <p:ext uri="{BB962C8B-B14F-4D97-AF65-F5344CB8AC3E}">
        <p14:creationId xmlns:p14="http://schemas.microsoft.com/office/powerpoint/2010/main" val="24658775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preserve="1" userDrawn="1">
  <p:cSld name="Module Title Slide">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8C4E83F9-BFB9-48CD-8E49-AA5494D1B781}"/>
              </a:ext>
            </a:extLst>
          </p:cNvPr>
          <p:cNvSpPr>
            <a:spLocks noGrp="1"/>
          </p:cNvSpPr>
          <p:nvPr>
            <p:ph type="pic" sz="quarter" idx="10"/>
          </p:nvPr>
        </p:nvSpPr>
        <p:spPr>
          <a:xfrm>
            <a:off x="8852795" y="1423987"/>
            <a:ext cx="3339205" cy="3885927"/>
          </a:xfrm>
        </p:spPr>
        <p:txBody>
          <a:bodyPr/>
          <a:lstStyle/>
          <a:p>
            <a:endParaRPr lang="en-US"/>
          </a:p>
        </p:txBody>
      </p:sp>
      <p:sp>
        <p:nvSpPr>
          <p:cNvPr id="7" name="Picture Placeholder 6">
            <a:extLst>
              <a:ext uri="{FF2B5EF4-FFF2-40B4-BE49-F238E27FC236}">
                <a16:creationId xmlns:a16="http://schemas.microsoft.com/office/drawing/2014/main" id="{33CCEF3E-35A1-4D4D-9940-2CE4E53B914A}"/>
              </a:ext>
            </a:extLst>
          </p:cNvPr>
          <p:cNvSpPr>
            <a:spLocks noGrp="1"/>
          </p:cNvSpPr>
          <p:nvPr>
            <p:ph type="pic" sz="quarter" idx="11"/>
          </p:nvPr>
        </p:nvSpPr>
        <p:spPr>
          <a:xfrm>
            <a:off x="0" y="1423988"/>
            <a:ext cx="1547813" cy="3885926"/>
          </a:xfrm>
        </p:spPr>
        <p:txBody>
          <a:bodyPr/>
          <a:lstStyle/>
          <a:p>
            <a:endParaRPr lang="en-US"/>
          </a:p>
        </p:txBody>
      </p:sp>
      <p:pic>
        <p:nvPicPr>
          <p:cNvPr id="3" name="Picture 2">
            <a:extLst>
              <a:ext uri="{FF2B5EF4-FFF2-40B4-BE49-F238E27FC236}">
                <a16:creationId xmlns:a16="http://schemas.microsoft.com/office/drawing/2014/main" id="{E3475D0A-A8DD-4081-B992-02FBEF1A7285}"/>
              </a:ext>
            </a:extLst>
          </p:cNvPr>
          <p:cNvPicPr>
            <a:picLocks noChangeAspect="1"/>
          </p:cNvPicPr>
          <p:nvPr userDrawn="1"/>
        </p:nvPicPr>
        <p:blipFill>
          <a:blip r:embed="rId2"/>
          <a:stretch>
            <a:fillRect/>
          </a:stretch>
        </p:blipFill>
        <p:spPr>
          <a:xfrm>
            <a:off x="1589144" y="1423986"/>
            <a:ext cx="7232522" cy="3885925"/>
          </a:xfrm>
          <a:prstGeom prst="rect">
            <a:avLst/>
          </a:prstGeom>
        </p:spPr>
      </p:pic>
    </p:spTree>
    <p:extLst>
      <p:ext uri="{BB962C8B-B14F-4D97-AF65-F5344CB8AC3E}">
        <p14:creationId xmlns:p14="http://schemas.microsoft.com/office/powerpoint/2010/main" val="12898942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3768">
          <p15:clr>
            <a:srgbClr val="FDE53C"/>
          </p15:clr>
        </p15:guide>
        <p15:guide id="2" orient="horz" pos="1296">
          <p15:clr>
            <a:srgbClr val="FDE53C"/>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a:p>
        </p:txBody>
      </p:sp>
      <p:sp>
        <p:nvSpPr>
          <p:cNvPr id="3" name="Content Placeholder 2"/>
          <p:cNvSpPr>
            <a:spLocks noGrp="1"/>
          </p:cNvSpPr>
          <p:nvPr>
            <p:ph sz="half" idx="1"/>
          </p:nvPr>
        </p:nvSpPr>
        <p:spPr>
          <a:xfrm>
            <a:off x="6179320" y="1556281"/>
            <a:ext cx="5524500" cy="4620682"/>
          </a:xfrm>
        </p:spPr>
        <p:txBody>
          <a:bodyPr>
            <a:normAutofit/>
          </a:bodyPr>
          <a:lstStyle>
            <a:lvl1pPr marL="0" indent="0">
              <a:buNone/>
              <a:defRPr sz="2200">
                <a:latin typeface="Arial Nova" panose="020B0504020202020204" pitchFamily="34" charset="0"/>
              </a:defRPr>
            </a:lvl1pPr>
            <a:lvl2pPr>
              <a:defRPr sz="1800"/>
            </a:lvl2pPr>
            <a:lvl3pPr>
              <a:defRPr sz="2200">
                <a:latin typeface="Arial Nova" panose="020B0504020202020204" pitchFamily="34" charset="0"/>
              </a:defRPr>
            </a:lvl3pPr>
            <a:lvl4pPr>
              <a:defRPr sz="1600"/>
            </a:lvl4pPr>
            <a:lvl5pPr>
              <a:defRPr sz="2200">
                <a:latin typeface="Arial Nova" panose="020B0504020202020204" pitchFamily="34" charset="0"/>
              </a:defRPr>
            </a:lvl5pPr>
            <a:lvl6pPr>
              <a:defRPr sz="1600"/>
            </a:lvl6pPr>
            <a:lvl7pPr>
              <a:defRPr sz="2200">
                <a:latin typeface="Arial Nova" panose="020B0504020202020204" pitchFamily="34" charset="0"/>
              </a:defRPr>
            </a:lvl7pPr>
            <a:lvl8pPr>
              <a:defRPr sz="1600"/>
            </a:lvl8pPr>
            <a:lvl9pPr>
              <a:defRPr sz="2200">
                <a:latin typeface="Arial Nova" panose="020B0504020202020204" pitchFamily="34" charset="0"/>
              </a:defRPr>
            </a:lvl9pPr>
          </a:lstStyle>
          <a:p>
            <a:pPr lvl="0"/>
            <a:r>
              <a:rPr lang="en-US"/>
              <a:t>Click to edit Master text styles</a:t>
            </a:r>
          </a:p>
          <a:p>
            <a:pPr lvl="2"/>
            <a:r>
              <a:rPr lang="en-US"/>
              <a:t>Second level</a:t>
            </a:r>
          </a:p>
          <a:p>
            <a:pPr lvl="4"/>
            <a:r>
              <a:rPr lang="en-US"/>
              <a:t>Third level</a:t>
            </a:r>
          </a:p>
          <a:p>
            <a:pPr lvl="6"/>
            <a:r>
              <a:rPr lang="en-US"/>
              <a:t>Fourth level</a:t>
            </a:r>
          </a:p>
          <a:p>
            <a:pPr lvl="8"/>
            <a:r>
              <a:rPr lang="en-US"/>
              <a:t>Fifth level</a:t>
            </a:r>
          </a:p>
        </p:txBody>
      </p:sp>
      <p:sp>
        <p:nvSpPr>
          <p:cNvPr id="4" name="Content Placeholder 3"/>
          <p:cNvSpPr>
            <a:spLocks noGrp="1"/>
          </p:cNvSpPr>
          <p:nvPr>
            <p:ph sz="half" idx="2"/>
          </p:nvPr>
        </p:nvSpPr>
        <p:spPr>
          <a:xfrm>
            <a:off x="269107" y="1556281"/>
            <a:ext cx="5524500" cy="4620682"/>
          </a:xfrm>
        </p:spPr>
        <p:txBody>
          <a:bodyPr>
            <a:normAutofit/>
          </a:bodyPr>
          <a:lstStyle>
            <a:lvl1pPr marL="0" indent="0">
              <a:buNone/>
              <a:defRPr sz="2200"/>
            </a:lvl1pPr>
            <a:lvl2pPr>
              <a:defRPr sz="2200"/>
            </a:lvl2pPr>
            <a:lvl3pPr>
              <a:defRPr sz="2200"/>
            </a:lvl3pPr>
            <a:lvl4pPr>
              <a:defRPr sz="2200"/>
            </a:lvl4pPr>
            <a:lvl5pPr>
              <a:defRPr sz="22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a:p>
        </p:txBody>
      </p:sp>
      <p:cxnSp>
        <p:nvCxnSpPr>
          <p:cNvPr id="5" name="Straight Connector 4">
            <a:extLst>
              <a:ext uri="{FF2B5EF4-FFF2-40B4-BE49-F238E27FC236}">
                <a16:creationId xmlns:a16="http://schemas.microsoft.com/office/drawing/2014/main" id="{8376A4AE-6351-408A-810F-58636A59E367}"/>
              </a:ext>
            </a:extLst>
          </p:cNvPr>
          <p:cNvCxnSpPr>
            <a:cxnSpLocks/>
          </p:cNvCxnSpPr>
          <p:nvPr userDrawn="1"/>
        </p:nvCxnSpPr>
        <p:spPr>
          <a:xfrm>
            <a:off x="269106" y="1149531"/>
            <a:ext cx="11656195" cy="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6" name="Slide Number Placeholder 4">
            <a:extLst>
              <a:ext uri="{FF2B5EF4-FFF2-40B4-BE49-F238E27FC236}">
                <a16:creationId xmlns:a16="http://schemas.microsoft.com/office/drawing/2014/main" id="{1F868E54-8DE1-4104-BFDE-7784B9B80432}"/>
              </a:ext>
            </a:extLst>
          </p:cNvPr>
          <p:cNvSpPr>
            <a:spLocks noGrp="1"/>
          </p:cNvSpPr>
          <p:nvPr>
            <p:ph type="sldNum" sz="quarter" idx="4"/>
          </p:nvPr>
        </p:nvSpPr>
        <p:spPr>
          <a:xfrm>
            <a:off x="9179694" y="6405885"/>
            <a:ext cx="2743200" cy="365125"/>
          </a:xfrm>
          <a:prstGeom prst="rect">
            <a:avLst/>
          </a:prstGeom>
        </p:spPr>
        <p:txBody>
          <a:bodyPr vert="horz" lIns="91440" tIns="45720" rIns="91440" bIns="45720" rtlCol="0" anchor="ctr"/>
          <a:lstStyle>
            <a:lvl1pPr algn="r">
              <a:defRPr sz="1200">
                <a:solidFill>
                  <a:schemeClr val="tx1">
                    <a:tint val="75000"/>
                  </a:schemeClr>
                </a:solidFill>
                <a:latin typeface="Arial Nova" panose="020B0504020202020204" pitchFamily="34" charset="0"/>
              </a:defRPr>
            </a:lvl1pPr>
          </a:lstStyle>
          <a:p>
            <a:fld id="{9F6A1695-EE1A-47E5-B690-CB114231B8B2}" type="slidenum">
              <a:rPr lang="en-US" smtClean="0"/>
              <a:pPr/>
              <a:t>‹#›</a:t>
            </a:fld>
            <a:endParaRPr lang="en-US"/>
          </a:p>
        </p:txBody>
      </p:sp>
    </p:spTree>
    <p:extLst>
      <p:ext uri="{BB962C8B-B14F-4D97-AF65-F5344CB8AC3E}">
        <p14:creationId xmlns:p14="http://schemas.microsoft.com/office/powerpoint/2010/main" val="27816878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Content_Tabl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a:p>
        </p:txBody>
      </p:sp>
      <p:sp>
        <p:nvSpPr>
          <p:cNvPr id="4" name="Content Placeholder 3"/>
          <p:cNvSpPr>
            <a:spLocks noGrp="1"/>
          </p:cNvSpPr>
          <p:nvPr>
            <p:ph sz="half" idx="2"/>
          </p:nvPr>
        </p:nvSpPr>
        <p:spPr>
          <a:xfrm>
            <a:off x="269107" y="1556281"/>
            <a:ext cx="5524500" cy="4620682"/>
          </a:xfrm>
        </p:spPr>
        <p:txBody>
          <a:bodyPr>
            <a:normAutofit/>
          </a:bodyPr>
          <a:lstStyle>
            <a:lvl1pPr marL="0" indent="0">
              <a:buNone/>
              <a:defRPr sz="2200"/>
            </a:lvl1pPr>
            <a:lvl2pPr>
              <a:defRPr sz="2200"/>
            </a:lvl2pPr>
            <a:lvl3pPr>
              <a:defRPr sz="2200"/>
            </a:lvl3pPr>
            <a:lvl4pPr>
              <a:defRPr sz="2200"/>
            </a:lvl4pPr>
            <a:lvl5pPr>
              <a:defRPr sz="22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a:p>
        </p:txBody>
      </p:sp>
      <p:cxnSp>
        <p:nvCxnSpPr>
          <p:cNvPr id="5" name="Straight Connector 4">
            <a:extLst>
              <a:ext uri="{FF2B5EF4-FFF2-40B4-BE49-F238E27FC236}">
                <a16:creationId xmlns:a16="http://schemas.microsoft.com/office/drawing/2014/main" id="{8376A4AE-6351-408A-810F-58636A59E367}"/>
              </a:ext>
            </a:extLst>
          </p:cNvPr>
          <p:cNvCxnSpPr>
            <a:cxnSpLocks/>
          </p:cNvCxnSpPr>
          <p:nvPr userDrawn="1"/>
        </p:nvCxnSpPr>
        <p:spPr>
          <a:xfrm>
            <a:off x="269106" y="1149531"/>
            <a:ext cx="11656195" cy="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6" name="Slide Number Placeholder 4">
            <a:extLst>
              <a:ext uri="{FF2B5EF4-FFF2-40B4-BE49-F238E27FC236}">
                <a16:creationId xmlns:a16="http://schemas.microsoft.com/office/drawing/2014/main" id="{1F868E54-8DE1-4104-BFDE-7784B9B80432}"/>
              </a:ext>
            </a:extLst>
          </p:cNvPr>
          <p:cNvSpPr>
            <a:spLocks noGrp="1"/>
          </p:cNvSpPr>
          <p:nvPr>
            <p:ph type="sldNum" sz="quarter" idx="4"/>
          </p:nvPr>
        </p:nvSpPr>
        <p:spPr>
          <a:xfrm>
            <a:off x="9179694" y="6405885"/>
            <a:ext cx="2743200" cy="365125"/>
          </a:xfrm>
          <a:prstGeom prst="rect">
            <a:avLst/>
          </a:prstGeom>
        </p:spPr>
        <p:txBody>
          <a:bodyPr vert="horz" lIns="91440" tIns="45720" rIns="91440" bIns="45720" rtlCol="0" anchor="ctr"/>
          <a:lstStyle>
            <a:lvl1pPr>
              <a:defRPr lang="en-US" smtClean="0">
                <a:latin typeface="Arial Nova" panose="020B0504020202020204" pitchFamily="34" charset="0"/>
              </a:defRPr>
            </a:lvl1pPr>
          </a:lstStyle>
          <a:p>
            <a:fld id="{9F6A1695-EE1A-47E5-B690-CB114231B8B2}" type="slidenum">
              <a:rPr lang="en-US" smtClean="0"/>
              <a:pPr/>
              <a:t>‹#›</a:t>
            </a:fld>
            <a:endParaRPr lang="en-US"/>
          </a:p>
        </p:txBody>
      </p:sp>
      <p:sp>
        <p:nvSpPr>
          <p:cNvPr id="8" name="Table Placeholder 7">
            <a:extLst>
              <a:ext uri="{FF2B5EF4-FFF2-40B4-BE49-F238E27FC236}">
                <a16:creationId xmlns:a16="http://schemas.microsoft.com/office/drawing/2014/main" id="{785E9EFA-AD6C-453A-A771-7EE4F68EC1BD}"/>
              </a:ext>
            </a:extLst>
          </p:cNvPr>
          <p:cNvSpPr>
            <a:spLocks noGrp="1"/>
          </p:cNvSpPr>
          <p:nvPr>
            <p:ph type="tbl" sz="quarter" idx="10"/>
          </p:nvPr>
        </p:nvSpPr>
        <p:spPr>
          <a:xfrm>
            <a:off x="6200775" y="1555750"/>
            <a:ext cx="5721350" cy="4621213"/>
          </a:xfrm>
        </p:spPr>
        <p:txBody>
          <a:bodyPr/>
          <a:lstStyle/>
          <a:p>
            <a:endParaRPr lang="en-US"/>
          </a:p>
        </p:txBody>
      </p:sp>
    </p:spTree>
    <p:extLst>
      <p:ext uri="{BB962C8B-B14F-4D97-AF65-F5344CB8AC3E}">
        <p14:creationId xmlns:p14="http://schemas.microsoft.com/office/powerpoint/2010/main" val="21225624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Content L_SmartArt 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a:p>
        </p:txBody>
      </p:sp>
      <p:sp>
        <p:nvSpPr>
          <p:cNvPr id="4" name="Content Placeholder 3"/>
          <p:cNvSpPr>
            <a:spLocks noGrp="1"/>
          </p:cNvSpPr>
          <p:nvPr>
            <p:ph sz="half" idx="2"/>
          </p:nvPr>
        </p:nvSpPr>
        <p:spPr>
          <a:xfrm>
            <a:off x="269107" y="1556281"/>
            <a:ext cx="5524500" cy="4620682"/>
          </a:xfrm>
        </p:spPr>
        <p:txBody>
          <a:bodyPr>
            <a:normAutofit/>
          </a:bodyPr>
          <a:lstStyle>
            <a:lvl1pPr marL="0" indent="0">
              <a:buNone/>
              <a:defRPr sz="2200"/>
            </a:lvl1pPr>
            <a:lvl2pPr>
              <a:defRPr sz="2200"/>
            </a:lvl2pPr>
            <a:lvl3pPr>
              <a:defRPr sz="2200"/>
            </a:lvl3pPr>
            <a:lvl4pPr>
              <a:defRPr sz="2200"/>
            </a:lvl4pPr>
            <a:lvl5pPr>
              <a:defRPr sz="22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a:p>
        </p:txBody>
      </p:sp>
      <p:cxnSp>
        <p:nvCxnSpPr>
          <p:cNvPr id="5" name="Straight Connector 4">
            <a:extLst>
              <a:ext uri="{FF2B5EF4-FFF2-40B4-BE49-F238E27FC236}">
                <a16:creationId xmlns:a16="http://schemas.microsoft.com/office/drawing/2014/main" id="{8376A4AE-6351-408A-810F-58636A59E367}"/>
              </a:ext>
            </a:extLst>
          </p:cNvPr>
          <p:cNvCxnSpPr>
            <a:cxnSpLocks/>
          </p:cNvCxnSpPr>
          <p:nvPr userDrawn="1"/>
        </p:nvCxnSpPr>
        <p:spPr>
          <a:xfrm>
            <a:off x="269106" y="1149531"/>
            <a:ext cx="11656195" cy="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6" name="Slide Number Placeholder 4">
            <a:extLst>
              <a:ext uri="{FF2B5EF4-FFF2-40B4-BE49-F238E27FC236}">
                <a16:creationId xmlns:a16="http://schemas.microsoft.com/office/drawing/2014/main" id="{1F868E54-8DE1-4104-BFDE-7784B9B80432}"/>
              </a:ext>
            </a:extLst>
          </p:cNvPr>
          <p:cNvSpPr>
            <a:spLocks noGrp="1"/>
          </p:cNvSpPr>
          <p:nvPr>
            <p:ph type="sldNum" sz="quarter" idx="4"/>
          </p:nvPr>
        </p:nvSpPr>
        <p:spPr>
          <a:xfrm>
            <a:off x="9179694" y="6405885"/>
            <a:ext cx="2743200" cy="365125"/>
          </a:xfrm>
          <a:prstGeom prst="rect">
            <a:avLst/>
          </a:prstGeom>
        </p:spPr>
        <p:txBody>
          <a:bodyPr vert="horz" lIns="91440" tIns="45720" rIns="91440" bIns="45720" rtlCol="0" anchor="ctr"/>
          <a:lstStyle>
            <a:lvl1pPr>
              <a:defRPr lang="en-US" smtClean="0">
                <a:latin typeface="Arial Nova" panose="020B0504020202020204" pitchFamily="34" charset="0"/>
              </a:defRPr>
            </a:lvl1pPr>
          </a:lstStyle>
          <a:p>
            <a:fld id="{9F6A1695-EE1A-47E5-B690-CB114231B8B2}" type="slidenum">
              <a:rPr lang="en-US" smtClean="0"/>
              <a:pPr/>
              <a:t>‹#›</a:t>
            </a:fld>
            <a:endParaRPr lang="en-US"/>
          </a:p>
        </p:txBody>
      </p:sp>
      <p:sp>
        <p:nvSpPr>
          <p:cNvPr id="7" name="SmartArt Placeholder 6">
            <a:extLst>
              <a:ext uri="{FF2B5EF4-FFF2-40B4-BE49-F238E27FC236}">
                <a16:creationId xmlns:a16="http://schemas.microsoft.com/office/drawing/2014/main" id="{0A7BD3CE-DB11-4424-AB7F-D1CF8F2C955F}"/>
              </a:ext>
            </a:extLst>
          </p:cNvPr>
          <p:cNvSpPr>
            <a:spLocks noGrp="1"/>
          </p:cNvSpPr>
          <p:nvPr>
            <p:ph type="dgm" sz="quarter" idx="10"/>
          </p:nvPr>
        </p:nvSpPr>
        <p:spPr>
          <a:xfrm>
            <a:off x="6096000" y="1555750"/>
            <a:ext cx="5826125" cy="4549775"/>
          </a:xfrm>
        </p:spPr>
        <p:txBody>
          <a:bodyPr/>
          <a:lstStyle/>
          <a:p>
            <a:endParaRPr lang="en-US"/>
          </a:p>
        </p:txBody>
      </p:sp>
    </p:spTree>
    <p:extLst>
      <p:ext uri="{BB962C8B-B14F-4D97-AF65-F5344CB8AC3E}">
        <p14:creationId xmlns:p14="http://schemas.microsoft.com/office/powerpoint/2010/main" val="32096092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SmartArt L_Content 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a:p>
        </p:txBody>
      </p:sp>
      <p:sp>
        <p:nvSpPr>
          <p:cNvPr id="4" name="Content Placeholder 3"/>
          <p:cNvSpPr>
            <a:spLocks noGrp="1"/>
          </p:cNvSpPr>
          <p:nvPr>
            <p:ph sz="half" idx="2"/>
          </p:nvPr>
        </p:nvSpPr>
        <p:spPr>
          <a:xfrm>
            <a:off x="6322194" y="1467367"/>
            <a:ext cx="5524500" cy="4620682"/>
          </a:xfrm>
        </p:spPr>
        <p:txBody>
          <a:bodyPr>
            <a:normAutofit/>
          </a:bodyPr>
          <a:lstStyle>
            <a:lvl1pPr marL="0" indent="0">
              <a:buNone/>
              <a:defRPr sz="2200"/>
            </a:lvl1pPr>
            <a:lvl2pPr>
              <a:defRPr sz="2200"/>
            </a:lvl2pPr>
            <a:lvl3pPr>
              <a:defRPr sz="2200"/>
            </a:lvl3pPr>
            <a:lvl4pPr>
              <a:defRPr sz="2200"/>
            </a:lvl4pPr>
            <a:lvl5pPr>
              <a:defRPr sz="22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a:p>
        </p:txBody>
      </p:sp>
      <p:cxnSp>
        <p:nvCxnSpPr>
          <p:cNvPr id="5" name="Straight Connector 4">
            <a:extLst>
              <a:ext uri="{FF2B5EF4-FFF2-40B4-BE49-F238E27FC236}">
                <a16:creationId xmlns:a16="http://schemas.microsoft.com/office/drawing/2014/main" id="{8376A4AE-6351-408A-810F-58636A59E367}"/>
              </a:ext>
            </a:extLst>
          </p:cNvPr>
          <p:cNvCxnSpPr>
            <a:cxnSpLocks/>
          </p:cNvCxnSpPr>
          <p:nvPr userDrawn="1"/>
        </p:nvCxnSpPr>
        <p:spPr>
          <a:xfrm>
            <a:off x="269106" y="1149531"/>
            <a:ext cx="11656195" cy="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6" name="Slide Number Placeholder 4">
            <a:extLst>
              <a:ext uri="{FF2B5EF4-FFF2-40B4-BE49-F238E27FC236}">
                <a16:creationId xmlns:a16="http://schemas.microsoft.com/office/drawing/2014/main" id="{1F868E54-8DE1-4104-BFDE-7784B9B80432}"/>
              </a:ext>
            </a:extLst>
          </p:cNvPr>
          <p:cNvSpPr>
            <a:spLocks noGrp="1"/>
          </p:cNvSpPr>
          <p:nvPr>
            <p:ph type="sldNum" sz="quarter" idx="4"/>
          </p:nvPr>
        </p:nvSpPr>
        <p:spPr>
          <a:xfrm>
            <a:off x="9179694" y="6405885"/>
            <a:ext cx="2743200" cy="365125"/>
          </a:xfrm>
          <a:prstGeom prst="rect">
            <a:avLst/>
          </a:prstGeom>
        </p:spPr>
        <p:txBody>
          <a:bodyPr vert="horz" lIns="91440" tIns="45720" rIns="91440" bIns="45720" rtlCol="0" anchor="ctr"/>
          <a:lstStyle>
            <a:lvl1pPr>
              <a:defRPr lang="en-US" smtClean="0">
                <a:latin typeface="Arial Nova" panose="020B0504020202020204" pitchFamily="34" charset="0"/>
              </a:defRPr>
            </a:lvl1pPr>
          </a:lstStyle>
          <a:p>
            <a:fld id="{9F6A1695-EE1A-47E5-B690-CB114231B8B2}" type="slidenum">
              <a:rPr lang="en-US" smtClean="0"/>
              <a:pPr/>
              <a:t>‹#›</a:t>
            </a:fld>
            <a:endParaRPr lang="en-US"/>
          </a:p>
        </p:txBody>
      </p:sp>
      <p:sp>
        <p:nvSpPr>
          <p:cNvPr id="7" name="SmartArt Placeholder 6">
            <a:extLst>
              <a:ext uri="{FF2B5EF4-FFF2-40B4-BE49-F238E27FC236}">
                <a16:creationId xmlns:a16="http://schemas.microsoft.com/office/drawing/2014/main" id="{0A7BD3CE-DB11-4424-AB7F-D1CF8F2C955F}"/>
              </a:ext>
            </a:extLst>
          </p:cNvPr>
          <p:cNvSpPr>
            <a:spLocks noGrp="1"/>
          </p:cNvSpPr>
          <p:nvPr>
            <p:ph type="dgm" sz="quarter" idx="10"/>
          </p:nvPr>
        </p:nvSpPr>
        <p:spPr>
          <a:xfrm>
            <a:off x="269875" y="1467367"/>
            <a:ext cx="5826125" cy="4549775"/>
          </a:xfrm>
        </p:spPr>
        <p:txBody>
          <a:bodyPr/>
          <a:lstStyle/>
          <a:p>
            <a:endParaRPr lang="en-US"/>
          </a:p>
        </p:txBody>
      </p:sp>
    </p:spTree>
    <p:extLst>
      <p:ext uri="{BB962C8B-B14F-4D97-AF65-F5344CB8AC3E}">
        <p14:creationId xmlns:p14="http://schemas.microsoft.com/office/powerpoint/2010/main" val="20720770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a:p>
        </p:txBody>
      </p:sp>
      <p:sp>
        <p:nvSpPr>
          <p:cNvPr id="3" name="Text Placeholder 2"/>
          <p:cNvSpPr>
            <a:spLocks noGrp="1"/>
          </p:cNvSpPr>
          <p:nvPr>
            <p:ph type="body" idx="1"/>
          </p:nvPr>
        </p:nvSpPr>
        <p:spPr>
          <a:xfrm>
            <a:off x="895350" y="1554480"/>
            <a:ext cx="5122925" cy="823912"/>
          </a:xfrm>
        </p:spPr>
        <p:txBody>
          <a:bodyPr anchor="t">
            <a:normAutofit/>
          </a:bodyPr>
          <a:lstStyle>
            <a:lvl1pPr marL="0" indent="0">
              <a:spcBef>
                <a:spcPts val="0"/>
              </a:spcBef>
              <a:buNone/>
              <a:defRPr sz="22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95350" y="2434147"/>
            <a:ext cx="5122925" cy="3811271"/>
          </a:xfrm>
        </p:spPr>
        <p:txBody>
          <a:bodyPr>
            <a:normAutofit/>
          </a:bodyPr>
          <a:lstStyle>
            <a:lvl1pPr marL="0" indent="0">
              <a:buNone/>
              <a:defRPr sz="2200"/>
            </a:lvl1pPr>
            <a:lvl2pPr>
              <a:defRPr sz="2200"/>
            </a:lvl2pPr>
            <a:lvl3pPr>
              <a:defRPr sz="2200"/>
            </a:lvl3pPr>
            <a:lvl4pPr>
              <a:defRPr sz="2200"/>
            </a:lvl4pPr>
            <a:lvl5pPr>
              <a:defRPr sz="22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5" name="Text Placeholder 4"/>
          <p:cNvSpPr>
            <a:spLocks noGrp="1"/>
          </p:cNvSpPr>
          <p:nvPr>
            <p:ph type="body" sz="quarter" idx="3"/>
          </p:nvPr>
        </p:nvSpPr>
        <p:spPr>
          <a:xfrm>
            <a:off x="6172200" y="1554480"/>
            <a:ext cx="5122924" cy="823912"/>
          </a:xfrm>
        </p:spPr>
        <p:txBody>
          <a:bodyPr anchor="t">
            <a:normAutofit/>
          </a:bodyPr>
          <a:lstStyle>
            <a:lvl1pPr marL="0" indent="0">
              <a:spcBef>
                <a:spcPts val="0"/>
              </a:spcBef>
              <a:buNone/>
              <a:defRPr sz="22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80199" y="2435542"/>
            <a:ext cx="5122923" cy="3811271"/>
          </a:xfrm>
        </p:spPr>
        <p:txBody>
          <a:bodyPr>
            <a:normAutofit/>
          </a:bodyPr>
          <a:lstStyle>
            <a:lvl1pPr marL="0" indent="0">
              <a:buNone/>
              <a:defRPr sz="2200"/>
            </a:lvl1pPr>
            <a:lvl2pPr>
              <a:defRPr sz="2200"/>
            </a:lvl2pPr>
            <a:lvl3pPr>
              <a:defRPr sz="2200"/>
            </a:lvl3pPr>
            <a:lvl4pPr>
              <a:defRPr sz="2200"/>
            </a:lvl4pPr>
            <a:lvl5pPr>
              <a:defRPr sz="22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a:p>
        </p:txBody>
      </p:sp>
      <p:cxnSp>
        <p:nvCxnSpPr>
          <p:cNvPr id="8" name="Straight Connector 7">
            <a:extLst>
              <a:ext uri="{FF2B5EF4-FFF2-40B4-BE49-F238E27FC236}">
                <a16:creationId xmlns:a16="http://schemas.microsoft.com/office/drawing/2014/main" id="{1292EE2E-8A45-4379-BBDB-52AC8642D1AA}"/>
              </a:ext>
            </a:extLst>
          </p:cNvPr>
          <p:cNvCxnSpPr>
            <a:cxnSpLocks/>
          </p:cNvCxnSpPr>
          <p:nvPr userDrawn="1"/>
        </p:nvCxnSpPr>
        <p:spPr>
          <a:xfrm>
            <a:off x="269106" y="1149531"/>
            <a:ext cx="11656195" cy="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10" name="Slide Number Placeholder 4">
            <a:extLst>
              <a:ext uri="{FF2B5EF4-FFF2-40B4-BE49-F238E27FC236}">
                <a16:creationId xmlns:a16="http://schemas.microsoft.com/office/drawing/2014/main" id="{A7A34AAC-F12E-45E3-9622-96CC33398B69}"/>
              </a:ext>
            </a:extLst>
          </p:cNvPr>
          <p:cNvSpPr txBox="1">
            <a:spLocks/>
          </p:cNvSpPr>
          <p:nvPr userDrawn="1"/>
        </p:nvSpPr>
        <p:spPr>
          <a:xfrm>
            <a:off x="9179694" y="6405885"/>
            <a:ext cx="27432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F6A1695-EE1A-47E5-B690-CB114231B8B2}" type="slidenum">
              <a:rPr lang="en-US" smtClean="0">
                <a:latin typeface="Arial Nova" panose="020B0504020202020204" pitchFamily="34" charset="0"/>
              </a:rPr>
              <a:pPr/>
              <a:t>‹#›</a:t>
            </a:fld>
            <a:endParaRPr lang="en-US">
              <a:latin typeface="Arial Nova" panose="020B0504020202020204" pitchFamily="34" charset="0"/>
            </a:endParaRPr>
          </a:p>
        </p:txBody>
      </p:sp>
    </p:spTree>
    <p:extLst>
      <p:ext uri="{BB962C8B-B14F-4D97-AF65-F5344CB8AC3E}">
        <p14:creationId xmlns:p14="http://schemas.microsoft.com/office/powerpoint/2010/main" val="28271807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734550" y="190500"/>
            <a:ext cx="2057400" cy="5986463"/>
          </a:xfrm>
        </p:spPr>
        <p:txBody>
          <a:bodyPr vert="eaVert">
            <a:normAutofit/>
          </a:bodyPr>
          <a:lstStyle>
            <a:lvl1pPr>
              <a:defRPr sz="4400">
                <a:solidFill>
                  <a:srgbClr val="4D9C3C"/>
                </a:solidFill>
              </a:defRPr>
            </a:lvl1pPr>
          </a:lstStyle>
          <a:p>
            <a:r>
              <a:rPr lang="en-US"/>
              <a:t>Click to edit Master title style</a:t>
            </a:r>
            <a:endParaRPr/>
          </a:p>
        </p:txBody>
      </p:sp>
      <p:sp>
        <p:nvSpPr>
          <p:cNvPr id="3" name="Vertical Text Placeholder 2"/>
          <p:cNvSpPr>
            <a:spLocks noGrp="1"/>
          </p:cNvSpPr>
          <p:nvPr>
            <p:ph type="body" orient="vert" idx="1"/>
          </p:nvPr>
        </p:nvSpPr>
        <p:spPr>
          <a:xfrm rot="16200000">
            <a:off x="2010966" y="-1346597"/>
            <a:ext cx="5986463" cy="9060655"/>
          </a:xfrm>
        </p:spPr>
        <p:txBody>
          <a:bodyPr vert="eaVert"/>
          <a:lstStyle>
            <a:lvl1pPr marL="0" indent="0">
              <a:buNone/>
              <a:defRPr/>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4" name="Slide Number Placeholder 4">
            <a:extLst>
              <a:ext uri="{FF2B5EF4-FFF2-40B4-BE49-F238E27FC236}">
                <a16:creationId xmlns:a16="http://schemas.microsoft.com/office/drawing/2014/main" id="{13448778-E557-4A9F-9F8A-FB6E3AC5A7E8}"/>
              </a:ext>
            </a:extLst>
          </p:cNvPr>
          <p:cNvSpPr txBox="1">
            <a:spLocks/>
          </p:cNvSpPr>
          <p:nvPr userDrawn="1"/>
        </p:nvSpPr>
        <p:spPr>
          <a:xfrm>
            <a:off x="9179694" y="6405885"/>
            <a:ext cx="27432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F6A1695-EE1A-47E5-B690-CB114231B8B2}" type="slidenum">
              <a:rPr lang="en-US" smtClean="0"/>
              <a:pPr/>
              <a:t>‹#›</a:t>
            </a:fld>
            <a:endParaRPr lang="en-US"/>
          </a:p>
        </p:txBody>
      </p:sp>
    </p:spTree>
    <p:extLst>
      <p:ext uri="{BB962C8B-B14F-4D97-AF65-F5344CB8AC3E}">
        <p14:creationId xmlns:p14="http://schemas.microsoft.com/office/powerpoint/2010/main" val="10210142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682435" y="919616"/>
            <a:ext cx="4155622" cy="2532888"/>
          </a:xfrm>
        </p:spPr>
        <p:txBody>
          <a:bodyPr anchor="b">
            <a:noAutofit/>
          </a:bodyPr>
          <a:lstStyle>
            <a:lvl1pPr>
              <a:defRPr sz="5400" b="1" kern="1200" dirty="0">
                <a:solidFill>
                  <a:schemeClr val="tx1"/>
                </a:solidFill>
                <a:latin typeface="+mj-lt"/>
                <a:ea typeface="+mj-ea"/>
                <a:cs typeface="+mj-cs"/>
              </a:defRPr>
            </a:lvl1pPr>
          </a:lstStyle>
          <a:p>
            <a:r>
              <a:rPr lang="en-US"/>
              <a:t>Click to edit Master title style</a:t>
            </a:r>
            <a:endParaRPr/>
          </a:p>
        </p:txBody>
      </p:sp>
      <p:sp>
        <p:nvSpPr>
          <p:cNvPr id="3" name="Picture Placeholder 2" descr="An empty placeholder to add an image. Click on the placeholder and select the image that you wish to add"/>
          <p:cNvSpPr>
            <a:spLocks noGrp="1"/>
          </p:cNvSpPr>
          <p:nvPr>
            <p:ph type="pic" idx="1"/>
          </p:nvPr>
        </p:nvSpPr>
        <p:spPr>
          <a:xfrm>
            <a:off x="0" y="915923"/>
            <a:ext cx="6626677" cy="5065776"/>
          </a:xfrm>
        </p:spPr>
        <p:txBody>
          <a:bodyPr tIns="1371600">
            <a:normAutofit/>
          </a:bodyPr>
          <a:lstStyle>
            <a:lvl1pPr marL="0" indent="0" algn="ctr">
              <a:spcBef>
                <a:spcPts val="0"/>
              </a:spcBef>
              <a:buNone/>
              <a:defRPr sz="2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a:p>
        </p:txBody>
      </p:sp>
      <p:sp>
        <p:nvSpPr>
          <p:cNvPr id="4" name="Text Placeholder 3"/>
          <p:cNvSpPr>
            <a:spLocks noGrp="1"/>
          </p:cNvSpPr>
          <p:nvPr>
            <p:ph type="body" sz="half" idx="2"/>
          </p:nvPr>
        </p:nvSpPr>
        <p:spPr>
          <a:xfrm>
            <a:off x="6682435" y="3502152"/>
            <a:ext cx="4155622" cy="2479547"/>
          </a:xfrm>
        </p:spPr>
        <p:txBody>
          <a:bodyPr>
            <a:normAutofit/>
          </a:bodyPr>
          <a:lstStyle>
            <a:lvl1pPr marL="0" indent="0">
              <a:spcBef>
                <a:spcPts val="900"/>
              </a:spcBef>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7" name="Slide Number Placeholder 6"/>
          <p:cNvSpPr>
            <a:spLocks noGrp="1"/>
          </p:cNvSpPr>
          <p:nvPr>
            <p:ph type="sldNum" sz="quarter" idx="12"/>
          </p:nvPr>
        </p:nvSpPr>
        <p:spPr>
          <a:xfrm>
            <a:off x="0" y="6425513"/>
            <a:ext cx="11917017" cy="432487"/>
          </a:xfrm>
          <a:prstGeom prst="rect">
            <a:avLst/>
          </a:prstGeom>
        </p:spPr>
        <p:txBody>
          <a:bodyPr/>
          <a:lstStyle>
            <a:lvl1pPr>
              <a:defRPr>
                <a:latin typeface="Arial Nova" panose="020B0504020202020204" pitchFamily="34" charset="0"/>
              </a:defRPr>
            </a:lvl1pPr>
          </a:lstStyle>
          <a:p>
            <a:fld id="{9CD8D479-8942-46E8-A226-A4E01F7A105C}" type="slidenum">
              <a:rPr lang="en-US" smtClean="0"/>
              <a:pPr/>
              <a:t>‹#›</a:t>
            </a:fld>
            <a:endParaRPr lang="en-US"/>
          </a:p>
        </p:txBody>
      </p:sp>
    </p:spTree>
    <p:extLst>
      <p:ext uri="{BB962C8B-B14F-4D97-AF65-F5344CB8AC3E}">
        <p14:creationId xmlns:p14="http://schemas.microsoft.com/office/powerpoint/2010/main" val="2164224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682434" y="919616"/>
            <a:ext cx="4155622" cy="2532888"/>
          </a:xfrm>
        </p:spPr>
        <p:txBody>
          <a:bodyPr anchor="b">
            <a:noAutofit/>
          </a:bodyPr>
          <a:lstStyle>
            <a:lvl1pPr>
              <a:defRPr sz="5400" b="1" kern="1200" dirty="0">
                <a:solidFill>
                  <a:schemeClr val="tx1"/>
                </a:solidFill>
                <a:latin typeface="+mj-lt"/>
                <a:ea typeface="+mj-ea"/>
                <a:cs typeface="+mj-cs"/>
              </a:defRPr>
            </a:lvl1pPr>
          </a:lstStyle>
          <a:p>
            <a:r>
              <a:rPr lang="en-US"/>
              <a:t>Click to edit Master title style</a:t>
            </a:r>
            <a:endParaRPr/>
          </a:p>
        </p:txBody>
      </p:sp>
      <p:sp>
        <p:nvSpPr>
          <p:cNvPr id="3" name="Content Placeholder 2"/>
          <p:cNvSpPr>
            <a:spLocks noGrp="1"/>
          </p:cNvSpPr>
          <p:nvPr>
            <p:ph idx="1"/>
          </p:nvPr>
        </p:nvSpPr>
        <p:spPr>
          <a:xfrm>
            <a:off x="1409699" y="915923"/>
            <a:ext cx="5216979" cy="5065776"/>
          </a:xfrm>
        </p:spPr>
        <p:txBody>
          <a:bodyPr>
            <a:normAutofit/>
          </a:bodyPr>
          <a:lstStyle>
            <a:lvl1pPr>
              <a:defRPr sz="2200"/>
            </a:lvl1pPr>
            <a:lvl2pPr>
              <a:defRPr sz="2200"/>
            </a:lvl2pPr>
            <a:lvl3pPr>
              <a:defRPr sz="2200"/>
            </a:lvl3pPr>
            <a:lvl4pPr>
              <a:defRPr sz="2200"/>
            </a:lvl4pPr>
            <a:lvl5pPr>
              <a:defRPr sz="22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4" name="Text Placeholder 3"/>
          <p:cNvSpPr>
            <a:spLocks noGrp="1"/>
          </p:cNvSpPr>
          <p:nvPr>
            <p:ph type="body" sz="half" idx="2"/>
          </p:nvPr>
        </p:nvSpPr>
        <p:spPr>
          <a:xfrm>
            <a:off x="6682434" y="3502152"/>
            <a:ext cx="4155622" cy="2479548"/>
          </a:xfrm>
        </p:spPr>
        <p:txBody>
          <a:bodyPr>
            <a:normAutofit/>
          </a:bodyPr>
          <a:lstStyle>
            <a:lvl1pPr marL="0" indent="0">
              <a:spcBef>
                <a:spcPts val="900"/>
              </a:spcBef>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Tree>
    <p:extLst>
      <p:ext uri="{BB962C8B-B14F-4D97-AF65-F5344CB8AC3E}">
        <p14:creationId xmlns:p14="http://schemas.microsoft.com/office/powerpoint/2010/main" val="30235495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Instructor">
    <p:spTree>
      <p:nvGrpSpPr>
        <p:cNvPr id="1" name=""/>
        <p:cNvGrpSpPr/>
        <p:nvPr/>
      </p:nvGrpSpPr>
      <p:grpSpPr>
        <a:xfrm>
          <a:off x="0" y="0"/>
          <a:ext cx="0" cy="0"/>
          <a:chOff x="0" y="0"/>
          <a:chExt cx="0" cy="0"/>
        </a:xfrm>
      </p:grpSpPr>
      <p:sp>
        <p:nvSpPr>
          <p:cNvPr id="4" name="Text Placeholder 2">
            <a:extLst>
              <a:ext uri="{FF2B5EF4-FFF2-40B4-BE49-F238E27FC236}">
                <a16:creationId xmlns:a16="http://schemas.microsoft.com/office/drawing/2014/main" id="{8F82AA87-B7AC-47B5-BABA-7EA140C1E0B0}"/>
              </a:ext>
            </a:extLst>
          </p:cNvPr>
          <p:cNvSpPr>
            <a:spLocks noGrp="1"/>
          </p:cNvSpPr>
          <p:nvPr>
            <p:ph type="body" idx="1"/>
          </p:nvPr>
        </p:nvSpPr>
        <p:spPr>
          <a:xfrm>
            <a:off x="1809750" y="1142524"/>
            <a:ext cx="4133850" cy="1522677"/>
          </a:xfrm>
        </p:spPr>
        <p:txBody>
          <a:bodyPr/>
          <a:lstStyle/>
          <a:p>
            <a:endParaRPr lang="en-US"/>
          </a:p>
        </p:txBody>
      </p:sp>
      <p:sp>
        <p:nvSpPr>
          <p:cNvPr id="5" name="Text Placeholder 4">
            <a:extLst>
              <a:ext uri="{FF2B5EF4-FFF2-40B4-BE49-F238E27FC236}">
                <a16:creationId xmlns:a16="http://schemas.microsoft.com/office/drawing/2014/main" id="{0BBDC3D5-3038-4BAB-900D-01A562D9C590}"/>
              </a:ext>
            </a:extLst>
          </p:cNvPr>
          <p:cNvSpPr>
            <a:spLocks noGrp="1"/>
          </p:cNvSpPr>
          <p:nvPr>
            <p:ph type="body" sz="quarter" idx="3"/>
          </p:nvPr>
        </p:nvSpPr>
        <p:spPr>
          <a:xfrm>
            <a:off x="6858000" y="1142524"/>
            <a:ext cx="4133850" cy="1551252"/>
          </a:xfrm>
        </p:spPr>
        <p:txBody>
          <a:bodyPr/>
          <a:lstStyle/>
          <a:p>
            <a:endParaRPr lang="en-US"/>
          </a:p>
        </p:txBody>
      </p:sp>
      <p:sp>
        <p:nvSpPr>
          <p:cNvPr id="3" name="Picture Placeholder 2">
            <a:extLst>
              <a:ext uri="{FF2B5EF4-FFF2-40B4-BE49-F238E27FC236}">
                <a16:creationId xmlns:a16="http://schemas.microsoft.com/office/drawing/2014/main" id="{890F7770-5A76-474E-8624-74770F903C33}"/>
              </a:ext>
            </a:extLst>
          </p:cNvPr>
          <p:cNvSpPr>
            <a:spLocks noGrp="1"/>
          </p:cNvSpPr>
          <p:nvPr>
            <p:ph type="pic" sz="quarter" idx="10"/>
          </p:nvPr>
        </p:nvSpPr>
        <p:spPr>
          <a:xfrm>
            <a:off x="1809750" y="3000375"/>
            <a:ext cx="4133850" cy="3190875"/>
          </a:xfrm>
        </p:spPr>
        <p:txBody>
          <a:bodyPr/>
          <a:lstStyle/>
          <a:p>
            <a:endParaRPr lang="en-US"/>
          </a:p>
        </p:txBody>
      </p:sp>
      <p:sp>
        <p:nvSpPr>
          <p:cNvPr id="7" name="Picture Placeholder 2">
            <a:extLst>
              <a:ext uri="{FF2B5EF4-FFF2-40B4-BE49-F238E27FC236}">
                <a16:creationId xmlns:a16="http://schemas.microsoft.com/office/drawing/2014/main" id="{293B6FD7-945C-4E99-BD54-AE35002FD3AD}"/>
              </a:ext>
            </a:extLst>
          </p:cNvPr>
          <p:cNvSpPr>
            <a:spLocks noGrp="1"/>
          </p:cNvSpPr>
          <p:nvPr>
            <p:ph type="pic" sz="quarter" idx="11"/>
          </p:nvPr>
        </p:nvSpPr>
        <p:spPr>
          <a:xfrm>
            <a:off x="6858000" y="3000375"/>
            <a:ext cx="4133850" cy="3190875"/>
          </a:xfrm>
        </p:spPr>
        <p:txBody>
          <a:bodyPr/>
          <a:lstStyle/>
          <a:p>
            <a:endParaRPr lang="en-US"/>
          </a:p>
        </p:txBody>
      </p:sp>
      <p:sp>
        <p:nvSpPr>
          <p:cNvPr id="9" name="Slide Number Placeholder 4">
            <a:extLst>
              <a:ext uri="{FF2B5EF4-FFF2-40B4-BE49-F238E27FC236}">
                <a16:creationId xmlns:a16="http://schemas.microsoft.com/office/drawing/2014/main" id="{66FC2225-492B-4151-96C1-C8017855859F}"/>
              </a:ext>
            </a:extLst>
          </p:cNvPr>
          <p:cNvSpPr>
            <a:spLocks noGrp="1"/>
          </p:cNvSpPr>
          <p:nvPr>
            <p:ph type="sldNum" sz="quarter" idx="4"/>
          </p:nvPr>
        </p:nvSpPr>
        <p:spPr>
          <a:xfrm>
            <a:off x="9179694" y="6405885"/>
            <a:ext cx="2743200" cy="365125"/>
          </a:xfrm>
          <a:prstGeom prst="rect">
            <a:avLst/>
          </a:prstGeom>
        </p:spPr>
        <p:txBody>
          <a:bodyPr vert="horz" lIns="91440" tIns="45720" rIns="91440" bIns="45720" rtlCol="0" anchor="ctr">
            <a:normAutofit/>
          </a:bodyPr>
          <a:lstStyle>
            <a:lvl1pPr>
              <a:defRPr lang="en-US" smtClean="0">
                <a:latin typeface="Arial Nova" panose="020B0504020202020204" pitchFamily="34" charset="0"/>
              </a:defRPr>
            </a:lvl1pPr>
          </a:lstStyle>
          <a:p>
            <a:pPr>
              <a:spcAft>
                <a:spcPts val="600"/>
              </a:spcAft>
            </a:pPr>
            <a:fld id="{9F6A1695-EE1A-47E5-B690-CB114231B8B2}" type="slidenum">
              <a:rPr lang="en-US" smtClean="0"/>
              <a:pPr>
                <a:spcAft>
                  <a:spcPts val="600"/>
                </a:spcAft>
              </a:pPr>
              <a:t>‹#›</a:t>
            </a:fld>
            <a:endParaRPr lang="en-US"/>
          </a:p>
        </p:txBody>
      </p:sp>
      <p:sp>
        <p:nvSpPr>
          <p:cNvPr id="11" name="Vertical Title 1">
            <a:extLst>
              <a:ext uri="{FF2B5EF4-FFF2-40B4-BE49-F238E27FC236}">
                <a16:creationId xmlns:a16="http://schemas.microsoft.com/office/drawing/2014/main" id="{E7DA3D26-8FA8-4603-ACF6-6B5F2EEE7552}"/>
              </a:ext>
            </a:extLst>
          </p:cNvPr>
          <p:cNvSpPr>
            <a:spLocks noGrp="1"/>
          </p:cNvSpPr>
          <p:nvPr>
            <p:ph type="title" orient="vert"/>
          </p:nvPr>
        </p:nvSpPr>
        <p:spPr>
          <a:xfrm rot="10800000">
            <a:off x="171450" y="95248"/>
            <a:ext cx="1543050" cy="5986463"/>
          </a:xfrm>
        </p:spPr>
        <p:txBody>
          <a:bodyPr vert="eaVert">
            <a:noAutofit/>
          </a:bodyPr>
          <a:lstStyle>
            <a:lvl1pPr algn="ctr">
              <a:defRPr sz="4800">
                <a:solidFill>
                  <a:srgbClr val="4D9C3C"/>
                </a:solidFill>
              </a:defRPr>
            </a:lvl1pPr>
          </a:lstStyle>
          <a:p>
            <a:r>
              <a:rPr lang="en-US"/>
              <a:t>Click to edit Master title style</a:t>
            </a:r>
            <a:endParaRPr/>
          </a:p>
        </p:txBody>
      </p:sp>
    </p:spTree>
    <p:extLst>
      <p:ext uri="{BB962C8B-B14F-4D97-AF65-F5344CB8AC3E}">
        <p14:creationId xmlns:p14="http://schemas.microsoft.com/office/powerpoint/2010/main" val="29331449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Secondary Section Slide">
    <p:spTree>
      <p:nvGrpSpPr>
        <p:cNvPr id="1" name=""/>
        <p:cNvGrpSpPr/>
        <p:nvPr/>
      </p:nvGrpSpPr>
      <p:grpSpPr>
        <a:xfrm>
          <a:off x="0" y="0"/>
          <a:ext cx="0" cy="0"/>
          <a:chOff x="0" y="0"/>
          <a:chExt cx="0" cy="0"/>
        </a:xfrm>
      </p:grpSpPr>
      <p:sp>
        <p:nvSpPr>
          <p:cNvPr id="2" name="Title 1"/>
          <p:cNvSpPr>
            <a:spLocks noGrp="1"/>
          </p:cNvSpPr>
          <p:nvPr>
            <p:ph type="title"/>
          </p:nvPr>
        </p:nvSpPr>
        <p:spPr>
          <a:xfrm>
            <a:off x="223778" y="2623870"/>
            <a:ext cx="5114342" cy="1183566"/>
          </a:xfrm>
        </p:spPr>
        <p:txBody>
          <a:bodyPr anchor="ctr">
            <a:noAutofit/>
          </a:bodyPr>
          <a:lstStyle>
            <a:lvl1pPr algn="ctr">
              <a:defRPr sz="4000" b="1">
                <a:solidFill>
                  <a:schemeClr val="tx1"/>
                </a:solidFill>
                <a:latin typeface="+mj-lt"/>
              </a:defRPr>
            </a:lvl1pPr>
          </a:lstStyle>
          <a:p>
            <a:endParaRPr lang="en-US"/>
          </a:p>
        </p:txBody>
      </p:sp>
      <p:cxnSp>
        <p:nvCxnSpPr>
          <p:cNvPr id="8" name="Straight Connector 7">
            <a:extLst>
              <a:ext uri="{FF2B5EF4-FFF2-40B4-BE49-F238E27FC236}">
                <a16:creationId xmlns:a16="http://schemas.microsoft.com/office/drawing/2014/main" id="{E7696ABF-996F-43F2-825C-A998A444D642}"/>
              </a:ext>
            </a:extLst>
          </p:cNvPr>
          <p:cNvCxnSpPr/>
          <p:nvPr userDrawn="1"/>
        </p:nvCxnSpPr>
        <p:spPr>
          <a:xfrm>
            <a:off x="5338120" y="1099751"/>
            <a:ext cx="0" cy="4584357"/>
          </a:xfrm>
          <a:prstGeom prst="line">
            <a:avLst/>
          </a:prstGeom>
        </p:spPr>
        <p:style>
          <a:lnRef idx="2">
            <a:schemeClr val="dk1"/>
          </a:lnRef>
          <a:fillRef idx="0">
            <a:schemeClr val="dk1"/>
          </a:fillRef>
          <a:effectRef idx="1">
            <a:schemeClr val="dk1"/>
          </a:effectRef>
          <a:fontRef idx="minor">
            <a:schemeClr val="tx1"/>
          </a:fontRef>
        </p:style>
      </p:cxnSp>
      <p:sp>
        <p:nvSpPr>
          <p:cNvPr id="4" name="Picture Placeholder 3">
            <a:extLst>
              <a:ext uri="{FF2B5EF4-FFF2-40B4-BE49-F238E27FC236}">
                <a16:creationId xmlns:a16="http://schemas.microsoft.com/office/drawing/2014/main" id="{F0C46290-B500-4294-ADBD-1578F08BC5A7}"/>
              </a:ext>
            </a:extLst>
          </p:cNvPr>
          <p:cNvSpPr>
            <a:spLocks noGrp="1"/>
          </p:cNvSpPr>
          <p:nvPr>
            <p:ph type="pic" sz="quarter" idx="10"/>
          </p:nvPr>
        </p:nvSpPr>
        <p:spPr>
          <a:xfrm>
            <a:off x="5876925" y="923925"/>
            <a:ext cx="5734050" cy="4933950"/>
          </a:xfrm>
          <a:ln w="38100">
            <a:noFill/>
          </a:ln>
        </p:spPr>
        <p:txBody>
          <a:bodyPr/>
          <a:lstStyle/>
          <a:p>
            <a:endParaRPr lang="en-US"/>
          </a:p>
        </p:txBody>
      </p:sp>
      <p:sp>
        <p:nvSpPr>
          <p:cNvPr id="7" name="Slide Number Placeholder 4">
            <a:extLst>
              <a:ext uri="{FF2B5EF4-FFF2-40B4-BE49-F238E27FC236}">
                <a16:creationId xmlns:a16="http://schemas.microsoft.com/office/drawing/2014/main" id="{0BB44B2D-D9CF-425A-9743-6166FE2DD90C}"/>
              </a:ext>
            </a:extLst>
          </p:cNvPr>
          <p:cNvSpPr>
            <a:spLocks noGrp="1"/>
          </p:cNvSpPr>
          <p:nvPr>
            <p:ph type="sldNum" sz="quarter" idx="4"/>
          </p:nvPr>
        </p:nvSpPr>
        <p:spPr>
          <a:xfrm>
            <a:off x="9179694" y="6405885"/>
            <a:ext cx="2743200" cy="365125"/>
          </a:xfrm>
          <a:prstGeom prst="rect">
            <a:avLst/>
          </a:prstGeom>
        </p:spPr>
        <p:txBody>
          <a:bodyPr vert="horz" lIns="91440" tIns="45720" rIns="91440" bIns="45720" rtlCol="0" anchor="ctr"/>
          <a:lstStyle>
            <a:lvl1pPr algn="r">
              <a:defRPr sz="1200">
                <a:solidFill>
                  <a:schemeClr val="tx1">
                    <a:tint val="75000"/>
                  </a:schemeClr>
                </a:solidFill>
                <a:latin typeface="Arial Nova" panose="020B0504020202020204" pitchFamily="34" charset="0"/>
              </a:defRPr>
            </a:lvl1pPr>
          </a:lstStyle>
          <a:p>
            <a:fld id="{9F6A1695-EE1A-47E5-B690-CB114231B8B2}" type="slidenum">
              <a:rPr lang="en-US" smtClean="0"/>
              <a:pPr/>
              <a:t>‹#›</a:t>
            </a:fld>
            <a:endParaRPr lang="en-US"/>
          </a:p>
        </p:txBody>
      </p:sp>
    </p:spTree>
    <p:extLst>
      <p:ext uri="{BB962C8B-B14F-4D97-AF65-F5344CB8AC3E}">
        <p14:creationId xmlns:p14="http://schemas.microsoft.com/office/powerpoint/2010/main" val="784405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Section Slide Green 1">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1DBBA73D-E75E-422F-8F14-FA8B9AFE2DB0}"/>
              </a:ext>
            </a:extLst>
          </p:cNvPr>
          <p:cNvSpPr/>
          <p:nvPr userDrawn="1"/>
        </p:nvSpPr>
        <p:spPr>
          <a:xfrm>
            <a:off x="384317" y="728869"/>
            <a:ext cx="4548087" cy="5115339"/>
          </a:xfrm>
          <a:prstGeom prst="rect">
            <a:avLst/>
          </a:prstGeom>
          <a:gradFill flip="none" rotWithShape="1">
            <a:gsLst>
              <a:gs pos="0">
                <a:srgbClr val="6DC15F">
                  <a:shade val="30000"/>
                  <a:satMod val="115000"/>
                </a:srgbClr>
              </a:gs>
              <a:gs pos="47000">
                <a:srgbClr val="6DC15F">
                  <a:shade val="67500"/>
                  <a:satMod val="115000"/>
                </a:srgbClr>
              </a:gs>
              <a:gs pos="100000">
                <a:srgbClr val="6DC15F">
                  <a:shade val="100000"/>
                  <a:satMod val="115000"/>
                  <a:alpha val="65000"/>
                  <a:lumMod val="82000"/>
                  <a:lumOff val="18000"/>
                </a:srgbClr>
              </a:gs>
            </a:gsLst>
            <a:path path="circle">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lvl="0"/>
            <a:endParaRPr/>
          </a:p>
        </p:txBody>
      </p:sp>
      <p:sp>
        <p:nvSpPr>
          <p:cNvPr id="2" name="Title 1"/>
          <p:cNvSpPr>
            <a:spLocks noGrp="1"/>
          </p:cNvSpPr>
          <p:nvPr>
            <p:ph type="title"/>
          </p:nvPr>
        </p:nvSpPr>
        <p:spPr>
          <a:xfrm>
            <a:off x="583097" y="1099751"/>
            <a:ext cx="4108174" cy="4320388"/>
          </a:xfrm>
        </p:spPr>
        <p:txBody>
          <a:bodyPr anchor="ctr">
            <a:noAutofit/>
          </a:bodyPr>
          <a:lstStyle>
            <a:lvl1pPr algn="ctr">
              <a:defRPr sz="5200" b="0">
                <a:solidFill>
                  <a:schemeClr val="bg1"/>
                </a:solidFill>
                <a:latin typeface="Arial Nova" panose="020B0504020202020204" pitchFamily="34" charset="0"/>
              </a:defRPr>
            </a:lvl1pPr>
          </a:lstStyle>
          <a:p>
            <a:endParaRPr lang="en-US"/>
          </a:p>
        </p:txBody>
      </p:sp>
      <p:cxnSp>
        <p:nvCxnSpPr>
          <p:cNvPr id="8" name="Straight Connector 7">
            <a:extLst>
              <a:ext uri="{FF2B5EF4-FFF2-40B4-BE49-F238E27FC236}">
                <a16:creationId xmlns:a16="http://schemas.microsoft.com/office/drawing/2014/main" id="{E7696ABF-996F-43F2-825C-A998A444D642}"/>
              </a:ext>
            </a:extLst>
          </p:cNvPr>
          <p:cNvCxnSpPr/>
          <p:nvPr userDrawn="1"/>
        </p:nvCxnSpPr>
        <p:spPr>
          <a:xfrm>
            <a:off x="5338120" y="1099751"/>
            <a:ext cx="0" cy="4584357"/>
          </a:xfrm>
          <a:prstGeom prst="line">
            <a:avLst/>
          </a:prstGeom>
        </p:spPr>
        <p:style>
          <a:lnRef idx="2">
            <a:schemeClr val="dk1"/>
          </a:lnRef>
          <a:fillRef idx="0">
            <a:schemeClr val="dk1"/>
          </a:fillRef>
          <a:effectRef idx="1">
            <a:schemeClr val="dk1"/>
          </a:effectRef>
          <a:fontRef idx="minor">
            <a:schemeClr val="tx1"/>
          </a:fontRef>
        </p:style>
      </p:cxnSp>
      <p:sp>
        <p:nvSpPr>
          <p:cNvPr id="6" name="Content Placeholder 2">
            <a:extLst>
              <a:ext uri="{FF2B5EF4-FFF2-40B4-BE49-F238E27FC236}">
                <a16:creationId xmlns:a16="http://schemas.microsoft.com/office/drawing/2014/main" id="{0381B942-1073-47BB-96DF-762C5E9C353F}"/>
              </a:ext>
            </a:extLst>
          </p:cNvPr>
          <p:cNvSpPr>
            <a:spLocks noGrp="1"/>
          </p:cNvSpPr>
          <p:nvPr>
            <p:ph idx="4294967295"/>
          </p:nvPr>
        </p:nvSpPr>
        <p:spPr>
          <a:xfrm>
            <a:off x="5743831" y="555797"/>
            <a:ext cx="5255095" cy="5622934"/>
          </a:xfrm>
        </p:spPr>
        <p:txBody>
          <a:bodyPr>
            <a:normAutofit/>
          </a:bodyPr>
          <a:lstStyle/>
          <a:p>
            <a:pPr marL="0" indent="0">
              <a:buNone/>
            </a:pPr>
            <a:endParaRPr lang="en-US" sz="4000">
              <a:latin typeface="Arial" panose="020B0604020202020204" pitchFamily="34" charset="0"/>
              <a:cs typeface="Arial" panose="020B0604020202020204" pitchFamily="34" charset="0"/>
            </a:endParaRPr>
          </a:p>
          <a:p>
            <a:endParaRPr lang="en-US" sz="4000"/>
          </a:p>
          <a:p>
            <a:endParaRPr lang="en-US" sz="4000"/>
          </a:p>
          <a:p>
            <a:endParaRPr lang="en-US" sz="4000"/>
          </a:p>
          <a:p>
            <a:endParaRPr lang="en-US" sz="4000"/>
          </a:p>
          <a:p>
            <a:endParaRPr lang="en-US" sz="4000"/>
          </a:p>
          <a:p>
            <a:endParaRPr lang="en-US" sz="4000">
              <a:solidFill>
                <a:srgbClr val="2CB22C"/>
              </a:solidFill>
            </a:endParaRPr>
          </a:p>
        </p:txBody>
      </p:sp>
    </p:spTree>
    <p:extLst>
      <p:ext uri="{BB962C8B-B14F-4D97-AF65-F5344CB8AC3E}">
        <p14:creationId xmlns:p14="http://schemas.microsoft.com/office/powerpoint/2010/main" val="15786149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Section Slide Blue 1">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1DBBA73D-E75E-422F-8F14-FA8B9AFE2DB0}"/>
              </a:ext>
            </a:extLst>
          </p:cNvPr>
          <p:cNvSpPr/>
          <p:nvPr userDrawn="1"/>
        </p:nvSpPr>
        <p:spPr>
          <a:xfrm>
            <a:off x="384317" y="728869"/>
            <a:ext cx="4548087" cy="5115339"/>
          </a:xfrm>
          <a:prstGeom prst="rect">
            <a:avLst/>
          </a:prstGeom>
          <a:gradFill flip="none" rotWithShape="1">
            <a:gsLst>
              <a:gs pos="3000">
                <a:srgbClr val="0070C0">
                  <a:shade val="30000"/>
                  <a:satMod val="115000"/>
                </a:srgbClr>
              </a:gs>
              <a:gs pos="43000">
                <a:srgbClr val="0070C0">
                  <a:shade val="67500"/>
                  <a:satMod val="115000"/>
                  <a:alpha val="89000"/>
                  <a:lumMod val="92000"/>
                </a:srgbClr>
              </a:gs>
              <a:gs pos="100000">
                <a:srgbClr val="0070C0">
                  <a:shade val="100000"/>
                  <a:satMod val="115000"/>
                </a:srgb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a:p>
        </p:txBody>
      </p:sp>
      <p:sp>
        <p:nvSpPr>
          <p:cNvPr id="2" name="Title 1"/>
          <p:cNvSpPr>
            <a:spLocks noGrp="1"/>
          </p:cNvSpPr>
          <p:nvPr>
            <p:ph type="title"/>
          </p:nvPr>
        </p:nvSpPr>
        <p:spPr>
          <a:xfrm>
            <a:off x="583097" y="1099751"/>
            <a:ext cx="4108174" cy="4320388"/>
          </a:xfrm>
        </p:spPr>
        <p:txBody>
          <a:bodyPr anchor="ctr">
            <a:noAutofit/>
          </a:bodyPr>
          <a:lstStyle>
            <a:lvl1pPr algn="ctr">
              <a:defRPr sz="5200" b="0">
                <a:solidFill>
                  <a:schemeClr val="bg1"/>
                </a:solidFill>
                <a:latin typeface="Arial Nova" panose="020B0504020202020204" pitchFamily="34" charset="0"/>
              </a:defRPr>
            </a:lvl1pPr>
          </a:lstStyle>
          <a:p>
            <a:endParaRPr lang="en-US"/>
          </a:p>
        </p:txBody>
      </p:sp>
      <p:cxnSp>
        <p:nvCxnSpPr>
          <p:cNvPr id="8" name="Straight Connector 7">
            <a:extLst>
              <a:ext uri="{FF2B5EF4-FFF2-40B4-BE49-F238E27FC236}">
                <a16:creationId xmlns:a16="http://schemas.microsoft.com/office/drawing/2014/main" id="{E7696ABF-996F-43F2-825C-A998A444D642}"/>
              </a:ext>
            </a:extLst>
          </p:cNvPr>
          <p:cNvCxnSpPr/>
          <p:nvPr userDrawn="1"/>
        </p:nvCxnSpPr>
        <p:spPr>
          <a:xfrm>
            <a:off x="5338120" y="1099751"/>
            <a:ext cx="0" cy="4584357"/>
          </a:xfrm>
          <a:prstGeom prst="line">
            <a:avLst/>
          </a:prstGeom>
        </p:spPr>
        <p:style>
          <a:lnRef idx="2">
            <a:schemeClr val="dk1"/>
          </a:lnRef>
          <a:fillRef idx="0">
            <a:schemeClr val="dk1"/>
          </a:fillRef>
          <a:effectRef idx="1">
            <a:schemeClr val="dk1"/>
          </a:effectRef>
          <a:fontRef idx="minor">
            <a:schemeClr val="tx1"/>
          </a:fontRef>
        </p:style>
      </p:cxnSp>
      <p:sp>
        <p:nvSpPr>
          <p:cNvPr id="6" name="Content Placeholder 2">
            <a:extLst>
              <a:ext uri="{FF2B5EF4-FFF2-40B4-BE49-F238E27FC236}">
                <a16:creationId xmlns:a16="http://schemas.microsoft.com/office/drawing/2014/main" id="{0381B942-1073-47BB-96DF-762C5E9C353F}"/>
              </a:ext>
            </a:extLst>
          </p:cNvPr>
          <p:cNvSpPr>
            <a:spLocks noGrp="1"/>
          </p:cNvSpPr>
          <p:nvPr>
            <p:ph idx="4294967295"/>
          </p:nvPr>
        </p:nvSpPr>
        <p:spPr>
          <a:xfrm>
            <a:off x="5743831" y="555797"/>
            <a:ext cx="5255095" cy="5622934"/>
          </a:xfrm>
        </p:spPr>
        <p:txBody>
          <a:bodyPr>
            <a:normAutofit/>
          </a:bodyPr>
          <a:lstStyle/>
          <a:p>
            <a:pPr marL="0" indent="0">
              <a:buNone/>
            </a:pPr>
            <a:endParaRPr lang="en-US" sz="4000">
              <a:latin typeface="Arial" panose="020B0604020202020204" pitchFamily="34" charset="0"/>
              <a:cs typeface="Arial" panose="020B0604020202020204" pitchFamily="34" charset="0"/>
            </a:endParaRPr>
          </a:p>
          <a:p>
            <a:endParaRPr lang="en-US" sz="4000"/>
          </a:p>
          <a:p>
            <a:endParaRPr lang="en-US" sz="4000"/>
          </a:p>
          <a:p>
            <a:endParaRPr lang="en-US" sz="4000"/>
          </a:p>
          <a:p>
            <a:endParaRPr lang="en-US" sz="4000"/>
          </a:p>
          <a:p>
            <a:endParaRPr lang="en-US" sz="4000"/>
          </a:p>
          <a:p>
            <a:endParaRPr lang="en-US" sz="4000">
              <a:solidFill>
                <a:srgbClr val="2CB22C"/>
              </a:solidFill>
            </a:endParaRPr>
          </a:p>
        </p:txBody>
      </p:sp>
    </p:spTree>
    <p:extLst>
      <p:ext uri="{BB962C8B-B14F-4D97-AF65-F5344CB8AC3E}">
        <p14:creationId xmlns:p14="http://schemas.microsoft.com/office/powerpoint/2010/main" val="19453168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showMasterSp="0" preserve="1" userDrawn="1">
  <p:cSld name="Section Slide 2 Green ">
    <p:spTree>
      <p:nvGrpSpPr>
        <p:cNvPr id="1" name=""/>
        <p:cNvGrpSpPr/>
        <p:nvPr/>
      </p:nvGrpSpPr>
      <p:grpSpPr>
        <a:xfrm>
          <a:off x="0" y="0"/>
          <a:ext cx="0" cy="0"/>
          <a:chOff x="0" y="0"/>
          <a:chExt cx="0" cy="0"/>
        </a:xfrm>
      </p:grpSpPr>
      <p:sp>
        <p:nvSpPr>
          <p:cNvPr id="8" name="Rectangle 7"/>
          <p:cNvSpPr/>
          <p:nvPr userDrawn="1"/>
        </p:nvSpPr>
        <p:spPr>
          <a:xfrm>
            <a:off x="0" y="-50592"/>
            <a:ext cx="12192000" cy="6908591"/>
          </a:xfrm>
          <a:prstGeom prst="rect">
            <a:avLst/>
          </a:prstGeom>
          <a:gradFill flip="none" rotWithShape="1">
            <a:gsLst>
              <a:gs pos="0">
                <a:srgbClr val="6DC15F">
                  <a:shade val="30000"/>
                  <a:satMod val="115000"/>
                </a:srgbClr>
              </a:gs>
              <a:gs pos="47000">
                <a:srgbClr val="6DC15F">
                  <a:shade val="67500"/>
                  <a:satMod val="115000"/>
                </a:srgbClr>
              </a:gs>
              <a:gs pos="100000">
                <a:srgbClr val="6DC15F">
                  <a:shade val="100000"/>
                  <a:satMod val="115000"/>
                  <a:alpha val="65000"/>
                  <a:lumMod val="82000"/>
                  <a:lumOff val="18000"/>
                </a:srgbClr>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lvl="0"/>
            <a:endParaRPr/>
          </a:p>
        </p:txBody>
      </p:sp>
      <p:sp>
        <p:nvSpPr>
          <p:cNvPr id="4" name="Rectangle 3">
            <a:extLst>
              <a:ext uri="{FF2B5EF4-FFF2-40B4-BE49-F238E27FC236}">
                <a16:creationId xmlns:a16="http://schemas.microsoft.com/office/drawing/2014/main" id="{575E164F-8924-43AB-A1F6-DF6B1CCC090A}"/>
              </a:ext>
            </a:extLst>
          </p:cNvPr>
          <p:cNvSpPr/>
          <p:nvPr userDrawn="1"/>
        </p:nvSpPr>
        <p:spPr>
          <a:xfrm>
            <a:off x="6095999" y="1049740"/>
            <a:ext cx="5857103" cy="4707924"/>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6398472" y="1832006"/>
            <a:ext cx="5252158" cy="3143393"/>
          </a:xfr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sz="5400">
                <a:solidFill>
                  <a:schemeClr val="tx2"/>
                </a:solidFill>
                <a:latin typeface="Arial Nova" panose="020B0504020202020204" pitchFamily="34" charset="0"/>
                <a:ea typeface="+mn-ea"/>
                <a:cs typeface="+mn-cs"/>
              </a:defRPr>
            </a:lvl1pPr>
          </a:lstStyle>
          <a:p>
            <a:pPr marL="0" lvl="0"/>
            <a:r>
              <a:rPr lang="en-US"/>
              <a:t>Click to edit Master title style</a:t>
            </a:r>
            <a:endParaRPr/>
          </a:p>
        </p:txBody>
      </p:sp>
    </p:spTree>
    <p:extLst>
      <p:ext uri="{BB962C8B-B14F-4D97-AF65-F5344CB8AC3E}">
        <p14:creationId xmlns:p14="http://schemas.microsoft.com/office/powerpoint/2010/main" val="5510858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3768">
          <p15:clr>
            <a:srgbClr val="FDE53C"/>
          </p15:clr>
        </p15:guide>
        <p15:guide id="2" orient="horz" pos="1296">
          <p15:clr>
            <a:srgbClr val="FDE53C"/>
          </p15:clr>
        </p15:guide>
      </p15:sldGuideLst>
    </p:ext>
  </p:extLst>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preserve="1" userDrawn="1">
  <p:cSld name="Section Slide 2 Blue">
    <p:spTree>
      <p:nvGrpSpPr>
        <p:cNvPr id="1" name=""/>
        <p:cNvGrpSpPr/>
        <p:nvPr/>
      </p:nvGrpSpPr>
      <p:grpSpPr>
        <a:xfrm>
          <a:off x="0" y="0"/>
          <a:ext cx="0" cy="0"/>
          <a:chOff x="0" y="0"/>
          <a:chExt cx="0" cy="0"/>
        </a:xfrm>
      </p:grpSpPr>
      <p:sp>
        <p:nvSpPr>
          <p:cNvPr id="8" name="Rectangle 7"/>
          <p:cNvSpPr/>
          <p:nvPr userDrawn="1"/>
        </p:nvSpPr>
        <p:spPr>
          <a:xfrm>
            <a:off x="0" y="-50592"/>
            <a:ext cx="12192000" cy="6908591"/>
          </a:xfrm>
          <a:prstGeom prst="rect">
            <a:avLst/>
          </a:prstGeom>
          <a:gradFill flip="none" rotWithShape="1">
            <a:gsLst>
              <a:gs pos="3000">
                <a:srgbClr val="0070C0">
                  <a:shade val="30000"/>
                  <a:satMod val="115000"/>
                </a:srgbClr>
              </a:gs>
              <a:gs pos="43000">
                <a:srgbClr val="0070C0">
                  <a:shade val="67500"/>
                  <a:satMod val="115000"/>
                  <a:alpha val="89000"/>
                  <a:lumMod val="92000"/>
                </a:srgbClr>
              </a:gs>
              <a:gs pos="100000">
                <a:srgbClr val="0070C0">
                  <a:shade val="100000"/>
                  <a:satMod val="115000"/>
                </a:srgb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a:p>
        </p:txBody>
      </p:sp>
      <p:sp>
        <p:nvSpPr>
          <p:cNvPr id="4" name="Rectangle 3">
            <a:extLst>
              <a:ext uri="{FF2B5EF4-FFF2-40B4-BE49-F238E27FC236}">
                <a16:creationId xmlns:a16="http://schemas.microsoft.com/office/drawing/2014/main" id="{575E164F-8924-43AB-A1F6-DF6B1CCC090A}"/>
              </a:ext>
            </a:extLst>
          </p:cNvPr>
          <p:cNvSpPr/>
          <p:nvPr userDrawn="1"/>
        </p:nvSpPr>
        <p:spPr>
          <a:xfrm>
            <a:off x="6095999" y="1049740"/>
            <a:ext cx="5857103" cy="4707924"/>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6398472" y="1832006"/>
            <a:ext cx="5252158" cy="3143393"/>
          </a:xfr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sz="5400">
                <a:solidFill>
                  <a:schemeClr val="tx2"/>
                </a:solidFill>
                <a:latin typeface="Arial Nova" panose="020B0504020202020204" pitchFamily="34" charset="0"/>
                <a:ea typeface="+mn-ea"/>
                <a:cs typeface="+mn-cs"/>
              </a:defRPr>
            </a:lvl1pPr>
          </a:lstStyle>
          <a:p>
            <a:pPr marL="0" lvl="0"/>
            <a:r>
              <a:rPr lang="en-US"/>
              <a:t>Click to edit Master title style</a:t>
            </a:r>
            <a:endParaRPr/>
          </a:p>
        </p:txBody>
      </p:sp>
    </p:spTree>
    <p:extLst>
      <p:ext uri="{BB962C8B-B14F-4D97-AF65-F5344CB8AC3E}">
        <p14:creationId xmlns:p14="http://schemas.microsoft.com/office/powerpoint/2010/main" val="12741924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3768">
          <p15:clr>
            <a:srgbClr val="FDE53C"/>
          </p15:clr>
        </p15:guide>
        <p15:guide id="2" orient="horz" pos="1296">
          <p15:clr>
            <a:srgbClr val="FDE53C"/>
          </p15:clr>
        </p15:guide>
      </p15:sldGuideLst>
    </p:ext>
  </p:extLst>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preserve="1" userDrawn="1">
  <p:cSld name="Section Slide 3 Green">
    <p:spTree>
      <p:nvGrpSpPr>
        <p:cNvPr id="1" name=""/>
        <p:cNvGrpSpPr/>
        <p:nvPr/>
      </p:nvGrpSpPr>
      <p:grpSpPr>
        <a:xfrm>
          <a:off x="0" y="0"/>
          <a:ext cx="0" cy="0"/>
          <a:chOff x="0" y="0"/>
          <a:chExt cx="0" cy="0"/>
        </a:xfrm>
      </p:grpSpPr>
      <p:sp>
        <p:nvSpPr>
          <p:cNvPr id="8" name="Rectangle 7"/>
          <p:cNvSpPr/>
          <p:nvPr userDrawn="1"/>
        </p:nvSpPr>
        <p:spPr>
          <a:xfrm>
            <a:off x="0" y="-50592"/>
            <a:ext cx="12192000" cy="6908591"/>
          </a:xfrm>
          <a:prstGeom prst="rect">
            <a:avLst/>
          </a:prstGeom>
          <a:gradFill flip="none" rotWithShape="1">
            <a:gsLst>
              <a:gs pos="0">
                <a:srgbClr val="6DC15F">
                  <a:shade val="30000"/>
                  <a:satMod val="115000"/>
                </a:srgbClr>
              </a:gs>
              <a:gs pos="47000">
                <a:srgbClr val="6DC15F">
                  <a:shade val="67500"/>
                  <a:satMod val="115000"/>
                </a:srgbClr>
              </a:gs>
              <a:gs pos="100000">
                <a:srgbClr val="6DC15F">
                  <a:shade val="100000"/>
                  <a:satMod val="115000"/>
                  <a:alpha val="65000"/>
                  <a:lumMod val="82000"/>
                  <a:lumOff val="18000"/>
                </a:srgbClr>
              </a:gs>
            </a:gsLst>
            <a:path path="circle">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lvl="0"/>
            <a:endParaRPr/>
          </a:p>
        </p:txBody>
      </p:sp>
      <p:sp>
        <p:nvSpPr>
          <p:cNvPr id="4" name="Rectangle 3">
            <a:extLst>
              <a:ext uri="{FF2B5EF4-FFF2-40B4-BE49-F238E27FC236}">
                <a16:creationId xmlns:a16="http://schemas.microsoft.com/office/drawing/2014/main" id="{575E164F-8924-43AB-A1F6-DF6B1CCC090A}"/>
              </a:ext>
            </a:extLst>
          </p:cNvPr>
          <p:cNvSpPr/>
          <p:nvPr userDrawn="1"/>
        </p:nvSpPr>
        <p:spPr>
          <a:xfrm>
            <a:off x="238897" y="1075038"/>
            <a:ext cx="5857103" cy="4707924"/>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541369" y="1832004"/>
            <a:ext cx="5252158" cy="3143393"/>
          </a:xfr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sz="5400">
                <a:solidFill>
                  <a:schemeClr val="tx2"/>
                </a:solidFill>
                <a:latin typeface="Arial Nova" panose="020B0504020202020204" pitchFamily="34" charset="0"/>
                <a:ea typeface="+mn-ea"/>
                <a:cs typeface="+mn-cs"/>
              </a:defRPr>
            </a:lvl1pPr>
          </a:lstStyle>
          <a:p>
            <a:pPr marL="0" lvl="0"/>
            <a:r>
              <a:rPr lang="en-US"/>
              <a:t>Click to edit Master title style</a:t>
            </a:r>
            <a:endParaRPr/>
          </a:p>
        </p:txBody>
      </p:sp>
      <p:sp>
        <p:nvSpPr>
          <p:cNvPr id="5" name="Picture Placeholder 2" descr="An empty placeholder to add an image. Click on the placeholder and select the image that you wish to add">
            <a:extLst>
              <a:ext uri="{FF2B5EF4-FFF2-40B4-BE49-F238E27FC236}">
                <a16:creationId xmlns:a16="http://schemas.microsoft.com/office/drawing/2014/main" id="{9F514430-93D0-4C21-9DC4-0A33892272E9}"/>
              </a:ext>
            </a:extLst>
          </p:cNvPr>
          <p:cNvSpPr>
            <a:spLocks noGrp="1"/>
          </p:cNvSpPr>
          <p:nvPr>
            <p:ph type="pic" idx="1"/>
          </p:nvPr>
        </p:nvSpPr>
        <p:spPr>
          <a:xfrm>
            <a:off x="7048500" y="1442957"/>
            <a:ext cx="4048125" cy="3921489"/>
          </a:xfrm>
        </p:spPr>
        <p:txBody>
          <a:bodyPr tIns="1371600">
            <a:normAutofit/>
          </a:bodyPr>
          <a:lstStyle>
            <a:lvl1pPr marL="0" indent="0" algn="ctr">
              <a:spcBef>
                <a:spcPts val="0"/>
              </a:spcBef>
              <a:buNone/>
              <a:defRPr sz="2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a:p>
        </p:txBody>
      </p:sp>
    </p:spTree>
    <p:extLst>
      <p:ext uri="{BB962C8B-B14F-4D97-AF65-F5344CB8AC3E}">
        <p14:creationId xmlns:p14="http://schemas.microsoft.com/office/powerpoint/2010/main" val="7249044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3768">
          <p15:clr>
            <a:srgbClr val="FDE53C"/>
          </p15:clr>
        </p15:guide>
        <p15:guide id="2" orient="horz" pos="1296">
          <p15:clr>
            <a:srgbClr val="FDE53C"/>
          </p15:clr>
        </p15:guide>
      </p15:sldGuideLst>
    </p:ext>
  </p:extLst>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preserve="1" userDrawn="1">
  <p:cSld name="Section Slide 3 Blue">
    <p:spTree>
      <p:nvGrpSpPr>
        <p:cNvPr id="1" name=""/>
        <p:cNvGrpSpPr/>
        <p:nvPr/>
      </p:nvGrpSpPr>
      <p:grpSpPr>
        <a:xfrm>
          <a:off x="0" y="0"/>
          <a:ext cx="0" cy="0"/>
          <a:chOff x="0" y="0"/>
          <a:chExt cx="0" cy="0"/>
        </a:xfrm>
      </p:grpSpPr>
      <p:sp>
        <p:nvSpPr>
          <p:cNvPr id="8" name="Rectangle 7"/>
          <p:cNvSpPr/>
          <p:nvPr userDrawn="1"/>
        </p:nvSpPr>
        <p:spPr>
          <a:xfrm>
            <a:off x="0" y="-50592"/>
            <a:ext cx="12192000" cy="6908591"/>
          </a:xfrm>
          <a:prstGeom prst="rect">
            <a:avLst/>
          </a:prstGeom>
          <a:gradFill flip="none" rotWithShape="1">
            <a:gsLst>
              <a:gs pos="3000">
                <a:srgbClr val="0070C0">
                  <a:shade val="30000"/>
                  <a:satMod val="115000"/>
                </a:srgbClr>
              </a:gs>
              <a:gs pos="43000">
                <a:srgbClr val="0070C0">
                  <a:shade val="67500"/>
                  <a:satMod val="115000"/>
                  <a:alpha val="89000"/>
                  <a:lumMod val="92000"/>
                </a:srgbClr>
              </a:gs>
              <a:gs pos="100000">
                <a:srgbClr val="0070C0">
                  <a:shade val="100000"/>
                  <a:satMod val="115000"/>
                </a:srgb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a:p>
        </p:txBody>
      </p:sp>
      <p:sp>
        <p:nvSpPr>
          <p:cNvPr id="4" name="Rectangle 3">
            <a:extLst>
              <a:ext uri="{FF2B5EF4-FFF2-40B4-BE49-F238E27FC236}">
                <a16:creationId xmlns:a16="http://schemas.microsoft.com/office/drawing/2014/main" id="{575E164F-8924-43AB-A1F6-DF6B1CCC090A}"/>
              </a:ext>
            </a:extLst>
          </p:cNvPr>
          <p:cNvSpPr/>
          <p:nvPr userDrawn="1"/>
        </p:nvSpPr>
        <p:spPr>
          <a:xfrm>
            <a:off x="465169" y="1075038"/>
            <a:ext cx="5857103" cy="4707924"/>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767641" y="1857303"/>
            <a:ext cx="5252158" cy="3143393"/>
          </a:xfr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sz="5400">
                <a:solidFill>
                  <a:schemeClr val="tx2"/>
                </a:solidFill>
                <a:latin typeface="Arial Nova" panose="020B0504020202020204" pitchFamily="34" charset="0"/>
                <a:ea typeface="+mn-ea"/>
                <a:cs typeface="+mn-cs"/>
              </a:defRPr>
            </a:lvl1pPr>
          </a:lstStyle>
          <a:p>
            <a:pPr marL="0" lvl="0"/>
            <a:r>
              <a:rPr lang="en-US"/>
              <a:t>Click to edit Master title style</a:t>
            </a:r>
            <a:endParaRPr/>
          </a:p>
        </p:txBody>
      </p:sp>
      <p:sp>
        <p:nvSpPr>
          <p:cNvPr id="5" name="Picture Placeholder 2" descr="An empty placeholder to add an image. Click on the placeholder and select the image that you wish to add">
            <a:extLst>
              <a:ext uri="{FF2B5EF4-FFF2-40B4-BE49-F238E27FC236}">
                <a16:creationId xmlns:a16="http://schemas.microsoft.com/office/drawing/2014/main" id="{9F514430-93D0-4C21-9DC4-0A33892272E9}"/>
              </a:ext>
            </a:extLst>
          </p:cNvPr>
          <p:cNvSpPr>
            <a:spLocks noGrp="1"/>
          </p:cNvSpPr>
          <p:nvPr>
            <p:ph type="pic" idx="1"/>
          </p:nvPr>
        </p:nvSpPr>
        <p:spPr>
          <a:xfrm>
            <a:off x="7048500" y="1442957"/>
            <a:ext cx="4048125" cy="3921489"/>
          </a:xfrm>
        </p:spPr>
        <p:txBody>
          <a:bodyPr tIns="1371600">
            <a:normAutofit/>
          </a:bodyPr>
          <a:lstStyle>
            <a:lvl1pPr marL="0" indent="0" algn="ctr">
              <a:spcBef>
                <a:spcPts val="0"/>
              </a:spcBef>
              <a:buNone/>
              <a:defRPr sz="2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a:p>
        </p:txBody>
      </p:sp>
    </p:spTree>
    <p:extLst>
      <p:ext uri="{BB962C8B-B14F-4D97-AF65-F5344CB8AC3E}">
        <p14:creationId xmlns:p14="http://schemas.microsoft.com/office/powerpoint/2010/main" val="36430389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3768">
          <p15:clr>
            <a:srgbClr val="FDE53C"/>
          </p15:clr>
        </p15:guide>
        <p15:guide id="2" orient="horz" pos="1296">
          <p15:clr>
            <a:srgbClr val="FDE53C"/>
          </p15:clr>
        </p15:guide>
      </p15:sldGuideLst>
    </p:ext>
  </p:extLst>
</p:sldLayout>
</file>

<file path=ppt/slideLayouts/slideLayout37.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235964" y="374742"/>
            <a:ext cx="9720072" cy="1086678"/>
          </a:xfrm>
        </p:spPr>
        <p:txBody>
          <a:bodyPr/>
          <a:lstStyle/>
          <a:p>
            <a:r>
              <a:rPr lang="en-US"/>
              <a:t>Click to edit Master title style</a:t>
            </a:r>
          </a:p>
        </p:txBody>
      </p:sp>
      <p:sp>
        <p:nvSpPr>
          <p:cNvPr id="3" name="Content Placeholder 2"/>
          <p:cNvSpPr>
            <a:spLocks noGrp="1"/>
          </p:cNvSpPr>
          <p:nvPr>
            <p:ph idx="1"/>
          </p:nvPr>
        </p:nvSpPr>
        <p:spPr>
          <a:xfrm>
            <a:off x="1024128" y="2286000"/>
            <a:ext cx="9720071" cy="4023360"/>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1024128" y="6470704"/>
            <a:ext cx="2154142" cy="274320"/>
          </a:xfrm>
          <a:prstGeom prst="rect">
            <a:avLst/>
          </a:prstGeom>
        </p:spPr>
        <p:txBody>
          <a:bodyPr/>
          <a:lstStyle/>
          <a:p>
            <a:fld id="{BF12DAC8-23BD-4594-B4E4-DF58A1A47400}" type="datetime1">
              <a:rPr lang="en-US" smtClean="0"/>
              <a:t>5/10/2023</a:t>
            </a:fld>
            <a:endParaRPr lang="en-US"/>
          </a:p>
        </p:txBody>
      </p:sp>
      <p:sp>
        <p:nvSpPr>
          <p:cNvPr id="5" name="Footer Placeholder 4"/>
          <p:cNvSpPr>
            <a:spLocks noGrp="1"/>
          </p:cNvSpPr>
          <p:nvPr>
            <p:ph type="ftr" sz="quarter" idx="11"/>
          </p:nvPr>
        </p:nvSpPr>
        <p:spPr>
          <a:xfrm>
            <a:off x="4842932" y="6470704"/>
            <a:ext cx="5901458" cy="274320"/>
          </a:xfrm>
          <a:prstGeom prst="rect">
            <a:avLst/>
          </a:prstGeom>
        </p:spPr>
        <p:txBody>
          <a:bodyPr/>
          <a:lstStyle/>
          <a:p>
            <a:endParaRPr lang="en-US"/>
          </a:p>
        </p:txBody>
      </p:sp>
    </p:spTree>
    <p:extLst>
      <p:ext uri="{BB962C8B-B14F-4D97-AF65-F5344CB8AC3E}">
        <p14:creationId xmlns:p14="http://schemas.microsoft.com/office/powerpoint/2010/main" val="250087318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Icebreake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0BF01E60-3C95-41DC-AA6F-85BCF6B88522}"/>
              </a:ext>
            </a:extLst>
          </p:cNvPr>
          <p:cNvSpPr/>
          <p:nvPr userDrawn="1"/>
        </p:nvSpPr>
        <p:spPr>
          <a:xfrm>
            <a:off x="0" y="0"/>
            <a:ext cx="4400550"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 Placeholder 3">
            <a:extLst>
              <a:ext uri="{FF2B5EF4-FFF2-40B4-BE49-F238E27FC236}">
                <a16:creationId xmlns:a16="http://schemas.microsoft.com/office/drawing/2014/main" id="{E76A4393-279C-4241-84A9-B6D0D56FF315}"/>
              </a:ext>
            </a:extLst>
          </p:cNvPr>
          <p:cNvSpPr>
            <a:spLocks noGrp="1"/>
          </p:cNvSpPr>
          <p:nvPr>
            <p:ph type="body" sz="quarter" idx="10"/>
          </p:nvPr>
        </p:nvSpPr>
        <p:spPr>
          <a:xfrm>
            <a:off x="561975" y="776287"/>
            <a:ext cx="3276600" cy="5305425"/>
          </a:xfrm>
        </p:spPr>
        <p:txBody>
          <a:bodyPr>
            <a:normAutofit/>
          </a:bodyPr>
          <a:lstStyle>
            <a:lvl1pPr marL="0" indent="0">
              <a:buNone/>
              <a:defRPr sz="4800">
                <a:solidFill>
                  <a:schemeClr val="bg1"/>
                </a:solidFill>
                <a:latin typeface="Georgia Pro" panose="02040502050405020303" pitchFamily="18" charset="0"/>
              </a:defRPr>
            </a:lvl1pPr>
          </a:lstStyle>
          <a:p>
            <a:pPr lvl="0"/>
            <a:r>
              <a:rPr lang="en-US"/>
              <a:t>Click to edit Master text</a:t>
            </a:r>
          </a:p>
        </p:txBody>
      </p:sp>
      <p:sp>
        <p:nvSpPr>
          <p:cNvPr id="6" name="Picture Placeholder 5">
            <a:extLst>
              <a:ext uri="{FF2B5EF4-FFF2-40B4-BE49-F238E27FC236}">
                <a16:creationId xmlns:a16="http://schemas.microsoft.com/office/drawing/2014/main" id="{EA14F830-4523-4C64-B58C-D609420DA8AE}"/>
              </a:ext>
            </a:extLst>
          </p:cNvPr>
          <p:cNvSpPr>
            <a:spLocks noGrp="1"/>
          </p:cNvSpPr>
          <p:nvPr>
            <p:ph type="pic" sz="quarter" idx="11"/>
          </p:nvPr>
        </p:nvSpPr>
        <p:spPr>
          <a:xfrm>
            <a:off x="4752975" y="623886"/>
            <a:ext cx="2952750" cy="5610225"/>
          </a:xfrm>
        </p:spPr>
        <p:txBody>
          <a:bodyPr/>
          <a:lstStyle/>
          <a:p>
            <a:endParaRPr lang="en-US"/>
          </a:p>
        </p:txBody>
      </p:sp>
      <p:sp>
        <p:nvSpPr>
          <p:cNvPr id="8" name="Text Placeholder 7">
            <a:extLst>
              <a:ext uri="{FF2B5EF4-FFF2-40B4-BE49-F238E27FC236}">
                <a16:creationId xmlns:a16="http://schemas.microsoft.com/office/drawing/2014/main" id="{0505F940-1B1E-4447-BB59-C2332EF2CDFD}"/>
              </a:ext>
            </a:extLst>
          </p:cNvPr>
          <p:cNvSpPr>
            <a:spLocks noGrp="1"/>
          </p:cNvSpPr>
          <p:nvPr>
            <p:ph type="body" sz="quarter" idx="12"/>
          </p:nvPr>
        </p:nvSpPr>
        <p:spPr>
          <a:xfrm>
            <a:off x="8058150" y="923925"/>
            <a:ext cx="3752850" cy="4714875"/>
          </a:xfrm>
        </p:spPr>
        <p:txBody>
          <a:bodyPr>
            <a:normAutofit/>
          </a:bodyPr>
          <a:lstStyle>
            <a:lvl1pPr marL="0" indent="0">
              <a:buNone/>
              <a:defRPr sz="4400" b="1">
                <a:latin typeface="+mj-lt"/>
              </a:defRPr>
            </a:lvl1pPr>
          </a:lstStyle>
          <a:p>
            <a:pPr lvl="0"/>
            <a:endParaRPr lang="en-US"/>
          </a:p>
        </p:txBody>
      </p:sp>
      <p:sp>
        <p:nvSpPr>
          <p:cNvPr id="9" name="Slide Number Placeholder 4">
            <a:extLst>
              <a:ext uri="{FF2B5EF4-FFF2-40B4-BE49-F238E27FC236}">
                <a16:creationId xmlns:a16="http://schemas.microsoft.com/office/drawing/2014/main" id="{8CB12589-ACA7-4C6C-AB23-478453B967C2}"/>
              </a:ext>
            </a:extLst>
          </p:cNvPr>
          <p:cNvSpPr>
            <a:spLocks noGrp="1"/>
          </p:cNvSpPr>
          <p:nvPr>
            <p:ph type="sldNum" sz="quarter" idx="4"/>
          </p:nvPr>
        </p:nvSpPr>
        <p:spPr>
          <a:xfrm>
            <a:off x="9179694" y="6405885"/>
            <a:ext cx="2743200" cy="365125"/>
          </a:xfrm>
          <a:prstGeom prst="rect">
            <a:avLst/>
          </a:prstGeom>
        </p:spPr>
        <p:txBody>
          <a:bodyPr vert="horz" lIns="91440" tIns="45720" rIns="91440" bIns="45720" rtlCol="0" anchor="ctr">
            <a:normAutofit/>
          </a:bodyPr>
          <a:lstStyle>
            <a:lvl1pPr>
              <a:defRPr lang="en-US" smtClean="0">
                <a:latin typeface="Arial Nova" panose="020B0504020202020204" pitchFamily="34" charset="0"/>
              </a:defRPr>
            </a:lvl1pPr>
          </a:lstStyle>
          <a:p>
            <a:pPr>
              <a:spcAft>
                <a:spcPts val="600"/>
              </a:spcAft>
            </a:pPr>
            <a:fld id="{9F6A1695-EE1A-47E5-B690-CB114231B8B2}" type="slidenum">
              <a:rPr lang="en-US" smtClean="0"/>
              <a:pPr>
                <a:spcAft>
                  <a:spcPts val="600"/>
                </a:spcAft>
              </a:pPr>
              <a:t>‹#›</a:t>
            </a:fld>
            <a:endParaRPr lang="en-US"/>
          </a:p>
        </p:txBody>
      </p:sp>
    </p:spTree>
    <p:extLst>
      <p:ext uri="{BB962C8B-B14F-4D97-AF65-F5344CB8AC3E}">
        <p14:creationId xmlns:p14="http://schemas.microsoft.com/office/powerpoint/2010/main" val="37961525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Blank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5594996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Group Activity">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36F0FB1A-6C5D-4C17-817A-55999B34D73F}"/>
              </a:ext>
            </a:extLst>
          </p:cNvPr>
          <p:cNvSpPr/>
          <p:nvPr userDrawn="1"/>
        </p:nvSpPr>
        <p:spPr>
          <a:xfrm>
            <a:off x="5909733" y="12395"/>
            <a:ext cx="6282267" cy="6858000"/>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a:extLst>
              <a:ext uri="{FF2B5EF4-FFF2-40B4-BE49-F238E27FC236}">
                <a16:creationId xmlns:a16="http://schemas.microsoft.com/office/drawing/2014/main" id="{55489D09-2406-4AF1-88FE-D2214B9B183C}"/>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1560286" y="-13731"/>
            <a:ext cx="4155582" cy="6882274"/>
          </a:xfrm>
          <a:prstGeom prst="rect">
            <a:avLst/>
          </a:prstGeom>
          <a:noFill/>
          <a:effectLst>
            <a:softEdge rad="12700"/>
          </a:effectLst>
        </p:spPr>
      </p:pic>
      <p:sp>
        <p:nvSpPr>
          <p:cNvPr id="5" name="Text Placeholder 10">
            <a:extLst>
              <a:ext uri="{FF2B5EF4-FFF2-40B4-BE49-F238E27FC236}">
                <a16:creationId xmlns:a16="http://schemas.microsoft.com/office/drawing/2014/main" id="{6638AF10-5E32-42AD-9A47-6C4DF44F3FA8}"/>
              </a:ext>
            </a:extLst>
          </p:cNvPr>
          <p:cNvSpPr txBox="1">
            <a:spLocks/>
          </p:cNvSpPr>
          <p:nvPr userDrawn="1"/>
        </p:nvSpPr>
        <p:spPr>
          <a:xfrm>
            <a:off x="6248399" y="29328"/>
            <a:ext cx="5788925" cy="6766472"/>
          </a:xfrm>
          <a:prstGeom prst="rect">
            <a:avLst/>
          </a:prstGeom>
        </p:spPr>
        <p:txBody>
          <a:bodyPr>
            <a:normAutofit/>
          </a:bodyPr>
          <a:lstStyle>
            <a:lvl1pPr marL="210312" indent="-210312" algn="l" defTabSz="914400" rtl="0" eaLnBrk="1" latinLnBrk="0" hangingPunct="1">
              <a:lnSpc>
                <a:spcPct val="90000"/>
              </a:lnSpc>
              <a:spcBef>
                <a:spcPts val="1100"/>
              </a:spcBef>
              <a:buFont typeface="Arial" panose="020B0604020202020204" pitchFamily="34" charset="0"/>
              <a:buChar char="•"/>
              <a:defRPr sz="2200" kern="1200">
                <a:solidFill>
                  <a:schemeClr val="tx1"/>
                </a:solidFill>
                <a:latin typeface="Arial Nova" panose="020B0504020202020204" pitchFamily="34" charset="0"/>
                <a:ea typeface="+mn-ea"/>
                <a:cs typeface="+mn-cs"/>
              </a:defRPr>
            </a:lvl1pPr>
            <a:lvl2pPr marL="438912" indent="-155448" algn="l" defTabSz="914400" rtl="0" eaLnBrk="1" latinLnBrk="0" hangingPunct="1">
              <a:lnSpc>
                <a:spcPct val="90000"/>
              </a:lnSpc>
              <a:spcBef>
                <a:spcPts val="400"/>
              </a:spcBef>
              <a:buFont typeface="Arial" panose="020B0604020202020204" pitchFamily="34" charset="0"/>
              <a:buChar char="•"/>
              <a:defRPr sz="2200" kern="1200">
                <a:solidFill>
                  <a:schemeClr val="tx1"/>
                </a:solidFill>
                <a:latin typeface="Arial Nova" panose="020B0504020202020204" pitchFamily="34" charset="0"/>
                <a:ea typeface="+mn-ea"/>
                <a:cs typeface="+mn-cs"/>
              </a:defRPr>
            </a:lvl2pPr>
            <a:lvl3pPr marL="676656" indent="-155448" algn="l" defTabSz="914400" rtl="0" eaLnBrk="1" latinLnBrk="0" hangingPunct="1">
              <a:lnSpc>
                <a:spcPct val="90000"/>
              </a:lnSpc>
              <a:spcBef>
                <a:spcPts val="400"/>
              </a:spcBef>
              <a:buFont typeface="Arial" panose="020B0604020202020204" pitchFamily="34" charset="0"/>
              <a:buChar char="•"/>
              <a:defRPr sz="2200" kern="1200">
                <a:solidFill>
                  <a:schemeClr val="tx1"/>
                </a:solidFill>
                <a:latin typeface="Arial Nova" panose="020B0504020202020204" pitchFamily="34" charset="0"/>
                <a:ea typeface="+mn-ea"/>
                <a:cs typeface="+mn-cs"/>
              </a:defRPr>
            </a:lvl3pPr>
            <a:lvl4pPr marL="905256" indent="-155448" algn="l" defTabSz="914400" rtl="0" eaLnBrk="1" latinLnBrk="0" hangingPunct="1">
              <a:lnSpc>
                <a:spcPct val="90000"/>
              </a:lnSpc>
              <a:spcBef>
                <a:spcPts val="400"/>
              </a:spcBef>
              <a:buFont typeface="Arial" panose="020B0604020202020204" pitchFamily="34" charset="0"/>
              <a:buChar char="•"/>
              <a:defRPr sz="2200" kern="1200">
                <a:solidFill>
                  <a:schemeClr val="tx1"/>
                </a:solidFill>
                <a:latin typeface="Arial Nova" panose="020B0504020202020204" pitchFamily="34" charset="0"/>
                <a:ea typeface="+mn-ea"/>
                <a:cs typeface="+mn-cs"/>
              </a:defRPr>
            </a:lvl4pPr>
            <a:lvl5pPr marL="1133856" indent="-155448" algn="l" defTabSz="914400" rtl="0" eaLnBrk="1" latinLnBrk="0" hangingPunct="1">
              <a:lnSpc>
                <a:spcPct val="90000"/>
              </a:lnSpc>
              <a:spcBef>
                <a:spcPts val="400"/>
              </a:spcBef>
              <a:buFont typeface="Arial" panose="020B0604020202020204" pitchFamily="34" charset="0"/>
              <a:buChar char="•"/>
              <a:defRPr sz="2200" kern="1200">
                <a:solidFill>
                  <a:schemeClr val="tx1"/>
                </a:solidFill>
                <a:latin typeface="Arial Nova" panose="020B0504020202020204" pitchFamily="34" charset="0"/>
                <a:ea typeface="+mn-ea"/>
                <a:cs typeface="+mn-cs"/>
              </a:defRPr>
            </a:lvl5pPr>
            <a:lvl6pPr marL="1362456" indent="-155448" algn="l" defTabSz="914400" rtl="0" eaLnBrk="1" latinLnBrk="0" hangingPunct="1">
              <a:lnSpc>
                <a:spcPct val="90000"/>
              </a:lnSpc>
              <a:spcBef>
                <a:spcPts val="400"/>
              </a:spcBef>
              <a:buFont typeface="Arial" panose="020B0604020202020204" pitchFamily="34" charset="0"/>
              <a:buChar char="•"/>
              <a:defRPr sz="1600" kern="1200">
                <a:solidFill>
                  <a:schemeClr val="tx1"/>
                </a:solidFill>
                <a:latin typeface="+mn-lt"/>
                <a:ea typeface="+mn-ea"/>
                <a:cs typeface="+mn-cs"/>
              </a:defRPr>
            </a:lvl6pPr>
            <a:lvl7pPr marL="1591056" indent="-155448" algn="l" defTabSz="914400" rtl="0" eaLnBrk="1" latinLnBrk="0" hangingPunct="1">
              <a:lnSpc>
                <a:spcPct val="90000"/>
              </a:lnSpc>
              <a:spcBef>
                <a:spcPts val="400"/>
              </a:spcBef>
              <a:buFont typeface="Arial" panose="020B0604020202020204" pitchFamily="34" charset="0"/>
              <a:buChar char="•"/>
              <a:defRPr sz="1600" kern="1200">
                <a:solidFill>
                  <a:schemeClr val="tx1"/>
                </a:solidFill>
                <a:latin typeface="+mn-lt"/>
                <a:ea typeface="+mn-ea"/>
                <a:cs typeface="+mn-cs"/>
              </a:defRPr>
            </a:lvl7pPr>
            <a:lvl8pPr marL="1819656" indent="-155448" algn="l" defTabSz="914400" rtl="0" eaLnBrk="1" latinLnBrk="0" hangingPunct="1">
              <a:lnSpc>
                <a:spcPct val="90000"/>
              </a:lnSpc>
              <a:spcBef>
                <a:spcPts val="400"/>
              </a:spcBef>
              <a:buFont typeface="Arial" panose="020B0604020202020204" pitchFamily="34" charset="0"/>
              <a:buChar char="•"/>
              <a:defRPr sz="1600" kern="1200">
                <a:solidFill>
                  <a:schemeClr val="tx1"/>
                </a:solidFill>
                <a:latin typeface="+mn-lt"/>
                <a:ea typeface="+mn-ea"/>
                <a:cs typeface="+mn-cs"/>
              </a:defRPr>
            </a:lvl8pPr>
            <a:lvl9pPr marL="2048256" indent="-155448" algn="l" defTabSz="914400" rtl="0" eaLnBrk="1" latinLnBrk="0" hangingPunct="1">
              <a:lnSpc>
                <a:spcPct val="90000"/>
              </a:lnSpc>
              <a:spcBef>
                <a:spcPts val="400"/>
              </a:spcBef>
              <a:buFont typeface="Arial" panose="020B0604020202020204" pitchFamily="34" charset="0"/>
              <a:buChar char="•"/>
              <a:defRPr sz="1600" kern="1200">
                <a:solidFill>
                  <a:schemeClr val="tx1"/>
                </a:solidFill>
                <a:latin typeface="+mn-lt"/>
                <a:ea typeface="+mn-ea"/>
                <a:cs typeface="+mn-cs"/>
              </a:defRPr>
            </a:lvl9pPr>
          </a:lstStyle>
          <a:p>
            <a:pPr marL="0" indent="0">
              <a:buFont typeface="Arial" panose="020B0604020202020204" pitchFamily="34" charset="0"/>
              <a:buNone/>
            </a:pPr>
            <a:endParaRPr lang="en-US" sz="1900" b="1"/>
          </a:p>
        </p:txBody>
      </p:sp>
      <p:sp>
        <p:nvSpPr>
          <p:cNvPr id="6" name="Text Placeholder 7">
            <a:extLst>
              <a:ext uri="{FF2B5EF4-FFF2-40B4-BE49-F238E27FC236}">
                <a16:creationId xmlns:a16="http://schemas.microsoft.com/office/drawing/2014/main" id="{4A6664B2-84FC-43AC-B4DA-F670E1B5FA59}"/>
              </a:ext>
            </a:extLst>
          </p:cNvPr>
          <p:cNvSpPr>
            <a:spLocks noGrp="1"/>
          </p:cNvSpPr>
          <p:nvPr>
            <p:ph type="body" sz="quarter" idx="15"/>
          </p:nvPr>
        </p:nvSpPr>
        <p:spPr>
          <a:xfrm>
            <a:off x="6162441" y="313900"/>
            <a:ext cx="5788925" cy="6209730"/>
          </a:xfrm>
          <a:noFill/>
        </p:spPr>
        <p:txBody>
          <a:bodyPr>
            <a:normAutofit/>
          </a:bodyPr>
          <a:lstStyle>
            <a:lvl1pPr marL="0" indent="0" algn="l">
              <a:buNone/>
              <a:defRPr sz="2800" b="0">
                <a:solidFill>
                  <a:schemeClr val="bg1"/>
                </a:solidFill>
                <a:latin typeface="Georgia Pro" panose="02040502050405020303" pitchFamily="18" charset="0"/>
              </a:defRPr>
            </a:lvl1pPr>
          </a:lstStyle>
          <a:p>
            <a:pPr lvl="0"/>
            <a:endParaRPr lang="en-US"/>
          </a:p>
        </p:txBody>
      </p:sp>
    </p:spTree>
    <p:extLst>
      <p:ext uri="{BB962C8B-B14F-4D97-AF65-F5344CB8AC3E}">
        <p14:creationId xmlns:p14="http://schemas.microsoft.com/office/powerpoint/2010/main" val="14129879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Group Activity Debrief">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EC30161C-3E20-400B-928C-4D455251AFA8}"/>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6755"/>
            <a:ext cx="9160664" cy="6864755"/>
          </a:xfrm>
          <a:prstGeom prst="rect">
            <a:avLst/>
          </a:prstGeom>
        </p:spPr>
      </p:pic>
    </p:spTree>
    <p:extLst>
      <p:ext uri="{BB962C8B-B14F-4D97-AF65-F5344CB8AC3E}">
        <p14:creationId xmlns:p14="http://schemas.microsoft.com/office/powerpoint/2010/main" val="20653894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Test Your Knowledge TItle Screen">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6AA57F4F-7FCF-43E7-A978-FD736BA2025E}"/>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0"/>
            <a:ext cx="12212918" cy="6919327"/>
          </a:xfrm>
          <a:prstGeom prst="rect">
            <a:avLst/>
          </a:prstGeom>
        </p:spPr>
      </p:pic>
      <p:sp>
        <p:nvSpPr>
          <p:cNvPr id="3" name="Rectangle 2">
            <a:extLst>
              <a:ext uri="{FF2B5EF4-FFF2-40B4-BE49-F238E27FC236}">
                <a16:creationId xmlns:a16="http://schemas.microsoft.com/office/drawing/2014/main" id="{8E7CC846-4086-44EE-A5A4-5399466506A9}"/>
              </a:ext>
            </a:extLst>
          </p:cNvPr>
          <p:cNvSpPr/>
          <p:nvPr userDrawn="1"/>
        </p:nvSpPr>
        <p:spPr>
          <a:xfrm>
            <a:off x="0" y="0"/>
            <a:ext cx="12192000" cy="6919327"/>
          </a:xfrm>
          <a:prstGeom prst="rect">
            <a:avLst/>
          </a:prstGeom>
          <a:solidFill>
            <a:srgbClr val="0070C0">
              <a:alpha val="7098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a:extLst>
              <a:ext uri="{FF2B5EF4-FFF2-40B4-BE49-F238E27FC236}">
                <a16:creationId xmlns:a16="http://schemas.microsoft.com/office/drawing/2014/main" id="{0A1FE192-0529-4FE6-9464-860E15C55932}"/>
              </a:ext>
            </a:extLst>
          </p:cNvPr>
          <p:cNvSpPr txBox="1">
            <a:spLocks/>
          </p:cNvSpPr>
          <p:nvPr userDrawn="1"/>
        </p:nvSpPr>
        <p:spPr>
          <a:xfrm>
            <a:off x="535806" y="278307"/>
            <a:ext cx="11656194" cy="2411730"/>
          </a:xfrm>
          <a:prstGeom prst="rect">
            <a:avLst/>
          </a:prstGeom>
        </p:spPr>
        <p:txBody>
          <a:bodyPr anchor="t">
            <a:noAutofit/>
          </a:bodyPr>
          <a:lstStyle>
            <a:lvl1pPr algn="l" defTabSz="914400" rtl="0" eaLnBrk="1" latinLnBrk="0" hangingPunct="1">
              <a:spcBef>
                <a:spcPct val="0"/>
              </a:spcBef>
              <a:buNone/>
              <a:defRPr sz="4600" b="1" kern="1200">
                <a:solidFill>
                  <a:schemeClr val="tx1"/>
                </a:solidFill>
                <a:latin typeface="Arial Nova" panose="020B0504020202020204" pitchFamily="34" charset="0"/>
                <a:ea typeface="+mj-ea"/>
                <a:cs typeface="+mj-cs"/>
              </a:defRPr>
            </a:lvl1pPr>
          </a:lstStyle>
          <a:p>
            <a:pPr>
              <a:lnSpc>
                <a:spcPct val="90000"/>
              </a:lnSpc>
            </a:pPr>
            <a:r>
              <a:rPr lang="en-US">
                <a:solidFill>
                  <a:schemeClr val="bg1"/>
                </a:solidFill>
              </a:rPr>
              <a:t>Let’s Test Your Knowledge !</a:t>
            </a:r>
          </a:p>
        </p:txBody>
      </p:sp>
      <p:cxnSp>
        <p:nvCxnSpPr>
          <p:cNvPr id="5" name="Straight Connector 4">
            <a:extLst>
              <a:ext uri="{FF2B5EF4-FFF2-40B4-BE49-F238E27FC236}">
                <a16:creationId xmlns:a16="http://schemas.microsoft.com/office/drawing/2014/main" id="{B678CB11-730B-46AB-B841-8D15523BEEFD}"/>
              </a:ext>
            </a:extLst>
          </p:cNvPr>
          <p:cNvCxnSpPr>
            <a:cxnSpLocks/>
          </p:cNvCxnSpPr>
          <p:nvPr userDrawn="1"/>
        </p:nvCxnSpPr>
        <p:spPr>
          <a:xfrm>
            <a:off x="705633" y="1287229"/>
            <a:ext cx="922517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617012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Question ">
    <p:spTree>
      <p:nvGrpSpPr>
        <p:cNvPr id="1" name=""/>
        <p:cNvGrpSpPr/>
        <p:nvPr/>
      </p:nvGrpSpPr>
      <p:grpSpPr>
        <a:xfrm>
          <a:off x="0" y="0"/>
          <a:ext cx="0" cy="0"/>
          <a:chOff x="0" y="0"/>
          <a:chExt cx="0" cy="0"/>
        </a:xfrm>
      </p:grpSpPr>
      <p:pic>
        <p:nvPicPr>
          <p:cNvPr id="15" name="Picture 14">
            <a:extLst>
              <a:ext uri="{FF2B5EF4-FFF2-40B4-BE49-F238E27FC236}">
                <a16:creationId xmlns:a16="http://schemas.microsoft.com/office/drawing/2014/main" id="{7311F439-026D-43AD-9015-CFC5C3CB08D4}"/>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63712" y="0"/>
            <a:ext cx="4623838" cy="6858000"/>
          </a:xfrm>
          <a:prstGeom prst="rect">
            <a:avLst/>
          </a:prstGeom>
        </p:spPr>
      </p:pic>
      <p:sp>
        <p:nvSpPr>
          <p:cNvPr id="2" name="Rectangle 1">
            <a:extLst>
              <a:ext uri="{FF2B5EF4-FFF2-40B4-BE49-F238E27FC236}">
                <a16:creationId xmlns:a16="http://schemas.microsoft.com/office/drawing/2014/main" id="{AEA77DBE-7ED7-4B7D-84D7-86234B16641C}"/>
              </a:ext>
            </a:extLst>
          </p:cNvPr>
          <p:cNvSpPr/>
          <p:nvPr userDrawn="1"/>
        </p:nvSpPr>
        <p:spPr>
          <a:xfrm>
            <a:off x="-63712" y="0"/>
            <a:ext cx="4623838" cy="6858000"/>
          </a:xfrm>
          <a:prstGeom prst="rect">
            <a:avLst/>
          </a:prstGeom>
          <a:solidFill>
            <a:srgbClr val="0070C0">
              <a:alpha val="8902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1">
            <a:extLst>
              <a:ext uri="{FF2B5EF4-FFF2-40B4-BE49-F238E27FC236}">
                <a16:creationId xmlns:a16="http://schemas.microsoft.com/office/drawing/2014/main" id="{55DB3BA7-9A6F-48AE-A635-686E6D935468}"/>
              </a:ext>
            </a:extLst>
          </p:cNvPr>
          <p:cNvSpPr txBox="1">
            <a:spLocks/>
          </p:cNvSpPr>
          <p:nvPr userDrawn="1"/>
        </p:nvSpPr>
        <p:spPr>
          <a:xfrm>
            <a:off x="-1" y="111638"/>
            <a:ext cx="4560125" cy="1230135"/>
          </a:xfrm>
          <a:prstGeom prst="rect">
            <a:avLst/>
          </a:prstGeom>
        </p:spPr>
        <p:txBody>
          <a:bodyPr anchor="t">
            <a:noAutofit/>
          </a:bodyPr>
          <a:lstStyle>
            <a:lvl1pPr algn="l" defTabSz="914400" rtl="0" eaLnBrk="1" latinLnBrk="0" hangingPunct="1">
              <a:spcBef>
                <a:spcPct val="0"/>
              </a:spcBef>
              <a:buNone/>
              <a:defRPr sz="4600" b="1" kern="1200">
                <a:solidFill>
                  <a:schemeClr val="tx1"/>
                </a:solidFill>
                <a:latin typeface="Arial Nova" panose="020B0504020202020204" pitchFamily="34" charset="0"/>
                <a:ea typeface="+mj-ea"/>
                <a:cs typeface="+mj-cs"/>
              </a:defRPr>
            </a:lvl1pPr>
          </a:lstStyle>
          <a:p>
            <a:pPr algn="ctr">
              <a:lnSpc>
                <a:spcPct val="90000"/>
              </a:lnSpc>
            </a:pPr>
            <a:endParaRPr lang="en-US">
              <a:solidFill>
                <a:schemeClr val="bg1"/>
              </a:solidFill>
            </a:endParaRPr>
          </a:p>
        </p:txBody>
      </p:sp>
      <p:graphicFrame>
        <p:nvGraphicFramePr>
          <p:cNvPr id="5" name="Diagram 4">
            <a:extLst>
              <a:ext uri="{FF2B5EF4-FFF2-40B4-BE49-F238E27FC236}">
                <a16:creationId xmlns:a16="http://schemas.microsoft.com/office/drawing/2014/main" id="{F10D5F30-3A36-43E6-B65F-1EDE4F065226}"/>
              </a:ext>
            </a:extLst>
          </p:cNvPr>
          <p:cNvGraphicFramePr/>
          <p:nvPr userDrawn="1">
            <p:extLst>
              <p:ext uri="{D42A27DB-BD31-4B8C-83A1-F6EECF244321}">
                <p14:modId xmlns:p14="http://schemas.microsoft.com/office/powerpoint/2010/main" val="1688753709"/>
              </p:ext>
            </p:extLst>
          </p:nvPr>
        </p:nvGraphicFramePr>
        <p:xfrm>
          <a:off x="5786430" y="3367632"/>
          <a:ext cx="1575069" cy="58740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7" name="Diagram 6">
            <a:extLst>
              <a:ext uri="{FF2B5EF4-FFF2-40B4-BE49-F238E27FC236}">
                <a16:creationId xmlns:a16="http://schemas.microsoft.com/office/drawing/2014/main" id="{F9FF3FC6-6937-4CE7-A43B-061AE60E4A88}"/>
              </a:ext>
            </a:extLst>
          </p:cNvPr>
          <p:cNvGraphicFramePr/>
          <p:nvPr userDrawn="1">
            <p:extLst>
              <p:ext uri="{D42A27DB-BD31-4B8C-83A1-F6EECF244321}">
                <p14:modId xmlns:p14="http://schemas.microsoft.com/office/powerpoint/2010/main" val="2677417630"/>
              </p:ext>
            </p:extLst>
          </p:nvPr>
        </p:nvGraphicFramePr>
        <p:xfrm>
          <a:off x="9110294" y="3362457"/>
          <a:ext cx="1575069" cy="587403"/>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
        <p:nvSpPr>
          <p:cNvPr id="8" name="Title 1">
            <a:extLst>
              <a:ext uri="{FF2B5EF4-FFF2-40B4-BE49-F238E27FC236}">
                <a16:creationId xmlns:a16="http://schemas.microsoft.com/office/drawing/2014/main" id="{6D2DDF31-EA73-4631-8CB2-928C9619717C}"/>
              </a:ext>
            </a:extLst>
          </p:cNvPr>
          <p:cNvSpPr txBox="1">
            <a:spLocks/>
          </p:cNvSpPr>
          <p:nvPr userDrawn="1"/>
        </p:nvSpPr>
        <p:spPr>
          <a:xfrm>
            <a:off x="4877963" y="111638"/>
            <a:ext cx="7073403" cy="650353"/>
          </a:xfrm>
          <a:prstGeom prst="rect">
            <a:avLst/>
          </a:prstGeom>
        </p:spPr>
        <p:txBody>
          <a:bodyPr anchor="t">
            <a:noAutofit/>
          </a:bodyPr>
          <a:lstStyle>
            <a:lvl1pPr algn="l" defTabSz="914400" rtl="0" eaLnBrk="1" latinLnBrk="0" hangingPunct="1">
              <a:spcBef>
                <a:spcPct val="0"/>
              </a:spcBef>
              <a:buNone/>
              <a:defRPr sz="4600" b="1" kern="1200">
                <a:solidFill>
                  <a:schemeClr val="tx1"/>
                </a:solidFill>
                <a:latin typeface="Arial Nova" panose="020B0504020202020204" pitchFamily="34" charset="0"/>
                <a:ea typeface="+mj-ea"/>
                <a:cs typeface="+mj-cs"/>
              </a:defRPr>
            </a:lvl1pPr>
          </a:lstStyle>
          <a:p>
            <a:pPr algn="ctr">
              <a:lnSpc>
                <a:spcPct val="90000"/>
              </a:lnSpc>
            </a:pPr>
            <a:endParaRPr lang="en-US" sz="3600">
              <a:solidFill>
                <a:srgbClr val="0070C0"/>
              </a:solidFill>
            </a:endParaRPr>
          </a:p>
        </p:txBody>
      </p:sp>
      <p:sp>
        <p:nvSpPr>
          <p:cNvPr id="9" name="Slide Number Placeholder 4">
            <a:extLst>
              <a:ext uri="{FF2B5EF4-FFF2-40B4-BE49-F238E27FC236}">
                <a16:creationId xmlns:a16="http://schemas.microsoft.com/office/drawing/2014/main" id="{07E77476-9372-4916-BF15-1E990F839B88}"/>
              </a:ext>
            </a:extLst>
          </p:cNvPr>
          <p:cNvSpPr>
            <a:spLocks noGrp="1"/>
          </p:cNvSpPr>
          <p:nvPr>
            <p:ph type="sldNum" sz="quarter" idx="4"/>
          </p:nvPr>
        </p:nvSpPr>
        <p:spPr>
          <a:xfrm>
            <a:off x="9179694" y="6405885"/>
            <a:ext cx="2743200" cy="365125"/>
          </a:xfrm>
          <a:prstGeom prst="rect">
            <a:avLst/>
          </a:prstGeom>
        </p:spPr>
        <p:txBody>
          <a:bodyPr vert="horz" lIns="91440" tIns="45720" rIns="91440" bIns="45720" rtlCol="0" anchor="ctr">
            <a:normAutofit/>
          </a:bodyPr>
          <a:lstStyle>
            <a:lvl1pPr>
              <a:defRPr lang="en-US" smtClean="0">
                <a:latin typeface="Arial Nova" panose="020B0504020202020204" pitchFamily="34" charset="0"/>
              </a:defRPr>
            </a:lvl1pPr>
          </a:lstStyle>
          <a:p>
            <a:pPr>
              <a:spcAft>
                <a:spcPts val="600"/>
              </a:spcAft>
            </a:pPr>
            <a:fld id="{9F6A1695-EE1A-47E5-B690-CB114231B8B2}" type="slidenum">
              <a:rPr lang="en-US" smtClean="0"/>
              <a:pPr>
                <a:spcAft>
                  <a:spcPts val="600"/>
                </a:spcAft>
              </a:pPr>
              <a:t>‹#›</a:t>
            </a:fld>
            <a:endParaRPr lang="en-US"/>
          </a:p>
        </p:txBody>
      </p:sp>
      <p:sp>
        <p:nvSpPr>
          <p:cNvPr id="10" name="Text Placeholder 7">
            <a:extLst>
              <a:ext uri="{FF2B5EF4-FFF2-40B4-BE49-F238E27FC236}">
                <a16:creationId xmlns:a16="http://schemas.microsoft.com/office/drawing/2014/main" id="{2C201A25-77A0-43B1-858D-6618CBE9C006}"/>
              </a:ext>
            </a:extLst>
          </p:cNvPr>
          <p:cNvSpPr>
            <a:spLocks noGrp="1"/>
          </p:cNvSpPr>
          <p:nvPr>
            <p:ph type="body" sz="quarter" idx="12"/>
          </p:nvPr>
        </p:nvSpPr>
        <p:spPr>
          <a:xfrm>
            <a:off x="4858684" y="111638"/>
            <a:ext cx="7064210" cy="985005"/>
          </a:xfrm>
        </p:spPr>
        <p:txBody>
          <a:bodyPr>
            <a:normAutofit/>
          </a:bodyPr>
          <a:lstStyle>
            <a:lvl1pPr marL="0" indent="0" algn="ctr">
              <a:buNone/>
              <a:defRPr sz="3600" b="1">
                <a:solidFill>
                  <a:srgbClr val="0070C0"/>
                </a:solidFill>
                <a:latin typeface="Arial Nova" panose="020B0504020202020204" pitchFamily="34" charset="0"/>
              </a:defRPr>
            </a:lvl1pPr>
          </a:lstStyle>
          <a:p>
            <a:pPr lvl="0"/>
            <a:endParaRPr lang="en-US"/>
          </a:p>
        </p:txBody>
      </p:sp>
      <p:sp>
        <p:nvSpPr>
          <p:cNvPr id="14" name="Text Placeholder 7">
            <a:extLst>
              <a:ext uri="{FF2B5EF4-FFF2-40B4-BE49-F238E27FC236}">
                <a16:creationId xmlns:a16="http://schemas.microsoft.com/office/drawing/2014/main" id="{ABCC1967-E152-4554-941F-65DE1CD933E1}"/>
              </a:ext>
            </a:extLst>
          </p:cNvPr>
          <p:cNvSpPr>
            <a:spLocks noGrp="1"/>
          </p:cNvSpPr>
          <p:nvPr>
            <p:ph type="body" sz="quarter" idx="15"/>
          </p:nvPr>
        </p:nvSpPr>
        <p:spPr>
          <a:xfrm>
            <a:off x="4877963" y="1341772"/>
            <a:ext cx="7073403" cy="1876243"/>
          </a:xfrm>
          <a:noFill/>
        </p:spPr>
        <p:txBody>
          <a:bodyPr>
            <a:normAutofit/>
          </a:bodyPr>
          <a:lstStyle>
            <a:lvl1pPr marL="0" indent="0" algn="l">
              <a:buNone/>
              <a:defRPr sz="2400" b="0">
                <a:latin typeface="Arial Nova" panose="020B0504020202020204" pitchFamily="34" charset="0"/>
              </a:defRPr>
            </a:lvl1pPr>
          </a:lstStyle>
          <a:p>
            <a:pPr lvl="0"/>
            <a:endParaRPr lang="en-US"/>
          </a:p>
        </p:txBody>
      </p:sp>
    </p:spTree>
    <p:extLst>
      <p:ext uri="{BB962C8B-B14F-4D97-AF65-F5344CB8AC3E}">
        <p14:creationId xmlns:p14="http://schemas.microsoft.com/office/powerpoint/2010/main" val="8016151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mph" presetSubtype="1" grpId="0" nodeType="clickEffect">
                                  <p:stCondLst>
                                    <p:cond delay="0"/>
                                  </p:stCondLst>
                                  <p:childTnLst>
                                    <p:set>
                                      <p:cBhvr>
                                        <p:cTn id="6" dur="indefinite"/>
                                        <p:tgtEl>
                                          <p:spTgt spid="5">
                                            <p:graphicEl>
                                              <a:dgm id="{E5CABA83-9879-4955-B64E-DB39E06F18C9}"/>
                                            </p:graphicEl>
                                          </p:spTgt>
                                        </p:tgtEl>
                                        <p:attrNameLst>
                                          <p:attrName>fillcolor</p:attrName>
                                        </p:attrNameLst>
                                      </p:cBhvr>
                                      <p:to>
                                        <p:clrVal>
                                          <a:schemeClr val="accent1"/>
                                        </p:clrVal>
                                      </p:to>
                                    </p:set>
                                    <p:set>
                                      <p:cBhvr>
                                        <p:cTn id="7" dur="indefinite"/>
                                        <p:tgtEl>
                                          <p:spTgt spid="5">
                                            <p:graphicEl>
                                              <a:dgm id="{E5CABA83-9879-4955-B64E-DB39E06F18C9}"/>
                                            </p:graphicEl>
                                          </p:spTgt>
                                        </p:tgtEl>
                                        <p:attrNameLst>
                                          <p:attrName>fill.type</p:attrName>
                                        </p:attrNameLst>
                                      </p:cBhvr>
                                      <p:to>
                                        <p:strVal val="solid"/>
                                      </p:to>
                                    </p:set>
                                    <p:set>
                                      <p:cBhvr>
                                        <p:cTn id="8" dur="indefinite"/>
                                        <p:tgtEl>
                                          <p:spTgt spid="5">
                                            <p:graphicEl>
                                              <a:dgm id="{E5CABA83-9879-4955-B64E-DB39E06F18C9}"/>
                                            </p:graphicEl>
                                          </p:spTgt>
                                        </p:tgtEl>
                                        <p:attrNameLst>
                                          <p:attrName>fill.on</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5" grpId="0">
        <p:bldSub>
          <a:bldDgm/>
        </p:bldSub>
      </p:bldGraphic>
    </p:bldLst>
  </p:timing>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image" Target="../media/image1.jpeg"/><Relationship Id="rId21" Type="http://schemas.openxmlformats.org/officeDocument/2006/relationships/slideLayout" Target="../slideLayouts/slideLayout21.xml"/><Relationship Id="rId34" Type="http://schemas.openxmlformats.org/officeDocument/2006/relationships/slideLayout" Target="../slideLayouts/slideLayout34.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8" Type="http://schemas.openxmlformats.org/officeDocument/2006/relationships/slideLayout" Target="../slideLayouts/slideLayout8.xml"/><Relationship Id="rId3" Type="http://schemas.openxmlformats.org/officeDocument/2006/relationships/slideLayout" Target="../slideLayouts/slideLayout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69107" y="276088"/>
            <a:ext cx="11656194" cy="753642"/>
          </a:xfrm>
          <a:prstGeom prst="rect">
            <a:avLst/>
          </a:prstGeom>
        </p:spPr>
        <p:txBody>
          <a:bodyPr vert="horz" lIns="91440" tIns="45720" rIns="91440" bIns="45720" rtlCol="0" anchor="t">
            <a:noAutofit/>
          </a:bodyPr>
          <a:lstStyle/>
          <a:p>
            <a:r>
              <a:rPr lang="en-US"/>
              <a:t>Click to edit Master title style</a:t>
            </a:r>
            <a:endParaRPr/>
          </a:p>
        </p:txBody>
      </p:sp>
      <p:sp>
        <p:nvSpPr>
          <p:cNvPr id="3" name="Text Placeholder 2"/>
          <p:cNvSpPr>
            <a:spLocks noGrp="1"/>
          </p:cNvSpPr>
          <p:nvPr>
            <p:ph type="body" idx="1"/>
          </p:nvPr>
        </p:nvSpPr>
        <p:spPr>
          <a:xfrm>
            <a:off x="269106" y="1438276"/>
            <a:ext cx="10512869" cy="4748407"/>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a:p>
        </p:txBody>
      </p:sp>
      <p:pic>
        <p:nvPicPr>
          <p:cNvPr id="13" name="Picture 12">
            <a:extLst>
              <a:ext uri="{FF2B5EF4-FFF2-40B4-BE49-F238E27FC236}">
                <a16:creationId xmlns:a16="http://schemas.microsoft.com/office/drawing/2014/main" id="{B84B01D5-CF02-423D-9624-4DF94ABC2603}"/>
              </a:ext>
            </a:extLst>
          </p:cNvPr>
          <p:cNvPicPr/>
          <p:nvPr userDrawn="1"/>
        </p:nvPicPr>
        <p:blipFill>
          <a:blip r:embed="rId39" cstate="print">
            <a:extLst>
              <a:ext uri="{28A0092B-C50C-407E-A947-70E740481C1C}">
                <a14:useLocalDpi xmlns:a14="http://schemas.microsoft.com/office/drawing/2010/main" val="0"/>
              </a:ext>
            </a:extLst>
          </a:blip>
          <a:srcRect/>
          <a:stretch/>
        </p:blipFill>
        <p:spPr>
          <a:xfrm>
            <a:off x="269207" y="6536122"/>
            <a:ext cx="761798" cy="234888"/>
          </a:xfrm>
          <a:prstGeom prst="rect">
            <a:avLst/>
          </a:prstGeom>
        </p:spPr>
      </p:pic>
      <p:cxnSp>
        <p:nvCxnSpPr>
          <p:cNvPr id="14" name="Straight Connector 13">
            <a:extLst>
              <a:ext uri="{FF2B5EF4-FFF2-40B4-BE49-F238E27FC236}">
                <a16:creationId xmlns:a16="http://schemas.microsoft.com/office/drawing/2014/main" id="{8F5CEF1E-A3D5-458C-8E9C-92992C1FA839}"/>
              </a:ext>
            </a:extLst>
          </p:cNvPr>
          <p:cNvCxnSpPr>
            <a:cxnSpLocks/>
          </p:cNvCxnSpPr>
          <p:nvPr userDrawn="1"/>
        </p:nvCxnSpPr>
        <p:spPr>
          <a:xfrm>
            <a:off x="111211" y="6416319"/>
            <a:ext cx="11956964"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5" name="Slide Number Placeholder 4">
            <a:extLst>
              <a:ext uri="{FF2B5EF4-FFF2-40B4-BE49-F238E27FC236}">
                <a16:creationId xmlns:a16="http://schemas.microsoft.com/office/drawing/2014/main" id="{9AEA9D3E-9296-4D84-903B-FA0D1E49C47E}"/>
              </a:ext>
            </a:extLst>
          </p:cNvPr>
          <p:cNvSpPr>
            <a:spLocks noGrp="1"/>
          </p:cNvSpPr>
          <p:nvPr>
            <p:ph type="sldNum" sz="quarter" idx="4"/>
          </p:nvPr>
        </p:nvSpPr>
        <p:spPr>
          <a:xfrm>
            <a:off x="9179694" y="6405885"/>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F6A1695-EE1A-47E5-B690-CB114231B8B2}" type="slidenum">
              <a:rPr lang="en-US" smtClean="0"/>
              <a:t>‹#›</a:t>
            </a:fld>
            <a:endParaRPr lang="en-US"/>
          </a:p>
        </p:txBody>
      </p:sp>
      <p:sp>
        <p:nvSpPr>
          <p:cNvPr id="7" name="Footer Placeholder 6">
            <a:extLst>
              <a:ext uri="{FF2B5EF4-FFF2-40B4-BE49-F238E27FC236}">
                <a16:creationId xmlns:a16="http://schemas.microsoft.com/office/drawing/2014/main" id="{603761AC-B406-496D-BFF1-8F8AF60566E9}"/>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Tree>
    <p:extLst>
      <p:ext uri="{BB962C8B-B14F-4D97-AF65-F5344CB8AC3E}">
        <p14:creationId xmlns:p14="http://schemas.microsoft.com/office/powerpoint/2010/main" val="286604646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62" r:id="rId3"/>
    <p:sldLayoutId id="2147483665" r:id="rId4"/>
    <p:sldLayoutId id="2147483671" r:id="rId5"/>
    <p:sldLayoutId id="2147483692" r:id="rId6"/>
    <p:sldLayoutId id="2147483693" r:id="rId7"/>
    <p:sldLayoutId id="2147483690" r:id="rId8"/>
    <p:sldLayoutId id="2147483691" r:id="rId9"/>
    <p:sldLayoutId id="2147483694" r:id="rId10"/>
    <p:sldLayoutId id="2147483695" r:id="rId11"/>
    <p:sldLayoutId id="2147483661" r:id="rId12"/>
    <p:sldLayoutId id="2147483686" r:id="rId13"/>
    <p:sldLayoutId id="2147483675" r:id="rId14"/>
    <p:sldLayoutId id="2147483670" r:id="rId15"/>
    <p:sldLayoutId id="2147483677" r:id="rId16"/>
    <p:sldLayoutId id="2147483683" r:id="rId17"/>
    <p:sldLayoutId id="2147483669" r:id="rId18"/>
    <p:sldLayoutId id="2147483663" r:id="rId19"/>
    <p:sldLayoutId id="2147483654" r:id="rId20"/>
    <p:sldLayoutId id="2147483651" r:id="rId21"/>
    <p:sldLayoutId id="2147483652" r:id="rId22"/>
    <p:sldLayoutId id="2147483673" r:id="rId23"/>
    <p:sldLayoutId id="2147483674" r:id="rId24"/>
    <p:sldLayoutId id="2147483676" r:id="rId25"/>
    <p:sldLayoutId id="2147483653" r:id="rId26"/>
    <p:sldLayoutId id="2147483659" r:id="rId27"/>
    <p:sldLayoutId id="2147483657" r:id="rId28"/>
    <p:sldLayoutId id="2147483656" r:id="rId29"/>
    <p:sldLayoutId id="2147483678" r:id="rId30"/>
    <p:sldLayoutId id="2147483687" r:id="rId31"/>
    <p:sldLayoutId id="2147483688" r:id="rId32"/>
    <p:sldLayoutId id="2147483666" r:id="rId33"/>
    <p:sldLayoutId id="2147483689" r:id="rId34"/>
    <p:sldLayoutId id="2147483679" r:id="rId35"/>
    <p:sldLayoutId id="2147483680" r:id="rId36"/>
    <p:sldLayoutId id="2147483696" r:id="rId37"/>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dt="0"/>
  <p:txStyles>
    <p:titleStyle>
      <a:lvl1pPr algn="l" defTabSz="914400" rtl="0" eaLnBrk="1" latinLnBrk="0" hangingPunct="1">
        <a:spcBef>
          <a:spcPct val="0"/>
        </a:spcBef>
        <a:buNone/>
        <a:defRPr sz="4600" b="1" kern="1200">
          <a:solidFill>
            <a:schemeClr val="tx1"/>
          </a:solidFill>
          <a:latin typeface="Arial Nova" panose="020B0504020202020204" pitchFamily="34" charset="0"/>
          <a:ea typeface="+mj-ea"/>
          <a:cs typeface="+mj-cs"/>
        </a:defRPr>
      </a:lvl1pPr>
    </p:titleStyle>
    <p:bodyStyle>
      <a:lvl1pPr marL="210312" indent="-210312" algn="l" defTabSz="914400" rtl="0" eaLnBrk="1" latinLnBrk="0" hangingPunct="1">
        <a:lnSpc>
          <a:spcPct val="90000"/>
        </a:lnSpc>
        <a:spcBef>
          <a:spcPts val="1100"/>
        </a:spcBef>
        <a:buFont typeface="Arial" panose="020B0604020202020204" pitchFamily="34" charset="0"/>
        <a:buChar char="•"/>
        <a:defRPr sz="2200" kern="1200">
          <a:solidFill>
            <a:schemeClr val="tx1"/>
          </a:solidFill>
          <a:latin typeface="Arial Nova" panose="020B0504020202020204" pitchFamily="34" charset="0"/>
          <a:ea typeface="+mn-ea"/>
          <a:cs typeface="+mn-cs"/>
        </a:defRPr>
      </a:lvl1pPr>
      <a:lvl2pPr marL="438912" indent="-155448" algn="l" defTabSz="914400" rtl="0" eaLnBrk="1" latinLnBrk="0" hangingPunct="1">
        <a:lnSpc>
          <a:spcPct val="90000"/>
        </a:lnSpc>
        <a:spcBef>
          <a:spcPts val="400"/>
        </a:spcBef>
        <a:buFont typeface="Arial" panose="020B0604020202020204" pitchFamily="34" charset="0"/>
        <a:buChar char="•"/>
        <a:defRPr sz="2200" kern="1200">
          <a:solidFill>
            <a:schemeClr val="tx1"/>
          </a:solidFill>
          <a:latin typeface="Arial Nova" panose="020B0504020202020204" pitchFamily="34" charset="0"/>
          <a:ea typeface="+mn-ea"/>
          <a:cs typeface="+mn-cs"/>
        </a:defRPr>
      </a:lvl2pPr>
      <a:lvl3pPr marL="676656" indent="-155448" algn="l" defTabSz="914400" rtl="0" eaLnBrk="1" latinLnBrk="0" hangingPunct="1">
        <a:lnSpc>
          <a:spcPct val="90000"/>
        </a:lnSpc>
        <a:spcBef>
          <a:spcPts val="400"/>
        </a:spcBef>
        <a:buFont typeface="Arial" panose="020B0604020202020204" pitchFamily="34" charset="0"/>
        <a:buChar char="•"/>
        <a:defRPr sz="2200" kern="1200">
          <a:solidFill>
            <a:schemeClr val="tx1"/>
          </a:solidFill>
          <a:latin typeface="Arial Nova" panose="020B0504020202020204" pitchFamily="34" charset="0"/>
          <a:ea typeface="+mn-ea"/>
          <a:cs typeface="+mn-cs"/>
        </a:defRPr>
      </a:lvl3pPr>
      <a:lvl4pPr marL="905256" indent="-155448" algn="l" defTabSz="914400" rtl="0" eaLnBrk="1" latinLnBrk="0" hangingPunct="1">
        <a:lnSpc>
          <a:spcPct val="90000"/>
        </a:lnSpc>
        <a:spcBef>
          <a:spcPts val="400"/>
        </a:spcBef>
        <a:buFont typeface="Arial" panose="020B0604020202020204" pitchFamily="34" charset="0"/>
        <a:buChar char="•"/>
        <a:defRPr sz="2200" kern="1200">
          <a:solidFill>
            <a:schemeClr val="tx1"/>
          </a:solidFill>
          <a:latin typeface="Arial Nova" panose="020B0504020202020204" pitchFamily="34" charset="0"/>
          <a:ea typeface="+mn-ea"/>
          <a:cs typeface="+mn-cs"/>
        </a:defRPr>
      </a:lvl4pPr>
      <a:lvl5pPr marL="1133856" indent="-155448" algn="l" defTabSz="914400" rtl="0" eaLnBrk="1" latinLnBrk="0" hangingPunct="1">
        <a:lnSpc>
          <a:spcPct val="90000"/>
        </a:lnSpc>
        <a:spcBef>
          <a:spcPts val="400"/>
        </a:spcBef>
        <a:buFont typeface="Arial" panose="020B0604020202020204" pitchFamily="34" charset="0"/>
        <a:buChar char="•"/>
        <a:defRPr sz="2200" kern="1200">
          <a:solidFill>
            <a:schemeClr val="tx1"/>
          </a:solidFill>
          <a:latin typeface="Arial Nova" panose="020B0504020202020204" pitchFamily="34" charset="0"/>
          <a:ea typeface="+mn-ea"/>
          <a:cs typeface="+mn-cs"/>
        </a:defRPr>
      </a:lvl5pPr>
      <a:lvl6pPr marL="1362456" indent="-155448" algn="l" defTabSz="914400" rtl="0" eaLnBrk="1" latinLnBrk="0" hangingPunct="1">
        <a:lnSpc>
          <a:spcPct val="90000"/>
        </a:lnSpc>
        <a:spcBef>
          <a:spcPts val="400"/>
        </a:spcBef>
        <a:buFont typeface="Arial" panose="020B0604020202020204" pitchFamily="34" charset="0"/>
        <a:buChar char="•"/>
        <a:defRPr sz="1600" kern="1200">
          <a:solidFill>
            <a:schemeClr val="tx1"/>
          </a:solidFill>
          <a:latin typeface="+mn-lt"/>
          <a:ea typeface="+mn-ea"/>
          <a:cs typeface="+mn-cs"/>
        </a:defRPr>
      </a:lvl6pPr>
      <a:lvl7pPr marL="1591056" indent="-155448" algn="l" defTabSz="914400" rtl="0" eaLnBrk="1" latinLnBrk="0" hangingPunct="1">
        <a:lnSpc>
          <a:spcPct val="90000"/>
        </a:lnSpc>
        <a:spcBef>
          <a:spcPts val="400"/>
        </a:spcBef>
        <a:buFont typeface="Arial" panose="020B0604020202020204" pitchFamily="34" charset="0"/>
        <a:buChar char="•"/>
        <a:defRPr sz="1600" kern="1200">
          <a:solidFill>
            <a:schemeClr val="tx1"/>
          </a:solidFill>
          <a:latin typeface="+mn-lt"/>
          <a:ea typeface="+mn-ea"/>
          <a:cs typeface="+mn-cs"/>
        </a:defRPr>
      </a:lvl7pPr>
      <a:lvl8pPr marL="1819656" indent="-155448" algn="l" defTabSz="914400" rtl="0" eaLnBrk="1" latinLnBrk="0" hangingPunct="1">
        <a:lnSpc>
          <a:spcPct val="90000"/>
        </a:lnSpc>
        <a:spcBef>
          <a:spcPts val="400"/>
        </a:spcBef>
        <a:buFont typeface="Arial" panose="020B0604020202020204" pitchFamily="34" charset="0"/>
        <a:buChar char="•"/>
        <a:defRPr sz="1600" kern="1200">
          <a:solidFill>
            <a:schemeClr val="tx1"/>
          </a:solidFill>
          <a:latin typeface="+mn-lt"/>
          <a:ea typeface="+mn-ea"/>
          <a:cs typeface="+mn-cs"/>
        </a:defRPr>
      </a:lvl8pPr>
      <a:lvl9pPr marL="2048256" indent="-155448" algn="l" defTabSz="914400" rtl="0" eaLnBrk="1" latinLnBrk="0" hangingPunct="1">
        <a:lnSpc>
          <a:spcPct val="90000"/>
        </a:lnSpc>
        <a:spcBef>
          <a:spcPts val="400"/>
        </a:spcBef>
        <a:buFont typeface="Arial" panose="020B0604020202020204" pitchFamily="34" charset="0"/>
        <a:buChar char="•"/>
        <a:defRPr sz="1600" kern="1200">
          <a:solidFill>
            <a:schemeClr val="tx1"/>
          </a:solidFill>
          <a:latin typeface="+mn-lt"/>
          <a:ea typeface="+mn-ea"/>
          <a:cs typeface="+mn-cs"/>
        </a:defRPr>
      </a:lvl9pPr>
    </p:bodyStyle>
    <p:otherStyle>
      <a:defPPr>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21.xml"/><Relationship Id="rId1" Type="http://schemas.openxmlformats.org/officeDocument/2006/relationships/tags" Target="../tags/tag3.xml"/><Relationship Id="rId6" Type="http://schemas.openxmlformats.org/officeDocument/2006/relationships/image" Target="../media/image14.jpeg"/><Relationship Id="rId5" Type="http://schemas.openxmlformats.org/officeDocument/2006/relationships/hyperlink" Target="https://theconversation.com/clean-energy-could-save-hundreds-of-billions-in-health-costs-every-year-55265" TargetMode="External"/><Relationship Id="rId4" Type="http://schemas.openxmlformats.org/officeDocument/2006/relationships/image" Target="../media/image13.jpe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14.xml"/><Relationship Id="rId1" Type="http://schemas.openxmlformats.org/officeDocument/2006/relationships/tags" Target="../tags/tag10.xml"/><Relationship Id="rId4" Type="http://schemas.openxmlformats.org/officeDocument/2006/relationships/image" Target="../media/image22.jpeg"/></Relationships>
</file>

<file path=ppt/slides/_rels/slide100.xml.rels><?xml version="1.0" encoding="UTF-8" standalone="yes"?>
<Relationships xmlns="http://schemas.openxmlformats.org/package/2006/relationships"><Relationship Id="rId3" Type="http://schemas.openxmlformats.org/officeDocument/2006/relationships/notesSlide" Target="../notesSlides/notesSlide98.xml"/><Relationship Id="rId2" Type="http://schemas.openxmlformats.org/officeDocument/2006/relationships/slideLayout" Target="../slideLayouts/slideLayout22.xml"/><Relationship Id="rId1" Type="http://schemas.openxmlformats.org/officeDocument/2006/relationships/tags" Target="../tags/tag100.xml"/><Relationship Id="rId4" Type="http://schemas.openxmlformats.org/officeDocument/2006/relationships/image" Target="../media/image74.jpeg"/></Relationships>
</file>

<file path=ppt/slides/_rels/slide101.xml.rels><?xml version="1.0" encoding="UTF-8" standalone="yes"?>
<Relationships xmlns="http://schemas.openxmlformats.org/package/2006/relationships"><Relationship Id="rId3" Type="http://schemas.openxmlformats.org/officeDocument/2006/relationships/notesSlide" Target="../notesSlides/notesSlide99.xml"/><Relationship Id="rId2" Type="http://schemas.openxmlformats.org/officeDocument/2006/relationships/slideLayout" Target="../slideLayouts/slideLayout12.xml"/><Relationship Id="rId1" Type="http://schemas.openxmlformats.org/officeDocument/2006/relationships/tags" Target="../tags/tag101.xml"/><Relationship Id="rId4" Type="http://schemas.openxmlformats.org/officeDocument/2006/relationships/image" Target="../media/image75.png"/></Relationships>
</file>

<file path=ppt/slides/_rels/slide102.xml.rels><?xml version="1.0" encoding="UTF-8" standalone="yes"?>
<Relationships xmlns="http://schemas.openxmlformats.org/package/2006/relationships"><Relationship Id="rId3" Type="http://schemas.openxmlformats.org/officeDocument/2006/relationships/notesSlide" Target="../notesSlides/notesSlide100.xml"/><Relationship Id="rId2" Type="http://schemas.openxmlformats.org/officeDocument/2006/relationships/slideLayout" Target="../slideLayouts/slideLayout10.xml"/><Relationship Id="rId1" Type="http://schemas.openxmlformats.org/officeDocument/2006/relationships/tags" Target="../tags/tag102.xml"/></Relationships>
</file>

<file path=ppt/slides/_rels/slide103.xml.rels><?xml version="1.0" encoding="UTF-8" standalone="yes"?>
<Relationships xmlns="http://schemas.openxmlformats.org/package/2006/relationships"><Relationship Id="rId3" Type="http://schemas.openxmlformats.org/officeDocument/2006/relationships/notesSlide" Target="../notesSlides/notesSlide101.xml"/><Relationship Id="rId2" Type="http://schemas.openxmlformats.org/officeDocument/2006/relationships/slideLayout" Target="../slideLayouts/slideLayout11.xml"/><Relationship Id="rId1" Type="http://schemas.openxmlformats.org/officeDocument/2006/relationships/tags" Target="../tags/tag103.xml"/></Relationships>
</file>

<file path=ppt/slides/_rels/slide104.xml.rels><?xml version="1.0" encoding="UTF-8" standalone="yes"?>
<Relationships xmlns="http://schemas.openxmlformats.org/package/2006/relationships"><Relationship Id="rId3" Type="http://schemas.openxmlformats.org/officeDocument/2006/relationships/notesSlide" Target="../notesSlides/notesSlide102.xml"/><Relationship Id="rId2" Type="http://schemas.openxmlformats.org/officeDocument/2006/relationships/slideLayout" Target="../slideLayouts/slideLayout31.xml"/><Relationship Id="rId1" Type="http://schemas.openxmlformats.org/officeDocument/2006/relationships/tags" Target="../tags/tag104.xml"/><Relationship Id="rId4" Type="http://schemas.openxmlformats.org/officeDocument/2006/relationships/image" Target="../media/image52.jpeg"/></Relationships>
</file>

<file path=ppt/slides/_rels/slide105.xml.rels><?xml version="1.0" encoding="UTF-8" standalone="yes"?>
<Relationships xmlns="http://schemas.openxmlformats.org/package/2006/relationships"><Relationship Id="rId3" Type="http://schemas.openxmlformats.org/officeDocument/2006/relationships/notesSlide" Target="../notesSlides/notesSlide103.xml"/><Relationship Id="rId2" Type="http://schemas.openxmlformats.org/officeDocument/2006/relationships/slideLayout" Target="../slideLayouts/slideLayout14.xml"/><Relationship Id="rId1" Type="http://schemas.openxmlformats.org/officeDocument/2006/relationships/tags" Target="../tags/tag105.xml"/><Relationship Id="rId4" Type="http://schemas.openxmlformats.org/officeDocument/2006/relationships/image" Target="../media/image76.jpeg"/></Relationships>
</file>

<file path=ppt/slides/_rels/slide106.xml.rels><?xml version="1.0" encoding="UTF-8" standalone="yes"?>
<Relationships xmlns="http://schemas.openxmlformats.org/package/2006/relationships"><Relationship Id="rId3" Type="http://schemas.openxmlformats.org/officeDocument/2006/relationships/notesSlide" Target="../notesSlides/notesSlide104.xml"/><Relationship Id="rId2" Type="http://schemas.openxmlformats.org/officeDocument/2006/relationships/slideLayout" Target="../slideLayouts/slideLayout18.xml"/><Relationship Id="rId1" Type="http://schemas.openxmlformats.org/officeDocument/2006/relationships/tags" Target="../tags/tag106.xml"/></Relationships>
</file>

<file path=ppt/slides/_rels/slide107.xml.rels><?xml version="1.0" encoding="UTF-8" standalone="yes"?>
<Relationships xmlns="http://schemas.openxmlformats.org/package/2006/relationships"><Relationship Id="rId3" Type="http://schemas.openxmlformats.org/officeDocument/2006/relationships/notesSlide" Target="../notesSlides/notesSlide105.xml"/><Relationship Id="rId2" Type="http://schemas.openxmlformats.org/officeDocument/2006/relationships/slideLayout" Target="../slideLayouts/slideLayout12.xml"/><Relationship Id="rId1" Type="http://schemas.openxmlformats.org/officeDocument/2006/relationships/tags" Target="../tags/tag107.xml"/><Relationship Id="rId4" Type="http://schemas.openxmlformats.org/officeDocument/2006/relationships/image" Target="../media/image77.jpeg"/></Relationships>
</file>

<file path=ppt/slides/_rels/slide108.xml.rels><?xml version="1.0" encoding="UTF-8" standalone="yes"?>
<Relationships xmlns="http://schemas.openxmlformats.org/package/2006/relationships"><Relationship Id="rId3" Type="http://schemas.openxmlformats.org/officeDocument/2006/relationships/notesSlide" Target="../notesSlides/notesSlide106.xml"/><Relationship Id="rId2" Type="http://schemas.openxmlformats.org/officeDocument/2006/relationships/slideLayout" Target="../slideLayouts/slideLayout10.xml"/><Relationship Id="rId1" Type="http://schemas.openxmlformats.org/officeDocument/2006/relationships/tags" Target="../tags/tag108.xml"/></Relationships>
</file>

<file path=ppt/slides/_rels/slide109.xml.rels><?xml version="1.0" encoding="UTF-8" standalone="yes"?>
<Relationships xmlns="http://schemas.openxmlformats.org/package/2006/relationships"><Relationship Id="rId3" Type="http://schemas.openxmlformats.org/officeDocument/2006/relationships/notesSlide" Target="../notesSlides/notesSlide107.xml"/><Relationship Id="rId2" Type="http://schemas.openxmlformats.org/officeDocument/2006/relationships/slideLayout" Target="../slideLayouts/slideLayout11.xml"/><Relationship Id="rId1" Type="http://schemas.openxmlformats.org/officeDocument/2006/relationships/tags" Target="../tags/tag109.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14.xml"/><Relationship Id="rId1" Type="http://schemas.openxmlformats.org/officeDocument/2006/relationships/tags" Target="../tags/tag11.xml"/><Relationship Id="rId4" Type="http://schemas.openxmlformats.org/officeDocument/2006/relationships/image" Target="../media/image23.jpeg"/></Relationships>
</file>

<file path=ppt/slides/_rels/slide110.xml.rels><?xml version="1.0" encoding="UTF-8" standalone="yes"?>
<Relationships xmlns="http://schemas.openxmlformats.org/package/2006/relationships"><Relationship Id="rId3" Type="http://schemas.openxmlformats.org/officeDocument/2006/relationships/notesSlide" Target="../notesSlides/notesSlide108.xml"/><Relationship Id="rId2" Type="http://schemas.openxmlformats.org/officeDocument/2006/relationships/slideLayout" Target="../slideLayouts/slideLayout32.xml"/><Relationship Id="rId1" Type="http://schemas.openxmlformats.org/officeDocument/2006/relationships/tags" Target="../tags/tag110.xml"/><Relationship Id="rId4" Type="http://schemas.openxmlformats.org/officeDocument/2006/relationships/image" Target="../media/image52.jpeg"/></Relationships>
</file>

<file path=ppt/slides/_rels/slide111.xml.rels><?xml version="1.0" encoding="UTF-8" standalone="yes"?>
<Relationships xmlns="http://schemas.openxmlformats.org/package/2006/relationships"><Relationship Id="rId3" Type="http://schemas.openxmlformats.org/officeDocument/2006/relationships/notesSlide" Target="../notesSlides/notesSlide109.xml"/><Relationship Id="rId2" Type="http://schemas.openxmlformats.org/officeDocument/2006/relationships/slideLayout" Target="../slideLayouts/slideLayout14.xml"/><Relationship Id="rId1" Type="http://schemas.openxmlformats.org/officeDocument/2006/relationships/tags" Target="../tags/tag111.xml"/><Relationship Id="rId4" Type="http://schemas.openxmlformats.org/officeDocument/2006/relationships/image" Target="../media/image78.jpeg"/></Relationships>
</file>

<file path=ppt/slides/_rels/slide112.xml.rels><?xml version="1.0" encoding="UTF-8" standalone="yes"?>
<Relationships xmlns="http://schemas.openxmlformats.org/package/2006/relationships"><Relationship Id="rId3" Type="http://schemas.openxmlformats.org/officeDocument/2006/relationships/notesSlide" Target="../notesSlides/notesSlide110.xml"/><Relationship Id="rId2" Type="http://schemas.openxmlformats.org/officeDocument/2006/relationships/slideLayout" Target="../slideLayouts/slideLayout18.xml"/><Relationship Id="rId1" Type="http://schemas.openxmlformats.org/officeDocument/2006/relationships/tags" Target="../tags/tag112.xml"/></Relationships>
</file>

<file path=ppt/slides/_rels/slide113.xml.rels><?xml version="1.0" encoding="UTF-8" standalone="yes"?>
<Relationships xmlns="http://schemas.openxmlformats.org/package/2006/relationships"><Relationship Id="rId3" Type="http://schemas.openxmlformats.org/officeDocument/2006/relationships/notesSlide" Target="../notesSlides/notesSlide111.xml"/><Relationship Id="rId2" Type="http://schemas.openxmlformats.org/officeDocument/2006/relationships/slideLayout" Target="../slideLayouts/slideLayout12.xml"/><Relationship Id="rId1" Type="http://schemas.openxmlformats.org/officeDocument/2006/relationships/tags" Target="../tags/tag113.xml"/><Relationship Id="rId4" Type="http://schemas.openxmlformats.org/officeDocument/2006/relationships/image" Target="../media/image79.jpeg"/></Relationships>
</file>

<file path=ppt/slides/_rels/slide114.xml.rels><?xml version="1.0" encoding="UTF-8" standalone="yes"?>
<Relationships xmlns="http://schemas.openxmlformats.org/package/2006/relationships"><Relationship Id="rId3" Type="http://schemas.openxmlformats.org/officeDocument/2006/relationships/notesSlide" Target="../notesSlides/notesSlide112.xml"/><Relationship Id="rId2" Type="http://schemas.openxmlformats.org/officeDocument/2006/relationships/slideLayout" Target="../slideLayouts/slideLayout10.xml"/><Relationship Id="rId1" Type="http://schemas.openxmlformats.org/officeDocument/2006/relationships/tags" Target="../tags/tag114.xml"/></Relationships>
</file>

<file path=ppt/slides/_rels/slide115.xml.rels><?xml version="1.0" encoding="UTF-8" standalone="yes"?>
<Relationships xmlns="http://schemas.openxmlformats.org/package/2006/relationships"><Relationship Id="rId3" Type="http://schemas.openxmlformats.org/officeDocument/2006/relationships/notesSlide" Target="../notesSlides/notesSlide113.xml"/><Relationship Id="rId2" Type="http://schemas.openxmlformats.org/officeDocument/2006/relationships/slideLayout" Target="../slideLayouts/slideLayout11.xml"/><Relationship Id="rId1" Type="http://schemas.openxmlformats.org/officeDocument/2006/relationships/tags" Target="../tags/tag115.xml"/></Relationships>
</file>

<file path=ppt/slides/_rels/slide116.xml.rels><?xml version="1.0" encoding="UTF-8" standalone="yes"?>
<Relationships xmlns="http://schemas.openxmlformats.org/package/2006/relationships"><Relationship Id="rId3" Type="http://schemas.openxmlformats.org/officeDocument/2006/relationships/notesSlide" Target="../notesSlides/notesSlide114.xml"/><Relationship Id="rId2" Type="http://schemas.openxmlformats.org/officeDocument/2006/relationships/slideLayout" Target="../slideLayouts/slideLayout11.xml"/><Relationship Id="rId1" Type="http://schemas.openxmlformats.org/officeDocument/2006/relationships/tags" Target="../tags/tag116.xml"/></Relationships>
</file>

<file path=ppt/slides/_rels/slide117.xml.rels><?xml version="1.0" encoding="UTF-8" standalone="yes"?>
<Relationships xmlns="http://schemas.openxmlformats.org/package/2006/relationships"><Relationship Id="rId3" Type="http://schemas.openxmlformats.org/officeDocument/2006/relationships/notesSlide" Target="../notesSlides/notesSlide115.xml"/><Relationship Id="rId2" Type="http://schemas.openxmlformats.org/officeDocument/2006/relationships/slideLayout" Target="../slideLayouts/slideLayout31.xml"/><Relationship Id="rId1" Type="http://schemas.openxmlformats.org/officeDocument/2006/relationships/tags" Target="../tags/tag117.xml"/><Relationship Id="rId4" Type="http://schemas.openxmlformats.org/officeDocument/2006/relationships/image" Target="../media/image52.jpeg"/></Relationships>
</file>

<file path=ppt/slides/_rels/slide118.xml.rels><?xml version="1.0" encoding="UTF-8" standalone="yes"?>
<Relationships xmlns="http://schemas.openxmlformats.org/package/2006/relationships"><Relationship Id="rId3" Type="http://schemas.openxmlformats.org/officeDocument/2006/relationships/notesSlide" Target="../notesSlides/notesSlide116.xml"/><Relationship Id="rId2" Type="http://schemas.openxmlformats.org/officeDocument/2006/relationships/slideLayout" Target="../slideLayouts/slideLayout14.xml"/><Relationship Id="rId1" Type="http://schemas.openxmlformats.org/officeDocument/2006/relationships/tags" Target="../tags/tag118.xml"/><Relationship Id="rId4" Type="http://schemas.openxmlformats.org/officeDocument/2006/relationships/image" Target="../media/image80.jpeg"/></Relationships>
</file>

<file path=ppt/slides/_rels/slide119.xml.rels><?xml version="1.0" encoding="UTF-8" standalone="yes"?>
<Relationships xmlns="http://schemas.openxmlformats.org/package/2006/relationships"><Relationship Id="rId3" Type="http://schemas.openxmlformats.org/officeDocument/2006/relationships/notesSlide" Target="../notesSlides/notesSlide117.xml"/><Relationship Id="rId2" Type="http://schemas.openxmlformats.org/officeDocument/2006/relationships/slideLayout" Target="../slideLayouts/slideLayout18.xml"/><Relationship Id="rId1" Type="http://schemas.openxmlformats.org/officeDocument/2006/relationships/tags" Target="../tags/tag119.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12.xml"/><Relationship Id="rId1" Type="http://schemas.openxmlformats.org/officeDocument/2006/relationships/tags" Target="../tags/tag12.xml"/><Relationship Id="rId4" Type="http://schemas.openxmlformats.org/officeDocument/2006/relationships/image" Target="../media/image24.jpeg"/></Relationships>
</file>

<file path=ppt/slides/_rels/slide120.xml.rels><?xml version="1.0" encoding="UTF-8" standalone="yes"?>
<Relationships xmlns="http://schemas.openxmlformats.org/package/2006/relationships"><Relationship Id="rId3" Type="http://schemas.openxmlformats.org/officeDocument/2006/relationships/notesSlide" Target="../notesSlides/notesSlide118.xml"/><Relationship Id="rId2" Type="http://schemas.openxmlformats.org/officeDocument/2006/relationships/slideLayout" Target="../slideLayouts/slideLayout12.xml"/><Relationship Id="rId1" Type="http://schemas.openxmlformats.org/officeDocument/2006/relationships/tags" Target="../tags/tag120.xml"/><Relationship Id="rId4" Type="http://schemas.openxmlformats.org/officeDocument/2006/relationships/image" Target="../media/image79.jpeg"/></Relationships>
</file>

<file path=ppt/slides/_rels/slide121.xml.rels><?xml version="1.0" encoding="UTF-8" standalone="yes"?>
<Relationships xmlns="http://schemas.openxmlformats.org/package/2006/relationships"><Relationship Id="rId3" Type="http://schemas.openxmlformats.org/officeDocument/2006/relationships/notesSlide" Target="../notesSlides/notesSlide119.xml"/><Relationship Id="rId2" Type="http://schemas.openxmlformats.org/officeDocument/2006/relationships/slideLayout" Target="../slideLayouts/slideLayout10.xml"/><Relationship Id="rId1" Type="http://schemas.openxmlformats.org/officeDocument/2006/relationships/tags" Target="../tags/tag121.xml"/></Relationships>
</file>

<file path=ppt/slides/_rels/slide122.xml.rels><?xml version="1.0" encoding="UTF-8" standalone="yes"?>
<Relationships xmlns="http://schemas.openxmlformats.org/package/2006/relationships"><Relationship Id="rId3" Type="http://schemas.openxmlformats.org/officeDocument/2006/relationships/notesSlide" Target="../notesSlides/notesSlide120.xml"/><Relationship Id="rId2" Type="http://schemas.openxmlformats.org/officeDocument/2006/relationships/slideLayout" Target="../slideLayouts/slideLayout11.xml"/><Relationship Id="rId1" Type="http://schemas.openxmlformats.org/officeDocument/2006/relationships/tags" Target="../tags/tag122.xml"/></Relationships>
</file>

<file path=ppt/slides/_rels/slide123.xml.rels><?xml version="1.0" encoding="UTF-8" standalone="yes"?>
<Relationships xmlns="http://schemas.openxmlformats.org/package/2006/relationships"><Relationship Id="rId3" Type="http://schemas.openxmlformats.org/officeDocument/2006/relationships/notesSlide" Target="../notesSlides/notesSlide121.xml"/><Relationship Id="rId2" Type="http://schemas.openxmlformats.org/officeDocument/2006/relationships/slideLayout" Target="../slideLayouts/slideLayout32.xml"/><Relationship Id="rId1" Type="http://schemas.openxmlformats.org/officeDocument/2006/relationships/tags" Target="../tags/tag123.xml"/><Relationship Id="rId4" Type="http://schemas.openxmlformats.org/officeDocument/2006/relationships/image" Target="../media/image52.jpeg"/></Relationships>
</file>

<file path=ppt/slides/_rels/slide124.xml.rels><?xml version="1.0" encoding="UTF-8" standalone="yes"?>
<Relationships xmlns="http://schemas.openxmlformats.org/package/2006/relationships"><Relationship Id="rId2" Type="http://schemas.openxmlformats.org/officeDocument/2006/relationships/notesSlide" Target="../notesSlides/notesSlide122.xml"/><Relationship Id="rId1" Type="http://schemas.openxmlformats.org/officeDocument/2006/relationships/slideLayout" Target="../slideLayouts/slideLayout18.xml"/></Relationships>
</file>

<file path=ppt/slides/_rels/slide125.xml.rels><?xml version="1.0" encoding="UTF-8" standalone="yes"?>
<Relationships xmlns="http://schemas.openxmlformats.org/package/2006/relationships"><Relationship Id="rId3" Type="http://schemas.openxmlformats.org/officeDocument/2006/relationships/notesSlide" Target="../notesSlides/notesSlide123.xml"/><Relationship Id="rId7" Type="http://schemas.openxmlformats.org/officeDocument/2006/relationships/image" Target="../media/image84.svg"/><Relationship Id="rId2" Type="http://schemas.openxmlformats.org/officeDocument/2006/relationships/slideLayout" Target="../slideLayouts/slideLayout18.xml"/><Relationship Id="rId1" Type="http://schemas.openxmlformats.org/officeDocument/2006/relationships/tags" Target="../tags/tag124.xml"/><Relationship Id="rId6" Type="http://schemas.openxmlformats.org/officeDocument/2006/relationships/image" Target="../media/image83.png"/><Relationship Id="rId5" Type="http://schemas.openxmlformats.org/officeDocument/2006/relationships/image" Target="../media/image82.svg"/><Relationship Id="rId4" Type="http://schemas.openxmlformats.org/officeDocument/2006/relationships/image" Target="../media/image81.png"/></Relationships>
</file>

<file path=ppt/slides/_rels/slide126.xml.rels><?xml version="1.0" encoding="UTF-8" standalone="yes"?>
<Relationships xmlns="http://schemas.openxmlformats.org/package/2006/relationships"><Relationship Id="rId3" Type="http://schemas.openxmlformats.org/officeDocument/2006/relationships/notesSlide" Target="../notesSlides/notesSlide124.xml"/><Relationship Id="rId2" Type="http://schemas.openxmlformats.org/officeDocument/2006/relationships/slideLayout" Target="../slideLayouts/slideLayout14.xml"/><Relationship Id="rId1" Type="http://schemas.openxmlformats.org/officeDocument/2006/relationships/tags" Target="../tags/tag125.xml"/><Relationship Id="rId4" Type="http://schemas.openxmlformats.org/officeDocument/2006/relationships/image" Target="../media/image85.jpeg"/></Relationships>
</file>

<file path=ppt/slides/_rels/slide127.xml.rels><?xml version="1.0" encoding="UTF-8" standalone="yes"?>
<Relationships xmlns="http://schemas.openxmlformats.org/package/2006/relationships"><Relationship Id="rId3" Type="http://schemas.openxmlformats.org/officeDocument/2006/relationships/image" Target="../media/image86.jpeg"/><Relationship Id="rId2" Type="http://schemas.openxmlformats.org/officeDocument/2006/relationships/slideLayout" Target="../slideLayouts/slideLayout14.xml"/><Relationship Id="rId1" Type="http://schemas.openxmlformats.org/officeDocument/2006/relationships/tags" Target="../tags/tag126.xml"/></Relationships>
</file>

<file path=ppt/slides/_rels/slide128.xml.rels><?xml version="1.0" encoding="UTF-8" standalone="yes"?>
<Relationships xmlns="http://schemas.openxmlformats.org/package/2006/relationships"><Relationship Id="rId3" Type="http://schemas.openxmlformats.org/officeDocument/2006/relationships/notesSlide" Target="../notesSlides/notesSlide125.xml"/><Relationship Id="rId2" Type="http://schemas.openxmlformats.org/officeDocument/2006/relationships/slideLayout" Target="../slideLayouts/slideLayout12.xml"/><Relationship Id="rId1" Type="http://schemas.openxmlformats.org/officeDocument/2006/relationships/tags" Target="../tags/tag127.xml"/><Relationship Id="rId4" Type="http://schemas.openxmlformats.org/officeDocument/2006/relationships/image" Target="../media/image77.jpeg"/></Relationships>
</file>

<file path=ppt/slides/_rels/slide129.xml.rels><?xml version="1.0" encoding="UTF-8" standalone="yes"?>
<Relationships xmlns="http://schemas.openxmlformats.org/package/2006/relationships"><Relationship Id="rId3" Type="http://schemas.openxmlformats.org/officeDocument/2006/relationships/notesSlide" Target="../notesSlides/notesSlide126.xml"/><Relationship Id="rId2" Type="http://schemas.openxmlformats.org/officeDocument/2006/relationships/slideLayout" Target="../slideLayouts/slideLayout10.xml"/><Relationship Id="rId1" Type="http://schemas.openxmlformats.org/officeDocument/2006/relationships/tags" Target="../tags/tag128.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12.xml"/><Relationship Id="rId1" Type="http://schemas.openxmlformats.org/officeDocument/2006/relationships/tags" Target="../tags/tag13.xml"/><Relationship Id="rId4" Type="http://schemas.openxmlformats.org/officeDocument/2006/relationships/image" Target="../media/image25.jpeg"/></Relationships>
</file>

<file path=ppt/slides/_rels/slide130.xml.rels><?xml version="1.0" encoding="UTF-8" standalone="yes"?>
<Relationships xmlns="http://schemas.openxmlformats.org/package/2006/relationships"><Relationship Id="rId3" Type="http://schemas.openxmlformats.org/officeDocument/2006/relationships/notesSlide" Target="../notesSlides/notesSlide127.xml"/><Relationship Id="rId2" Type="http://schemas.openxmlformats.org/officeDocument/2006/relationships/slideLayout" Target="../slideLayouts/slideLayout11.xml"/><Relationship Id="rId1" Type="http://schemas.openxmlformats.org/officeDocument/2006/relationships/tags" Target="../tags/tag129.xml"/></Relationships>
</file>

<file path=ppt/slides/_rels/slide131.xml.rels><?xml version="1.0" encoding="UTF-8" standalone="yes"?>
<Relationships xmlns="http://schemas.openxmlformats.org/package/2006/relationships"><Relationship Id="rId3" Type="http://schemas.openxmlformats.org/officeDocument/2006/relationships/notesSlide" Target="../notesSlides/notesSlide128.xml"/><Relationship Id="rId2" Type="http://schemas.openxmlformats.org/officeDocument/2006/relationships/slideLayout" Target="../slideLayouts/slideLayout31.xml"/><Relationship Id="rId1" Type="http://schemas.openxmlformats.org/officeDocument/2006/relationships/tags" Target="../tags/tag130.xml"/><Relationship Id="rId4" Type="http://schemas.openxmlformats.org/officeDocument/2006/relationships/image" Target="../media/image52.jpeg"/></Relationships>
</file>

<file path=ppt/slides/_rels/slide132.xml.rels><?xml version="1.0" encoding="UTF-8" standalone="yes"?>
<Relationships xmlns="http://schemas.openxmlformats.org/package/2006/relationships"><Relationship Id="rId3" Type="http://schemas.openxmlformats.org/officeDocument/2006/relationships/notesSlide" Target="../notesSlides/notesSlide129.xml"/><Relationship Id="rId2" Type="http://schemas.openxmlformats.org/officeDocument/2006/relationships/slideLayout" Target="../slideLayouts/slideLayout22.xml"/><Relationship Id="rId1" Type="http://schemas.openxmlformats.org/officeDocument/2006/relationships/tags" Target="../tags/tag131.xml"/><Relationship Id="rId4" Type="http://schemas.openxmlformats.org/officeDocument/2006/relationships/image" Target="../media/image87.jpeg"/></Relationships>
</file>

<file path=ppt/slides/_rels/slide133.xml.rels><?xml version="1.0" encoding="UTF-8" standalone="yes"?>
<Relationships xmlns="http://schemas.openxmlformats.org/package/2006/relationships"><Relationship Id="rId3" Type="http://schemas.openxmlformats.org/officeDocument/2006/relationships/notesSlide" Target="../notesSlides/notesSlide130.xml"/><Relationship Id="rId2" Type="http://schemas.openxmlformats.org/officeDocument/2006/relationships/slideLayout" Target="../slideLayouts/slideLayout12.xml"/><Relationship Id="rId1" Type="http://schemas.openxmlformats.org/officeDocument/2006/relationships/tags" Target="../tags/tag132.xml"/><Relationship Id="rId4" Type="http://schemas.openxmlformats.org/officeDocument/2006/relationships/image" Target="../media/image88.jpeg"/></Relationships>
</file>

<file path=ppt/slides/_rels/slide134.xml.rels><?xml version="1.0" encoding="UTF-8" standalone="yes"?>
<Relationships xmlns="http://schemas.openxmlformats.org/package/2006/relationships"><Relationship Id="rId3" Type="http://schemas.openxmlformats.org/officeDocument/2006/relationships/image" Target="../media/image89.jpeg"/><Relationship Id="rId2" Type="http://schemas.openxmlformats.org/officeDocument/2006/relationships/slideLayout" Target="../slideLayouts/slideLayout12.xml"/><Relationship Id="rId1" Type="http://schemas.openxmlformats.org/officeDocument/2006/relationships/tags" Target="../tags/tag133.xml"/></Relationships>
</file>

<file path=ppt/slides/_rels/slide135.xml.rels><?xml version="1.0" encoding="UTF-8" standalone="yes"?>
<Relationships xmlns="http://schemas.openxmlformats.org/package/2006/relationships"><Relationship Id="rId3" Type="http://schemas.openxmlformats.org/officeDocument/2006/relationships/notesSlide" Target="../notesSlides/notesSlide131.xml"/><Relationship Id="rId2" Type="http://schemas.openxmlformats.org/officeDocument/2006/relationships/slideLayout" Target="../slideLayouts/slideLayout22.xml"/><Relationship Id="rId1" Type="http://schemas.openxmlformats.org/officeDocument/2006/relationships/tags" Target="../tags/tag134.xml"/><Relationship Id="rId4" Type="http://schemas.openxmlformats.org/officeDocument/2006/relationships/image" Target="../media/image90.jpeg"/></Relationships>
</file>

<file path=ppt/slides/_rels/slide136.xml.rels><?xml version="1.0" encoding="UTF-8" standalone="yes"?>
<Relationships xmlns="http://schemas.openxmlformats.org/package/2006/relationships"><Relationship Id="rId3" Type="http://schemas.openxmlformats.org/officeDocument/2006/relationships/notesSlide" Target="../notesSlides/notesSlide132.xml"/><Relationship Id="rId2" Type="http://schemas.openxmlformats.org/officeDocument/2006/relationships/slideLayout" Target="../slideLayouts/slideLayout22.xml"/><Relationship Id="rId1" Type="http://schemas.openxmlformats.org/officeDocument/2006/relationships/tags" Target="../tags/tag135.xml"/><Relationship Id="rId4" Type="http://schemas.openxmlformats.org/officeDocument/2006/relationships/image" Target="../media/image91.png"/></Relationships>
</file>

<file path=ppt/slides/_rels/slide137.xml.rels><?xml version="1.0" encoding="UTF-8" standalone="yes"?>
<Relationships xmlns="http://schemas.openxmlformats.org/package/2006/relationships"><Relationship Id="rId3" Type="http://schemas.openxmlformats.org/officeDocument/2006/relationships/notesSlide" Target="../notesSlides/notesSlide133.xml"/><Relationship Id="rId2" Type="http://schemas.openxmlformats.org/officeDocument/2006/relationships/slideLayout" Target="../slideLayouts/slideLayout18.xml"/><Relationship Id="rId1" Type="http://schemas.openxmlformats.org/officeDocument/2006/relationships/tags" Target="../tags/tag136.xml"/></Relationships>
</file>

<file path=ppt/slides/_rels/slide138.xml.rels><?xml version="1.0" encoding="UTF-8" standalone="yes"?>
<Relationships xmlns="http://schemas.openxmlformats.org/package/2006/relationships"><Relationship Id="rId3" Type="http://schemas.openxmlformats.org/officeDocument/2006/relationships/notesSlide" Target="../notesSlides/notesSlide134.xml"/><Relationship Id="rId2" Type="http://schemas.openxmlformats.org/officeDocument/2006/relationships/slideLayout" Target="../slideLayouts/slideLayout14.xml"/><Relationship Id="rId1" Type="http://schemas.openxmlformats.org/officeDocument/2006/relationships/tags" Target="../tags/tag137.xml"/></Relationships>
</file>

<file path=ppt/slides/_rels/slide139.xml.rels><?xml version="1.0" encoding="UTF-8" standalone="yes"?>
<Relationships xmlns="http://schemas.openxmlformats.org/package/2006/relationships"><Relationship Id="rId3" Type="http://schemas.openxmlformats.org/officeDocument/2006/relationships/notesSlide" Target="../notesSlides/notesSlide135.xml"/><Relationship Id="rId2" Type="http://schemas.openxmlformats.org/officeDocument/2006/relationships/slideLayout" Target="../slideLayouts/slideLayout20.xml"/><Relationship Id="rId1" Type="http://schemas.openxmlformats.org/officeDocument/2006/relationships/tags" Target="../tags/tag138.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22.xml"/><Relationship Id="rId1" Type="http://schemas.openxmlformats.org/officeDocument/2006/relationships/tags" Target="../tags/tag14.xml"/><Relationship Id="rId4" Type="http://schemas.openxmlformats.org/officeDocument/2006/relationships/image" Target="../media/image26.jpeg"/></Relationships>
</file>

<file path=ppt/slides/_rels/slide140.xml.rels><?xml version="1.0" encoding="UTF-8" standalone="yes"?>
<Relationships xmlns="http://schemas.openxmlformats.org/package/2006/relationships"><Relationship Id="rId3" Type="http://schemas.openxmlformats.org/officeDocument/2006/relationships/notesSlide" Target="../notesSlides/notesSlide136.xml"/><Relationship Id="rId2" Type="http://schemas.openxmlformats.org/officeDocument/2006/relationships/slideLayout" Target="../slideLayouts/slideLayout20.xml"/><Relationship Id="rId1" Type="http://schemas.openxmlformats.org/officeDocument/2006/relationships/tags" Target="../tags/tag139.xml"/></Relationships>
</file>

<file path=ppt/slides/_rels/slide141.xml.rels><?xml version="1.0" encoding="UTF-8" standalone="yes"?>
<Relationships xmlns="http://schemas.openxmlformats.org/package/2006/relationships"><Relationship Id="rId3" Type="http://schemas.openxmlformats.org/officeDocument/2006/relationships/notesSlide" Target="../notesSlides/notesSlide137.xml"/><Relationship Id="rId2" Type="http://schemas.openxmlformats.org/officeDocument/2006/relationships/slideLayout" Target="../slideLayouts/slideLayout14.xml"/><Relationship Id="rId1" Type="http://schemas.openxmlformats.org/officeDocument/2006/relationships/tags" Target="../tags/tag140.xml"/><Relationship Id="rId4" Type="http://schemas.openxmlformats.org/officeDocument/2006/relationships/image" Target="../media/image92.jpeg"/></Relationships>
</file>

<file path=ppt/slides/_rels/slide142.xml.rels><?xml version="1.0" encoding="UTF-8" standalone="yes"?>
<Relationships xmlns="http://schemas.openxmlformats.org/package/2006/relationships"><Relationship Id="rId3" Type="http://schemas.openxmlformats.org/officeDocument/2006/relationships/notesSlide" Target="../notesSlides/notesSlide138.xml"/><Relationship Id="rId2" Type="http://schemas.openxmlformats.org/officeDocument/2006/relationships/slideLayout" Target="../slideLayouts/slideLayout18.xml"/><Relationship Id="rId1" Type="http://schemas.openxmlformats.org/officeDocument/2006/relationships/tags" Target="../tags/tag141.xml"/><Relationship Id="rId4" Type="http://schemas.openxmlformats.org/officeDocument/2006/relationships/image" Target="../media/image93.jpeg"/></Relationships>
</file>

<file path=ppt/slides/_rels/slide143.xml.rels><?xml version="1.0" encoding="UTF-8" standalone="yes"?>
<Relationships xmlns="http://schemas.openxmlformats.org/package/2006/relationships"><Relationship Id="rId3" Type="http://schemas.openxmlformats.org/officeDocument/2006/relationships/notesSlide" Target="../notesSlides/notesSlide139.xml"/><Relationship Id="rId2" Type="http://schemas.openxmlformats.org/officeDocument/2006/relationships/slideLayout" Target="../slideLayouts/slideLayout12.xml"/><Relationship Id="rId1" Type="http://schemas.openxmlformats.org/officeDocument/2006/relationships/tags" Target="../tags/tag142.xml"/><Relationship Id="rId5" Type="http://schemas.openxmlformats.org/officeDocument/2006/relationships/image" Target="../media/image95.jpeg"/><Relationship Id="rId4" Type="http://schemas.openxmlformats.org/officeDocument/2006/relationships/image" Target="../media/image94.jpeg"/></Relationships>
</file>

<file path=ppt/slides/_rels/slide144.xml.rels><?xml version="1.0" encoding="UTF-8" standalone="yes"?>
<Relationships xmlns="http://schemas.openxmlformats.org/package/2006/relationships"><Relationship Id="rId3" Type="http://schemas.openxmlformats.org/officeDocument/2006/relationships/notesSlide" Target="../notesSlides/notesSlide140.xml"/><Relationship Id="rId2" Type="http://schemas.openxmlformats.org/officeDocument/2006/relationships/slideLayout" Target="../slideLayouts/slideLayout10.xml"/><Relationship Id="rId1" Type="http://schemas.openxmlformats.org/officeDocument/2006/relationships/tags" Target="../tags/tag143.xml"/></Relationships>
</file>

<file path=ppt/slides/_rels/slide145.xml.rels><?xml version="1.0" encoding="UTF-8" standalone="yes"?>
<Relationships xmlns="http://schemas.openxmlformats.org/package/2006/relationships"><Relationship Id="rId3" Type="http://schemas.openxmlformats.org/officeDocument/2006/relationships/notesSlide" Target="../notesSlides/notesSlide141.xml"/><Relationship Id="rId2" Type="http://schemas.openxmlformats.org/officeDocument/2006/relationships/slideLayout" Target="../slideLayouts/slideLayout11.xml"/><Relationship Id="rId1" Type="http://schemas.openxmlformats.org/officeDocument/2006/relationships/tags" Target="../tags/tag144.xml"/></Relationships>
</file>

<file path=ppt/slides/_rels/slide146.xml.rels><?xml version="1.0" encoding="UTF-8" standalone="yes"?>
<Relationships xmlns="http://schemas.openxmlformats.org/package/2006/relationships"><Relationship Id="rId3" Type="http://schemas.openxmlformats.org/officeDocument/2006/relationships/notesSlide" Target="../notesSlides/notesSlide142.xml"/><Relationship Id="rId2" Type="http://schemas.openxmlformats.org/officeDocument/2006/relationships/slideLayout" Target="../slideLayouts/slideLayout11.xml"/><Relationship Id="rId1" Type="http://schemas.openxmlformats.org/officeDocument/2006/relationships/tags" Target="../tags/tag145.xml"/></Relationships>
</file>

<file path=ppt/slides/_rels/slide147.xml.rels><?xml version="1.0" encoding="UTF-8" standalone="yes"?>
<Relationships xmlns="http://schemas.openxmlformats.org/package/2006/relationships"><Relationship Id="rId3" Type="http://schemas.openxmlformats.org/officeDocument/2006/relationships/notesSlide" Target="../notesSlides/notesSlide143.xml"/><Relationship Id="rId2" Type="http://schemas.openxmlformats.org/officeDocument/2006/relationships/slideLayout" Target="../slideLayouts/slideLayout32.xml"/><Relationship Id="rId1" Type="http://schemas.openxmlformats.org/officeDocument/2006/relationships/tags" Target="../tags/tag146.xml"/><Relationship Id="rId4" Type="http://schemas.openxmlformats.org/officeDocument/2006/relationships/image" Target="../media/image52.jpeg"/></Relationships>
</file>

<file path=ppt/slides/_rels/slide148.xml.rels><?xml version="1.0" encoding="UTF-8" standalone="yes"?>
<Relationships xmlns="http://schemas.openxmlformats.org/package/2006/relationships"><Relationship Id="rId3" Type="http://schemas.openxmlformats.org/officeDocument/2006/relationships/notesSlide" Target="../notesSlides/notesSlide144.xml"/><Relationship Id="rId2" Type="http://schemas.openxmlformats.org/officeDocument/2006/relationships/slideLayout" Target="../slideLayouts/slideLayout14.xml"/><Relationship Id="rId1" Type="http://schemas.openxmlformats.org/officeDocument/2006/relationships/tags" Target="../tags/tag147.xml"/></Relationships>
</file>

<file path=ppt/slides/_rels/slide149.xml.rels><?xml version="1.0" encoding="UTF-8" standalone="yes"?>
<Relationships xmlns="http://schemas.openxmlformats.org/package/2006/relationships"><Relationship Id="rId3" Type="http://schemas.openxmlformats.org/officeDocument/2006/relationships/notesSlide" Target="../notesSlides/notesSlide145.xml"/><Relationship Id="rId2" Type="http://schemas.openxmlformats.org/officeDocument/2006/relationships/slideLayout" Target="../slideLayouts/slideLayout12.xml"/><Relationship Id="rId1" Type="http://schemas.openxmlformats.org/officeDocument/2006/relationships/tags" Target="../tags/tag148.xml"/><Relationship Id="rId5" Type="http://schemas.openxmlformats.org/officeDocument/2006/relationships/image" Target="../media/image97.svg"/><Relationship Id="rId4" Type="http://schemas.openxmlformats.org/officeDocument/2006/relationships/image" Target="../media/image96.pn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22.xml"/><Relationship Id="rId1" Type="http://schemas.openxmlformats.org/officeDocument/2006/relationships/tags" Target="../tags/tag15.xml"/><Relationship Id="rId5" Type="http://schemas.openxmlformats.org/officeDocument/2006/relationships/image" Target="../media/image28.svg"/><Relationship Id="rId4" Type="http://schemas.openxmlformats.org/officeDocument/2006/relationships/image" Target="../media/image27.png"/></Relationships>
</file>

<file path=ppt/slides/_rels/slide150.xml.rels><?xml version="1.0" encoding="UTF-8" standalone="yes"?>
<Relationships xmlns="http://schemas.openxmlformats.org/package/2006/relationships"><Relationship Id="rId3" Type="http://schemas.openxmlformats.org/officeDocument/2006/relationships/notesSlide" Target="../notesSlides/notesSlide146.xml"/><Relationship Id="rId2" Type="http://schemas.openxmlformats.org/officeDocument/2006/relationships/slideLayout" Target="../slideLayouts/slideLayout18.xml"/><Relationship Id="rId1" Type="http://schemas.openxmlformats.org/officeDocument/2006/relationships/tags" Target="../tags/tag149.xml"/></Relationships>
</file>

<file path=ppt/slides/_rels/slide151.xml.rels><?xml version="1.0" encoding="UTF-8" standalone="yes"?>
<Relationships xmlns="http://schemas.openxmlformats.org/package/2006/relationships"><Relationship Id="rId3" Type="http://schemas.openxmlformats.org/officeDocument/2006/relationships/notesSlide" Target="../notesSlides/notesSlide147.xml"/><Relationship Id="rId2" Type="http://schemas.openxmlformats.org/officeDocument/2006/relationships/slideLayout" Target="../slideLayouts/slideLayout20.xml"/><Relationship Id="rId1" Type="http://schemas.openxmlformats.org/officeDocument/2006/relationships/tags" Target="../tags/tag150.xml"/></Relationships>
</file>

<file path=ppt/slides/_rels/slide152.xml.rels><?xml version="1.0" encoding="UTF-8" standalone="yes"?>
<Relationships xmlns="http://schemas.openxmlformats.org/package/2006/relationships"><Relationship Id="rId3" Type="http://schemas.openxmlformats.org/officeDocument/2006/relationships/notesSlide" Target="../notesSlides/notesSlide148.xml"/><Relationship Id="rId2" Type="http://schemas.openxmlformats.org/officeDocument/2006/relationships/slideLayout" Target="../slideLayouts/slideLayout12.xml"/><Relationship Id="rId1" Type="http://schemas.openxmlformats.org/officeDocument/2006/relationships/tags" Target="../tags/tag151.xml"/><Relationship Id="rId4" Type="http://schemas.openxmlformats.org/officeDocument/2006/relationships/image" Target="../media/image98.jpeg"/></Relationships>
</file>

<file path=ppt/slides/_rels/slide153.xml.rels><?xml version="1.0" encoding="UTF-8" standalone="yes"?>
<Relationships xmlns="http://schemas.openxmlformats.org/package/2006/relationships"><Relationship Id="rId3" Type="http://schemas.openxmlformats.org/officeDocument/2006/relationships/notesSlide" Target="../notesSlides/notesSlide149.xml"/><Relationship Id="rId2" Type="http://schemas.openxmlformats.org/officeDocument/2006/relationships/slideLayout" Target="../slideLayouts/slideLayout2.xml"/><Relationship Id="rId1" Type="http://schemas.openxmlformats.org/officeDocument/2006/relationships/tags" Target="../tags/tag152.xml"/></Relationships>
</file>

<file path=ppt/slides/_rels/slide154.xml.rels><?xml version="1.0" encoding="UTF-8" standalone="yes"?>
<Relationships xmlns="http://schemas.openxmlformats.org/package/2006/relationships"><Relationship Id="rId3" Type="http://schemas.openxmlformats.org/officeDocument/2006/relationships/notesSlide" Target="../notesSlides/notesSlide150.xml"/><Relationship Id="rId2" Type="http://schemas.openxmlformats.org/officeDocument/2006/relationships/slideLayout" Target="../slideLayouts/slideLayout14.xml"/><Relationship Id="rId1" Type="http://schemas.openxmlformats.org/officeDocument/2006/relationships/tags" Target="../tags/tag153.xml"/><Relationship Id="rId4" Type="http://schemas.openxmlformats.org/officeDocument/2006/relationships/image" Target="../media/image99.jpeg"/></Relationships>
</file>

<file path=ppt/slides/_rels/slide155.xml.rels><?xml version="1.0" encoding="UTF-8" standalone="yes"?>
<Relationships xmlns="http://schemas.openxmlformats.org/package/2006/relationships"><Relationship Id="rId3" Type="http://schemas.openxmlformats.org/officeDocument/2006/relationships/notesSlide" Target="../notesSlides/notesSlide151.xml"/><Relationship Id="rId2" Type="http://schemas.openxmlformats.org/officeDocument/2006/relationships/slideLayout" Target="../slideLayouts/slideLayout14.xml"/><Relationship Id="rId1" Type="http://schemas.openxmlformats.org/officeDocument/2006/relationships/tags" Target="../tags/tag154.xml"/></Relationships>
</file>

<file path=ppt/slides/_rels/slide156.xml.rels><?xml version="1.0" encoding="UTF-8" standalone="yes"?>
<Relationships xmlns="http://schemas.openxmlformats.org/package/2006/relationships"><Relationship Id="rId3" Type="http://schemas.openxmlformats.org/officeDocument/2006/relationships/notesSlide" Target="../notesSlides/notesSlide152.xml"/><Relationship Id="rId2" Type="http://schemas.openxmlformats.org/officeDocument/2006/relationships/slideLayout" Target="../slideLayouts/slideLayout14.xml"/><Relationship Id="rId1" Type="http://schemas.openxmlformats.org/officeDocument/2006/relationships/tags" Target="../tags/tag155.xml"/></Relationships>
</file>

<file path=ppt/slides/_rels/slide157.xml.rels><?xml version="1.0" encoding="UTF-8" standalone="yes"?>
<Relationships xmlns="http://schemas.openxmlformats.org/package/2006/relationships"><Relationship Id="rId3" Type="http://schemas.openxmlformats.org/officeDocument/2006/relationships/notesSlide" Target="../notesSlides/notesSlide153.xml"/><Relationship Id="rId2" Type="http://schemas.openxmlformats.org/officeDocument/2006/relationships/slideLayout" Target="../slideLayouts/slideLayout22.xml"/><Relationship Id="rId1" Type="http://schemas.openxmlformats.org/officeDocument/2006/relationships/tags" Target="../tags/tag156.xml"/><Relationship Id="rId4" Type="http://schemas.openxmlformats.org/officeDocument/2006/relationships/image" Target="../media/image100.jpeg"/></Relationships>
</file>

<file path=ppt/slides/_rels/slide158.xml.rels><?xml version="1.0" encoding="UTF-8" standalone="yes"?>
<Relationships xmlns="http://schemas.openxmlformats.org/package/2006/relationships"><Relationship Id="rId3" Type="http://schemas.openxmlformats.org/officeDocument/2006/relationships/notesSlide" Target="../notesSlides/notesSlide154.xml"/><Relationship Id="rId2" Type="http://schemas.openxmlformats.org/officeDocument/2006/relationships/slideLayout" Target="../slideLayouts/slideLayout22.xml"/><Relationship Id="rId1" Type="http://schemas.openxmlformats.org/officeDocument/2006/relationships/tags" Target="../tags/tag157.xml"/><Relationship Id="rId4" Type="http://schemas.openxmlformats.org/officeDocument/2006/relationships/image" Target="../media/image101.jpeg"/></Relationships>
</file>

<file path=ppt/slides/_rels/slide159.xml.rels><?xml version="1.0" encoding="UTF-8" standalone="yes"?>
<Relationships xmlns="http://schemas.openxmlformats.org/package/2006/relationships"><Relationship Id="rId3" Type="http://schemas.openxmlformats.org/officeDocument/2006/relationships/notesSlide" Target="../notesSlides/notesSlide155.xml"/><Relationship Id="rId2" Type="http://schemas.openxmlformats.org/officeDocument/2006/relationships/slideLayout" Target="../slideLayouts/slideLayout10.xml"/><Relationship Id="rId1" Type="http://schemas.openxmlformats.org/officeDocument/2006/relationships/tags" Target="../tags/tag158.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22.xml"/><Relationship Id="rId1" Type="http://schemas.openxmlformats.org/officeDocument/2006/relationships/tags" Target="../tags/tag16.xml"/><Relationship Id="rId4" Type="http://schemas.openxmlformats.org/officeDocument/2006/relationships/image" Target="../media/image26.jpeg"/></Relationships>
</file>

<file path=ppt/slides/_rels/slide160.xml.rels><?xml version="1.0" encoding="UTF-8" standalone="yes"?>
<Relationships xmlns="http://schemas.openxmlformats.org/package/2006/relationships"><Relationship Id="rId3" Type="http://schemas.openxmlformats.org/officeDocument/2006/relationships/notesSlide" Target="../notesSlides/notesSlide156.xml"/><Relationship Id="rId2" Type="http://schemas.openxmlformats.org/officeDocument/2006/relationships/slideLayout" Target="../slideLayouts/slideLayout11.xml"/><Relationship Id="rId1" Type="http://schemas.openxmlformats.org/officeDocument/2006/relationships/tags" Target="../tags/tag159.xml"/></Relationships>
</file>

<file path=ppt/slides/_rels/slide161.xml.rels><?xml version="1.0" encoding="UTF-8" standalone="yes"?>
<Relationships xmlns="http://schemas.openxmlformats.org/package/2006/relationships"><Relationship Id="rId3" Type="http://schemas.openxmlformats.org/officeDocument/2006/relationships/notesSlide" Target="../notesSlides/notesSlide157.xml"/><Relationship Id="rId2" Type="http://schemas.openxmlformats.org/officeDocument/2006/relationships/slideLayout" Target="../slideLayouts/slideLayout11.xml"/><Relationship Id="rId1" Type="http://schemas.openxmlformats.org/officeDocument/2006/relationships/tags" Target="../tags/tag160.xml"/></Relationships>
</file>

<file path=ppt/slides/_rels/slide162.xml.rels><?xml version="1.0" encoding="UTF-8" standalone="yes"?>
<Relationships xmlns="http://schemas.openxmlformats.org/package/2006/relationships"><Relationship Id="rId3" Type="http://schemas.openxmlformats.org/officeDocument/2006/relationships/notesSlide" Target="../notesSlides/notesSlide158.xml"/><Relationship Id="rId2" Type="http://schemas.openxmlformats.org/officeDocument/2006/relationships/slideLayout" Target="../slideLayouts/slideLayout31.xml"/><Relationship Id="rId1" Type="http://schemas.openxmlformats.org/officeDocument/2006/relationships/tags" Target="../tags/tag161.xml"/><Relationship Id="rId4" Type="http://schemas.openxmlformats.org/officeDocument/2006/relationships/image" Target="../media/image52.jpeg"/></Relationships>
</file>

<file path=ppt/slides/_rels/slide163.xml.rels><?xml version="1.0" encoding="UTF-8" standalone="yes"?>
<Relationships xmlns="http://schemas.openxmlformats.org/package/2006/relationships"><Relationship Id="rId3" Type="http://schemas.openxmlformats.org/officeDocument/2006/relationships/notesSlide" Target="../notesSlides/notesSlide159.xml"/><Relationship Id="rId2" Type="http://schemas.openxmlformats.org/officeDocument/2006/relationships/slideLayout" Target="../slideLayouts/slideLayout18.xml"/><Relationship Id="rId1" Type="http://schemas.openxmlformats.org/officeDocument/2006/relationships/tags" Target="../tags/tag162.xml"/></Relationships>
</file>

<file path=ppt/slides/_rels/slide164.xml.rels><?xml version="1.0" encoding="UTF-8" standalone="yes"?>
<Relationships xmlns="http://schemas.openxmlformats.org/package/2006/relationships"><Relationship Id="rId3" Type="http://schemas.openxmlformats.org/officeDocument/2006/relationships/notesSlide" Target="../notesSlides/notesSlide160.xml"/><Relationship Id="rId2" Type="http://schemas.openxmlformats.org/officeDocument/2006/relationships/slideLayout" Target="../slideLayouts/slideLayout18.xml"/><Relationship Id="rId1" Type="http://schemas.openxmlformats.org/officeDocument/2006/relationships/tags" Target="../tags/tag163.xml"/></Relationships>
</file>

<file path=ppt/slides/_rels/slide165.xml.rels><?xml version="1.0" encoding="UTF-8" standalone="yes"?>
<Relationships xmlns="http://schemas.openxmlformats.org/package/2006/relationships"><Relationship Id="rId3" Type="http://schemas.openxmlformats.org/officeDocument/2006/relationships/notesSlide" Target="../notesSlides/notesSlide161.xml"/><Relationship Id="rId2" Type="http://schemas.openxmlformats.org/officeDocument/2006/relationships/slideLayout" Target="../slideLayouts/slideLayout13.xml"/><Relationship Id="rId1" Type="http://schemas.openxmlformats.org/officeDocument/2006/relationships/tags" Target="../tags/tag164.xml"/><Relationship Id="rId5" Type="http://schemas.microsoft.com/office/2007/relationships/hdphoto" Target="../media/hdphoto3.wdp"/><Relationship Id="rId4" Type="http://schemas.openxmlformats.org/officeDocument/2006/relationships/image" Target="../media/image102.png"/></Relationships>
</file>

<file path=ppt/slides/_rels/slide166.xml.rels><?xml version="1.0" encoding="UTF-8" standalone="yes"?>
<Relationships xmlns="http://schemas.openxmlformats.org/package/2006/relationships"><Relationship Id="rId3" Type="http://schemas.openxmlformats.org/officeDocument/2006/relationships/notesSlide" Target="../notesSlides/notesSlide162.xml"/><Relationship Id="rId2" Type="http://schemas.openxmlformats.org/officeDocument/2006/relationships/slideLayout" Target="../slideLayouts/slideLayout20.xml"/><Relationship Id="rId1" Type="http://schemas.openxmlformats.org/officeDocument/2006/relationships/tags" Target="../tags/tag165.xml"/></Relationships>
</file>

<file path=ppt/slides/_rels/slide167.xml.rels><?xml version="1.0" encoding="UTF-8" standalone="yes"?>
<Relationships xmlns="http://schemas.openxmlformats.org/package/2006/relationships"><Relationship Id="rId3" Type="http://schemas.openxmlformats.org/officeDocument/2006/relationships/notesSlide" Target="../notesSlides/notesSlide163.xml"/><Relationship Id="rId2" Type="http://schemas.openxmlformats.org/officeDocument/2006/relationships/slideLayout" Target="../slideLayouts/slideLayout12.xml"/><Relationship Id="rId1" Type="http://schemas.openxmlformats.org/officeDocument/2006/relationships/tags" Target="../tags/tag166.xml"/><Relationship Id="rId4" Type="http://schemas.openxmlformats.org/officeDocument/2006/relationships/image" Target="../media/image103.jpeg"/></Relationships>
</file>

<file path=ppt/slides/_rels/slide168.xml.rels><?xml version="1.0" encoding="UTF-8" standalone="yes"?>
<Relationships xmlns="http://schemas.openxmlformats.org/package/2006/relationships"><Relationship Id="rId3" Type="http://schemas.openxmlformats.org/officeDocument/2006/relationships/notesSlide" Target="../notesSlides/notesSlide164.xml"/><Relationship Id="rId2" Type="http://schemas.openxmlformats.org/officeDocument/2006/relationships/slideLayout" Target="../slideLayouts/slideLayout22.xml"/><Relationship Id="rId1" Type="http://schemas.openxmlformats.org/officeDocument/2006/relationships/tags" Target="../tags/tag167.xml"/><Relationship Id="rId4" Type="http://schemas.openxmlformats.org/officeDocument/2006/relationships/image" Target="../media/image104.jpeg"/></Relationships>
</file>

<file path=ppt/slides/_rels/slide169.xml.rels><?xml version="1.0" encoding="UTF-8" standalone="yes"?>
<Relationships xmlns="http://schemas.openxmlformats.org/package/2006/relationships"><Relationship Id="rId3" Type="http://schemas.openxmlformats.org/officeDocument/2006/relationships/notesSlide" Target="../notesSlides/notesSlide165.xml"/><Relationship Id="rId2" Type="http://schemas.openxmlformats.org/officeDocument/2006/relationships/slideLayout" Target="../slideLayouts/slideLayout18.xml"/><Relationship Id="rId1" Type="http://schemas.openxmlformats.org/officeDocument/2006/relationships/tags" Target="../tags/tag168.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31.xml"/><Relationship Id="rId1" Type="http://schemas.openxmlformats.org/officeDocument/2006/relationships/tags" Target="../tags/tag17.xml"/><Relationship Id="rId4" Type="http://schemas.openxmlformats.org/officeDocument/2006/relationships/image" Target="../media/image29.jpeg"/></Relationships>
</file>

<file path=ppt/slides/_rels/slide170.xml.rels><?xml version="1.0" encoding="UTF-8" standalone="yes"?>
<Relationships xmlns="http://schemas.openxmlformats.org/package/2006/relationships"><Relationship Id="rId3" Type="http://schemas.openxmlformats.org/officeDocument/2006/relationships/notesSlide" Target="../notesSlides/notesSlide166.xml"/><Relationship Id="rId2" Type="http://schemas.openxmlformats.org/officeDocument/2006/relationships/slideLayout" Target="../slideLayouts/slideLayout22.xml"/><Relationship Id="rId1" Type="http://schemas.openxmlformats.org/officeDocument/2006/relationships/tags" Target="../tags/tag169.xml"/><Relationship Id="rId4" Type="http://schemas.openxmlformats.org/officeDocument/2006/relationships/image" Target="../media/image105.jpeg"/></Relationships>
</file>

<file path=ppt/slides/_rels/slide171.xml.rels><?xml version="1.0" encoding="UTF-8" standalone="yes"?>
<Relationships xmlns="http://schemas.openxmlformats.org/package/2006/relationships"><Relationship Id="rId3" Type="http://schemas.openxmlformats.org/officeDocument/2006/relationships/notesSlide" Target="../notesSlides/notesSlide167.xml"/><Relationship Id="rId2" Type="http://schemas.openxmlformats.org/officeDocument/2006/relationships/slideLayout" Target="../slideLayouts/slideLayout12.xml"/><Relationship Id="rId1" Type="http://schemas.openxmlformats.org/officeDocument/2006/relationships/tags" Target="../tags/tag170.xml"/><Relationship Id="rId4" Type="http://schemas.openxmlformats.org/officeDocument/2006/relationships/image" Target="../media/image106.jpeg"/></Relationships>
</file>

<file path=ppt/slides/_rels/slide172.xml.rels><?xml version="1.0" encoding="UTF-8" standalone="yes"?>
<Relationships xmlns="http://schemas.openxmlformats.org/package/2006/relationships"><Relationship Id="rId3" Type="http://schemas.openxmlformats.org/officeDocument/2006/relationships/notesSlide" Target="../notesSlides/notesSlide168.xml"/><Relationship Id="rId2" Type="http://schemas.openxmlformats.org/officeDocument/2006/relationships/slideLayout" Target="../slideLayouts/slideLayout10.xml"/><Relationship Id="rId1" Type="http://schemas.openxmlformats.org/officeDocument/2006/relationships/tags" Target="../tags/tag171.xml"/></Relationships>
</file>

<file path=ppt/slides/_rels/slide173.xml.rels><?xml version="1.0" encoding="UTF-8" standalone="yes"?>
<Relationships xmlns="http://schemas.openxmlformats.org/package/2006/relationships"><Relationship Id="rId3" Type="http://schemas.openxmlformats.org/officeDocument/2006/relationships/notesSlide" Target="../notesSlides/notesSlide169.xml"/><Relationship Id="rId2" Type="http://schemas.openxmlformats.org/officeDocument/2006/relationships/slideLayout" Target="../slideLayouts/slideLayout11.xml"/><Relationship Id="rId1" Type="http://schemas.openxmlformats.org/officeDocument/2006/relationships/tags" Target="../tags/tag172.xml"/></Relationships>
</file>

<file path=ppt/slides/_rels/slide174.xml.rels><?xml version="1.0" encoding="UTF-8" standalone="yes"?>
<Relationships xmlns="http://schemas.openxmlformats.org/package/2006/relationships"><Relationship Id="rId3" Type="http://schemas.openxmlformats.org/officeDocument/2006/relationships/notesSlide" Target="../notesSlides/notesSlide170.xml"/><Relationship Id="rId2" Type="http://schemas.openxmlformats.org/officeDocument/2006/relationships/slideLayout" Target="../slideLayouts/slideLayout11.xml"/><Relationship Id="rId1" Type="http://schemas.openxmlformats.org/officeDocument/2006/relationships/tags" Target="../tags/tag173.xml"/></Relationships>
</file>

<file path=ppt/slides/_rels/slide175.xml.rels><?xml version="1.0" encoding="UTF-8" standalone="yes"?>
<Relationships xmlns="http://schemas.openxmlformats.org/package/2006/relationships"><Relationship Id="rId3" Type="http://schemas.openxmlformats.org/officeDocument/2006/relationships/notesSlide" Target="../notesSlides/notesSlide171.xml"/><Relationship Id="rId2" Type="http://schemas.openxmlformats.org/officeDocument/2006/relationships/slideLayout" Target="../slideLayouts/slideLayout32.xml"/><Relationship Id="rId1" Type="http://schemas.openxmlformats.org/officeDocument/2006/relationships/tags" Target="../tags/tag174.xml"/><Relationship Id="rId4" Type="http://schemas.openxmlformats.org/officeDocument/2006/relationships/image" Target="../media/image52.jpeg"/></Relationships>
</file>

<file path=ppt/slides/_rels/slide176.xml.rels><?xml version="1.0" encoding="UTF-8" standalone="yes"?>
<Relationships xmlns="http://schemas.openxmlformats.org/package/2006/relationships"><Relationship Id="rId3" Type="http://schemas.openxmlformats.org/officeDocument/2006/relationships/notesSlide" Target="../notesSlides/notesSlide172.xml"/><Relationship Id="rId2" Type="http://schemas.openxmlformats.org/officeDocument/2006/relationships/slideLayout" Target="../slideLayouts/slideLayout16.xml"/><Relationship Id="rId1" Type="http://schemas.openxmlformats.org/officeDocument/2006/relationships/tags" Target="../tags/tag175.xml"/><Relationship Id="rId4" Type="http://schemas.openxmlformats.org/officeDocument/2006/relationships/image" Target="../media/image107.jpeg"/></Relationships>
</file>

<file path=ppt/slides/_rels/slide177.xml.rels><?xml version="1.0" encoding="UTF-8" standalone="yes"?>
<Relationships xmlns="http://schemas.openxmlformats.org/package/2006/relationships"><Relationship Id="rId3" Type="http://schemas.openxmlformats.org/officeDocument/2006/relationships/notesSlide" Target="../notesSlides/notesSlide173.xml"/><Relationship Id="rId2" Type="http://schemas.openxmlformats.org/officeDocument/2006/relationships/slideLayout" Target="../slideLayouts/slideLayout12.xml"/><Relationship Id="rId1" Type="http://schemas.openxmlformats.org/officeDocument/2006/relationships/tags" Target="../tags/tag176.xml"/><Relationship Id="rId4" Type="http://schemas.openxmlformats.org/officeDocument/2006/relationships/image" Target="../media/image108.jpeg"/></Relationships>
</file>

<file path=ppt/slides/_rels/slide178.xml.rels><?xml version="1.0" encoding="UTF-8" standalone="yes"?>
<Relationships xmlns="http://schemas.openxmlformats.org/package/2006/relationships"><Relationship Id="rId3" Type="http://schemas.openxmlformats.org/officeDocument/2006/relationships/notesSlide" Target="../notesSlides/notesSlide174.xml"/><Relationship Id="rId2" Type="http://schemas.openxmlformats.org/officeDocument/2006/relationships/slideLayout" Target="../slideLayouts/slideLayout14.xml"/><Relationship Id="rId1" Type="http://schemas.openxmlformats.org/officeDocument/2006/relationships/tags" Target="../tags/tag177.xml"/></Relationships>
</file>

<file path=ppt/slides/_rels/slide179.xml.rels><?xml version="1.0" encoding="UTF-8" standalone="yes"?>
<Relationships xmlns="http://schemas.openxmlformats.org/package/2006/relationships"><Relationship Id="rId3" Type="http://schemas.openxmlformats.org/officeDocument/2006/relationships/notesSlide" Target="../notesSlides/notesSlide175.xml"/><Relationship Id="rId2" Type="http://schemas.openxmlformats.org/officeDocument/2006/relationships/slideLayout" Target="../slideLayouts/slideLayout14.xml"/><Relationship Id="rId1" Type="http://schemas.openxmlformats.org/officeDocument/2006/relationships/tags" Target="../tags/tag178.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22.xml"/><Relationship Id="rId1" Type="http://schemas.openxmlformats.org/officeDocument/2006/relationships/tags" Target="../tags/tag18.xml"/><Relationship Id="rId4" Type="http://schemas.openxmlformats.org/officeDocument/2006/relationships/image" Target="../media/image30.png"/></Relationships>
</file>

<file path=ppt/slides/_rels/slide180.xml.rels><?xml version="1.0" encoding="UTF-8" standalone="yes"?>
<Relationships xmlns="http://schemas.openxmlformats.org/package/2006/relationships"><Relationship Id="rId3" Type="http://schemas.openxmlformats.org/officeDocument/2006/relationships/notesSlide" Target="../notesSlides/notesSlide176.xml"/><Relationship Id="rId2" Type="http://schemas.openxmlformats.org/officeDocument/2006/relationships/slideLayout" Target="../slideLayouts/slideLayout14.xml"/><Relationship Id="rId1" Type="http://schemas.openxmlformats.org/officeDocument/2006/relationships/tags" Target="../tags/tag179.xml"/><Relationship Id="rId4" Type="http://schemas.openxmlformats.org/officeDocument/2006/relationships/image" Target="../media/image109.jpeg"/></Relationships>
</file>

<file path=ppt/slides/_rels/slide181.xml.rels><?xml version="1.0" encoding="UTF-8" standalone="yes"?>
<Relationships xmlns="http://schemas.openxmlformats.org/package/2006/relationships"><Relationship Id="rId3" Type="http://schemas.openxmlformats.org/officeDocument/2006/relationships/notesSlide" Target="../notesSlides/notesSlide177.xml"/><Relationship Id="rId2" Type="http://schemas.openxmlformats.org/officeDocument/2006/relationships/slideLayout" Target="../slideLayouts/slideLayout14.xml"/><Relationship Id="rId1" Type="http://schemas.openxmlformats.org/officeDocument/2006/relationships/tags" Target="../tags/tag180.xml"/></Relationships>
</file>

<file path=ppt/slides/_rels/slide182.xml.rels><?xml version="1.0" encoding="UTF-8" standalone="yes"?>
<Relationships xmlns="http://schemas.openxmlformats.org/package/2006/relationships"><Relationship Id="rId3" Type="http://schemas.openxmlformats.org/officeDocument/2006/relationships/notesSlide" Target="../notesSlides/notesSlide178.xml"/><Relationship Id="rId2" Type="http://schemas.openxmlformats.org/officeDocument/2006/relationships/slideLayout" Target="../slideLayouts/slideLayout14.xml"/><Relationship Id="rId1" Type="http://schemas.openxmlformats.org/officeDocument/2006/relationships/tags" Target="../tags/tag181.xml"/><Relationship Id="rId4" Type="http://schemas.openxmlformats.org/officeDocument/2006/relationships/image" Target="../media/image110.jpeg"/></Relationships>
</file>

<file path=ppt/slides/_rels/slide183.xml.rels><?xml version="1.0" encoding="UTF-8" standalone="yes"?>
<Relationships xmlns="http://schemas.openxmlformats.org/package/2006/relationships"><Relationship Id="rId3" Type="http://schemas.openxmlformats.org/officeDocument/2006/relationships/notesSlide" Target="../notesSlides/notesSlide179.xml"/><Relationship Id="rId2" Type="http://schemas.openxmlformats.org/officeDocument/2006/relationships/slideLayout" Target="../slideLayouts/slideLayout16.xml"/><Relationship Id="rId1" Type="http://schemas.openxmlformats.org/officeDocument/2006/relationships/tags" Target="../tags/tag182.xml"/><Relationship Id="rId5" Type="http://schemas.openxmlformats.org/officeDocument/2006/relationships/hyperlink" Target="https://www.thermofisher.com/us/en/home/industrial/spectroscopy-elemental-isotope-analysis/spectroscopy-elemental-isotope-analysis-learning-center/molecular-spectroscopy-information/ftir-information/ftir-basics.html" TargetMode="External"/><Relationship Id="rId4" Type="http://schemas.openxmlformats.org/officeDocument/2006/relationships/image" Target="../media/image111.jpeg"/></Relationships>
</file>

<file path=ppt/slides/_rels/slide184.xml.rels><?xml version="1.0" encoding="UTF-8" standalone="yes"?>
<Relationships xmlns="http://schemas.openxmlformats.org/package/2006/relationships"><Relationship Id="rId3" Type="http://schemas.openxmlformats.org/officeDocument/2006/relationships/notesSlide" Target="../notesSlides/notesSlide180.xml"/><Relationship Id="rId2" Type="http://schemas.openxmlformats.org/officeDocument/2006/relationships/slideLayout" Target="../slideLayouts/slideLayout10.xml"/><Relationship Id="rId1" Type="http://schemas.openxmlformats.org/officeDocument/2006/relationships/tags" Target="../tags/tag183.xml"/></Relationships>
</file>

<file path=ppt/slides/_rels/slide185.xml.rels><?xml version="1.0" encoding="UTF-8" standalone="yes"?>
<Relationships xmlns="http://schemas.openxmlformats.org/package/2006/relationships"><Relationship Id="rId3" Type="http://schemas.openxmlformats.org/officeDocument/2006/relationships/notesSlide" Target="../notesSlides/notesSlide181.xml"/><Relationship Id="rId2" Type="http://schemas.openxmlformats.org/officeDocument/2006/relationships/slideLayout" Target="../slideLayouts/slideLayout11.xml"/><Relationship Id="rId1" Type="http://schemas.openxmlformats.org/officeDocument/2006/relationships/tags" Target="../tags/tag184.xml"/></Relationships>
</file>

<file path=ppt/slides/_rels/slide186.xml.rels><?xml version="1.0" encoding="UTF-8" standalone="yes"?>
<Relationships xmlns="http://schemas.openxmlformats.org/package/2006/relationships"><Relationship Id="rId3" Type="http://schemas.openxmlformats.org/officeDocument/2006/relationships/notesSlide" Target="../notesSlides/notesSlide182.xml"/><Relationship Id="rId2" Type="http://schemas.openxmlformats.org/officeDocument/2006/relationships/slideLayout" Target="../slideLayouts/slideLayout31.xml"/><Relationship Id="rId1" Type="http://schemas.openxmlformats.org/officeDocument/2006/relationships/tags" Target="../tags/tag185.xml"/><Relationship Id="rId4" Type="http://schemas.openxmlformats.org/officeDocument/2006/relationships/image" Target="../media/image52.jpeg"/></Relationships>
</file>

<file path=ppt/slides/_rels/slide187.xml.rels><?xml version="1.0" encoding="UTF-8" standalone="yes"?>
<Relationships xmlns="http://schemas.openxmlformats.org/package/2006/relationships"><Relationship Id="rId3" Type="http://schemas.openxmlformats.org/officeDocument/2006/relationships/notesSlide" Target="../notesSlides/notesSlide183.xml"/><Relationship Id="rId2" Type="http://schemas.openxmlformats.org/officeDocument/2006/relationships/slideLayout" Target="../slideLayouts/slideLayout22.xml"/><Relationship Id="rId1" Type="http://schemas.openxmlformats.org/officeDocument/2006/relationships/tags" Target="../tags/tag186.xml"/><Relationship Id="rId4" Type="http://schemas.openxmlformats.org/officeDocument/2006/relationships/image" Target="../media/image112.jpeg"/></Relationships>
</file>

<file path=ppt/slides/_rels/slide188.xml.rels><?xml version="1.0" encoding="UTF-8" standalone="yes"?>
<Relationships xmlns="http://schemas.openxmlformats.org/package/2006/relationships"><Relationship Id="rId3" Type="http://schemas.openxmlformats.org/officeDocument/2006/relationships/notesSlide" Target="../notesSlides/notesSlide184.xml"/><Relationship Id="rId2" Type="http://schemas.openxmlformats.org/officeDocument/2006/relationships/slideLayout" Target="../slideLayouts/slideLayout18.xml"/><Relationship Id="rId1" Type="http://schemas.openxmlformats.org/officeDocument/2006/relationships/tags" Target="../tags/tag187.xml"/><Relationship Id="rId4" Type="http://schemas.openxmlformats.org/officeDocument/2006/relationships/image" Target="../media/image113.jpeg"/></Relationships>
</file>

<file path=ppt/slides/_rels/slide189.xml.rels><?xml version="1.0" encoding="UTF-8" standalone="yes"?>
<Relationships xmlns="http://schemas.openxmlformats.org/package/2006/relationships"><Relationship Id="rId3" Type="http://schemas.openxmlformats.org/officeDocument/2006/relationships/notesSlide" Target="../notesSlides/notesSlide185.xml"/><Relationship Id="rId2" Type="http://schemas.openxmlformats.org/officeDocument/2006/relationships/slideLayout" Target="../slideLayouts/slideLayout14.xml"/><Relationship Id="rId1" Type="http://schemas.openxmlformats.org/officeDocument/2006/relationships/tags" Target="../tags/tag188.xml"/><Relationship Id="rId4" Type="http://schemas.openxmlformats.org/officeDocument/2006/relationships/image" Target="../media/image114.jpe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22.xml"/><Relationship Id="rId1" Type="http://schemas.openxmlformats.org/officeDocument/2006/relationships/tags" Target="../tags/tag19.xml"/><Relationship Id="rId4" Type="http://schemas.openxmlformats.org/officeDocument/2006/relationships/image" Target="../media/image31.jpeg"/></Relationships>
</file>

<file path=ppt/slides/_rels/slide190.xml.rels><?xml version="1.0" encoding="UTF-8" standalone="yes"?>
<Relationships xmlns="http://schemas.openxmlformats.org/package/2006/relationships"><Relationship Id="rId3" Type="http://schemas.openxmlformats.org/officeDocument/2006/relationships/notesSlide" Target="../notesSlides/notesSlide186.xml"/><Relationship Id="rId2" Type="http://schemas.openxmlformats.org/officeDocument/2006/relationships/slideLayout" Target="../slideLayouts/slideLayout22.xml"/><Relationship Id="rId1" Type="http://schemas.openxmlformats.org/officeDocument/2006/relationships/tags" Target="../tags/tag189.xml"/><Relationship Id="rId4" Type="http://schemas.openxmlformats.org/officeDocument/2006/relationships/image" Target="../media/image115.jpeg"/></Relationships>
</file>

<file path=ppt/slides/_rels/slide191.xml.rels><?xml version="1.0" encoding="UTF-8" standalone="yes"?>
<Relationships xmlns="http://schemas.openxmlformats.org/package/2006/relationships"><Relationship Id="rId3" Type="http://schemas.openxmlformats.org/officeDocument/2006/relationships/image" Target="../media/image116.jpeg"/><Relationship Id="rId2" Type="http://schemas.openxmlformats.org/officeDocument/2006/relationships/slideLayout" Target="../slideLayouts/slideLayout22.xml"/><Relationship Id="rId1" Type="http://schemas.openxmlformats.org/officeDocument/2006/relationships/tags" Target="../tags/tag190.xml"/></Relationships>
</file>

<file path=ppt/slides/_rels/slide192.xml.rels><?xml version="1.0" encoding="UTF-8" standalone="yes"?>
<Relationships xmlns="http://schemas.openxmlformats.org/package/2006/relationships"><Relationship Id="rId3" Type="http://schemas.openxmlformats.org/officeDocument/2006/relationships/notesSlide" Target="../notesSlides/notesSlide187.xml"/><Relationship Id="rId2" Type="http://schemas.openxmlformats.org/officeDocument/2006/relationships/slideLayout" Target="../slideLayouts/slideLayout22.xml"/><Relationship Id="rId1" Type="http://schemas.openxmlformats.org/officeDocument/2006/relationships/tags" Target="../tags/tag191.xml"/><Relationship Id="rId4" Type="http://schemas.openxmlformats.org/officeDocument/2006/relationships/image" Target="../media/image117.jpeg"/></Relationships>
</file>

<file path=ppt/slides/_rels/slide193.xml.rels><?xml version="1.0" encoding="UTF-8" standalone="yes"?>
<Relationships xmlns="http://schemas.openxmlformats.org/package/2006/relationships"><Relationship Id="rId2" Type="http://schemas.openxmlformats.org/officeDocument/2006/relationships/slideLayout" Target="../slideLayouts/slideLayout20.xml"/><Relationship Id="rId1" Type="http://schemas.openxmlformats.org/officeDocument/2006/relationships/tags" Target="../tags/tag192.xml"/></Relationships>
</file>

<file path=ppt/slides/_rels/slide194.xml.rels><?xml version="1.0" encoding="UTF-8" standalone="yes"?>
<Relationships xmlns="http://schemas.openxmlformats.org/package/2006/relationships"><Relationship Id="rId3" Type="http://schemas.openxmlformats.org/officeDocument/2006/relationships/notesSlide" Target="../notesSlides/notesSlide188.xml"/><Relationship Id="rId2" Type="http://schemas.openxmlformats.org/officeDocument/2006/relationships/slideLayout" Target="../slideLayouts/slideLayout10.xml"/><Relationship Id="rId1" Type="http://schemas.openxmlformats.org/officeDocument/2006/relationships/tags" Target="../tags/tag193.xml"/></Relationships>
</file>

<file path=ppt/slides/_rels/slide195.xml.rels><?xml version="1.0" encoding="UTF-8" standalone="yes"?>
<Relationships xmlns="http://schemas.openxmlformats.org/package/2006/relationships"><Relationship Id="rId3" Type="http://schemas.openxmlformats.org/officeDocument/2006/relationships/notesSlide" Target="../notesSlides/notesSlide189.xml"/><Relationship Id="rId2" Type="http://schemas.openxmlformats.org/officeDocument/2006/relationships/slideLayout" Target="../slideLayouts/slideLayout11.xml"/><Relationship Id="rId1" Type="http://schemas.openxmlformats.org/officeDocument/2006/relationships/tags" Target="../tags/tag194.xml"/></Relationships>
</file>

<file path=ppt/slides/_rels/slide196.xml.rels><?xml version="1.0" encoding="UTF-8" standalone="yes"?>
<Relationships xmlns="http://schemas.openxmlformats.org/package/2006/relationships"><Relationship Id="rId3" Type="http://schemas.openxmlformats.org/officeDocument/2006/relationships/notesSlide" Target="../notesSlides/notesSlide190.xml"/><Relationship Id="rId2" Type="http://schemas.openxmlformats.org/officeDocument/2006/relationships/slideLayout" Target="../slideLayouts/slideLayout11.xml"/><Relationship Id="rId1" Type="http://schemas.openxmlformats.org/officeDocument/2006/relationships/tags" Target="../tags/tag195.xml"/></Relationships>
</file>

<file path=ppt/slides/_rels/slide197.xml.rels><?xml version="1.0" encoding="UTF-8" standalone="yes"?>
<Relationships xmlns="http://schemas.openxmlformats.org/package/2006/relationships"><Relationship Id="rId3" Type="http://schemas.openxmlformats.org/officeDocument/2006/relationships/notesSlide" Target="../notesSlides/notesSlide191.xml"/><Relationship Id="rId2" Type="http://schemas.openxmlformats.org/officeDocument/2006/relationships/slideLayout" Target="../slideLayouts/slideLayout32.xml"/><Relationship Id="rId1" Type="http://schemas.openxmlformats.org/officeDocument/2006/relationships/tags" Target="../tags/tag196.xml"/><Relationship Id="rId4" Type="http://schemas.openxmlformats.org/officeDocument/2006/relationships/image" Target="../media/image52.jpeg"/></Relationships>
</file>

<file path=ppt/slides/_rels/slide198.xml.rels><?xml version="1.0" encoding="UTF-8" standalone="yes"?>
<Relationships xmlns="http://schemas.openxmlformats.org/package/2006/relationships"><Relationship Id="rId3" Type="http://schemas.openxmlformats.org/officeDocument/2006/relationships/notesSlide" Target="../notesSlides/notesSlide192.xml"/><Relationship Id="rId2" Type="http://schemas.openxmlformats.org/officeDocument/2006/relationships/slideLayout" Target="../slideLayouts/slideLayout18.xml"/><Relationship Id="rId1" Type="http://schemas.openxmlformats.org/officeDocument/2006/relationships/tags" Target="../tags/tag197.xml"/><Relationship Id="rId4" Type="http://schemas.openxmlformats.org/officeDocument/2006/relationships/image" Target="../media/image118.jpeg"/></Relationships>
</file>

<file path=ppt/slides/_rels/slide199.xml.rels><?xml version="1.0" encoding="UTF-8" standalone="yes"?>
<Relationships xmlns="http://schemas.openxmlformats.org/package/2006/relationships"><Relationship Id="rId3" Type="http://schemas.openxmlformats.org/officeDocument/2006/relationships/notesSlide" Target="../notesSlides/notesSlide193.xml"/><Relationship Id="rId2" Type="http://schemas.openxmlformats.org/officeDocument/2006/relationships/slideLayout" Target="../slideLayouts/slideLayout12.xml"/><Relationship Id="rId1" Type="http://schemas.openxmlformats.org/officeDocument/2006/relationships/tags" Target="../tags/tag198.xml"/><Relationship Id="rId4" Type="http://schemas.openxmlformats.org/officeDocument/2006/relationships/image" Target="../media/image119.jpeg"/></Relationships>
</file>

<file path=ppt/slides/_rels/slide2.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2.xml"/><Relationship Id="rId1" Type="http://schemas.openxmlformats.org/officeDocument/2006/relationships/slideLayout" Target="../slideLayouts/slideLayout14.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14.xml"/><Relationship Id="rId1" Type="http://schemas.openxmlformats.org/officeDocument/2006/relationships/tags" Target="../tags/tag20.xml"/></Relationships>
</file>

<file path=ppt/slides/_rels/slide200.xml.rels><?xml version="1.0" encoding="UTF-8" standalone="yes"?>
<Relationships xmlns="http://schemas.openxmlformats.org/package/2006/relationships"><Relationship Id="rId3" Type="http://schemas.openxmlformats.org/officeDocument/2006/relationships/notesSlide" Target="../notesSlides/notesSlide194.xml"/><Relationship Id="rId2" Type="http://schemas.openxmlformats.org/officeDocument/2006/relationships/slideLayout" Target="../slideLayouts/slideLayout16.xml"/><Relationship Id="rId1" Type="http://schemas.openxmlformats.org/officeDocument/2006/relationships/tags" Target="../tags/tag199.xml"/><Relationship Id="rId4" Type="http://schemas.openxmlformats.org/officeDocument/2006/relationships/image" Target="../media/image120.png"/></Relationships>
</file>

<file path=ppt/slides/_rels/slide201.xml.rels><?xml version="1.0" encoding="UTF-8" standalone="yes"?>
<Relationships xmlns="http://schemas.openxmlformats.org/package/2006/relationships"><Relationship Id="rId3" Type="http://schemas.openxmlformats.org/officeDocument/2006/relationships/image" Target="../media/image121.png"/><Relationship Id="rId2" Type="http://schemas.openxmlformats.org/officeDocument/2006/relationships/notesSlide" Target="../notesSlides/notesSlide195.xml"/><Relationship Id="rId1" Type="http://schemas.openxmlformats.org/officeDocument/2006/relationships/slideLayout" Target="../slideLayouts/slideLayout14.xml"/><Relationship Id="rId6" Type="http://schemas.openxmlformats.org/officeDocument/2006/relationships/image" Target="../media/image124.svg"/><Relationship Id="rId5" Type="http://schemas.openxmlformats.org/officeDocument/2006/relationships/image" Target="../media/image123.png"/><Relationship Id="rId4" Type="http://schemas.openxmlformats.org/officeDocument/2006/relationships/image" Target="../media/image122.svg"/></Relationships>
</file>

<file path=ppt/slides/_rels/slide202.xml.rels><?xml version="1.0" encoding="UTF-8" standalone="yes"?>
<Relationships xmlns="http://schemas.openxmlformats.org/package/2006/relationships"><Relationship Id="rId2" Type="http://schemas.openxmlformats.org/officeDocument/2006/relationships/notesSlide" Target="../notesSlides/notesSlide196.xml"/><Relationship Id="rId1" Type="http://schemas.openxmlformats.org/officeDocument/2006/relationships/slideLayout" Target="../slideLayouts/slideLayout20.xml"/></Relationships>
</file>

<file path=ppt/slides/_rels/slide203.xml.rels><?xml version="1.0" encoding="UTF-8" standalone="yes"?>
<Relationships xmlns="http://schemas.openxmlformats.org/package/2006/relationships"><Relationship Id="rId2" Type="http://schemas.openxmlformats.org/officeDocument/2006/relationships/notesSlide" Target="../notesSlides/notesSlide197.xml"/><Relationship Id="rId1" Type="http://schemas.openxmlformats.org/officeDocument/2006/relationships/slideLayout" Target="../slideLayouts/slideLayout20.xml"/></Relationships>
</file>

<file path=ppt/slides/_rels/slide204.xml.rels><?xml version="1.0" encoding="UTF-8" standalone="yes"?>
<Relationships xmlns="http://schemas.openxmlformats.org/package/2006/relationships"><Relationship Id="rId3" Type="http://schemas.openxmlformats.org/officeDocument/2006/relationships/notesSlide" Target="../notesSlides/notesSlide198.xml"/><Relationship Id="rId2" Type="http://schemas.openxmlformats.org/officeDocument/2006/relationships/slideLayout" Target="../slideLayouts/slideLayout22.xml"/><Relationship Id="rId1" Type="http://schemas.openxmlformats.org/officeDocument/2006/relationships/tags" Target="../tags/tag200.xml"/><Relationship Id="rId4" Type="http://schemas.openxmlformats.org/officeDocument/2006/relationships/image" Target="../media/image104.jpeg"/></Relationships>
</file>

<file path=ppt/slides/_rels/slide205.xml.rels><?xml version="1.0" encoding="UTF-8" standalone="yes"?>
<Relationships xmlns="http://schemas.openxmlformats.org/package/2006/relationships"><Relationship Id="rId8" Type="http://schemas.openxmlformats.org/officeDocument/2006/relationships/image" Target="../media/image127.png"/><Relationship Id="rId3" Type="http://schemas.openxmlformats.org/officeDocument/2006/relationships/notesSlide" Target="../notesSlides/notesSlide199.xml"/><Relationship Id="rId7" Type="http://schemas.openxmlformats.org/officeDocument/2006/relationships/image" Target="../media/image126.svg"/><Relationship Id="rId2" Type="http://schemas.openxmlformats.org/officeDocument/2006/relationships/slideLayout" Target="../slideLayouts/slideLayout22.xml"/><Relationship Id="rId1" Type="http://schemas.openxmlformats.org/officeDocument/2006/relationships/tags" Target="../tags/tag201.xml"/><Relationship Id="rId6" Type="http://schemas.openxmlformats.org/officeDocument/2006/relationships/image" Target="../media/image125.png"/><Relationship Id="rId11" Type="http://schemas.openxmlformats.org/officeDocument/2006/relationships/image" Target="../media/image130.svg"/><Relationship Id="rId5" Type="http://schemas.openxmlformats.org/officeDocument/2006/relationships/image" Target="../media/image122.svg"/><Relationship Id="rId10" Type="http://schemas.openxmlformats.org/officeDocument/2006/relationships/image" Target="../media/image129.png"/><Relationship Id="rId4" Type="http://schemas.openxmlformats.org/officeDocument/2006/relationships/image" Target="../media/image121.png"/><Relationship Id="rId9" Type="http://schemas.openxmlformats.org/officeDocument/2006/relationships/image" Target="../media/image128.svg"/></Relationships>
</file>

<file path=ppt/slides/_rels/slide206.xml.rels><?xml version="1.0" encoding="UTF-8" standalone="yes"?>
<Relationships xmlns="http://schemas.openxmlformats.org/package/2006/relationships"><Relationship Id="rId3" Type="http://schemas.openxmlformats.org/officeDocument/2006/relationships/notesSlide" Target="../notesSlides/notesSlide200.xml"/><Relationship Id="rId7" Type="http://schemas.openxmlformats.org/officeDocument/2006/relationships/image" Target="../media/image134.svg"/><Relationship Id="rId2" Type="http://schemas.openxmlformats.org/officeDocument/2006/relationships/slideLayout" Target="../slideLayouts/slideLayout22.xml"/><Relationship Id="rId1" Type="http://schemas.openxmlformats.org/officeDocument/2006/relationships/tags" Target="../tags/tag202.xml"/><Relationship Id="rId6" Type="http://schemas.openxmlformats.org/officeDocument/2006/relationships/image" Target="../media/image133.png"/><Relationship Id="rId5" Type="http://schemas.openxmlformats.org/officeDocument/2006/relationships/image" Target="../media/image132.svg"/><Relationship Id="rId4" Type="http://schemas.openxmlformats.org/officeDocument/2006/relationships/image" Target="../media/image131.png"/></Relationships>
</file>

<file path=ppt/slides/_rels/slide207.xml.rels><?xml version="1.0" encoding="UTF-8" standalone="yes"?>
<Relationships xmlns="http://schemas.openxmlformats.org/package/2006/relationships"><Relationship Id="rId2" Type="http://schemas.openxmlformats.org/officeDocument/2006/relationships/notesSlide" Target="../notesSlides/notesSlide201.xml"/><Relationship Id="rId1" Type="http://schemas.openxmlformats.org/officeDocument/2006/relationships/slideLayout" Target="../slideLayouts/slideLayout14.xml"/></Relationships>
</file>

<file path=ppt/slides/_rels/slide208.xml.rels><?xml version="1.0" encoding="UTF-8" standalone="yes"?>
<Relationships xmlns="http://schemas.openxmlformats.org/package/2006/relationships"><Relationship Id="rId3" Type="http://schemas.openxmlformats.org/officeDocument/2006/relationships/image" Target="../media/image135.png"/><Relationship Id="rId2" Type="http://schemas.openxmlformats.org/officeDocument/2006/relationships/notesSlide" Target="../notesSlides/notesSlide202.xml"/><Relationship Id="rId1" Type="http://schemas.openxmlformats.org/officeDocument/2006/relationships/slideLayout" Target="../slideLayouts/slideLayout12.xml"/><Relationship Id="rId4" Type="http://schemas.microsoft.com/office/2007/relationships/hdphoto" Target="../media/hdphoto4.wdp"/></Relationships>
</file>

<file path=ppt/slides/_rels/slide209.xml.rels><?xml version="1.0" encoding="UTF-8" standalone="yes"?>
<Relationships xmlns="http://schemas.openxmlformats.org/package/2006/relationships"><Relationship Id="rId2" Type="http://schemas.openxmlformats.org/officeDocument/2006/relationships/notesSlide" Target="../notesSlides/notesSlide203.xml"/><Relationship Id="rId1" Type="http://schemas.openxmlformats.org/officeDocument/2006/relationships/slideLayout" Target="../slideLayouts/slideLayout10.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18.xml"/><Relationship Id="rId1" Type="http://schemas.openxmlformats.org/officeDocument/2006/relationships/tags" Target="../tags/tag21.xml"/></Relationships>
</file>

<file path=ppt/slides/_rels/slide210.xml.rels><?xml version="1.0" encoding="UTF-8" standalone="yes"?>
<Relationships xmlns="http://schemas.openxmlformats.org/package/2006/relationships"><Relationship Id="rId3" Type="http://schemas.openxmlformats.org/officeDocument/2006/relationships/notesSlide" Target="../notesSlides/notesSlide204.xml"/><Relationship Id="rId2" Type="http://schemas.openxmlformats.org/officeDocument/2006/relationships/slideLayout" Target="../slideLayouts/slideLayout11.xml"/><Relationship Id="rId1" Type="http://schemas.openxmlformats.org/officeDocument/2006/relationships/tags" Target="../tags/tag203.xml"/></Relationships>
</file>

<file path=ppt/slides/_rels/slide211.xml.rels><?xml version="1.0" encoding="UTF-8" standalone="yes"?>
<Relationships xmlns="http://schemas.openxmlformats.org/package/2006/relationships"><Relationship Id="rId2" Type="http://schemas.openxmlformats.org/officeDocument/2006/relationships/notesSlide" Target="../notesSlides/notesSlide205.xml"/><Relationship Id="rId1" Type="http://schemas.openxmlformats.org/officeDocument/2006/relationships/slideLayout" Target="../slideLayouts/slideLayout6.xml"/></Relationships>
</file>

<file path=ppt/slides/_rels/slide212.xml.rels><?xml version="1.0" encoding="UTF-8" standalone="yes"?>
<Relationships xmlns="http://schemas.openxmlformats.org/package/2006/relationships"><Relationship Id="rId2" Type="http://schemas.openxmlformats.org/officeDocument/2006/relationships/notesSlide" Target="../notesSlides/notesSlide206.xml"/><Relationship Id="rId1" Type="http://schemas.openxmlformats.org/officeDocument/2006/relationships/slideLayout" Target="../slideLayouts/slideLayout7.xml"/></Relationships>
</file>

<file path=ppt/slides/_rels/slide213.xml.rels><?xml version="1.0" encoding="UTF-8" standalone="yes"?>
<Relationships xmlns="http://schemas.openxmlformats.org/package/2006/relationships"><Relationship Id="rId3" Type="http://schemas.openxmlformats.org/officeDocument/2006/relationships/image" Target="../media/image136.jpeg"/><Relationship Id="rId2" Type="http://schemas.openxmlformats.org/officeDocument/2006/relationships/notesSlide" Target="../notesSlides/notesSlide207.xml"/><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18.xml"/><Relationship Id="rId1" Type="http://schemas.openxmlformats.org/officeDocument/2006/relationships/tags" Target="../tags/tag22.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25.xml"/><Relationship Id="rId1" Type="http://schemas.openxmlformats.org/officeDocument/2006/relationships/tags" Target="../tags/tag23.xml"/><Relationship Id="rId4" Type="http://schemas.openxmlformats.org/officeDocument/2006/relationships/image" Target="../media/image32.jpeg"/></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12.xml"/><Relationship Id="rId1" Type="http://schemas.openxmlformats.org/officeDocument/2006/relationships/tags" Target="../tags/tag24.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22.xml"/><Relationship Id="rId1" Type="http://schemas.openxmlformats.org/officeDocument/2006/relationships/tags" Target="../tags/tag25.xml"/><Relationship Id="rId4" Type="http://schemas.openxmlformats.org/officeDocument/2006/relationships/image" Target="../media/image33.jpeg"/></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12.xml"/><Relationship Id="rId1" Type="http://schemas.openxmlformats.org/officeDocument/2006/relationships/tags" Target="../tags/tag26.xml"/><Relationship Id="rId4" Type="http://schemas.openxmlformats.org/officeDocument/2006/relationships/image" Target="../media/image34.jpeg"/></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12.xml"/><Relationship Id="rId1" Type="http://schemas.openxmlformats.org/officeDocument/2006/relationships/tags" Target="../tags/tag27.xml"/><Relationship Id="rId4" Type="http://schemas.openxmlformats.org/officeDocument/2006/relationships/image" Target="../media/image35.jpeg"/></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12.xml"/><Relationship Id="rId1" Type="http://schemas.openxmlformats.org/officeDocument/2006/relationships/tags" Target="../tags/tag28.xml"/></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12.xml"/><Relationship Id="rId1" Type="http://schemas.openxmlformats.org/officeDocument/2006/relationships/tags" Target="../tags/tag29.xml"/><Relationship Id="rId4" Type="http://schemas.openxmlformats.org/officeDocument/2006/relationships/hyperlink" Target="https://www3.epa.gov/ttn/emc/perfspec/suggested_COMS_diagnostic_tests.pdf" TargetMode="Externa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2.xml"/><Relationship Id="rId1" Type="http://schemas.openxmlformats.org/officeDocument/2006/relationships/tags" Target="../tags/tag4.xml"/><Relationship Id="rId4" Type="http://schemas.openxmlformats.org/officeDocument/2006/relationships/image" Target="../media/image16.jpeg"/></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16.xml"/><Relationship Id="rId1" Type="http://schemas.openxmlformats.org/officeDocument/2006/relationships/tags" Target="../tags/tag30.xml"/><Relationship Id="rId4" Type="http://schemas.openxmlformats.org/officeDocument/2006/relationships/image" Target="../media/image36.jpeg"/></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14.xml"/><Relationship Id="rId1" Type="http://schemas.openxmlformats.org/officeDocument/2006/relationships/tags" Target="../tags/tag31.xml"/><Relationship Id="rId4" Type="http://schemas.openxmlformats.org/officeDocument/2006/relationships/image" Target="../media/image37.jpeg"/></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12.xml"/><Relationship Id="rId1" Type="http://schemas.openxmlformats.org/officeDocument/2006/relationships/tags" Target="../tags/tag32.xml"/><Relationship Id="rId4" Type="http://schemas.openxmlformats.org/officeDocument/2006/relationships/image" Target="../media/image38.png"/></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12.xml"/><Relationship Id="rId1" Type="http://schemas.openxmlformats.org/officeDocument/2006/relationships/tags" Target="../tags/tag33.xml"/><Relationship Id="rId4" Type="http://schemas.openxmlformats.org/officeDocument/2006/relationships/image" Target="../media/image39.png"/></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10.xml"/><Relationship Id="rId1" Type="http://schemas.openxmlformats.org/officeDocument/2006/relationships/tags" Target="../tags/tag34.xml"/></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11.xml"/><Relationship Id="rId1" Type="http://schemas.openxmlformats.org/officeDocument/2006/relationships/tags" Target="../tags/tag35.xml"/></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31.xml"/><Relationship Id="rId1" Type="http://schemas.openxmlformats.org/officeDocument/2006/relationships/tags" Target="../tags/tag36.xml"/><Relationship Id="rId4" Type="http://schemas.openxmlformats.org/officeDocument/2006/relationships/image" Target="../media/image40.jpeg"/></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37.xml"/><Relationship Id="rId2" Type="http://schemas.openxmlformats.org/officeDocument/2006/relationships/slideLayout" Target="../slideLayouts/slideLayout12.xml"/><Relationship Id="rId1" Type="http://schemas.openxmlformats.org/officeDocument/2006/relationships/tags" Target="../tags/tag37.xml"/><Relationship Id="rId4" Type="http://schemas.openxmlformats.org/officeDocument/2006/relationships/image" Target="../media/image41.png"/></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38.xml"/><Relationship Id="rId2" Type="http://schemas.openxmlformats.org/officeDocument/2006/relationships/slideLayout" Target="../slideLayouts/slideLayout22.xml"/><Relationship Id="rId1" Type="http://schemas.openxmlformats.org/officeDocument/2006/relationships/tags" Target="../tags/tag38.xml"/><Relationship Id="rId4" Type="http://schemas.openxmlformats.org/officeDocument/2006/relationships/image" Target="../media/image42.jpeg"/></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39.xml"/><Relationship Id="rId2" Type="http://schemas.openxmlformats.org/officeDocument/2006/relationships/slideLayout" Target="../slideLayouts/slideLayout12.xml"/><Relationship Id="rId1" Type="http://schemas.openxmlformats.org/officeDocument/2006/relationships/tags" Target="../tags/tag39.xml"/><Relationship Id="rId4" Type="http://schemas.openxmlformats.org/officeDocument/2006/relationships/image" Target="../media/image43.jpe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4.xml"/><Relationship Id="rId1" Type="http://schemas.openxmlformats.org/officeDocument/2006/relationships/tags" Target="../tags/tag5.xml"/></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40.xml"/><Relationship Id="rId2" Type="http://schemas.openxmlformats.org/officeDocument/2006/relationships/slideLayout" Target="../slideLayouts/slideLayout14.xml"/><Relationship Id="rId1" Type="http://schemas.openxmlformats.org/officeDocument/2006/relationships/tags" Target="../tags/tag40.xml"/><Relationship Id="rId4" Type="http://schemas.openxmlformats.org/officeDocument/2006/relationships/image" Target="../media/image44.png"/></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41.xml"/><Relationship Id="rId2" Type="http://schemas.openxmlformats.org/officeDocument/2006/relationships/slideLayout" Target="../slideLayouts/slideLayout12.xml"/><Relationship Id="rId1" Type="http://schemas.openxmlformats.org/officeDocument/2006/relationships/tags" Target="../tags/tag41.xml"/><Relationship Id="rId4" Type="http://schemas.openxmlformats.org/officeDocument/2006/relationships/image" Target="../media/image45.emf"/></Relationships>
</file>

<file path=ppt/slides/_rels/slide42.xml.rels><?xml version="1.0" encoding="UTF-8" standalone="yes"?>
<Relationships xmlns="http://schemas.openxmlformats.org/package/2006/relationships"><Relationship Id="rId3" Type="http://schemas.openxmlformats.org/officeDocument/2006/relationships/notesSlide" Target="../notesSlides/notesSlide42.xml"/><Relationship Id="rId2" Type="http://schemas.openxmlformats.org/officeDocument/2006/relationships/slideLayout" Target="../slideLayouts/slideLayout14.xml"/><Relationship Id="rId1" Type="http://schemas.openxmlformats.org/officeDocument/2006/relationships/tags" Target="../tags/tag42.xml"/></Relationships>
</file>

<file path=ppt/slides/_rels/slide43.xml.rels><?xml version="1.0" encoding="UTF-8" standalone="yes"?>
<Relationships xmlns="http://schemas.openxmlformats.org/package/2006/relationships"><Relationship Id="rId3" Type="http://schemas.openxmlformats.org/officeDocument/2006/relationships/notesSlide" Target="../notesSlides/notesSlide43.xml"/><Relationship Id="rId2" Type="http://schemas.openxmlformats.org/officeDocument/2006/relationships/slideLayout" Target="../slideLayouts/slideLayout12.xml"/><Relationship Id="rId1" Type="http://schemas.openxmlformats.org/officeDocument/2006/relationships/tags" Target="../tags/tag43.xml"/><Relationship Id="rId5" Type="http://schemas.openxmlformats.org/officeDocument/2006/relationships/hyperlink" Target="http://lawyersandsettlements.com/blog/tag/zurich" TargetMode="External"/><Relationship Id="rId4" Type="http://schemas.openxmlformats.org/officeDocument/2006/relationships/image" Target="../media/image46.jpeg"/></Relationships>
</file>

<file path=ppt/slides/_rels/slide44.xml.rels><?xml version="1.0" encoding="UTF-8" standalone="yes"?>
<Relationships xmlns="http://schemas.openxmlformats.org/package/2006/relationships"><Relationship Id="rId3" Type="http://schemas.openxmlformats.org/officeDocument/2006/relationships/notesSlide" Target="../notesSlides/notesSlide44.xml"/><Relationship Id="rId2" Type="http://schemas.openxmlformats.org/officeDocument/2006/relationships/slideLayout" Target="../slideLayouts/slideLayout14.xml"/><Relationship Id="rId1" Type="http://schemas.openxmlformats.org/officeDocument/2006/relationships/tags" Target="../tags/tag44.xml"/></Relationships>
</file>

<file path=ppt/slides/_rels/slide45.xml.rels><?xml version="1.0" encoding="UTF-8" standalone="yes"?>
<Relationships xmlns="http://schemas.openxmlformats.org/package/2006/relationships"><Relationship Id="rId3" Type="http://schemas.openxmlformats.org/officeDocument/2006/relationships/notesSlide" Target="../notesSlides/notesSlide45.xml"/><Relationship Id="rId2" Type="http://schemas.openxmlformats.org/officeDocument/2006/relationships/slideLayout" Target="../slideLayouts/slideLayout14.xml"/><Relationship Id="rId1" Type="http://schemas.openxmlformats.org/officeDocument/2006/relationships/tags" Target="../tags/tag45.xml"/></Relationships>
</file>

<file path=ppt/slides/_rels/slide46.xml.rels><?xml version="1.0" encoding="UTF-8" standalone="yes"?>
<Relationships xmlns="http://schemas.openxmlformats.org/package/2006/relationships"><Relationship Id="rId3" Type="http://schemas.openxmlformats.org/officeDocument/2006/relationships/notesSlide" Target="../notesSlides/notesSlide46.xml"/><Relationship Id="rId2" Type="http://schemas.openxmlformats.org/officeDocument/2006/relationships/slideLayout" Target="../slideLayouts/slideLayout18.xml"/><Relationship Id="rId1" Type="http://schemas.openxmlformats.org/officeDocument/2006/relationships/tags" Target="../tags/tag46.xml"/></Relationships>
</file>

<file path=ppt/slides/_rels/slide47.xml.rels><?xml version="1.0" encoding="UTF-8" standalone="yes"?>
<Relationships xmlns="http://schemas.openxmlformats.org/package/2006/relationships"><Relationship Id="rId3" Type="http://schemas.openxmlformats.org/officeDocument/2006/relationships/notesSlide" Target="../notesSlides/notesSlide47.xml"/><Relationship Id="rId2" Type="http://schemas.openxmlformats.org/officeDocument/2006/relationships/slideLayout" Target="../slideLayouts/slideLayout18.xml"/><Relationship Id="rId1" Type="http://schemas.openxmlformats.org/officeDocument/2006/relationships/tags" Target="../tags/tag47.xml"/></Relationships>
</file>

<file path=ppt/slides/_rels/slide48.xml.rels><?xml version="1.0" encoding="UTF-8" standalone="yes"?>
<Relationships xmlns="http://schemas.openxmlformats.org/package/2006/relationships"><Relationship Id="rId3" Type="http://schemas.openxmlformats.org/officeDocument/2006/relationships/notesSlide" Target="../notesSlides/notesSlide48.xml"/><Relationship Id="rId2" Type="http://schemas.openxmlformats.org/officeDocument/2006/relationships/slideLayout" Target="../slideLayouts/slideLayout12.xml"/><Relationship Id="rId1" Type="http://schemas.openxmlformats.org/officeDocument/2006/relationships/tags" Target="../tags/tag48.xml"/></Relationships>
</file>

<file path=ppt/slides/_rels/slide49.xml.rels><?xml version="1.0" encoding="UTF-8" standalone="yes"?>
<Relationships xmlns="http://schemas.openxmlformats.org/package/2006/relationships"><Relationship Id="rId3" Type="http://schemas.openxmlformats.org/officeDocument/2006/relationships/notesSlide" Target="../notesSlides/notesSlide49.xml"/><Relationship Id="rId2" Type="http://schemas.openxmlformats.org/officeDocument/2006/relationships/slideLayout" Target="../slideLayouts/slideLayout12.xml"/><Relationship Id="rId1" Type="http://schemas.openxmlformats.org/officeDocument/2006/relationships/tags" Target="../tags/tag49.xml"/><Relationship Id="rId4" Type="http://schemas.openxmlformats.org/officeDocument/2006/relationships/image" Target="../media/image47.png"/></Relationships>
</file>

<file path=ppt/slides/_rels/slide5.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5.xml"/><Relationship Id="rId1" Type="http://schemas.openxmlformats.org/officeDocument/2006/relationships/slideLayout" Target="../slideLayouts/slideLayout16.xml"/><Relationship Id="rId5" Type="http://schemas.openxmlformats.org/officeDocument/2006/relationships/image" Target="../media/image19.png"/><Relationship Id="rId4" Type="http://schemas.openxmlformats.org/officeDocument/2006/relationships/image" Target="../media/image18.png"/></Relationships>
</file>

<file path=ppt/slides/_rels/slide50.xml.rels><?xml version="1.0" encoding="UTF-8" standalone="yes"?>
<Relationships xmlns="http://schemas.openxmlformats.org/package/2006/relationships"><Relationship Id="rId3" Type="http://schemas.openxmlformats.org/officeDocument/2006/relationships/notesSlide" Target="../notesSlides/notesSlide50.xml"/><Relationship Id="rId2" Type="http://schemas.openxmlformats.org/officeDocument/2006/relationships/slideLayout" Target="../slideLayouts/slideLayout14.xml"/><Relationship Id="rId1" Type="http://schemas.openxmlformats.org/officeDocument/2006/relationships/tags" Target="../tags/tag50.xml"/><Relationship Id="rId4" Type="http://schemas.openxmlformats.org/officeDocument/2006/relationships/image" Target="../media/image48.png"/></Relationships>
</file>

<file path=ppt/slides/_rels/slide51.xml.rels><?xml version="1.0" encoding="UTF-8" standalone="yes"?>
<Relationships xmlns="http://schemas.openxmlformats.org/package/2006/relationships"><Relationship Id="rId3" Type="http://schemas.openxmlformats.org/officeDocument/2006/relationships/notesSlide" Target="../notesSlides/notesSlide51.xml"/><Relationship Id="rId2" Type="http://schemas.openxmlformats.org/officeDocument/2006/relationships/slideLayout" Target="../slideLayouts/slideLayout14.xml"/><Relationship Id="rId1" Type="http://schemas.openxmlformats.org/officeDocument/2006/relationships/tags" Target="../tags/tag51.xml"/><Relationship Id="rId4" Type="http://schemas.openxmlformats.org/officeDocument/2006/relationships/image" Target="../media/image49.jpeg"/></Relationships>
</file>

<file path=ppt/slides/_rels/slide52.xml.rels><?xml version="1.0" encoding="UTF-8" standalone="yes"?>
<Relationships xmlns="http://schemas.openxmlformats.org/package/2006/relationships"><Relationship Id="rId3" Type="http://schemas.openxmlformats.org/officeDocument/2006/relationships/notesSlide" Target="../notesSlides/notesSlide52.xml"/><Relationship Id="rId2" Type="http://schemas.openxmlformats.org/officeDocument/2006/relationships/slideLayout" Target="../slideLayouts/slideLayout14.xml"/><Relationship Id="rId1" Type="http://schemas.openxmlformats.org/officeDocument/2006/relationships/tags" Target="../tags/tag52.xml"/><Relationship Id="rId4" Type="http://schemas.openxmlformats.org/officeDocument/2006/relationships/image" Target="../media/image50.jpeg"/></Relationships>
</file>

<file path=ppt/slides/_rels/slide53.xml.rels><?xml version="1.0" encoding="UTF-8" standalone="yes"?>
<Relationships xmlns="http://schemas.openxmlformats.org/package/2006/relationships"><Relationship Id="rId3" Type="http://schemas.openxmlformats.org/officeDocument/2006/relationships/notesSlide" Target="../notesSlides/notesSlide53.xml"/><Relationship Id="rId2" Type="http://schemas.openxmlformats.org/officeDocument/2006/relationships/slideLayout" Target="../slideLayouts/slideLayout14.xml"/><Relationship Id="rId1" Type="http://schemas.openxmlformats.org/officeDocument/2006/relationships/tags" Target="../tags/tag53.xml"/><Relationship Id="rId4" Type="http://schemas.openxmlformats.org/officeDocument/2006/relationships/image" Target="../media/image51.png"/></Relationships>
</file>

<file path=ppt/slides/_rels/slide54.xml.rels><?xml version="1.0" encoding="UTF-8" standalone="yes"?>
<Relationships xmlns="http://schemas.openxmlformats.org/package/2006/relationships"><Relationship Id="rId3" Type="http://schemas.openxmlformats.org/officeDocument/2006/relationships/notesSlide" Target="../notesSlides/notesSlide54.xml"/><Relationship Id="rId2" Type="http://schemas.openxmlformats.org/officeDocument/2006/relationships/slideLayout" Target="../slideLayouts/slideLayout10.xml"/><Relationship Id="rId1" Type="http://schemas.openxmlformats.org/officeDocument/2006/relationships/tags" Target="../tags/tag54.xml"/></Relationships>
</file>

<file path=ppt/slides/_rels/slide55.xml.rels><?xml version="1.0" encoding="UTF-8" standalone="yes"?>
<Relationships xmlns="http://schemas.openxmlformats.org/package/2006/relationships"><Relationship Id="rId3" Type="http://schemas.openxmlformats.org/officeDocument/2006/relationships/notesSlide" Target="../notesSlides/notesSlide55.xml"/><Relationship Id="rId2" Type="http://schemas.openxmlformats.org/officeDocument/2006/relationships/slideLayout" Target="../slideLayouts/slideLayout11.xml"/><Relationship Id="rId1" Type="http://schemas.openxmlformats.org/officeDocument/2006/relationships/tags" Target="../tags/tag55.xml"/></Relationships>
</file>

<file path=ppt/slides/_rels/slide56.xml.rels><?xml version="1.0" encoding="UTF-8" standalone="yes"?>
<Relationships xmlns="http://schemas.openxmlformats.org/package/2006/relationships"><Relationship Id="rId3" Type="http://schemas.openxmlformats.org/officeDocument/2006/relationships/notesSlide" Target="../notesSlides/notesSlide56.xml"/><Relationship Id="rId2" Type="http://schemas.openxmlformats.org/officeDocument/2006/relationships/slideLayout" Target="../slideLayouts/slideLayout11.xml"/><Relationship Id="rId1" Type="http://schemas.openxmlformats.org/officeDocument/2006/relationships/tags" Target="../tags/tag56.xml"/></Relationships>
</file>

<file path=ppt/slides/_rels/slide57.xml.rels><?xml version="1.0" encoding="UTF-8" standalone="yes"?>
<Relationships xmlns="http://schemas.openxmlformats.org/package/2006/relationships"><Relationship Id="rId3" Type="http://schemas.openxmlformats.org/officeDocument/2006/relationships/notesSlide" Target="../notesSlides/notesSlide57.xml"/><Relationship Id="rId2" Type="http://schemas.openxmlformats.org/officeDocument/2006/relationships/slideLayout" Target="../slideLayouts/slideLayout11.xml"/><Relationship Id="rId1" Type="http://schemas.openxmlformats.org/officeDocument/2006/relationships/tags" Target="../tags/tag57.xml"/></Relationships>
</file>

<file path=ppt/slides/_rels/slide58.xml.rels><?xml version="1.0" encoding="UTF-8" standalone="yes"?>
<Relationships xmlns="http://schemas.openxmlformats.org/package/2006/relationships"><Relationship Id="rId3" Type="http://schemas.openxmlformats.org/officeDocument/2006/relationships/notesSlide" Target="../notesSlides/notesSlide58.xml"/><Relationship Id="rId2" Type="http://schemas.openxmlformats.org/officeDocument/2006/relationships/slideLayout" Target="../slideLayouts/slideLayout11.xml"/><Relationship Id="rId1" Type="http://schemas.openxmlformats.org/officeDocument/2006/relationships/tags" Target="../tags/tag58.xml"/></Relationships>
</file>

<file path=ppt/slides/_rels/slide59.xml.rels><?xml version="1.0" encoding="UTF-8" standalone="yes"?>
<Relationships xmlns="http://schemas.openxmlformats.org/package/2006/relationships"><Relationship Id="rId3" Type="http://schemas.openxmlformats.org/officeDocument/2006/relationships/notesSlide" Target="../notesSlides/notesSlide59.xml"/><Relationship Id="rId2" Type="http://schemas.openxmlformats.org/officeDocument/2006/relationships/slideLayout" Target="../slideLayouts/slideLayout31.xml"/><Relationship Id="rId1" Type="http://schemas.openxmlformats.org/officeDocument/2006/relationships/tags" Target="../tags/tag59.xml"/><Relationship Id="rId4" Type="http://schemas.openxmlformats.org/officeDocument/2006/relationships/image" Target="../media/image52.jpe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4.xml"/><Relationship Id="rId1" Type="http://schemas.openxmlformats.org/officeDocument/2006/relationships/tags" Target="../tags/tag6.xml"/></Relationships>
</file>

<file path=ppt/slides/_rels/slide60.xml.rels><?xml version="1.0" encoding="UTF-8" standalone="yes"?>
<Relationships xmlns="http://schemas.openxmlformats.org/package/2006/relationships"><Relationship Id="rId3" Type="http://schemas.openxmlformats.org/officeDocument/2006/relationships/notesSlide" Target="../notesSlides/notesSlide60.xml"/><Relationship Id="rId2" Type="http://schemas.openxmlformats.org/officeDocument/2006/relationships/slideLayout" Target="../slideLayouts/slideLayout14.xml"/><Relationship Id="rId1" Type="http://schemas.openxmlformats.org/officeDocument/2006/relationships/tags" Target="../tags/tag60.xml"/><Relationship Id="rId4" Type="http://schemas.openxmlformats.org/officeDocument/2006/relationships/image" Target="../media/image53.jpeg"/></Relationships>
</file>

<file path=ppt/slides/_rels/slide61.xml.rels><?xml version="1.0" encoding="UTF-8" standalone="yes"?>
<Relationships xmlns="http://schemas.openxmlformats.org/package/2006/relationships"><Relationship Id="rId3" Type="http://schemas.openxmlformats.org/officeDocument/2006/relationships/notesSlide" Target="../notesSlides/notesSlide61.xml"/><Relationship Id="rId2" Type="http://schemas.openxmlformats.org/officeDocument/2006/relationships/slideLayout" Target="../slideLayouts/slideLayout14.xml"/><Relationship Id="rId1" Type="http://schemas.openxmlformats.org/officeDocument/2006/relationships/tags" Target="../tags/tag61.xml"/><Relationship Id="rId4" Type="http://schemas.openxmlformats.org/officeDocument/2006/relationships/image" Target="../media/image54.jpeg"/></Relationships>
</file>

<file path=ppt/slides/_rels/slide62.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slideLayout" Target="../slideLayouts/slideLayout22.xml"/><Relationship Id="rId1" Type="http://schemas.openxmlformats.org/officeDocument/2006/relationships/tags" Target="../tags/tag62.xml"/></Relationships>
</file>

<file path=ppt/slides/_rels/slide63.xml.rels><?xml version="1.0" encoding="UTF-8" standalone="yes"?>
<Relationships xmlns="http://schemas.openxmlformats.org/package/2006/relationships"><Relationship Id="rId3" Type="http://schemas.openxmlformats.org/officeDocument/2006/relationships/notesSlide" Target="../notesSlides/notesSlide62.xml"/><Relationship Id="rId2" Type="http://schemas.openxmlformats.org/officeDocument/2006/relationships/slideLayout" Target="../slideLayouts/slideLayout12.xml"/><Relationship Id="rId1" Type="http://schemas.openxmlformats.org/officeDocument/2006/relationships/tags" Target="../tags/tag63.xml"/><Relationship Id="rId4" Type="http://schemas.openxmlformats.org/officeDocument/2006/relationships/image" Target="../media/image56.emf"/></Relationships>
</file>

<file path=ppt/slides/_rels/slide64.xml.rels><?xml version="1.0" encoding="UTF-8" standalone="yes"?>
<Relationships xmlns="http://schemas.openxmlformats.org/package/2006/relationships"><Relationship Id="rId3" Type="http://schemas.openxmlformats.org/officeDocument/2006/relationships/notesSlide" Target="../notesSlides/notesSlide63.xml"/><Relationship Id="rId2" Type="http://schemas.openxmlformats.org/officeDocument/2006/relationships/slideLayout" Target="../slideLayouts/slideLayout13.xml"/><Relationship Id="rId1" Type="http://schemas.openxmlformats.org/officeDocument/2006/relationships/tags" Target="../tags/tag64.xml"/><Relationship Id="rId4" Type="http://schemas.openxmlformats.org/officeDocument/2006/relationships/image" Target="../media/image57.jpeg"/></Relationships>
</file>

<file path=ppt/slides/_rels/slide65.xml.rels><?xml version="1.0" encoding="UTF-8" standalone="yes"?>
<Relationships xmlns="http://schemas.openxmlformats.org/package/2006/relationships"><Relationship Id="rId3" Type="http://schemas.openxmlformats.org/officeDocument/2006/relationships/notesSlide" Target="../notesSlides/notesSlide64.xml"/><Relationship Id="rId2" Type="http://schemas.openxmlformats.org/officeDocument/2006/relationships/slideLayout" Target="../slideLayouts/slideLayout14.xml"/><Relationship Id="rId1" Type="http://schemas.openxmlformats.org/officeDocument/2006/relationships/tags" Target="../tags/tag65.xml"/><Relationship Id="rId4" Type="http://schemas.openxmlformats.org/officeDocument/2006/relationships/image" Target="../media/image58.jpeg"/></Relationships>
</file>

<file path=ppt/slides/_rels/slide66.xml.rels><?xml version="1.0" encoding="UTF-8" standalone="yes"?>
<Relationships xmlns="http://schemas.openxmlformats.org/package/2006/relationships"><Relationship Id="rId3" Type="http://schemas.openxmlformats.org/officeDocument/2006/relationships/notesSlide" Target="../notesSlides/notesSlide65.xml"/><Relationship Id="rId2" Type="http://schemas.openxmlformats.org/officeDocument/2006/relationships/slideLayout" Target="../slideLayouts/slideLayout31.xml"/><Relationship Id="rId1" Type="http://schemas.openxmlformats.org/officeDocument/2006/relationships/tags" Target="../tags/tag66.xml"/><Relationship Id="rId4" Type="http://schemas.openxmlformats.org/officeDocument/2006/relationships/image" Target="../media/image52.jpeg"/></Relationships>
</file>

<file path=ppt/slides/_rels/slide67.xml.rels><?xml version="1.0" encoding="UTF-8" standalone="yes"?>
<Relationships xmlns="http://schemas.openxmlformats.org/package/2006/relationships"><Relationship Id="rId3" Type="http://schemas.openxmlformats.org/officeDocument/2006/relationships/notesSlide" Target="../notesSlides/notesSlide66.xml"/><Relationship Id="rId2" Type="http://schemas.openxmlformats.org/officeDocument/2006/relationships/slideLayout" Target="../slideLayouts/slideLayout14.xml"/><Relationship Id="rId1" Type="http://schemas.openxmlformats.org/officeDocument/2006/relationships/tags" Target="../tags/tag67.xml"/><Relationship Id="rId4" Type="http://schemas.openxmlformats.org/officeDocument/2006/relationships/image" Target="../media/image59.jpeg"/></Relationships>
</file>

<file path=ppt/slides/_rels/slide68.xml.rels><?xml version="1.0" encoding="UTF-8" standalone="yes"?>
<Relationships xmlns="http://schemas.openxmlformats.org/package/2006/relationships"><Relationship Id="rId3" Type="http://schemas.openxmlformats.org/officeDocument/2006/relationships/notesSlide" Target="../notesSlides/notesSlide67.xml"/><Relationship Id="rId2" Type="http://schemas.openxmlformats.org/officeDocument/2006/relationships/slideLayout" Target="../slideLayouts/slideLayout16.xml"/><Relationship Id="rId1" Type="http://schemas.openxmlformats.org/officeDocument/2006/relationships/tags" Target="../tags/tag68.xml"/><Relationship Id="rId4" Type="http://schemas.openxmlformats.org/officeDocument/2006/relationships/image" Target="../media/image60.jpeg"/></Relationships>
</file>

<file path=ppt/slides/_rels/slide69.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slideLayout" Target="../slideLayouts/slideLayout22.xml"/><Relationship Id="rId1" Type="http://schemas.openxmlformats.org/officeDocument/2006/relationships/tags" Target="../tags/tag69.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2.xml"/><Relationship Id="rId1" Type="http://schemas.openxmlformats.org/officeDocument/2006/relationships/tags" Target="../tags/tag7.xml"/><Relationship Id="rId4" Type="http://schemas.openxmlformats.org/officeDocument/2006/relationships/image" Target="../media/image20.jpeg"/></Relationships>
</file>

<file path=ppt/slides/_rels/slide70.xml.rels><?xml version="1.0" encoding="UTF-8" standalone="yes"?>
<Relationships xmlns="http://schemas.openxmlformats.org/package/2006/relationships"><Relationship Id="rId3" Type="http://schemas.openxmlformats.org/officeDocument/2006/relationships/notesSlide" Target="../notesSlides/notesSlide68.xml"/><Relationship Id="rId2" Type="http://schemas.openxmlformats.org/officeDocument/2006/relationships/slideLayout" Target="../slideLayouts/slideLayout12.xml"/><Relationship Id="rId1" Type="http://schemas.openxmlformats.org/officeDocument/2006/relationships/tags" Target="../tags/tag70.xml"/><Relationship Id="rId4" Type="http://schemas.openxmlformats.org/officeDocument/2006/relationships/image" Target="../media/image61.png"/></Relationships>
</file>

<file path=ppt/slides/_rels/slide71.xml.rels><?xml version="1.0" encoding="UTF-8" standalone="yes"?>
<Relationships xmlns="http://schemas.openxmlformats.org/package/2006/relationships"><Relationship Id="rId3" Type="http://schemas.openxmlformats.org/officeDocument/2006/relationships/notesSlide" Target="../notesSlides/notesSlide69.xml"/><Relationship Id="rId2" Type="http://schemas.openxmlformats.org/officeDocument/2006/relationships/slideLayout" Target="../slideLayouts/slideLayout10.xml"/><Relationship Id="rId1" Type="http://schemas.openxmlformats.org/officeDocument/2006/relationships/tags" Target="../tags/tag71.xml"/></Relationships>
</file>

<file path=ppt/slides/_rels/slide72.xml.rels><?xml version="1.0" encoding="UTF-8" standalone="yes"?>
<Relationships xmlns="http://schemas.openxmlformats.org/package/2006/relationships"><Relationship Id="rId3" Type="http://schemas.openxmlformats.org/officeDocument/2006/relationships/notesSlide" Target="../notesSlides/notesSlide70.xml"/><Relationship Id="rId2" Type="http://schemas.openxmlformats.org/officeDocument/2006/relationships/slideLayout" Target="../slideLayouts/slideLayout11.xml"/><Relationship Id="rId1" Type="http://schemas.openxmlformats.org/officeDocument/2006/relationships/tags" Target="../tags/tag72.xml"/></Relationships>
</file>

<file path=ppt/slides/_rels/slide73.xml.rels><?xml version="1.0" encoding="UTF-8" standalone="yes"?>
<Relationships xmlns="http://schemas.openxmlformats.org/package/2006/relationships"><Relationship Id="rId3" Type="http://schemas.openxmlformats.org/officeDocument/2006/relationships/notesSlide" Target="../notesSlides/notesSlide71.xml"/><Relationship Id="rId2" Type="http://schemas.openxmlformats.org/officeDocument/2006/relationships/slideLayout" Target="../slideLayouts/slideLayout11.xml"/><Relationship Id="rId1" Type="http://schemas.openxmlformats.org/officeDocument/2006/relationships/tags" Target="../tags/tag73.xml"/></Relationships>
</file>

<file path=ppt/slides/_rels/slide74.xml.rels><?xml version="1.0" encoding="UTF-8" standalone="yes"?>
<Relationships xmlns="http://schemas.openxmlformats.org/package/2006/relationships"><Relationship Id="rId3" Type="http://schemas.openxmlformats.org/officeDocument/2006/relationships/notesSlide" Target="../notesSlides/notesSlide72.xml"/><Relationship Id="rId2" Type="http://schemas.openxmlformats.org/officeDocument/2006/relationships/slideLayout" Target="../slideLayouts/slideLayout11.xml"/><Relationship Id="rId1" Type="http://schemas.openxmlformats.org/officeDocument/2006/relationships/tags" Target="../tags/tag74.xml"/></Relationships>
</file>

<file path=ppt/slides/_rels/slide75.xml.rels><?xml version="1.0" encoding="UTF-8" standalone="yes"?>
<Relationships xmlns="http://schemas.openxmlformats.org/package/2006/relationships"><Relationship Id="rId3" Type="http://schemas.openxmlformats.org/officeDocument/2006/relationships/notesSlide" Target="../notesSlides/notesSlide73.xml"/><Relationship Id="rId2" Type="http://schemas.openxmlformats.org/officeDocument/2006/relationships/slideLayout" Target="../slideLayouts/slideLayout32.xml"/><Relationship Id="rId1" Type="http://schemas.openxmlformats.org/officeDocument/2006/relationships/tags" Target="../tags/tag75.xml"/><Relationship Id="rId4" Type="http://schemas.openxmlformats.org/officeDocument/2006/relationships/image" Target="../media/image52.jpeg"/></Relationships>
</file>

<file path=ppt/slides/_rels/slide76.xml.rels><?xml version="1.0" encoding="UTF-8" standalone="yes"?>
<Relationships xmlns="http://schemas.openxmlformats.org/package/2006/relationships"><Relationship Id="rId3" Type="http://schemas.openxmlformats.org/officeDocument/2006/relationships/notesSlide" Target="../notesSlides/notesSlide74.xml"/><Relationship Id="rId2" Type="http://schemas.openxmlformats.org/officeDocument/2006/relationships/slideLayout" Target="../slideLayouts/slideLayout22.xml"/><Relationship Id="rId1" Type="http://schemas.openxmlformats.org/officeDocument/2006/relationships/tags" Target="../tags/tag76.xml"/><Relationship Id="rId4" Type="http://schemas.openxmlformats.org/officeDocument/2006/relationships/image" Target="../media/image62.jpeg"/></Relationships>
</file>

<file path=ppt/slides/_rels/slide77.xml.rels><?xml version="1.0" encoding="UTF-8" standalone="yes"?>
<Relationships xmlns="http://schemas.openxmlformats.org/package/2006/relationships"><Relationship Id="rId3" Type="http://schemas.openxmlformats.org/officeDocument/2006/relationships/notesSlide" Target="../notesSlides/notesSlide75.xml"/><Relationship Id="rId2" Type="http://schemas.openxmlformats.org/officeDocument/2006/relationships/slideLayout" Target="../slideLayouts/slideLayout13.xml"/><Relationship Id="rId1" Type="http://schemas.openxmlformats.org/officeDocument/2006/relationships/tags" Target="../tags/tag77.xml"/><Relationship Id="rId4" Type="http://schemas.openxmlformats.org/officeDocument/2006/relationships/image" Target="../media/image63.jpeg"/></Relationships>
</file>

<file path=ppt/slides/_rels/slide78.xml.rels><?xml version="1.0" encoding="UTF-8" standalone="yes"?>
<Relationships xmlns="http://schemas.openxmlformats.org/package/2006/relationships"><Relationship Id="rId3" Type="http://schemas.openxmlformats.org/officeDocument/2006/relationships/notesSlide" Target="../notesSlides/notesSlide76.xml"/><Relationship Id="rId2" Type="http://schemas.openxmlformats.org/officeDocument/2006/relationships/slideLayout" Target="../slideLayouts/slideLayout10.xml"/><Relationship Id="rId1" Type="http://schemas.openxmlformats.org/officeDocument/2006/relationships/tags" Target="../tags/tag78.xml"/></Relationships>
</file>

<file path=ppt/slides/_rels/slide79.xml.rels><?xml version="1.0" encoding="UTF-8" standalone="yes"?>
<Relationships xmlns="http://schemas.openxmlformats.org/package/2006/relationships"><Relationship Id="rId3" Type="http://schemas.openxmlformats.org/officeDocument/2006/relationships/notesSlide" Target="../notesSlides/notesSlide77.xml"/><Relationship Id="rId2" Type="http://schemas.openxmlformats.org/officeDocument/2006/relationships/slideLayout" Target="../slideLayouts/slideLayout11.xml"/><Relationship Id="rId1" Type="http://schemas.openxmlformats.org/officeDocument/2006/relationships/tags" Target="../tags/tag79.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20.xml"/><Relationship Id="rId1" Type="http://schemas.openxmlformats.org/officeDocument/2006/relationships/tags" Target="../tags/tag8.xml"/></Relationships>
</file>

<file path=ppt/slides/_rels/slide80.xml.rels><?xml version="1.0" encoding="UTF-8" standalone="yes"?>
<Relationships xmlns="http://schemas.openxmlformats.org/package/2006/relationships"><Relationship Id="rId3" Type="http://schemas.openxmlformats.org/officeDocument/2006/relationships/notesSlide" Target="../notesSlides/notesSlide78.xml"/><Relationship Id="rId2" Type="http://schemas.openxmlformats.org/officeDocument/2006/relationships/slideLayout" Target="../slideLayouts/slideLayout31.xml"/><Relationship Id="rId1" Type="http://schemas.openxmlformats.org/officeDocument/2006/relationships/tags" Target="../tags/tag80.xml"/><Relationship Id="rId4" Type="http://schemas.openxmlformats.org/officeDocument/2006/relationships/image" Target="../media/image52.jpeg"/></Relationships>
</file>

<file path=ppt/slides/_rels/slide81.xml.rels><?xml version="1.0" encoding="UTF-8" standalone="yes"?>
<Relationships xmlns="http://schemas.openxmlformats.org/package/2006/relationships"><Relationship Id="rId3" Type="http://schemas.openxmlformats.org/officeDocument/2006/relationships/notesSlide" Target="../notesSlides/notesSlide79.xml"/><Relationship Id="rId2" Type="http://schemas.openxmlformats.org/officeDocument/2006/relationships/slideLayout" Target="../slideLayouts/slideLayout22.xml"/><Relationship Id="rId1" Type="http://schemas.openxmlformats.org/officeDocument/2006/relationships/tags" Target="../tags/tag81.xml"/><Relationship Id="rId4" Type="http://schemas.openxmlformats.org/officeDocument/2006/relationships/image" Target="../media/image62.jpeg"/></Relationships>
</file>

<file path=ppt/slides/_rels/slide82.xml.rels><?xml version="1.0" encoding="UTF-8" standalone="yes"?>
<Relationships xmlns="http://schemas.openxmlformats.org/package/2006/relationships"><Relationship Id="rId3" Type="http://schemas.openxmlformats.org/officeDocument/2006/relationships/notesSlide" Target="../notesSlides/notesSlide80.xml"/><Relationship Id="rId2" Type="http://schemas.openxmlformats.org/officeDocument/2006/relationships/slideLayout" Target="../slideLayouts/slideLayout22.xml"/><Relationship Id="rId1" Type="http://schemas.openxmlformats.org/officeDocument/2006/relationships/tags" Target="../tags/tag82.xml"/><Relationship Id="rId5" Type="http://schemas.openxmlformats.org/officeDocument/2006/relationships/image" Target="../media/image65.jpeg"/><Relationship Id="rId4" Type="http://schemas.openxmlformats.org/officeDocument/2006/relationships/image" Target="../media/image64.jpeg"/></Relationships>
</file>

<file path=ppt/slides/_rels/slide83.xml.rels><?xml version="1.0" encoding="UTF-8" standalone="yes"?>
<Relationships xmlns="http://schemas.openxmlformats.org/package/2006/relationships"><Relationship Id="rId3" Type="http://schemas.openxmlformats.org/officeDocument/2006/relationships/notesSlide" Target="../notesSlides/notesSlide81.xml"/><Relationship Id="rId7" Type="http://schemas.microsoft.com/office/2007/relationships/hdphoto" Target="../media/hdphoto2.wdp"/><Relationship Id="rId2" Type="http://schemas.openxmlformats.org/officeDocument/2006/relationships/slideLayout" Target="../slideLayouts/slideLayout22.xml"/><Relationship Id="rId1" Type="http://schemas.openxmlformats.org/officeDocument/2006/relationships/tags" Target="../tags/tag83.xml"/><Relationship Id="rId6" Type="http://schemas.openxmlformats.org/officeDocument/2006/relationships/image" Target="../media/image67.png"/><Relationship Id="rId5" Type="http://schemas.microsoft.com/office/2007/relationships/hdphoto" Target="../media/hdphoto1.wdp"/><Relationship Id="rId4" Type="http://schemas.openxmlformats.org/officeDocument/2006/relationships/image" Target="../media/image66.png"/></Relationships>
</file>

<file path=ppt/slides/_rels/slide84.xml.rels><?xml version="1.0" encoding="UTF-8" standalone="yes"?>
<Relationships xmlns="http://schemas.openxmlformats.org/package/2006/relationships"><Relationship Id="rId3" Type="http://schemas.openxmlformats.org/officeDocument/2006/relationships/notesSlide" Target="../notesSlides/notesSlide82.xml"/><Relationship Id="rId2" Type="http://schemas.openxmlformats.org/officeDocument/2006/relationships/slideLayout" Target="../slideLayouts/slideLayout22.xml"/><Relationship Id="rId1" Type="http://schemas.openxmlformats.org/officeDocument/2006/relationships/tags" Target="../tags/tag84.xml"/><Relationship Id="rId4" Type="http://schemas.openxmlformats.org/officeDocument/2006/relationships/image" Target="../media/image65.jpeg"/></Relationships>
</file>

<file path=ppt/slides/_rels/slide85.xml.rels><?xml version="1.0" encoding="UTF-8" standalone="yes"?>
<Relationships xmlns="http://schemas.openxmlformats.org/package/2006/relationships"><Relationship Id="rId3" Type="http://schemas.openxmlformats.org/officeDocument/2006/relationships/notesSlide" Target="../notesSlides/notesSlide83.xml"/><Relationship Id="rId2" Type="http://schemas.openxmlformats.org/officeDocument/2006/relationships/slideLayout" Target="../slideLayouts/slideLayout22.xml"/><Relationship Id="rId1" Type="http://schemas.openxmlformats.org/officeDocument/2006/relationships/tags" Target="../tags/tag85.xml"/><Relationship Id="rId4" Type="http://schemas.openxmlformats.org/officeDocument/2006/relationships/image" Target="../media/image68.jpeg"/></Relationships>
</file>

<file path=ppt/slides/_rels/slide86.xml.rels><?xml version="1.0" encoding="UTF-8" standalone="yes"?>
<Relationships xmlns="http://schemas.openxmlformats.org/package/2006/relationships"><Relationship Id="rId3" Type="http://schemas.openxmlformats.org/officeDocument/2006/relationships/notesSlide" Target="../notesSlides/notesSlide84.xml"/><Relationship Id="rId2" Type="http://schemas.openxmlformats.org/officeDocument/2006/relationships/slideLayout" Target="../slideLayouts/slideLayout22.xml"/><Relationship Id="rId1" Type="http://schemas.openxmlformats.org/officeDocument/2006/relationships/tags" Target="../tags/tag86.xml"/><Relationship Id="rId4" Type="http://schemas.openxmlformats.org/officeDocument/2006/relationships/image" Target="../media/image55.jpeg"/></Relationships>
</file>

<file path=ppt/slides/_rels/slide87.xml.rels><?xml version="1.0" encoding="UTF-8" standalone="yes"?>
<Relationships xmlns="http://schemas.openxmlformats.org/package/2006/relationships"><Relationship Id="rId3" Type="http://schemas.openxmlformats.org/officeDocument/2006/relationships/notesSlide" Target="../notesSlides/notesSlide85.xml"/><Relationship Id="rId2" Type="http://schemas.openxmlformats.org/officeDocument/2006/relationships/slideLayout" Target="../slideLayouts/slideLayout10.xml"/><Relationship Id="rId1" Type="http://schemas.openxmlformats.org/officeDocument/2006/relationships/tags" Target="../tags/tag87.xml"/></Relationships>
</file>

<file path=ppt/slides/_rels/slide88.xml.rels><?xml version="1.0" encoding="UTF-8" standalone="yes"?>
<Relationships xmlns="http://schemas.openxmlformats.org/package/2006/relationships"><Relationship Id="rId3" Type="http://schemas.openxmlformats.org/officeDocument/2006/relationships/notesSlide" Target="../notesSlides/notesSlide86.xml"/><Relationship Id="rId2" Type="http://schemas.openxmlformats.org/officeDocument/2006/relationships/slideLayout" Target="../slideLayouts/slideLayout11.xml"/><Relationship Id="rId1" Type="http://schemas.openxmlformats.org/officeDocument/2006/relationships/tags" Target="../tags/tag88.xml"/></Relationships>
</file>

<file path=ppt/slides/_rels/slide89.xml.rels><?xml version="1.0" encoding="UTF-8" standalone="yes"?>
<Relationships xmlns="http://schemas.openxmlformats.org/package/2006/relationships"><Relationship Id="rId3" Type="http://schemas.openxmlformats.org/officeDocument/2006/relationships/notesSlide" Target="../notesSlides/notesSlide87.xml"/><Relationship Id="rId2" Type="http://schemas.openxmlformats.org/officeDocument/2006/relationships/slideLayout" Target="../slideLayouts/slideLayout11.xml"/><Relationship Id="rId1" Type="http://schemas.openxmlformats.org/officeDocument/2006/relationships/tags" Target="../tags/tag89.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16.xml"/><Relationship Id="rId1" Type="http://schemas.openxmlformats.org/officeDocument/2006/relationships/tags" Target="../tags/tag9.xml"/><Relationship Id="rId4" Type="http://schemas.openxmlformats.org/officeDocument/2006/relationships/image" Target="../media/image21.jpeg"/></Relationships>
</file>

<file path=ppt/slides/_rels/slide90.xml.rels><?xml version="1.0" encoding="UTF-8" standalone="yes"?>
<Relationships xmlns="http://schemas.openxmlformats.org/package/2006/relationships"><Relationship Id="rId3" Type="http://schemas.openxmlformats.org/officeDocument/2006/relationships/notesSlide" Target="../notesSlides/notesSlide88.xml"/><Relationship Id="rId2" Type="http://schemas.openxmlformats.org/officeDocument/2006/relationships/slideLayout" Target="../slideLayouts/slideLayout31.xml"/><Relationship Id="rId1" Type="http://schemas.openxmlformats.org/officeDocument/2006/relationships/tags" Target="../tags/tag90.xml"/><Relationship Id="rId4" Type="http://schemas.openxmlformats.org/officeDocument/2006/relationships/image" Target="../media/image52.jpeg"/></Relationships>
</file>

<file path=ppt/slides/_rels/slide91.xml.rels><?xml version="1.0" encoding="UTF-8" standalone="yes"?>
<Relationships xmlns="http://schemas.openxmlformats.org/package/2006/relationships"><Relationship Id="rId3" Type="http://schemas.openxmlformats.org/officeDocument/2006/relationships/notesSlide" Target="../notesSlides/notesSlide89.xml"/><Relationship Id="rId2" Type="http://schemas.openxmlformats.org/officeDocument/2006/relationships/slideLayout" Target="../slideLayouts/slideLayout22.xml"/><Relationship Id="rId1" Type="http://schemas.openxmlformats.org/officeDocument/2006/relationships/tags" Target="../tags/tag91.xml"/><Relationship Id="rId4" Type="http://schemas.openxmlformats.org/officeDocument/2006/relationships/image" Target="../media/image69.jpeg"/></Relationships>
</file>

<file path=ppt/slides/_rels/slide92.xml.rels><?xml version="1.0" encoding="UTF-8" standalone="yes"?>
<Relationships xmlns="http://schemas.openxmlformats.org/package/2006/relationships"><Relationship Id="rId3" Type="http://schemas.openxmlformats.org/officeDocument/2006/relationships/notesSlide" Target="../notesSlides/notesSlide90.xml"/><Relationship Id="rId2" Type="http://schemas.openxmlformats.org/officeDocument/2006/relationships/slideLayout" Target="../slideLayouts/slideLayout18.xml"/><Relationship Id="rId1" Type="http://schemas.openxmlformats.org/officeDocument/2006/relationships/tags" Target="../tags/tag92.xml"/></Relationships>
</file>

<file path=ppt/slides/_rels/slide93.xml.rels><?xml version="1.0" encoding="UTF-8" standalone="yes"?>
<Relationships xmlns="http://schemas.openxmlformats.org/package/2006/relationships"><Relationship Id="rId3" Type="http://schemas.openxmlformats.org/officeDocument/2006/relationships/notesSlide" Target="../notesSlides/notesSlide91.xml"/><Relationship Id="rId2" Type="http://schemas.openxmlformats.org/officeDocument/2006/relationships/slideLayout" Target="../slideLayouts/slideLayout12.xml"/><Relationship Id="rId1" Type="http://schemas.openxmlformats.org/officeDocument/2006/relationships/tags" Target="../tags/tag93.xml"/><Relationship Id="rId4" Type="http://schemas.openxmlformats.org/officeDocument/2006/relationships/image" Target="../media/image70.jpeg"/></Relationships>
</file>

<file path=ppt/slides/_rels/slide94.xml.rels><?xml version="1.0" encoding="UTF-8" standalone="yes"?>
<Relationships xmlns="http://schemas.openxmlformats.org/package/2006/relationships"><Relationship Id="rId3" Type="http://schemas.openxmlformats.org/officeDocument/2006/relationships/notesSlide" Target="../notesSlides/notesSlide92.xml"/><Relationship Id="rId2" Type="http://schemas.openxmlformats.org/officeDocument/2006/relationships/slideLayout" Target="../slideLayouts/slideLayout10.xml"/><Relationship Id="rId1" Type="http://schemas.openxmlformats.org/officeDocument/2006/relationships/tags" Target="../tags/tag94.xml"/></Relationships>
</file>

<file path=ppt/slides/_rels/slide95.xml.rels><?xml version="1.0" encoding="UTF-8" standalone="yes"?>
<Relationships xmlns="http://schemas.openxmlformats.org/package/2006/relationships"><Relationship Id="rId3" Type="http://schemas.openxmlformats.org/officeDocument/2006/relationships/notesSlide" Target="../notesSlides/notesSlide93.xml"/><Relationship Id="rId2" Type="http://schemas.openxmlformats.org/officeDocument/2006/relationships/slideLayout" Target="../slideLayouts/slideLayout11.xml"/><Relationship Id="rId1" Type="http://schemas.openxmlformats.org/officeDocument/2006/relationships/tags" Target="../tags/tag95.xml"/></Relationships>
</file>

<file path=ppt/slides/_rels/slide96.xml.rels><?xml version="1.0" encoding="UTF-8" standalone="yes"?>
<Relationships xmlns="http://schemas.openxmlformats.org/package/2006/relationships"><Relationship Id="rId3" Type="http://schemas.openxmlformats.org/officeDocument/2006/relationships/notesSlide" Target="../notesSlides/notesSlide94.xml"/><Relationship Id="rId2" Type="http://schemas.openxmlformats.org/officeDocument/2006/relationships/slideLayout" Target="../slideLayouts/slideLayout32.xml"/><Relationship Id="rId1" Type="http://schemas.openxmlformats.org/officeDocument/2006/relationships/tags" Target="../tags/tag96.xml"/><Relationship Id="rId4" Type="http://schemas.openxmlformats.org/officeDocument/2006/relationships/image" Target="../media/image52.jpeg"/></Relationships>
</file>

<file path=ppt/slides/_rels/slide97.xml.rels><?xml version="1.0" encoding="UTF-8" standalone="yes"?>
<Relationships xmlns="http://schemas.openxmlformats.org/package/2006/relationships"><Relationship Id="rId3" Type="http://schemas.openxmlformats.org/officeDocument/2006/relationships/notesSlide" Target="../notesSlides/notesSlide95.xml"/><Relationship Id="rId2" Type="http://schemas.openxmlformats.org/officeDocument/2006/relationships/slideLayout" Target="../slideLayouts/slideLayout18.xml"/><Relationship Id="rId1" Type="http://schemas.openxmlformats.org/officeDocument/2006/relationships/tags" Target="../tags/tag97.xml"/><Relationship Id="rId4" Type="http://schemas.openxmlformats.org/officeDocument/2006/relationships/image" Target="../media/image71.png"/></Relationships>
</file>

<file path=ppt/slides/_rels/slide98.xml.rels><?xml version="1.0" encoding="UTF-8" standalone="yes"?>
<Relationships xmlns="http://schemas.openxmlformats.org/package/2006/relationships"><Relationship Id="rId3" Type="http://schemas.openxmlformats.org/officeDocument/2006/relationships/notesSlide" Target="../notesSlides/notesSlide96.xml"/><Relationship Id="rId2" Type="http://schemas.openxmlformats.org/officeDocument/2006/relationships/slideLayout" Target="../slideLayouts/slideLayout22.xml"/><Relationship Id="rId1" Type="http://schemas.openxmlformats.org/officeDocument/2006/relationships/tags" Target="../tags/tag98.xml"/><Relationship Id="rId4" Type="http://schemas.openxmlformats.org/officeDocument/2006/relationships/image" Target="../media/image72.jpeg"/></Relationships>
</file>

<file path=ppt/slides/_rels/slide99.xml.rels><?xml version="1.0" encoding="UTF-8" standalone="yes"?>
<Relationships xmlns="http://schemas.openxmlformats.org/package/2006/relationships"><Relationship Id="rId3" Type="http://schemas.openxmlformats.org/officeDocument/2006/relationships/notesSlide" Target="../notesSlides/notesSlide97.xml"/><Relationship Id="rId2" Type="http://schemas.openxmlformats.org/officeDocument/2006/relationships/slideLayout" Target="../slideLayouts/slideLayout22.xml"/><Relationship Id="rId1" Type="http://schemas.openxmlformats.org/officeDocument/2006/relationships/tags" Target="../tags/tag99.xml"/><Relationship Id="rId4" Type="http://schemas.openxmlformats.org/officeDocument/2006/relationships/image" Target="../media/image73.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B47BCA-3C05-431C-B4CB-E3B0AA272B03}"/>
              </a:ext>
            </a:extLst>
          </p:cNvPr>
          <p:cNvSpPr>
            <a:spLocks noGrp="1"/>
          </p:cNvSpPr>
          <p:nvPr>
            <p:ph type="title" idx="4294967295"/>
          </p:nvPr>
        </p:nvSpPr>
        <p:spPr/>
        <p:txBody>
          <a:bodyPr/>
          <a:lstStyle/>
          <a:p>
            <a:r>
              <a:rPr lang="en-US" sz="3200">
                <a:solidFill>
                  <a:schemeClr val="bg1"/>
                </a:solidFill>
              </a:rPr>
              <a:t>Module 3: Performance Specifications, Quality Assurance, and Commonly Used Technologies</a:t>
            </a:r>
          </a:p>
        </p:txBody>
      </p:sp>
      <p:pic>
        <p:nvPicPr>
          <p:cNvPr id="9" name="Picture 8" descr="A tower with smoke coming out of it&#10;&#10;">
            <a:extLst>
              <a:ext uri="{FF2B5EF4-FFF2-40B4-BE49-F238E27FC236}">
                <a16:creationId xmlns:a16="http://schemas.microsoft.com/office/drawing/2014/main" id="{886243D1-04EF-4C91-AB69-E313CE9307E4}"/>
              </a:ext>
            </a:extLst>
          </p:cNvPr>
          <p:cNvPicPr>
            <a:picLocks noChangeAspect="1"/>
          </p:cNvPicPr>
          <p:nvPr/>
        </p:nvPicPr>
        <p:blipFill rotWithShape="1">
          <a:blip r:embed="rId4" cstate="print">
            <a:extLst>
              <a:ext uri="{28A0092B-C50C-407E-A947-70E740481C1C}">
                <a14:useLocalDpi xmlns:a14="http://schemas.microsoft.com/office/drawing/2010/main" val="0"/>
              </a:ext>
              <a:ext uri="{837473B0-CC2E-450A-ABE3-18F120FF3D39}">
                <a1611:picAttrSrcUrl xmlns:a1611="http://schemas.microsoft.com/office/drawing/2016/11/main" r:id="rId5"/>
              </a:ext>
            </a:extLst>
          </a:blip>
          <a:srcRect l="18548" r="6301" b="2"/>
          <a:stretch/>
        </p:blipFill>
        <p:spPr>
          <a:xfrm>
            <a:off x="20" y="1423988"/>
            <a:ext cx="1547793" cy="3885926"/>
          </a:xfrm>
          <a:prstGeom prst="rect">
            <a:avLst/>
          </a:prstGeom>
          <a:noFill/>
        </p:spPr>
      </p:pic>
      <p:pic>
        <p:nvPicPr>
          <p:cNvPr id="8" name="Picture 7" descr="opacity transceiver ">
            <a:extLst>
              <a:ext uri="{FF2B5EF4-FFF2-40B4-BE49-F238E27FC236}">
                <a16:creationId xmlns:a16="http://schemas.microsoft.com/office/drawing/2014/main" id="{A9C5B45E-5C75-4999-8C46-961328C4E82F}"/>
              </a:ext>
              <a:ext uri="{C183D7F6-B498-43B3-948B-1728B52AA6E4}">
                <adec:decorative xmlns:adec="http://schemas.microsoft.com/office/drawing/2017/decorative" val="0"/>
              </a:ext>
            </a:extLst>
          </p:cNvPr>
          <p:cNvPicPr>
            <a:picLocks noChangeAspect="1"/>
          </p:cNvPicPr>
          <p:nvPr/>
        </p:nvPicPr>
        <p:blipFill rotWithShape="1">
          <a:blip r:embed="rId6">
            <a:extLst>
              <a:ext uri="{28A0092B-C50C-407E-A947-70E740481C1C}">
                <a14:useLocalDpi xmlns:a14="http://schemas.microsoft.com/office/drawing/2010/main" val="0"/>
              </a:ext>
            </a:extLst>
          </a:blip>
          <a:srcRect l="27604" r="13748" b="-1"/>
          <a:stretch/>
        </p:blipFill>
        <p:spPr>
          <a:xfrm>
            <a:off x="8852795" y="1423987"/>
            <a:ext cx="3339205" cy="3885927"/>
          </a:xfrm>
          <a:prstGeom prst="rect">
            <a:avLst/>
          </a:prstGeom>
          <a:noFill/>
          <a:ln w="44450">
            <a:noFill/>
          </a:ln>
        </p:spPr>
      </p:pic>
    </p:spTree>
    <p:custDataLst>
      <p:tags r:id="rId1"/>
    </p:custDataLst>
    <p:extLst>
      <p:ext uri="{BB962C8B-B14F-4D97-AF65-F5344CB8AC3E}">
        <p14:creationId xmlns:p14="http://schemas.microsoft.com/office/powerpoint/2010/main" val="17982765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420F09-0BD1-436C-9A6E-FA8C79549E68}"/>
              </a:ext>
            </a:extLst>
          </p:cNvPr>
          <p:cNvSpPr>
            <a:spLocks noGrp="1"/>
          </p:cNvSpPr>
          <p:nvPr>
            <p:ph type="title"/>
          </p:nvPr>
        </p:nvSpPr>
        <p:spPr>
          <a:xfrm>
            <a:off x="269107" y="276088"/>
            <a:ext cx="11656194" cy="753642"/>
          </a:xfrm>
        </p:spPr>
        <p:txBody>
          <a:bodyPr anchor="t">
            <a:noAutofit/>
          </a:bodyPr>
          <a:lstStyle/>
          <a:p>
            <a:pPr>
              <a:lnSpc>
                <a:spcPct val="90000"/>
              </a:lnSpc>
            </a:pPr>
            <a:r>
              <a:rPr lang="en-US" sz="3300"/>
              <a:t>Setting the Stage: Calibration Error and Calibration Drift</a:t>
            </a:r>
          </a:p>
        </p:txBody>
      </p:sp>
      <p:pic>
        <p:nvPicPr>
          <p:cNvPr id="8" name="Picture 7" descr="Calibration error (CE) is the difference between the concentration indicated by the CEMS and the known concentration generated by a calibration source when the entire CEMS (including the sampling interface) is challenged; CE test is performed to document the accuracy and linearity of the CEMS over the entire measurement range; Calibration drift (CD) is the difference in the CEMS output readings from the established reference value after a stated period of operation during which no unscheduled maintenance, repair, or adjustment took place.">
            <a:extLst>
              <a:ext uri="{FF2B5EF4-FFF2-40B4-BE49-F238E27FC236}">
                <a16:creationId xmlns:a16="http://schemas.microsoft.com/office/drawing/2014/main" id="{90FEFE48-4DF1-41BB-98AE-91876EC2000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69106" y="1481722"/>
            <a:ext cx="11653788" cy="4661515"/>
          </a:xfrm>
          <a:prstGeom prst="rect">
            <a:avLst/>
          </a:prstGeom>
          <a:noFill/>
        </p:spPr>
      </p:pic>
      <p:sp>
        <p:nvSpPr>
          <p:cNvPr id="5" name="Slide Number Placeholder 4">
            <a:extLst>
              <a:ext uri="{FF2B5EF4-FFF2-40B4-BE49-F238E27FC236}">
                <a16:creationId xmlns:a16="http://schemas.microsoft.com/office/drawing/2014/main" id="{7C2C2C16-B2FC-4FF9-BBB5-E3DB40BBEEBF}"/>
              </a:ext>
            </a:extLst>
          </p:cNvPr>
          <p:cNvSpPr>
            <a:spLocks noGrp="1"/>
          </p:cNvSpPr>
          <p:nvPr>
            <p:ph type="sldNum" sz="quarter" idx="4"/>
          </p:nvPr>
        </p:nvSpPr>
        <p:spPr>
          <a:xfrm>
            <a:off x="9179694" y="6405885"/>
            <a:ext cx="2743200" cy="365125"/>
          </a:xfrm>
        </p:spPr>
        <p:txBody>
          <a:bodyPr anchor="ctr">
            <a:normAutofit/>
          </a:bodyPr>
          <a:lstStyle/>
          <a:p>
            <a:pPr>
              <a:spcAft>
                <a:spcPts val="600"/>
              </a:spcAft>
            </a:pPr>
            <a:fld id="{9F6A1695-EE1A-47E5-B690-CB114231B8B2}" type="slidenum">
              <a:rPr lang="en-US" smtClean="0"/>
              <a:pPr>
                <a:spcAft>
                  <a:spcPts val="600"/>
                </a:spcAft>
              </a:pPr>
              <a:t>10</a:t>
            </a:fld>
            <a:endParaRPr lang="en-US"/>
          </a:p>
        </p:txBody>
      </p:sp>
    </p:spTree>
    <p:custDataLst>
      <p:tags r:id="rId1"/>
    </p:custDataLst>
    <p:extLst>
      <p:ext uri="{BB962C8B-B14F-4D97-AF65-F5344CB8AC3E}">
        <p14:creationId xmlns:p14="http://schemas.microsoft.com/office/powerpoint/2010/main" val="12853936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ADF152-F438-4904-A93E-4B300855594B}"/>
              </a:ext>
            </a:extLst>
          </p:cNvPr>
          <p:cNvSpPr>
            <a:spLocks noGrp="1"/>
          </p:cNvSpPr>
          <p:nvPr>
            <p:ph type="title"/>
          </p:nvPr>
        </p:nvSpPr>
        <p:spPr/>
        <p:txBody>
          <a:bodyPr/>
          <a:lstStyle/>
          <a:p>
            <a:r>
              <a:rPr lang="en-US" sz="4500"/>
              <a:t>Commonly Used Technologies for PS-6</a:t>
            </a:r>
          </a:p>
        </p:txBody>
      </p:sp>
      <p:sp>
        <p:nvSpPr>
          <p:cNvPr id="4" name="Content Placeholder 3">
            <a:extLst>
              <a:ext uri="{FF2B5EF4-FFF2-40B4-BE49-F238E27FC236}">
                <a16:creationId xmlns:a16="http://schemas.microsoft.com/office/drawing/2014/main" id="{21CC78F4-A6CF-4A13-A68D-0D2CC57E2C1F}"/>
              </a:ext>
            </a:extLst>
          </p:cNvPr>
          <p:cNvSpPr>
            <a:spLocks noGrp="1"/>
          </p:cNvSpPr>
          <p:nvPr>
            <p:ph sz="half" idx="2"/>
          </p:nvPr>
        </p:nvSpPr>
        <p:spPr>
          <a:xfrm>
            <a:off x="269107" y="1556281"/>
            <a:ext cx="4825407" cy="4620682"/>
          </a:xfrm>
        </p:spPr>
        <p:txBody>
          <a:bodyPr vert="horz" lIns="91440" tIns="45720" rIns="91440" bIns="45720" rtlCol="0" anchor="t">
            <a:normAutofit/>
          </a:bodyPr>
          <a:lstStyle/>
          <a:p>
            <a:r>
              <a:rPr lang="en-US" sz="2800" i="1">
                <a:solidFill>
                  <a:srgbClr val="000000"/>
                </a:solidFill>
                <a:latin typeface="Arial Nova"/>
              </a:rPr>
              <a:t>Pitot tubes</a:t>
            </a:r>
            <a:r>
              <a:rPr lang="en-US" sz="2800">
                <a:solidFill>
                  <a:srgbClr val="000000"/>
                </a:solidFill>
                <a:latin typeface="Arial Nova"/>
              </a:rPr>
              <a:t> use the differential pressure between the measurements of total pressure and the static pressure at a point in the stack to calculate the stack gas velocity and volumetric flowrate.</a:t>
            </a:r>
          </a:p>
          <a:p>
            <a:endParaRPr lang="en-US"/>
          </a:p>
        </p:txBody>
      </p:sp>
      <p:sp>
        <p:nvSpPr>
          <p:cNvPr id="5" name="Slide Number Placeholder 4">
            <a:extLst>
              <a:ext uri="{FF2B5EF4-FFF2-40B4-BE49-F238E27FC236}">
                <a16:creationId xmlns:a16="http://schemas.microsoft.com/office/drawing/2014/main" id="{E12B986E-03D9-4065-AF76-8BCF2017DA37}"/>
              </a:ext>
            </a:extLst>
          </p:cNvPr>
          <p:cNvSpPr>
            <a:spLocks noGrp="1"/>
          </p:cNvSpPr>
          <p:nvPr>
            <p:ph type="sldNum" sz="quarter" idx="4"/>
          </p:nvPr>
        </p:nvSpPr>
        <p:spPr/>
        <p:txBody>
          <a:bodyPr/>
          <a:lstStyle/>
          <a:p>
            <a:fld id="{9F6A1695-EE1A-47E5-B690-CB114231B8B2}" type="slidenum">
              <a:rPr lang="en-US" smtClean="0"/>
              <a:t>100</a:t>
            </a:fld>
            <a:endParaRPr lang="en-US"/>
          </a:p>
        </p:txBody>
      </p:sp>
      <p:pic>
        <p:nvPicPr>
          <p:cNvPr id="8" name="Picture 7" descr="Picture of a standard pitot tube and a Type S pitot tube">
            <a:extLst>
              <a:ext uri="{FF2B5EF4-FFF2-40B4-BE49-F238E27FC236}">
                <a16:creationId xmlns:a16="http://schemas.microsoft.com/office/drawing/2014/main" id="{CC0DDD6F-43EA-425E-877E-05CF23397C1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259889" y="1556281"/>
            <a:ext cx="6254496" cy="4212336"/>
          </a:xfrm>
          <a:prstGeom prst="rect">
            <a:avLst/>
          </a:prstGeom>
        </p:spPr>
      </p:pic>
    </p:spTree>
    <p:custDataLst>
      <p:tags r:id="rId1"/>
    </p:custDataLst>
    <p:extLst>
      <p:ext uri="{BB962C8B-B14F-4D97-AF65-F5344CB8AC3E}">
        <p14:creationId xmlns:p14="http://schemas.microsoft.com/office/powerpoint/2010/main" val="35409220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6C7FB8FB-9B52-4D8D-ACA3-08EA8B559ED8}"/>
              </a:ext>
            </a:extLst>
          </p:cNvPr>
          <p:cNvSpPr>
            <a:spLocks noGrp="1"/>
          </p:cNvSpPr>
          <p:nvPr>
            <p:ph type="title"/>
          </p:nvPr>
        </p:nvSpPr>
        <p:spPr>
          <a:xfrm>
            <a:off x="269107" y="276088"/>
            <a:ext cx="11656194" cy="753642"/>
          </a:xfrm>
        </p:spPr>
        <p:txBody>
          <a:bodyPr/>
          <a:lstStyle/>
          <a:p>
            <a:r>
              <a:rPr lang="en-US" sz="4000"/>
              <a:t>Commonly Used Technologies for PS-6 (Cont’d)</a:t>
            </a:r>
          </a:p>
        </p:txBody>
      </p:sp>
      <p:sp>
        <p:nvSpPr>
          <p:cNvPr id="4" name="Content Placeholder 3">
            <a:extLst>
              <a:ext uri="{FF2B5EF4-FFF2-40B4-BE49-F238E27FC236}">
                <a16:creationId xmlns:a16="http://schemas.microsoft.com/office/drawing/2014/main" id="{063DF425-FC05-454D-87E6-E6A3E96ED514}"/>
              </a:ext>
            </a:extLst>
          </p:cNvPr>
          <p:cNvSpPr>
            <a:spLocks noGrp="1"/>
          </p:cNvSpPr>
          <p:nvPr>
            <p:ph idx="1"/>
          </p:nvPr>
        </p:nvSpPr>
        <p:spPr>
          <a:xfrm>
            <a:off x="269106" y="1438276"/>
            <a:ext cx="7122790" cy="4967609"/>
          </a:xfrm>
        </p:spPr>
        <p:txBody>
          <a:bodyPr vert="horz" lIns="91440" tIns="45720" rIns="91440" bIns="45720" rtlCol="0" anchor="t">
            <a:normAutofit/>
          </a:bodyPr>
          <a:lstStyle/>
          <a:p>
            <a:r>
              <a:rPr lang="en-US" sz="2800" dirty="0">
                <a:solidFill>
                  <a:srgbClr val="000000"/>
                </a:solidFill>
                <a:latin typeface="Arial Nova"/>
              </a:rPr>
              <a:t>An </a:t>
            </a:r>
            <a:r>
              <a:rPr lang="en-US" sz="2800" i="1" dirty="0">
                <a:solidFill>
                  <a:srgbClr val="000000"/>
                </a:solidFill>
                <a:latin typeface="Arial Nova"/>
              </a:rPr>
              <a:t>ultrasonic flowmeter</a:t>
            </a:r>
            <a:r>
              <a:rPr lang="en-US" sz="2800" dirty="0">
                <a:solidFill>
                  <a:srgbClr val="000000"/>
                </a:solidFill>
                <a:latin typeface="Arial Nova"/>
              </a:rPr>
              <a:t> uses a pair of transmitter/receivers mounted on opposite sides of the stack, with one upstream from the other. The signal is alternated between them, sending it in the direction of stack gas flow, where it is speeded up, and then against the direction of flow, where it is slowed down.  The difference in the time between the two signals is proportional to the stack gas velocity.</a:t>
            </a:r>
          </a:p>
          <a:p>
            <a:endParaRPr lang="en-US" dirty="0">
              <a:solidFill>
                <a:srgbClr val="000000"/>
              </a:solidFill>
            </a:endParaRPr>
          </a:p>
        </p:txBody>
      </p:sp>
      <p:sp>
        <p:nvSpPr>
          <p:cNvPr id="16" name="TextBox 15">
            <a:extLst>
              <a:ext uri="{FF2B5EF4-FFF2-40B4-BE49-F238E27FC236}">
                <a16:creationId xmlns:a16="http://schemas.microsoft.com/office/drawing/2014/main" id="{82BD150B-423E-4985-9776-050FC521709F}"/>
              </a:ext>
            </a:extLst>
          </p:cNvPr>
          <p:cNvSpPr txBox="1"/>
          <p:nvPr/>
        </p:nvSpPr>
        <p:spPr>
          <a:xfrm>
            <a:off x="8268758" y="1213624"/>
            <a:ext cx="2282536" cy="830997"/>
          </a:xfrm>
          <a:prstGeom prst="rect">
            <a:avLst/>
          </a:prstGeom>
          <a:noFill/>
        </p:spPr>
        <p:txBody>
          <a:bodyPr wrap="square" rtlCol="0">
            <a:spAutoFit/>
          </a:bodyPr>
          <a:lstStyle/>
          <a:p>
            <a:pPr algn="ctr"/>
            <a:r>
              <a:rPr lang="en-US" sz="2400" b="1">
                <a:solidFill>
                  <a:srgbClr val="000000"/>
                </a:solidFill>
                <a:latin typeface="Arial Nova" panose="020B0504020202020204" pitchFamily="34" charset="0"/>
              </a:rPr>
              <a:t>Acoustic Velocity</a:t>
            </a:r>
          </a:p>
        </p:txBody>
      </p:sp>
      <p:pic>
        <p:nvPicPr>
          <p:cNvPr id="15" name="Picture 13" descr="ultrasonic flowmeter">
            <a:extLst>
              <a:ext uri="{FF2B5EF4-FFF2-40B4-BE49-F238E27FC236}">
                <a16:creationId xmlns:a16="http://schemas.microsoft.com/office/drawing/2014/main" id="{FF46E3CE-6B04-4A20-87BE-E6C08F09325B}"/>
              </a:ext>
            </a:extLst>
          </p:cNvPr>
          <p:cNvPicPr>
            <a:picLocks noChangeArrowheads="1"/>
          </p:cNvPicPr>
          <p:nvPr/>
        </p:nvPicPr>
        <p:blipFill>
          <a:blip r:embed="rId4">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bwMode="auto">
          <a:xfrm>
            <a:off x="7535115" y="1956088"/>
            <a:ext cx="3977512" cy="38057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sp>
        <p:nvSpPr>
          <p:cNvPr id="7" name="Slide Number Placeholder 3">
            <a:extLst>
              <a:ext uri="{FF2B5EF4-FFF2-40B4-BE49-F238E27FC236}">
                <a16:creationId xmlns:a16="http://schemas.microsoft.com/office/drawing/2014/main" id="{24C26226-8397-400E-BFA5-465A030F122E}"/>
              </a:ext>
            </a:extLst>
          </p:cNvPr>
          <p:cNvSpPr>
            <a:spLocks noGrp="1"/>
          </p:cNvSpPr>
          <p:nvPr>
            <p:ph type="sldNum" sz="quarter" idx="4"/>
          </p:nvPr>
        </p:nvSpPr>
        <p:spPr>
          <a:prstGeom prst="rect">
            <a:avLst/>
          </a:prstGeom>
        </p:spPr>
        <p:txBody>
          <a:bodyPr anchor="ctr">
            <a:normAutofit/>
          </a:bodyPr>
          <a:lstStyle/>
          <a:p>
            <a:pPr>
              <a:spcAft>
                <a:spcPts val="600"/>
              </a:spcAft>
            </a:pPr>
            <a:fld id="{9F6A1695-EE1A-47E5-B690-CB114231B8B2}" type="slidenum">
              <a:rPr lang="en-US" smtClean="0"/>
              <a:pPr>
                <a:spcAft>
                  <a:spcPts val="600"/>
                </a:spcAft>
              </a:pPr>
              <a:t>101</a:t>
            </a:fld>
            <a:endParaRPr lang="en-US"/>
          </a:p>
        </p:txBody>
      </p:sp>
    </p:spTree>
    <p:custDataLst>
      <p:tags r:id="rId1"/>
    </p:custDataLst>
    <p:extLst>
      <p:ext uri="{BB962C8B-B14F-4D97-AF65-F5344CB8AC3E}">
        <p14:creationId xmlns:p14="http://schemas.microsoft.com/office/powerpoint/2010/main" val="19471466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8C32FF3-640E-4F84-A5DB-F8577381B849}"/>
              </a:ext>
            </a:extLst>
          </p:cNvPr>
          <p:cNvSpPr>
            <a:spLocks noGrp="1"/>
          </p:cNvSpPr>
          <p:nvPr>
            <p:ph type="title" idx="4294967295"/>
          </p:nvPr>
        </p:nvSpPr>
        <p:spPr>
          <a:xfrm>
            <a:off x="535806" y="4570295"/>
            <a:ext cx="11656194" cy="753642"/>
          </a:xfrm>
        </p:spPr>
        <p:txBody>
          <a:bodyPr/>
          <a:lstStyle/>
          <a:p>
            <a:r>
              <a:rPr lang="en-US" sz="4600" b="1" kern="1200">
                <a:solidFill>
                  <a:srgbClr val="FFFFFF"/>
                </a:solidFill>
                <a:effectLst/>
                <a:latin typeface="Arial Nova" panose="020B0504020202020204" pitchFamily="34" charset="0"/>
                <a:ea typeface="+mj-ea"/>
                <a:cs typeface="+mj-cs"/>
              </a:rPr>
              <a:t>7.  Let’s Test Your Knowledge!</a:t>
            </a:r>
            <a:endParaRPr lang="en-US"/>
          </a:p>
        </p:txBody>
      </p:sp>
      <p:sp>
        <p:nvSpPr>
          <p:cNvPr id="2" name="Slide Number Placeholder 3">
            <a:extLst>
              <a:ext uri="{FF2B5EF4-FFF2-40B4-BE49-F238E27FC236}">
                <a16:creationId xmlns:a16="http://schemas.microsoft.com/office/drawing/2014/main" id="{C42EA124-3DFD-4734-BC36-50B4466602C8}"/>
              </a:ext>
            </a:extLst>
          </p:cNvPr>
          <p:cNvSpPr txBox="1">
            <a:spLocks/>
          </p:cNvSpPr>
          <p:nvPr/>
        </p:nvSpPr>
        <p:spPr>
          <a:xfrm>
            <a:off x="9179694" y="6405885"/>
            <a:ext cx="2743200" cy="365125"/>
          </a:xfrm>
          <a:prstGeom prst="rect">
            <a:avLst/>
          </a:prstGeom>
        </p:spPr>
        <p:txBody>
          <a:bodyPr anchor="ctr">
            <a:norm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spcAft>
                <a:spcPts val="600"/>
              </a:spcAft>
            </a:pPr>
            <a:fld id="{9F6A1695-EE1A-47E5-B690-CB114231B8B2}" type="slidenum">
              <a:rPr lang="en-US" sz="1200" smtClean="0">
                <a:latin typeface="Arial Nova" panose="020B0504020202020204" pitchFamily="34" charset="0"/>
              </a:rPr>
              <a:pPr algn="r">
                <a:spcAft>
                  <a:spcPts val="600"/>
                </a:spcAft>
              </a:pPr>
              <a:t>102</a:t>
            </a:fld>
            <a:endParaRPr lang="en-US" sz="1200">
              <a:latin typeface="Arial Nova" panose="020B0504020202020204" pitchFamily="34" charset="0"/>
            </a:endParaRPr>
          </a:p>
        </p:txBody>
      </p:sp>
    </p:spTree>
    <p:custDataLst>
      <p:tags r:id="rId1"/>
    </p:custDataLst>
    <p:extLst>
      <p:ext uri="{BB962C8B-B14F-4D97-AF65-F5344CB8AC3E}">
        <p14:creationId xmlns:p14="http://schemas.microsoft.com/office/powerpoint/2010/main" val="21125940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A32AD3E-FFCA-4FBA-A527-5A9E88AA2366}"/>
              </a:ext>
            </a:extLst>
          </p:cNvPr>
          <p:cNvSpPr>
            <a:spLocks noGrp="1"/>
          </p:cNvSpPr>
          <p:nvPr>
            <p:ph type="title" idx="4294967295"/>
          </p:nvPr>
        </p:nvSpPr>
        <p:spPr>
          <a:xfrm>
            <a:off x="4566215" y="88948"/>
            <a:ext cx="7625786" cy="753642"/>
          </a:xfrm>
        </p:spPr>
        <p:txBody>
          <a:bodyPr/>
          <a:lstStyle/>
          <a:p>
            <a:pPr algn="ctr"/>
            <a:r>
              <a:rPr lang="en-US" sz="3600">
                <a:solidFill>
                  <a:srgbClr val="0070C0"/>
                </a:solidFill>
              </a:rPr>
              <a:t>PS-6</a:t>
            </a:r>
          </a:p>
        </p:txBody>
      </p:sp>
      <p:sp>
        <p:nvSpPr>
          <p:cNvPr id="6" name="Title 1">
            <a:extLst>
              <a:ext uri="{FF2B5EF4-FFF2-40B4-BE49-F238E27FC236}">
                <a16:creationId xmlns:a16="http://schemas.microsoft.com/office/drawing/2014/main" id="{C7179A39-369F-477A-B20E-74C05375A963}"/>
              </a:ext>
            </a:extLst>
          </p:cNvPr>
          <p:cNvSpPr txBox="1">
            <a:spLocks/>
          </p:cNvSpPr>
          <p:nvPr/>
        </p:nvSpPr>
        <p:spPr>
          <a:xfrm>
            <a:off x="4877963" y="726705"/>
            <a:ext cx="7159708" cy="1351410"/>
          </a:xfrm>
          <a:prstGeom prst="rect">
            <a:avLst/>
          </a:prstGeom>
        </p:spPr>
        <p:txBody>
          <a:bodyPr anchor="t">
            <a:noAutofit/>
          </a:bodyPr>
          <a:lstStyle>
            <a:lvl1pPr algn="l" defTabSz="914400" rtl="0" eaLnBrk="1" latinLnBrk="0" hangingPunct="1">
              <a:spcBef>
                <a:spcPct val="0"/>
              </a:spcBef>
              <a:buNone/>
              <a:defRPr sz="4600" b="1" kern="1200">
                <a:solidFill>
                  <a:schemeClr val="tx1"/>
                </a:solidFill>
                <a:latin typeface="Arial Nova" panose="020B0504020202020204" pitchFamily="34" charset="0"/>
                <a:ea typeface="+mj-ea"/>
                <a:cs typeface="+mj-cs"/>
              </a:defRPr>
            </a:lvl1pPr>
          </a:lstStyle>
          <a:p>
            <a:pPr>
              <a:lnSpc>
                <a:spcPct val="90000"/>
              </a:lnSpc>
            </a:pPr>
            <a:r>
              <a:rPr lang="en-US" sz="2200" b="0">
                <a:solidFill>
                  <a:srgbClr val="000000"/>
                </a:solidFill>
              </a:rPr>
              <a:t>1. What is PS-6 primarily used for to perform?</a:t>
            </a:r>
          </a:p>
        </p:txBody>
      </p:sp>
      <p:sp>
        <p:nvSpPr>
          <p:cNvPr id="3" name="Rectangle: Rounded Corners 2">
            <a:extLst>
              <a:ext uri="{FF2B5EF4-FFF2-40B4-BE49-F238E27FC236}">
                <a16:creationId xmlns:a16="http://schemas.microsoft.com/office/drawing/2014/main" id="{CFF06AE1-50C0-4313-8C5F-88B227E47899}"/>
              </a:ext>
            </a:extLst>
          </p:cNvPr>
          <p:cNvSpPr/>
          <p:nvPr/>
        </p:nvSpPr>
        <p:spPr>
          <a:xfrm>
            <a:off x="6678093" y="1324069"/>
            <a:ext cx="2574128" cy="502633"/>
          </a:xfrm>
          <a:prstGeom prst="round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sz="2000" b="1">
                <a:latin typeface="Arial Nova" panose="020B0504020202020204" pitchFamily="34" charset="0"/>
              </a:rPr>
              <a:t>Check Answer</a:t>
            </a:r>
          </a:p>
        </p:txBody>
      </p:sp>
      <p:sp>
        <p:nvSpPr>
          <p:cNvPr id="39" name="Rectangle 38">
            <a:extLst>
              <a:ext uri="{FF2B5EF4-FFF2-40B4-BE49-F238E27FC236}">
                <a16:creationId xmlns:a16="http://schemas.microsoft.com/office/drawing/2014/main" id="{903A2C58-4F3F-48EB-90BB-0577A8ACABF4}"/>
              </a:ext>
            </a:extLst>
          </p:cNvPr>
          <p:cNvSpPr/>
          <p:nvPr/>
        </p:nvSpPr>
        <p:spPr>
          <a:xfrm>
            <a:off x="338946" y="1171114"/>
            <a:ext cx="3864014" cy="493170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nSpc>
                <a:spcPct val="90000"/>
              </a:lnSpc>
            </a:pPr>
            <a:r>
              <a:rPr lang="en-US" sz="2400">
                <a:solidFill>
                  <a:schemeClr val="tx2"/>
                </a:solidFill>
                <a:latin typeface="Arial Nova" panose="020B0504020202020204" pitchFamily="34" charset="0"/>
              </a:rPr>
              <a:t>1. PS-6 is primarily used to perform CERMS installation and certification.</a:t>
            </a:r>
          </a:p>
        </p:txBody>
      </p:sp>
      <p:sp>
        <p:nvSpPr>
          <p:cNvPr id="10" name="Title 1">
            <a:extLst>
              <a:ext uri="{FF2B5EF4-FFF2-40B4-BE49-F238E27FC236}">
                <a16:creationId xmlns:a16="http://schemas.microsoft.com/office/drawing/2014/main" id="{2546193C-D6C4-47F6-97E5-249C47ECC034}"/>
              </a:ext>
            </a:extLst>
          </p:cNvPr>
          <p:cNvSpPr txBox="1">
            <a:spLocks/>
          </p:cNvSpPr>
          <p:nvPr/>
        </p:nvSpPr>
        <p:spPr>
          <a:xfrm>
            <a:off x="4894078" y="2099065"/>
            <a:ext cx="7159708" cy="708873"/>
          </a:xfrm>
          <a:prstGeom prst="rect">
            <a:avLst/>
          </a:prstGeom>
        </p:spPr>
        <p:txBody>
          <a:bodyPr anchor="t">
            <a:noAutofit/>
          </a:bodyPr>
          <a:lstStyle>
            <a:lvl1pPr algn="l" defTabSz="914400" rtl="0" eaLnBrk="1" latinLnBrk="0" hangingPunct="1">
              <a:spcBef>
                <a:spcPct val="0"/>
              </a:spcBef>
              <a:buNone/>
              <a:defRPr sz="4600" b="1" kern="1200">
                <a:solidFill>
                  <a:schemeClr val="tx1"/>
                </a:solidFill>
                <a:latin typeface="Arial Nova" panose="020B0504020202020204" pitchFamily="34" charset="0"/>
                <a:ea typeface="+mj-ea"/>
                <a:cs typeface="+mj-cs"/>
              </a:defRPr>
            </a:lvl1pPr>
          </a:lstStyle>
          <a:p>
            <a:pPr>
              <a:lnSpc>
                <a:spcPct val="90000"/>
              </a:lnSpc>
            </a:pPr>
            <a:r>
              <a:rPr lang="en-US" sz="2200" b="0">
                <a:solidFill>
                  <a:srgbClr val="000000"/>
                </a:solidFill>
              </a:rPr>
              <a:t>2. For PS-6, CERMS calibration must not drift by more than ___% from the reference value.</a:t>
            </a:r>
          </a:p>
          <a:p>
            <a:pPr>
              <a:lnSpc>
                <a:spcPct val="90000"/>
              </a:lnSpc>
            </a:pPr>
            <a:endParaRPr lang="en-US" sz="2200" b="0">
              <a:solidFill>
                <a:srgbClr val="000000"/>
              </a:solidFill>
            </a:endParaRPr>
          </a:p>
        </p:txBody>
      </p:sp>
      <p:sp>
        <p:nvSpPr>
          <p:cNvPr id="23" name="Rectangle: Rounded Corners 22">
            <a:extLst>
              <a:ext uri="{FF2B5EF4-FFF2-40B4-BE49-F238E27FC236}">
                <a16:creationId xmlns:a16="http://schemas.microsoft.com/office/drawing/2014/main" id="{D998BB12-2C85-4F04-B894-380569A51D86}"/>
              </a:ext>
            </a:extLst>
          </p:cNvPr>
          <p:cNvSpPr/>
          <p:nvPr/>
        </p:nvSpPr>
        <p:spPr>
          <a:xfrm>
            <a:off x="5103025" y="2981477"/>
            <a:ext cx="1575068" cy="502633"/>
          </a:xfrm>
          <a:prstGeom prst="round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lang="en-US" sz="2000" b="1">
                <a:latin typeface="Arial Nova" panose="020B0504020202020204" pitchFamily="34" charset="0"/>
              </a:rPr>
              <a:t>A. 3%</a:t>
            </a:r>
          </a:p>
        </p:txBody>
      </p:sp>
      <p:sp>
        <p:nvSpPr>
          <p:cNvPr id="32" name="Rectangle: Rounded Corners 31">
            <a:extLst>
              <a:ext uri="{FF2B5EF4-FFF2-40B4-BE49-F238E27FC236}">
                <a16:creationId xmlns:a16="http://schemas.microsoft.com/office/drawing/2014/main" id="{8C934D50-DFFF-408A-9924-5AA17BFBF06B}"/>
              </a:ext>
            </a:extLst>
          </p:cNvPr>
          <p:cNvSpPr/>
          <p:nvPr/>
        </p:nvSpPr>
        <p:spPr>
          <a:xfrm>
            <a:off x="6882749" y="2982541"/>
            <a:ext cx="1575068" cy="502633"/>
          </a:xfrm>
          <a:prstGeom prst="round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lang="en-US" sz="2000" b="1">
                <a:latin typeface="Arial Nova" panose="020B0504020202020204" pitchFamily="34" charset="0"/>
              </a:rPr>
              <a:t>B. 5%</a:t>
            </a:r>
          </a:p>
        </p:txBody>
      </p:sp>
      <p:sp>
        <p:nvSpPr>
          <p:cNvPr id="33" name="Rectangle: Rounded Corners 32">
            <a:extLst>
              <a:ext uri="{FF2B5EF4-FFF2-40B4-BE49-F238E27FC236}">
                <a16:creationId xmlns:a16="http://schemas.microsoft.com/office/drawing/2014/main" id="{35C7987E-4252-49AF-A5B0-BC54851AC1D5}"/>
              </a:ext>
            </a:extLst>
          </p:cNvPr>
          <p:cNvSpPr/>
          <p:nvPr/>
        </p:nvSpPr>
        <p:spPr>
          <a:xfrm>
            <a:off x="8662473" y="2982541"/>
            <a:ext cx="1575068" cy="502633"/>
          </a:xfrm>
          <a:prstGeom prst="round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lang="en-US" sz="2000" b="1">
                <a:latin typeface="Arial Nova" panose="020B0504020202020204" pitchFamily="34" charset="0"/>
              </a:rPr>
              <a:t>C. 2%</a:t>
            </a:r>
          </a:p>
        </p:txBody>
      </p:sp>
      <p:sp>
        <p:nvSpPr>
          <p:cNvPr id="34" name="Rectangle: Rounded Corners 33">
            <a:extLst>
              <a:ext uri="{FF2B5EF4-FFF2-40B4-BE49-F238E27FC236}">
                <a16:creationId xmlns:a16="http://schemas.microsoft.com/office/drawing/2014/main" id="{6497A068-127B-4790-9643-E67AC1C94DFB}"/>
              </a:ext>
            </a:extLst>
          </p:cNvPr>
          <p:cNvSpPr/>
          <p:nvPr/>
        </p:nvSpPr>
        <p:spPr>
          <a:xfrm>
            <a:off x="10415690" y="2975797"/>
            <a:ext cx="1575068" cy="502633"/>
          </a:xfrm>
          <a:prstGeom prst="round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000" b="1">
                <a:latin typeface="Arial Nova" panose="020B0504020202020204" pitchFamily="34" charset="0"/>
              </a:rPr>
              <a:t>D. 0.5%</a:t>
            </a:r>
            <a:endParaRPr lang="en-US" sz="2000"/>
          </a:p>
        </p:txBody>
      </p:sp>
      <p:sp>
        <p:nvSpPr>
          <p:cNvPr id="37" name="Rectangle 36">
            <a:extLst>
              <a:ext uri="{FF2B5EF4-FFF2-40B4-BE49-F238E27FC236}">
                <a16:creationId xmlns:a16="http://schemas.microsoft.com/office/drawing/2014/main" id="{D787F20A-8806-42C9-B4B9-326532E19844}"/>
              </a:ext>
            </a:extLst>
          </p:cNvPr>
          <p:cNvSpPr/>
          <p:nvPr/>
        </p:nvSpPr>
        <p:spPr>
          <a:xfrm>
            <a:off x="321070" y="1171114"/>
            <a:ext cx="3864014" cy="493170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nSpc>
                <a:spcPct val="90000"/>
              </a:lnSpc>
            </a:pPr>
            <a:r>
              <a:rPr lang="en-US" sz="2400">
                <a:solidFill>
                  <a:schemeClr val="tx2"/>
                </a:solidFill>
                <a:latin typeface="Arial Nova" panose="020B0504020202020204" pitchFamily="34" charset="0"/>
              </a:rPr>
              <a:t>2. A. 3%</a:t>
            </a:r>
          </a:p>
        </p:txBody>
      </p:sp>
      <p:sp>
        <p:nvSpPr>
          <p:cNvPr id="18" name="Title 1">
            <a:extLst>
              <a:ext uri="{FF2B5EF4-FFF2-40B4-BE49-F238E27FC236}">
                <a16:creationId xmlns:a16="http://schemas.microsoft.com/office/drawing/2014/main" id="{2596B865-EEB7-46FC-B5D5-74D7A0E61177}"/>
              </a:ext>
            </a:extLst>
          </p:cNvPr>
          <p:cNvSpPr txBox="1">
            <a:spLocks/>
          </p:cNvSpPr>
          <p:nvPr/>
        </p:nvSpPr>
        <p:spPr>
          <a:xfrm>
            <a:off x="4877963" y="3774895"/>
            <a:ext cx="7159708" cy="756175"/>
          </a:xfrm>
          <a:prstGeom prst="rect">
            <a:avLst/>
          </a:prstGeom>
        </p:spPr>
        <p:txBody>
          <a:bodyPr anchor="t">
            <a:noAutofit/>
          </a:bodyPr>
          <a:lstStyle>
            <a:lvl1pPr algn="l" defTabSz="914400" rtl="0" eaLnBrk="1" latinLnBrk="0" hangingPunct="1">
              <a:spcBef>
                <a:spcPct val="0"/>
              </a:spcBef>
              <a:buNone/>
              <a:defRPr sz="4600" b="1" kern="1200">
                <a:solidFill>
                  <a:schemeClr val="tx1"/>
                </a:solidFill>
                <a:latin typeface="Arial Nova" panose="020B0504020202020204" pitchFamily="34" charset="0"/>
                <a:ea typeface="+mj-ea"/>
                <a:cs typeface="+mj-cs"/>
              </a:defRPr>
            </a:lvl1pPr>
          </a:lstStyle>
          <a:p>
            <a:pPr>
              <a:lnSpc>
                <a:spcPct val="90000"/>
              </a:lnSpc>
            </a:pPr>
            <a:r>
              <a:rPr lang="en-US" sz="2200" b="0">
                <a:solidFill>
                  <a:srgbClr val="000000"/>
                </a:solidFill>
              </a:rPr>
              <a:t>3. What reference methods are used for determining flow under PS-6?</a:t>
            </a:r>
          </a:p>
          <a:p>
            <a:pPr>
              <a:lnSpc>
                <a:spcPct val="90000"/>
              </a:lnSpc>
            </a:pPr>
            <a:endParaRPr lang="en-US" sz="2200" b="0">
              <a:solidFill>
                <a:srgbClr val="000000"/>
              </a:solidFill>
            </a:endParaRPr>
          </a:p>
        </p:txBody>
      </p:sp>
      <p:sp>
        <p:nvSpPr>
          <p:cNvPr id="30" name="Rectangle: Rounded Corners 29">
            <a:extLst>
              <a:ext uri="{FF2B5EF4-FFF2-40B4-BE49-F238E27FC236}">
                <a16:creationId xmlns:a16="http://schemas.microsoft.com/office/drawing/2014/main" id="{CE95F465-D60A-4AB9-8785-38C0A4577BAC}"/>
              </a:ext>
            </a:extLst>
          </p:cNvPr>
          <p:cNvSpPr/>
          <p:nvPr/>
        </p:nvSpPr>
        <p:spPr>
          <a:xfrm>
            <a:off x="6678093" y="4537100"/>
            <a:ext cx="2574128" cy="502633"/>
          </a:xfrm>
          <a:prstGeom prst="round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sz="2000" b="1">
                <a:latin typeface="Arial Nova" panose="020B0504020202020204" pitchFamily="34" charset="0"/>
              </a:rPr>
              <a:t>Check Answer</a:t>
            </a:r>
          </a:p>
        </p:txBody>
      </p:sp>
      <p:sp>
        <p:nvSpPr>
          <p:cNvPr id="38" name="Rectangle 37">
            <a:extLst>
              <a:ext uri="{FF2B5EF4-FFF2-40B4-BE49-F238E27FC236}">
                <a16:creationId xmlns:a16="http://schemas.microsoft.com/office/drawing/2014/main" id="{0E452042-A7A8-48B0-8CB5-02D0E2035BD9}"/>
              </a:ext>
            </a:extLst>
          </p:cNvPr>
          <p:cNvSpPr/>
          <p:nvPr/>
        </p:nvSpPr>
        <p:spPr>
          <a:xfrm>
            <a:off x="385568" y="1171114"/>
            <a:ext cx="3864014" cy="493170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nSpc>
                <a:spcPct val="90000"/>
              </a:lnSpc>
            </a:pPr>
            <a:r>
              <a:rPr lang="en-US" sz="2400">
                <a:solidFill>
                  <a:srgbClr val="000000"/>
                </a:solidFill>
                <a:latin typeface="Arial Nova" panose="020B0504020202020204" pitchFamily="34" charset="0"/>
              </a:rPr>
              <a:t>3. Reference methods 2, 2A, 2B, 2C, and 2D are used for determining flow under PS-6.</a:t>
            </a:r>
          </a:p>
        </p:txBody>
      </p:sp>
      <p:sp>
        <p:nvSpPr>
          <p:cNvPr id="21" name="Title 1">
            <a:extLst>
              <a:ext uri="{FF2B5EF4-FFF2-40B4-BE49-F238E27FC236}">
                <a16:creationId xmlns:a16="http://schemas.microsoft.com/office/drawing/2014/main" id="{0FAC1856-9808-4D92-A57A-5553BD2902D1}"/>
              </a:ext>
            </a:extLst>
          </p:cNvPr>
          <p:cNvSpPr txBox="1">
            <a:spLocks/>
          </p:cNvSpPr>
          <p:nvPr/>
        </p:nvSpPr>
        <p:spPr>
          <a:xfrm>
            <a:off x="4877963" y="5283620"/>
            <a:ext cx="7159708" cy="1351410"/>
          </a:xfrm>
          <a:prstGeom prst="rect">
            <a:avLst/>
          </a:prstGeom>
        </p:spPr>
        <p:txBody>
          <a:bodyPr anchor="t">
            <a:noAutofit/>
          </a:bodyPr>
          <a:lstStyle>
            <a:lvl1pPr algn="l" defTabSz="914400" rtl="0" eaLnBrk="1" latinLnBrk="0" hangingPunct="1">
              <a:spcBef>
                <a:spcPct val="0"/>
              </a:spcBef>
              <a:buNone/>
              <a:defRPr sz="4600" b="1" kern="1200">
                <a:solidFill>
                  <a:schemeClr val="tx1"/>
                </a:solidFill>
                <a:latin typeface="Arial Nova" panose="020B0504020202020204" pitchFamily="34" charset="0"/>
                <a:ea typeface="+mj-ea"/>
                <a:cs typeface="+mj-cs"/>
              </a:defRPr>
            </a:lvl1pPr>
          </a:lstStyle>
          <a:p>
            <a:pPr>
              <a:lnSpc>
                <a:spcPct val="90000"/>
              </a:lnSpc>
            </a:pPr>
            <a:r>
              <a:rPr lang="en-US" sz="2200" b="0">
                <a:solidFill>
                  <a:srgbClr val="000000"/>
                </a:solidFill>
              </a:rPr>
              <a:t>4. When measuring flow rates, what are two commonly used techniques?</a:t>
            </a:r>
          </a:p>
        </p:txBody>
      </p:sp>
      <p:sp>
        <p:nvSpPr>
          <p:cNvPr id="28" name="Rectangle: Rounded Corners 27">
            <a:extLst>
              <a:ext uri="{FF2B5EF4-FFF2-40B4-BE49-F238E27FC236}">
                <a16:creationId xmlns:a16="http://schemas.microsoft.com/office/drawing/2014/main" id="{44C186F1-2FBA-4B67-8FF1-F41AE6170475}"/>
              </a:ext>
            </a:extLst>
          </p:cNvPr>
          <p:cNvSpPr/>
          <p:nvPr/>
        </p:nvSpPr>
        <p:spPr>
          <a:xfrm>
            <a:off x="6678093" y="6047399"/>
            <a:ext cx="2574128" cy="502633"/>
          </a:xfrm>
          <a:prstGeom prst="round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sz="2000" b="1">
                <a:latin typeface="Arial Nova" panose="020B0504020202020204" pitchFamily="34" charset="0"/>
              </a:rPr>
              <a:t>Check Answer</a:t>
            </a:r>
          </a:p>
        </p:txBody>
      </p:sp>
      <p:sp>
        <p:nvSpPr>
          <p:cNvPr id="9" name="Rectangle 8">
            <a:extLst>
              <a:ext uri="{FF2B5EF4-FFF2-40B4-BE49-F238E27FC236}">
                <a16:creationId xmlns:a16="http://schemas.microsoft.com/office/drawing/2014/main" id="{0544D0D7-5B16-4C28-A422-A11F014C486F}"/>
              </a:ext>
            </a:extLst>
          </p:cNvPr>
          <p:cNvSpPr/>
          <p:nvPr/>
        </p:nvSpPr>
        <p:spPr>
          <a:xfrm>
            <a:off x="321071" y="1171114"/>
            <a:ext cx="3905200" cy="4931705"/>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US" sz="2400">
                <a:solidFill>
                  <a:schemeClr val="tx2"/>
                </a:solidFill>
                <a:latin typeface="Arial Nova" panose="020B0504020202020204" pitchFamily="34" charset="0"/>
              </a:rPr>
              <a:t>4. When measuring flow rates, pilot tubes and ultrasonic flow meters are two commonly used techniques.</a:t>
            </a:r>
          </a:p>
        </p:txBody>
      </p:sp>
      <p:sp>
        <p:nvSpPr>
          <p:cNvPr id="25" name="Slide Number Placeholder 3">
            <a:extLst>
              <a:ext uri="{FF2B5EF4-FFF2-40B4-BE49-F238E27FC236}">
                <a16:creationId xmlns:a16="http://schemas.microsoft.com/office/drawing/2014/main" id="{A5FF6D03-5C8B-4C86-B96D-B9D1ED0FB4B1}"/>
              </a:ext>
            </a:extLst>
          </p:cNvPr>
          <p:cNvSpPr>
            <a:spLocks noGrp="1"/>
          </p:cNvSpPr>
          <p:nvPr>
            <p:ph type="sldNum" sz="quarter" idx="4"/>
          </p:nvPr>
        </p:nvSpPr>
        <p:spPr>
          <a:prstGeom prst="rect">
            <a:avLst/>
          </a:prstGeom>
        </p:spPr>
        <p:txBody>
          <a:bodyPr anchor="ctr">
            <a:normAutofit/>
          </a:bodyPr>
          <a:lstStyle/>
          <a:p>
            <a:pPr>
              <a:spcAft>
                <a:spcPts val="600"/>
              </a:spcAft>
            </a:pPr>
            <a:fld id="{9F6A1695-EE1A-47E5-B690-CB114231B8B2}" type="slidenum">
              <a:rPr lang="en-US" smtClean="0"/>
              <a:pPr>
                <a:spcAft>
                  <a:spcPts val="600"/>
                </a:spcAft>
              </a:pPr>
              <a:t>103</a:t>
            </a:fld>
            <a:endParaRPr lang="en-US"/>
          </a:p>
        </p:txBody>
      </p:sp>
    </p:spTree>
    <p:custDataLst>
      <p:tags r:id="rId1"/>
    </p:custDataLst>
    <p:extLst>
      <p:ext uri="{BB962C8B-B14F-4D97-AF65-F5344CB8AC3E}">
        <p14:creationId xmlns:p14="http://schemas.microsoft.com/office/powerpoint/2010/main" val="2092399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mph" presetSubtype="1" nodeType="clickEffect">
                                  <p:stCondLst>
                                    <p:cond delay="0"/>
                                  </p:stCondLst>
                                  <p:childTnLst>
                                    <p:set>
                                      <p:cBhvr>
                                        <p:cTn id="6" dur="indefinite"/>
                                        <p:tgtEl>
                                          <p:spTgt spid="3"/>
                                        </p:tgtEl>
                                        <p:attrNameLst>
                                          <p:attrName>fillcolor</p:attrName>
                                        </p:attrNameLst>
                                      </p:cBhvr>
                                      <p:to>
                                        <p:clrVal>
                                          <a:schemeClr val="accent1"/>
                                        </p:clrVal>
                                      </p:to>
                                    </p:set>
                                    <p:set>
                                      <p:cBhvr>
                                        <p:cTn id="7" dur="indefinite"/>
                                        <p:tgtEl>
                                          <p:spTgt spid="3"/>
                                        </p:tgtEl>
                                        <p:attrNameLst>
                                          <p:attrName>fill.type</p:attrName>
                                        </p:attrNameLst>
                                      </p:cBhvr>
                                      <p:to>
                                        <p:strVal val="solid"/>
                                      </p:to>
                                    </p:set>
                                    <p:set>
                                      <p:cBhvr>
                                        <p:cTn id="8" dur="indefinite"/>
                                        <p:tgtEl>
                                          <p:spTgt spid="3"/>
                                        </p:tgtEl>
                                        <p:attrNameLst>
                                          <p:attrName>fill.on</p:attrName>
                                        </p:attrNameLst>
                                      </p:cBhvr>
                                      <p:to>
                                        <p:strVal val="true"/>
                                      </p:to>
                                    </p:set>
                                  </p:childTnLst>
                                </p:cTn>
                              </p:par>
                              <p:par>
                                <p:cTn id="9" presetID="53" presetClass="entr" presetSubtype="16" fill="hold" grpId="0" nodeType="withEffect">
                                  <p:stCondLst>
                                    <p:cond delay="0"/>
                                  </p:stCondLst>
                                  <p:childTnLst>
                                    <p:set>
                                      <p:cBhvr>
                                        <p:cTn id="10" dur="1" fill="hold">
                                          <p:stCondLst>
                                            <p:cond delay="0"/>
                                          </p:stCondLst>
                                        </p:cTn>
                                        <p:tgtEl>
                                          <p:spTgt spid="39"/>
                                        </p:tgtEl>
                                        <p:attrNameLst>
                                          <p:attrName>style.visibility</p:attrName>
                                        </p:attrNameLst>
                                      </p:cBhvr>
                                      <p:to>
                                        <p:strVal val="visible"/>
                                      </p:to>
                                    </p:set>
                                    <p:anim calcmode="lin" valueType="num">
                                      <p:cBhvr>
                                        <p:cTn id="11" dur="500" fill="hold"/>
                                        <p:tgtEl>
                                          <p:spTgt spid="39"/>
                                        </p:tgtEl>
                                        <p:attrNameLst>
                                          <p:attrName>ppt_w</p:attrName>
                                        </p:attrNameLst>
                                      </p:cBhvr>
                                      <p:tavLst>
                                        <p:tav tm="0">
                                          <p:val>
                                            <p:fltVal val="0"/>
                                          </p:val>
                                        </p:tav>
                                        <p:tav tm="100000">
                                          <p:val>
                                            <p:strVal val="#ppt_w"/>
                                          </p:val>
                                        </p:tav>
                                      </p:tavLst>
                                    </p:anim>
                                    <p:anim calcmode="lin" valueType="num">
                                      <p:cBhvr>
                                        <p:cTn id="12" dur="500" fill="hold"/>
                                        <p:tgtEl>
                                          <p:spTgt spid="39"/>
                                        </p:tgtEl>
                                        <p:attrNameLst>
                                          <p:attrName>ppt_h</p:attrName>
                                        </p:attrNameLst>
                                      </p:cBhvr>
                                      <p:tavLst>
                                        <p:tav tm="0">
                                          <p:val>
                                            <p:fltVal val="0"/>
                                          </p:val>
                                        </p:tav>
                                        <p:tav tm="100000">
                                          <p:val>
                                            <p:strVal val="#ppt_h"/>
                                          </p:val>
                                        </p:tav>
                                      </p:tavLst>
                                    </p:anim>
                                    <p:animEffect transition="in" filter="fade">
                                      <p:cBhvr>
                                        <p:cTn id="13" dur="500"/>
                                        <p:tgtEl>
                                          <p:spTgt spid="39"/>
                                        </p:tgtEl>
                                      </p:cBhvr>
                                    </p:animEffect>
                                  </p:childTnLst>
                                  <p:subTnLst>
                                    <p:set>
                                      <p:cBhvr override="childStyle">
                                        <p:cTn dur="1" fill="hold" display="0" masterRel="nextClick" afterEffect="1"/>
                                        <p:tgtEl>
                                          <p:spTgt spid="39"/>
                                        </p:tgtEl>
                                        <p:attrNameLst>
                                          <p:attrName>style.visibility</p:attrName>
                                        </p:attrNameLst>
                                      </p:cBhvr>
                                      <p:to>
                                        <p:strVal val="hidden"/>
                                      </p:to>
                                    </p:set>
                                  </p:subTnLst>
                                </p:cTn>
                              </p:par>
                            </p:childTnLst>
                          </p:cTn>
                        </p:par>
                      </p:childTnLst>
                    </p:cTn>
                  </p:par>
                  <p:par>
                    <p:cTn id="14" fill="hold">
                      <p:stCondLst>
                        <p:cond delay="indefinite"/>
                      </p:stCondLst>
                      <p:childTnLst>
                        <p:par>
                          <p:cTn id="15" fill="hold">
                            <p:stCondLst>
                              <p:cond delay="0"/>
                            </p:stCondLst>
                            <p:childTnLst>
                              <p:par>
                                <p:cTn id="16" presetID="1" presetClass="emph" presetSubtype="1" nodeType="clickEffect">
                                  <p:stCondLst>
                                    <p:cond delay="0"/>
                                  </p:stCondLst>
                                  <p:childTnLst>
                                    <p:set>
                                      <p:cBhvr>
                                        <p:cTn id="17" dur="indefinite"/>
                                        <p:tgtEl>
                                          <p:spTgt spid="23"/>
                                        </p:tgtEl>
                                        <p:attrNameLst>
                                          <p:attrName>fillcolor</p:attrName>
                                        </p:attrNameLst>
                                      </p:cBhvr>
                                      <p:to>
                                        <p:clrVal>
                                          <a:schemeClr val="accent1"/>
                                        </p:clrVal>
                                      </p:to>
                                    </p:set>
                                    <p:set>
                                      <p:cBhvr>
                                        <p:cTn id="18" dur="indefinite"/>
                                        <p:tgtEl>
                                          <p:spTgt spid="23"/>
                                        </p:tgtEl>
                                        <p:attrNameLst>
                                          <p:attrName>fill.type</p:attrName>
                                        </p:attrNameLst>
                                      </p:cBhvr>
                                      <p:to>
                                        <p:strVal val="solid"/>
                                      </p:to>
                                    </p:set>
                                    <p:set>
                                      <p:cBhvr>
                                        <p:cTn id="19" dur="indefinite"/>
                                        <p:tgtEl>
                                          <p:spTgt spid="23"/>
                                        </p:tgtEl>
                                        <p:attrNameLst>
                                          <p:attrName>fill.on</p:attrName>
                                        </p:attrNameLst>
                                      </p:cBhvr>
                                      <p:to>
                                        <p:strVal val="true"/>
                                      </p:to>
                                    </p:set>
                                  </p:childTnLst>
                                </p:cTn>
                              </p:par>
                              <p:par>
                                <p:cTn id="20" presetID="53" presetClass="entr" presetSubtype="16" fill="hold" grpId="0" nodeType="withEffect">
                                  <p:stCondLst>
                                    <p:cond delay="0"/>
                                  </p:stCondLst>
                                  <p:childTnLst>
                                    <p:set>
                                      <p:cBhvr>
                                        <p:cTn id="21" dur="1" fill="hold">
                                          <p:stCondLst>
                                            <p:cond delay="0"/>
                                          </p:stCondLst>
                                        </p:cTn>
                                        <p:tgtEl>
                                          <p:spTgt spid="37"/>
                                        </p:tgtEl>
                                        <p:attrNameLst>
                                          <p:attrName>style.visibility</p:attrName>
                                        </p:attrNameLst>
                                      </p:cBhvr>
                                      <p:to>
                                        <p:strVal val="visible"/>
                                      </p:to>
                                    </p:set>
                                    <p:anim calcmode="lin" valueType="num">
                                      <p:cBhvr>
                                        <p:cTn id="22" dur="500" fill="hold"/>
                                        <p:tgtEl>
                                          <p:spTgt spid="37"/>
                                        </p:tgtEl>
                                        <p:attrNameLst>
                                          <p:attrName>ppt_w</p:attrName>
                                        </p:attrNameLst>
                                      </p:cBhvr>
                                      <p:tavLst>
                                        <p:tav tm="0">
                                          <p:val>
                                            <p:fltVal val="0"/>
                                          </p:val>
                                        </p:tav>
                                        <p:tav tm="100000">
                                          <p:val>
                                            <p:strVal val="#ppt_w"/>
                                          </p:val>
                                        </p:tav>
                                      </p:tavLst>
                                    </p:anim>
                                    <p:anim calcmode="lin" valueType="num">
                                      <p:cBhvr>
                                        <p:cTn id="23" dur="500" fill="hold"/>
                                        <p:tgtEl>
                                          <p:spTgt spid="37"/>
                                        </p:tgtEl>
                                        <p:attrNameLst>
                                          <p:attrName>ppt_h</p:attrName>
                                        </p:attrNameLst>
                                      </p:cBhvr>
                                      <p:tavLst>
                                        <p:tav tm="0">
                                          <p:val>
                                            <p:fltVal val="0"/>
                                          </p:val>
                                        </p:tav>
                                        <p:tav tm="100000">
                                          <p:val>
                                            <p:strVal val="#ppt_h"/>
                                          </p:val>
                                        </p:tav>
                                      </p:tavLst>
                                    </p:anim>
                                    <p:animEffect transition="in" filter="fade">
                                      <p:cBhvr>
                                        <p:cTn id="24" dur="500"/>
                                        <p:tgtEl>
                                          <p:spTgt spid="37"/>
                                        </p:tgtEl>
                                      </p:cBhvr>
                                    </p:animEffect>
                                  </p:childTnLst>
                                  <p:subTnLst>
                                    <p:set>
                                      <p:cBhvr override="childStyle">
                                        <p:cTn dur="1" fill="hold" display="0" masterRel="nextClick" afterEffect="1"/>
                                        <p:tgtEl>
                                          <p:spTgt spid="37"/>
                                        </p:tgtEl>
                                        <p:attrNameLst>
                                          <p:attrName>style.visibility</p:attrName>
                                        </p:attrNameLst>
                                      </p:cBhvr>
                                      <p:to>
                                        <p:strVal val="hidden"/>
                                      </p:to>
                                    </p:set>
                                  </p:subTnLst>
                                </p:cTn>
                              </p:par>
                            </p:childTnLst>
                          </p:cTn>
                        </p:par>
                      </p:childTnLst>
                    </p:cTn>
                  </p:par>
                  <p:par>
                    <p:cTn id="25" fill="hold">
                      <p:stCondLst>
                        <p:cond delay="indefinite"/>
                      </p:stCondLst>
                      <p:childTnLst>
                        <p:par>
                          <p:cTn id="26" fill="hold">
                            <p:stCondLst>
                              <p:cond delay="0"/>
                            </p:stCondLst>
                            <p:childTnLst>
                              <p:par>
                                <p:cTn id="27" presetID="1" presetClass="emph" presetSubtype="1" nodeType="clickEffect">
                                  <p:stCondLst>
                                    <p:cond delay="0"/>
                                  </p:stCondLst>
                                  <p:childTnLst>
                                    <p:set>
                                      <p:cBhvr>
                                        <p:cTn id="28" dur="indefinite"/>
                                        <p:tgtEl>
                                          <p:spTgt spid="30"/>
                                        </p:tgtEl>
                                        <p:attrNameLst>
                                          <p:attrName>fillcolor</p:attrName>
                                        </p:attrNameLst>
                                      </p:cBhvr>
                                      <p:to>
                                        <p:clrVal>
                                          <a:schemeClr val="accent1"/>
                                        </p:clrVal>
                                      </p:to>
                                    </p:set>
                                    <p:set>
                                      <p:cBhvr>
                                        <p:cTn id="29" dur="indefinite"/>
                                        <p:tgtEl>
                                          <p:spTgt spid="30"/>
                                        </p:tgtEl>
                                        <p:attrNameLst>
                                          <p:attrName>fill.type</p:attrName>
                                        </p:attrNameLst>
                                      </p:cBhvr>
                                      <p:to>
                                        <p:strVal val="solid"/>
                                      </p:to>
                                    </p:set>
                                    <p:set>
                                      <p:cBhvr>
                                        <p:cTn id="30" dur="indefinite"/>
                                        <p:tgtEl>
                                          <p:spTgt spid="30"/>
                                        </p:tgtEl>
                                        <p:attrNameLst>
                                          <p:attrName>fill.on</p:attrName>
                                        </p:attrNameLst>
                                      </p:cBhvr>
                                      <p:to>
                                        <p:strVal val="true"/>
                                      </p:to>
                                    </p:set>
                                  </p:childTnLst>
                                </p:cTn>
                              </p:par>
                              <p:par>
                                <p:cTn id="31" presetID="53" presetClass="entr" presetSubtype="16" fill="hold" grpId="0" nodeType="withEffect">
                                  <p:stCondLst>
                                    <p:cond delay="0"/>
                                  </p:stCondLst>
                                  <p:childTnLst>
                                    <p:set>
                                      <p:cBhvr>
                                        <p:cTn id="32" dur="1" fill="hold">
                                          <p:stCondLst>
                                            <p:cond delay="0"/>
                                          </p:stCondLst>
                                        </p:cTn>
                                        <p:tgtEl>
                                          <p:spTgt spid="38"/>
                                        </p:tgtEl>
                                        <p:attrNameLst>
                                          <p:attrName>style.visibility</p:attrName>
                                        </p:attrNameLst>
                                      </p:cBhvr>
                                      <p:to>
                                        <p:strVal val="visible"/>
                                      </p:to>
                                    </p:set>
                                    <p:anim calcmode="lin" valueType="num">
                                      <p:cBhvr>
                                        <p:cTn id="33" dur="500" fill="hold"/>
                                        <p:tgtEl>
                                          <p:spTgt spid="38"/>
                                        </p:tgtEl>
                                        <p:attrNameLst>
                                          <p:attrName>ppt_w</p:attrName>
                                        </p:attrNameLst>
                                      </p:cBhvr>
                                      <p:tavLst>
                                        <p:tav tm="0">
                                          <p:val>
                                            <p:fltVal val="0"/>
                                          </p:val>
                                        </p:tav>
                                        <p:tav tm="100000">
                                          <p:val>
                                            <p:strVal val="#ppt_w"/>
                                          </p:val>
                                        </p:tav>
                                      </p:tavLst>
                                    </p:anim>
                                    <p:anim calcmode="lin" valueType="num">
                                      <p:cBhvr>
                                        <p:cTn id="34" dur="500" fill="hold"/>
                                        <p:tgtEl>
                                          <p:spTgt spid="38"/>
                                        </p:tgtEl>
                                        <p:attrNameLst>
                                          <p:attrName>ppt_h</p:attrName>
                                        </p:attrNameLst>
                                      </p:cBhvr>
                                      <p:tavLst>
                                        <p:tav tm="0">
                                          <p:val>
                                            <p:fltVal val="0"/>
                                          </p:val>
                                        </p:tav>
                                        <p:tav tm="100000">
                                          <p:val>
                                            <p:strVal val="#ppt_h"/>
                                          </p:val>
                                        </p:tav>
                                      </p:tavLst>
                                    </p:anim>
                                    <p:animEffect transition="in" filter="fade">
                                      <p:cBhvr>
                                        <p:cTn id="35" dur="500"/>
                                        <p:tgtEl>
                                          <p:spTgt spid="38"/>
                                        </p:tgtEl>
                                      </p:cBhvr>
                                    </p:animEffect>
                                  </p:childTnLst>
                                  <p:subTnLst>
                                    <p:set>
                                      <p:cBhvr override="childStyle">
                                        <p:cTn dur="1" fill="hold" display="0" masterRel="nextClick" afterEffect="1"/>
                                        <p:tgtEl>
                                          <p:spTgt spid="38"/>
                                        </p:tgtEl>
                                        <p:attrNameLst>
                                          <p:attrName>style.visibility</p:attrName>
                                        </p:attrNameLst>
                                      </p:cBhvr>
                                      <p:to>
                                        <p:strVal val="hidden"/>
                                      </p:to>
                                    </p:set>
                                  </p:subTnLst>
                                </p:cTn>
                              </p:par>
                            </p:childTnLst>
                          </p:cTn>
                        </p:par>
                      </p:childTnLst>
                    </p:cTn>
                  </p:par>
                  <p:par>
                    <p:cTn id="36" fill="hold">
                      <p:stCondLst>
                        <p:cond delay="indefinite"/>
                      </p:stCondLst>
                      <p:childTnLst>
                        <p:par>
                          <p:cTn id="37" fill="hold">
                            <p:stCondLst>
                              <p:cond delay="0"/>
                            </p:stCondLst>
                            <p:childTnLst>
                              <p:par>
                                <p:cTn id="38" presetID="1" presetClass="emph" presetSubtype="1" nodeType="clickEffect">
                                  <p:stCondLst>
                                    <p:cond delay="0"/>
                                  </p:stCondLst>
                                  <p:childTnLst>
                                    <p:set>
                                      <p:cBhvr>
                                        <p:cTn id="39" dur="indefinite"/>
                                        <p:tgtEl>
                                          <p:spTgt spid="28"/>
                                        </p:tgtEl>
                                        <p:attrNameLst>
                                          <p:attrName>fillcolor</p:attrName>
                                        </p:attrNameLst>
                                      </p:cBhvr>
                                      <p:to>
                                        <p:clrVal>
                                          <a:schemeClr val="accent1"/>
                                        </p:clrVal>
                                      </p:to>
                                    </p:set>
                                    <p:set>
                                      <p:cBhvr>
                                        <p:cTn id="40" dur="indefinite"/>
                                        <p:tgtEl>
                                          <p:spTgt spid="28"/>
                                        </p:tgtEl>
                                        <p:attrNameLst>
                                          <p:attrName>fill.type</p:attrName>
                                        </p:attrNameLst>
                                      </p:cBhvr>
                                      <p:to>
                                        <p:strVal val="solid"/>
                                      </p:to>
                                    </p:set>
                                    <p:set>
                                      <p:cBhvr>
                                        <p:cTn id="41" dur="indefinite"/>
                                        <p:tgtEl>
                                          <p:spTgt spid="28"/>
                                        </p:tgtEl>
                                        <p:attrNameLst>
                                          <p:attrName>fill.on</p:attrName>
                                        </p:attrNameLst>
                                      </p:cBhvr>
                                      <p:to>
                                        <p:strVal val="true"/>
                                      </p:to>
                                    </p:set>
                                  </p:childTnLst>
                                </p:cTn>
                              </p:par>
                              <p:par>
                                <p:cTn id="42" presetID="53" presetClass="entr" presetSubtype="16" fill="hold" grpId="0" nodeType="withEffect">
                                  <p:stCondLst>
                                    <p:cond delay="0"/>
                                  </p:stCondLst>
                                  <p:childTnLst>
                                    <p:set>
                                      <p:cBhvr>
                                        <p:cTn id="43" dur="1" fill="hold">
                                          <p:stCondLst>
                                            <p:cond delay="0"/>
                                          </p:stCondLst>
                                        </p:cTn>
                                        <p:tgtEl>
                                          <p:spTgt spid="9"/>
                                        </p:tgtEl>
                                        <p:attrNameLst>
                                          <p:attrName>style.visibility</p:attrName>
                                        </p:attrNameLst>
                                      </p:cBhvr>
                                      <p:to>
                                        <p:strVal val="visible"/>
                                      </p:to>
                                    </p:set>
                                    <p:anim calcmode="lin" valueType="num">
                                      <p:cBhvr>
                                        <p:cTn id="44" dur="500" fill="hold"/>
                                        <p:tgtEl>
                                          <p:spTgt spid="9"/>
                                        </p:tgtEl>
                                        <p:attrNameLst>
                                          <p:attrName>ppt_w</p:attrName>
                                        </p:attrNameLst>
                                      </p:cBhvr>
                                      <p:tavLst>
                                        <p:tav tm="0">
                                          <p:val>
                                            <p:fltVal val="0"/>
                                          </p:val>
                                        </p:tav>
                                        <p:tav tm="100000">
                                          <p:val>
                                            <p:strVal val="#ppt_w"/>
                                          </p:val>
                                        </p:tav>
                                      </p:tavLst>
                                    </p:anim>
                                    <p:anim calcmode="lin" valueType="num">
                                      <p:cBhvr>
                                        <p:cTn id="45" dur="500" fill="hold"/>
                                        <p:tgtEl>
                                          <p:spTgt spid="9"/>
                                        </p:tgtEl>
                                        <p:attrNameLst>
                                          <p:attrName>ppt_h</p:attrName>
                                        </p:attrNameLst>
                                      </p:cBhvr>
                                      <p:tavLst>
                                        <p:tav tm="0">
                                          <p:val>
                                            <p:fltVal val="0"/>
                                          </p:val>
                                        </p:tav>
                                        <p:tav tm="100000">
                                          <p:val>
                                            <p:strVal val="#ppt_h"/>
                                          </p:val>
                                        </p:tav>
                                      </p:tavLst>
                                    </p:anim>
                                    <p:animEffect transition="in" filter="fade">
                                      <p:cBhvr>
                                        <p:cTn id="46"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animBg="1"/>
      <p:bldP spid="37" grpId="0" animBg="1"/>
      <p:bldP spid="38" grpId="0" animBg="1"/>
      <p:bldP spid="9" grpId="0" animBg="1"/>
    </p:bld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5623B2F6-2999-404A-A36A-A477246C462C}"/>
              </a:ext>
            </a:extLst>
          </p:cNvPr>
          <p:cNvSpPr>
            <a:spLocks noGrp="1"/>
          </p:cNvSpPr>
          <p:nvPr>
            <p:ph type="title"/>
          </p:nvPr>
        </p:nvSpPr>
        <p:spPr>
          <a:xfrm>
            <a:off x="593983" y="1317466"/>
            <a:ext cx="4108174" cy="4581644"/>
          </a:xfrm>
        </p:spPr>
        <p:txBody>
          <a:bodyPr/>
          <a:lstStyle/>
          <a:p>
            <a:r>
              <a:rPr lang="en-US" sz="3600"/>
              <a:t>Performance Specification 7</a:t>
            </a:r>
            <a:br>
              <a:rPr lang="en-US" sz="3600"/>
            </a:br>
            <a:r>
              <a:rPr lang="en-US" sz="3600"/>
              <a:t>(PS-7)</a:t>
            </a:r>
            <a:br>
              <a:rPr lang="en-US" sz="3600"/>
            </a:br>
            <a:br>
              <a:rPr lang="en-US" sz="3600"/>
            </a:br>
            <a:r>
              <a:rPr lang="en-US" sz="2400"/>
              <a:t>Specifications and Test Procedures for Hydrogen Sulfide (H2S) Continuous Emission Monitoring Systems (CEMS)</a:t>
            </a:r>
            <a:br>
              <a:rPr lang="en-US" sz="2400"/>
            </a:br>
            <a:r>
              <a:rPr lang="en-US" sz="2400"/>
              <a:t> in Stationary Sources</a:t>
            </a:r>
            <a:br>
              <a:rPr lang="en-US" sz="1600"/>
            </a:br>
            <a:br>
              <a:rPr lang="en-US" sz="1600"/>
            </a:br>
            <a:br>
              <a:rPr lang="en-US" sz="1600"/>
            </a:br>
            <a:br>
              <a:rPr lang="en-US" sz="1600"/>
            </a:br>
            <a:endParaRPr lang="en-US" sz="1600"/>
          </a:p>
        </p:txBody>
      </p:sp>
      <p:sp>
        <p:nvSpPr>
          <p:cNvPr id="8" name="Slide Number Placeholder 3">
            <a:extLst>
              <a:ext uri="{FF2B5EF4-FFF2-40B4-BE49-F238E27FC236}">
                <a16:creationId xmlns:a16="http://schemas.microsoft.com/office/drawing/2014/main" id="{CA0465E4-C703-46A7-927C-5BC8FB119DA7}"/>
              </a:ext>
            </a:extLst>
          </p:cNvPr>
          <p:cNvSpPr txBox="1">
            <a:spLocks/>
          </p:cNvSpPr>
          <p:nvPr/>
        </p:nvSpPr>
        <p:spPr>
          <a:xfrm>
            <a:off x="9179694" y="6405885"/>
            <a:ext cx="2743200" cy="365125"/>
          </a:xfrm>
          <a:prstGeom prst="rect">
            <a:avLst/>
          </a:prstGeom>
        </p:spPr>
        <p:txBody>
          <a:bodyPr vert="horz" lIns="91440" tIns="45720" rIns="91440" bIns="45720" rtlCol="0" anchor="ctr">
            <a:normAutofit/>
          </a:bodyPr>
          <a:lstStyle>
            <a:defPPr>
              <a:defRPr lang="en-US"/>
            </a:defPPr>
            <a:lvl1pPr algn="r">
              <a:spcAft>
                <a:spcPts val="600"/>
              </a:spcAft>
              <a:defRPr lang="en-US" sz="1200" smtClean="0">
                <a:solidFill>
                  <a:schemeClr val="tx1">
                    <a:tint val="75000"/>
                  </a:schemeClr>
                </a:solidFill>
                <a:latin typeface="Arial Nova" panose="020B05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F6A1695-EE1A-47E5-B690-CB114231B8B2}" type="slidenum">
              <a:rPr lang="en-US"/>
              <a:pPr/>
              <a:t>104</a:t>
            </a:fld>
            <a:endParaRPr lang="en-US"/>
          </a:p>
        </p:txBody>
      </p:sp>
      <p:pic>
        <p:nvPicPr>
          <p:cNvPr id="6" name="Picture 5" descr="A smoke stack">
            <a:extLst>
              <a:ext uri="{FF2B5EF4-FFF2-40B4-BE49-F238E27FC236}">
                <a16:creationId xmlns:a16="http://schemas.microsoft.com/office/drawing/2014/main" id="{D0840D90-24F3-4B62-9493-276CF13A6C92}"/>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5400000">
            <a:off x="5536207" y="1143767"/>
            <a:ext cx="5533225" cy="4149919"/>
          </a:xfrm>
          <a:prstGeom prst="rect">
            <a:avLst/>
          </a:prstGeom>
        </p:spPr>
      </p:pic>
    </p:spTree>
    <p:custDataLst>
      <p:tags r:id="rId1"/>
    </p:custDataLst>
    <p:extLst>
      <p:ext uri="{BB962C8B-B14F-4D97-AF65-F5344CB8AC3E}">
        <p14:creationId xmlns:p14="http://schemas.microsoft.com/office/powerpoint/2010/main" val="18623413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
            <a:extLst>
              <a:ext uri="{FF2B5EF4-FFF2-40B4-BE49-F238E27FC236}">
                <a16:creationId xmlns:a16="http://schemas.microsoft.com/office/drawing/2014/main" id="{60BC1C47-F553-4C01-A1F5-C9F839C23DE5}"/>
              </a:ext>
            </a:extLst>
          </p:cNvPr>
          <p:cNvSpPr>
            <a:spLocks noGrp="1"/>
          </p:cNvSpPr>
          <p:nvPr>
            <p:ph type="title"/>
          </p:nvPr>
        </p:nvSpPr>
        <p:spPr>
          <a:xfrm>
            <a:off x="269107" y="276088"/>
            <a:ext cx="11656194" cy="753642"/>
          </a:xfrm>
        </p:spPr>
        <p:txBody>
          <a:bodyPr anchor="t">
            <a:normAutofit/>
          </a:bodyPr>
          <a:lstStyle/>
          <a:p>
            <a:pPr>
              <a:lnSpc>
                <a:spcPct val="90000"/>
              </a:lnSpc>
            </a:pPr>
            <a:r>
              <a:rPr lang="en-US"/>
              <a:t>PS-7 Overview</a:t>
            </a:r>
          </a:p>
        </p:txBody>
      </p:sp>
      <p:pic>
        <p:nvPicPr>
          <p:cNvPr id="5" name="Picture 4" descr="Evaluating the acceptability of H2S CEMS at the time of or soon after installation and whenever specified in an applicable subpart of the regulations; Most aspects of PS-7 are covered under PS-2 with the exception of CD and RA.">
            <a:extLst>
              <a:ext uri="{FF2B5EF4-FFF2-40B4-BE49-F238E27FC236}">
                <a16:creationId xmlns:a16="http://schemas.microsoft.com/office/drawing/2014/main" id="{7BB673DA-A95F-45E1-909C-36AC4F9D666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69106" y="1962441"/>
            <a:ext cx="11653788" cy="3700077"/>
          </a:xfrm>
          <a:prstGeom prst="rect">
            <a:avLst/>
          </a:prstGeom>
          <a:noFill/>
        </p:spPr>
      </p:pic>
      <p:sp>
        <p:nvSpPr>
          <p:cNvPr id="7" name="Slide Number Placeholder 3">
            <a:extLst>
              <a:ext uri="{FF2B5EF4-FFF2-40B4-BE49-F238E27FC236}">
                <a16:creationId xmlns:a16="http://schemas.microsoft.com/office/drawing/2014/main" id="{24C26226-8397-400E-BFA5-465A030F122E}"/>
              </a:ext>
            </a:extLst>
          </p:cNvPr>
          <p:cNvSpPr>
            <a:spLocks noGrp="1"/>
          </p:cNvSpPr>
          <p:nvPr>
            <p:ph type="sldNum" sz="quarter" idx="4"/>
          </p:nvPr>
        </p:nvSpPr>
        <p:spPr>
          <a:xfrm>
            <a:off x="9179694" y="6405885"/>
            <a:ext cx="2743200" cy="365125"/>
          </a:xfrm>
        </p:spPr>
        <p:txBody>
          <a:bodyPr anchor="ctr">
            <a:normAutofit/>
          </a:bodyPr>
          <a:lstStyle/>
          <a:p>
            <a:pPr>
              <a:spcAft>
                <a:spcPts val="600"/>
              </a:spcAft>
            </a:pPr>
            <a:fld id="{9F6A1695-EE1A-47E5-B690-CB114231B8B2}" type="slidenum">
              <a:rPr lang="en-US" smtClean="0"/>
              <a:pPr>
                <a:spcAft>
                  <a:spcPts val="600"/>
                </a:spcAft>
              </a:pPr>
              <a:t>105</a:t>
            </a:fld>
            <a:endParaRPr lang="en-US"/>
          </a:p>
        </p:txBody>
      </p:sp>
    </p:spTree>
    <p:custDataLst>
      <p:tags r:id="rId1"/>
    </p:custDataLst>
    <p:extLst>
      <p:ext uri="{BB962C8B-B14F-4D97-AF65-F5344CB8AC3E}">
        <p14:creationId xmlns:p14="http://schemas.microsoft.com/office/powerpoint/2010/main" val="8644459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7921A6-5E88-4C00-9E74-99D57AC23E67}"/>
              </a:ext>
            </a:extLst>
          </p:cNvPr>
          <p:cNvSpPr>
            <a:spLocks noGrp="1"/>
          </p:cNvSpPr>
          <p:nvPr>
            <p:ph type="title"/>
          </p:nvPr>
        </p:nvSpPr>
        <p:spPr/>
        <p:txBody>
          <a:bodyPr/>
          <a:lstStyle/>
          <a:p>
            <a:r>
              <a:rPr lang="en-US" sz="4000"/>
              <a:t>PS-7 Calibration Drift and Relative Accuracy</a:t>
            </a:r>
          </a:p>
        </p:txBody>
      </p:sp>
      <p:grpSp>
        <p:nvGrpSpPr>
          <p:cNvPr id="3" name="Group 2" descr="Filters: Course/Fine, Quality; Pumps: Capacity, Type Quality; Cabinets or Shelters: Location, Temperature Stability; System Controller: Microprocessor To Sequence/Control Automatic Functions; Electrical Support: Fuses, Circuit Breakers; Calibration Gases: Location, Injection Point, Gas Certification">
            <a:extLst>
              <a:ext uri="{FF2B5EF4-FFF2-40B4-BE49-F238E27FC236}">
                <a16:creationId xmlns:a16="http://schemas.microsoft.com/office/drawing/2014/main" id="{256CEF20-53F1-48AA-8393-BEC90FDFF6F5}"/>
              </a:ext>
            </a:extLst>
          </p:cNvPr>
          <p:cNvGrpSpPr/>
          <p:nvPr/>
        </p:nvGrpSpPr>
        <p:grpSpPr>
          <a:xfrm>
            <a:off x="366444" y="1302487"/>
            <a:ext cx="11373272" cy="4312466"/>
            <a:chOff x="473084" y="2925543"/>
            <a:chExt cx="3594295" cy="1663953"/>
          </a:xfrm>
        </p:grpSpPr>
        <p:sp>
          <p:nvSpPr>
            <p:cNvPr id="6" name="Freeform: Shape 5">
              <a:extLst>
                <a:ext uri="{FF2B5EF4-FFF2-40B4-BE49-F238E27FC236}">
                  <a16:creationId xmlns:a16="http://schemas.microsoft.com/office/drawing/2014/main" id="{0CEFA6A1-07EA-4112-824A-A18461017DC5}"/>
                </a:ext>
              </a:extLst>
            </p:cNvPr>
            <p:cNvSpPr/>
            <p:nvPr/>
          </p:nvSpPr>
          <p:spPr>
            <a:xfrm>
              <a:off x="473084" y="2925543"/>
              <a:ext cx="1722516" cy="339934"/>
            </a:xfrm>
            <a:custGeom>
              <a:avLst/>
              <a:gdLst>
                <a:gd name="connsiteX0" fmla="*/ 0 w 1722516"/>
                <a:gd name="connsiteY0" fmla="*/ 0 h 501446"/>
                <a:gd name="connsiteX1" fmla="*/ 1722516 w 1722516"/>
                <a:gd name="connsiteY1" fmla="*/ 0 h 501446"/>
                <a:gd name="connsiteX2" fmla="*/ 1722516 w 1722516"/>
                <a:gd name="connsiteY2" fmla="*/ 501446 h 501446"/>
                <a:gd name="connsiteX3" fmla="*/ 0 w 1722516"/>
                <a:gd name="connsiteY3" fmla="*/ 501446 h 501446"/>
                <a:gd name="connsiteX4" fmla="*/ 0 w 1722516"/>
                <a:gd name="connsiteY4" fmla="*/ 0 h 5014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2516" h="501446">
                  <a:moveTo>
                    <a:pt x="0" y="0"/>
                  </a:moveTo>
                  <a:lnTo>
                    <a:pt x="1722516" y="0"/>
                  </a:lnTo>
                  <a:lnTo>
                    <a:pt x="1722516" y="501446"/>
                  </a:lnTo>
                  <a:lnTo>
                    <a:pt x="0" y="501446"/>
                  </a:lnTo>
                  <a:lnTo>
                    <a:pt x="0" y="0"/>
                  </a:lnTo>
                  <a:close/>
                </a:path>
              </a:pathLst>
            </a:custGeom>
            <a:solidFill>
              <a:schemeClr val="accent2"/>
            </a:solidFill>
            <a:ln>
              <a:noFill/>
            </a:ln>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99568" tIns="56896" rIns="99568" bIns="56896" numCol="1" spcCol="1270" anchor="ctr" anchorCtr="0">
              <a:noAutofit/>
            </a:bodyPr>
            <a:lstStyle/>
            <a:p>
              <a:pPr lvl="0" algn="ctr"/>
              <a:r>
                <a:rPr lang="en-US" sz="2800" b="1" kern="1200">
                  <a:latin typeface="Arial Nova" panose="020B0504020202020204" pitchFamily="34" charset="0"/>
                </a:rPr>
                <a:t>Calibration Drift	</a:t>
              </a:r>
              <a:endParaRPr lang="en-US" sz="1400" b="1" kern="1200">
                <a:latin typeface="Arial Nova" panose="020B0504020202020204" pitchFamily="34" charset="0"/>
              </a:endParaRPr>
            </a:p>
          </p:txBody>
        </p:sp>
        <p:sp>
          <p:nvSpPr>
            <p:cNvPr id="7" name="Freeform: Shape 6">
              <a:extLst>
                <a:ext uri="{FF2B5EF4-FFF2-40B4-BE49-F238E27FC236}">
                  <a16:creationId xmlns:a16="http://schemas.microsoft.com/office/drawing/2014/main" id="{B9B5C1ED-A2A6-4D8D-A1F3-6CF1B59E65AD}"/>
                </a:ext>
              </a:extLst>
            </p:cNvPr>
            <p:cNvSpPr/>
            <p:nvPr/>
          </p:nvSpPr>
          <p:spPr>
            <a:xfrm>
              <a:off x="473084" y="3265477"/>
              <a:ext cx="1722516" cy="1324019"/>
            </a:xfrm>
            <a:custGeom>
              <a:avLst/>
              <a:gdLst>
                <a:gd name="connsiteX0" fmla="*/ 0 w 1722516"/>
                <a:gd name="connsiteY0" fmla="*/ 0 h 1162507"/>
                <a:gd name="connsiteX1" fmla="*/ 1722516 w 1722516"/>
                <a:gd name="connsiteY1" fmla="*/ 0 h 1162507"/>
                <a:gd name="connsiteX2" fmla="*/ 1722516 w 1722516"/>
                <a:gd name="connsiteY2" fmla="*/ 1162507 h 1162507"/>
                <a:gd name="connsiteX3" fmla="*/ 0 w 1722516"/>
                <a:gd name="connsiteY3" fmla="*/ 1162507 h 1162507"/>
                <a:gd name="connsiteX4" fmla="*/ 0 w 1722516"/>
                <a:gd name="connsiteY4" fmla="*/ 0 h 11625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2516" h="1162507">
                  <a:moveTo>
                    <a:pt x="0" y="0"/>
                  </a:moveTo>
                  <a:lnTo>
                    <a:pt x="1722516" y="0"/>
                  </a:lnTo>
                  <a:lnTo>
                    <a:pt x="1722516" y="1162507"/>
                  </a:lnTo>
                  <a:lnTo>
                    <a:pt x="0" y="1162507"/>
                  </a:lnTo>
                  <a:lnTo>
                    <a:pt x="0" y="0"/>
                  </a:lnTo>
                  <a:close/>
                </a:path>
              </a:pathLst>
            </a:custGeom>
            <a:solidFill>
              <a:srgbClr val="CDD4E4">
                <a:alpha val="89804"/>
              </a:srgbClr>
            </a:solidFill>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spcFirstLastPara="0" vert="horz" wrap="square" lIns="74676" tIns="74676" rIns="99568" bIns="112014" numCol="1" spcCol="1270" anchor="t" anchorCtr="0">
              <a:noAutofit/>
            </a:bodyPr>
            <a:lstStyle/>
            <a:p>
              <a:pPr marL="114300" lvl="1" indent="-114300" algn="l" defTabSz="622300">
                <a:lnSpc>
                  <a:spcPct val="90000"/>
                </a:lnSpc>
                <a:spcBef>
                  <a:spcPct val="0"/>
                </a:spcBef>
                <a:spcAft>
                  <a:spcPct val="15000"/>
                </a:spcAft>
                <a:buChar char="•"/>
              </a:pPr>
              <a:endParaRPr lang="en-US" sz="1400" kern="1200">
                <a:latin typeface="Arial Nova" panose="020B0504020202020204" pitchFamily="34" charset="0"/>
              </a:endParaRPr>
            </a:p>
          </p:txBody>
        </p:sp>
        <p:sp>
          <p:nvSpPr>
            <p:cNvPr id="8" name="Freeform: Shape 7">
              <a:extLst>
                <a:ext uri="{FF2B5EF4-FFF2-40B4-BE49-F238E27FC236}">
                  <a16:creationId xmlns:a16="http://schemas.microsoft.com/office/drawing/2014/main" id="{7A09BE43-2E17-4632-B2FC-4FF5D6426386}"/>
                </a:ext>
              </a:extLst>
            </p:cNvPr>
            <p:cNvSpPr/>
            <p:nvPr/>
          </p:nvSpPr>
          <p:spPr>
            <a:xfrm>
              <a:off x="2344863" y="2925543"/>
              <a:ext cx="1722516" cy="339934"/>
            </a:xfrm>
            <a:custGeom>
              <a:avLst/>
              <a:gdLst>
                <a:gd name="connsiteX0" fmla="*/ 0 w 1722516"/>
                <a:gd name="connsiteY0" fmla="*/ 0 h 501446"/>
                <a:gd name="connsiteX1" fmla="*/ 1722516 w 1722516"/>
                <a:gd name="connsiteY1" fmla="*/ 0 h 501446"/>
                <a:gd name="connsiteX2" fmla="*/ 1722516 w 1722516"/>
                <a:gd name="connsiteY2" fmla="*/ 501446 h 501446"/>
                <a:gd name="connsiteX3" fmla="*/ 0 w 1722516"/>
                <a:gd name="connsiteY3" fmla="*/ 501446 h 501446"/>
                <a:gd name="connsiteX4" fmla="*/ 0 w 1722516"/>
                <a:gd name="connsiteY4" fmla="*/ 0 h 5014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2516" h="501446">
                  <a:moveTo>
                    <a:pt x="0" y="0"/>
                  </a:moveTo>
                  <a:lnTo>
                    <a:pt x="1722516" y="0"/>
                  </a:lnTo>
                  <a:lnTo>
                    <a:pt x="1722516" y="501446"/>
                  </a:lnTo>
                  <a:lnTo>
                    <a:pt x="0" y="501446"/>
                  </a:lnTo>
                  <a:lnTo>
                    <a:pt x="0" y="0"/>
                  </a:lnTo>
                  <a:close/>
                </a:path>
              </a:pathLst>
            </a:custGeom>
            <a:solidFill>
              <a:schemeClr val="accent2"/>
            </a:solidFill>
            <a:ln>
              <a:noFill/>
            </a:ln>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99568" tIns="56896" rIns="99568" bIns="56896" numCol="1" spcCol="1270" anchor="ctr" anchorCtr="0">
              <a:noAutofit/>
            </a:bodyPr>
            <a:lstStyle/>
            <a:p>
              <a:pPr lvl="0" algn="ctr"/>
              <a:r>
                <a:rPr lang="en-US" sz="2600" b="1" kern="1200">
                  <a:latin typeface="Arial Nova" panose="020B0504020202020204" pitchFamily="34" charset="0"/>
                </a:rPr>
                <a:t>Relative Accuracy</a:t>
              </a:r>
              <a:endParaRPr lang="en-US" sz="1400" b="1" kern="1200">
                <a:latin typeface="Arial Nova" panose="020B0504020202020204" pitchFamily="34" charset="0"/>
              </a:endParaRPr>
            </a:p>
          </p:txBody>
        </p:sp>
        <p:sp>
          <p:nvSpPr>
            <p:cNvPr id="9" name="Freeform: Shape 8">
              <a:extLst>
                <a:ext uri="{FF2B5EF4-FFF2-40B4-BE49-F238E27FC236}">
                  <a16:creationId xmlns:a16="http://schemas.microsoft.com/office/drawing/2014/main" id="{42E63936-4362-425B-B525-4F7A7B944D19}"/>
                </a:ext>
              </a:extLst>
            </p:cNvPr>
            <p:cNvSpPr/>
            <p:nvPr/>
          </p:nvSpPr>
          <p:spPr>
            <a:xfrm>
              <a:off x="2344863" y="3265477"/>
              <a:ext cx="1722516" cy="1324019"/>
            </a:xfrm>
            <a:custGeom>
              <a:avLst/>
              <a:gdLst>
                <a:gd name="connsiteX0" fmla="*/ 0 w 1722516"/>
                <a:gd name="connsiteY0" fmla="*/ 0 h 1162507"/>
                <a:gd name="connsiteX1" fmla="*/ 1722516 w 1722516"/>
                <a:gd name="connsiteY1" fmla="*/ 0 h 1162507"/>
                <a:gd name="connsiteX2" fmla="*/ 1722516 w 1722516"/>
                <a:gd name="connsiteY2" fmla="*/ 1162507 h 1162507"/>
                <a:gd name="connsiteX3" fmla="*/ 0 w 1722516"/>
                <a:gd name="connsiteY3" fmla="*/ 1162507 h 1162507"/>
                <a:gd name="connsiteX4" fmla="*/ 0 w 1722516"/>
                <a:gd name="connsiteY4" fmla="*/ 0 h 11625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2516" h="1162507">
                  <a:moveTo>
                    <a:pt x="0" y="0"/>
                  </a:moveTo>
                  <a:lnTo>
                    <a:pt x="1722516" y="0"/>
                  </a:lnTo>
                  <a:lnTo>
                    <a:pt x="1722516" y="1162507"/>
                  </a:lnTo>
                  <a:lnTo>
                    <a:pt x="0" y="1162507"/>
                  </a:lnTo>
                  <a:lnTo>
                    <a:pt x="0" y="0"/>
                  </a:lnTo>
                  <a:close/>
                </a:path>
              </a:pathLst>
            </a:custGeom>
            <a:solidFill>
              <a:srgbClr val="CDD4E4">
                <a:alpha val="90000"/>
              </a:srgbClr>
            </a:solidFill>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spcFirstLastPara="0" vert="horz" wrap="square" lIns="74676" tIns="74676" rIns="99568" bIns="112014" numCol="1" spcCol="1270" anchor="t" anchorCtr="0">
              <a:noAutofit/>
            </a:bodyPr>
            <a:lstStyle/>
            <a:p>
              <a:pPr marL="114300" lvl="1" indent="-114300" algn="l" defTabSz="622300">
                <a:lnSpc>
                  <a:spcPct val="90000"/>
                </a:lnSpc>
                <a:spcBef>
                  <a:spcPct val="0"/>
                </a:spcBef>
                <a:spcAft>
                  <a:spcPct val="15000"/>
                </a:spcAft>
                <a:buChar char="•"/>
              </a:pPr>
              <a:endParaRPr lang="en-US" sz="1400" kern="1200">
                <a:latin typeface="Arial Nova" panose="020B0504020202020204" pitchFamily="34" charset="0"/>
              </a:endParaRPr>
            </a:p>
          </p:txBody>
        </p:sp>
      </p:grpSp>
      <p:sp>
        <p:nvSpPr>
          <p:cNvPr id="10" name="Rectangle 9">
            <a:extLst>
              <a:ext uri="{FF2B5EF4-FFF2-40B4-BE49-F238E27FC236}">
                <a16:creationId xmlns:a16="http://schemas.microsoft.com/office/drawing/2014/main" id="{B888EAF8-BAC2-4110-9220-CDE7737BB22E}"/>
              </a:ext>
            </a:extLst>
          </p:cNvPr>
          <p:cNvSpPr/>
          <p:nvPr/>
        </p:nvSpPr>
        <p:spPr>
          <a:xfrm>
            <a:off x="452284" y="2226118"/>
            <a:ext cx="5077361" cy="2308324"/>
          </a:xfrm>
          <a:prstGeom prst="rect">
            <a:avLst/>
          </a:prstGeom>
        </p:spPr>
        <p:txBody>
          <a:bodyPr wrap="square">
            <a:spAutoFit/>
          </a:bodyPr>
          <a:lstStyle/>
          <a:p>
            <a:pPr marL="285750" lvl="0" indent="-285750">
              <a:buFont typeface="Arial" panose="020B0604020202020204" pitchFamily="34" charset="0"/>
              <a:buChar char="•"/>
            </a:pPr>
            <a:r>
              <a:rPr lang="en-US">
                <a:solidFill>
                  <a:srgbClr val="000000"/>
                </a:solidFill>
                <a:latin typeface="Arial Nova" panose="020B0504020202020204" pitchFamily="34" charset="0"/>
              </a:rPr>
              <a:t>CEMS must not drift from the reference value of the calibration gas by any more than 5% of CEMS span value for 6 out of 7 days</a:t>
            </a:r>
          </a:p>
          <a:p>
            <a:pPr marL="285750" lvl="0" indent="-285750">
              <a:buFont typeface="Arial" panose="020B0604020202020204" pitchFamily="34" charset="0"/>
              <a:buChar char="•"/>
            </a:pPr>
            <a:r>
              <a:rPr lang="en-US">
                <a:solidFill>
                  <a:srgbClr val="000000"/>
                </a:solidFill>
                <a:latin typeface="Arial Nova" panose="020B0504020202020204" pitchFamily="34" charset="0"/>
              </a:rPr>
              <a:t>No adjustments to CEMS prior to daily measurement</a:t>
            </a:r>
          </a:p>
          <a:p>
            <a:pPr marL="285750" lvl="0" indent="-285750">
              <a:buFont typeface="Arial" panose="020B0604020202020204" pitchFamily="34" charset="0"/>
              <a:buChar char="•"/>
            </a:pPr>
            <a:r>
              <a:rPr lang="en-US">
                <a:solidFill>
                  <a:srgbClr val="000000"/>
                </a:solidFill>
                <a:latin typeface="Arial Nova" panose="020B0504020202020204" pitchFamily="34" charset="0"/>
              </a:rPr>
              <a:t>Conduct CD test at 2 points (0-20% and 50-100% of full scale)</a:t>
            </a:r>
          </a:p>
          <a:p>
            <a:pPr lvl="0"/>
            <a:endParaRPr lang="en-US">
              <a:solidFill>
                <a:srgbClr val="000000"/>
              </a:solidFill>
              <a:latin typeface="Arial Nova" panose="020B0504020202020204" pitchFamily="34" charset="0"/>
            </a:endParaRPr>
          </a:p>
        </p:txBody>
      </p:sp>
      <p:sp>
        <p:nvSpPr>
          <p:cNvPr id="11" name="Rectangle 10">
            <a:extLst>
              <a:ext uri="{FF2B5EF4-FFF2-40B4-BE49-F238E27FC236}">
                <a16:creationId xmlns:a16="http://schemas.microsoft.com/office/drawing/2014/main" id="{0A7DAF95-6A19-4405-8C64-61477F2E6656}"/>
              </a:ext>
            </a:extLst>
          </p:cNvPr>
          <p:cNvSpPr/>
          <p:nvPr/>
        </p:nvSpPr>
        <p:spPr>
          <a:xfrm>
            <a:off x="6375075" y="2226118"/>
            <a:ext cx="5364641" cy="3970318"/>
          </a:xfrm>
          <a:prstGeom prst="rect">
            <a:avLst/>
          </a:prstGeom>
        </p:spPr>
        <p:txBody>
          <a:bodyPr wrap="square">
            <a:spAutoFit/>
          </a:bodyPr>
          <a:lstStyle/>
          <a:p>
            <a:pPr marL="285750" lvl="0" indent="-285750">
              <a:buFont typeface="Arial" panose="020B0604020202020204" pitchFamily="34" charset="0"/>
              <a:buChar char="•"/>
            </a:pPr>
            <a:r>
              <a:rPr lang="en-US">
                <a:solidFill>
                  <a:srgbClr val="000000"/>
                </a:solidFill>
                <a:latin typeface="Arial Nova" panose="020B0504020202020204" pitchFamily="34" charset="0"/>
              </a:rPr>
              <a:t>CEMS RA must be no greater than 20% of average RM or 10% of the applicable standard</a:t>
            </a:r>
          </a:p>
          <a:p>
            <a:pPr marL="285750" lvl="0" indent="-285750">
              <a:buFont typeface="Arial" panose="020B0604020202020204" pitchFamily="34" charset="0"/>
              <a:buChar char="•"/>
            </a:pPr>
            <a:r>
              <a:rPr lang="en-US">
                <a:solidFill>
                  <a:srgbClr val="000000"/>
                </a:solidFill>
                <a:latin typeface="Arial Nova" panose="020B0504020202020204" pitchFamily="34" charset="0"/>
              </a:rPr>
              <a:t>RA Test - Perform minimum of 9 RM test runs, may do more, but only a maximum of 3 runs may be discarded. Must report 9 runs.</a:t>
            </a:r>
          </a:p>
          <a:p>
            <a:pPr marL="285750" lvl="0" indent="-285750">
              <a:buFont typeface="Arial" panose="020B0604020202020204" pitchFamily="34" charset="0"/>
              <a:buChar char="•"/>
            </a:pPr>
            <a:r>
              <a:rPr lang="en-US">
                <a:solidFill>
                  <a:srgbClr val="000000"/>
                </a:solidFill>
                <a:latin typeface="Arial Nova" panose="020B0504020202020204" pitchFamily="34" charset="0"/>
              </a:rPr>
              <a:t>Use RM 11, 15, 16</a:t>
            </a:r>
          </a:p>
          <a:p>
            <a:pPr marL="742950" lvl="1" indent="-285750">
              <a:buFont typeface="Arial" panose="020B0604020202020204" pitchFamily="34" charset="0"/>
              <a:buChar char="•"/>
            </a:pPr>
            <a:r>
              <a:rPr lang="en-US">
                <a:solidFill>
                  <a:srgbClr val="000000"/>
                </a:solidFill>
                <a:latin typeface="Arial Nova" panose="020B0504020202020204" pitchFamily="34" charset="0"/>
              </a:rPr>
              <a:t>RM 11 sample run times shall be at least 10-minutes and (0.35 </a:t>
            </a:r>
            <a:r>
              <a:rPr lang="en-US" err="1">
                <a:solidFill>
                  <a:srgbClr val="000000"/>
                </a:solidFill>
                <a:latin typeface="Arial Nova" panose="020B0504020202020204" pitchFamily="34" charset="0"/>
              </a:rPr>
              <a:t>dscf</a:t>
            </a:r>
            <a:r>
              <a:rPr lang="en-US">
                <a:solidFill>
                  <a:srgbClr val="000000"/>
                </a:solidFill>
                <a:latin typeface="Arial Nova" panose="020B0504020202020204" pitchFamily="34" charset="0"/>
              </a:rPr>
              <a:t> or 0.010 </a:t>
            </a:r>
            <a:r>
              <a:rPr lang="en-US" err="1">
                <a:solidFill>
                  <a:srgbClr val="000000"/>
                </a:solidFill>
                <a:latin typeface="Arial Nova" panose="020B0504020202020204" pitchFamily="34" charset="0"/>
              </a:rPr>
              <a:t>dscm</a:t>
            </a:r>
            <a:r>
              <a:rPr lang="en-US">
                <a:solidFill>
                  <a:srgbClr val="000000"/>
                </a:solidFill>
                <a:latin typeface="Arial Nova" panose="020B0504020202020204" pitchFamily="34" charset="0"/>
              </a:rPr>
              <a:t>) and taken at 30-minute intervals</a:t>
            </a:r>
          </a:p>
          <a:p>
            <a:pPr marL="742950" lvl="1" indent="-285750">
              <a:buFont typeface="Arial" panose="020B0604020202020204" pitchFamily="34" charset="0"/>
              <a:buChar char="•"/>
            </a:pPr>
            <a:r>
              <a:rPr lang="en-US">
                <a:solidFill>
                  <a:srgbClr val="000000"/>
                </a:solidFill>
                <a:latin typeface="Arial Nova" panose="020B0504020202020204" pitchFamily="34" charset="0"/>
              </a:rPr>
              <a:t>RM 15 and 16 sample runs shall consist of 2 injections equally spaced over 30-minute period</a:t>
            </a:r>
          </a:p>
          <a:p>
            <a:pPr marL="285750" indent="-285750">
              <a:buFont typeface="Arial" panose="020B0604020202020204" pitchFamily="34" charset="0"/>
              <a:buChar char="•"/>
            </a:pPr>
            <a:endParaRPr lang="en-US" b="1">
              <a:solidFill>
                <a:srgbClr val="000000"/>
              </a:solidFill>
              <a:latin typeface="Arial Nova" panose="020B0504020202020204" pitchFamily="34" charset="0"/>
            </a:endParaRPr>
          </a:p>
          <a:p>
            <a:pPr lvl="0"/>
            <a:endParaRPr lang="en-US">
              <a:solidFill>
                <a:srgbClr val="000000"/>
              </a:solidFill>
              <a:latin typeface="Arial Nova" panose="020B0504020202020204" pitchFamily="34" charset="0"/>
            </a:endParaRPr>
          </a:p>
        </p:txBody>
      </p:sp>
      <p:sp>
        <p:nvSpPr>
          <p:cNvPr id="14" name="Rectangle: Rounded Corners 13">
            <a:extLst>
              <a:ext uri="{FF2B5EF4-FFF2-40B4-BE49-F238E27FC236}">
                <a16:creationId xmlns:a16="http://schemas.microsoft.com/office/drawing/2014/main" id="{3ED40C97-160A-4F19-BA77-34178F064EE6}"/>
              </a:ext>
            </a:extLst>
          </p:cNvPr>
          <p:cNvSpPr/>
          <p:nvPr/>
        </p:nvSpPr>
        <p:spPr>
          <a:xfrm>
            <a:off x="2324003" y="5719678"/>
            <a:ext cx="7543997" cy="581483"/>
          </a:xfrm>
          <a:prstGeom prst="roundRect">
            <a:avLst/>
          </a:prstGeom>
          <a:ln>
            <a:noFill/>
          </a:ln>
        </p:spPr>
        <p:style>
          <a:lnRef idx="1">
            <a:schemeClr val="accent1"/>
          </a:lnRef>
          <a:fillRef idx="2">
            <a:schemeClr val="accent1"/>
          </a:fillRef>
          <a:effectRef idx="1">
            <a:schemeClr val="accent1"/>
          </a:effectRef>
          <a:fontRef idx="minor">
            <a:schemeClr val="dk1"/>
          </a:fontRef>
        </p:style>
        <p:txBody>
          <a:bodyPr rtlCol="0" anchor="ctr"/>
          <a:lstStyle/>
          <a:p>
            <a:pPr marL="128016" lvl="1"/>
            <a:r>
              <a:rPr lang="en-US" sz="2200" b="1">
                <a:solidFill>
                  <a:schemeClr val="tx2"/>
                </a:solidFill>
                <a:latin typeface="Arial Nova" panose="020B0504020202020204" pitchFamily="34" charset="0"/>
              </a:rPr>
              <a:t>NOTE: Some aspects of this PS are the same as PS-2</a:t>
            </a:r>
            <a:r>
              <a:rPr lang="en-US" sz="2200">
                <a:solidFill>
                  <a:schemeClr val="tx2"/>
                </a:solidFill>
                <a:latin typeface="Arial Nova" panose="020B0504020202020204" pitchFamily="34" charset="0"/>
              </a:rPr>
              <a:t>.</a:t>
            </a:r>
          </a:p>
        </p:txBody>
      </p:sp>
      <p:sp>
        <p:nvSpPr>
          <p:cNvPr id="4" name="Slide Number Placeholder 3">
            <a:extLst>
              <a:ext uri="{FF2B5EF4-FFF2-40B4-BE49-F238E27FC236}">
                <a16:creationId xmlns:a16="http://schemas.microsoft.com/office/drawing/2014/main" id="{9D5D9F9B-FC54-4DE2-A7EC-8481E3D7C342}"/>
              </a:ext>
            </a:extLst>
          </p:cNvPr>
          <p:cNvSpPr>
            <a:spLocks noGrp="1"/>
          </p:cNvSpPr>
          <p:nvPr>
            <p:ph type="sldNum" sz="quarter" idx="4"/>
          </p:nvPr>
        </p:nvSpPr>
        <p:spPr/>
        <p:txBody>
          <a:bodyPr/>
          <a:lstStyle/>
          <a:p>
            <a:fld id="{9F6A1695-EE1A-47E5-B690-CB114231B8B2}" type="slidenum">
              <a:rPr lang="en-US" smtClean="0">
                <a:latin typeface="Arial Nova" panose="020B0504020202020204" pitchFamily="34" charset="0"/>
              </a:rPr>
              <a:t>106</a:t>
            </a:fld>
            <a:endParaRPr lang="en-US">
              <a:latin typeface="Arial Nova" panose="020B0504020202020204" pitchFamily="34" charset="0"/>
            </a:endParaRPr>
          </a:p>
        </p:txBody>
      </p:sp>
    </p:spTree>
    <p:custDataLst>
      <p:tags r:id="rId1"/>
    </p:custDataLst>
    <p:extLst>
      <p:ext uri="{BB962C8B-B14F-4D97-AF65-F5344CB8AC3E}">
        <p14:creationId xmlns:p14="http://schemas.microsoft.com/office/powerpoint/2010/main" val="39620216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
            <a:extLst>
              <a:ext uri="{FF2B5EF4-FFF2-40B4-BE49-F238E27FC236}">
                <a16:creationId xmlns:a16="http://schemas.microsoft.com/office/drawing/2014/main" id="{60BC1C47-F553-4C01-A1F5-C9F839C23DE5}"/>
              </a:ext>
            </a:extLst>
          </p:cNvPr>
          <p:cNvSpPr>
            <a:spLocks noGrp="1"/>
          </p:cNvSpPr>
          <p:nvPr>
            <p:ph type="title"/>
          </p:nvPr>
        </p:nvSpPr>
        <p:spPr>
          <a:prstGeom prst="rect">
            <a:avLst/>
          </a:prstGeom>
        </p:spPr>
        <p:txBody>
          <a:bodyPr anchor="t">
            <a:noAutofit/>
          </a:bodyPr>
          <a:lstStyle/>
          <a:p>
            <a:pPr>
              <a:lnSpc>
                <a:spcPct val="90000"/>
              </a:lnSpc>
            </a:pPr>
            <a:r>
              <a:rPr lang="en-US"/>
              <a:t>Commonly Used Technology for PS-7</a:t>
            </a:r>
          </a:p>
        </p:txBody>
      </p:sp>
      <p:sp>
        <p:nvSpPr>
          <p:cNvPr id="12" name="Content Placeholder 11">
            <a:extLst>
              <a:ext uri="{FF2B5EF4-FFF2-40B4-BE49-F238E27FC236}">
                <a16:creationId xmlns:a16="http://schemas.microsoft.com/office/drawing/2014/main" id="{3205591B-8DFA-4E5C-A1EA-1D5782DDFAD7}"/>
              </a:ext>
            </a:extLst>
          </p:cNvPr>
          <p:cNvSpPr>
            <a:spLocks noGrp="1"/>
          </p:cNvSpPr>
          <p:nvPr>
            <p:ph idx="1"/>
          </p:nvPr>
        </p:nvSpPr>
        <p:spPr/>
        <p:txBody>
          <a:bodyPr/>
          <a:lstStyle/>
          <a:p>
            <a:r>
              <a:rPr lang="en-US">
                <a:solidFill>
                  <a:srgbClr val="000000"/>
                </a:solidFill>
              </a:rPr>
              <a:t>GC—see description in PS-5</a:t>
            </a:r>
          </a:p>
          <a:p>
            <a:endParaRPr lang="en-US"/>
          </a:p>
        </p:txBody>
      </p:sp>
      <p:pic>
        <p:nvPicPr>
          <p:cNvPr id="15" name="Picture Placeholder 14" descr="A Thermo Fisher technology used for gas chromatography ">
            <a:extLst>
              <a:ext uri="{FF2B5EF4-FFF2-40B4-BE49-F238E27FC236}">
                <a16:creationId xmlns:a16="http://schemas.microsoft.com/office/drawing/2014/main" id="{1122C8B2-F405-4C85-9730-D013E4D460FF}"/>
              </a:ext>
            </a:extLst>
          </p:cNvPr>
          <p:cNvPicPr>
            <a:picLocks noGrp="1" noChangeAspect="1"/>
          </p:cNvPicPr>
          <p:nvPr>
            <p:ph type="pic" sz="quarter" idx="10"/>
          </p:nvPr>
        </p:nvPicPr>
        <p:blipFill>
          <a:blip r:embed="rId4">
            <a:extLst>
              <a:ext uri="{28A0092B-C50C-407E-A947-70E740481C1C}">
                <a14:useLocalDpi xmlns:a14="http://schemas.microsoft.com/office/drawing/2010/main" val="0"/>
              </a:ext>
            </a:extLst>
          </a:blip>
          <a:srcRect/>
          <a:stretch/>
        </p:blipFill>
        <p:spPr>
          <a:xfrm>
            <a:off x="6475097" y="1229844"/>
            <a:ext cx="4985607" cy="5165269"/>
          </a:xfrm>
        </p:spPr>
      </p:pic>
      <p:sp>
        <p:nvSpPr>
          <p:cNvPr id="8" name="TextBox 7">
            <a:extLst>
              <a:ext uri="{FF2B5EF4-FFF2-40B4-BE49-F238E27FC236}">
                <a16:creationId xmlns:a16="http://schemas.microsoft.com/office/drawing/2014/main" id="{5549F337-A9FA-4B16-BAFE-355902812361}"/>
              </a:ext>
            </a:extLst>
          </p:cNvPr>
          <p:cNvSpPr txBox="1"/>
          <p:nvPr/>
        </p:nvSpPr>
        <p:spPr>
          <a:xfrm>
            <a:off x="5417110" y="5453405"/>
            <a:ext cx="2605814" cy="738664"/>
          </a:xfrm>
          <a:prstGeom prst="rect">
            <a:avLst/>
          </a:prstGeom>
          <a:noFill/>
        </p:spPr>
        <p:txBody>
          <a:bodyPr wrap="square" rtlCol="0">
            <a:spAutoFit/>
          </a:bodyPr>
          <a:lstStyle/>
          <a:p>
            <a:r>
              <a:rPr lang="en-US" sz="1400" i="1">
                <a:latin typeface="Arial Nova" panose="020B0504020202020204" pitchFamily="34" charset="0"/>
              </a:rPr>
              <a:t>Image reprinted with permission from Thermo Fisher Scientific™ </a:t>
            </a:r>
          </a:p>
        </p:txBody>
      </p:sp>
      <p:sp>
        <p:nvSpPr>
          <p:cNvPr id="7" name="Slide Number Placeholder 3">
            <a:extLst>
              <a:ext uri="{FF2B5EF4-FFF2-40B4-BE49-F238E27FC236}">
                <a16:creationId xmlns:a16="http://schemas.microsoft.com/office/drawing/2014/main" id="{24C26226-8397-400E-BFA5-465A030F122E}"/>
              </a:ext>
            </a:extLst>
          </p:cNvPr>
          <p:cNvSpPr>
            <a:spLocks noGrp="1"/>
          </p:cNvSpPr>
          <p:nvPr>
            <p:ph type="sldNum" sz="quarter" idx="4"/>
          </p:nvPr>
        </p:nvSpPr>
        <p:spPr>
          <a:prstGeom prst="rect">
            <a:avLst/>
          </a:prstGeom>
        </p:spPr>
        <p:txBody>
          <a:bodyPr anchor="ctr">
            <a:normAutofit/>
          </a:bodyPr>
          <a:lstStyle/>
          <a:p>
            <a:pPr>
              <a:spcAft>
                <a:spcPts val="600"/>
              </a:spcAft>
            </a:pPr>
            <a:fld id="{9F6A1695-EE1A-47E5-B690-CB114231B8B2}" type="slidenum">
              <a:rPr lang="en-US" smtClean="0"/>
              <a:pPr>
                <a:spcAft>
                  <a:spcPts val="600"/>
                </a:spcAft>
              </a:pPr>
              <a:t>107</a:t>
            </a:fld>
            <a:endParaRPr lang="en-US"/>
          </a:p>
        </p:txBody>
      </p:sp>
    </p:spTree>
    <p:custDataLst>
      <p:tags r:id="rId1"/>
    </p:custDataLst>
    <p:extLst>
      <p:ext uri="{BB962C8B-B14F-4D97-AF65-F5344CB8AC3E}">
        <p14:creationId xmlns:p14="http://schemas.microsoft.com/office/powerpoint/2010/main" val="7028706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1D7B5A2-5A74-4969-8AB6-D6159F44FA41}"/>
              </a:ext>
            </a:extLst>
          </p:cNvPr>
          <p:cNvSpPr>
            <a:spLocks noGrp="1"/>
          </p:cNvSpPr>
          <p:nvPr>
            <p:ph type="title" idx="4294967295"/>
          </p:nvPr>
        </p:nvSpPr>
        <p:spPr>
          <a:xfrm>
            <a:off x="431153" y="4581870"/>
            <a:ext cx="11656194" cy="753642"/>
          </a:xfrm>
        </p:spPr>
        <p:txBody>
          <a:bodyPr/>
          <a:lstStyle/>
          <a:p>
            <a:r>
              <a:rPr lang="en-US" sz="4600" b="1" kern="1200">
                <a:solidFill>
                  <a:srgbClr val="FFFFFF"/>
                </a:solidFill>
                <a:effectLst/>
                <a:latin typeface="Arial Nova" panose="020B0504020202020204" pitchFamily="34" charset="0"/>
                <a:ea typeface="+mj-ea"/>
                <a:cs typeface="+mj-cs"/>
              </a:rPr>
              <a:t>8.  Let’s Test Your Knowledge!</a:t>
            </a:r>
            <a:endParaRPr lang="en-US"/>
          </a:p>
        </p:txBody>
      </p:sp>
      <p:sp>
        <p:nvSpPr>
          <p:cNvPr id="2" name="Slide Number Placeholder 3">
            <a:extLst>
              <a:ext uri="{FF2B5EF4-FFF2-40B4-BE49-F238E27FC236}">
                <a16:creationId xmlns:a16="http://schemas.microsoft.com/office/drawing/2014/main" id="{C42EA124-3DFD-4734-BC36-50B4466602C8}"/>
              </a:ext>
            </a:extLst>
          </p:cNvPr>
          <p:cNvSpPr txBox="1">
            <a:spLocks/>
          </p:cNvSpPr>
          <p:nvPr/>
        </p:nvSpPr>
        <p:spPr>
          <a:xfrm>
            <a:off x="9179694" y="6405885"/>
            <a:ext cx="2743200" cy="365125"/>
          </a:xfrm>
          <a:prstGeom prst="rect">
            <a:avLst/>
          </a:prstGeom>
        </p:spPr>
        <p:txBody>
          <a:bodyPr vert="horz" lIns="91440" tIns="45720" rIns="91440" bIns="45720" rtlCol="0" anchor="ctr">
            <a:normAutofit/>
          </a:bodyPr>
          <a:lstStyle>
            <a:defPPr>
              <a:defRPr lang="en-US"/>
            </a:defPPr>
            <a:lvl1pPr algn="r">
              <a:spcAft>
                <a:spcPts val="600"/>
              </a:spcAft>
              <a:defRPr lang="en-US" sz="1200" smtClean="0">
                <a:solidFill>
                  <a:schemeClr val="tx1">
                    <a:tint val="75000"/>
                  </a:schemeClr>
                </a:solidFill>
                <a:latin typeface="Arial Nova" panose="020B05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F6A1695-EE1A-47E5-B690-CB114231B8B2}" type="slidenum">
              <a:rPr lang="en-US">
                <a:solidFill>
                  <a:schemeClr val="tx1"/>
                </a:solidFill>
              </a:rPr>
              <a:pPr/>
              <a:t>108</a:t>
            </a:fld>
            <a:endParaRPr lang="en-US">
              <a:solidFill>
                <a:schemeClr val="tx1"/>
              </a:solidFill>
            </a:endParaRPr>
          </a:p>
        </p:txBody>
      </p:sp>
    </p:spTree>
    <p:custDataLst>
      <p:tags r:id="rId1"/>
    </p:custDataLst>
    <p:extLst>
      <p:ext uri="{BB962C8B-B14F-4D97-AF65-F5344CB8AC3E}">
        <p14:creationId xmlns:p14="http://schemas.microsoft.com/office/powerpoint/2010/main" val="35648155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8835239-50BD-4F97-AD26-43B539924824}"/>
              </a:ext>
            </a:extLst>
          </p:cNvPr>
          <p:cNvSpPr>
            <a:spLocks noGrp="1"/>
          </p:cNvSpPr>
          <p:nvPr>
            <p:ph type="title" idx="4294967295"/>
          </p:nvPr>
        </p:nvSpPr>
        <p:spPr>
          <a:xfrm>
            <a:off x="4600170" y="201198"/>
            <a:ext cx="7591829" cy="753642"/>
          </a:xfrm>
        </p:spPr>
        <p:txBody>
          <a:bodyPr/>
          <a:lstStyle/>
          <a:p>
            <a:pPr algn="ctr"/>
            <a:r>
              <a:rPr lang="en-US" sz="3600">
                <a:solidFill>
                  <a:srgbClr val="0070C0"/>
                </a:solidFill>
              </a:rPr>
              <a:t>PS-7</a:t>
            </a:r>
          </a:p>
        </p:txBody>
      </p:sp>
      <p:sp>
        <p:nvSpPr>
          <p:cNvPr id="6" name="Title 1">
            <a:extLst>
              <a:ext uri="{FF2B5EF4-FFF2-40B4-BE49-F238E27FC236}">
                <a16:creationId xmlns:a16="http://schemas.microsoft.com/office/drawing/2014/main" id="{C7179A39-369F-477A-B20E-74C05375A963}"/>
              </a:ext>
            </a:extLst>
          </p:cNvPr>
          <p:cNvSpPr txBox="1">
            <a:spLocks/>
          </p:cNvSpPr>
          <p:nvPr/>
        </p:nvSpPr>
        <p:spPr>
          <a:xfrm>
            <a:off x="4877963" y="1337295"/>
            <a:ext cx="7159708" cy="1351410"/>
          </a:xfrm>
          <a:prstGeom prst="rect">
            <a:avLst/>
          </a:prstGeom>
        </p:spPr>
        <p:txBody>
          <a:bodyPr anchor="t">
            <a:noAutofit/>
          </a:bodyPr>
          <a:lstStyle>
            <a:lvl1pPr algn="l" defTabSz="914400" rtl="0" eaLnBrk="1" latinLnBrk="0" hangingPunct="1">
              <a:spcBef>
                <a:spcPct val="0"/>
              </a:spcBef>
              <a:buNone/>
              <a:defRPr sz="4600" b="1" kern="1200">
                <a:solidFill>
                  <a:schemeClr val="tx1"/>
                </a:solidFill>
                <a:latin typeface="Arial Nova" panose="020B0504020202020204" pitchFamily="34" charset="0"/>
                <a:ea typeface="+mj-ea"/>
                <a:cs typeface="+mj-cs"/>
              </a:defRPr>
            </a:lvl1pPr>
          </a:lstStyle>
          <a:p>
            <a:pPr>
              <a:lnSpc>
                <a:spcPct val="90000"/>
              </a:lnSpc>
            </a:pPr>
            <a:r>
              <a:rPr lang="en-US" sz="2200" b="0">
                <a:solidFill>
                  <a:srgbClr val="000000"/>
                </a:solidFill>
              </a:rPr>
              <a:t>1. What is PS-7 primarily used to certify?</a:t>
            </a:r>
          </a:p>
          <a:p>
            <a:pPr>
              <a:lnSpc>
                <a:spcPct val="90000"/>
              </a:lnSpc>
            </a:pPr>
            <a:endParaRPr lang="en-US" sz="2200" b="0">
              <a:solidFill>
                <a:srgbClr val="000000"/>
              </a:solidFill>
            </a:endParaRPr>
          </a:p>
        </p:txBody>
      </p:sp>
      <p:sp>
        <p:nvSpPr>
          <p:cNvPr id="3" name="Rectangle: Rounded Corners 2">
            <a:extLst>
              <a:ext uri="{FF2B5EF4-FFF2-40B4-BE49-F238E27FC236}">
                <a16:creationId xmlns:a16="http://schemas.microsoft.com/office/drawing/2014/main" id="{E5E50D37-1EBB-4E88-A545-1108A15E9C8C}"/>
              </a:ext>
            </a:extLst>
          </p:cNvPr>
          <p:cNvSpPr/>
          <p:nvPr/>
        </p:nvSpPr>
        <p:spPr>
          <a:xfrm>
            <a:off x="6197990" y="1918489"/>
            <a:ext cx="2574128" cy="502633"/>
          </a:xfrm>
          <a:prstGeom prst="round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sz="2000" b="1">
                <a:latin typeface="Arial Nova" panose="020B0504020202020204" pitchFamily="34" charset="0"/>
              </a:rPr>
              <a:t>Check Answer</a:t>
            </a:r>
          </a:p>
        </p:txBody>
      </p:sp>
      <p:sp>
        <p:nvSpPr>
          <p:cNvPr id="39" name="Rectangle 38">
            <a:extLst>
              <a:ext uri="{FF2B5EF4-FFF2-40B4-BE49-F238E27FC236}">
                <a16:creationId xmlns:a16="http://schemas.microsoft.com/office/drawing/2014/main" id="{903A2C58-4F3F-48EB-90BB-0577A8ACABF4}"/>
              </a:ext>
            </a:extLst>
          </p:cNvPr>
          <p:cNvSpPr/>
          <p:nvPr/>
        </p:nvSpPr>
        <p:spPr>
          <a:xfrm>
            <a:off x="378514" y="1171113"/>
            <a:ext cx="3864014" cy="493170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nSpc>
                <a:spcPct val="90000"/>
              </a:lnSpc>
            </a:pPr>
            <a:r>
              <a:rPr lang="en-US" sz="2400">
                <a:solidFill>
                  <a:srgbClr val="000000"/>
                </a:solidFill>
                <a:latin typeface="Arial Nova" panose="020B0504020202020204" pitchFamily="34" charset="0"/>
              </a:rPr>
              <a:t>1. PS-7 is primarily used for certifying H</a:t>
            </a:r>
            <a:r>
              <a:rPr lang="en-US" sz="2400" baseline="-25000">
                <a:solidFill>
                  <a:srgbClr val="000000"/>
                </a:solidFill>
                <a:latin typeface="Arial Nova" panose="020B0504020202020204" pitchFamily="34" charset="0"/>
              </a:rPr>
              <a:t>2</a:t>
            </a:r>
            <a:r>
              <a:rPr lang="en-US" sz="2400">
                <a:solidFill>
                  <a:srgbClr val="000000"/>
                </a:solidFill>
                <a:latin typeface="Arial Nova" panose="020B0504020202020204" pitchFamily="34" charset="0"/>
              </a:rPr>
              <a:t>S CEMS.</a:t>
            </a:r>
          </a:p>
        </p:txBody>
      </p:sp>
      <p:sp>
        <p:nvSpPr>
          <p:cNvPr id="18" name="Title 1">
            <a:extLst>
              <a:ext uri="{FF2B5EF4-FFF2-40B4-BE49-F238E27FC236}">
                <a16:creationId xmlns:a16="http://schemas.microsoft.com/office/drawing/2014/main" id="{2596B865-EEB7-46FC-B5D5-74D7A0E61177}"/>
              </a:ext>
            </a:extLst>
          </p:cNvPr>
          <p:cNvSpPr txBox="1">
            <a:spLocks/>
          </p:cNvSpPr>
          <p:nvPr/>
        </p:nvSpPr>
        <p:spPr>
          <a:xfrm>
            <a:off x="4881436" y="2880791"/>
            <a:ext cx="7159708" cy="756175"/>
          </a:xfrm>
          <a:prstGeom prst="rect">
            <a:avLst/>
          </a:prstGeom>
        </p:spPr>
        <p:txBody>
          <a:bodyPr anchor="t">
            <a:noAutofit/>
          </a:bodyPr>
          <a:lstStyle>
            <a:lvl1pPr algn="l" defTabSz="914400" rtl="0" eaLnBrk="1" latinLnBrk="0" hangingPunct="1">
              <a:spcBef>
                <a:spcPct val="0"/>
              </a:spcBef>
              <a:buNone/>
              <a:defRPr sz="4600" b="1" kern="1200">
                <a:solidFill>
                  <a:schemeClr val="tx1"/>
                </a:solidFill>
                <a:latin typeface="Arial Nova" panose="020B0504020202020204" pitchFamily="34" charset="0"/>
                <a:ea typeface="+mj-ea"/>
                <a:cs typeface="+mj-cs"/>
              </a:defRPr>
            </a:lvl1pPr>
          </a:lstStyle>
          <a:p>
            <a:pPr>
              <a:lnSpc>
                <a:spcPct val="90000"/>
              </a:lnSpc>
            </a:pPr>
            <a:r>
              <a:rPr lang="en-US" sz="2200" b="0">
                <a:solidFill>
                  <a:srgbClr val="000000"/>
                </a:solidFill>
              </a:rPr>
              <a:t>2. What reference methods are associated with PS-7?</a:t>
            </a:r>
          </a:p>
        </p:txBody>
      </p:sp>
      <p:sp>
        <p:nvSpPr>
          <p:cNvPr id="5" name="Rectangle: Rounded Corners 4">
            <a:extLst>
              <a:ext uri="{FF2B5EF4-FFF2-40B4-BE49-F238E27FC236}">
                <a16:creationId xmlns:a16="http://schemas.microsoft.com/office/drawing/2014/main" id="{9ACE2ADE-92C4-4639-ACF7-D65E35F838DD}"/>
              </a:ext>
            </a:extLst>
          </p:cNvPr>
          <p:cNvSpPr/>
          <p:nvPr/>
        </p:nvSpPr>
        <p:spPr>
          <a:xfrm>
            <a:off x="6197990" y="3487594"/>
            <a:ext cx="2574128" cy="502633"/>
          </a:xfrm>
          <a:prstGeom prst="round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sz="2000" b="1">
                <a:latin typeface="Arial Nova" panose="020B0504020202020204" pitchFamily="34" charset="0"/>
              </a:rPr>
              <a:t>Check Answer</a:t>
            </a:r>
          </a:p>
        </p:txBody>
      </p:sp>
      <p:sp>
        <p:nvSpPr>
          <p:cNvPr id="38" name="Rectangle 37">
            <a:extLst>
              <a:ext uri="{FF2B5EF4-FFF2-40B4-BE49-F238E27FC236}">
                <a16:creationId xmlns:a16="http://schemas.microsoft.com/office/drawing/2014/main" id="{0E452042-A7A8-48B0-8CB5-02D0E2035BD9}"/>
              </a:ext>
            </a:extLst>
          </p:cNvPr>
          <p:cNvSpPr/>
          <p:nvPr/>
        </p:nvSpPr>
        <p:spPr>
          <a:xfrm>
            <a:off x="348058" y="1171114"/>
            <a:ext cx="3864014" cy="493170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nSpc>
                <a:spcPct val="90000"/>
              </a:lnSpc>
            </a:pPr>
            <a:r>
              <a:rPr lang="en-US" sz="2400">
                <a:solidFill>
                  <a:srgbClr val="000000"/>
                </a:solidFill>
                <a:latin typeface="Arial Nova" panose="020B0504020202020204" pitchFamily="34" charset="0"/>
              </a:rPr>
              <a:t>2. Reference methods 11, 15, and 16 are associated with PS-7.</a:t>
            </a:r>
          </a:p>
        </p:txBody>
      </p:sp>
      <p:sp>
        <p:nvSpPr>
          <p:cNvPr id="21" name="Title 1">
            <a:extLst>
              <a:ext uri="{FF2B5EF4-FFF2-40B4-BE49-F238E27FC236}">
                <a16:creationId xmlns:a16="http://schemas.microsoft.com/office/drawing/2014/main" id="{0FAC1856-9808-4D92-A57A-5553BD2902D1}"/>
              </a:ext>
            </a:extLst>
          </p:cNvPr>
          <p:cNvSpPr txBox="1">
            <a:spLocks/>
          </p:cNvSpPr>
          <p:nvPr/>
        </p:nvSpPr>
        <p:spPr>
          <a:xfrm>
            <a:off x="4881436" y="4347951"/>
            <a:ext cx="7159708" cy="1351410"/>
          </a:xfrm>
          <a:prstGeom prst="rect">
            <a:avLst/>
          </a:prstGeom>
        </p:spPr>
        <p:txBody>
          <a:bodyPr anchor="t">
            <a:noAutofit/>
          </a:bodyPr>
          <a:lstStyle>
            <a:lvl1pPr algn="l" defTabSz="914400" rtl="0" eaLnBrk="1" latinLnBrk="0" hangingPunct="1">
              <a:spcBef>
                <a:spcPct val="0"/>
              </a:spcBef>
              <a:buNone/>
              <a:defRPr sz="4600" b="1" kern="1200">
                <a:solidFill>
                  <a:schemeClr val="tx1"/>
                </a:solidFill>
                <a:latin typeface="Arial Nova" panose="020B0504020202020204" pitchFamily="34" charset="0"/>
                <a:ea typeface="+mj-ea"/>
                <a:cs typeface="+mj-cs"/>
              </a:defRPr>
            </a:lvl1pPr>
          </a:lstStyle>
          <a:p>
            <a:pPr>
              <a:lnSpc>
                <a:spcPct val="90000"/>
              </a:lnSpc>
            </a:pPr>
            <a:r>
              <a:rPr lang="en-US" sz="2200" b="0">
                <a:solidFill>
                  <a:srgbClr val="000000"/>
                </a:solidFill>
              </a:rPr>
              <a:t>3. What is a commonly used technology that is associated with PS-7?</a:t>
            </a:r>
          </a:p>
        </p:txBody>
      </p:sp>
      <p:sp>
        <p:nvSpPr>
          <p:cNvPr id="7" name="Rectangle: Rounded Corners 6">
            <a:extLst>
              <a:ext uri="{FF2B5EF4-FFF2-40B4-BE49-F238E27FC236}">
                <a16:creationId xmlns:a16="http://schemas.microsoft.com/office/drawing/2014/main" id="{8D3DAFB1-E261-462C-B973-1C3247772456}"/>
              </a:ext>
            </a:extLst>
          </p:cNvPr>
          <p:cNvSpPr/>
          <p:nvPr/>
        </p:nvSpPr>
        <p:spPr>
          <a:xfrm>
            <a:off x="6197990" y="5311600"/>
            <a:ext cx="2574128" cy="502633"/>
          </a:xfrm>
          <a:prstGeom prst="round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sz="2000" b="1">
                <a:latin typeface="Arial Nova" panose="020B0504020202020204" pitchFamily="34" charset="0"/>
              </a:rPr>
              <a:t>Check Answer</a:t>
            </a:r>
          </a:p>
        </p:txBody>
      </p:sp>
      <p:sp>
        <p:nvSpPr>
          <p:cNvPr id="9" name="Rectangle 8">
            <a:extLst>
              <a:ext uri="{FF2B5EF4-FFF2-40B4-BE49-F238E27FC236}">
                <a16:creationId xmlns:a16="http://schemas.microsoft.com/office/drawing/2014/main" id="{0544D0D7-5B16-4C28-A422-A11F014C486F}"/>
              </a:ext>
            </a:extLst>
          </p:cNvPr>
          <p:cNvSpPr/>
          <p:nvPr/>
        </p:nvSpPr>
        <p:spPr>
          <a:xfrm>
            <a:off x="363286" y="1171114"/>
            <a:ext cx="3864014" cy="4931705"/>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US" sz="2400">
                <a:solidFill>
                  <a:schemeClr val="tx2"/>
                </a:solidFill>
                <a:latin typeface="Arial Nova" panose="020B0504020202020204" pitchFamily="34" charset="0"/>
              </a:rPr>
              <a:t>3. A GC is a commonly used technology associated with PS-7.</a:t>
            </a:r>
          </a:p>
        </p:txBody>
      </p:sp>
      <p:sp>
        <p:nvSpPr>
          <p:cNvPr id="25" name="Slide Number Placeholder 3">
            <a:extLst>
              <a:ext uri="{FF2B5EF4-FFF2-40B4-BE49-F238E27FC236}">
                <a16:creationId xmlns:a16="http://schemas.microsoft.com/office/drawing/2014/main" id="{A5FF6D03-5C8B-4C86-B96D-B9D1ED0FB4B1}"/>
              </a:ext>
            </a:extLst>
          </p:cNvPr>
          <p:cNvSpPr>
            <a:spLocks noGrp="1"/>
          </p:cNvSpPr>
          <p:nvPr>
            <p:ph type="sldNum" sz="quarter" idx="4"/>
          </p:nvPr>
        </p:nvSpPr>
        <p:spPr>
          <a:prstGeom prst="rect">
            <a:avLst/>
          </a:prstGeom>
        </p:spPr>
        <p:txBody>
          <a:bodyPr anchor="ctr">
            <a:normAutofit/>
          </a:bodyPr>
          <a:lstStyle/>
          <a:p>
            <a:pPr>
              <a:spcAft>
                <a:spcPts val="600"/>
              </a:spcAft>
            </a:pPr>
            <a:fld id="{9F6A1695-EE1A-47E5-B690-CB114231B8B2}" type="slidenum">
              <a:rPr lang="en-US" smtClean="0"/>
              <a:pPr>
                <a:spcAft>
                  <a:spcPts val="600"/>
                </a:spcAft>
              </a:pPr>
              <a:t>109</a:t>
            </a:fld>
            <a:endParaRPr lang="en-US"/>
          </a:p>
        </p:txBody>
      </p:sp>
    </p:spTree>
    <p:custDataLst>
      <p:tags r:id="rId1"/>
    </p:custDataLst>
    <p:extLst>
      <p:ext uri="{BB962C8B-B14F-4D97-AF65-F5344CB8AC3E}">
        <p14:creationId xmlns:p14="http://schemas.microsoft.com/office/powerpoint/2010/main" val="19576766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mph" presetSubtype="1" nodeType="clickEffect">
                                  <p:stCondLst>
                                    <p:cond delay="0"/>
                                  </p:stCondLst>
                                  <p:childTnLst>
                                    <p:set>
                                      <p:cBhvr>
                                        <p:cTn id="6" dur="indefinite"/>
                                        <p:tgtEl>
                                          <p:spTgt spid="3"/>
                                        </p:tgtEl>
                                        <p:attrNameLst>
                                          <p:attrName>fillcolor</p:attrName>
                                        </p:attrNameLst>
                                      </p:cBhvr>
                                      <p:to>
                                        <p:clrVal>
                                          <a:schemeClr val="accent1"/>
                                        </p:clrVal>
                                      </p:to>
                                    </p:set>
                                    <p:set>
                                      <p:cBhvr>
                                        <p:cTn id="7" dur="indefinite"/>
                                        <p:tgtEl>
                                          <p:spTgt spid="3"/>
                                        </p:tgtEl>
                                        <p:attrNameLst>
                                          <p:attrName>fill.type</p:attrName>
                                        </p:attrNameLst>
                                      </p:cBhvr>
                                      <p:to>
                                        <p:strVal val="solid"/>
                                      </p:to>
                                    </p:set>
                                    <p:set>
                                      <p:cBhvr>
                                        <p:cTn id="8" dur="indefinite"/>
                                        <p:tgtEl>
                                          <p:spTgt spid="3"/>
                                        </p:tgtEl>
                                        <p:attrNameLst>
                                          <p:attrName>fill.on</p:attrName>
                                        </p:attrNameLst>
                                      </p:cBhvr>
                                      <p:to>
                                        <p:strVal val="true"/>
                                      </p:to>
                                    </p:set>
                                  </p:childTnLst>
                                </p:cTn>
                              </p:par>
                              <p:par>
                                <p:cTn id="9" presetID="53" presetClass="entr" presetSubtype="16" fill="hold" grpId="0" nodeType="withEffect">
                                  <p:stCondLst>
                                    <p:cond delay="0"/>
                                  </p:stCondLst>
                                  <p:childTnLst>
                                    <p:set>
                                      <p:cBhvr>
                                        <p:cTn id="10" dur="1" fill="hold">
                                          <p:stCondLst>
                                            <p:cond delay="0"/>
                                          </p:stCondLst>
                                        </p:cTn>
                                        <p:tgtEl>
                                          <p:spTgt spid="39"/>
                                        </p:tgtEl>
                                        <p:attrNameLst>
                                          <p:attrName>style.visibility</p:attrName>
                                        </p:attrNameLst>
                                      </p:cBhvr>
                                      <p:to>
                                        <p:strVal val="visible"/>
                                      </p:to>
                                    </p:set>
                                    <p:anim calcmode="lin" valueType="num">
                                      <p:cBhvr>
                                        <p:cTn id="11" dur="500" fill="hold"/>
                                        <p:tgtEl>
                                          <p:spTgt spid="39"/>
                                        </p:tgtEl>
                                        <p:attrNameLst>
                                          <p:attrName>ppt_w</p:attrName>
                                        </p:attrNameLst>
                                      </p:cBhvr>
                                      <p:tavLst>
                                        <p:tav tm="0">
                                          <p:val>
                                            <p:fltVal val="0"/>
                                          </p:val>
                                        </p:tav>
                                        <p:tav tm="100000">
                                          <p:val>
                                            <p:strVal val="#ppt_w"/>
                                          </p:val>
                                        </p:tav>
                                      </p:tavLst>
                                    </p:anim>
                                    <p:anim calcmode="lin" valueType="num">
                                      <p:cBhvr>
                                        <p:cTn id="12" dur="500" fill="hold"/>
                                        <p:tgtEl>
                                          <p:spTgt spid="39"/>
                                        </p:tgtEl>
                                        <p:attrNameLst>
                                          <p:attrName>ppt_h</p:attrName>
                                        </p:attrNameLst>
                                      </p:cBhvr>
                                      <p:tavLst>
                                        <p:tav tm="0">
                                          <p:val>
                                            <p:fltVal val="0"/>
                                          </p:val>
                                        </p:tav>
                                        <p:tav tm="100000">
                                          <p:val>
                                            <p:strVal val="#ppt_h"/>
                                          </p:val>
                                        </p:tav>
                                      </p:tavLst>
                                    </p:anim>
                                    <p:animEffect transition="in" filter="fade">
                                      <p:cBhvr>
                                        <p:cTn id="13" dur="500"/>
                                        <p:tgtEl>
                                          <p:spTgt spid="39"/>
                                        </p:tgtEl>
                                      </p:cBhvr>
                                    </p:animEffect>
                                  </p:childTnLst>
                                  <p:subTnLst>
                                    <p:set>
                                      <p:cBhvr override="childStyle">
                                        <p:cTn dur="1" fill="hold" display="0" masterRel="nextClick" afterEffect="1"/>
                                        <p:tgtEl>
                                          <p:spTgt spid="39"/>
                                        </p:tgtEl>
                                        <p:attrNameLst>
                                          <p:attrName>style.visibility</p:attrName>
                                        </p:attrNameLst>
                                      </p:cBhvr>
                                      <p:to>
                                        <p:strVal val="hidden"/>
                                      </p:to>
                                    </p:set>
                                  </p:subTnLst>
                                </p:cTn>
                              </p:par>
                            </p:childTnLst>
                          </p:cTn>
                        </p:par>
                      </p:childTnLst>
                    </p:cTn>
                  </p:par>
                  <p:par>
                    <p:cTn id="14" fill="hold">
                      <p:stCondLst>
                        <p:cond delay="indefinite"/>
                      </p:stCondLst>
                      <p:childTnLst>
                        <p:par>
                          <p:cTn id="15" fill="hold">
                            <p:stCondLst>
                              <p:cond delay="0"/>
                            </p:stCondLst>
                            <p:childTnLst>
                              <p:par>
                                <p:cTn id="16" presetID="1" presetClass="emph" presetSubtype="1" nodeType="clickEffect">
                                  <p:stCondLst>
                                    <p:cond delay="0"/>
                                  </p:stCondLst>
                                  <p:childTnLst>
                                    <p:set>
                                      <p:cBhvr>
                                        <p:cTn id="17" dur="indefinite"/>
                                        <p:tgtEl>
                                          <p:spTgt spid="5"/>
                                        </p:tgtEl>
                                        <p:attrNameLst>
                                          <p:attrName>fillcolor</p:attrName>
                                        </p:attrNameLst>
                                      </p:cBhvr>
                                      <p:to>
                                        <p:clrVal>
                                          <a:schemeClr val="accent1"/>
                                        </p:clrVal>
                                      </p:to>
                                    </p:set>
                                    <p:set>
                                      <p:cBhvr>
                                        <p:cTn id="18" dur="indefinite"/>
                                        <p:tgtEl>
                                          <p:spTgt spid="5"/>
                                        </p:tgtEl>
                                        <p:attrNameLst>
                                          <p:attrName>fill.type</p:attrName>
                                        </p:attrNameLst>
                                      </p:cBhvr>
                                      <p:to>
                                        <p:strVal val="solid"/>
                                      </p:to>
                                    </p:set>
                                    <p:set>
                                      <p:cBhvr>
                                        <p:cTn id="19" dur="indefinite"/>
                                        <p:tgtEl>
                                          <p:spTgt spid="5"/>
                                        </p:tgtEl>
                                        <p:attrNameLst>
                                          <p:attrName>fill.on</p:attrName>
                                        </p:attrNameLst>
                                      </p:cBhvr>
                                      <p:to>
                                        <p:strVal val="true"/>
                                      </p:to>
                                    </p:set>
                                  </p:childTnLst>
                                </p:cTn>
                              </p:par>
                              <p:par>
                                <p:cTn id="20" presetID="53" presetClass="entr" presetSubtype="16" fill="hold" grpId="0" nodeType="withEffect">
                                  <p:stCondLst>
                                    <p:cond delay="0"/>
                                  </p:stCondLst>
                                  <p:childTnLst>
                                    <p:set>
                                      <p:cBhvr>
                                        <p:cTn id="21" dur="1" fill="hold">
                                          <p:stCondLst>
                                            <p:cond delay="0"/>
                                          </p:stCondLst>
                                        </p:cTn>
                                        <p:tgtEl>
                                          <p:spTgt spid="38"/>
                                        </p:tgtEl>
                                        <p:attrNameLst>
                                          <p:attrName>style.visibility</p:attrName>
                                        </p:attrNameLst>
                                      </p:cBhvr>
                                      <p:to>
                                        <p:strVal val="visible"/>
                                      </p:to>
                                    </p:set>
                                    <p:anim calcmode="lin" valueType="num">
                                      <p:cBhvr>
                                        <p:cTn id="22" dur="500" fill="hold"/>
                                        <p:tgtEl>
                                          <p:spTgt spid="38"/>
                                        </p:tgtEl>
                                        <p:attrNameLst>
                                          <p:attrName>ppt_w</p:attrName>
                                        </p:attrNameLst>
                                      </p:cBhvr>
                                      <p:tavLst>
                                        <p:tav tm="0">
                                          <p:val>
                                            <p:fltVal val="0"/>
                                          </p:val>
                                        </p:tav>
                                        <p:tav tm="100000">
                                          <p:val>
                                            <p:strVal val="#ppt_w"/>
                                          </p:val>
                                        </p:tav>
                                      </p:tavLst>
                                    </p:anim>
                                    <p:anim calcmode="lin" valueType="num">
                                      <p:cBhvr>
                                        <p:cTn id="23" dur="500" fill="hold"/>
                                        <p:tgtEl>
                                          <p:spTgt spid="38"/>
                                        </p:tgtEl>
                                        <p:attrNameLst>
                                          <p:attrName>ppt_h</p:attrName>
                                        </p:attrNameLst>
                                      </p:cBhvr>
                                      <p:tavLst>
                                        <p:tav tm="0">
                                          <p:val>
                                            <p:fltVal val="0"/>
                                          </p:val>
                                        </p:tav>
                                        <p:tav tm="100000">
                                          <p:val>
                                            <p:strVal val="#ppt_h"/>
                                          </p:val>
                                        </p:tav>
                                      </p:tavLst>
                                    </p:anim>
                                    <p:animEffect transition="in" filter="fade">
                                      <p:cBhvr>
                                        <p:cTn id="24" dur="500"/>
                                        <p:tgtEl>
                                          <p:spTgt spid="38"/>
                                        </p:tgtEl>
                                      </p:cBhvr>
                                    </p:animEffect>
                                  </p:childTnLst>
                                  <p:subTnLst>
                                    <p:set>
                                      <p:cBhvr override="childStyle">
                                        <p:cTn dur="1" fill="hold" display="0" masterRel="nextClick" afterEffect="1"/>
                                        <p:tgtEl>
                                          <p:spTgt spid="38"/>
                                        </p:tgtEl>
                                        <p:attrNameLst>
                                          <p:attrName>style.visibility</p:attrName>
                                        </p:attrNameLst>
                                      </p:cBhvr>
                                      <p:to>
                                        <p:strVal val="hidden"/>
                                      </p:to>
                                    </p:set>
                                  </p:subTnLst>
                                </p:cTn>
                              </p:par>
                            </p:childTnLst>
                          </p:cTn>
                        </p:par>
                      </p:childTnLst>
                    </p:cTn>
                  </p:par>
                  <p:par>
                    <p:cTn id="25" fill="hold">
                      <p:stCondLst>
                        <p:cond delay="indefinite"/>
                      </p:stCondLst>
                      <p:childTnLst>
                        <p:par>
                          <p:cTn id="26" fill="hold">
                            <p:stCondLst>
                              <p:cond delay="0"/>
                            </p:stCondLst>
                            <p:childTnLst>
                              <p:par>
                                <p:cTn id="27" presetID="1" presetClass="emph" presetSubtype="1" nodeType="clickEffect">
                                  <p:stCondLst>
                                    <p:cond delay="0"/>
                                  </p:stCondLst>
                                  <p:childTnLst>
                                    <p:set>
                                      <p:cBhvr>
                                        <p:cTn id="28" dur="indefinite"/>
                                        <p:tgtEl>
                                          <p:spTgt spid="7"/>
                                        </p:tgtEl>
                                        <p:attrNameLst>
                                          <p:attrName>fillcolor</p:attrName>
                                        </p:attrNameLst>
                                      </p:cBhvr>
                                      <p:to>
                                        <p:clrVal>
                                          <a:schemeClr val="accent1"/>
                                        </p:clrVal>
                                      </p:to>
                                    </p:set>
                                    <p:set>
                                      <p:cBhvr>
                                        <p:cTn id="29" dur="indefinite"/>
                                        <p:tgtEl>
                                          <p:spTgt spid="7"/>
                                        </p:tgtEl>
                                        <p:attrNameLst>
                                          <p:attrName>fill.type</p:attrName>
                                        </p:attrNameLst>
                                      </p:cBhvr>
                                      <p:to>
                                        <p:strVal val="solid"/>
                                      </p:to>
                                    </p:set>
                                    <p:set>
                                      <p:cBhvr>
                                        <p:cTn id="30" dur="indefinite"/>
                                        <p:tgtEl>
                                          <p:spTgt spid="7"/>
                                        </p:tgtEl>
                                        <p:attrNameLst>
                                          <p:attrName>fill.on</p:attrName>
                                        </p:attrNameLst>
                                      </p:cBhvr>
                                      <p:to>
                                        <p:strVal val="true"/>
                                      </p:to>
                                    </p:set>
                                  </p:childTnLst>
                                </p:cTn>
                              </p:par>
                              <p:par>
                                <p:cTn id="31" presetID="53" presetClass="entr" presetSubtype="16" fill="hold" grpId="0" nodeType="withEffect">
                                  <p:stCondLst>
                                    <p:cond delay="0"/>
                                  </p:stCondLst>
                                  <p:childTnLst>
                                    <p:set>
                                      <p:cBhvr>
                                        <p:cTn id="32" dur="1" fill="hold">
                                          <p:stCondLst>
                                            <p:cond delay="0"/>
                                          </p:stCondLst>
                                        </p:cTn>
                                        <p:tgtEl>
                                          <p:spTgt spid="9"/>
                                        </p:tgtEl>
                                        <p:attrNameLst>
                                          <p:attrName>style.visibility</p:attrName>
                                        </p:attrNameLst>
                                      </p:cBhvr>
                                      <p:to>
                                        <p:strVal val="visible"/>
                                      </p:to>
                                    </p:set>
                                    <p:anim calcmode="lin" valueType="num">
                                      <p:cBhvr>
                                        <p:cTn id="33" dur="500" fill="hold"/>
                                        <p:tgtEl>
                                          <p:spTgt spid="9"/>
                                        </p:tgtEl>
                                        <p:attrNameLst>
                                          <p:attrName>ppt_w</p:attrName>
                                        </p:attrNameLst>
                                      </p:cBhvr>
                                      <p:tavLst>
                                        <p:tav tm="0">
                                          <p:val>
                                            <p:fltVal val="0"/>
                                          </p:val>
                                        </p:tav>
                                        <p:tav tm="100000">
                                          <p:val>
                                            <p:strVal val="#ppt_w"/>
                                          </p:val>
                                        </p:tav>
                                      </p:tavLst>
                                    </p:anim>
                                    <p:anim calcmode="lin" valueType="num">
                                      <p:cBhvr>
                                        <p:cTn id="34" dur="500" fill="hold"/>
                                        <p:tgtEl>
                                          <p:spTgt spid="9"/>
                                        </p:tgtEl>
                                        <p:attrNameLst>
                                          <p:attrName>ppt_h</p:attrName>
                                        </p:attrNameLst>
                                      </p:cBhvr>
                                      <p:tavLst>
                                        <p:tav tm="0">
                                          <p:val>
                                            <p:fltVal val="0"/>
                                          </p:val>
                                        </p:tav>
                                        <p:tav tm="100000">
                                          <p:val>
                                            <p:strVal val="#ppt_h"/>
                                          </p:val>
                                        </p:tav>
                                      </p:tavLst>
                                    </p:anim>
                                    <p:animEffect transition="in" filter="fade">
                                      <p:cBhvr>
                                        <p:cTn id="35"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animBg="1"/>
      <p:bldP spid="38" grpId="0" animBg="1"/>
      <p:bldP spid="9"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420F09-0BD1-436C-9A6E-FA8C79549E68}"/>
              </a:ext>
            </a:extLst>
          </p:cNvPr>
          <p:cNvSpPr>
            <a:spLocks noGrp="1"/>
          </p:cNvSpPr>
          <p:nvPr>
            <p:ph type="title"/>
          </p:nvPr>
        </p:nvSpPr>
        <p:spPr>
          <a:xfrm>
            <a:off x="269107" y="276088"/>
            <a:ext cx="11656194" cy="753642"/>
          </a:xfrm>
        </p:spPr>
        <p:txBody>
          <a:bodyPr anchor="t">
            <a:normAutofit/>
          </a:bodyPr>
          <a:lstStyle/>
          <a:p>
            <a:pPr>
              <a:lnSpc>
                <a:spcPct val="90000"/>
              </a:lnSpc>
            </a:pPr>
            <a:r>
              <a:rPr lang="en-US" sz="3600"/>
              <a:t>Setting the Stage: Response Time and Out-of-Control</a:t>
            </a:r>
          </a:p>
        </p:txBody>
      </p:sp>
      <p:pic>
        <p:nvPicPr>
          <p:cNvPr id="8" name="Picture 7" descr="Response time is the time interval between the start of a step change in the system input and when the pollutant analyzer output reaches 95% of the final value; An out-of-control or OCC period occurs when a CEMS fails to meet the performance requirements. During an OOC period the data generated may not be used.">
            <a:extLst>
              <a:ext uri="{FF2B5EF4-FFF2-40B4-BE49-F238E27FC236}">
                <a16:creationId xmlns:a16="http://schemas.microsoft.com/office/drawing/2014/main" id="{079104CF-7ED9-4F39-84E2-0DA47BC1868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00083" y="1438276"/>
            <a:ext cx="10791834" cy="4748407"/>
          </a:xfrm>
          <a:prstGeom prst="rect">
            <a:avLst/>
          </a:prstGeom>
          <a:noFill/>
        </p:spPr>
      </p:pic>
      <p:sp>
        <p:nvSpPr>
          <p:cNvPr id="5" name="Slide Number Placeholder 4">
            <a:extLst>
              <a:ext uri="{FF2B5EF4-FFF2-40B4-BE49-F238E27FC236}">
                <a16:creationId xmlns:a16="http://schemas.microsoft.com/office/drawing/2014/main" id="{7C2C2C16-B2FC-4FF9-BBB5-E3DB40BBEEBF}"/>
              </a:ext>
            </a:extLst>
          </p:cNvPr>
          <p:cNvSpPr>
            <a:spLocks noGrp="1"/>
          </p:cNvSpPr>
          <p:nvPr>
            <p:ph type="sldNum" sz="quarter" idx="4"/>
          </p:nvPr>
        </p:nvSpPr>
        <p:spPr>
          <a:xfrm>
            <a:off x="9179694" y="6405885"/>
            <a:ext cx="2743200" cy="365125"/>
          </a:xfrm>
        </p:spPr>
        <p:txBody>
          <a:bodyPr anchor="ctr">
            <a:normAutofit/>
          </a:bodyPr>
          <a:lstStyle/>
          <a:p>
            <a:pPr>
              <a:spcAft>
                <a:spcPts val="600"/>
              </a:spcAft>
            </a:pPr>
            <a:fld id="{9F6A1695-EE1A-47E5-B690-CB114231B8B2}" type="slidenum">
              <a:rPr lang="en-US" smtClean="0"/>
              <a:pPr>
                <a:spcAft>
                  <a:spcPts val="600"/>
                </a:spcAft>
              </a:pPr>
              <a:t>11</a:t>
            </a:fld>
            <a:endParaRPr lang="en-US"/>
          </a:p>
        </p:txBody>
      </p:sp>
    </p:spTree>
    <p:custDataLst>
      <p:tags r:id="rId1"/>
    </p:custDataLst>
    <p:extLst>
      <p:ext uri="{BB962C8B-B14F-4D97-AF65-F5344CB8AC3E}">
        <p14:creationId xmlns:p14="http://schemas.microsoft.com/office/powerpoint/2010/main" val="17122530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5623B2F6-2999-404A-A36A-A477246C462C}"/>
              </a:ext>
            </a:extLst>
          </p:cNvPr>
          <p:cNvSpPr>
            <a:spLocks noGrp="1"/>
          </p:cNvSpPr>
          <p:nvPr>
            <p:ph type="title"/>
          </p:nvPr>
        </p:nvSpPr>
        <p:spPr/>
        <p:txBody>
          <a:bodyPr/>
          <a:lstStyle/>
          <a:p>
            <a:r>
              <a:rPr lang="en-US" sz="3600"/>
              <a:t>Performance Specification 8</a:t>
            </a:r>
            <a:br>
              <a:rPr lang="en-US" sz="3600"/>
            </a:br>
            <a:r>
              <a:rPr lang="en-US" sz="3600"/>
              <a:t>(PS-8)</a:t>
            </a:r>
            <a:br>
              <a:rPr lang="en-US" sz="3600"/>
            </a:br>
            <a:br>
              <a:rPr lang="en-US" sz="3600"/>
            </a:br>
            <a:br>
              <a:rPr lang="en-US" sz="1600"/>
            </a:br>
            <a:r>
              <a:rPr lang="en-US" sz="2400"/>
              <a:t>Specifications and Test Procedures for Volatile Organic Compounds (VOC) Continuous Emission Monitoring Systems (CEMS)</a:t>
            </a:r>
            <a:br>
              <a:rPr lang="en-US" sz="2400"/>
            </a:br>
            <a:r>
              <a:rPr lang="en-US" sz="2400"/>
              <a:t> in Stationary Sources</a:t>
            </a:r>
            <a:endParaRPr lang="en-US" sz="1600"/>
          </a:p>
        </p:txBody>
      </p:sp>
      <p:sp>
        <p:nvSpPr>
          <p:cNvPr id="8" name="Slide Number Placeholder 3">
            <a:extLst>
              <a:ext uri="{FF2B5EF4-FFF2-40B4-BE49-F238E27FC236}">
                <a16:creationId xmlns:a16="http://schemas.microsoft.com/office/drawing/2014/main" id="{CA0465E4-C703-46A7-927C-5BC8FB119DA7}"/>
              </a:ext>
            </a:extLst>
          </p:cNvPr>
          <p:cNvSpPr txBox="1">
            <a:spLocks/>
          </p:cNvSpPr>
          <p:nvPr/>
        </p:nvSpPr>
        <p:spPr>
          <a:xfrm>
            <a:off x="9179694" y="6405885"/>
            <a:ext cx="2743200" cy="365125"/>
          </a:xfrm>
          <a:prstGeom prst="rect">
            <a:avLst/>
          </a:prstGeom>
        </p:spPr>
        <p:txBody>
          <a:bodyPr vert="horz" lIns="91440" tIns="45720" rIns="91440" bIns="45720" rtlCol="0" anchor="ctr">
            <a:normAutofit/>
          </a:bodyPr>
          <a:lstStyle>
            <a:defPPr>
              <a:defRPr lang="en-US"/>
            </a:defPPr>
            <a:lvl1pPr algn="r">
              <a:spcAft>
                <a:spcPts val="600"/>
              </a:spcAft>
              <a:defRPr lang="en-US" sz="1200" smtClean="0">
                <a:solidFill>
                  <a:schemeClr val="tx1">
                    <a:tint val="75000"/>
                  </a:schemeClr>
                </a:solidFill>
                <a:latin typeface="Arial Nova" panose="020B05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F6A1695-EE1A-47E5-B690-CB114231B8B2}" type="slidenum">
              <a:rPr lang="en-US"/>
              <a:pPr/>
              <a:t>110</a:t>
            </a:fld>
            <a:endParaRPr lang="en-US"/>
          </a:p>
        </p:txBody>
      </p:sp>
      <p:pic>
        <p:nvPicPr>
          <p:cNvPr id="6" name="Picture 5" descr="A smoke stack">
            <a:extLst>
              <a:ext uri="{FF2B5EF4-FFF2-40B4-BE49-F238E27FC236}">
                <a16:creationId xmlns:a16="http://schemas.microsoft.com/office/drawing/2014/main" id="{F2AFF72F-B634-41DC-870F-A70E4F8B9FDD}"/>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5400000">
            <a:off x="5536207" y="1143767"/>
            <a:ext cx="5533225" cy="4149919"/>
          </a:xfrm>
          <a:prstGeom prst="rect">
            <a:avLst/>
          </a:prstGeom>
        </p:spPr>
      </p:pic>
    </p:spTree>
    <p:custDataLst>
      <p:tags r:id="rId1"/>
    </p:custDataLst>
    <p:extLst>
      <p:ext uri="{BB962C8B-B14F-4D97-AF65-F5344CB8AC3E}">
        <p14:creationId xmlns:p14="http://schemas.microsoft.com/office/powerpoint/2010/main" val="35119383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
            <a:extLst>
              <a:ext uri="{FF2B5EF4-FFF2-40B4-BE49-F238E27FC236}">
                <a16:creationId xmlns:a16="http://schemas.microsoft.com/office/drawing/2014/main" id="{60BC1C47-F553-4C01-A1F5-C9F839C23DE5}"/>
              </a:ext>
            </a:extLst>
          </p:cNvPr>
          <p:cNvSpPr>
            <a:spLocks noGrp="1"/>
          </p:cNvSpPr>
          <p:nvPr>
            <p:ph type="title"/>
          </p:nvPr>
        </p:nvSpPr>
        <p:spPr>
          <a:xfrm>
            <a:off x="269107" y="276088"/>
            <a:ext cx="11656194" cy="753642"/>
          </a:xfrm>
        </p:spPr>
        <p:txBody>
          <a:bodyPr anchor="t">
            <a:normAutofit/>
          </a:bodyPr>
          <a:lstStyle/>
          <a:p>
            <a:pPr>
              <a:lnSpc>
                <a:spcPct val="90000"/>
              </a:lnSpc>
            </a:pPr>
            <a:r>
              <a:rPr lang="en-US"/>
              <a:t>PS-8 Overview</a:t>
            </a:r>
          </a:p>
        </p:txBody>
      </p:sp>
      <p:pic>
        <p:nvPicPr>
          <p:cNvPr id="5" name="Picture 4" descr="Evaluating a CEMS that measures a mixture of VOC and generates a single combined response value; Must perform VOC survey of gas stream to determine the detection principle that is most appropriate, depending upon the RM specified in the applicable regulation or permit; Most aspects of PS-8 are covered under PS-2 except for CD and RA. ">
            <a:extLst>
              <a:ext uri="{FF2B5EF4-FFF2-40B4-BE49-F238E27FC236}">
                <a16:creationId xmlns:a16="http://schemas.microsoft.com/office/drawing/2014/main" id="{05FB8C52-5E37-447E-BC84-4A0EE78C8A4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69106" y="1539991"/>
            <a:ext cx="11653788" cy="4544977"/>
          </a:xfrm>
          <a:prstGeom prst="rect">
            <a:avLst/>
          </a:prstGeom>
          <a:noFill/>
        </p:spPr>
      </p:pic>
      <p:sp>
        <p:nvSpPr>
          <p:cNvPr id="3" name="TextBox 2">
            <a:extLst>
              <a:ext uri="{FF2B5EF4-FFF2-40B4-BE49-F238E27FC236}">
                <a16:creationId xmlns:a16="http://schemas.microsoft.com/office/drawing/2014/main" id="{72C8924B-77F2-4E94-B332-7F15AF05FFB8}"/>
              </a:ext>
            </a:extLst>
          </p:cNvPr>
          <p:cNvSpPr txBox="1"/>
          <p:nvPr/>
        </p:nvSpPr>
        <p:spPr>
          <a:xfrm>
            <a:off x="878305" y="2911642"/>
            <a:ext cx="10575758" cy="1107996"/>
          </a:xfrm>
          <a:prstGeom prst="rect">
            <a:avLst/>
          </a:prstGeom>
          <a:solidFill>
            <a:schemeClr val="bg1"/>
          </a:solidFill>
        </p:spPr>
        <p:txBody>
          <a:bodyPr wrap="square" rtlCol="0">
            <a:spAutoFit/>
          </a:bodyPr>
          <a:lstStyle/>
          <a:p>
            <a:pPr marL="342900" indent="-342900">
              <a:buFont typeface="Arial" panose="020B0604020202020204" pitchFamily="34" charset="0"/>
              <a:buChar char="•"/>
            </a:pPr>
            <a:r>
              <a:rPr lang="en-US" sz="2200">
                <a:latin typeface="Arial Nova" panose="020B0504020202020204" pitchFamily="34" charset="0"/>
              </a:rPr>
              <a:t>Must select the same measurement technology as the reference method or if not specified, the technology is based on knowledge of the source emissions.</a:t>
            </a:r>
          </a:p>
          <a:p>
            <a:endParaRPr lang="en-US" sz="2200">
              <a:latin typeface="Arial Nova" panose="020B0504020202020204" pitchFamily="34" charset="0"/>
            </a:endParaRPr>
          </a:p>
        </p:txBody>
      </p:sp>
      <p:sp>
        <p:nvSpPr>
          <p:cNvPr id="7" name="Slide Number Placeholder 3">
            <a:extLst>
              <a:ext uri="{FF2B5EF4-FFF2-40B4-BE49-F238E27FC236}">
                <a16:creationId xmlns:a16="http://schemas.microsoft.com/office/drawing/2014/main" id="{24C26226-8397-400E-BFA5-465A030F122E}"/>
              </a:ext>
            </a:extLst>
          </p:cNvPr>
          <p:cNvSpPr>
            <a:spLocks noGrp="1"/>
          </p:cNvSpPr>
          <p:nvPr>
            <p:ph type="sldNum" sz="quarter" idx="4"/>
          </p:nvPr>
        </p:nvSpPr>
        <p:spPr>
          <a:xfrm>
            <a:off x="9179694" y="6405885"/>
            <a:ext cx="2743200" cy="365125"/>
          </a:xfrm>
        </p:spPr>
        <p:txBody>
          <a:bodyPr anchor="ctr">
            <a:normAutofit/>
          </a:bodyPr>
          <a:lstStyle/>
          <a:p>
            <a:pPr>
              <a:spcAft>
                <a:spcPts val="600"/>
              </a:spcAft>
            </a:pPr>
            <a:fld id="{9F6A1695-EE1A-47E5-B690-CB114231B8B2}" type="slidenum">
              <a:rPr lang="en-US" smtClean="0"/>
              <a:pPr>
                <a:spcAft>
                  <a:spcPts val="600"/>
                </a:spcAft>
              </a:pPr>
              <a:t>111</a:t>
            </a:fld>
            <a:endParaRPr lang="en-US"/>
          </a:p>
        </p:txBody>
      </p:sp>
    </p:spTree>
    <p:custDataLst>
      <p:tags r:id="rId1"/>
    </p:custDataLst>
    <p:extLst>
      <p:ext uri="{BB962C8B-B14F-4D97-AF65-F5344CB8AC3E}">
        <p14:creationId xmlns:p14="http://schemas.microsoft.com/office/powerpoint/2010/main" val="6212719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7921A6-5E88-4C00-9E74-99D57AC23E67}"/>
              </a:ext>
            </a:extLst>
          </p:cNvPr>
          <p:cNvSpPr>
            <a:spLocks noGrp="1"/>
          </p:cNvSpPr>
          <p:nvPr>
            <p:ph type="title"/>
          </p:nvPr>
        </p:nvSpPr>
        <p:spPr/>
        <p:txBody>
          <a:bodyPr/>
          <a:lstStyle/>
          <a:p>
            <a:r>
              <a:rPr lang="en-US" sz="4000"/>
              <a:t>PS-8 Calibration Drift and Relative Accuracy</a:t>
            </a:r>
          </a:p>
        </p:txBody>
      </p:sp>
      <p:grpSp>
        <p:nvGrpSpPr>
          <p:cNvPr id="3" name="Group 2" descr="Filters: Course/Fine, Quality; Pumps: Capacity, Type Quality; Cabinets or Shelters: Location, Temperature Stability; System Controller: Microprocessor To Sequence/Control Automatic Functions; Electrical Support: Fuses, Circuit Breakers; Calibration Gases: Location, Injection Point, Gas Certification">
            <a:extLst>
              <a:ext uri="{FF2B5EF4-FFF2-40B4-BE49-F238E27FC236}">
                <a16:creationId xmlns:a16="http://schemas.microsoft.com/office/drawing/2014/main" id="{256CEF20-53F1-48AA-8393-BEC90FDFF6F5}"/>
              </a:ext>
            </a:extLst>
          </p:cNvPr>
          <p:cNvGrpSpPr/>
          <p:nvPr/>
        </p:nvGrpSpPr>
        <p:grpSpPr>
          <a:xfrm>
            <a:off x="409364" y="1272767"/>
            <a:ext cx="11373272" cy="4312466"/>
            <a:chOff x="473084" y="2925543"/>
            <a:chExt cx="3594295" cy="1663953"/>
          </a:xfrm>
        </p:grpSpPr>
        <p:sp>
          <p:nvSpPr>
            <p:cNvPr id="6" name="Freeform: Shape 5">
              <a:extLst>
                <a:ext uri="{FF2B5EF4-FFF2-40B4-BE49-F238E27FC236}">
                  <a16:creationId xmlns:a16="http://schemas.microsoft.com/office/drawing/2014/main" id="{0CEFA6A1-07EA-4112-824A-A18461017DC5}"/>
                </a:ext>
              </a:extLst>
            </p:cNvPr>
            <p:cNvSpPr/>
            <p:nvPr/>
          </p:nvSpPr>
          <p:spPr>
            <a:xfrm>
              <a:off x="473084" y="2925543"/>
              <a:ext cx="1722516" cy="339934"/>
            </a:xfrm>
            <a:custGeom>
              <a:avLst/>
              <a:gdLst>
                <a:gd name="connsiteX0" fmla="*/ 0 w 1722516"/>
                <a:gd name="connsiteY0" fmla="*/ 0 h 501446"/>
                <a:gd name="connsiteX1" fmla="*/ 1722516 w 1722516"/>
                <a:gd name="connsiteY1" fmla="*/ 0 h 501446"/>
                <a:gd name="connsiteX2" fmla="*/ 1722516 w 1722516"/>
                <a:gd name="connsiteY2" fmla="*/ 501446 h 501446"/>
                <a:gd name="connsiteX3" fmla="*/ 0 w 1722516"/>
                <a:gd name="connsiteY3" fmla="*/ 501446 h 501446"/>
                <a:gd name="connsiteX4" fmla="*/ 0 w 1722516"/>
                <a:gd name="connsiteY4" fmla="*/ 0 h 5014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2516" h="501446">
                  <a:moveTo>
                    <a:pt x="0" y="0"/>
                  </a:moveTo>
                  <a:lnTo>
                    <a:pt x="1722516" y="0"/>
                  </a:lnTo>
                  <a:lnTo>
                    <a:pt x="1722516" y="501446"/>
                  </a:lnTo>
                  <a:lnTo>
                    <a:pt x="0" y="501446"/>
                  </a:lnTo>
                  <a:lnTo>
                    <a:pt x="0" y="0"/>
                  </a:lnTo>
                  <a:close/>
                </a:path>
              </a:pathLst>
            </a:custGeom>
            <a:solidFill>
              <a:schemeClr val="accent2"/>
            </a:solidFill>
            <a:ln>
              <a:noFill/>
            </a:ln>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99568" tIns="56896" rIns="99568" bIns="56896" numCol="1" spcCol="1270" anchor="ctr" anchorCtr="0">
              <a:noAutofit/>
            </a:bodyPr>
            <a:lstStyle/>
            <a:p>
              <a:pPr lvl="0" algn="ctr"/>
              <a:r>
                <a:rPr lang="en-US" sz="2800" b="1" kern="1200">
                  <a:latin typeface="Arial Nova" panose="020B0504020202020204" pitchFamily="34" charset="0"/>
                </a:rPr>
                <a:t>Calibration Drift	</a:t>
              </a:r>
              <a:endParaRPr lang="en-US" sz="1400" b="1" kern="1200">
                <a:latin typeface="Arial Nova" panose="020B0504020202020204" pitchFamily="34" charset="0"/>
              </a:endParaRPr>
            </a:p>
          </p:txBody>
        </p:sp>
        <p:sp>
          <p:nvSpPr>
            <p:cNvPr id="7" name="Freeform: Shape 6">
              <a:extLst>
                <a:ext uri="{FF2B5EF4-FFF2-40B4-BE49-F238E27FC236}">
                  <a16:creationId xmlns:a16="http://schemas.microsoft.com/office/drawing/2014/main" id="{B9B5C1ED-A2A6-4D8D-A1F3-6CF1B59E65AD}"/>
                </a:ext>
              </a:extLst>
            </p:cNvPr>
            <p:cNvSpPr/>
            <p:nvPr/>
          </p:nvSpPr>
          <p:spPr>
            <a:xfrm>
              <a:off x="473084" y="3265477"/>
              <a:ext cx="1722516" cy="1324019"/>
            </a:xfrm>
            <a:custGeom>
              <a:avLst/>
              <a:gdLst>
                <a:gd name="connsiteX0" fmla="*/ 0 w 1722516"/>
                <a:gd name="connsiteY0" fmla="*/ 0 h 1162507"/>
                <a:gd name="connsiteX1" fmla="*/ 1722516 w 1722516"/>
                <a:gd name="connsiteY1" fmla="*/ 0 h 1162507"/>
                <a:gd name="connsiteX2" fmla="*/ 1722516 w 1722516"/>
                <a:gd name="connsiteY2" fmla="*/ 1162507 h 1162507"/>
                <a:gd name="connsiteX3" fmla="*/ 0 w 1722516"/>
                <a:gd name="connsiteY3" fmla="*/ 1162507 h 1162507"/>
                <a:gd name="connsiteX4" fmla="*/ 0 w 1722516"/>
                <a:gd name="connsiteY4" fmla="*/ 0 h 11625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2516" h="1162507">
                  <a:moveTo>
                    <a:pt x="0" y="0"/>
                  </a:moveTo>
                  <a:lnTo>
                    <a:pt x="1722516" y="0"/>
                  </a:lnTo>
                  <a:lnTo>
                    <a:pt x="1722516" y="1162507"/>
                  </a:lnTo>
                  <a:lnTo>
                    <a:pt x="0" y="1162507"/>
                  </a:lnTo>
                  <a:lnTo>
                    <a:pt x="0" y="0"/>
                  </a:lnTo>
                  <a:close/>
                </a:path>
              </a:pathLst>
            </a:custGeom>
            <a:solidFill>
              <a:srgbClr val="CDD4E4">
                <a:alpha val="89804"/>
              </a:srgbClr>
            </a:solidFill>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spcFirstLastPara="0" vert="horz" wrap="square" lIns="74676" tIns="74676" rIns="99568" bIns="112014" numCol="1" spcCol="1270" anchor="t" anchorCtr="0">
              <a:noAutofit/>
            </a:bodyPr>
            <a:lstStyle/>
            <a:p>
              <a:pPr marL="114300" lvl="1" indent="-114300" algn="l" defTabSz="622300">
                <a:lnSpc>
                  <a:spcPct val="90000"/>
                </a:lnSpc>
                <a:spcBef>
                  <a:spcPct val="0"/>
                </a:spcBef>
                <a:spcAft>
                  <a:spcPct val="15000"/>
                </a:spcAft>
                <a:buChar char="•"/>
              </a:pPr>
              <a:endParaRPr lang="en-US" sz="1400" kern="1200">
                <a:latin typeface="Arial Nova" panose="020B0504020202020204" pitchFamily="34" charset="0"/>
              </a:endParaRPr>
            </a:p>
          </p:txBody>
        </p:sp>
        <p:sp>
          <p:nvSpPr>
            <p:cNvPr id="8" name="Freeform: Shape 7">
              <a:extLst>
                <a:ext uri="{FF2B5EF4-FFF2-40B4-BE49-F238E27FC236}">
                  <a16:creationId xmlns:a16="http://schemas.microsoft.com/office/drawing/2014/main" id="{7A09BE43-2E17-4632-B2FC-4FF5D6426386}"/>
                </a:ext>
              </a:extLst>
            </p:cNvPr>
            <p:cNvSpPr/>
            <p:nvPr/>
          </p:nvSpPr>
          <p:spPr>
            <a:xfrm>
              <a:off x="2344863" y="2925543"/>
              <a:ext cx="1722516" cy="339934"/>
            </a:xfrm>
            <a:custGeom>
              <a:avLst/>
              <a:gdLst>
                <a:gd name="connsiteX0" fmla="*/ 0 w 1722516"/>
                <a:gd name="connsiteY0" fmla="*/ 0 h 501446"/>
                <a:gd name="connsiteX1" fmla="*/ 1722516 w 1722516"/>
                <a:gd name="connsiteY1" fmla="*/ 0 h 501446"/>
                <a:gd name="connsiteX2" fmla="*/ 1722516 w 1722516"/>
                <a:gd name="connsiteY2" fmla="*/ 501446 h 501446"/>
                <a:gd name="connsiteX3" fmla="*/ 0 w 1722516"/>
                <a:gd name="connsiteY3" fmla="*/ 501446 h 501446"/>
                <a:gd name="connsiteX4" fmla="*/ 0 w 1722516"/>
                <a:gd name="connsiteY4" fmla="*/ 0 h 5014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2516" h="501446">
                  <a:moveTo>
                    <a:pt x="0" y="0"/>
                  </a:moveTo>
                  <a:lnTo>
                    <a:pt x="1722516" y="0"/>
                  </a:lnTo>
                  <a:lnTo>
                    <a:pt x="1722516" y="501446"/>
                  </a:lnTo>
                  <a:lnTo>
                    <a:pt x="0" y="501446"/>
                  </a:lnTo>
                  <a:lnTo>
                    <a:pt x="0" y="0"/>
                  </a:lnTo>
                  <a:close/>
                </a:path>
              </a:pathLst>
            </a:custGeom>
            <a:solidFill>
              <a:schemeClr val="accent2"/>
            </a:solidFill>
            <a:ln>
              <a:noFill/>
            </a:ln>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99568" tIns="56896" rIns="99568" bIns="56896" numCol="1" spcCol="1270" anchor="ctr" anchorCtr="0">
              <a:noAutofit/>
            </a:bodyPr>
            <a:lstStyle/>
            <a:p>
              <a:pPr lvl="0" algn="ctr"/>
              <a:r>
                <a:rPr lang="en-US" sz="2600" b="1" kern="1200">
                  <a:latin typeface="Arial Nova" panose="020B0504020202020204" pitchFamily="34" charset="0"/>
                </a:rPr>
                <a:t>Relative Accuracy</a:t>
              </a:r>
              <a:endParaRPr lang="en-US" sz="1400" b="1" kern="1200">
                <a:latin typeface="Arial Nova" panose="020B0504020202020204" pitchFamily="34" charset="0"/>
              </a:endParaRPr>
            </a:p>
          </p:txBody>
        </p:sp>
        <p:sp>
          <p:nvSpPr>
            <p:cNvPr id="9" name="Freeform: Shape 8">
              <a:extLst>
                <a:ext uri="{FF2B5EF4-FFF2-40B4-BE49-F238E27FC236}">
                  <a16:creationId xmlns:a16="http://schemas.microsoft.com/office/drawing/2014/main" id="{42E63936-4362-425B-B525-4F7A7B944D19}"/>
                </a:ext>
              </a:extLst>
            </p:cNvPr>
            <p:cNvSpPr/>
            <p:nvPr/>
          </p:nvSpPr>
          <p:spPr>
            <a:xfrm>
              <a:off x="2344863" y="3265477"/>
              <a:ext cx="1722516" cy="1324019"/>
            </a:xfrm>
            <a:custGeom>
              <a:avLst/>
              <a:gdLst>
                <a:gd name="connsiteX0" fmla="*/ 0 w 1722516"/>
                <a:gd name="connsiteY0" fmla="*/ 0 h 1162507"/>
                <a:gd name="connsiteX1" fmla="*/ 1722516 w 1722516"/>
                <a:gd name="connsiteY1" fmla="*/ 0 h 1162507"/>
                <a:gd name="connsiteX2" fmla="*/ 1722516 w 1722516"/>
                <a:gd name="connsiteY2" fmla="*/ 1162507 h 1162507"/>
                <a:gd name="connsiteX3" fmla="*/ 0 w 1722516"/>
                <a:gd name="connsiteY3" fmla="*/ 1162507 h 1162507"/>
                <a:gd name="connsiteX4" fmla="*/ 0 w 1722516"/>
                <a:gd name="connsiteY4" fmla="*/ 0 h 11625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2516" h="1162507">
                  <a:moveTo>
                    <a:pt x="0" y="0"/>
                  </a:moveTo>
                  <a:lnTo>
                    <a:pt x="1722516" y="0"/>
                  </a:lnTo>
                  <a:lnTo>
                    <a:pt x="1722516" y="1162507"/>
                  </a:lnTo>
                  <a:lnTo>
                    <a:pt x="0" y="1162507"/>
                  </a:lnTo>
                  <a:lnTo>
                    <a:pt x="0" y="0"/>
                  </a:lnTo>
                  <a:close/>
                </a:path>
              </a:pathLst>
            </a:custGeom>
            <a:solidFill>
              <a:srgbClr val="CDD4E4">
                <a:alpha val="90000"/>
              </a:srgbClr>
            </a:solidFill>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spcFirstLastPara="0" vert="horz" wrap="square" lIns="74676" tIns="74676" rIns="99568" bIns="112014" numCol="1" spcCol="1270" anchor="t" anchorCtr="0">
              <a:noAutofit/>
            </a:bodyPr>
            <a:lstStyle/>
            <a:p>
              <a:pPr marL="114300" lvl="1" indent="-114300" algn="l" defTabSz="622300">
                <a:lnSpc>
                  <a:spcPct val="90000"/>
                </a:lnSpc>
                <a:spcBef>
                  <a:spcPct val="0"/>
                </a:spcBef>
                <a:spcAft>
                  <a:spcPct val="15000"/>
                </a:spcAft>
                <a:buChar char="•"/>
              </a:pPr>
              <a:endParaRPr lang="en-US" sz="1400" kern="1200">
                <a:latin typeface="Arial Nova" panose="020B0504020202020204" pitchFamily="34" charset="0"/>
              </a:endParaRPr>
            </a:p>
          </p:txBody>
        </p:sp>
      </p:grpSp>
      <p:sp>
        <p:nvSpPr>
          <p:cNvPr id="13" name="Rectangle 12">
            <a:extLst>
              <a:ext uri="{FF2B5EF4-FFF2-40B4-BE49-F238E27FC236}">
                <a16:creationId xmlns:a16="http://schemas.microsoft.com/office/drawing/2014/main" id="{9F320657-E909-4B75-ADB7-A7DEDFAF16AD}"/>
              </a:ext>
            </a:extLst>
          </p:cNvPr>
          <p:cNvSpPr/>
          <p:nvPr/>
        </p:nvSpPr>
        <p:spPr>
          <a:xfrm>
            <a:off x="495204" y="2285188"/>
            <a:ext cx="5077361" cy="1107996"/>
          </a:xfrm>
          <a:prstGeom prst="rect">
            <a:avLst/>
          </a:prstGeom>
        </p:spPr>
        <p:txBody>
          <a:bodyPr wrap="square">
            <a:spAutoFit/>
          </a:bodyPr>
          <a:lstStyle/>
          <a:p>
            <a:pPr marL="285750" lvl="0" indent="-285750">
              <a:buFont typeface="Arial" panose="020B0604020202020204" pitchFamily="34" charset="0"/>
              <a:buChar char="•"/>
            </a:pPr>
            <a:r>
              <a:rPr lang="en-US" sz="2200">
                <a:solidFill>
                  <a:srgbClr val="000000"/>
                </a:solidFill>
                <a:latin typeface="Arial Nova" panose="020B0504020202020204" pitchFamily="34" charset="0"/>
              </a:rPr>
              <a:t>&lt; 2.5% of span value</a:t>
            </a:r>
          </a:p>
          <a:p>
            <a:pPr marL="285750" lvl="0" indent="-285750">
              <a:buFont typeface="Arial" panose="020B0604020202020204" pitchFamily="34" charset="0"/>
              <a:buChar char="•"/>
            </a:pPr>
            <a:r>
              <a:rPr lang="en-US" sz="2200">
                <a:solidFill>
                  <a:srgbClr val="000000"/>
                </a:solidFill>
                <a:latin typeface="Arial Nova" panose="020B0504020202020204" pitchFamily="34" charset="0"/>
              </a:rPr>
              <a:t>No adjustments to CEMS prior to daily measurement</a:t>
            </a:r>
          </a:p>
        </p:txBody>
      </p:sp>
      <p:sp>
        <p:nvSpPr>
          <p:cNvPr id="14" name="Rectangle 13">
            <a:extLst>
              <a:ext uri="{FF2B5EF4-FFF2-40B4-BE49-F238E27FC236}">
                <a16:creationId xmlns:a16="http://schemas.microsoft.com/office/drawing/2014/main" id="{503745EE-112A-46D1-AF7A-6DBAAA5D5854}"/>
              </a:ext>
            </a:extLst>
          </p:cNvPr>
          <p:cNvSpPr/>
          <p:nvPr/>
        </p:nvSpPr>
        <p:spPr>
          <a:xfrm>
            <a:off x="6417995" y="2304569"/>
            <a:ext cx="5278801" cy="1361911"/>
          </a:xfrm>
          <a:prstGeom prst="rect">
            <a:avLst/>
          </a:prstGeom>
        </p:spPr>
        <p:txBody>
          <a:bodyPr wrap="square">
            <a:spAutoFit/>
          </a:bodyPr>
          <a:lstStyle/>
          <a:p>
            <a:pPr marL="285750" lvl="0" indent="-285750" defTabSz="1066800">
              <a:lnSpc>
                <a:spcPct val="90000"/>
              </a:lnSpc>
              <a:spcBef>
                <a:spcPct val="0"/>
              </a:spcBef>
              <a:spcAft>
                <a:spcPct val="15000"/>
              </a:spcAft>
              <a:buFont typeface="Arial" panose="020B0604020202020204" pitchFamily="34" charset="0"/>
              <a:buChar char="•"/>
            </a:pPr>
            <a:r>
              <a:rPr lang="en-US" sz="2200">
                <a:solidFill>
                  <a:srgbClr val="000000"/>
                </a:solidFill>
                <a:latin typeface="Arial Nova" panose="020B0504020202020204" pitchFamily="34" charset="0"/>
              </a:rPr>
              <a:t>&lt; 20% of average RM or &lt; 10% of the applicable standard</a:t>
            </a:r>
          </a:p>
          <a:p>
            <a:pPr marL="285750" lvl="0" indent="-285750" defTabSz="1066800">
              <a:lnSpc>
                <a:spcPct val="90000"/>
              </a:lnSpc>
              <a:spcBef>
                <a:spcPct val="0"/>
              </a:spcBef>
              <a:spcAft>
                <a:spcPct val="15000"/>
              </a:spcAft>
              <a:buFont typeface="Arial" panose="020B0604020202020204" pitchFamily="34" charset="0"/>
              <a:buChar char="•"/>
            </a:pPr>
            <a:r>
              <a:rPr lang="en-US" sz="2200">
                <a:solidFill>
                  <a:srgbClr val="000000"/>
                </a:solidFill>
                <a:latin typeface="Arial Nova" panose="020B0504020202020204" pitchFamily="34" charset="0"/>
              </a:rPr>
              <a:t>Use RM as specified in applicable subpart or regulation</a:t>
            </a:r>
          </a:p>
        </p:txBody>
      </p:sp>
      <p:sp>
        <p:nvSpPr>
          <p:cNvPr id="5" name="TextBox 4">
            <a:extLst>
              <a:ext uri="{FF2B5EF4-FFF2-40B4-BE49-F238E27FC236}">
                <a16:creationId xmlns:a16="http://schemas.microsoft.com/office/drawing/2014/main" id="{A296C1AB-42B9-4FC1-9BE7-9E06E4363AA4}"/>
              </a:ext>
            </a:extLst>
          </p:cNvPr>
          <p:cNvSpPr txBox="1"/>
          <p:nvPr/>
        </p:nvSpPr>
        <p:spPr>
          <a:xfrm>
            <a:off x="352425" y="5684468"/>
            <a:ext cx="11487149" cy="622182"/>
          </a:xfrm>
          <a:prstGeom prst="rect">
            <a:avLst/>
          </a:prstGeom>
          <a:solidFill>
            <a:srgbClr val="E3EAF2"/>
          </a:solidFill>
          <a:ln>
            <a:noFill/>
          </a:ln>
        </p:spPr>
        <p:style>
          <a:lnRef idx="1">
            <a:schemeClr val="accent1"/>
          </a:lnRef>
          <a:fillRef idx="2">
            <a:schemeClr val="accent1"/>
          </a:fillRef>
          <a:effectRef idx="1">
            <a:schemeClr val="accent1"/>
          </a:effectRef>
          <a:fontRef idx="minor">
            <a:schemeClr val="dk1"/>
          </a:fontRef>
        </p:style>
        <p:txBody>
          <a:bodyPr rtlCol="0" anchor="ctr"/>
          <a:lstStyle>
            <a:defPPr>
              <a:defRPr lang="en-US"/>
            </a:defPPr>
            <a:lvl1pPr>
              <a:defRPr sz="2000" b="1">
                <a:solidFill>
                  <a:srgbClr val="000000"/>
                </a:solidFill>
                <a:latin typeface="Arial Nova" panose="020B0504020202020204" pitchFamily="34" charset="0"/>
              </a:defRPr>
            </a:lvl1pPr>
            <a:lvl2pPr>
              <a:defRPr>
                <a:solidFill>
                  <a:schemeClr val="dk1"/>
                </a:solidFill>
              </a:defRPr>
            </a:lvl2pPr>
            <a:lvl3pPr>
              <a:defRPr>
                <a:solidFill>
                  <a:schemeClr val="dk1"/>
                </a:solidFill>
              </a:defRPr>
            </a:lvl3pPr>
            <a:lvl4pPr>
              <a:defRPr>
                <a:solidFill>
                  <a:schemeClr val="dk1"/>
                </a:solidFill>
              </a:defRPr>
            </a:lvl4pPr>
            <a:lvl5pPr>
              <a:defRPr>
                <a:solidFill>
                  <a:schemeClr val="dk1"/>
                </a:solidFill>
              </a:defRPr>
            </a:lvl5pPr>
            <a:lvl6pPr>
              <a:defRPr>
                <a:solidFill>
                  <a:schemeClr val="dk1"/>
                </a:solidFill>
              </a:defRPr>
            </a:lvl6pPr>
            <a:lvl7pPr>
              <a:defRPr>
                <a:solidFill>
                  <a:schemeClr val="dk1"/>
                </a:solidFill>
              </a:defRPr>
            </a:lvl7pPr>
            <a:lvl8pPr>
              <a:defRPr>
                <a:solidFill>
                  <a:schemeClr val="dk1"/>
                </a:solidFill>
              </a:defRPr>
            </a:lvl8pPr>
            <a:lvl9pPr>
              <a:defRPr>
                <a:solidFill>
                  <a:schemeClr val="dk1"/>
                </a:solidFill>
              </a:defRPr>
            </a:lvl9pPr>
          </a:lstStyle>
          <a:p>
            <a:r>
              <a:rPr lang="en-US"/>
              <a:t>NOTE: </a:t>
            </a:r>
            <a:r>
              <a:rPr lang="en-US" b="0"/>
              <a:t>Subparts or regulations may require on-going QA. </a:t>
            </a:r>
          </a:p>
        </p:txBody>
      </p:sp>
      <p:sp>
        <p:nvSpPr>
          <p:cNvPr id="4" name="Slide Number Placeholder 3">
            <a:extLst>
              <a:ext uri="{FF2B5EF4-FFF2-40B4-BE49-F238E27FC236}">
                <a16:creationId xmlns:a16="http://schemas.microsoft.com/office/drawing/2014/main" id="{9D5D9F9B-FC54-4DE2-A7EC-8481E3D7C342}"/>
              </a:ext>
            </a:extLst>
          </p:cNvPr>
          <p:cNvSpPr>
            <a:spLocks noGrp="1"/>
          </p:cNvSpPr>
          <p:nvPr>
            <p:ph type="sldNum" sz="quarter" idx="4"/>
          </p:nvPr>
        </p:nvSpPr>
        <p:spPr/>
        <p:txBody>
          <a:bodyPr/>
          <a:lstStyle/>
          <a:p>
            <a:fld id="{9F6A1695-EE1A-47E5-B690-CB114231B8B2}" type="slidenum">
              <a:rPr lang="en-US" smtClean="0">
                <a:latin typeface="Arial Nova" panose="020B0504020202020204" pitchFamily="34" charset="0"/>
              </a:rPr>
              <a:t>112</a:t>
            </a:fld>
            <a:endParaRPr lang="en-US">
              <a:latin typeface="Arial Nova" panose="020B0504020202020204" pitchFamily="34" charset="0"/>
            </a:endParaRPr>
          </a:p>
        </p:txBody>
      </p:sp>
    </p:spTree>
    <p:custDataLst>
      <p:tags r:id="rId1"/>
    </p:custDataLst>
    <p:extLst>
      <p:ext uri="{BB962C8B-B14F-4D97-AF65-F5344CB8AC3E}">
        <p14:creationId xmlns:p14="http://schemas.microsoft.com/office/powerpoint/2010/main" val="33910864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
            <a:extLst>
              <a:ext uri="{FF2B5EF4-FFF2-40B4-BE49-F238E27FC236}">
                <a16:creationId xmlns:a16="http://schemas.microsoft.com/office/drawing/2014/main" id="{60BC1C47-F553-4C01-A1F5-C9F839C23DE5}"/>
              </a:ext>
            </a:extLst>
          </p:cNvPr>
          <p:cNvSpPr>
            <a:spLocks noGrp="1"/>
          </p:cNvSpPr>
          <p:nvPr>
            <p:ph type="title"/>
          </p:nvPr>
        </p:nvSpPr>
        <p:spPr>
          <a:prstGeom prst="rect">
            <a:avLst/>
          </a:prstGeom>
        </p:spPr>
        <p:txBody>
          <a:bodyPr anchor="t">
            <a:noAutofit/>
          </a:bodyPr>
          <a:lstStyle/>
          <a:p>
            <a:pPr>
              <a:lnSpc>
                <a:spcPct val="90000"/>
              </a:lnSpc>
            </a:pPr>
            <a:r>
              <a:rPr lang="en-US" sz="3400"/>
              <a:t>Commonly Used Technology for PS-8</a:t>
            </a:r>
          </a:p>
        </p:txBody>
      </p:sp>
      <p:sp>
        <p:nvSpPr>
          <p:cNvPr id="4" name="Content Placeholder 3">
            <a:extLst>
              <a:ext uri="{FF2B5EF4-FFF2-40B4-BE49-F238E27FC236}">
                <a16:creationId xmlns:a16="http://schemas.microsoft.com/office/drawing/2014/main" id="{B6226D6E-173A-49D6-A180-3A41C0E09FEA}"/>
              </a:ext>
            </a:extLst>
          </p:cNvPr>
          <p:cNvSpPr>
            <a:spLocks noGrp="1"/>
          </p:cNvSpPr>
          <p:nvPr>
            <p:ph idx="1"/>
          </p:nvPr>
        </p:nvSpPr>
        <p:spPr>
          <a:xfrm>
            <a:off x="269106" y="1438276"/>
            <a:ext cx="6838276" cy="4748407"/>
          </a:xfrm>
        </p:spPr>
        <p:txBody>
          <a:bodyPr>
            <a:normAutofit/>
          </a:bodyPr>
          <a:lstStyle/>
          <a:p>
            <a:pPr marL="342900" indent="-342900">
              <a:buFont typeface="Arial" panose="020B0604020202020204" pitchFamily="34" charset="0"/>
              <a:buChar char="•"/>
            </a:pPr>
            <a:r>
              <a:rPr lang="en-US"/>
              <a:t>A flame ionization detector (FID) measures the current induced by ions attracted to and hitting a collector plate. The ions are formed by the combustion of organic compounds in a sample gas. </a:t>
            </a:r>
          </a:p>
          <a:p>
            <a:pPr marL="342900" indent="-342900">
              <a:buFont typeface="Arial" panose="020B0604020202020204" pitchFamily="34" charset="0"/>
              <a:buChar char="•"/>
            </a:pPr>
            <a:r>
              <a:rPr lang="en-US"/>
              <a:t>A gas sample is extracted from the source through a heated sample line and heated filter to an FID. </a:t>
            </a:r>
          </a:p>
          <a:p>
            <a:pPr marL="342900" indent="-342900">
              <a:buFont typeface="Arial" panose="020B0604020202020204" pitchFamily="34" charset="0"/>
              <a:buChar char="•"/>
            </a:pPr>
            <a:r>
              <a:rPr lang="en-US"/>
              <a:t>An FID measures the current, which is directly proportional to the concentration of VOC in the sample. </a:t>
            </a:r>
          </a:p>
          <a:p>
            <a:pPr marL="781812" lvl="1" indent="-342900"/>
            <a:r>
              <a:rPr lang="en-US"/>
              <a:t>Results are reported as volume concentration equivalents of propane.</a:t>
            </a:r>
          </a:p>
          <a:p>
            <a:endParaRPr lang="en-US"/>
          </a:p>
        </p:txBody>
      </p:sp>
      <p:pic>
        <p:nvPicPr>
          <p:cNvPr id="10" name="Picture Placeholder 9" descr="flame ionization detector or FID">
            <a:extLst>
              <a:ext uri="{FF2B5EF4-FFF2-40B4-BE49-F238E27FC236}">
                <a16:creationId xmlns:a16="http://schemas.microsoft.com/office/drawing/2014/main" id="{6E760D8E-61F5-42A4-BB9F-FEA2110FF95C}"/>
              </a:ext>
            </a:extLst>
          </p:cNvPr>
          <p:cNvPicPr>
            <a:picLocks noGrp="1" noChangeAspect="1"/>
          </p:cNvPicPr>
          <p:nvPr>
            <p:ph type="pic" sz="quarter" idx="10"/>
          </p:nvPr>
        </p:nvPicPr>
        <p:blipFill rotWithShape="1">
          <a:blip r:embed="rId4">
            <a:extLst>
              <a:ext uri="{28A0092B-C50C-407E-A947-70E740481C1C}">
                <a14:useLocalDpi xmlns:a14="http://schemas.microsoft.com/office/drawing/2010/main" val="0"/>
              </a:ext>
            </a:extLst>
          </a:blip>
          <a:srcRect l="17346" t="7260" b="1402"/>
          <a:stretch/>
        </p:blipFill>
        <p:spPr>
          <a:xfrm>
            <a:off x="7107382" y="1429794"/>
            <a:ext cx="4815512" cy="4462183"/>
          </a:xfrm>
        </p:spPr>
      </p:pic>
      <p:sp>
        <p:nvSpPr>
          <p:cNvPr id="9" name="TextBox 8">
            <a:extLst>
              <a:ext uri="{FF2B5EF4-FFF2-40B4-BE49-F238E27FC236}">
                <a16:creationId xmlns:a16="http://schemas.microsoft.com/office/drawing/2014/main" id="{18FF90D6-B988-4B49-B0A8-3B2B1D3A730E}"/>
              </a:ext>
            </a:extLst>
          </p:cNvPr>
          <p:cNvSpPr txBox="1"/>
          <p:nvPr/>
        </p:nvSpPr>
        <p:spPr>
          <a:xfrm>
            <a:off x="9317081" y="5097756"/>
            <a:ext cx="2605814" cy="738664"/>
          </a:xfrm>
          <a:prstGeom prst="rect">
            <a:avLst/>
          </a:prstGeom>
          <a:noFill/>
        </p:spPr>
        <p:txBody>
          <a:bodyPr wrap="square" rtlCol="0">
            <a:spAutoFit/>
          </a:bodyPr>
          <a:lstStyle/>
          <a:p>
            <a:r>
              <a:rPr lang="en-US" sz="1400" i="1">
                <a:latin typeface="Arial Nova" panose="020B0504020202020204" pitchFamily="34" charset="0"/>
              </a:rPr>
              <a:t>Image reprinted with permission from Thermo Fisher Scientific™ </a:t>
            </a:r>
          </a:p>
        </p:txBody>
      </p:sp>
      <p:sp>
        <p:nvSpPr>
          <p:cNvPr id="7" name="Slide Number Placeholder 3">
            <a:extLst>
              <a:ext uri="{FF2B5EF4-FFF2-40B4-BE49-F238E27FC236}">
                <a16:creationId xmlns:a16="http://schemas.microsoft.com/office/drawing/2014/main" id="{24C26226-8397-400E-BFA5-465A030F122E}"/>
              </a:ext>
            </a:extLst>
          </p:cNvPr>
          <p:cNvSpPr>
            <a:spLocks noGrp="1"/>
          </p:cNvSpPr>
          <p:nvPr>
            <p:ph type="sldNum" sz="quarter" idx="4"/>
          </p:nvPr>
        </p:nvSpPr>
        <p:spPr>
          <a:prstGeom prst="rect">
            <a:avLst/>
          </a:prstGeom>
        </p:spPr>
        <p:txBody>
          <a:bodyPr anchor="ctr">
            <a:normAutofit/>
          </a:bodyPr>
          <a:lstStyle/>
          <a:p>
            <a:pPr>
              <a:spcAft>
                <a:spcPts val="600"/>
              </a:spcAft>
            </a:pPr>
            <a:fld id="{9F6A1695-EE1A-47E5-B690-CB114231B8B2}" type="slidenum">
              <a:rPr lang="en-US" smtClean="0"/>
              <a:pPr>
                <a:spcAft>
                  <a:spcPts val="600"/>
                </a:spcAft>
              </a:pPr>
              <a:t>113</a:t>
            </a:fld>
            <a:endParaRPr lang="en-US"/>
          </a:p>
        </p:txBody>
      </p:sp>
    </p:spTree>
    <p:custDataLst>
      <p:tags r:id="rId1"/>
    </p:custDataLst>
    <p:extLst>
      <p:ext uri="{BB962C8B-B14F-4D97-AF65-F5344CB8AC3E}">
        <p14:creationId xmlns:p14="http://schemas.microsoft.com/office/powerpoint/2010/main" val="221929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400A7EC-4D0E-4CFF-B4CF-8EC5367B24D1}"/>
              </a:ext>
            </a:extLst>
          </p:cNvPr>
          <p:cNvSpPr>
            <a:spLocks noGrp="1"/>
          </p:cNvSpPr>
          <p:nvPr>
            <p:ph type="title" idx="4294967295"/>
          </p:nvPr>
        </p:nvSpPr>
        <p:spPr>
          <a:xfrm>
            <a:off x="454302" y="4593445"/>
            <a:ext cx="11656194" cy="753642"/>
          </a:xfrm>
        </p:spPr>
        <p:txBody>
          <a:bodyPr/>
          <a:lstStyle/>
          <a:p>
            <a:r>
              <a:rPr lang="en-US" sz="4600" b="1" kern="1200">
                <a:solidFill>
                  <a:srgbClr val="FFFFFF"/>
                </a:solidFill>
                <a:effectLst/>
                <a:latin typeface="Arial Nova" panose="020B0504020202020204" pitchFamily="34" charset="0"/>
                <a:ea typeface="+mj-ea"/>
                <a:cs typeface="+mj-cs"/>
              </a:rPr>
              <a:t>9.  Let’s Test Your Knowledge!</a:t>
            </a:r>
            <a:endParaRPr lang="en-US"/>
          </a:p>
        </p:txBody>
      </p:sp>
      <p:sp>
        <p:nvSpPr>
          <p:cNvPr id="2" name="Slide Number Placeholder 3">
            <a:extLst>
              <a:ext uri="{FF2B5EF4-FFF2-40B4-BE49-F238E27FC236}">
                <a16:creationId xmlns:a16="http://schemas.microsoft.com/office/drawing/2014/main" id="{C42EA124-3DFD-4734-BC36-50B4466602C8}"/>
              </a:ext>
            </a:extLst>
          </p:cNvPr>
          <p:cNvSpPr txBox="1">
            <a:spLocks/>
          </p:cNvSpPr>
          <p:nvPr/>
        </p:nvSpPr>
        <p:spPr>
          <a:xfrm>
            <a:off x="9179694" y="6405885"/>
            <a:ext cx="2743200" cy="365125"/>
          </a:xfrm>
          <a:prstGeom prst="rect">
            <a:avLst/>
          </a:prstGeom>
        </p:spPr>
        <p:txBody>
          <a:bodyPr vert="horz" lIns="91440" tIns="45720" rIns="91440" bIns="45720" rtlCol="0" anchor="ctr">
            <a:normAutofit/>
          </a:bodyPr>
          <a:lstStyle>
            <a:defPPr>
              <a:defRPr lang="en-US"/>
            </a:defPPr>
            <a:lvl1pPr algn="r">
              <a:spcAft>
                <a:spcPts val="600"/>
              </a:spcAft>
              <a:defRPr lang="en-US" sz="1200" smtClean="0">
                <a:solidFill>
                  <a:schemeClr val="tx1">
                    <a:tint val="75000"/>
                  </a:schemeClr>
                </a:solidFill>
                <a:latin typeface="Arial Nova" panose="020B05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F6A1695-EE1A-47E5-B690-CB114231B8B2}" type="slidenum">
              <a:rPr lang="en-US">
                <a:solidFill>
                  <a:schemeClr val="tx1"/>
                </a:solidFill>
              </a:rPr>
              <a:pPr/>
              <a:t>114</a:t>
            </a:fld>
            <a:endParaRPr lang="en-US">
              <a:solidFill>
                <a:schemeClr val="tx1"/>
              </a:solidFill>
            </a:endParaRPr>
          </a:p>
        </p:txBody>
      </p:sp>
    </p:spTree>
    <p:custDataLst>
      <p:tags r:id="rId1"/>
    </p:custDataLst>
    <p:extLst>
      <p:ext uri="{BB962C8B-B14F-4D97-AF65-F5344CB8AC3E}">
        <p14:creationId xmlns:p14="http://schemas.microsoft.com/office/powerpoint/2010/main" val="5420494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E12406-3D0E-4545-8FB1-C3E08EB693C1}"/>
              </a:ext>
            </a:extLst>
          </p:cNvPr>
          <p:cNvSpPr>
            <a:spLocks noGrp="1"/>
          </p:cNvSpPr>
          <p:nvPr>
            <p:ph type="title" idx="4294967295"/>
          </p:nvPr>
        </p:nvSpPr>
        <p:spPr>
          <a:xfrm>
            <a:off x="4618686" y="137813"/>
            <a:ext cx="7573314" cy="753642"/>
          </a:xfrm>
        </p:spPr>
        <p:txBody>
          <a:bodyPr/>
          <a:lstStyle/>
          <a:p>
            <a:pPr algn="ctr"/>
            <a:r>
              <a:rPr lang="en-US" sz="3600">
                <a:solidFill>
                  <a:srgbClr val="0070C0"/>
                </a:solidFill>
              </a:rPr>
              <a:t>PS-8 – Question 1, 2</a:t>
            </a:r>
          </a:p>
        </p:txBody>
      </p:sp>
      <p:sp>
        <p:nvSpPr>
          <p:cNvPr id="6" name="Title 1">
            <a:extLst>
              <a:ext uri="{FF2B5EF4-FFF2-40B4-BE49-F238E27FC236}">
                <a16:creationId xmlns:a16="http://schemas.microsoft.com/office/drawing/2014/main" id="{C7179A39-369F-477A-B20E-74C05375A963}"/>
              </a:ext>
            </a:extLst>
          </p:cNvPr>
          <p:cNvSpPr txBox="1">
            <a:spLocks/>
          </p:cNvSpPr>
          <p:nvPr/>
        </p:nvSpPr>
        <p:spPr>
          <a:xfrm>
            <a:off x="4877963" y="1511291"/>
            <a:ext cx="7159708" cy="1351410"/>
          </a:xfrm>
          <a:prstGeom prst="rect">
            <a:avLst/>
          </a:prstGeom>
        </p:spPr>
        <p:txBody>
          <a:bodyPr anchor="t">
            <a:noAutofit/>
          </a:bodyPr>
          <a:lstStyle>
            <a:lvl1pPr algn="l" defTabSz="914400" rtl="0" eaLnBrk="1" latinLnBrk="0" hangingPunct="1">
              <a:spcBef>
                <a:spcPct val="0"/>
              </a:spcBef>
              <a:buNone/>
              <a:defRPr sz="4600" b="1" kern="1200">
                <a:solidFill>
                  <a:schemeClr val="tx1"/>
                </a:solidFill>
                <a:latin typeface="Arial Nova" panose="020B0504020202020204" pitchFamily="34" charset="0"/>
                <a:ea typeface="+mj-ea"/>
                <a:cs typeface="+mj-cs"/>
              </a:defRPr>
            </a:lvl1pPr>
          </a:lstStyle>
          <a:p>
            <a:pPr>
              <a:lnSpc>
                <a:spcPct val="90000"/>
              </a:lnSpc>
            </a:pPr>
            <a:r>
              <a:rPr lang="en-US" sz="2200" b="0">
                <a:solidFill>
                  <a:srgbClr val="000000"/>
                </a:solidFill>
              </a:rPr>
              <a:t>1. What is PS-8 primarily used to evaluate?</a:t>
            </a:r>
          </a:p>
        </p:txBody>
      </p:sp>
      <p:sp>
        <p:nvSpPr>
          <p:cNvPr id="18" name="Rectangle: Rounded Corners 17">
            <a:extLst>
              <a:ext uri="{FF2B5EF4-FFF2-40B4-BE49-F238E27FC236}">
                <a16:creationId xmlns:a16="http://schemas.microsoft.com/office/drawing/2014/main" id="{CDDC6F4A-5432-4626-A92D-F841A9D49E6B}"/>
              </a:ext>
            </a:extLst>
          </p:cNvPr>
          <p:cNvSpPr/>
          <p:nvPr/>
        </p:nvSpPr>
        <p:spPr>
          <a:xfrm>
            <a:off x="6453031" y="2179444"/>
            <a:ext cx="2574128" cy="502633"/>
          </a:xfrm>
          <a:prstGeom prst="round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sz="2000" b="1">
                <a:latin typeface="Arial Nova" panose="020B0504020202020204" pitchFamily="34" charset="0"/>
              </a:rPr>
              <a:t>Check Answer</a:t>
            </a:r>
          </a:p>
        </p:txBody>
      </p:sp>
      <p:sp>
        <p:nvSpPr>
          <p:cNvPr id="39" name="Rectangle 38">
            <a:extLst>
              <a:ext uri="{FF2B5EF4-FFF2-40B4-BE49-F238E27FC236}">
                <a16:creationId xmlns:a16="http://schemas.microsoft.com/office/drawing/2014/main" id="{903A2C58-4F3F-48EB-90BB-0577A8ACABF4}"/>
              </a:ext>
            </a:extLst>
          </p:cNvPr>
          <p:cNvSpPr/>
          <p:nvPr/>
        </p:nvSpPr>
        <p:spPr>
          <a:xfrm>
            <a:off x="335003" y="1337868"/>
            <a:ext cx="3864014" cy="493170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nSpc>
                <a:spcPct val="90000"/>
              </a:lnSpc>
            </a:pPr>
            <a:r>
              <a:rPr lang="en-US" sz="2400">
                <a:solidFill>
                  <a:schemeClr val="tx2"/>
                </a:solidFill>
                <a:latin typeface="Arial Nova" panose="020B0504020202020204" pitchFamily="34" charset="0"/>
              </a:rPr>
              <a:t>1. PS-8 is primarily used to evaluate CEMS that measures a mixture of VOC.</a:t>
            </a:r>
          </a:p>
        </p:txBody>
      </p:sp>
      <p:sp>
        <p:nvSpPr>
          <p:cNvPr id="10" name="Title 1">
            <a:extLst>
              <a:ext uri="{FF2B5EF4-FFF2-40B4-BE49-F238E27FC236}">
                <a16:creationId xmlns:a16="http://schemas.microsoft.com/office/drawing/2014/main" id="{2546193C-D6C4-47F6-97E5-249C47ECC034}"/>
              </a:ext>
            </a:extLst>
          </p:cNvPr>
          <p:cNvSpPr txBox="1">
            <a:spLocks/>
          </p:cNvSpPr>
          <p:nvPr/>
        </p:nvSpPr>
        <p:spPr>
          <a:xfrm>
            <a:off x="4877963" y="3237771"/>
            <a:ext cx="7159708" cy="708873"/>
          </a:xfrm>
          <a:prstGeom prst="rect">
            <a:avLst/>
          </a:prstGeom>
        </p:spPr>
        <p:txBody>
          <a:bodyPr anchor="t">
            <a:noAutofit/>
          </a:bodyPr>
          <a:lstStyle>
            <a:lvl1pPr algn="l" defTabSz="914400" rtl="0" eaLnBrk="1" latinLnBrk="0" hangingPunct="1">
              <a:spcBef>
                <a:spcPct val="0"/>
              </a:spcBef>
              <a:buNone/>
              <a:defRPr sz="4600" b="1" kern="1200">
                <a:solidFill>
                  <a:schemeClr val="tx1"/>
                </a:solidFill>
                <a:latin typeface="Arial Nova" panose="020B0504020202020204" pitchFamily="34" charset="0"/>
                <a:ea typeface="+mj-ea"/>
                <a:cs typeface="+mj-cs"/>
              </a:defRPr>
            </a:lvl1pPr>
          </a:lstStyle>
          <a:p>
            <a:pPr>
              <a:lnSpc>
                <a:spcPct val="90000"/>
              </a:lnSpc>
            </a:pPr>
            <a:r>
              <a:rPr lang="en-US" sz="2200" b="0">
                <a:solidFill>
                  <a:srgbClr val="000000"/>
                </a:solidFill>
              </a:rPr>
              <a:t>2. For PS-8, CEMS calibration must not drift by more than ___% from the reference value.</a:t>
            </a:r>
          </a:p>
          <a:p>
            <a:pPr>
              <a:lnSpc>
                <a:spcPct val="90000"/>
              </a:lnSpc>
            </a:pPr>
            <a:endParaRPr lang="en-US" sz="2200" b="0">
              <a:solidFill>
                <a:srgbClr val="000000"/>
              </a:solidFill>
            </a:endParaRPr>
          </a:p>
        </p:txBody>
      </p:sp>
      <p:sp>
        <p:nvSpPr>
          <p:cNvPr id="3" name="Rectangle: Rounded Corners 2">
            <a:extLst>
              <a:ext uri="{FF2B5EF4-FFF2-40B4-BE49-F238E27FC236}">
                <a16:creationId xmlns:a16="http://schemas.microsoft.com/office/drawing/2014/main" id="{23604FB4-B086-42A8-86A8-800E6A5104BD}"/>
              </a:ext>
            </a:extLst>
          </p:cNvPr>
          <p:cNvSpPr/>
          <p:nvPr/>
        </p:nvSpPr>
        <p:spPr>
          <a:xfrm>
            <a:off x="5355671" y="4357010"/>
            <a:ext cx="1575068" cy="502633"/>
          </a:xfrm>
          <a:prstGeom prst="round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lang="en-US" sz="2000" b="1">
                <a:latin typeface="Arial Nova" panose="020B0504020202020204" pitchFamily="34" charset="0"/>
              </a:rPr>
              <a:t>A. 5%</a:t>
            </a:r>
          </a:p>
        </p:txBody>
      </p:sp>
      <p:sp>
        <p:nvSpPr>
          <p:cNvPr id="16" name="Rectangle: Rounded Corners 15">
            <a:extLst>
              <a:ext uri="{FF2B5EF4-FFF2-40B4-BE49-F238E27FC236}">
                <a16:creationId xmlns:a16="http://schemas.microsoft.com/office/drawing/2014/main" id="{7D69F019-165A-4C25-AEBC-FA529DE65942}"/>
              </a:ext>
            </a:extLst>
          </p:cNvPr>
          <p:cNvSpPr/>
          <p:nvPr/>
        </p:nvSpPr>
        <p:spPr>
          <a:xfrm>
            <a:off x="5355671" y="5095392"/>
            <a:ext cx="1575068" cy="502633"/>
          </a:xfrm>
          <a:prstGeom prst="round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lang="en-US" sz="2000" b="1">
                <a:latin typeface="Arial Nova" panose="020B0504020202020204" pitchFamily="34" charset="0"/>
              </a:rPr>
              <a:t>B. 2.5%</a:t>
            </a:r>
          </a:p>
        </p:txBody>
      </p:sp>
      <p:sp>
        <p:nvSpPr>
          <p:cNvPr id="17" name="Rectangle: Rounded Corners 16">
            <a:extLst>
              <a:ext uri="{FF2B5EF4-FFF2-40B4-BE49-F238E27FC236}">
                <a16:creationId xmlns:a16="http://schemas.microsoft.com/office/drawing/2014/main" id="{EFA50A9F-6ECB-420E-8BDE-9FE49BAE44F1}"/>
              </a:ext>
            </a:extLst>
          </p:cNvPr>
          <p:cNvSpPr/>
          <p:nvPr/>
        </p:nvSpPr>
        <p:spPr>
          <a:xfrm>
            <a:off x="7386352" y="4357010"/>
            <a:ext cx="1575068" cy="502633"/>
          </a:xfrm>
          <a:prstGeom prst="round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lang="en-US" sz="2000" b="1">
                <a:latin typeface="Arial Nova" panose="020B0504020202020204" pitchFamily="34" charset="0"/>
              </a:rPr>
              <a:t>C. 8%</a:t>
            </a:r>
          </a:p>
        </p:txBody>
      </p:sp>
      <p:sp>
        <p:nvSpPr>
          <p:cNvPr id="19" name="Rectangle: Rounded Corners 18">
            <a:extLst>
              <a:ext uri="{FF2B5EF4-FFF2-40B4-BE49-F238E27FC236}">
                <a16:creationId xmlns:a16="http://schemas.microsoft.com/office/drawing/2014/main" id="{2F83DEFC-6EBE-46D5-BEAF-E09BB1F99C54}"/>
              </a:ext>
            </a:extLst>
          </p:cNvPr>
          <p:cNvSpPr/>
          <p:nvPr/>
        </p:nvSpPr>
        <p:spPr>
          <a:xfrm>
            <a:off x="7386352" y="5095392"/>
            <a:ext cx="1575068" cy="502633"/>
          </a:xfrm>
          <a:prstGeom prst="round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lang="en-US" sz="2000" b="1">
                <a:latin typeface="Arial Nova" panose="020B0504020202020204" pitchFamily="34" charset="0"/>
              </a:rPr>
              <a:t>D. 10%</a:t>
            </a:r>
          </a:p>
        </p:txBody>
      </p:sp>
      <p:sp>
        <p:nvSpPr>
          <p:cNvPr id="37" name="Rectangle 36">
            <a:extLst>
              <a:ext uri="{FF2B5EF4-FFF2-40B4-BE49-F238E27FC236}">
                <a16:creationId xmlns:a16="http://schemas.microsoft.com/office/drawing/2014/main" id="{D787F20A-8806-42C9-B4B9-326532E19844}"/>
              </a:ext>
            </a:extLst>
          </p:cNvPr>
          <p:cNvSpPr/>
          <p:nvPr/>
        </p:nvSpPr>
        <p:spPr>
          <a:xfrm>
            <a:off x="335003" y="1341773"/>
            <a:ext cx="3864014" cy="493170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nSpc>
                <a:spcPct val="90000"/>
              </a:lnSpc>
            </a:pPr>
            <a:r>
              <a:rPr lang="en-US" sz="2400">
                <a:solidFill>
                  <a:schemeClr val="tx2"/>
                </a:solidFill>
                <a:latin typeface="Arial Nova" panose="020B0504020202020204" pitchFamily="34" charset="0"/>
              </a:rPr>
              <a:t>2. B. 2.5%</a:t>
            </a:r>
          </a:p>
        </p:txBody>
      </p:sp>
      <p:sp>
        <p:nvSpPr>
          <p:cNvPr id="25" name="Slide Number Placeholder 3">
            <a:extLst>
              <a:ext uri="{FF2B5EF4-FFF2-40B4-BE49-F238E27FC236}">
                <a16:creationId xmlns:a16="http://schemas.microsoft.com/office/drawing/2014/main" id="{A5FF6D03-5C8B-4C86-B96D-B9D1ED0FB4B1}"/>
              </a:ext>
            </a:extLst>
          </p:cNvPr>
          <p:cNvSpPr>
            <a:spLocks noGrp="1"/>
          </p:cNvSpPr>
          <p:nvPr>
            <p:ph type="sldNum" sz="quarter" idx="4"/>
          </p:nvPr>
        </p:nvSpPr>
        <p:spPr>
          <a:prstGeom prst="rect">
            <a:avLst/>
          </a:prstGeom>
        </p:spPr>
        <p:txBody>
          <a:bodyPr anchor="ctr">
            <a:normAutofit/>
          </a:bodyPr>
          <a:lstStyle/>
          <a:p>
            <a:pPr>
              <a:spcAft>
                <a:spcPts val="600"/>
              </a:spcAft>
            </a:pPr>
            <a:fld id="{9F6A1695-EE1A-47E5-B690-CB114231B8B2}" type="slidenum">
              <a:rPr lang="en-US" smtClean="0"/>
              <a:pPr>
                <a:spcAft>
                  <a:spcPts val="600"/>
                </a:spcAft>
              </a:pPr>
              <a:t>115</a:t>
            </a:fld>
            <a:endParaRPr lang="en-US"/>
          </a:p>
        </p:txBody>
      </p:sp>
    </p:spTree>
    <p:custDataLst>
      <p:tags r:id="rId1"/>
    </p:custDataLst>
    <p:extLst>
      <p:ext uri="{BB962C8B-B14F-4D97-AF65-F5344CB8AC3E}">
        <p14:creationId xmlns:p14="http://schemas.microsoft.com/office/powerpoint/2010/main" val="14296548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mph" presetSubtype="1" nodeType="clickEffect">
                                  <p:stCondLst>
                                    <p:cond delay="0"/>
                                  </p:stCondLst>
                                  <p:childTnLst>
                                    <p:set>
                                      <p:cBhvr>
                                        <p:cTn id="6" dur="indefinite"/>
                                        <p:tgtEl>
                                          <p:spTgt spid="18"/>
                                        </p:tgtEl>
                                        <p:attrNameLst>
                                          <p:attrName>fillcolor</p:attrName>
                                        </p:attrNameLst>
                                      </p:cBhvr>
                                      <p:to>
                                        <p:clrVal>
                                          <a:schemeClr val="accent1"/>
                                        </p:clrVal>
                                      </p:to>
                                    </p:set>
                                    <p:set>
                                      <p:cBhvr>
                                        <p:cTn id="7" dur="indefinite"/>
                                        <p:tgtEl>
                                          <p:spTgt spid="18"/>
                                        </p:tgtEl>
                                        <p:attrNameLst>
                                          <p:attrName>fill.type</p:attrName>
                                        </p:attrNameLst>
                                      </p:cBhvr>
                                      <p:to>
                                        <p:strVal val="solid"/>
                                      </p:to>
                                    </p:set>
                                    <p:set>
                                      <p:cBhvr>
                                        <p:cTn id="8" dur="indefinite"/>
                                        <p:tgtEl>
                                          <p:spTgt spid="18"/>
                                        </p:tgtEl>
                                        <p:attrNameLst>
                                          <p:attrName>fill.on</p:attrName>
                                        </p:attrNameLst>
                                      </p:cBhvr>
                                      <p:to>
                                        <p:strVal val="true"/>
                                      </p:to>
                                    </p:set>
                                  </p:childTnLst>
                                </p:cTn>
                              </p:par>
                              <p:par>
                                <p:cTn id="9" presetID="53" presetClass="entr" presetSubtype="16" fill="hold" grpId="0" nodeType="withEffect">
                                  <p:stCondLst>
                                    <p:cond delay="0"/>
                                  </p:stCondLst>
                                  <p:childTnLst>
                                    <p:set>
                                      <p:cBhvr>
                                        <p:cTn id="10" dur="1" fill="hold">
                                          <p:stCondLst>
                                            <p:cond delay="0"/>
                                          </p:stCondLst>
                                        </p:cTn>
                                        <p:tgtEl>
                                          <p:spTgt spid="39"/>
                                        </p:tgtEl>
                                        <p:attrNameLst>
                                          <p:attrName>style.visibility</p:attrName>
                                        </p:attrNameLst>
                                      </p:cBhvr>
                                      <p:to>
                                        <p:strVal val="visible"/>
                                      </p:to>
                                    </p:set>
                                    <p:anim calcmode="lin" valueType="num">
                                      <p:cBhvr>
                                        <p:cTn id="11" dur="500" fill="hold"/>
                                        <p:tgtEl>
                                          <p:spTgt spid="39"/>
                                        </p:tgtEl>
                                        <p:attrNameLst>
                                          <p:attrName>ppt_w</p:attrName>
                                        </p:attrNameLst>
                                      </p:cBhvr>
                                      <p:tavLst>
                                        <p:tav tm="0">
                                          <p:val>
                                            <p:fltVal val="0"/>
                                          </p:val>
                                        </p:tav>
                                        <p:tav tm="100000">
                                          <p:val>
                                            <p:strVal val="#ppt_w"/>
                                          </p:val>
                                        </p:tav>
                                      </p:tavLst>
                                    </p:anim>
                                    <p:anim calcmode="lin" valueType="num">
                                      <p:cBhvr>
                                        <p:cTn id="12" dur="500" fill="hold"/>
                                        <p:tgtEl>
                                          <p:spTgt spid="39"/>
                                        </p:tgtEl>
                                        <p:attrNameLst>
                                          <p:attrName>ppt_h</p:attrName>
                                        </p:attrNameLst>
                                      </p:cBhvr>
                                      <p:tavLst>
                                        <p:tav tm="0">
                                          <p:val>
                                            <p:fltVal val="0"/>
                                          </p:val>
                                        </p:tav>
                                        <p:tav tm="100000">
                                          <p:val>
                                            <p:strVal val="#ppt_h"/>
                                          </p:val>
                                        </p:tav>
                                      </p:tavLst>
                                    </p:anim>
                                    <p:animEffect transition="in" filter="fade">
                                      <p:cBhvr>
                                        <p:cTn id="13" dur="500"/>
                                        <p:tgtEl>
                                          <p:spTgt spid="39"/>
                                        </p:tgtEl>
                                      </p:cBhvr>
                                    </p:animEffect>
                                  </p:childTnLst>
                                  <p:subTnLst>
                                    <p:set>
                                      <p:cBhvr override="childStyle">
                                        <p:cTn dur="1" fill="hold" display="0" masterRel="nextClick" afterEffect="1"/>
                                        <p:tgtEl>
                                          <p:spTgt spid="39"/>
                                        </p:tgtEl>
                                        <p:attrNameLst>
                                          <p:attrName>style.visibility</p:attrName>
                                        </p:attrNameLst>
                                      </p:cBhvr>
                                      <p:to>
                                        <p:strVal val="hidden"/>
                                      </p:to>
                                    </p:set>
                                  </p:subTnLst>
                                </p:cTn>
                              </p:par>
                            </p:childTnLst>
                          </p:cTn>
                        </p:par>
                      </p:childTnLst>
                    </p:cTn>
                  </p:par>
                  <p:par>
                    <p:cTn id="14" fill="hold">
                      <p:stCondLst>
                        <p:cond delay="indefinite"/>
                      </p:stCondLst>
                      <p:childTnLst>
                        <p:par>
                          <p:cTn id="15" fill="hold">
                            <p:stCondLst>
                              <p:cond delay="0"/>
                            </p:stCondLst>
                            <p:childTnLst>
                              <p:par>
                                <p:cTn id="16" presetID="1" presetClass="emph" presetSubtype="1" nodeType="clickEffect">
                                  <p:stCondLst>
                                    <p:cond delay="0"/>
                                  </p:stCondLst>
                                  <p:childTnLst>
                                    <p:set>
                                      <p:cBhvr>
                                        <p:cTn id="17" dur="indefinite"/>
                                        <p:tgtEl>
                                          <p:spTgt spid="16"/>
                                        </p:tgtEl>
                                        <p:attrNameLst>
                                          <p:attrName>fillcolor</p:attrName>
                                        </p:attrNameLst>
                                      </p:cBhvr>
                                      <p:to>
                                        <p:clrVal>
                                          <a:schemeClr val="accent1"/>
                                        </p:clrVal>
                                      </p:to>
                                    </p:set>
                                    <p:set>
                                      <p:cBhvr>
                                        <p:cTn id="18" dur="indefinite"/>
                                        <p:tgtEl>
                                          <p:spTgt spid="16"/>
                                        </p:tgtEl>
                                        <p:attrNameLst>
                                          <p:attrName>fill.type</p:attrName>
                                        </p:attrNameLst>
                                      </p:cBhvr>
                                      <p:to>
                                        <p:strVal val="solid"/>
                                      </p:to>
                                    </p:set>
                                    <p:set>
                                      <p:cBhvr>
                                        <p:cTn id="19" dur="indefinite"/>
                                        <p:tgtEl>
                                          <p:spTgt spid="16"/>
                                        </p:tgtEl>
                                        <p:attrNameLst>
                                          <p:attrName>fill.on</p:attrName>
                                        </p:attrNameLst>
                                      </p:cBhvr>
                                      <p:to>
                                        <p:strVal val="true"/>
                                      </p:to>
                                    </p:set>
                                  </p:childTnLst>
                                </p:cTn>
                              </p:par>
                              <p:par>
                                <p:cTn id="20" presetID="53" presetClass="entr" presetSubtype="16" fill="hold" grpId="0" nodeType="withEffect">
                                  <p:stCondLst>
                                    <p:cond delay="0"/>
                                  </p:stCondLst>
                                  <p:childTnLst>
                                    <p:set>
                                      <p:cBhvr>
                                        <p:cTn id="21" dur="1" fill="hold">
                                          <p:stCondLst>
                                            <p:cond delay="0"/>
                                          </p:stCondLst>
                                        </p:cTn>
                                        <p:tgtEl>
                                          <p:spTgt spid="37"/>
                                        </p:tgtEl>
                                        <p:attrNameLst>
                                          <p:attrName>style.visibility</p:attrName>
                                        </p:attrNameLst>
                                      </p:cBhvr>
                                      <p:to>
                                        <p:strVal val="visible"/>
                                      </p:to>
                                    </p:set>
                                    <p:anim calcmode="lin" valueType="num">
                                      <p:cBhvr>
                                        <p:cTn id="22" dur="500" fill="hold"/>
                                        <p:tgtEl>
                                          <p:spTgt spid="37"/>
                                        </p:tgtEl>
                                        <p:attrNameLst>
                                          <p:attrName>ppt_w</p:attrName>
                                        </p:attrNameLst>
                                      </p:cBhvr>
                                      <p:tavLst>
                                        <p:tav tm="0">
                                          <p:val>
                                            <p:fltVal val="0"/>
                                          </p:val>
                                        </p:tav>
                                        <p:tav tm="100000">
                                          <p:val>
                                            <p:strVal val="#ppt_w"/>
                                          </p:val>
                                        </p:tav>
                                      </p:tavLst>
                                    </p:anim>
                                    <p:anim calcmode="lin" valueType="num">
                                      <p:cBhvr>
                                        <p:cTn id="23" dur="500" fill="hold"/>
                                        <p:tgtEl>
                                          <p:spTgt spid="37"/>
                                        </p:tgtEl>
                                        <p:attrNameLst>
                                          <p:attrName>ppt_h</p:attrName>
                                        </p:attrNameLst>
                                      </p:cBhvr>
                                      <p:tavLst>
                                        <p:tav tm="0">
                                          <p:val>
                                            <p:fltVal val="0"/>
                                          </p:val>
                                        </p:tav>
                                        <p:tav tm="100000">
                                          <p:val>
                                            <p:strVal val="#ppt_h"/>
                                          </p:val>
                                        </p:tav>
                                      </p:tavLst>
                                    </p:anim>
                                    <p:animEffect transition="in" filter="fade">
                                      <p:cBhvr>
                                        <p:cTn id="24"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animBg="1"/>
      <p:bldP spid="37" grpId="0" animBg="1"/>
    </p:bld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66F765-332B-4220-A16D-7C51CC3B04DD}"/>
              </a:ext>
            </a:extLst>
          </p:cNvPr>
          <p:cNvSpPr>
            <a:spLocks noGrp="1"/>
          </p:cNvSpPr>
          <p:nvPr>
            <p:ph type="title" idx="4294967295"/>
          </p:nvPr>
        </p:nvSpPr>
        <p:spPr>
          <a:xfrm>
            <a:off x="4586464" y="68772"/>
            <a:ext cx="7605535" cy="753642"/>
          </a:xfrm>
        </p:spPr>
        <p:txBody>
          <a:bodyPr/>
          <a:lstStyle/>
          <a:p>
            <a:pPr algn="ctr"/>
            <a:r>
              <a:rPr lang="en-US" sz="3600">
                <a:solidFill>
                  <a:srgbClr val="0070C0"/>
                </a:solidFill>
              </a:rPr>
              <a:t>PS-8 – Question 3, 4</a:t>
            </a:r>
          </a:p>
        </p:txBody>
      </p:sp>
      <p:sp>
        <p:nvSpPr>
          <p:cNvPr id="18" name="Title 1">
            <a:extLst>
              <a:ext uri="{FF2B5EF4-FFF2-40B4-BE49-F238E27FC236}">
                <a16:creationId xmlns:a16="http://schemas.microsoft.com/office/drawing/2014/main" id="{2596B865-EEB7-46FC-B5D5-74D7A0E61177}"/>
              </a:ext>
            </a:extLst>
          </p:cNvPr>
          <p:cNvSpPr txBox="1">
            <a:spLocks/>
          </p:cNvSpPr>
          <p:nvPr/>
        </p:nvSpPr>
        <p:spPr>
          <a:xfrm>
            <a:off x="4818065" y="1129843"/>
            <a:ext cx="7159708" cy="1351410"/>
          </a:xfrm>
          <a:prstGeom prst="rect">
            <a:avLst/>
          </a:prstGeom>
        </p:spPr>
        <p:txBody>
          <a:bodyPr anchor="t">
            <a:noAutofit/>
          </a:bodyPr>
          <a:lstStyle>
            <a:lvl1pPr algn="l" defTabSz="914400" rtl="0" eaLnBrk="1" latinLnBrk="0" hangingPunct="1">
              <a:spcBef>
                <a:spcPct val="0"/>
              </a:spcBef>
              <a:buNone/>
              <a:defRPr sz="4600" b="1" kern="1200">
                <a:solidFill>
                  <a:schemeClr val="tx1"/>
                </a:solidFill>
                <a:latin typeface="Arial Nova" panose="020B0504020202020204" pitchFamily="34" charset="0"/>
                <a:ea typeface="+mj-ea"/>
                <a:cs typeface="+mj-cs"/>
              </a:defRPr>
            </a:lvl1pPr>
          </a:lstStyle>
          <a:p>
            <a:pPr>
              <a:lnSpc>
                <a:spcPct val="90000"/>
              </a:lnSpc>
            </a:pPr>
            <a:r>
              <a:rPr lang="en-US" sz="2200" b="0">
                <a:solidFill>
                  <a:srgbClr val="000000"/>
                </a:solidFill>
              </a:rPr>
              <a:t>3. For PS-8, the results of a RATA test are considered valid if the CEMS is no greater than ___ % of the mean value of the RM data, or if the applicable emission standard calculation is less than or equal to ____ %.</a:t>
            </a:r>
          </a:p>
          <a:p>
            <a:pPr>
              <a:lnSpc>
                <a:spcPct val="90000"/>
              </a:lnSpc>
            </a:pPr>
            <a:endParaRPr lang="en-US" sz="2200" b="0">
              <a:solidFill>
                <a:srgbClr val="000000"/>
              </a:solidFill>
            </a:endParaRPr>
          </a:p>
        </p:txBody>
      </p:sp>
      <p:sp>
        <p:nvSpPr>
          <p:cNvPr id="19" name="Rectangle: Rounded Corners 18">
            <a:extLst>
              <a:ext uri="{FF2B5EF4-FFF2-40B4-BE49-F238E27FC236}">
                <a16:creationId xmlns:a16="http://schemas.microsoft.com/office/drawing/2014/main" id="{0A03A72E-85DA-4501-98B9-36D29A3E74AB}"/>
              </a:ext>
            </a:extLst>
          </p:cNvPr>
          <p:cNvSpPr/>
          <p:nvPr/>
        </p:nvSpPr>
        <p:spPr>
          <a:xfrm>
            <a:off x="5489450" y="2601516"/>
            <a:ext cx="2574128" cy="502633"/>
          </a:xfrm>
          <a:prstGeom prst="round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000" b="1">
                <a:latin typeface="Arial Nova" panose="020B0504020202020204" pitchFamily="34" charset="0"/>
              </a:rPr>
              <a:t>A. 10% and 5% </a:t>
            </a:r>
          </a:p>
        </p:txBody>
      </p:sp>
      <p:sp>
        <p:nvSpPr>
          <p:cNvPr id="15" name="Rectangle: Rounded Corners 14">
            <a:extLst>
              <a:ext uri="{FF2B5EF4-FFF2-40B4-BE49-F238E27FC236}">
                <a16:creationId xmlns:a16="http://schemas.microsoft.com/office/drawing/2014/main" id="{DE8FCCD7-55F0-47E2-8CCE-BA82CD6188A7}"/>
              </a:ext>
            </a:extLst>
          </p:cNvPr>
          <p:cNvSpPr/>
          <p:nvPr/>
        </p:nvSpPr>
        <p:spPr>
          <a:xfrm>
            <a:off x="5507230" y="3302378"/>
            <a:ext cx="2574128" cy="502633"/>
          </a:xfrm>
          <a:prstGeom prst="round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lang="en-US" sz="2000" b="1">
                <a:latin typeface="Arial Nova" panose="020B0504020202020204" pitchFamily="34" charset="0"/>
              </a:rPr>
              <a:t>B. 15% and 5%</a:t>
            </a:r>
          </a:p>
        </p:txBody>
      </p:sp>
      <p:sp>
        <p:nvSpPr>
          <p:cNvPr id="16" name="Rectangle: Rounded Corners 15">
            <a:extLst>
              <a:ext uri="{FF2B5EF4-FFF2-40B4-BE49-F238E27FC236}">
                <a16:creationId xmlns:a16="http://schemas.microsoft.com/office/drawing/2014/main" id="{DFAEE1E7-03C4-45DF-B486-0BFE496F6C16}"/>
              </a:ext>
            </a:extLst>
          </p:cNvPr>
          <p:cNvSpPr/>
          <p:nvPr/>
        </p:nvSpPr>
        <p:spPr>
          <a:xfrm>
            <a:off x="8389231" y="2601516"/>
            <a:ext cx="2574128" cy="502633"/>
          </a:xfrm>
          <a:prstGeom prst="round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lang="en-US" sz="2000" b="1">
                <a:latin typeface="Arial Nova" panose="020B0504020202020204" pitchFamily="34" charset="0"/>
              </a:rPr>
              <a:t>C. 20% and 10%</a:t>
            </a:r>
          </a:p>
        </p:txBody>
      </p:sp>
      <p:sp>
        <p:nvSpPr>
          <p:cNvPr id="17" name="Rectangle: Rounded Corners 16">
            <a:extLst>
              <a:ext uri="{FF2B5EF4-FFF2-40B4-BE49-F238E27FC236}">
                <a16:creationId xmlns:a16="http://schemas.microsoft.com/office/drawing/2014/main" id="{A757F1AF-8FB0-4C4A-B8A0-2D1955446D72}"/>
              </a:ext>
            </a:extLst>
          </p:cNvPr>
          <p:cNvSpPr/>
          <p:nvPr/>
        </p:nvSpPr>
        <p:spPr>
          <a:xfrm>
            <a:off x="8397919" y="3303182"/>
            <a:ext cx="2574128" cy="502633"/>
          </a:xfrm>
          <a:prstGeom prst="round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lang="en-US" sz="2000" b="1">
                <a:latin typeface="Arial Nova" panose="020B0504020202020204" pitchFamily="34" charset="0"/>
              </a:rPr>
              <a:t>D. 10% and 1%</a:t>
            </a:r>
          </a:p>
        </p:txBody>
      </p:sp>
      <p:sp>
        <p:nvSpPr>
          <p:cNvPr id="39" name="Rectangle 38">
            <a:extLst>
              <a:ext uri="{FF2B5EF4-FFF2-40B4-BE49-F238E27FC236}">
                <a16:creationId xmlns:a16="http://schemas.microsoft.com/office/drawing/2014/main" id="{903A2C58-4F3F-48EB-90BB-0577A8ACABF4}"/>
              </a:ext>
            </a:extLst>
          </p:cNvPr>
          <p:cNvSpPr/>
          <p:nvPr/>
        </p:nvSpPr>
        <p:spPr>
          <a:xfrm>
            <a:off x="258927" y="1129843"/>
            <a:ext cx="3864014" cy="493170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nSpc>
                <a:spcPct val="90000"/>
              </a:lnSpc>
            </a:pPr>
            <a:r>
              <a:rPr lang="en-US" sz="2400">
                <a:solidFill>
                  <a:schemeClr val="tx2"/>
                </a:solidFill>
                <a:latin typeface="Arial Nova" panose="020B0504020202020204" pitchFamily="34" charset="0"/>
              </a:rPr>
              <a:t>3. C. For PS-8, the results of a RATA test are considered valid if the CEMS is no greater than 20% of the mean value of the RM data, or if the applicable emission standard calculation is less than or equal to 10%.</a:t>
            </a:r>
          </a:p>
        </p:txBody>
      </p:sp>
      <p:sp>
        <p:nvSpPr>
          <p:cNvPr id="21" name="Title 1">
            <a:extLst>
              <a:ext uri="{FF2B5EF4-FFF2-40B4-BE49-F238E27FC236}">
                <a16:creationId xmlns:a16="http://schemas.microsoft.com/office/drawing/2014/main" id="{0FAC1856-9808-4D92-A57A-5553BD2902D1}"/>
              </a:ext>
            </a:extLst>
          </p:cNvPr>
          <p:cNvSpPr txBox="1">
            <a:spLocks/>
          </p:cNvSpPr>
          <p:nvPr/>
        </p:nvSpPr>
        <p:spPr>
          <a:xfrm>
            <a:off x="4877963" y="4494920"/>
            <a:ext cx="7159708" cy="1351410"/>
          </a:xfrm>
          <a:prstGeom prst="rect">
            <a:avLst/>
          </a:prstGeom>
        </p:spPr>
        <p:txBody>
          <a:bodyPr anchor="t">
            <a:noAutofit/>
          </a:bodyPr>
          <a:lstStyle>
            <a:lvl1pPr algn="l" defTabSz="914400" rtl="0" eaLnBrk="1" latinLnBrk="0" hangingPunct="1">
              <a:spcBef>
                <a:spcPct val="0"/>
              </a:spcBef>
              <a:buNone/>
              <a:defRPr sz="4600" b="1" kern="1200">
                <a:solidFill>
                  <a:schemeClr val="tx1"/>
                </a:solidFill>
                <a:latin typeface="Arial Nova" panose="020B0504020202020204" pitchFamily="34" charset="0"/>
                <a:ea typeface="+mj-ea"/>
                <a:cs typeface="+mj-cs"/>
              </a:defRPr>
            </a:lvl1pPr>
          </a:lstStyle>
          <a:p>
            <a:pPr>
              <a:lnSpc>
                <a:spcPct val="90000"/>
              </a:lnSpc>
            </a:pPr>
            <a:r>
              <a:rPr lang="en-US" sz="2200" b="0">
                <a:solidFill>
                  <a:srgbClr val="000000"/>
                </a:solidFill>
              </a:rPr>
              <a:t>4. What is the most commonly used technology associated with PS-8?</a:t>
            </a:r>
          </a:p>
        </p:txBody>
      </p:sp>
      <p:sp>
        <p:nvSpPr>
          <p:cNvPr id="3" name="Rectangle: Rounded Corners 2">
            <a:extLst>
              <a:ext uri="{FF2B5EF4-FFF2-40B4-BE49-F238E27FC236}">
                <a16:creationId xmlns:a16="http://schemas.microsoft.com/office/drawing/2014/main" id="{034B0945-3A60-495A-923C-305956E2321A}"/>
              </a:ext>
            </a:extLst>
          </p:cNvPr>
          <p:cNvSpPr/>
          <p:nvPr/>
        </p:nvSpPr>
        <p:spPr>
          <a:xfrm>
            <a:off x="6776514" y="5541392"/>
            <a:ext cx="2574128" cy="502633"/>
          </a:xfrm>
          <a:prstGeom prst="round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sz="2000" b="1">
                <a:latin typeface="Arial Nova" panose="020B0504020202020204" pitchFamily="34" charset="0"/>
              </a:rPr>
              <a:t>Check Answer</a:t>
            </a:r>
          </a:p>
        </p:txBody>
      </p:sp>
      <p:sp>
        <p:nvSpPr>
          <p:cNvPr id="37" name="Rectangle 36">
            <a:extLst>
              <a:ext uri="{FF2B5EF4-FFF2-40B4-BE49-F238E27FC236}">
                <a16:creationId xmlns:a16="http://schemas.microsoft.com/office/drawing/2014/main" id="{D787F20A-8806-42C9-B4B9-326532E19844}"/>
              </a:ext>
            </a:extLst>
          </p:cNvPr>
          <p:cNvSpPr/>
          <p:nvPr/>
        </p:nvSpPr>
        <p:spPr>
          <a:xfrm>
            <a:off x="264430" y="1129843"/>
            <a:ext cx="3864014" cy="493170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nSpc>
                <a:spcPct val="90000"/>
              </a:lnSpc>
            </a:pPr>
            <a:r>
              <a:rPr lang="en-US" sz="2400">
                <a:solidFill>
                  <a:schemeClr val="tx2"/>
                </a:solidFill>
                <a:latin typeface="Arial Nova" panose="020B0504020202020204" pitchFamily="34" charset="0"/>
              </a:rPr>
              <a:t>4. The most commonly used technology associated with PS-8 is an FID.</a:t>
            </a:r>
          </a:p>
        </p:txBody>
      </p:sp>
      <p:sp>
        <p:nvSpPr>
          <p:cNvPr id="25" name="Slide Number Placeholder 3">
            <a:extLst>
              <a:ext uri="{FF2B5EF4-FFF2-40B4-BE49-F238E27FC236}">
                <a16:creationId xmlns:a16="http://schemas.microsoft.com/office/drawing/2014/main" id="{A5FF6D03-5C8B-4C86-B96D-B9D1ED0FB4B1}"/>
              </a:ext>
            </a:extLst>
          </p:cNvPr>
          <p:cNvSpPr>
            <a:spLocks noGrp="1"/>
          </p:cNvSpPr>
          <p:nvPr>
            <p:ph type="sldNum" sz="quarter" idx="4"/>
          </p:nvPr>
        </p:nvSpPr>
        <p:spPr>
          <a:prstGeom prst="rect">
            <a:avLst/>
          </a:prstGeom>
        </p:spPr>
        <p:txBody>
          <a:bodyPr anchor="ctr">
            <a:normAutofit/>
          </a:bodyPr>
          <a:lstStyle/>
          <a:p>
            <a:pPr>
              <a:spcAft>
                <a:spcPts val="600"/>
              </a:spcAft>
            </a:pPr>
            <a:fld id="{9F6A1695-EE1A-47E5-B690-CB114231B8B2}" type="slidenum">
              <a:rPr lang="en-US" smtClean="0"/>
              <a:pPr>
                <a:spcAft>
                  <a:spcPts val="600"/>
                </a:spcAft>
              </a:pPr>
              <a:t>116</a:t>
            </a:fld>
            <a:endParaRPr lang="en-US"/>
          </a:p>
        </p:txBody>
      </p:sp>
    </p:spTree>
    <p:custDataLst>
      <p:tags r:id="rId1"/>
    </p:custDataLst>
    <p:extLst>
      <p:ext uri="{BB962C8B-B14F-4D97-AF65-F5344CB8AC3E}">
        <p14:creationId xmlns:p14="http://schemas.microsoft.com/office/powerpoint/2010/main" val="23518418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mph" presetSubtype="1" nodeType="clickEffect">
                                  <p:stCondLst>
                                    <p:cond delay="0"/>
                                  </p:stCondLst>
                                  <p:childTnLst>
                                    <p:set>
                                      <p:cBhvr>
                                        <p:cTn id="6" dur="indefinite"/>
                                        <p:tgtEl>
                                          <p:spTgt spid="16"/>
                                        </p:tgtEl>
                                        <p:attrNameLst>
                                          <p:attrName>fillcolor</p:attrName>
                                        </p:attrNameLst>
                                      </p:cBhvr>
                                      <p:to>
                                        <p:clrVal>
                                          <a:schemeClr val="accent1"/>
                                        </p:clrVal>
                                      </p:to>
                                    </p:set>
                                    <p:set>
                                      <p:cBhvr>
                                        <p:cTn id="7" dur="indefinite"/>
                                        <p:tgtEl>
                                          <p:spTgt spid="16"/>
                                        </p:tgtEl>
                                        <p:attrNameLst>
                                          <p:attrName>fill.type</p:attrName>
                                        </p:attrNameLst>
                                      </p:cBhvr>
                                      <p:to>
                                        <p:strVal val="solid"/>
                                      </p:to>
                                    </p:set>
                                    <p:set>
                                      <p:cBhvr>
                                        <p:cTn id="8" dur="indefinite"/>
                                        <p:tgtEl>
                                          <p:spTgt spid="16"/>
                                        </p:tgtEl>
                                        <p:attrNameLst>
                                          <p:attrName>fill.on</p:attrName>
                                        </p:attrNameLst>
                                      </p:cBhvr>
                                      <p:to>
                                        <p:strVal val="true"/>
                                      </p:to>
                                    </p:set>
                                  </p:childTnLst>
                                </p:cTn>
                              </p:par>
                              <p:par>
                                <p:cTn id="9" presetID="53" presetClass="entr" presetSubtype="16" fill="hold" grpId="0" nodeType="withEffect">
                                  <p:stCondLst>
                                    <p:cond delay="0"/>
                                  </p:stCondLst>
                                  <p:childTnLst>
                                    <p:set>
                                      <p:cBhvr>
                                        <p:cTn id="10" dur="1" fill="hold">
                                          <p:stCondLst>
                                            <p:cond delay="0"/>
                                          </p:stCondLst>
                                        </p:cTn>
                                        <p:tgtEl>
                                          <p:spTgt spid="39"/>
                                        </p:tgtEl>
                                        <p:attrNameLst>
                                          <p:attrName>style.visibility</p:attrName>
                                        </p:attrNameLst>
                                      </p:cBhvr>
                                      <p:to>
                                        <p:strVal val="visible"/>
                                      </p:to>
                                    </p:set>
                                    <p:anim calcmode="lin" valueType="num">
                                      <p:cBhvr>
                                        <p:cTn id="11" dur="500" fill="hold"/>
                                        <p:tgtEl>
                                          <p:spTgt spid="39"/>
                                        </p:tgtEl>
                                        <p:attrNameLst>
                                          <p:attrName>ppt_w</p:attrName>
                                        </p:attrNameLst>
                                      </p:cBhvr>
                                      <p:tavLst>
                                        <p:tav tm="0">
                                          <p:val>
                                            <p:fltVal val="0"/>
                                          </p:val>
                                        </p:tav>
                                        <p:tav tm="100000">
                                          <p:val>
                                            <p:strVal val="#ppt_w"/>
                                          </p:val>
                                        </p:tav>
                                      </p:tavLst>
                                    </p:anim>
                                    <p:anim calcmode="lin" valueType="num">
                                      <p:cBhvr>
                                        <p:cTn id="12" dur="500" fill="hold"/>
                                        <p:tgtEl>
                                          <p:spTgt spid="39"/>
                                        </p:tgtEl>
                                        <p:attrNameLst>
                                          <p:attrName>ppt_h</p:attrName>
                                        </p:attrNameLst>
                                      </p:cBhvr>
                                      <p:tavLst>
                                        <p:tav tm="0">
                                          <p:val>
                                            <p:fltVal val="0"/>
                                          </p:val>
                                        </p:tav>
                                        <p:tav tm="100000">
                                          <p:val>
                                            <p:strVal val="#ppt_h"/>
                                          </p:val>
                                        </p:tav>
                                      </p:tavLst>
                                    </p:anim>
                                    <p:animEffect transition="in" filter="fade">
                                      <p:cBhvr>
                                        <p:cTn id="13" dur="500"/>
                                        <p:tgtEl>
                                          <p:spTgt spid="39"/>
                                        </p:tgtEl>
                                      </p:cBhvr>
                                    </p:animEffect>
                                  </p:childTnLst>
                                  <p:subTnLst>
                                    <p:set>
                                      <p:cBhvr override="childStyle">
                                        <p:cTn dur="1" fill="hold" display="0" masterRel="nextClick" afterEffect="1"/>
                                        <p:tgtEl>
                                          <p:spTgt spid="39"/>
                                        </p:tgtEl>
                                        <p:attrNameLst>
                                          <p:attrName>style.visibility</p:attrName>
                                        </p:attrNameLst>
                                      </p:cBhvr>
                                      <p:to>
                                        <p:strVal val="hidden"/>
                                      </p:to>
                                    </p:set>
                                  </p:subTnLst>
                                </p:cTn>
                              </p:par>
                            </p:childTnLst>
                          </p:cTn>
                        </p:par>
                      </p:childTnLst>
                    </p:cTn>
                  </p:par>
                  <p:par>
                    <p:cTn id="14" fill="hold">
                      <p:stCondLst>
                        <p:cond delay="indefinite"/>
                      </p:stCondLst>
                      <p:childTnLst>
                        <p:par>
                          <p:cTn id="15" fill="hold">
                            <p:stCondLst>
                              <p:cond delay="0"/>
                            </p:stCondLst>
                            <p:childTnLst>
                              <p:par>
                                <p:cTn id="16" presetID="1" presetClass="emph" presetSubtype="1" nodeType="clickEffect">
                                  <p:stCondLst>
                                    <p:cond delay="0"/>
                                  </p:stCondLst>
                                  <p:childTnLst>
                                    <p:set>
                                      <p:cBhvr>
                                        <p:cTn id="17" dur="indefinite"/>
                                        <p:tgtEl>
                                          <p:spTgt spid="3"/>
                                        </p:tgtEl>
                                        <p:attrNameLst>
                                          <p:attrName>fillcolor</p:attrName>
                                        </p:attrNameLst>
                                      </p:cBhvr>
                                      <p:to>
                                        <p:clrVal>
                                          <a:schemeClr val="accent1"/>
                                        </p:clrVal>
                                      </p:to>
                                    </p:set>
                                    <p:set>
                                      <p:cBhvr>
                                        <p:cTn id="18" dur="indefinite"/>
                                        <p:tgtEl>
                                          <p:spTgt spid="3"/>
                                        </p:tgtEl>
                                        <p:attrNameLst>
                                          <p:attrName>fill.type</p:attrName>
                                        </p:attrNameLst>
                                      </p:cBhvr>
                                      <p:to>
                                        <p:strVal val="solid"/>
                                      </p:to>
                                    </p:set>
                                    <p:set>
                                      <p:cBhvr>
                                        <p:cTn id="19" dur="indefinite"/>
                                        <p:tgtEl>
                                          <p:spTgt spid="3"/>
                                        </p:tgtEl>
                                        <p:attrNameLst>
                                          <p:attrName>fill.on</p:attrName>
                                        </p:attrNameLst>
                                      </p:cBhvr>
                                      <p:to>
                                        <p:strVal val="true"/>
                                      </p:to>
                                    </p:set>
                                  </p:childTnLst>
                                </p:cTn>
                              </p:par>
                              <p:par>
                                <p:cTn id="20" presetID="53" presetClass="entr" presetSubtype="16" fill="hold" grpId="0" nodeType="withEffect">
                                  <p:stCondLst>
                                    <p:cond delay="0"/>
                                  </p:stCondLst>
                                  <p:childTnLst>
                                    <p:set>
                                      <p:cBhvr>
                                        <p:cTn id="21" dur="1" fill="hold">
                                          <p:stCondLst>
                                            <p:cond delay="0"/>
                                          </p:stCondLst>
                                        </p:cTn>
                                        <p:tgtEl>
                                          <p:spTgt spid="37"/>
                                        </p:tgtEl>
                                        <p:attrNameLst>
                                          <p:attrName>style.visibility</p:attrName>
                                        </p:attrNameLst>
                                      </p:cBhvr>
                                      <p:to>
                                        <p:strVal val="visible"/>
                                      </p:to>
                                    </p:set>
                                    <p:anim calcmode="lin" valueType="num">
                                      <p:cBhvr>
                                        <p:cTn id="22" dur="500" fill="hold"/>
                                        <p:tgtEl>
                                          <p:spTgt spid="37"/>
                                        </p:tgtEl>
                                        <p:attrNameLst>
                                          <p:attrName>ppt_w</p:attrName>
                                        </p:attrNameLst>
                                      </p:cBhvr>
                                      <p:tavLst>
                                        <p:tav tm="0">
                                          <p:val>
                                            <p:fltVal val="0"/>
                                          </p:val>
                                        </p:tav>
                                        <p:tav tm="100000">
                                          <p:val>
                                            <p:strVal val="#ppt_w"/>
                                          </p:val>
                                        </p:tav>
                                      </p:tavLst>
                                    </p:anim>
                                    <p:anim calcmode="lin" valueType="num">
                                      <p:cBhvr>
                                        <p:cTn id="23" dur="500" fill="hold"/>
                                        <p:tgtEl>
                                          <p:spTgt spid="37"/>
                                        </p:tgtEl>
                                        <p:attrNameLst>
                                          <p:attrName>ppt_h</p:attrName>
                                        </p:attrNameLst>
                                      </p:cBhvr>
                                      <p:tavLst>
                                        <p:tav tm="0">
                                          <p:val>
                                            <p:fltVal val="0"/>
                                          </p:val>
                                        </p:tav>
                                        <p:tav tm="100000">
                                          <p:val>
                                            <p:strVal val="#ppt_h"/>
                                          </p:val>
                                        </p:tav>
                                      </p:tavLst>
                                    </p:anim>
                                    <p:animEffect transition="in" filter="fade">
                                      <p:cBhvr>
                                        <p:cTn id="24"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animBg="1"/>
      <p:bldP spid="37" grpId="0" animBg="1"/>
    </p:bld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5623B2F6-2999-404A-A36A-A477246C462C}"/>
              </a:ext>
            </a:extLst>
          </p:cNvPr>
          <p:cNvSpPr>
            <a:spLocks noGrp="1"/>
          </p:cNvSpPr>
          <p:nvPr>
            <p:ph type="title"/>
          </p:nvPr>
        </p:nvSpPr>
        <p:spPr>
          <a:xfrm>
            <a:off x="593982" y="1268806"/>
            <a:ext cx="4108174" cy="4320388"/>
          </a:xfrm>
        </p:spPr>
        <p:txBody>
          <a:bodyPr/>
          <a:lstStyle/>
          <a:p>
            <a:r>
              <a:rPr lang="en-US" sz="3600"/>
              <a:t>Performance Specification 8A</a:t>
            </a:r>
            <a:br>
              <a:rPr lang="en-US" sz="3600"/>
            </a:br>
            <a:r>
              <a:rPr lang="en-US" sz="3600"/>
              <a:t>(PS-8A)</a:t>
            </a:r>
            <a:br>
              <a:rPr lang="en-US" sz="3600"/>
            </a:br>
            <a:br>
              <a:rPr lang="en-US" sz="3600"/>
            </a:br>
            <a:br>
              <a:rPr lang="en-US" sz="1600"/>
            </a:br>
            <a:r>
              <a:rPr lang="en-US" sz="2400"/>
              <a:t>Specifications and Test Procedures for Total Hydrocarbons (THC) Continuous Emission Monitoring Systems (CEMS)</a:t>
            </a:r>
            <a:br>
              <a:rPr lang="en-US" sz="2400"/>
            </a:br>
            <a:r>
              <a:rPr lang="en-US" sz="2400"/>
              <a:t> in Stationary Sources</a:t>
            </a:r>
            <a:br>
              <a:rPr lang="en-US" sz="2400"/>
            </a:br>
            <a:endParaRPr lang="en-US" sz="1600"/>
          </a:p>
        </p:txBody>
      </p:sp>
      <p:sp>
        <p:nvSpPr>
          <p:cNvPr id="8" name="Slide Number Placeholder 3">
            <a:extLst>
              <a:ext uri="{FF2B5EF4-FFF2-40B4-BE49-F238E27FC236}">
                <a16:creationId xmlns:a16="http://schemas.microsoft.com/office/drawing/2014/main" id="{CA0465E4-C703-46A7-927C-5BC8FB119DA7}"/>
              </a:ext>
            </a:extLst>
          </p:cNvPr>
          <p:cNvSpPr txBox="1">
            <a:spLocks/>
          </p:cNvSpPr>
          <p:nvPr/>
        </p:nvSpPr>
        <p:spPr>
          <a:xfrm>
            <a:off x="9179694" y="6405885"/>
            <a:ext cx="2743200" cy="365125"/>
          </a:xfrm>
          <a:prstGeom prst="rect">
            <a:avLst/>
          </a:prstGeom>
        </p:spPr>
        <p:txBody>
          <a:bodyPr vert="horz" lIns="91440" tIns="45720" rIns="91440" bIns="45720" rtlCol="0" anchor="ctr">
            <a:normAutofit/>
          </a:bodyPr>
          <a:lstStyle>
            <a:defPPr>
              <a:defRPr lang="en-US"/>
            </a:defPPr>
            <a:lvl1pPr algn="r">
              <a:spcAft>
                <a:spcPts val="600"/>
              </a:spcAft>
              <a:defRPr lang="en-US" sz="1200" smtClean="0">
                <a:solidFill>
                  <a:schemeClr val="tx1">
                    <a:tint val="75000"/>
                  </a:schemeClr>
                </a:solidFill>
                <a:latin typeface="Arial Nova" panose="020B05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F6A1695-EE1A-47E5-B690-CB114231B8B2}" type="slidenum">
              <a:rPr lang="en-US"/>
              <a:pPr/>
              <a:t>117</a:t>
            </a:fld>
            <a:endParaRPr lang="en-US"/>
          </a:p>
        </p:txBody>
      </p:sp>
      <p:pic>
        <p:nvPicPr>
          <p:cNvPr id="6" name="Picture 5" descr="A smoke stack">
            <a:extLst>
              <a:ext uri="{FF2B5EF4-FFF2-40B4-BE49-F238E27FC236}">
                <a16:creationId xmlns:a16="http://schemas.microsoft.com/office/drawing/2014/main" id="{B3E800AB-1F34-45A5-AC1D-05EC19F9486C}"/>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5400000">
            <a:off x="5536207" y="1143767"/>
            <a:ext cx="5533225" cy="4149919"/>
          </a:xfrm>
          <a:prstGeom prst="rect">
            <a:avLst/>
          </a:prstGeom>
        </p:spPr>
      </p:pic>
    </p:spTree>
    <p:custDataLst>
      <p:tags r:id="rId1"/>
    </p:custDataLst>
    <p:extLst>
      <p:ext uri="{BB962C8B-B14F-4D97-AF65-F5344CB8AC3E}">
        <p14:creationId xmlns:p14="http://schemas.microsoft.com/office/powerpoint/2010/main" val="20783497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
            <a:extLst>
              <a:ext uri="{FF2B5EF4-FFF2-40B4-BE49-F238E27FC236}">
                <a16:creationId xmlns:a16="http://schemas.microsoft.com/office/drawing/2014/main" id="{60BC1C47-F553-4C01-A1F5-C9F839C23DE5}"/>
              </a:ext>
            </a:extLst>
          </p:cNvPr>
          <p:cNvSpPr>
            <a:spLocks noGrp="1"/>
          </p:cNvSpPr>
          <p:nvPr>
            <p:ph type="title"/>
          </p:nvPr>
        </p:nvSpPr>
        <p:spPr>
          <a:xfrm>
            <a:off x="269107" y="276088"/>
            <a:ext cx="11656194" cy="753642"/>
          </a:xfrm>
        </p:spPr>
        <p:txBody>
          <a:bodyPr anchor="t">
            <a:normAutofit/>
          </a:bodyPr>
          <a:lstStyle/>
          <a:p>
            <a:pPr>
              <a:lnSpc>
                <a:spcPct val="90000"/>
              </a:lnSpc>
            </a:pPr>
            <a:r>
              <a:rPr lang="en-US"/>
              <a:t>PS-8A Overview</a:t>
            </a:r>
          </a:p>
        </p:txBody>
      </p:sp>
      <p:pic>
        <p:nvPicPr>
          <p:cNvPr id="5" name="Picture 4" descr="PS-8A applies to THC CEMS installed on stationary sources; Includes procedures intended to be used to evaluate the acceptability of the CEMS at the time of its installation or whenever specified in regulations or permits; A gas sample is extracted from the source through a heated sample line and heated filter, transported to an FID; Results are reported as volume concentration equivalents of propane">
            <a:extLst>
              <a:ext uri="{FF2B5EF4-FFF2-40B4-BE49-F238E27FC236}">
                <a16:creationId xmlns:a16="http://schemas.microsoft.com/office/drawing/2014/main" id="{66B6C8CB-405B-48E5-9166-1731910D174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69106" y="1539991"/>
            <a:ext cx="11653788" cy="4544977"/>
          </a:xfrm>
          <a:prstGeom prst="rect">
            <a:avLst/>
          </a:prstGeom>
          <a:noFill/>
        </p:spPr>
      </p:pic>
      <p:sp>
        <p:nvSpPr>
          <p:cNvPr id="7" name="Slide Number Placeholder 3">
            <a:extLst>
              <a:ext uri="{FF2B5EF4-FFF2-40B4-BE49-F238E27FC236}">
                <a16:creationId xmlns:a16="http://schemas.microsoft.com/office/drawing/2014/main" id="{24C26226-8397-400E-BFA5-465A030F122E}"/>
              </a:ext>
            </a:extLst>
          </p:cNvPr>
          <p:cNvSpPr>
            <a:spLocks noGrp="1"/>
          </p:cNvSpPr>
          <p:nvPr>
            <p:ph type="sldNum" sz="quarter" idx="4"/>
          </p:nvPr>
        </p:nvSpPr>
        <p:spPr>
          <a:xfrm>
            <a:off x="9179694" y="6405885"/>
            <a:ext cx="2743200" cy="365125"/>
          </a:xfrm>
        </p:spPr>
        <p:txBody>
          <a:bodyPr anchor="ctr">
            <a:normAutofit/>
          </a:bodyPr>
          <a:lstStyle/>
          <a:p>
            <a:pPr>
              <a:spcAft>
                <a:spcPts val="600"/>
              </a:spcAft>
            </a:pPr>
            <a:fld id="{9F6A1695-EE1A-47E5-B690-CB114231B8B2}" type="slidenum">
              <a:rPr lang="en-US" smtClean="0"/>
              <a:pPr>
                <a:spcAft>
                  <a:spcPts val="600"/>
                </a:spcAft>
              </a:pPr>
              <a:t>118</a:t>
            </a:fld>
            <a:endParaRPr lang="en-US"/>
          </a:p>
        </p:txBody>
      </p:sp>
    </p:spTree>
    <p:custDataLst>
      <p:tags r:id="rId1"/>
    </p:custDataLst>
    <p:extLst>
      <p:ext uri="{BB962C8B-B14F-4D97-AF65-F5344CB8AC3E}">
        <p14:creationId xmlns:p14="http://schemas.microsoft.com/office/powerpoint/2010/main" val="4239615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7921A6-5E88-4C00-9E74-99D57AC23E67}"/>
              </a:ext>
            </a:extLst>
          </p:cNvPr>
          <p:cNvSpPr>
            <a:spLocks noGrp="1"/>
          </p:cNvSpPr>
          <p:nvPr>
            <p:ph type="title"/>
          </p:nvPr>
        </p:nvSpPr>
        <p:spPr/>
        <p:txBody>
          <a:bodyPr/>
          <a:lstStyle/>
          <a:p>
            <a:r>
              <a:rPr lang="en-US"/>
              <a:t>PS-8A Requirements</a:t>
            </a:r>
          </a:p>
        </p:txBody>
      </p:sp>
      <p:sp>
        <p:nvSpPr>
          <p:cNvPr id="12" name="TextBox 11">
            <a:extLst>
              <a:ext uri="{FF2B5EF4-FFF2-40B4-BE49-F238E27FC236}">
                <a16:creationId xmlns:a16="http://schemas.microsoft.com/office/drawing/2014/main" id="{4CBCBF92-D24B-4443-8AEB-D47C0CF5136E}"/>
              </a:ext>
            </a:extLst>
          </p:cNvPr>
          <p:cNvSpPr txBox="1"/>
          <p:nvPr/>
        </p:nvSpPr>
        <p:spPr>
          <a:xfrm>
            <a:off x="327660" y="1285461"/>
            <a:ext cx="11595234" cy="954107"/>
          </a:xfrm>
          <a:prstGeom prst="rect">
            <a:avLst/>
          </a:prstGeom>
          <a:noFill/>
        </p:spPr>
        <p:txBody>
          <a:bodyPr wrap="square" rtlCol="0">
            <a:spAutoFit/>
          </a:bodyPr>
          <a:lstStyle/>
          <a:p>
            <a:r>
              <a:rPr lang="en-US">
                <a:solidFill>
                  <a:srgbClr val="000000"/>
                </a:solidFill>
                <a:latin typeface="Arial Nova" panose="020B0504020202020204" pitchFamily="34" charset="0"/>
              </a:rPr>
              <a:t>RATA and absolute calibration audits (ACA) are not required. The CD, CE, and response time tests are performed in lieu of a RA or ACA.  If not passed they must be performed again until all are passed.</a:t>
            </a:r>
          </a:p>
          <a:p>
            <a:endParaRPr lang="en-US" sz="2000">
              <a:latin typeface="Arial Nova" panose="020B0504020202020204" pitchFamily="34" charset="0"/>
            </a:endParaRPr>
          </a:p>
        </p:txBody>
      </p:sp>
      <p:grpSp>
        <p:nvGrpSpPr>
          <p:cNvPr id="3" name="Group 2" descr="Filters: Course/Fine, Quality; Pumps: Capacity, Type Quality; Cabinets or Shelters: Location, Temperature Stability; System Controller: Microprocessor To Sequence/Control Automatic Functions; Electrical Support: Fuses, Circuit Breakers; Calibration Gases: Location, Injection Point, Gas Certification">
            <a:extLst>
              <a:ext uri="{FF2B5EF4-FFF2-40B4-BE49-F238E27FC236}">
                <a16:creationId xmlns:a16="http://schemas.microsoft.com/office/drawing/2014/main" id="{256CEF20-53F1-48AA-8393-BEC90FDFF6F5}"/>
              </a:ext>
            </a:extLst>
          </p:cNvPr>
          <p:cNvGrpSpPr/>
          <p:nvPr/>
        </p:nvGrpSpPr>
        <p:grpSpPr>
          <a:xfrm>
            <a:off x="327660" y="2092868"/>
            <a:ext cx="11373272" cy="4181808"/>
            <a:chOff x="473084" y="2925543"/>
            <a:chExt cx="3594295" cy="1663953"/>
          </a:xfrm>
        </p:grpSpPr>
        <p:sp>
          <p:nvSpPr>
            <p:cNvPr id="6" name="Freeform: Shape 5">
              <a:extLst>
                <a:ext uri="{FF2B5EF4-FFF2-40B4-BE49-F238E27FC236}">
                  <a16:creationId xmlns:a16="http://schemas.microsoft.com/office/drawing/2014/main" id="{0CEFA6A1-07EA-4112-824A-A18461017DC5}"/>
                </a:ext>
              </a:extLst>
            </p:cNvPr>
            <p:cNvSpPr/>
            <p:nvPr/>
          </p:nvSpPr>
          <p:spPr>
            <a:xfrm>
              <a:off x="473084" y="2925543"/>
              <a:ext cx="1722516" cy="339934"/>
            </a:xfrm>
            <a:custGeom>
              <a:avLst/>
              <a:gdLst>
                <a:gd name="connsiteX0" fmla="*/ 0 w 1722516"/>
                <a:gd name="connsiteY0" fmla="*/ 0 h 501446"/>
                <a:gd name="connsiteX1" fmla="*/ 1722516 w 1722516"/>
                <a:gd name="connsiteY1" fmla="*/ 0 h 501446"/>
                <a:gd name="connsiteX2" fmla="*/ 1722516 w 1722516"/>
                <a:gd name="connsiteY2" fmla="*/ 501446 h 501446"/>
                <a:gd name="connsiteX3" fmla="*/ 0 w 1722516"/>
                <a:gd name="connsiteY3" fmla="*/ 501446 h 501446"/>
                <a:gd name="connsiteX4" fmla="*/ 0 w 1722516"/>
                <a:gd name="connsiteY4" fmla="*/ 0 h 5014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2516" h="501446">
                  <a:moveTo>
                    <a:pt x="0" y="0"/>
                  </a:moveTo>
                  <a:lnTo>
                    <a:pt x="1722516" y="0"/>
                  </a:lnTo>
                  <a:lnTo>
                    <a:pt x="1722516" y="501446"/>
                  </a:lnTo>
                  <a:lnTo>
                    <a:pt x="0" y="501446"/>
                  </a:lnTo>
                  <a:lnTo>
                    <a:pt x="0" y="0"/>
                  </a:lnTo>
                  <a:close/>
                </a:path>
              </a:pathLst>
            </a:custGeom>
            <a:solidFill>
              <a:schemeClr val="accent2"/>
            </a:solidFill>
            <a:ln>
              <a:noFill/>
            </a:ln>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99568" tIns="56896" rIns="99568" bIns="56896" numCol="1" spcCol="1270" anchor="ctr" anchorCtr="0">
              <a:noAutofit/>
            </a:bodyPr>
            <a:lstStyle/>
            <a:p>
              <a:pPr lvl="0" algn="ctr"/>
              <a:endParaRPr lang="en-US" sz="2800" b="1" kern="1200">
                <a:latin typeface="Arial Nova" panose="020B0504020202020204" pitchFamily="34" charset="0"/>
              </a:endParaRPr>
            </a:p>
            <a:p>
              <a:pPr lvl="0" algn="ctr"/>
              <a:r>
                <a:rPr lang="en-US" sz="2800" b="1" kern="1200">
                  <a:latin typeface="Arial Nova" panose="020B0504020202020204" pitchFamily="34" charset="0"/>
                </a:rPr>
                <a:t>Calibration Drift Test Period	</a:t>
              </a:r>
              <a:endParaRPr lang="en-US" sz="1400" b="1" kern="1200">
                <a:latin typeface="Arial Nova" panose="020B0504020202020204" pitchFamily="34" charset="0"/>
              </a:endParaRPr>
            </a:p>
          </p:txBody>
        </p:sp>
        <p:sp>
          <p:nvSpPr>
            <p:cNvPr id="7" name="Freeform: Shape 6">
              <a:extLst>
                <a:ext uri="{FF2B5EF4-FFF2-40B4-BE49-F238E27FC236}">
                  <a16:creationId xmlns:a16="http://schemas.microsoft.com/office/drawing/2014/main" id="{B9B5C1ED-A2A6-4D8D-A1F3-6CF1B59E65AD}"/>
                </a:ext>
              </a:extLst>
            </p:cNvPr>
            <p:cNvSpPr/>
            <p:nvPr/>
          </p:nvSpPr>
          <p:spPr>
            <a:xfrm>
              <a:off x="473084" y="3265477"/>
              <a:ext cx="1722516" cy="1324019"/>
            </a:xfrm>
            <a:custGeom>
              <a:avLst/>
              <a:gdLst>
                <a:gd name="connsiteX0" fmla="*/ 0 w 1722516"/>
                <a:gd name="connsiteY0" fmla="*/ 0 h 1162507"/>
                <a:gd name="connsiteX1" fmla="*/ 1722516 w 1722516"/>
                <a:gd name="connsiteY1" fmla="*/ 0 h 1162507"/>
                <a:gd name="connsiteX2" fmla="*/ 1722516 w 1722516"/>
                <a:gd name="connsiteY2" fmla="*/ 1162507 h 1162507"/>
                <a:gd name="connsiteX3" fmla="*/ 0 w 1722516"/>
                <a:gd name="connsiteY3" fmla="*/ 1162507 h 1162507"/>
                <a:gd name="connsiteX4" fmla="*/ 0 w 1722516"/>
                <a:gd name="connsiteY4" fmla="*/ 0 h 11625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2516" h="1162507">
                  <a:moveTo>
                    <a:pt x="0" y="0"/>
                  </a:moveTo>
                  <a:lnTo>
                    <a:pt x="1722516" y="0"/>
                  </a:lnTo>
                  <a:lnTo>
                    <a:pt x="1722516" y="1162507"/>
                  </a:lnTo>
                  <a:lnTo>
                    <a:pt x="0" y="1162507"/>
                  </a:lnTo>
                  <a:lnTo>
                    <a:pt x="0" y="0"/>
                  </a:lnTo>
                  <a:close/>
                </a:path>
              </a:pathLst>
            </a:custGeom>
            <a:solidFill>
              <a:srgbClr val="CDD4E4">
                <a:alpha val="89804"/>
              </a:srgbClr>
            </a:solidFill>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spcFirstLastPara="0" vert="horz" wrap="square" lIns="74676" tIns="74676" rIns="99568" bIns="112014" numCol="1" spcCol="1270" anchor="t" anchorCtr="0">
              <a:noAutofit/>
            </a:bodyPr>
            <a:lstStyle/>
            <a:p>
              <a:pPr marL="114300" lvl="1" indent="-114300" algn="l" defTabSz="622300">
                <a:lnSpc>
                  <a:spcPct val="90000"/>
                </a:lnSpc>
                <a:spcBef>
                  <a:spcPct val="0"/>
                </a:spcBef>
                <a:spcAft>
                  <a:spcPct val="15000"/>
                </a:spcAft>
                <a:buChar char="•"/>
              </a:pPr>
              <a:endParaRPr lang="en-US" sz="1400" kern="1200">
                <a:latin typeface="Arial Nova" panose="020B0504020202020204" pitchFamily="34" charset="0"/>
              </a:endParaRPr>
            </a:p>
          </p:txBody>
        </p:sp>
        <p:sp>
          <p:nvSpPr>
            <p:cNvPr id="8" name="Freeform: Shape 7">
              <a:extLst>
                <a:ext uri="{FF2B5EF4-FFF2-40B4-BE49-F238E27FC236}">
                  <a16:creationId xmlns:a16="http://schemas.microsoft.com/office/drawing/2014/main" id="{7A09BE43-2E17-4632-B2FC-4FF5D6426386}"/>
                </a:ext>
              </a:extLst>
            </p:cNvPr>
            <p:cNvSpPr/>
            <p:nvPr/>
          </p:nvSpPr>
          <p:spPr>
            <a:xfrm>
              <a:off x="2344863" y="2925854"/>
              <a:ext cx="1722516" cy="339934"/>
            </a:xfrm>
            <a:custGeom>
              <a:avLst/>
              <a:gdLst>
                <a:gd name="connsiteX0" fmla="*/ 0 w 1722516"/>
                <a:gd name="connsiteY0" fmla="*/ 0 h 501446"/>
                <a:gd name="connsiteX1" fmla="*/ 1722516 w 1722516"/>
                <a:gd name="connsiteY1" fmla="*/ 0 h 501446"/>
                <a:gd name="connsiteX2" fmla="*/ 1722516 w 1722516"/>
                <a:gd name="connsiteY2" fmla="*/ 501446 h 501446"/>
                <a:gd name="connsiteX3" fmla="*/ 0 w 1722516"/>
                <a:gd name="connsiteY3" fmla="*/ 501446 h 501446"/>
                <a:gd name="connsiteX4" fmla="*/ 0 w 1722516"/>
                <a:gd name="connsiteY4" fmla="*/ 0 h 5014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2516" h="501446">
                  <a:moveTo>
                    <a:pt x="0" y="0"/>
                  </a:moveTo>
                  <a:lnTo>
                    <a:pt x="1722516" y="0"/>
                  </a:lnTo>
                  <a:lnTo>
                    <a:pt x="1722516" y="501446"/>
                  </a:lnTo>
                  <a:lnTo>
                    <a:pt x="0" y="501446"/>
                  </a:lnTo>
                  <a:lnTo>
                    <a:pt x="0" y="0"/>
                  </a:lnTo>
                  <a:close/>
                </a:path>
              </a:pathLst>
            </a:custGeom>
            <a:solidFill>
              <a:schemeClr val="accent2"/>
            </a:solidFill>
            <a:ln>
              <a:noFill/>
            </a:ln>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99568" tIns="56896" rIns="99568" bIns="56896" numCol="1" spcCol="1270" anchor="t" anchorCtr="0">
              <a:noAutofit/>
            </a:bodyPr>
            <a:lstStyle/>
            <a:p>
              <a:pPr algn="ctr"/>
              <a:r>
                <a:rPr lang="en-US" sz="2400" b="1">
                  <a:latin typeface="Arial Nova" panose="020B0504020202020204" pitchFamily="34" charset="0"/>
                </a:rPr>
                <a:t>Calibration Error Test and </a:t>
              </a:r>
            </a:p>
            <a:p>
              <a:pPr algn="ctr"/>
              <a:r>
                <a:rPr lang="en-US" sz="2400" b="1">
                  <a:latin typeface="Arial Nova" panose="020B0504020202020204" pitchFamily="34" charset="0"/>
                </a:rPr>
                <a:t>Response Time Test</a:t>
              </a:r>
              <a:endParaRPr lang="en-US" sz="2400"/>
            </a:p>
            <a:p>
              <a:pPr lvl="0" algn="ctr"/>
              <a:endParaRPr lang="en-US" sz="1400" b="1" kern="1200">
                <a:latin typeface="Arial Nova" panose="020B0504020202020204" pitchFamily="34" charset="0"/>
              </a:endParaRPr>
            </a:p>
          </p:txBody>
        </p:sp>
        <p:sp>
          <p:nvSpPr>
            <p:cNvPr id="9" name="Freeform: Shape 8">
              <a:extLst>
                <a:ext uri="{FF2B5EF4-FFF2-40B4-BE49-F238E27FC236}">
                  <a16:creationId xmlns:a16="http://schemas.microsoft.com/office/drawing/2014/main" id="{42E63936-4362-425B-B525-4F7A7B944D19}"/>
                </a:ext>
              </a:extLst>
            </p:cNvPr>
            <p:cNvSpPr/>
            <p:nvPr/>
          </p:nvSpPr>
          <p:spPr>
            <a:xfrm>
              <a:off x="2344863" y="3265477"/>
              <a:ext cx="1722516" cy="1324019"/>
            </a:xfrm>
            <a:custGeom>
              <a:avLst/>
              <a:gdLst>
                <a:gd name="connsiteX0" fmla="*/ 0 w 1722516"/>
                <a:gd name="connsiteY0" fmla="*/ 0 h 1162507"/>
                <a:gd name="connsiteX1" fmla="*/ 1722516 w 1722516"/>
                <a:gd name="connsiteY1" fmla="*/ 0 h 1162507"/>
                <a:gd name="connsiteX2" fmla="*/ 1722516 w 1722516"/>
                <a:gd name="connsiteY2" fmla="*/ 1162507 h 1162507"/>
                <a:gd name="connsiteX3" fmla="*/ 0 w 1722516"/>
                <a:gd name="connsiteY3" fmla="*/ 1162507 h 1162507"/>
                <a:gd name="connsiteX4" fmla="*/ 0 w 1722516"/>
                <a:gd name="connsiteY4" fmla="*/ 0 h 11625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2516" h="1162507">
                  <a:moveTo>
                    <a:pt x="0" y="0"/>
                  </a:moveTo>
                  <a:lnTo>
                    <a:pt x="1722516" y="0"/>
                  </a:lnTo>
                  <a:lnTo>
                    <a:pt x="1722516" y="1162507"/>
                  </a:lnTo>
                  <a:lnTo>
                    <a:pt x="0" y="1162507"/>
                  </a:lnTo>
                  <a:lnTo>
                    <a:pt x="0" y="0"/>
                  </a:lnTo>
                  <a:close/>
                </a:path>
              </a:pathLst>
            </a:custGeom>
            <a:solidFill>
              <a:srgbClr val="CDD4E4">
                <a:alpha val="90000"/>
              </a:srgbClr>
            </a:solidFill>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spcFirstLastPara="0" vert="horz" wrap="square" lIns="74676" tIns="74676" rIns="99568" bIns="112014" numCol="1" spcCol="1270" anchor="t" anchorCtr="0">
              <a:noAutofit/>
            </a:bodyPr>
            <a:lstStyle/>
            <a:p>
              <a:pPr marL="114300" lvl="1" indent="-114300" algn="l" defTabSz="622300">
                <a:lnSpc>
                  <a:spcPct val="90000"/>
                </a:lnSpc>
                <a:spcBef>
                  <a:spcPct val="0"/>
                </a:spcBef>
                <a:spcAft>
                  <a:spcPct val="15000"/>
                </a:spcAft>
                <a:buChar char="•"/>
              </a:pPr>
              <a:endParaRPr lang="en-US" sz="1400" kern="1200">
                <a:latin typeface="Arial Nova" panose="020B0504020202020204" pitchFamily="34" charset="0"/>
              </a:endParaRPr>
            </a:p>
          </p:txBody>
        </p:sp>
      </p:grpSp>
      <p:sp>
        <p:nvSpPr>
          <p:cNvPr id="16" name="Rectangle 15">
            <a:extLst>
              <a:ext uri="{FF2B5EF4-FFF2-40B4-BE49-F238E27FC236}">
                <a16:creationId xmlns:a16="http://schemas.microsoft.com/office/drawing/2014/main" id="{18C0F63D-F0EA-4818-942E-63767569FB24}"/>
              </a:ext>
            </a:extLst>
          </p:cNvPr>
          <p:cNvSpPr/>
          <p:nvPr/>
        </p:nvSpPr>
        <p:spPr>
          <a:xfrm>
            <a:off x="405228" y="3078134"/>
            <a:ext cx="5028620" cy="2554545"/>
          </a:xfrm>
          <a:prstGeom prst="rect">
            <a:avLst/>
          </a:prstGeom>
        </p:spPr>
        <p:txBody>
          <a:bodyPr wrap="square">
            <a:spAutoFit/>
          </a:bodyPr>
          <a:lstStyle/>
          <a:p>
            <a:pPr marL="285750" lvl="0" indent="-285750">
              <a:buFont typeface="Arial" panose="020B0604020202020204" pitchFamily="34" charset="0"/>
              <a:buChar char="•"/>
            </a:pPr>
            <a:r>
              <a:rPr lang="en-US" sz="2000" dirty="0">
                <a:latin typeface="Arial Nova" panose="020B0504020202020204" pitchFamily="34" charset="0"/>
              </a:rPr>
              <a:t>While a unit is operating, determine the CD for seven consecutive operating days, make no adjustment to system prior to performing CD test.</a:t>
            </a:r>
            <a:endParaRPr lang="en-US" sz="2000" dirty="0"/>
          </a:p>
          <a:p>
            <a:pPr marL="285750" lvl="0" indent="-285750">
              <a:buFont typeface="Arial" panose="020B0604020202020204" pitchFamily="34" charset="0"/>
              <a:buChar char="•"/>
            </a:pPr>
            <a:r>
              <a:rPr lang="en-US" sz="2000" dirty="0">
                <a:latin typeface="Arial Nova" panose="020B0504020202020204" pitchFamily="34" charset="0"/>
              </a:rPr>
              <a:t>The CEMS must not drift by </a:t>
            </a:r>
            <a:r>
              <a:rPr lang="en-US" sz="2000" u="sng" dirty="0">
                <a:latin typeface="Arial Nova" panose="020B0504020202020204" pitchFamily="34" charset="0"/>
              </a:rPr>
              <a:t>+</a:t>
            </a:r>
            <a:r>
              <a:rPr lang="en-US" sz="2000" dirty="0">
                <a:latin typeface="Arial Nova" panose="020B0504020202020204" pitchFamily="34" charset="0"/>
              </a:rPr>
              <a:t>3ppm or </a:t>
            </a:r>
            <a:r>
              <a:rPr lang="en-US" sz="2000" u="sng" dirty="0">
                <a:latin typeface="Arial Nova" panose="020B0504020202020204" pitchFamily="34" charset="0"/>
              </a:rPr>
              <a:t>+</a:t>
            </a:r>
            <a:r>
              <a:rPr lang="en-US" sz="2000" dirty="0">
                <a:latin typeface="Arial Nova" panose="020B0504020202020204" pitchFamily="34" charset="0"/>
              </a:rPr>
              <a:t>3% of span value after each 24-hour period of the 7-day drift test for both the zero and span gases.</a:t>
            </a:r>
          </a:p>
        </p:txBody>
      </p:sp>
      <p:sp>
        <p:nvSpPr>
          <p:cNvPr id="17" name="Rectangle 16">
            <a:extLst>
              <a:ext uri="{FF2B5EF4-FFF2-40B4-BE49-F238E27FC236}">
                <a16:creationId xmlns:a16="http://schemas.microsoft.com/office/drawing/2014/main" id="{EEF363A6-EF32-42D5-A4A0-AEBF4FC6C15C}"/>
              </a:ext>
            </a:extLst>
          </p:cNvPr>
          <p:cNvSpPr/>
          <p:nvPr/>
        </p:nvSpPr>
        <p:spPr>
          <a:xfrm>
            <a:off x="6422131" y="3078134"/>
            <a:ext cx="4800735" cy="1938992"/>
          </a:xfrm>
          <a:prstGeom prst="rect">
            <a:avLst/>
          </a:prstGeom>
        </p:spPr>
        <p:txBody>
          <a:bodyPr wrap="square">
            <a:spAutoFit/>
          </a:bodyPr>
          <a:lstStyle/>
          <a:p>
            <a:pPr marL="285750" lvl="0" indent="-285750">
              <a:buFont typeface="Arial" panose="020B0604020202020204" pitchFamily="34" charset="0"/>
              <a:buChar char="•"/>
            </a:pPr>
            <a:r>
              <a:rPr lang="en-US" sz="2000">
                <a:latin typeface="Arial Nova" panose="020B0504020202020204" pitchFamily="34" charset="0"/>
              </a:rPr>
              <a:t>Conduct the CE and response time tests during the CD test period. </a:t>
            </a:r>
            <a:endParaRPr lang="en-US" sz="2000"/>
          </a:p>
          <a:p>
            <a:pPr marL="285750" lvl="0" indent="-285750">
              <a:buFont typeface="Arial" panose="020B0604020202020204" pitchFamily="34" charset="0"/>
              <a:buChar char="•"/>
            </a:pPr>
            <a:r>
              <a:rPr lang="en-US" sz="2000">
                <a:latin typeface="Arial Nova" panose="020B0504020202020204" pitchFamily="34" charset="0"/>
              </a:rPr>
              <a:t>The mean difference between the CEMS and reference values at all three test points must be no greater than 5 ppm (±5% of the span value). </a:t>
            </a:r>
          </a:p>
        </p:txBody>
      </p:sp>
      <p:sp>
        <p:nvSpPr>
          <p:cNvPr id="4" name="Slide Number Placeholder 3">
            <a:extLst>
              <a:ext uri="{FF2B5EF4-FFF2-40B4-BE49-F238E27FC236}">
                <a16:creationId xmlns:a16="http://schemas.microsoft.com/office/drawing/2014/main" id="{9D5D9F9B-FC54-4DE2-A7EC-8481E3D7C342}"/>
              </a:ext>
            </a:extLst>
          </p:cNvPr>
          <p:cNvSpPr>
            <a:spLocks noGrp="1"/>
          </p:cNvSpPr>
          <p:nvPr>
            <p:ph type="sldNum" sz="quarter" idx="4"/>
          </p:nvPr>
        </p:nvSpPr>
        <p:spPr/>
        <p:txBody>
          <a:bodyPr/>
          <a:lstStyle/>
          <a:p>
            <a:fld id="{9F6A1695-EE1A-47E5-B690-CB114231B8B2}" type="slidenum">
              <a:rPr lang="en-US" smtClean="0">
                <a:latin typeface="Arial Nova" panose="020B0504020202020204" pitchFamily="34" charset="0"/>
              </a:rPr>
              <a:t>119</a:t>
            </a:fld>
            <a:endParaRPr lang="en-US">
              <a:latin typeface="Arial Nova" panose="020B0504020202020204" pitchFamily="34" charset="0"/>
            </a:endParaRPr>
          </a:p>
        </p:txBody>
      </p:sp>
    </p:spTree>
    <p:custDataLst>
      <p:tags r:id="rId1"/>
    </p:custDataLst>
    <p:extLst>
      <p:ext uri="{BB962C8B-B14F-4D97-AF65-F5344CB8AC3E}">
        <p14:creationId xmlns:p14="http://schemas.microsoft.com/office/powerpoint/2010/main" val="31422285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212C98-DD0B-496D-B564-82581F468A40}"/>
              </a:ext>
            </a:extLst>
          </p:cNvPr>
          <p:cNvSpPr>
            <a:spLocks noGrp="1"/>
          </p:cNvSpPr>
          <p:nvPr>
            <p:ph type="title"/>
          </p:nvPr>
        </p:nvSpPr>
        <p:spPr/>
        <p:txBody>
          <a:bodyPr/>
          <a:lstStyle/>
          <a:p>
            <a:r>
              <a:rPr lang="en-US"/>
              <a:t>Quality Assurance Procedure Audits</a:t>
            </a:r>
          </a:p>
        </p:txBody>
      </p:sp>
      <p:sp>
        <p:nvSpPr>
          <p:cNvPr id="3" name="Content Placeholder 2">
            <a:extLst>
              <a:ext uri="{FF2B5EF4-FFF2-40B4-BE49-F238E27FC236}">
                <a16:creationId xmlns:a16="http://schemas.microsoft.com/office/drawing/2014/main" id="{3464F759-DD05-4F3E-8719-6904C66059E5}"/>
              </a:ext>
            </a:extLst>
          </p:cNvPr>
          <p:cNvSpPr>
            <a:spLocks noGrp="1"/>
          </p:cNvSpPr>
          <p:nvPr>
            <p:ph idx="1"/>
          </p:nvPr>
        </p:nvSpPr>
        <p:spPr>
          <a:xfrm>
            <a:off x="269106" y="1438276"/>
            <a:ext cx="11653019" cy="753643"/>
          </a:xfrm>
        </p:spPr>
        <p:txBody>
          <a:bodyPr>
            <a:normAutofit fontScale="25000" lnSpcReduction="20000"/>
          </a:bodyPr>
          <a:lstStyle/>
          <a:p>
            <a:pPr>
              <a:lnSpc>
                <a:spcPct val="110000"/>
              </a:lnSpc>
            </a:pPr>
            <a:r>
              <a:rPr lang="en-US" sz="8800">
                <a:solidFill>
                  <a:srgbClr val="000000"/>
                </a:solidFill>
              </a:rPr>
              <a:t>Audit procedures are critical for verifying proper performance of the monitoring systems and identifying problems which may lead to inaccurate emissions accounting.</a:t>
            </a:r>
          </a:p>
          <a:p>
            <a:endParaRPr lang="en-US" sz="8800">
              <a:solidFill>
                <a:srgbClr val="000000"/>
              </a:solidFill>
            </a:endParaRPr>
          </a:p>
          <a:p>
            <a:r>
              <a:rPr lang="en-US" sz="8800">
                <a:solidFill>
                  <a:srgbClr val="000000"/>
                </a:solidFill>
              </a:rPr>
              <a:t>There are four main types of audits discussed in QA procedures:</a:t>
            </a:r>
          </a:p>
          <a:p>
            <a:endParaRPr lang="en-US"/>
          </a:p>
        </p:txBody>
      </p:sp>
      <p:pic>
        <p:nvPicPr>
          <p:cNvPr id="7" name="Picture 6" descr="Relative Accuracy Test Audit (RATA); Cylinder Gas Audit (CGA); Calibration Drift Assessment; Relative Accuracy Audit (RAA)">
            <a:extLst>
              <a:ext uri="{FF2B5EF4-FFF2-40B4-BE49-F238E27FC236}">
                <a16:creationId xmlns:a16="http://schemas.microsoft.com/office/drawing/2014/main" id="{10CEB2A3-5DD8-4304-B092-6F3ABD9FD54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891848" y="3050642"/>
            <a:ext cx="6595872" cy="3230880"/>
          </a:xfrm>
          <a:prstGeom prst="rect">
            <a:avLst/>
          </a:prstGeom>
        </p:spPr>
      </p:pic>
      <p:sp>
        <p:nvSpPr>
          <p:cNvPr id="5" name="Slide Number Placeholder 4">
            <a:extLst>
              <a:ext uri="{FF2B5EF4-FFF2-40B4-BE49-F238E27FC236}">
                <a16:creationId xmlns:a16="http://schemas.microsoft.com/office/drawing/2014/main" id="{A9CFBFC3-2561-40F2-B766-B7BC9668407E}"/>
              </a:ext>
            </a:extLst>
          </p:cNvPr>
          <p:cNvSpPr>
            <a:spLocks noGrp="1"/>
          </p:cNvSpPr>
          <p:nvPr>
            <p:ph type="sldNum" sz="quarter" idx="4"/>
          </p:nvPr>
        </p:nvSpPr>
        <p:spPr/>
        <p:txBody>
          <a:bodyPr vert="horz" lIns="91440" tIns="45720" rIns="91440" bIns="45720" rtlCol="0" anchor="ctr">
            <a:normAutofit/>
          </a:bodyPr>
          <a:lstStyle/>
          <a:p>
            <a:pPr>
              <a:spcAft>
                <a:spcPts val="600"/>
              </a:spcAft>
            </a:pPr>
            <a:fld id="{9F6A1695-EE1A-47E5-B690-CB114231B8B2}" type="slidenum">
              <a:rPr lang="en-US"/>
              <a:pPr>
                <a:spcAft>
                  <a:spcPts val="600"/>
                </a:spcAft>
              </a:pPr>
              <a:t>12</a:t>
            </a:fld>
            <a:endParaRPr lang="en-US"/>
          </a:p>
        </p:txBody>
      </p:sp>
    </p:spTree>
    <p:custDataLst>
      <p:tags r:id="rId1"/>
    </p:custDataLst>
    <p:extLst>
      <p:ext uri="{BB962C8B-B14F-4D97-AF65-F5344CB8AC3E}">
        <p14:creationId xmlns:p14="http://schemas.microsoft.com/office/powerpoint/2010/main" val="12206014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
            <a:extLst>
              <a:ext uri="{FF2B5EF4-FFF2-40B4-BE49-F238E27FC236}">
                <a16:creationId xmlns:a16="http://schemas.microsoft.com/office/drawing/2014/main" id="{60BC1C47-F553-4C01-A1F5-C9F839C23DE5}"/>
              </a:ext>
            </a:extLst>
          </p:cNvPr>
          <p:cNvSpPr>
            <a:spLocks noGrp="1"/>
          </p:cNvSpPr>
          <p:nvPr>
            <p:ph type="title"/>
          </p:nvPr>
        </p:nvSpPr>
        <p:spPr>
          <a:prstGeom prst="rect">
            <a:avLst/>
          </a:prstGeom>
        </p:spPr>
        <p:txBody>
          <a:bodyPr anchor="t">
            <a:noAutofit/>
          </a:bodyPr>
          <a:lstStyle/>
          <a:p>
            <a:pPr>
              <a:lnSpc>
                <a:spcPct val="90000"/>
              </a:lnSpc>
            </a:pPr>
            <a:r>
              <a:rPr lang="en-US"/>
              <a:t>Commonly Used Technology for PS-8A</a:t>
            </a:r>
          </a:p>
        </p:txBody>
      </p:sp>
      <p:sp>
        <p:nvSpPr>
          <p:cNvPr id="4" name="Content Placeholder 3">
            <a:extLst>
              <a:ext uri="{FF2B5EF4-FFF2-40B4-BE49-F238E27FC236}">
                <a16:creationId xmlns:a16="http://schemas.microsoft.com/office/drawing/2014/main" id="{B6226D6E-173A-49D6-A180-3A41C0E09FEA}"/>
              </a:ext>
            </a:extLst>
          </p:cNvPr>
          <p:cNvSpPr>
            <a:spLocks noGrp="1"/>
          </p:cNvSpPr>
          <p:nvPr>
            <p:ph idx="1"/>
          </p:nvPr>
        </p:nvSpPr>
        <p:spPr>
          <a:xfrm>
            <a:off x="269106" y="1438276"/>
            <a:ext cx="6838276" cy="4748407"/>
          </a:xfrm>
        </p:spPr>
        <p:txBody>
          <a:bodyPr>
            <a:normAutofit/>
          </a:bodyPr>
          <a:lstStyle/>
          <a:p>
            <a:r>
              <a:rPr lang="en-US" sz="2400"/>
              <a:t>FID - see details under PS-8</a:t>
            </a:r>
          </a:p>
        </p:txBody>
      </p:sp>
      <p:pic>
        <p:nvPicPr>
          <p:cNvPr id="10" name="Picture Placeholder 9" descr="flame ionization detector ">
            <a:extLst>
              <a:ext uri="{FF2B5EF4-FFF2-40B4-BE49-F238E27FC236}">
                <a16:creationId xmlns:a16="http://schemas.microsoft.com/office/drawing/2014/main" id="{6E760D8E-61F5-42A4-BB9F-FEA2110FF95C}"/>
              </a:ext>
            </a:extLst>
          </p:cNvPr>
          <p:cNvPicPr>
            <a:picLocks noGrp="1" noChangeAspect="1"/>
          </p:cNvPicPr>
          <p:nvPr>
            <p:ph type="pic" sz="quarter" idx="10"/>
          </p:nvPr>
        </p:nvPicPr>
        <p:blipFill rotWithShape="1">
          <a:blip r:embed="rId4">
            <a:extLst>
              <a:ext uri="{28A0092B-C50C-407E-A947-70E740481C1C}">
                <a14:useLocalDpi xmlns:a14="http://schemas.microsoft.com/office/drawing/2010/main" val="0"/>
              </a:ext>
            </a:extLst>
          </a:blip>
          <a:srcRect l="17346" t="7260" b="1402"/>
          <a:stretch/>
        </p:blipFill>
        <p:spPr>
          <a:xfrm>
            <a:off x="7107382" y="1429794"/>
            <a:ext cx="4815512" cy="4462183"/>
          </a:xfrm>
        </p:spPr>
      </p:pic>
      <p:sp>
        <p:nvSpPr>
          <p:cNvPr id="9" name="TextBox 8">
            <a:extLst>
              <a:ext uri="{FF2B5EF4-FFF2-40B4-BE49-F238E27FC236}">
                <a16:creationId xmlns:a16="http://schemas.microsoft.com/office/drawing/2014/main" id="{5B807978-573E-42C2-8D7A-5284E88A701A}"/>
              </a:ext>
            </a:extLst>
          </p:cNvPr>
          <p:cNvSpPr txBox="1"/>
          <p:nvPr/>
        </p:nvSpPr>
        <p:spPr>
          <a:xfrm>
            <a:off x="9317081" y="5097756"/>
            <a:ext cx="2605814" cy="738664"/>
          </a:xfrm>
          <a:prstGeom prst="rect">
            <a:avLst/>
          </a:prstGeom>
          <a:noFill/>
        </p:spPr>
        <p:txBody>
          <a:bodyPr wrap="square" rtlCol="0">
            <a:spAutoFit/>
          </a:bodyPr>
          <a:lstStyle/>
          <a:p>
            <a:r>
              <a:rPr lang="en-US" sz="1400" i="1">
                <a:latin typeface="Arial Nova" panose="020B0504020202020204" pitchFamily="34" charset="0"/>
              </a:rPr>
              <a:t>Image reprinted with permission from Thermo Fisher Scientific™ </a:t>
            </a:r>
          </a:p>
        </p:txBody>
      </p:sp>
      <p:sp>
        <p:nvSpPr>
          <p:cNvPr id="7" name="Slide Number Placeholder 3">
            <a:extLst>
              <a:ext uri="{FF2B5EF4-FFF2-40B4-BE49-F238E27FC236}">
                <a16:creationId xmlns:a16="http://schemas.microsoft.com/office/drawing/2014/main" id="{24C26226-8397-400E-BFA5-465A030F122E}"/>
              </a:ext>
            </a:extLst>
          </p:cNvPr>
          <p:cNvSpPr>
            <a:spLocks noGrp="1"/>
          </p:cNvSpPr>
          <p:nvPr>
            <p:ph type="sldNum" sz="quarter" idx="4"/>
          </p:nvPr>
        </p:nvSpPr>
        <p:spPr>
          <a:prstGeom prst="rect">
            <a:avLst/>
          </a:prstGeom>
        </p:spPr>
        <p:txBody>
          <a:bodyPr anchor="ctr">
            <a:normAutofit/>
          </a:bodyPr>
          <a:lstStyle/>
          <a:p>
            <a:pPr>
              <a:spcAft>
                <a:spcPts val="600"/>
              </a:spcAft>
            </a:pPr>
            <a:fld id="{9F6A1695-EE1A-47E5-B690-CB114231B8B2}" type="slidenum">
              <a:rPr lang="en-US" smtClean="0"/>
              <a:pPr>
                <a:spcAft>
                  <a:spcPts val="600"/>
                </a:spcAft>
              </a:pPr>
              <a:t>120</a:t>
            </a:fld>
            <a:endParaRPr lang="en-US"/>
          </a:p>
        </p:txBody>
      </p:sp>
    </p:spTree>
    <p:custDataLst>
      <p:tags r:id="rId1"/>
    </p:custDataLst>
    <p:extLst>
      <p:ext uri="{BB962C8B-B14F-4D97-AF65-F5344CB8AC3E}">
        <p14:creationId xmlns:p14="http://schemas.microsoft.com/office/powerpoint/2010/main" val="24104893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BB90EE92-1B6E-4ECF-9C91-22FBBE3D9DF8}"/>
              </a:ext>
            </a:extLst>
          </p:cNvPr>
          <p:cNvSpPr>
            <a:spLocks noGrp="1"/>
          </p:cNvSpPr>
          <p:nvPr>
            <p:ph type="title" idx="4294967295"/>
          </p:nvPr>
        </p:nvSpPr>
        <p:spPr>
          <a:xfrm>
            <a:off x="431153" y="4581870"/>
            <a:ext cx="11656194" cy="753642"/>
          </a:xfrm>
        </p:spPr>
        <p:txBody>
          <a:bodyPr/>
          <a:lstStyle/>
          <a:p>
            <a:r>
              <a:rPr lang="en-US" sz="4600" b="1" kern="1200">
                <a:solidFill>
                  <a:srgbClr val="FFFFFF"/>
                </a:solidFill>
                <a:effectLst/>
                <a:latin typeface="Arial Nova" panose="020B0504020202020204" pitchFamily="34" charset="0"/>
                <a:ea typeface="+mj-ea"/>
                <a:cs typeface="+mj-cs"/>
              </a:rPr>
              <a:t>10.  Let’s Test Your Knowledge!</a:t>
            </a:r>
            <a:endParaRPr lang="en-US"/>
          </a:p>
        </p:txBody>
      </p:sp>
      <p:sp>
        <p:nvSpPr>
          <p:cNvPr id="2" name="Slide Number Placeholder 3">
            <a:extLst>
              <a:ext uri="{FF2B5EF4-FFF2-40B4-BE49-F238E27FC236}">
                <a16:creationId xmlns:a16="http://schemas.microsoft.com/office/drawing/2014/main" id="{C42EA124-3DFD-4734-BC36-50B4466602C8}"/>
              </a:ext>
            </a:extLst>
          </p:cNvPr>
          <p:cNvSpPr txBox="1">
            <a:spLocks/>
          </p:cNvSpPr>
          <p:nvPr/>
        </p:nvSpPr>
        <p:spPr>
          <a:xfrm>
            <a:off x="9179694" y="6405885"/>
            <a:ext cx="2743200" cy="365125"/>
          </a:xfrm>
          <a:prstGeom prst="rect">
            <a:avLst/>
          </a:prstGeom>
        </p:spPr>
        <p:txBody>
          <a:bodyPr vert="horz" lIns="91440" tIns="45720" rIns="91440" bIns="45720" rtlCol="0" anchor="ctr">
            <a:normAutofit/>
          </a:bodyPr>
          <a:lstStyle>
            <a:defPPr>
              <a:defRPr lang="en-US"/>
            </a:defPPr>
            <a:lvl1pPr algn="r">
              <a:spcAft>
                <a:spcPts val="600"/>
              </a:spcAft>
              <a:defRPr lang="en-US" sz="1200" smtClean="0">
                <a:solidFill>
                  <a:schemeClr val="tx1">
                    <a:tint val="75000"/>
                  </a:schemeClr>
                </a:solidFill>
                <a:latin typeface="Arial Nova" panose="020B05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F6A1695-EE1A-47E5-B690-CB114231B8B2}" type="slidenum">
              <a:rPr lang="en-US">
                <a:solidFill>
                  <a:schemeClr val="tx1"/>
                </a:solidFill>
              </a:rPr>
              <a:pPr/>
              <a:t>121</a:t>
            </a:fld>
            <a:endParaRPr lang="en-US">
              <a:solidFill>
                <a:schemeClr val="tx1"/>
              </a:solidFill>
            </a:endParaRPr>
          </a:p>
        </p:txBody>
      </p:sp>
    </p:spTree>
    <p:custDataLst>
      <p:tags r:id="rId1"/>
    </p:custDataLst>
    <p:extLst>
      <p:ext uri="{BB962C8B-B14F-4D97-AF65-F5344CB8AC3E}">
        <p14:creationId xmlns:p14="http://schemas.microsoft.com/office/powerpoint/2010/main" val="42035826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314203-AEB1-4874-9D4D-0524ADDDC922}"/>
              </a:ext>
            </a:extLst>
          </p:cNvPr>
          <p:cNvSpPr>
            <a:spLocks noGrp="1"/>
          </p:cNvSpPr>
          <p:nvPr>
            <p:ph type="title" idx="4294967295"/>
          </p:nvPr>
        </p:nvSpPr>
        <p:spPr>
          <a:xfrm>
            <a:off x="4586464" y="51507"/>
            <a:ext cx="7605536" cy="753642"/>
          </a:xfrm>
        </p:spPr>
        <p:txBody>
          <a:bodyPr/>
          <a:lstStyle/>
          <a:p>
            <a:pPr algn="ctr"/>
            <a:r>
              <a:rPr lang="en-US" sz="3600">
                <a:solidFill>
                  <a:srgbClr val="0070C0"/>
                </a:solidFill>
              </a:rPr>
              <a:t>PS-8A</a:t>
            </a:r>
          </a:p>
        </p:txBody>
      </p:sp>
      <p:sp>
        <p:nvSpPr>
          <p:cNvPr id="18" name="Title 1">
            <a:extLst>
              <a:ext uri="{FF2B5EF4-FFF2-40B4-BE49-F238E27FC236}">
                <a16:creationId xmlns:a16="http://schemas.microsoft.com/office/drawing/2014/main" id="{2596B865-EEB7-46FC-B5D5-74D7A0E61177}"/>
              </a:ext>
            </a:extLst>
          </p:cNvPr>
          <p:cNvSpPr txBox="1">
            <a:spLocks/>
          </p:cNvSpPr>
          <p:nvPr/>
        </p:nvSpPr>
        <p:spPr>
          <a:xfrm>
            <a:off x="4818065" y="730423"/>
            <a:ext cx="7159708" cy="508779"/>
          </a:xfrm>
          <a:prstGeom prst="rect">
            <a:avLst/>
          </a:prstGeom>
        </p:spPr>
        <p:txBody>
          <a:bodyPr anchor="t">
            <a:noAutofit/>
          </a:bodyPr>
          <a:lstStyle>
            <a:lvl1pPr algn="l" defTabSz="914400" rtl="0" eaLnBrk="1" latinLnBrk="0" hangingPunct="1">
              <a:spcBef>
                <a:spcPct val="0"/>
              </a:spcBef>
              <a:buNone/>
              <a:defRPr sz="4600" b="1" kern="1200">
                <a:solidFill>
                  <a:schemeClr val="tx1"/>
                </a:solidFill>
                <a:latin typeface="Arial Nova" panose="020B0504020202020204" pitchFamily="34" charset="0"/>
                <a:ea typeface="+mj-ea"/>
                <a:cs typeface="+mj-cs"/>
              </a:defRPr>
            </a:lvl1pPr>
          </a:lstStyle>
          <a:p>
            <a:pPr>
              <a:lnSpc>
                <a:spcPct val="90000"/>
              </a:lnSpc>
            </a:pPr>
            <a:r>
              <a:rPr lang="en-US" sz="2200" b="0" dirty="0">
                <a:solidFill>
                  <a:srgbClr val="000000"/>
                </a:solidFill>
              </a:rPr>
              <a:t>1. What is PS-8A primarily used to evaluate?</a:t>
            </a:r>
          </a:p>
        </p:txBody>
      </p:sp>
      <p:sp>
        <p:nvSpPr>
          <p:cNvPr id="3" name="Rectangle: Rounded Corners 2">
            <a:extLst>
              <a:ext uri="{FF2B5EF4-FFF2-40B4-BE49-F238E27FC236}">
                <a16:creationId xmlns:a16="http://schemas.microsoft.com/office/drawing/2014/main" id="{4AFD3807-7E78-4D65-9D96-79BFD27A4016}"/>
              </a:ext>
            </a:extLst>
          </p:cNvPr>
          <p:cNvSpPr/>
          <p:nvPr/>
        </p:nvSpPr>
        <p:spPr>
          <a:xfrm>
            <a:off x="6615933" y="1281169"/>
            <a:ext cx="2574128" cy="502633"/>
          </a:xfrm>
          <a:prstGeom prst="round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sz="2000" b="1">
                <a:latin typeface="Arial Nova" panose="020B0504020202020204" pitchFamily="34" charset="0"/>
              </a:rPr>
              <a:t>Check Answer</a:t>
            </a:r>
          </a:p>
        </p:txBody>
      </p:sp>
      <p:sp>
        <p:nvSpPr>
          <p:cNvPr id="35" name="Rectangle 34">
            <a:extLst>
              <a:ext uri="{FF2B5EF4-FFF2-40B4-BE49-F238E27FC236}">
                <a16:creationId xmlns:a16="http://schemas.microsoft.com/office/drawing/2014/main" id="{AEBD18A6-8B7A-4865-A231-366A3294DE4B}"/>
              </a:ext>
            </a:extLst>
          </p:cNvPr>
          <p:cNvSpPr/>
          <p:nvPr/>
        </p:nvSpPr>
        <p:spPr>
          <a:xfrm>
            <a:off x="209504" y="995771"/>
            <a:ext cx="3961479" cy="54353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nSpc>
                <a:spcPct val="90000"/>
              </a:lnSpc>
            </a:pPr>
            <a:r>
              <a:rPr lang="en-US" sz="2400">
                <a:solidFill>
                  <a:schemeClr val="tx2"/>
                </a:solidFill>
                <a:latin typeface="Arial Nova" panose="020B0504020202020204" pitchFamily="34" charset="0"/>
              </a:rPr>
              <a:t>1. PS-8A is primarily used to evaluate one THC CEMS.</a:t>
            </a:r>
          </a:p>
          <a:p>
            <a:pPr>
              <a:lnSpc>
                <a:spcPct val="90000"/>
              </a:lnSpc>
            </a:pPr>
            <a:endParaRPr lang="en-US" sz="2400">
              <a:solidFill>
                <a:srgbClr val="000000"/>
              </a:solidFill>
              <a:latin typeface="Arial Nova" panose="020B0504020202020204" pitchFamily="34" charset="0"/>
            </a:endParaRPr>
          </a:p>
        </p:txBody>
      </p:sp>
      <p:sp>
        <p:nvSpPr>
          <p:cNvPr id="21" name="Title 1">
            <a:extLst>
              <a:ext uri="{FF2B5EF4-FFF2-40B4-BE49-F238E27FC236}">
                <a16:creationId xmlns:a16="http://schemas.microsoft.com/office/drawing/2014/main" id="{0FAC1856-9808-4D92-A57A-5553BD2902D1}"/>
              </a:ext>
            </a:extLst>
          </p:cNvPr>
          <p:cNvSpPr txBox="1">
            <a:spLocks/>
          </p:cNvSpPr>
          <p:nvPr/>
        </p:nvSpPr>
        <p:spPr>
          <a:xfrm>
            <a:off x="4771577" y="2129323"/>
            <a:ext cx="7159708" cy="1503591"/>
          </a:xfrm>
          <a:prstGeom prst="rect">
            <a:avLst/>
          </a:prstGeom>
        </p:spPr>
        <p:txBody>
          <a:bodyPr anchor="t">
            <a:noAutofit/>
          </a:bodyPr>
          <a:lstStyle>
            <a:lvl1pPr algn="l" defTabSz="914400" rtl="0" eaLnBrk="1" latinLnBrk="0" hangingPunct="1">
              <a:spcBef>
                <a:spcPct val="0"/>
              </a:spcBef>
              <a:buNone/>
              <a:defRPr sz="4600" b="1" kern="1200">
                <a:solidFill>
                  <a:schemeClr val="tx1"/>
                </a:solidFill>
                <a:latin typeface="Arial Nova" panose="020B0504020202020204" pitchFamily="34" charset="0"/>
                <a:ea typeface="+mj-ea"/>
                <a:cs typeface="+mj-cs"/>
              </a:defRPr>
            </a:lvl1pPr>
          </a:lstStyle>
          <a:p>
            <a:pPr lvl="0"/>
            <a:r>
              <a:rPr lang="en-US" sz="2200" b="0" dirty="0">
                <a:solidFill>
                  <a:srgbClr val="000000"/>
                </a:solidFill>
              </a:rPr>
              <a:t>2. </a:t>
            </a:r>
            <a:r>
              <a:rPr lang="en-US" sz="2200" b="0" dirty="0"/>
              <a:t>For a PS-8A calibration drift test, t</a:t>
            </a:r>
            <a:r>
              <a:rPr lang="en-US" sz="2200" b="0" dirty="0">
                <a:latin typeface="Arial Nova" panose="020B0504020202020204" pitchFamily="34" charset="0"/>
              </a:rPr>
              <a:t>he CEMS must not drift by </a:t>
            </a:r>
            <a:r>
              <a:rPr lang="en-US" sz="2200" b="0" u="sng" dirty="0">
                <a:latin typeface="Arial Nova" panose="020B0504020202020204" pitchFamily="34" charset="0"/>
              </a:rPr>
              <a:t>____</a:t>
            </a:r>
            <a:r>
              <a:rPr lang="en-US" sz="2200" b="0" dirty="0">
                <a:latin typeface="Arial Nova" panose="020B0504020202020204" pitchFamily="34" charset="0"/>
              </a:rPr>
              <a:t>ppm</a:t>
            </a:r>
            <a:r>
              <a:rPr lang="en-US" sz="2200" b="0" u="sng" dirty="0">
                <a:latin typeface="Arial Nova" panose="020B0504020202020204" pitchFamily="34" charset="0"/>
              </a:rPr>
              <a:t> </a:t>
            </a:r>
            <a:r>
              <a:rPr lang="en-US" sz="2200" b="0" dirty="0">
                <a:latin typeface="Arial Nova" panose="020B0504020202020204" pitchFamily="34" charset="0"/>
              </a:rPr>
              <a:t>or </a:t>
            </a:r>
            <a:r>
              <a:rPr lang="en-US" sz="2200" b="0" u="sng" dirty="0">
                <a:latin typeface="Arial Nova" panose="020B0504020202020204" pitchFamily="34" charset="0"/>
              </a:rPr>
              <a:t>___</a:t>
            </a:r>
            <a:r>
              <a:rPr lang="en-US" sz="2200" b="0" dirty="0"/>
              <a:t>%</a:t>
            </a:r>
            <a:r>
              <a:rPr lang="en-US" sz="2200" b="0" dirty="0">
                <a:latin typeface="Arial Nova" panose="020B0504020202020204" pitchFamily="34" charset="0"/>
              </a:rPr>
              <a:t> of span value after each 24-hour period of the 7-day drift test for both the zero and span gases</a:t>
            </a:r>
            <a:r>
              <a:rPr lang="en-US" sz="2200" dirty="0">
                <a:latin typeface="Arial Nova" panose="020B0504020202020204" pitchFamily="34" charset="0"/>
              </a:rPr>
              <a:t>.</a:t>
            </a:r>
          </a:p>
          <a:p>
            <a:pPr>
              <a:lnSpc>
                <a:spcPct val="90000"/>
              </a:lnSpc>
            </a:pPr>
            <a:endParaRPr lang="en-US" sz="2200" b="0" dirty="0">
              <a:solidFill>
                <a:srgbClr val="000000"/>
              </a:solidFill>
            </a:endParaRPr>
          </a:p>
        </p:txBody>
      </p:sp>
      <p:sp>
        <p:nvSpPr>
          <p:cNvPr id="29" name="Rectangle: Rounded Corners 28">
            <a:extLst>
              <a:ext uri="{FF2B5EF4-FFF2-40B4-BE49-F238E27FC236}">
                <a16:creationId xmlns:a16="http://schemas.microsoft.com/office/drawing/2014/main" id="{B4F4F185-8C72-4B3F-85E4-10CA9E4E7DB6}"/>
              </a:ext>
            </a:extLst>
          </p:cNvPr>
          <p:cNvSpPr/>
          <p:nvPr/>
        </p:nvSpPr>
        <p:spPr>
          <a:xfrm>
            <a:off x="5338283" y="3935640"/>
            <a:ext cx="3004461" cy="499021"/>
          </a:xfrm>
          <a:prstGeom prst="round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lang="en-US" sz="2000" b="1" dirty="0">
                <a:latin typeface="Arial Nova" panose="020B0504020202020204" pitchFamily="34" charset="0"/>
              </a:rPr>
              <a:t>A</a:t>
            </a:r>
            <a:r>
              <a:rPr lang="en-US" sz="2000" b="1" dirty="0">
                <a:solidFill>
                  <a:schemeClr val="bg1"/>
                </a:solidFill>
                <a:latin typeface="Arial Nova" panose="020B0504020202020204" pitchFamily="34" charset="0"/>
              </a:rPr>
              <a:t>. </a:t>
            </a:r>
            <a:r>
              <a:rPr lang="en-US" sz="2000" b="1" u="sng" dirty="0">
                <a:latin typeface="Arial Nova" panose="020B0504020202020204" pitchFamily="34" charset="0"/>
              </a:rPr>
              <a:t>+ </a:t>
            </a:r>
            <a:r>
              <a:rPr lang="en-US" sz="2000" b="1" dirty="0">
                <a:solidFill>
                  <a:schemeClr val="bg1"/>
                </a:solidFill>
                <a:latin typeface="Arial Nova" panose="020B0504020202020204" pitchFamily="34" charset="0"/>
              </a:rPr>
              <a:t>1 or </a:t>
            </a:r>
            <a:r>
              <a:rPr lang="en-US" sz="2000" b="1" u="sng" dirty="0">
                <a:latin typeface="Arial Nova" panose="020B0504020202020204" pitchFamily="34" charset="0"/>
              </a:rPr>
              <a:t>+ </a:t>
            </a:r>
            <a:r>
              <a:rPr lang="en-US" sz="2000" b="1" dirty="0">
                <a:solidFill>
                  <a:schemeClr val="bg1"/>
                </a:solidFill>
                <a:latin typeface="Arial Nova" panose="020B0504020202020204" pitchFamily="34" charset="0"/>
              </a:rPr>
              <a:t>1 </a:t>
            </a:r>
          </a:p>
        </p:txBody>
      </p:sp>
      <p:sp>
        <p:nvSpPr>
          <p:cNvPr id="31" name="Rectangle: Rounded Corners 30">
            <a:extLst>
              <a:ext uri="{FF2B5EF4-FFF2-40B4-BE49-F238E27FC236}">
                <a16:creationId xmlns:a16="http://schemas.microsoft.com/office/drawing/2014/main" id="{A193A060-A4D4-447C-95EA-AE09D16B12F7}"/>
              </a:ext>
            </a:extLst>
          </p:cNvPr>
          <p:cNvSpPr/>
          <p:nvPr/>
        </p:nvSpPr>
        <p:spPr>
          <a:xfrm>
            <a:off x="5346970" y="4611567"/>
            <a:ext cx="3004461" cy="499021"/>
          </a:xfrm>
          <a:prstGeom prst="round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lang="en-US" sz="2000" b="1" dirty="0">
                <a:latin typeface="Arial Nova" panose="020B0504020202020204" pitchFamily="34" charset="0"/>
              </a:rPr>
              <a:t>B</a:t>
            </a:r>
            <a:r>
              <a:rPr lang="en-US" sz="2000" b="1" dirty="0">
                <a:solidFill>
                  <a:schemeClr val="bg1"/>
                </a:solidFill>
                <a:latin typeface="Arial Nova" panose="020B0504020202020204" pitchFamily="34" charset="0"/>
              </a:rPr>
              <a:t>. </a:t>
            </a:r>
            <a:r>
              <a:rPr lang="en-US" sz="2000" b="1" u="sng" dirty="0">
                <a:latin typeface="Arial Nova" panose="020B0504020202020204" pitchFamily="34" charset="0"/>
              </a:rPr>
              <a:t>+ </a:t>
            </a:r>
            <a:r>
              <a:rPr lang="en-US" sz="2000" b="1" dirty="0">
                <a:solidFill>
                  <a:schemeClr val="bg1"/>
                </a:solidFill>
                <a:latin typeface="Arial Nova" panose="020B0504020202020204" pitchFamily="34" charset="0"/>
              </a:rPr>
              <a:t>4 or </a:t>
            </a:r>
            <a:r>
              <a:rPr lang="en-US" sz="2000" b="1" u="sng" dirty="0">
                <a:latin typeface="Arial Nova" panose="020B0504020202020204" pitchFamily="34" charset="0"/>
              </a:rPr>
              <a:t>+4</a:t>
            </a:r>
            <a:r>
              <a:rPr lang="en-US" sz="2000" b="1" dirty="0">
                <a:solidFill>
                  <a:schemeClr val="bg1"/>
                </a:solidFill>
                <a:latin typeface="Arial Nova" panose="020B0504020202020204" pitchFamily="34" charset="0"/>
              </a:rPr>
              <a:t> </a:t>
            </a:r>
          </a:p>
        </p:txBody>
      </p:sp>
      <p:sp>
        <p:nvSpPr>
          <p:cNvPr id="32" name="Rectangle: Rounded Corners 31">
            <a:extLst>
              <a:ext uri="{FF2B5EF4-FFF2-40B4-BE49-F238E27FC236}">
                <a16:creationId xmlns:a16="http://schemas.microsoft.com/office/drawing/2014/main" id="{251DE208-7164-49D9-8B3A-6D888B9D8524}"/>
              </a:ext>
            </a:extLst>
          </p:cNvPr>
          <p:cNvSpPr/>
          <p:nvPr/>
        </p:nvSpPr>
        <p:spPr>
          <a:xfrm>
            <a:off x="8691770" y="3935640"/>
            <a:ext cx="3004461" cy="499021"/>
          </a:xfrm>
          <a:prstGeom prst="round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lang="en-US" sz="2000" b="1" dirty="0">
                <a:latin typeface="Arial Nova" panose="020B0504020202020204" pitchFamily="34" charset="0"/>
              </a:rPr>
              <a:t>C</a:t>
            </a:r>
            <a:r>
              <a:rPr lang="en-US" sz="2000" b="1" dirty="0">
                <a:solidFill>
                  <a:schemeClr val="bg1"/>
                </a:solidFill>
                <a:latin typeface="Arial Nova" panose="020B0504020202020204" pitchFamily="34" charset="0"/>
              </a:rPr>
              <a:t>. </a:t>
            </a:r>
            <a:r>
              <a:rPr lang="en-US" sz="2000" b="1" u="sng" dirty="0">
                <a:latin typeface="Arial Nova" panose="020B0504020202020204" pitchFamily="34" charset="0"/>
              </a:rPr>
              <a:t>+ </a:t>
            </a:r>
            <a:r>
              <a:rPr lang="en-US" sz="2000" b="1" dirty="0">
                <a:solidFill>
                  <a:schemeClr val="bg1"/>
                </a:solidFill>
                <a:latin typeface="Arial Nova" panose="020B0504020202020204" pitchFamily="34" charset="0"/>
              </a:rPr>
              <a:t>5 or </a:t>
            </a:r>
            <a:r>
              <a:rPr lang="en-US" sz="2000" b="1" u="sng" dirty="0">
                <a:latin typeface="Arial Nova" panose="020B0504020202020204" pitchFamily="34" charset="0"/>
              </a:rPr>
              <a:t>+ </a:t>
            </a:r>
            <a:r>
              <a:rPr lang="en-US" sz="2000" b="1" dirty="0">
                <a:solidFill>
                  <a:schemeClr val="bg1"/>
                </a:solidFill>
                <a:latin typeface="Arial Nova" panose="020B0504020202020204" pitchFamily="34" charset="0"/>
              </a:rPr>
              <a:t>5</a:t>
            </a:r>
          </a:p>
        </p:txBody>
      </p:sp>
      <p:sp>
        <p:nvSpPr>
          <p:cNvPr id="33" name="Rectangle: Rounded Corners 32">
            <a:extLst>
              <a:ext uri="{FF2B5EF4-FFF2-40B4-BE49-F238E27FC236}">
                <a16:creationId xmlns:a16="http://schemas.microsoft.com/office/drawing/2014/main" id="{6F84B9CA-084D-4E6C-A62A-DE92ABD83596}"/>
              </a:ext>
            </a:extLst>
          </p:cNvPr>
          <p:cNvSpPr/>
          <p:nvPr/>
        </p:nvSpPr>
        <p:spPr>
          <a:xfrm>
            <a:off x="8691770" y="4580792"/>
            <a:ext cx="3004461" cy="499021"/>
          </a:xfrm>
          <a:prstGeom prst="round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lang="en-US" sz="2000" b="1" dirty="0">
                <a:latin typeface="Arial Nova" panose="020B0504020202020204" pitchFamily="34" charset="0"/>
              </a:rPr>
              <a:t>D</a:t>
            </a:r>
            <a:r>
              <a:rPr lang="en-US" sz="2000" b="1" dirty="0">
                <a:solidFill>
                  <a:schemeClr val="bg1"/>
                </a:solidFill>
                <a:latin typeface="Arial Nova" panose="020B0504020202020204" pitchFamily="34" charset="0"/>
              </a:rPr>
              <a:t>. </a:t>
            </a:r>
            <a:r>
              <a:rPr lang="en-US" sz="2000" b="1" u="sng" dirty="0">
                <a:latin typeface="Arial Nova" panose="020B0504020202020204" pitchFamily="34" charset="0"/>
              </a:rPr>
              <a:t>+</a:t>
            </a:r>
            <a:r>
              <a:rPr lang="en-US" sz="2000" b="1" dirty="0">
                <a:latin typeface="Arial Nova" panose="020B0504020202020204" pitchFamily="34" charset="0"/>
              </a:rPr>
              <a:t>3 </a:t>
            </a:r>
            <a:r>
              <a:rPr lang="en-US" sz="2000" b="1" dirty="0">
                <a:solidFill>
                  <a:schemeClr val="bg1"/>
                </a:solidFill>
                <a:latin typeface="Arial Nova" panose="020B0504020202020204" pitchFamily="34" charset="0"/>
              </a:rPr>
              <a:t> </a:t>
            </a:r>
            <a:r>
              <a:rPr lang="en-US" sz="2000" b="1" dirty="0">
                <a:latin typeface="Arial Nova" panose="020B0504020202020204" pitchFamily="34" charset="0"/>
              </a:rPr>
              <a:t>or </a:t>
            </a:r>
            <a:r>
              <a:rPr lang="en-US" sz="2000" b="1" u="sng" dirty="0">
                <a:latin typeface="Arial Nova" panose="020B0504020202020204" pitchFamily="34" charset="0"/>
              </a:rPr>
              <a:t>+</a:t>
            </a:r>
            <a:r>
              <a:rPr lang="en-US" sz="2000" b="1" dirty="0">
                <a:latin typeface="Arial Nova" panose="020B0504020202020204" pitchFamily="34" charset="0"/>
              </a:rPr>
              <a:t>3 </a:t>
            </a:r>
            <a:endParaRPr lang="en-US" sz="2000" b="1" dirty="0">
              <a:solidFill>
                <a:schemeClr val="bg1"/>
              </a:solidFill>
              <a:latin typeface="Arial Nova" panose="020B0504020202020204" pitchFamily="34" charset="0"/>
            </a:endParaRPr>
          </a:p>
        </p:txBody>
      </p:sp>
      <p:sp>
        <p:nvSpPr>
          <p:cNvPr id="37" name="Rectangle 36">
            <a:extLst>
              <a:ext uri="{FF2B5EF4-FFF2-40B4-BE49-F238E27FC236}">
                <a16:creationId xmlns:a16="http://schemas.microsoft.com/office/drawing/2014/main" id="{D787F20A-8806-42C9-B4B9-326532E19844}"/>
              </a:ext>
            </a:extLst>
          </p:cNvPr>
          <p:cNvSpPr/>
          <p:nvPr/>
        </p:nvSpPr>
        <p:spPr>
          <a:xfrm>
            <a:off x="200817" y="995771"/>
            <a:ext cx="3961479" cy="54353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nSpc>
                <a:spcPct val="90000"/>
              </a:lnSpc>
            </a:pPr>
            <a:r>
              <a:rPr lang="en-US" sz="2400" dirty="0">
                <a:solidFill>
                  <a:srgbClr val="000000"/>
                </a:solidFill>
                <a:latin typeface="Arial Nova" panose="020B0504020202020204" pitchFamily="34" charset="0"/>
              </a:rPr>
              <a:t>2. D. For PS-8A calibration drift test, </a:t>
            </a:r>
            <a:r>
              <a:rPr lang="en-US" sz="2400" dirty="0">
                <a:solidFill>
                  <a:srgbClr val="000000"/>
                </a:solidFill>
              </a:rPr>
              <a:t>t</a:t>
            </a:r>
            <a:r>
              <a:rPr lang="en-US" sz="2400" dirty="0">
                <a:solidFill>
                  <a:srgbClr val="000000"/>
                </a:solidFill>
                <a:latin typeface="Arial Nova" panose="020B0504020202020204" pitchFamily="34" charset="0"/>
              </a:rPr>
              <a:t>he CEMS must not drift by </a:t>
            </a:r>
            <a:r>
              <a:rPr lang="en-US" sz="2400" u="sng" dirty="0">
                <a:solidFill>
                  <a:srgbClr val="000000"/>
                </a:solidFill>
                <a:latin typeface="Arial Nova" panose="020B0504020202020204" pitchFamily="34" charset="0"/>
              </a:rPr>
              <a:t>+</a:t>
            </a:r>
            <a:r>
              <a:rPr lang="en-US" sz="2400" dirty="0">
                <a:solidFill>
                  <a:srgbClr val="000000"/>
                </a:solidFill>
                <a:latin typeface="Arial Nova" panose="020B0504020202020204" pitchFamily="34" charset="0"/>
              </a:rPr>
              <a:t>3</a:t>
            </a:r>
            <a:r>
              <a:rPr lang="en-US" sz="2400" b="1" dirty="0">
                <a:solidFill>
                  <a:srgbClr val="000000"/>
                </a:solidFill>
                <a:latin typeface="Arial Nova" panose="020B0504020202020204" pitchFamily="34" charset="0"/>
              </a:rPr>
              <a:t> </a:t>
            </a:r>
            <a:r>
              <a:rPr lang="en-US" sz="2400" dirty="0">
                <a:solidFill>
                  <a:srgbClr val="000000"/>
                </a:solidFill>
                <a:latin typeface="Arial Nova" panose="020B0504020202020204" pitchFamily="34" charset="0"/>
              </a:rPr>
              <a:t>ppm</a:t>
            </a:r>
            <a:r>
              <a:rPr lang="en-US" sz="2400" u="sng" dirty="0">
                <a:solidFill>
                  <a:srgbClr val="000000"/>
                </a:solidFill>
                <a:latin typeface="Arial Nova" panose="020B0504020202020204" pitchFamily="34" charset="0"/>
              </a:rPr>
              <a:t> </a:t>
            </a:r>
            <a:r>
              <a:rPr lang="en-US" sz="2400" dirty="0">
                <a:solidFill>
                  <a:srgbClr val="000000"/>
                </a:solidFill>
                <a:latin typeface="Arial Nova" panose="020B0504020202020204" pitchFamily="34" charset="0"/>
              </a:rPr>
              <a:t>or </a:t>
            </a:r>
            <a:r>
              <a:rPr lang="en-US" sz="2400" u="sng" dirty="0">
                <a:solidFill>
                  <a:srgbClr val="000000"/>
                </a:solidFill>
                <a:latin typeface="Arial Nova" panose="020B0504020202020204" pitchFamily="34" charset="0"/>
              </a:rPr>
              <a:t>+</a:t>
            </a:r>
            <a:r>
              <a:rPr lang="en-US" sz="2400" dirty="0">
                <a:solidFill>
                  <a:srgbClr val="000000"/>
                </a:solidFill>
                <a:latin typeface="Arial Nova" panose="020B0504020202020204" pitchFamily="34" charset="0"/>
              </a:rPr>
              <a:t>3 </a:t>
            </a:r>
            <a:r>
              <a:rPr lang="en-US" sz="2400" dirty="0">
                <a:solidFill>
                  <a:srgbClr val="000000"/>
                </a:solidFill>
              </a:rPr>
              <a:t>%</a:t>
            </a:r>
            <a:r>
              <a:rPr lang="en-US" sz="2400" dirty="0">
                <a:solidFill>
                  <a:srgbClr val="000000"/>
                </a:solidFill>
                <a:latin typeface="Arial Nova" panose="020B0504020202020204" pitchFamily="34" charset="0"/>
              </a:rPr>
              <a:t> of span value after each 24-hour period of the 7-day drift test for both the zero and span gases.</a:t>
            </a:r>
          </a:p>
        </p:txBody>
      </p:sp>
      <p:sp>
        <p:nvSpPr>
          <p:cNvPr id="25" name="Slide Number Placeholder 3">
            <a:extLst>
              <a:ext uri="{FF2B5EF4-FFF2-40B4-BE49-F238E27FC236}">
                <a16:creationId xmlns:a16="http://schemas.microsoft.com/office/drawing/2014/main" id="{A5FF6D03-5C8B-4C86-B96D-B9D1ED0FB4B1}"/>
              </a:ext>
            </a:extLst>
          </p:cNvPr>
          <p:cNvSpPr>
            <a:spLocks noGrp="1"/>
          </p:cNvSpPr>
          <p:nvPr>
            <p:ph type="sldNum" sz="quarter" idx="4"/>
          </p:nvPr>
        </p:nvSpPr>
        <p:spPr>
          <a:xfrm>
            <a:off x="9353923" y="6422909"/>
            <a:ext cx="2743200" cy="365125"/>
          </a:xfrm>
          <a:prstGeom prst="rect">
            <a:avLst/>
          </a:prstGeom>
        </p:spPr>
        <p:txBody>
          <a:bodyPr anchor="ctr">
            <a:normAutofit/>
          </a:bodyPr>
          <a:lstStyle/>
          <a:p>
            <a:pPr>
              <a:spcAft>
                <a:spcPts val="600"/>
              </a:spcAft>
            </a:pPr>
            <a:fld id="{9F6A1695-EE1A-47E5-B690-CB114231B8B2}" type="slidenum">
              <a:rPr lang="en-US" smtClean="0"/>
              <a:pPr>
                <a:spcAft>
                  <a:spcPts val="600"/>
                </a:spcAft>
              </a:pPr>
              <a:t>122</a:t>
            </a:fld>
            <a:endParaRPr lang="en-US" dirty="0"/>
          </a:p>
        </p:txBody>
      </p:sp>
    </p:spTree>
    <p:custDataLst>
      <p:tags r:id="rId1"/>
    </p:custDataLst>
    <p:extLst>
      <p:ext uri="{BB962C8B-B14F-4D97-AF65-F5344CB8AC3E}">
        <p14:creationId xmlns:p14="http://schemas.microsoft.com/office/powerpoint/2010/main" val="42805165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mph" presetSubtype="1" nodeType="clickEffect">
                                  <p:stCondLst>
                                    <p:cond delay="0"/>
                                  </p:stCondLst>
                                  <p:childTnLst>
                                    <p:set>
                                      <p:cBhvr>
                                        <p:cTn id="6" dur="indefinite"/>
                                        <p:tgtEl>
                                          <p:spTgt spid="3"/>
                                        </p:tgtEl>
                                        <p:attrNameLst>
                                          <p:attrName>fillcolor</p:attrName>
                                        </p:attrNameLst>
                                      </p:cBhvr>
                                      <p:to>
                                        <p:clrVal>
                                          <a:schemeClr val="accent1"/>
                                        </p:clrVal>
                                      </p:to>
                                    </p:set>
                                    <p:set>
                                      <p:cBhvr>
                                        <p:cTn id="7" dur="indefinite"/>
                                        <p:tgtEl>
                                          <p:spTgt spid="3"/>
                                        </p:tgtEl>
                                        <p:attrNameLst>
                                          <p:attrName>fill.type</p:attrName>
                                        </p:attrNameLst>
                                      </p:cBhvr>
                                      <p:to>
                                        <p:strVal val="solid"/>
                                      </p:to>
                                    </p:set>
                                    <p:set>
                                      <p:cBhvr>
                                        <p:cTn id="8" dur="indefinite"/>
                                        <p:tgtEl>
                                          <p:spTgt spid="3"/>
                                        </p:tgtEl>
                                        <p:attrNameLst>
                                          <p:attrName>fill.on</p:attrName>
                                        </p:attrNameLst>
                                      </p:cBhvr>
                                      <p:to>
                                        <p:strVal val="true"/>
                                      </p:to>
                                    </p:set>
                                  </p:childTnLst>
                                </p:cTn>
                              </p:par>
                              <p:par>
                                <p:cTn id="9" presetID="53" presetClass="entr" presetSubtype="16" fill="hold" grpId="0" nodeType="withEffect">
                                  <p:stCondLst>
                                    <p:cond delay="0"/>
                                  </p:stCondLst>
                                  <p:childTnLst>
                                    <p:set>
                                      <p:cBhvr>
                                        <p:cTn id="10" dur="1" fill="hold">
                                          <p:stCondLst>
                                            <p:cond delay="0"/>
                                          </p:stCondLst>
                                        </p:cTn>
                                        <p:tgtEl>
                                          <p:spTgt spid="35"/>
                                        </p:tgtEl>
                                        <p:attrNameLst>
                                          <p:attrName>style.visibility</p:attrName>
                                        </p:attrNameLst>
                                      </p:cBhvr>
                                      <p:to>
                                        <p:strVal val="visible"/>
                                      </p:to>
                                    </p:set>
                                    <p:anim calcmode="lin" valueType="num">
                                      <p:cBhvr>
                                        <p:cTn id="11" dur="500" fill="hold"/>
                                        <p:tgtEl>
                                          <p:spTgt spid="35"/>
                                        </p:tgtEl>
                                        <p:attrNameLst>
                                          <p:attrName>ppt_w</p:attrName>
                                        </p:attrNameLst>
                                      </p:cBhvr>
                                      <p:tavLst>
                                        <p:tav tm="0">
                                          <p:val>
                                            <p:fltVal val="0"/>
                                          </p:val>
                                        </p:tav>
                                        <p:tav tm="100000">
                                          <p:val>
                                            <p:strVal val="#ppt_w"/>
                                          </p:val>
                                        </p:tav>
                                      </p:tavLst>
                                    </p:anim>
                                    <p:anim calcmode="lin" valueType="num">
                                      <p:cBhvr>
                                        <p:cTn id="12" dur="500" fill="hold"/>
                                        <p:tgtEl>
                                          <p:spTgt spid="35"/>
                                        </p:tgtEl>
                                        <p:attrNameLst>
                                          <p:attrName>ppt_h</p:attrName>
                                        </p:attrNameLst>
                                      </p:cBhvr>
                                      <p:tavLst>
                                        <p:tav tm="0">
                                          <p:val>
                                            <p:fltVal val="0"/>
                                          </p:val>
                                        </p:tav>
                                        <p:tav tm="100000">
                                          <p:val>
                                            <p:strVal val="#ppt_h"/>
                                          </p:val>
                                        </p:tav>
                                      </p:tavLst>
                                    </p:anim>
                                    <p:animEffect transition="in" filter="fade">
                                      <p:cBhvr>
                                        <p:cTn id="13" dur="500"/>
                                        <p:tgtEl>
                                          <p:spTgt spid="35"/>
                                        </p:tgtEl>
                                      </p:cBhvr>
                                    </p:animEffect>
                                  </p:childTnLst>
                                  <p:subTnLst>
                                    <p:set>
                                      <p:cBhvr override="childStyle">
                                        <p:cTn dur="1" fill="hold" display="0" masterRel="nextClick" afterEffect="1"/>
                                        <p:tgtEl>
                                          <p:spTgt spid="35"/>
                                        </p:tgtEl>
                                        <p:attrNameLst>
                                          <p:attrName>style.visibility</p:attrName>
                                        </p:attrNameLst>
                                      </p:cBhvr>
                                      <p:to>
                                        <p:strVal val="hidden"/>
                                      </p:to>
                                    </p:set>
                                  </p:subTnLst>
                                </p:cTn>
                              </p:par>
                            </p:childTnLst>
                          </p:cTn>
                        </p:par>
                      </p:childTnLst>
                    </p:cTn>
                  </p:par>
                  <p:par>
                    <p:cTn id="14" fill="hold">
                      <p:stCondLst>
                        <p:cond delay="indefinite"/>
                      </p:stCondLst>
                      <p:childTnLst>
                        <p:par>
                          <p:cTn id="15" fill="hold">
                            <p:stCondLst>
                              <p:cond delay="0"/>
                            </p:stCondLst>
                            <p:childTnLst>
                              <p:par>
                                <p:cTn id="16" presetID="1" presetClass="emph" presetSubtype="1" nodeType="clickEffect">
                                  <p:stCondLst>
                                    <p:cond delay="0"/>
                                  </p:stCondLst>
                                  <p:childTnLst>
                                    <p:set>
                                      <p:cBhvr>
                                        <p:cTn id="17" dur="indefinite"/>
                                        <p:tgtEl>
                                          <p:spTgt spid="33"/>
                                        </p:tgtEl>
                                        <p:attrNameLst>
                                          <p:attrName>fillcolor</p:attrName>
                                        </p:attrNameLst>
                                      </p:cBhvr>
                                      <p:to>
                                        <p:clrVal>
                                          <a:schemeClr val="accent1"/>
                                        </p:clrVal>
                                      </p:to>
                                    </p:set>
                                    <p:set>
                                      <p:cBhvr>
                                        <p:cTn id="18" dur="indefinite"/>
                                        <p:tgtEl>
                                          <p:spTgt spid="33"/>
                                        </p:tgtEl>
                                        <p:attrNameLst>
                                          <p:attrName>fill.type</p:attrName>
                                        </p:attrNameLst>
                                      </p:cBhvr>
                                      <p:to>
                                        <p:strVal val="solid"/>
                                      </p:to>
                                    </p:set>
                                    <p:set>
                                      <p:cBhvr>
                                        <p:cTn id="19" dur="indefinite"/>
                                        <p:tgtEl>
                                          <p:spTgt spid="33"/>
                                        </p:tgtEl>
                                        <p:attrNameLst>
                                          <p:attrName>fill.on</p:attrName>
                                        </p:attrNameLst>
                                      </p:cBhvr>
                                      <p:to>
                                        <p:strVal val="true"/>
                                      </p:to>
                                    </p:set>
                                  </p:childTnLst>
                                </p:cTn>
                              </p:par>
                              <p:par>
                                <p:cTn id="20" presetID="53" presetClass="entr" presetSubtype="16" fill="hold" grpId="0" nodeType="withEffect">
                                  <p:stCondLst>
                                    <p:cond delay="0"/>
                                  </p:stCondLst>
                                  <p:childTnLst>
                                    <p:set>
                                      <p:cBhvr>
                                        <p:cTn id="21" dur="1" fill="hold">
                                          <p:stCondLst>
                                            <p:cond delay="0"/>
                                          </p:stCondLst>
                                        </p:cTn>
                                        <p:tgtEl>
                                          <p:spTgt spid="37"/>
                                        </p:tgtEl>
                                        <p:attrNameLst>
                                          <p:attrName>style.visibility</p:attrName>
                                        </p:attrNameLst>
                                      </p:cBhvr>
                                      <p:to>
                                        <p:strVal val="visible"/>
                                      </p:to>
                                    </p:set>
                                    <p:anim calcmode="lin" valueType="num">
                                      <p:cBhvr>
                                        <p:cTn id="22" dur="500" fill="hold"/>
                                        <p:tgtEl>
                                          <p:spTgt spid="37"/>
                                        </p:tgtEl>
                                        <p:attrNameLst>
                                          <p:attrName>ppt_w</p:attrName>
                                        </p:attrNameLst>
                                      </p:cBhvr>
                                      <p:tavLst>
                                        <p:tav tm="0">
                                          <p:val>
                                            <p:fltVal val="0"/>
                                          </p:val>
                                        </p:tav>
                                        <p:tav tm="100000">
                                          <p:val>
                                            <p:strVal val="#ppt_w"/>
                                          </p:val>
                                        </p:tav>
                                      </p:tavLst>
                                    </p:anim>
                                    <p:anim calcmode="lin" valueType="num">
                                      <p:cBhvr>
                                        <p:cTn id="23" dur="500" fill="hold"/>
                                        <p:tgtEl>
                                          <p:spTgt spid="37"/>
                                        </p:tgtEl>
                                        <p:attrNameLst>
                                          <p:attrName>ppt_h</p:attrName>
                                        </p:attrNameLst>
                                      </p:cBhvr>
                                      <p:tavLst>
                                        <p:tav tm="0">
                                          <p:val>
                                            <p:fltVal val="0"/>
                                          </p:val>
                                        </p:tav>
                                        <p:tav tm="100000">
                                          <p:val>
                                            <p:strVal val="#ppt_h"/>
                                          </p:val>
                                        </p:tav>
                                      </p:tavLst>
                                    </p:anim>
                                    <p:animEffect transition="in" filter="fade">
                                      <p:cBhvr>
                                        <p:cTn id="24"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animBg="1"/>
      <p:bldP spid="37" grpId="0" animBg="1"/>
    </p:bld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5623B2F6-2999-404A-A36A-A477246C462C}"/>
              </a:ext>
            </a:extLst>
          </p:cNvPr>
          <p:cNvSpPr>
            <a:spLocks noGrp="1"/>
          </p:cNvSpPr>
          <p:nvPr>
            <p:ph type="title"/>
          </p:nvPr>
        </p:nvSpPr>
        <p:spPr/>
        <p:txBody>
          <a:bodyPr/>
          <a:lstStyle/>
          <a:p>
            <a:r>
              <a:rPr lang="en-US" sz="3600"/>
              <a:t>Performance Specification 9</a:t>
            </a:r>
            <a:br>
              <a:rPr lang="en-US" sz="3600"/>
            </a:br>
            <a:r>
              <a:rPr lang="en-US" sz="3600"/>
              <a:t>(PS-9)</a:t>
            </a:r>
            <a:br>
              <a:rPr lang="en-US" sz="3600"/>
            </a:br>
            <a:br>
              <a:rPr lang="en-US" sz="3600"/>
            </a:br>
            <a:br>
              <a:rPr lang="en-US" sz="1600"/>
            </a:br>
            <a:r>
              <a:rPr lang="en-US" sz="2400"/>
              <a:t>Specifications and Test Procedures for Gas Chromatography (GC) Continuous Emission Monitoring Systems (CEMS)</a:t>
            </a:r>
            <a:br>
              <a:rPr lang="en-US" sz="2400"/>
            </a:br>
            <a:r>
              <a:rPr lang="en-US" sz="2400"/>
              <a:t> in Stationary Sources</a:t>
            </a:r>
            <a:br>
              <a:rPr lang="en-US" sz="2400"/>
            </a:br>
            <a:endParaRPr lang="en-US" sz="1600"/>
          </a:p>
        </p:txBody>
      </p:sp>
      <p:sp>
        <p:nvSpPr>
          <p:cNvPr id="8" name="Slide Number Placeholder 3">
            <a:extLst>
              <a:ext uri="{FF2B5EF4-FFF2-40B4-BE49-F238E27FC236}">
                <a16:creationId xmlns:a16="http://schemas.microsoft.com/office/drawing/2014/main" id="{CA0465E4-C703-46A7-927C-5BC8FB119DA7}"/>
              </a:ext>
            </a:extLst>
          </p:cNvPr>
          <p:cNvSpPr txBox="1">
            <a:spLocks/>
          </p:cNvSpPr>
          <p:nvPr/>
        </p:nvSpPr>
        <p:spPr>
          <a:xfrm>
            <a:off x="9179694" y="6405885"/>
            <a:ext cx="2743200" cy="365125"/>
          </a:xfrm>
          <a:prstGeom prst="rect">
            <a:avLst/>
          </a:prstGeom>
        </p:spPr>
        <p:txBody>
          <a:bodyPr vert="horz" lIns="91440" tIns="45720" rIns="91440" bIns="45720" rtlCol="0" anchor="ctr">
            <a:normAutofit/>
          </a:bodyPr>
          <a:lstStyle>
            <a:defPPr>
              <a:defRPr lang="en-US"/>
            </a:defPPr>
            <a:lvl1pPr algn="r">
              <a:spcAft>
                <a:spcPts val="600"/>
              </a:spcAft>
              <a:defRPr lang="en-US" sz="1200" smtClean="0">
                <a:solidFill>
                  <a:schemeClr val="tx1">
                    <a:tint val="75000"/>
                  </a:schemeClr>
                </a:solidFill>
                <a:latin typeface="Arial Nova" panose="020B05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F6A1695-EE1A-47E5-B690-CB114231B8B2}" type="slidenum">
              <a:rPr lang="en-US"/>
              <a:pPr/>
              <a:t>123</a:t>
            </a:fld>
            <a:endParaRPr lang="en-US"/>
          </a:p>
        </p:txBody>
      </p:sp>
      <p:pic>
        <p:nvPicPr>
          <p:cNvPr id="6" name="Picture 5" descr="A smoke stack">
            <a:extLst>
              <a:ext uri="{FF2B5EF4-FFF2-40B4-BE49-F238E27FC236}">
                <a16:creationId xmlns:a16="http://schemas.microsoft.com/office/drawing/2014/main" id="{AB104A00-68A3-4C5B-BB93-2A821790F179}"/>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5400000">
            <a:off x="5536207" y="1143767"/>
            <a:ext cx="5533225" cy="4149919"/>
          </a:xfrm>
          <a:prstGeom prst="rect">
            <a:avLst/>
          </a:prstGeom>
        </p:spPr>
      </p:pic>
    </p:spTree>
    <p:custDataLst>
      <p:tags r:id="rId1"/>
    </p:custDataLst>
    <p:extLst>
      <p:ext uri="{BB962C8B-B14F-4D97-AF65-F5344CB8AC3E}">
        <p14:creationId xmlns:p14="http://schemas.microsoft.com/office/powerpoint/2010/main" val="23101228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
            <a:extLst>
              <a:ext uri="{FF2B5EF4-FFF2-40B4-BE49-F238E27FC236}">
                <a16:creationId xmlns:a16="http://schemas.microsoft.com/office/drawing/2014/main" id="{60BC1C47-F553-4C01-A1F5-C9F839C23DE5}"/>
              </a:ext>
            </a:extLst>
          </p:cNvPr>
          <p:cNvSpPr>
            <a:spLocks noGrp="1"/>
          </p:cNvSpPr>
          <p:nvPr>
            <p:ph type="title"/>
          </p:nvPr>
        </p:nvSpPr>
        <p:spPr>
          <a:prstGeom prst="rect">
            <a:avLst/>
          </a:prstGeom>
        </p:spPr>
        <p:txBody>
          <a:bodyPr anchor="t">
            <a:noAutofit/>
          </a:bodyPr>
          <a:lstStyle/>
          <a:p>
            <a:pPr>
              <a:lnSpc>
                <a:spcPct val="90000"/>
              </a:lnSpc>
            </a:pPr>
            <a:r>
              <a:rPr lang="en-US"/>
              <a:t>PS-9 Overview</a:t>
            </a:r>
          </a:p>
        </p:txBody>
      </p:sp>
      <p:sp>
        <p:nvSpPr>
          <p:cNvPr id="3" name="Rectangle: Rounded Corners 2">
            <a:extLst>
              <a:ext uri="{FF2B5EF4-FFF2-40B4-BE49-F238E27FC236}">
                <a16:creationId xmlns:a16="http://schemas.microsoft.com/office/drawing/2014/main" id="{411D224A-115C-4F75-953A-A2383810EA85}"/>
              </a:ext>
            </a:extLst>
          </p:cNvPr>
          <p:cNvSpPr/>
          <p:nvPr/>
        </p:nvSpPr>
        <p:spPr>
          <a:xfrm>
            <a:off x="1052051" y="1645536"/>
            <a:ext cx="10087897" cy="668593"/>
          </a:xfrm>
          <a:prstGeom prst="round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lang="en-US">
                <a:latin typeface="Arial Nova" panose="020B0504020202020204" pitchFamily="34" charset="0"/>
              </a:rPr>
              <a:t>Applies to CEMS that use GC to measure a specific target list of organic compounds.</a:t>
            </a:r>
            <a:endParaRPr lang="en-US"/>
          </a:p>
        </p:txBody>
      </p:sp>
      <p:sp>
        <p:nvSpPr>
          <p:cNvPr id="5" name="TextBox 4">
            <a:extLst>
              <a:ext uri="{FF2B5EF4-FFF2-40B4-BE49-F238E27FC236}">
                <a16:creationId xmlns:a16="http://schemas.microsoft.com/office/drawing/2014/main" id="{F9D29324-8C09-49BB-A738-632908123749}"/>
              </a:ext>
            </a:extLst>
          </p:cNvPr>
          <p:cNvSpPr txBox="1"/>
          <p:nvPr/>
        </p:nvSpPr>
        <p:spPr>
          <a:xfrm>
            <a:off x="1465006" y="2475700"/>
            <a:ext cx="8790039" cy="923330"/>
          </a:xfrm>
          <a:prstGeom prst="rect">
            <a:avLst/>
          </a:prstGeom>
          <a:noFill/>
        </p:spPr>
        <p:txBody>
          <a:bodyPr wrap="square" rtlCol="0">
            <a:spAutoFit/>
          </a:bodyPr>
          <a:lstStyle/>
          <a:p>
            <a:pPr marL="285750" lvl="0" indent="-285750">
              <a:buFont typeface="Arial" panose="020B0604020202020204" pitchFamily="34" charset="0"/>
              <a:buChar char="•"/>
            </a:pPr>
            <a:r>
              <a:rPr lang="en-US">
                <a:solidFill>
                  <a:srgbClr val="000000"/>
                </a:solidFill>
                <a:latin typeface="Arial Nova" panose="020B0504020202020204" pitchFamily="34" charset="0"/>
              </a:rPr>
              <a:t>GC is defined as that portion of the system that separates and detects organic analytes and generates an output proportional to the gas concentration. The GC must be temperature controlled.</a:t>
            </a:r>
          </a:p>
        </p:txBody>
      </p:sp>
      <p:sp>
        <p:nvSpPr>
          <p:cNvPr id="6" name="Rectangle: Rounded Corners 5">
            <a:extLst>
              <a:ext uri="{FF2B5EF4-FFF2-40B4-BE49-F238E27FC236}">
                <a16:creationId xmlns:a16="http://schemas.microsoft.com/office/drawing/2014/main" id="{F049BA97-857B-4CA1-BE97-D7E71B2544FB}"/>
              </a:ext>
            </a:extLst>
          </p:cNvPr>
          <p:cNvSpPr/>
          <p:nvPr/>
        </p:nvSpPr>
        <p:spPr>
          <a:xfrm>
            <a:off x="1052052" y="3560601"/>
            <a:ext cx="10087897" cy="668593"/>
          </a:xfrm>
          <a:prstGeom prst="round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solidFill>
                  <a:prstClr val="white"/>
                </a:solidFill>
                <a:latin typeface="Arial Nova" panose="020B0504020202020204" pitchFamily="34" charset="0"/>
              </a:rPr>
              <a:t>Definitions unique to this PS are included in the subsequent slides.</a:t>
            </a:r>
            <a:r>
              <a:rPr lang="en-US" sz="1200">
                <a:solidFill>
                  <a:prstClr val="white"/>
                </a:solidFill>
                <a:latin typeface="Arial Nova" panose="020B0504020202020204" pitchFamily="34" charset="0"/>
              </a:rPr>
              <a:t>	</a:t>
            </a:r>
            <a:endParaRPr lang="en-US"/>
          </a:p>
        </p:txBody>
      </p:sp>
      <p:sp>
        <p:nvSpPr>
          <p:cNvPr id="8" name="Rectangle: Rounded Corners 7">
            <a:extLst>
              <a:ext uri="{FF2B5EF4-FFF2-40B4-BE49-F238E27FC236}">
                <a16:creationId xmlns:a16="http://schemas.microsoft.com/office/drawing/2014/main" id="{816E2869-6078-4F7A-8926-39D1636B1E91}"/>
              </a:ext>
            </a:extLst>
          </p:cNvPr>
          <p:cNvSpPr/>
          <p:nvPr/>
        </p:nvSpPr>
        <p:spPr>
          <a:xfrm>
            <a:off x="1052052" y="4552336"/>
            <a:ext cx="10087897" cy="1013131"/>
          </a:xfrm>
          <a:prstGeom prst="round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lang="en-US">
                <a:solidFill>
                  <a:prstClr val="white"/>
                </a:solidFill>
                <a:latin typeface="Arial Nova" panose="020B0504020202020204" pitchFamily="34" charset="0"/>
              </a:rPr>
              <a:t>Calibration precision, CE, and performance audit tests are conducted to determine conformance of the CEMS with these specifications. Daily calibration and maintenance requirements are also specified.</a:t>
            </a:r>
            <a:endParaRPr lang="en-US"/>
          </a:p>
        </p:txBody>
      </p:sp>
      <p:sp>
        <p:nvSpPr>
          <p:cNvPr id="7" name="Slide Number Placeholder 3">
            <a:extLst>
              <a:ext uri="{FF2B5EF4-FFF2-40B4-BE49-F238E27FC236}">
                <a16:creationId xmlns:a16="http://schemas.microsoft.com/office/drawing/2014/main" id="{24C26226-8397-400E-BFA5-465A030F122E}"/>
              </a:ext>
            </a:extLst>
          </p:cNvPr>
          <p:cNvSpPr>
            <a:spLocks noGrp="1"/>
          </p:cNvSpPr>
          <p:nvPr>
            <p:ph type="sldNum" sz="quarter" idx="4"/>
          </p:nvPr>
        </p:nvSpPr>
        <p:spPr>
          <a:prstGeom prst="rect">
            <a:avLst/>
          </a:prstGeom>
        </p:spPr>
        <p:txBody>
          <a:bodyPr anchor="ctr">
            <a:normAutofit/>
          </a:bodyPr>
          <a:lstStyle/>
          <a:p>
            <a:pPr>
              <a:spcAft>
                <a:spcPts val="600"/>
              </a:spcAft>
            </a:pPr>
            <a:fld id="{9F6A1695-EE1A-47E5-B690-CB114231B8B2}" type="slidenum">
              <a:rPr lang="en-US" smtClean="0"/>
              <a:pPr>
                <a:spcAft>
                  <a:spcPts val="600"/>
                </a:spcAft>
              </a:pPr>
              <a:t>124</a:t>
            </a:fld>
            <a:endParaRPr lang="en-US"/>
          </a:p>
        </p:txBody>
      </p:sp>
    </p:spTree>
    <p:extLst>
      <p:ext uri="{BB962C8B-B14F-4D97-AF65-F5344CB8AC3E}">
        <p14:creationId xmlns:p14="http://schemas.microsoft.com/office/powerpoint/2010/main" val="40268730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 name="Title 1">
            <a:extLst>
              <a:ext uri="{FF2B5EF4-FFF2-40B4-BE49-F238E27FC236}">
                <a16:creationId xmlns:a16="http://schemas.microsoft.com/office/drawing/2014/main" id="{60BC1C47-F553-4C01-A1F5-C9F839C23DE5}"/>
              </a:ext>
            </a:extLst>
          </p:cNvPr>
          <p:cNvSpPr>
            <a:spLocks noGrp="1"/>
          </p:cNvSpPr>
          <p:nvPr>
            <p:ph type="title"/>
          </p:nvPr>
        </p:nvSpPr>
        <p:spPr>
          <a:xfrm>
            <a:off x="269107" y="276088"/>
            <a:ext cx="11656194" cy="753642"/>
          </a:xfrm>
          <a:prstGeom prst="rect">
            <a:avLst/>
          </a:prstGeom>
        </p:spPr>
        <p:txBody>
          <a:bodyPr anchor="ctr">
            <a:normAutofit/>
          </a:bodyPr>
          <a:lstStyle/>
          <a:p>
            <a:pPr>
              <a:lnSpc>
                <a:spcPct val="90000"/>
              </a:lnSpc>
            </a:pPr>
            <a:r>
              <a:rPr lang="en-US" sz="3400"/>
              <a:t>Sample Collection, Preservation, Storage and Transport</a:t>
            </a:r>
          </a:p>
        </p:txBody>
      </p:sp>
      <p:sp>
        <p:nvSpPr>
          <p:cNvPr id="4" name="Rectangle 3" descr="Ruler icon">
            <a:extLst>
              <a:ext uri="{FF2B5EF4-FFF2-40B4-BE49-F238E27FC236}">
                <a16:creationId xmlns:a16="http://schemas.microsoft.com/office/drawing/2014/main" id="{985E67CC-B04C-41F8-B308-8563798B9794}"/>
              </a:ext>
            </a:extLst>
          </p:cNvPr>
          <p:cNvSpPr/>
          <p:nvPr/>
        </p:nvSpPr>
        <p:spPr>
          <a:xfrm>
            <a:off x="2558210" y="1441173"/>
            <a:ext cx="1510523" cy="1465043"/>
          </a:xfrm>
          <a:prstGeom prst="rect">
            <a:avLst/>
          </a:prstGeom>
          <a:blipFill rotWithShape="1">
            <a:blip r:embed="rId4">
              <a:extLst>
                <a:ext uri="{96DAC541-7B7A-43D3-8B79-37D633B846F1}">
                  <asvg:svgBlip xmlns:asvg="http://schemas.microsoft.com/office/drawing/2016/SVG/main" r:embed="rId5"/>
                </a:ext>
              </a:extLst>
            </a:blip>
            <a:srcRect/>
            <a:stretch>
              <a:fillRect t="-2000" b="-2000"/>
            </a:stretch>
          </a:blipFill>
          <a:ln>
            <a:noFill/>
          </a:ln>
        </p:spPr>
        <p:style>
          <a:lnRef idx="2">
            <a:scrgbClr r="0" g="0" b="0"/>
          </a:lnRef>
          <a:fillRef idx="1">
            <a:scrgbClr r="0" g="0" b="0"/>
          </a:fillRef>
          <a:effectRef idx="0">
            <a:schemeClr val="accent2">
              <a:hueOff val="0"/>
              <a:satOff val="0"/>
              <a:lumOff val="0"/>
              <a:alphaOff val="0"/>
            </a:schemeClr>
          </a:effectRef>
          <a:fontRef idx="minor">
            <a:schemeClr val="lt1"/>
          </a:fontRef>
        </p:style>
      </p:sp>
      <p:sp>
        <p:nvSpPr>
          <p:cNvPr id="2" name="SmartArt Placeholder 1">
            <a:extLst>
              <a:ext uri="{FF2B5EF4-FFF2-40B4-BE49-F238E27FC236}">
                <a16:creationId xmlns:a16="http://schemas.microsoft.com/office/drawing/2014/main" id="{03B2DE22-101B-4508-935F-ECD850EAD325}"/>
              </a:ext>
            </a:extLst>
          </p:cNvPr>
          <p:cNvSpPr>
            <a:spLocks noGrp="1"/>
          </p:cNvSpPr>
          <p:nvPr>
            <p:ph type="dgm" sz="quarter" idx="10"/>
          </p:nvPr>
        </p:nvSpPr>
        <p:spPr>
          <a:xfrm>
            <a:off x="821608" y="2906216"/>
            <a:ext cx="5126908" cy="3499669"/>
          </a:xfrm>
        </p:spPr>
        <p:txBody>
          <a:bodyPr>
            <a:normAutofit lnSpcReduction="10000"/>
          </a:bodyPr>
          <a:lstStyle/>
          <a:p>
            <a:pPr marL="0" lvl="0" indent="0" algn="ctr">
              <a:lnSpc>
                <a:spcPct val="100000"/>
              </a:lnSpc>
              <a:buNone/>
              <a:defRPr b="1"/>
            </a:pPr>
            <a:r>
              <a:rPr lang="en-US" sz="2000">
                <a:latin typeface="Arial Nova" panose="020B0504020202020204" pitchFamily="34" charset="0"/>
              </a:rPr>
              <a:t>Installation and Measurement Location Specifications</a:t>
            </a:r>
          </a:p>
          <a:p>
            <a:pPr marL="0" lvl="0" indent="0" algn="ctr">
              <a:lnSpc>
                <a:spcPct val="100000"/>
              </a:lnSpc>
              <a:buNone/>
              <a:defRPr b="1"/>
            </a:pPr>
            <a:endParaRPr lang="en-US" sz="2000">
              <a:latin typeface="Arial Nova" panose="020B0504020202020204" pitchFamily="34" charset="0"/>
            </a:endParaRPr>
          </a:p>
          <a:p>
            <a:pPr lvl="1">
              <a:lnSpc>
                <a:spcPct val="100000"/>
              </a:lnSpc>
            </a:pPr>
            <a:r>
              <a:rPr lang="en-US" sz="2000">
                <a:solidFill>
                  <a:srgbClr val="000000"/>
                </a:solidFill>
                <a:latin typeface="Arial Nova" panose="020B0504020202020204" pitchFamily="34" charset="0"/>
              </a:rPr>
              <a:t>Install CEMS where measurements are representative of the source.</a:t>
            </a:r>
          </a:p>
          <a:p>
            <a:pPr lvl="1">
              <a:lnSpc>
                <a:spcPct val="100000"/>
              </a:lnSpc>
            </a:pPr>
            <a:r>
              <a:rPr lang="en-US" sz="2000">
                <a:solidFill>
                  <a:srgbClr val="000000"/>
                </a:solidFill>
                <a:latin typeface="Arial Nova" panose="020B0504020202020204" pitchFamily="34" charset="0"/>
              </a:rPr>
              <a:t>Sampling location should be at least two equivalent duct diameters from control device, point of pollutant generation, or any point that might cause a change in pollutant concentrations.</a:t>
            </a:r>
          </a:p>
        </p:txBody>
      </p:sp>
      <p:sp>
        <p:nvSpPr>
          <p:cNvPr id="5" name="Rectangle 4" descr="Checklist icon">
            <a:extLst>
              <a:ext uri="{FF2B5EF4-FFF2-40B4-BE49-F238E27FC236}">
                <a16:creationId xmlns:a16="http://schemas.microsoft.com/office/drawing/2014/main" id="{45E0870E-737E-400E-8A67-7B79441CB4B2}"/>
              </a:ext>
            </a:extLst>
          </p:cNvPr>
          <p:cNvSpPr/>
          <p:nvPr/>
        </p:nvSpPr>
        <p:spPr>
          <a:xfrm>
            <a:off x="7962316" y="1419379"/>
            <a:ext cx="1510523" cy="1465043"/>
          </a:xfrm>
          <a:prstGeom prst="rect">
            <a:avLst/>
          </a:prstGeom>
          <a: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rcRect/>
            <a:stretch>
              <a:fillRect/>
            </a:stretch>
          </a:blipFill>
          <a:ln>
            <a:noFill/>
          </a:ln>
        </p:spPr>
        <p:style>
          <a:lnRef idx="2">
            <a:scrgbClr r="0" g="0" b="0"/>
          </a:lnRef>
          <a:fillRef idx="1">
            <a:scrgbClr r="0" g="0" b="0"/>
          </a:fillRef>
          <a:effectRef idx="0">
            <a:schemeClr val="accent2">
              <a:hueOff val="0"/>
              <a:satOff val="0"/>
              <a:lumOff val="0"/>
              <a:alphaOff val="0"/>
            </a:schemeClr>
          </a:effectRef>
          <a:fontRef idx="minor">
            <a:schemeClr val="lt1"/>
          </a:fontRef>
        </p:style>
      </p:sp>
      <p:sp>
        <p:nvSpPr>
          <p:cNvPr id="3" name="TextBox 2">
            <a:extLst>
              <a:ext uri="{FF2B5EF4-FFF2-40B4-BE49-F238E27FC236}">
                <a16:creationId xmlns:a16="http://schemas.microsoft.com/office/drawing/2014/main" id="{920D8DCA-8D17-40C2-9637-12EE1028F372}"/>
              </a:ext>
            </a:extLst>
          </p:cNvPr>
          <p:cNvSpPr txBox="1"/>
          <p:nvPr/>
        </p:nvSpPr>
        <p:spPr>
          <a:xfrm>
            <a:off x="6677383" y="2933710"/>
            <a:ext cx="4080387" cy="3477875"/>
          </a:xfrm>
          <a:prstGeom prst="rect">
            <a:avLst/>
          </a:prstGeom>
          <a:noFill/>
        </p:spPr>
        <p:txBody>
          <a:bodyPr wrap="square" rtlCol="0">
            <a:spAutoFit/>
          </a:bodyPr>
          <a:lstStyle/>
          <a:p>
            <a:pPr lvl="0" algn="ctr">
              <a:lnSpc>
                <a:spcPct val="100000"/>
              </a:lnSpc>
              <a:defRPr b="1"/>
            </a:pPr>
            <a:r>
              <a:rPr lang="en-US" sz="2000">
                <a:latin typeface="Arial Nova" panose="020B0504020202020204" pitchFamily="34" charset="0"/>
              </a:rPr>
              <a:t>  Pre-Test Preparation Period</a:t>
            </a:r>
          </a:p>
          <a:p>
            <a:pPr lvl="0" algn="ctr">
              <a:lnSpc>
                <a:spcPct val="100000"/>
              </a:lnSpc>
              <a:defRPr b="1"/>
            </a:pPr>
            <a:endParaRPr lang="en-US" sz="2000">
              <a:latin typeface="Arial Nova" panose="020B0504020202020204" pitchFamily="34" charset="0"/>
            </a:endParaRPr>
          </a:p>
          <a:p>
            <a:pPr lvl="0" algn="ctr">
              <a:lnSpc>
                <a:spcPct val="100000"/>
              </a:lnSpc>
              <a:defRPr b="1"/>
            </a:pPr>
            <a:endParaRPr lang="en-US" sz="2000">
              <a:latin typeface="Arial Nova" panose="020B0504020202020204" pitchFamily="34" charset="0"/>
            </a:endParaRPr>
          </a:p>
          <a:p>
            <a:pPr marL="800100" lvl="1" indent="-342900">
              <a:lnSpc>
                <a:spcPct val="100000"/>
              </a:lnSpc>
              <a:buFont typeface="Arial" panose="020B0604020202020204" pitchFamily="34" charset="0"/>
              <a:buChar char="•"/>
            </a:pPr>
            <a:r>
              <a:rPr lang="en-US" sz="2000">
                <a:solidFill>
                  <a:srgbClr val="000000"/>
                </a:solidFill>
                <a:latin typeface="Arial Nova" panose="020B0504020202020204" pitchFamily="34" charset="0"/>
              </a:rPr>
              <a:t>Use the procedures in method 18 of 40 CFR Part 60, Appendix A to perform initial tests to determine the proper GC conditions that provide good resolution and minimum analysis time for the analytes of interest.</a:t>
            </a:r>
          </a:p>
        </p:txBody>
      </p:sp>
      <p:sp>
        <p:nvSpPr>
          <p:cNvPr id="7" name="Slide Number Placeholder 3">
            <a:extLst>
              <a:ext uri="{FF2B5EF4-FFF2-40B4-BE49-F238E27FC236}">
                <a16:creationId xmlns:a16="http://schemas.microsoft.com/office/drawing/2014/main" id="{24C26226-8397-400E-BFA5-465A030F122E}"/>
              </a:ext>
            </a:extLst>
          </p:cNvPr>
          <p:cNvSpPr>
            <a:spLocks noGrp="1"/>
          </p:cNvSpPr>
          <p:nvPr>
            <p:ph type="sldNum" sz="quarter" idx="4"/>
          </p:nvPr>
        </p:nvSpPr>
        <p:spPr>
          <a:xfrm>
            <a:off x="9179694" y="6405885"/>
            <a:ext cx="2743200" cy="365125"/>
          </a:xfrm>
          <a:prstGeom prst="rect">
            <a:avLst/>
          </a:prstGeom>
        </p:spPr>
        <p:txBody>
          <a:bodyPr anchor="ctr">
            <a:normAutofit/>
          </a:bodyPr>
          <a:lstStyle/>
          <a:p>
            <a:pPr>
              <a:spcAft>
                <a:spcPts val="600"/>
              </a:spcAft>
            </a:pPr>
            <a:fld id="{9F6A1695-EE1A-47E5-B690-CB114231B8B2}" type="slidenum">
              <a:rPr lang="en-US" smtClean="0"/>
              <a:pPr>
                <a:spcAft>
                  <a:spcPts val="600"/>
                </a:spcAft>
              </a:pPr>
              <a:t>125</a:t>
            </a:fld>
            <a:endParaRPr lang="en-US"/>
          </a:p>
        </p:txBody>
      </p:sp>
    </p:spTree>
    <p:custDataLst>
      <p:tags r:id="rId1"/>
    </p:custDataLst>
    <p:extLst>
      <p:ext uri="{BB962C8B-B14F-4D97-AF65-F5344CB8AC3E}">
        <p14:creationId xmlns:p14="http://schemas.microsoft.com/office/powerpoint/2010/main" val="21393394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B47B11-97D1-45C5-B746-A8262C1A0E76}"/>
              </a:ext>
            </a:extLst>
          </p:cNvPr>
          <p:cNvSpPr>
            <a:spLocks noGrp="1"/>
          </p:cNvSpPr>
          <p:nvPr>
            <p:ph type="title"/>
          </p:nvPr>
        </p:nvSpPr>
        <p:spPr>
          <a:xfrm>
            <a:off x="269107" y="276088"/>
            <a:ext cx="11656194" cy="753642"/>
          </a:xfrm>
        </p:spPr>
        <p:txBody>
          <a:bodyPr anchor="t">
            <a:normAutofit/>
          </a:bodyPr>
          <a:lstStyle/>
          <a:p>
            <a:pPr>
              <a:lnSpc>
                <a:spcPct val="90000"/>
              </a:lnSpc>
            </a:pPr>
            <a:r>
              <a:rPr lang="en-US"/>
              <a:t>Performance Audits and Calibration</a:t>
            </a:r>
          </a:p>
        </p:txBody>
      </p:sp>
      <p:pic>
        <p:nvPicPr>
          <p:cNvPr id="8" name="Picture 7" descr="A performance audit test must be conducted during a 7-day CE test and quarterly thereafter.&#10;The audit gas cylinder must be analyzed three times; Conduct a multi-point calibration of the GC during initial set-up and after routine maintenance or repair, or at least once per month; Once every 24-hours, analyze the mid-level calibration standard in triplicate. The average response for each analyte shall not vary by more than 10 % of the certified concentration.">
            <a:extLst>
              <a:ext uri="{FF2B5EF4-FFF2-40B4-BE49-F238E27FC236}">
                <a16:creationId xmlns:a16="http://schemas.microsoft.com/office/drawing/2014/main" id="{89C744CC-67F1-4EC0-A00E-577E3A184A7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69106" y="1539991"/>
            <a:ext cx="11653788" cy="4544977"/>
          </a:xfrm>
          <a:prstGeom prst="rect">
            <a:avLst/>
          </a:prstGeom>
          <a:noFill/>
        </p:spPr>
      </p:pic>
      <p:sp>
        <p:nvSpPr>
          <p:cNvPr id="4" name="Slide Number Placeholder 3">
            <a:extLst>
              <a:ext uri="{FF2B5EF4-FFF2-40B4-BE49-F238E27FC236}">
                <a16:creationId xmlns:a16="http://schemas.microsoft.com/office/drawing/2014/main" id="{ADB03320-C831-4C9F-98C0-2725EBA630AE}"/>
              </a:ext>
            </a:extLst>
          </p:cNvPr>
          <p:cNvSpPr>
            <a:spLocks noGrp="1"/>
          </p:cNvSpPr>
          <p:nvPr>
            <p:ph type="sldNum" sz="quarter" idx="4"/>
          </p:nvPr>
        </p:nvSpPr>
        <p:spPr>
          <a:xfrm>
            <a:off x="9179694" y="6405885"/>
            <a:ext cx="2743200" cy="365125"/>
          </a:xfrm>
        </p:spPr>
        <p:txBody>
          <a:bodyPr anchor="ctr">
            <a:normAutofit/>
          </a:bodyPr>
          <a:lstStyle/>
          <a:p>
            <a:pPr>
              <a:spcAft>
                <a:spcPts val="600"/>
              </a:spcAft>
            </a:pPr>
            <a:fld id="{9F6A1695-EE1A-47E5-B690-CB114231B8B2}" type="slidenum">
              <a:rPr lang="en-US" smtClean="0"/>
              <a:pPr>
                <a:spcAft>
                  <a:spcPts val="600"/>
                </a:spcAft>
              </a:pPr>
              <a:t>126</a:t>
            </a:fld>
            <a:endParaRPr lang="en-US"/>
          </a:p>
        </p:txBody>
      </p:sp>
    </p:spTree>
    <p:custDataLst>
      <p:tags r:id="rId1"/>
    </p:custDataLst>
    <p:extLst>
      <p:ext uri="{BB962C8B-B14F-4D97-AF65-F5344CB8AC3E}">
        <p14:creationId xmlns:p14="http://schemas.microsoft.com/office/powerpoint/2010/main" val="36478097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01DEEC-F864-4701-8E29-EA243C5E77F6}"/>
              </a:ext>
            </a:extLst>
          </p:cNvPr>
          <p:cNvSpPr>
            <a:spLocks noGrp="1"/>
          </p:cNvSpPr>
          <p:nvPr>
            <p:ph type="title"/>
          </p:nvPr>
        </p:nvSpPr>
        <p:spPr>
          <a:xfrm>
            <a:off x="269107" y="276088"/>
            <a:ext cx="11656194" cy="753642"/>
          </a:xfrm>
        </p:spPr>
        <p:txBody>
          <a:bodyPr anchor="t">
            <a:normAutofit/>
          </a:bodyPr>
          <a:lstStyle/>
          <a:p>
            <a:pPr>
              <a:lnSpc>
                <a:spcPct val="90000"/>
              </a:lnSpc>
            </a:pPr>
            <a:r>
              <a:rPr lang="en-US"/>
              <a:t>Calibration Error</a:t>
            </a:r>
          </a:p>
        </p:txBody>
      </p:sp>
      <p:pic>
        <p:nvPicPr>
          <p:cNvPr id="7" name="Picture 6" descr="Calibration error must be determined at 3 calibration levels. The average CEMS calibration response must not differ by more than 10% of the certified cylinder value for each analyte; Each triplicate injection of calibration gas may not differ by more than 5% of average response. The r2 value for all three levels must be &gt;0.995.; The sampling system time constant shall be &lt;5 minutes or the sampling frequency specified in the applicable regulation; Relative accuracy test audits are not required.">
            <a:extLst>
              <a:ext uri="{FF2B5EF4-FFF2-40B4-BE49-F238E27FC236}">
                <a16:creationId xmlns:a16="http://schemas.microsoft.com/office/drawing/2014/main" id="{9D766223-8448-4039-B56B-56E73A832AA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49141" y="1438276"/>
            <a:ext cx="10493717" cy="4748407"/>
          </a:xfrm>
          <a:prstGeom prst="rect">
            <a:avLst/>
          </a:prstGeom>
          <a:noFill/>
        </p:spPr>
      </p:pic>
      <p:sp>
        <p:nvSpPr>
          <p:cNvPr id="4" name="Slide Number Placeholder 3">
            <a:extLst>
              <a:ext uri="{FF2B5EF4-FFF2-40B4-BE49-F238E27FC236}">
                <a16:creationId xmlns:a16="http://schemas.microsoft.com/office/drawing/2014/main" id="{20FF75EB-83FE-4E59-87CC-E070DC711FA8}"/>
              </a:ext>
            </a:extLst>
          </p:cNvPr>
          <p:cNvSpPr>
            <a:spLocks noGrp="1"/>
          </p:cNvSpPr>
          <p:nvPr>
            <p:ph type="sldNum" sz="quarter" idx="4"/>
          </p:nvPr>
        </p:nvSpPr>
        <p:spPr>
          <a:xfrm>
            <a:off x="9179694" y="6405885"/>
            <a:ext cx="2743200" cy="365125"/>
          </a:xfrm>
        </p:spPr>
        <p:txBody>
          <a:bodyPr anchor="ctr">
            <a:normAutofit/>
          </a:bodyPr>
          <a:lstStyle/>
          <a:p>
            <a:pPr>
              <a:spcAft>
                <a:spcPts val="600"/>
              </a:spcAft>
            </a:pPr>
            <a:fld id="{9F6A1695-EE1A-47E5-B690-CB114231B8B2}" type="slidenum">
              <a:rPr lang="en-US" smtClean="0"/>
              <a:pPr>
                <a:spcAft>
                  <a:spcPts val="600"/>
                </a:spcAft>
              </a:pPr>
              <a:t>127</a:t>
            </a:fld>
            <a:endParaRPr lang="en-US"/>
          </a:p>
        </p:txBody>
      </p:sp>
    </p:spTree>
    <p:custDataLst>
      <p:tags r:id="rId1"/>
    </p:custDataLst>
    <p:extLst>
      <p:ext uri="{BB962C8B-B14F-4D97-AF65-F5344CB8AC3E}">
        <p14:creationId xmlns:p14="http://schemas.microsoft.com/office/powerpoint/2010/main" val="16092429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 name="Title 1">
            <a:extLst>
              <a:ext uri="{FF2B5EF4-FFF2-40B4-BE49-F238E27FC236}">
                <a16:creationId xmlns:a16="http://schemas.microsoft.com/office/drawing/2014/main" id="{60BC1C47-F553-4C01-A1F5-C9F839C23DE5}"/>
              </a:ext>
            </a:extLst>
          </p:cNvPr>
          <p:cNvSpPr>
            <a:spLocks noGrp="1"/>
          </p:cNvSpPr>
          <p:nvPr>
            <p:ph type="title"/>
          </p:nvPr>
        </p:nvSpPr>
        <p:spPr>
          <a:xfrm>
            <a:off x="269107" y="276088"/>
            <a:ext cx="11656194" cy="753642"/>
          </a:xfrm>
          <a:prstGeom prst="rect">
            <a:avLst/>
          </a:prstGeom>
        </p:spPr>
        <p:txBody>
          <a:bodyPr anchor="t">
            <a:normAutofit/>
          </a:bodyPr>
          <a:lstStyle/>
          <a:p>
            <a:pPr>
              <a:lnSpc>
                <a:spcPct val="90000"/>
              </a:lnSpc>
            </a:pPr>
            <a:r>
              <a:rPr lang="en-US"/>
              <a:t>Commonly Used Technology for PS-9</a:t>
            </a:r>
          </a:p>
        </p:txBody>
      </p:sp>
      <p:sp>
        <p:nvSpPr>
          <p:cNvPr id="12" name="Content Placeholder 11">
            <a:extLst>
              <a:ext uri="{FF2B5EF4-FFF2-40B4-BE49-F238E27FC236}">
                <a16:creationId xmlns:a16="http://schemas.microsoft.com/office/drawing/2014/main" id="{3205591B-8DFA-4E5C-A1EA-1D5782DDFAD7}"/>
              </a:ext>
            </a:extLst>
          </p:cNvPr>
          <p:cNvSpPr>
            <a:spLocks noGrp="1"/>
          </p:cNvSpPr>
          <p:nvPr>
            <p:ph idx="1"/>
          </p:nvPr>
        </p:nvSpPr>
        <p:spPr>
          <a:xfrm>
            <a:off x="269106" y="1438276"/>
            <a:ext cx="5607819" cy="4748407"/>
          </a:xfrm>
          <a:prstGeom prst="rect">
            <a:avLst/>
          </a:prstGeom>
        </p:spPr>
        <p:txBody>
          <a:bodyPr>
            <a:normAutofit/>
          </a:bodyPr>
          <a:lstStyle/>
          <a:p>
            <a:r>
              <a:rPr lang="en-US">
                <a:solidFill>
                  <a:srgbClr val="000000"/>
                </a:solidFill>
              </a:rPr>
              <a:t>GC—see description in PS-7</a:t>
            </a:r>
          </a:p>
          <a:p>
            <a:endParaRPr lang="en-US">
              <a:solidFill>
                <a:srgbClr val="000000"/>
              </a:solidFill>
            </a:endParaRPr>
          </a:p>
        </p:txBody>
      </p:sp>
      <p:pic>
        <p:nvPicPr>
          <p:cNvPr id="14" name="Picture Placeholder 14" descr="A Thermo Fisher technology used for gas chromatography ">
            <a:extLst>
              <a:ext uri="{FF2B5EF4-FFF2-40B4-BE49-F238E27FC236}">
                <a16:creationId xmlns:a16="http://schemas.microsoft.com/office/drawing/2014/main" id="{4568596D-7608-4C79-A4D3-653CA82A534F}"/>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5674997" y="1229844"/>
            <a:ext cx="4985607" cy="5165269"/>
          </a:xfrm>
          <a:prstGeom prst="rect">
            <a:avLst/>
          </a:prstGeom>
        </p:spPr>
      </p:pic>
      <p:sp>
        <p:nvSpPr>
          <p:cNvPr id="8" name="TextBox 7">
            <a:extLst>
              <a:ext uri="{FF2B5EF4-FFF2-40B4-BE49-F238E27FC236}">
                <a16:creationId xmlns:a16="http://schemas.microsoft.com/office/drawing/2014/main" id="{EB0D0103-C0E1-4E8E-961D-BC9AF86F27AB}"/>
              </a:ext>
            </a:extLst>
          </p:cNvPr>
          <p:cNvSpPr txBox="1"/>
          <p:nvPr/>
        </p:nvSpPr>
        <p:spPr>
          <a:xfrm>
            <a:off x="9724705" y="5628156"/>
            <a:ext cx="2605814" cy="738664"/>
          </a:xfrm>
          <a:prstGeom prst="rect">
            <a:avLst/>
          </a:prstGeom>
          <a:noFill/>
        </p:spPr>
        <p:txBody>
          <a:bodyPr wrap="square" rtlCol="0">
            <a:spAutoFit/>
          </a:bodyPr>
          <a:lstStyle/>
          <a:p>
            <a:r>
              <a:rPr lang="en-US" sz="1400" i="1">
                <a:latin typeface="Arial Nova" panose="020B0504020202020204" pitchFamily="34" charset="0"/>
              </a:rPr>
              <a:t>Image reprinted with permission from Thermo Fisher Scientific™ </a:t>
            </a:r>
          </a:p>
        </p:txBody>
      </p:sp>
      <p:sp>
        <p:nvSpPr>
          <p:cNvPr id="7" name="Slide Number Placeholder 3">
            <a:extLst>
              <a:ext uri="{FF2B5EF4-FFF2-40B4-BE49-F238E27FC236}">
                <a16:creationId xmlns:a16="http://schemas.microsoft.com/office/drawing/2014/main" id="{24C26226-8397-400E-BFA5-465A030F122E}"/>
              </a:ext>
            </a:extLst>
          </p:cNvPr>
          <p:cNvSpPr>
            <a:spLocks noGrp="1"/>
          </p:cNvSpPr>
          <p:nvPr>
            <p:ph type="sldNum" sz="quarter" idx="4"/>
          </p:nvPr>
        </p:nvSpPr>
        <p:spPr>
          <a:xfrm>
            <a:off x="9179694" y="6405885"/>
            <a:ext cx="2743200" cy="365125"/>
          </a:xfrm>
          <a:prstGeom prst="rect">
            <a:avLst/>
          </a:prstGeom>
        </p:spPr>
        <p:txBody>
          <a:bodyPr anchor="ctr">
            <a:normAutofit/>
          </a:bodyPr>
          <a:lstStyle/>
          <a:p>
            <a:pPr>
              <a:spcAft>
                <a:spcPts val="600"/>
              </a:spcAft>
            </a:pPr>
            <a:fld id="{9F6A1695-EE1A-47E5-B690-CB114231B8B2}" type="slidenum">
              <a:rPr lang="en-US" smtClean="0"/>
              <a:pPr>
                <a:spcAft>
                  <a:spcPts val="600"/>
                </a:spcAft>
              </a:pPr>
              <a:t>128</a:t>
            </a:fld>
            <a:endParaRPr lang="en-US"/>
          </a:p>
        </p:txBody>
      </p:sp>
    </p:spTree>
    <p:custDataLst>
      <p:tags r:id="rId1"/>
    </p:custDataLst>
    <p:extLst>
      <p:ext uri="{BB962C8B-B14F-4D97-AF65-F5344CB8AC3E}">
        <p14:creationId xmlns:p14="http://schemas.microsoft.com/office/powerpoint/2010/main" val="13091994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BE17657-45F9-48E9-A065-0812558335ED}"/>
              </a:ext>
            </a:extLst>
          </p:cNvPr>
          <p:cNvSpPr>
            <a:spLocks noGrp="1"/>
          </p:cNvSpPr>
          <p:nvPr>
            <p:ph type="title" idx="4294967295"/>
          </p:nvPr>
        </p:nvSpPr>
        <p:spPr>
          <a:xfrm>
            <a:off x="408003" y="4605019"/>
            <a:ext cx="11656194" cy="753642"/>
          </a:xfrm>
        </p:spPr>
        <p:txBody>
          <a:bodyPr/>
          <a:lstStyle/>
          <a:p>
            <a:r>
              <a:rPr lang="en-US" sz="4600" b="1" kern="1200">
                <a:solidFill>
                  <a:srgbClr val="FFFFFF"/>
                </a:solidFill>
                <a:effectLst/>
                <a:latin typeface="Arial Nova" panose="020B0504020202020204" pitchFamily="34" charset="0"/>
                <a:ea typeface="+mj-ea"/>
                <a:cs typeface="+mj-cs"/>
              </a:rPr>
              <a:t>11.  Let’s Test Your Knowledge!</a:t>
            </a:r>
            <a:endParaRPr lang="en-US"/>
          </a:p>
        </p:txBody>
      </p:sp>
      <p:sp>
        <p:nvSpPr>
          <p:cNvPr id="2" name="Slide Number Placeholder 3">
            <a:extLst>
              <a:ext uri="{FF2B5EF4-FFF2-40B4-BE49-F238E27FC236}">
                <a16:creationId xmlns:a16="http://schemas.microsoft.com/office/drawing/2014/main" id="{C42EA124-3DFD-4734-BC36-50B4466602C8}"/>
              </a:ext>
            </a:extLst>
          </p:cNvPr>
          <p:cNvSpPr txBox="1">
            <a:spLocks/>
          </p:cNvSpPr>
          <p:nvPr/>
        </p:nvSpPr>
        <p:spPr>
          <a:xfrm>
            <a:off x="9179694" y="6405885"/>
            <a:ext cx="2743200" cy="365125"/>
          </a:xfrm>
          <a:prstGeom prst="rect">
            <a:avLst/>
          </a:prstGeom>
        </p:spPr>
        <p:txBody>
          <a:bodyPr vert="horz" lIns="91440" tIns="45720" rIns="91440" bIns="45720" rtlCol="0" anchor="ctr">
            <a:normAutofit/>
          </a:bodyPr>
          <a:lstStyle>
            <a:defPPr>
              <a:defRPr lang="en-US"/>
            </a:defPPr>
            <a:lvl1pPr algn="r">
              <a:spcAft>
                <a:spcPts val="600"/>
              </a:spcAft>
              <a:defRPr lang="en-US" sz="1200" smtClean="0">
                <a:solidFill>
                  <a:schemeClr val="tx1">
                    <a:tint val="75000"/>
                  </a:schemeClr>
                </a:solidFill>
                <a:latin typeface="Arial Nova" panose="020B05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F6A1695-EE1A-47E5-B690-CB114231B8B2}" type="slidenum">
              <a:rPr lang="en-US">
                <a:solidFill>
                  <a:schemeClr val="tx1"/>
                </a:solidFill>
              </a:rPr>
              <a:pPr/>
              <a:t>129</a:t>
            </a:fld>
            <a:endParaRPr lang="en-US">
              <a:solidFill>
                <a:schemeClr val="tx1"/>
              </a:solidFill>
            </a:endParaRPr>
          </a:p>
        </p:txBody>
      </p:sp>
    </p:spTree>
    <p:custDataLst>
      <p:tags r:id="rId1"/>
    </p:custDataLst>
    <p:extLst>
      <p:ext uri="{BB962C8B-B14F-4D97-AF65-F5344CB8AC3E}">
        <p14:creationId xmlns:p14="http://schemas.microsoft.com/office/powerpoint/2010/main" val="10863238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3F27C9-97B2-4B5B-BAC4-85710C3CF77C}"/>
              </a:ext>
            </a:extLst>
          </p:cNvPr>
          <p:cNvSpPr>
            <a:spLocks noGrp="1"/>
          </p:cNvSpPr>
          <p:nvPr>
            <p:ph type="title"/>
          </p:nvPr>
        </p:nvSpPr>
        <p:spPr>
          <a:xfrm>
            <a:off x="269107" y="276088"/>
            <a:ext cx="11656194" cy="753642"/>
          </a:xfrm>
        </p:spPr>
        <p:txBody>
          <a:bodyPr vert="horz" lIns="91440" tIns="45720" rIns="91440" bIns="45720" rtlCol="0" anchor="t">
            <a:normAutofit/>
          </a:bodyPr>
          <a:lstStyle/>
          <a:p>
            <a:pPr>
              <a:lnSpc>
                <a:spcPct val="90000"/>
              </a:lnSpc>
            </a:pPr>
            <a:r>
              <a:rPr lang="en-US"/>
              <a:t>What is a Relative Accuracy Test Audit?</a:t>
            </a:r>
          </a:p>
        </p:txBody>
      </p:sp>
      <p:sp>
        <p:nvSpPr>
          <p:cNvPr id="6" name="Content Placeholder 2">
            <a:extLst>
              <a:ext uri="{FF2B5EF4-FFF2-40B4-BE49-F238E27FC236}">
                <a16:creationId xmlns:a16="http://schemas.microsoft.com/office/drawing/2014/main" id="{2C52D18B-ED0F-4677-BFFD-833FB341155A}"/>
              </a:ext>
            </a:extLst>
          </p:cNvPr>
          <p:cNvSpPr txBox="1">
            <a:spLocks/>
          </p:cNvSpPr>
          <p:nvPr/>
        </p:nvSpPr>
        <p:spPr>
          <a:xfrm>
            <a:off x="269106" y="1438276"/>
            <a:ext cx="5607819" cy="4748407"/>
          </a:xfrm>
          <a:prstGeom prst="rect">
            <a:avLst/>
          </a:prstGeom>
        </p:spPr>
        <p:txBody>
          <a:bodyPr vert="horz" lIns="91440" tIns="45720" rIns="91440" bIns="45720" rtlCol="0">
            <a:normAutofit/>
          </a:bodyPr>
          <a:lstStyle>
            <a:lvl1pPr marL="210312" indent="-210312" algn="l" defTabSz="914400" rtl="0" eaLnBrk="1" latinLnBrk="0" hangingPunct="1">
              <a:lnSpc>
                <a:spcPct val="90000"/>
              </a:lnSpc>
              <a:spcBef>
                <a:spcPts val="1100"/>
              </a:spcBef>
              <a:buFont typeface="Arial" panose="020B0604020202020204" pitchFamily="34" charset="0"/>
              <a:buChar char="•"/>
              <a:defRPr sz="2200" kern="1200">
                <a:solidFill>
                  <a:schemeClr val="tx1"/>
                </a:solidFill>
                <a:latin typeface="Arial Nova" panose="020B0504020202020204" pitchFamily="34" charset="0"/>
                <a:ea typeface="+mn-ea"/>
                <a:cs typeface="+mn-cs"/>
              </a:defRPr>
            </a:lvl1pPr>
            <a:lvl2pPr marL="438912" indent="-155448" algn="l" defTabSz="914400" rtl="0" eaLnBrk="1" latinLnBrk="0" hangingPunct="1">
              <a:lnSpc>
                <a:spcPct val="90000"/>
              </a:lnSpc>
              <a:spcBef>
                <a:spcPts val="400"/>
              </a:spcBef>
              <a:buFont typeface="Arial" panose="020B0604020202020204" pitchFamily="34" charset="0"/>
              <a:buChar char="•"/>
              <a:defRPr sz="2200" kern="1200">
                <a:solidFill>
                  <a:schemeClr val="tx1"/>
                </a:solidFill>
                <a:latin typeface="Arial Nova" panose="020B0504020202020204" pitchFamily="34" charset="0"/>
                <a:ea typeface="+mn-ea"/>
                <a:cs typeface="+mn-cs"/>
              </a:defRPr>
            </a:lvl2pPr>
            <a:lvl3pPr marL="676656" indent="-155448" algn="l" defTabSz="914400" rtl="0" eaLnBrk="1" latinLnBrk="0" hangingPunct="1">
              <a:lnSpc>
                <a:spcPct val="90000"/>
              </a:lnSpc>
              <a:spcBef>
                <a:spcPts val="400"/>
              </a:spcBef>
              <a:buFont typeface="Arial" panose="020B0604020202020204" pitchFamily="34" charset="0"/>
              <a:buChar char="•"/>
              <a:defRPr sz="2200" kern="1200">
                <a:solidFill>
                  <a:schemeClr val="tx1"/>
                </a:solidFill>
                <a:latin typeface="Arial Nova" panose="020B0504020202020204" pitchFamily="34" charset="0"/>
                <a:ea typeface="+mn-ea"/>
                <a:cs typeface="+mn-cs"/>
              </a:defRPr>
            </a:lvl3pPr>
            <a:lvl4pPr marL="905256" indent="-155448" algn="l" defTabSz="914400" rtl="0" eaLnBrk="1" latinLnBrk="0" hangingPunct="1">
              <a:lnSpc>
                <a:spcPct val="90000"/>
              </a:lnSpc>
              <a:spcBef>
                <a:spcPts val="400"/>
              </a:spcBef>
              <a:buFont typeface="Arial" panose="020B0604020202020204" pitchFamily="34" charset="0"/>
              <a:buChar char="•"/>
              <a:defRPr sz="2200" kern="1200">
                <a:solidFill>
                  <a:schemeClr val="tx1"/>
                </a:solidFill>
                <a:latin typeface="Arial Nova" panose="020B0504020202020204" pitchFamily="34" charset="0"/>
                <a:ea typeface="+mn-ea"/>
                <a:cs typeface="+mn-cs"/>
              </a:defRPr>
            </a:lvl4pPr>
            <a:lvl5pPr marL="1133856" indent="-155448" algn="l" defTabSz="914400" rtl="0" eaLnBrk="1" latinLnBrk="0" hangingPunct="1">
              <a:lnSpc>
                <a:spcPct val="90000"/>
              </a:lnSpc>
              <a:spcBef>
                <a:spcPts val="400"/>
              </a:spcBef>
              <a:buFont typeface="Arial" panose="020B0604020202020204" pitchFamily="34" charset="0"/>
              <a:buChar char="•"/>
              <a:defRPr sz="2200" kern="1200">
                <a:solidFill>
                  <a:schemeClr val="tx1"/>
                </a:solidFill>
                <a:latin typeface="Arial Nova" panose="020B0504020202020204" pitchFamily="34" charset="0"/>
                <a:ea typeface="+mn-ea"/>
                <a:cs typeface="+mn-cs"/>
              </a:defRPr>
            </a:lvl5pPr>
            <a:lvl6pPr marL="1362456" indent="-155448" algn="l" defTabSz="914400" rtl="0" eaLnBrk="1" latinLnBrk="0" hangingPunct="1">
              <a:lnSpc>
                <a:spcPct val="90000"/>
              </a:lnSpc>
              <a:spcBef>
                <a:spcPts val="400"/>
              </a:spcBef>
              <a:buFont typeface="Arial" panose="020B0604020202020204" pitchFamily="34" charset="0"/>
              <a:buChar char="•"/>
              <a:defRPr sz="1600" kern="1200">
                <a:solidFill>
                  <a:schemeClr val="tx1"/>
                </a:solidFill>
                <a:latin typeface="+mn-lt"/>
                <a:ea typeface="+mn-ea"/>
                <a:cs typeface="+mn-cs"/>
              </a:defRPr>
            </a:lvl6pPr>
            <a:lvl7pPr marL="1591056" indent="-155448" algn="l" defTabSz="914400" rtl="0" eaLnBrk="1" latinLnBrk="0" hangingPunct="1">
              <a:lnSpc>
                <a:spcPct val="90000"/>
              </a:lnSpc>
              <a:spcBef>
                <a:spcPts val="400"/>
              </a:spcBef>
              <a:buFont typeface="Arial" panose="020B0604020202020204" pitchFamily="34" charset="0"/>
              <a:buChar char="•"/>
              <a:defRPr sz="1600" kern="1200">
                <a:solidFill>
                  <a:schemeClr val="tx1"/>
                </a:solidFill>
                <a:latin typeface="+mn-lt"/>
                <a:ea typeface="+mn-ea"/>
                <a:cs typeface="+mn-cs"/>
              </a:defRPr>
            </a:lvl7pPr>
            <a:lvl8pPr marL="1819656" indent="-155448" algn="l" defTabSz="914400" rtl="0" eaLnBrk="1" latinLnBrk="0" hangingPunct="1">
              <a:lnSpc>
                <a:spcPct val="90000"/>
              </a:lnSpc>
              <a:spcBef>
                <a:spcPts val="400"/>
              </a:spcBef>
              <a:buFont typeface="Arial" panose="020B0604020202020204" pitchFamily="34" charset="0"/>
              <a:buChar char="•"/>
              <a:defRPr sz="1600" kern="1200">
                <a:solidFill>
                  <a:schemeClr val="tx1"/>
                </a:solidFill>
                <a:latin typeface="+mn-lt"/>
                <a:ea typeface="+mn-ea"/>
                <a:cs typeface="+mn-cs"/>
              </a:defRPr>
            </a:lvl8pPr>
            <a:lvl9pPr marL="2048256" indent="-155448" algn="l" defTabSz="914400" rtl="0" eaLnBrk="1" latinLnBrk="0" hangingPunct="1">
              <a:lnSpc>
                <a:spcPct val="90000"/>
              </a:lnSpc>
              <a:spcBef>
                <a:spcPts val="400"/>
              </a:spcBef>
              <a:buFont typeface="Arial" panose="020B0604020202020204" pitchFamily="34" charset="0"/>
              <a:buChar char="•"/>
              <a:defRPr sz="1600" kern="1200">
                <a:solidFill>
                  <a:schemeClr val="tx1"/>
                </a:solidFill>
                <a:latin typeface="+mn-lt"/>
                <a:ea typeface="+mn-ea"/>
                <a:cs typeface="+mn-cs"/>
              </a:defRPr>
            </a:lvl9pPr>
          </a:lstStyle>
          <a:p>
            <a:pPr marL="342900" indent="-342900"/>
            <a:r>
              <a:rPr lang="en-US"/>
              <a:t>The </a:t>
            </a:r>
            <a:r>
              <a:rPr lang="en-US" b="1"/>
              <a:t>ANNUAL</a:t>
            </a:r>
            <a:r>
              <a:rPr lang="en-US"/>
              <a:t> comparative evaluation of the CEMS performance using a RM</a:t>
            </a:r>
          </a:p>
          <a:p>
            <a:pPr marL="342900" indent="-342900"/>
            <a:r>
              <a:rPr lang="en-US"/>
              <a:t>Consists of:</a:t>
            </a:r>
          </a:p>
          <a:p>
            <a:pPr marL="571500" lvl="1" indent="-342900"/>
            <a:r>
              <a:rPr lang="en-US"/>
              <a:t>9 or more RM test runs</a:t>
            </a:r>
          </a:p>
          <a:p>
            <a:pPr marL="571500" lvl="1" indent="-342900"/>
            <a:r>
              <a:rPr lang="en-US"/>
              <a:t>Usually 21 minutes in duration</a:t>
            </a:r>
          </a:p>
          <a:p>
            <a:endParaRPr lang="en-US"/>
          </a:p>
          <a:p>
            <a:endParaRPr lang="en-US"/>
          </a:p>
        </p:txBody>
      </p:sp>
      <p:pic>
        <p:nvPicPr>
          <p:cNvPr id="7" name="Picture 6" descr="12 icons of a calendar">
            <a:extLst>
              <a:ext uri="{FF2B5EF4-FFF2-40B4-BE49-F238E27FC236}">
                <a16:creationId xmlns:a16="http://schemas.microsoft.com/office/drawing/2014/main" id="{C39DF8EB-82A1-4792-B077-4A378539F5A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127507" y="1438083"/>
            <a:ext cx="3763111" cy="4748406"/>
          </a:xfrm>
          <a:prstGeom prst="rect">
            <a:avLst/>
          </a:prstGeom>
          <a:noFill/>
        </p:spPr>
      </p:pic>
      <p:sp>
        <p:nvSpPr>
          <p:cNvPr id="5" name="Slide Number Placeholder 4">
            <a:extLst>
              <a:ext uri="{FF2B5EF4-FFF2-40B4-BE49-F238E27FC236}">
                <a16:creationId xmlns:a16="http://schemas.microsoft.com/office/drawing/2014/main" id="{7ED02C17-E57E-4486-959D-0B9924DAE492}"/>
              </a:ext>
            </a:extLst>
          </p:cNvPr>
          <p:cNvSpPr>
            <a:spLocks noGrp="1"/>
          </p:cNvSpPr>
          <p:nvPr>
            <p:ph type="sldNum" sz="quarter" idx="4"/>
          </p:nvPr>
        </p:nvSpPr>
        <p:spPr>
          <a:xfrm>
            <a:off x="9179694" y="6405885"/>
            <a:ext cx="2743200" cy="365125"/>
          </a:xfrm>
        </p:spPr>
        <p:txBody>
          <a:bodyPr vert="horz" lIns="91440" tIns="45720" rIns="91440" bIns="45720" rtlCol="0" anchor="ctr">
            <a:normAutofit/>
          </a:bodyPr>
          <a:lstStyle/>
          <a:p>
            <a:pPr>
              <a:spcAft>
                <a:spcPts val="600"/>
              </a:spcAft>
            </a:pPr>
            <a:fld id="{9F6A1695-EE1A-47E5-B690-CB114231B8B2}" type="slidenum">
              <a:rPr lang="en-US" smtClean="0"/>
              <a:pPr>
                <a:spcAft>
                  <a:spcPts val="600"/>
                </a:spcAft>
              </a:pPr>
              <a:t>13</a:t>
            </a:fld>
            <a:endParaRPr lang="en-US"/>
          </a:p>
        </p:txBody>
      </p:sp>
    </p:spTree>
    <p:custDataLst>
      <p:tags r:id="rId1"/>
    </p:custDataLst>
    <p:extLst>
      <p:ext uri="{BB962C8B-B14F-4D97-AF65-F5344CB8AC3E}">
        <p14:creationId xmlns:p14="http://schemas.microsoft.com/office/powerpoint/2010/main" val="29451805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2C2FA4-D681-4531-BD5C-F522352FBF60}"/>
              </a:ext>
            </a:extLst>
          </p:cNvPr>
          <p:cNvSpPr>
            <a:spLocks noGrp="1"/>
          </p:cNvSpPr>
          <p:nvPr>
            <p:ph type="title" idx="4294967295"/>
          </p:nvPr>
        </p:nvSpPr>
        <p:spPr>
          <a:xfrm>
            <a:off x="4574890" y="50313"/>
            <a:ext cx="7617110" cy="753642"/>
          </a:xfrm>
        </p:spPr>
        <p:txBody>
          <a:bodyPr/>
          <a:lstStyle/>
          <a:p>
            <a:pPr algn="ctr"/>
            <a:r>
              <a:rPr lang="en-US" sz="3600">
                <a:solidFill>
                  <a:srgbClr val="0070C0"/>
                </a:solidFill>
              </a:rPr>
              <a:t>PS-9</a:t>
            </a:r>
          </a:p>
        </p:txBody>
      </p:sp>
      <p:sp>
        <p:nvSpPr>
          <p:cNvPr id="6" name="Title 1">
            <a:extLst>
              <a:ext uri="{FF2B5EF4-FFF2-40B4-BE49-F238E27FC236}">
                <a16:creationId xmlns:a16="http://schemas.microsoft.com/office/drawing/2014/main" id="{C7179A39-369F-477A-B20E-74C05375A963}"/>
              </a:ext>
            </a:extLst>
          </p:cNvPr>
          <p:cNvSpPr txBox="1">
            <a:spLocks/>
          </p:cNvSpPr>
          <p:nvPr/>
        </p:nvSpPr>
        <p:spPr>
          <a:xfrm>
            <a:off x="4901112" y="1031302"/>
            <a:ext cx="7159708" cy="1351410"/>
          </a:xfrm>
          <a:prstGeom prst="rect">
            <a:avLst/>
          </a:prstGeom>
        </p:spPr>
        <p:txBody>
          <a:bodyPr anchor="t">
            <a:noAutofit/>
          </a:bodyPr>
          <a:lstStyle>
            <a:lvl1pPr algn="l" defTabSz="914400" rtl="0" eaLnBrk="1" latinLnBrk="0" hangingPunct="1">
              <a:spcBef>
                <a:spcPct val="0"/>
              </a:spcBef>
              <a:buNone/>
              <a:defRPr sz="4600" b="1" kern="1200">
                <a:solidFill>
                  <a:schemeClr val="tx1"/>
                </a:solidFill>
                <a:latin typeface="Arial Nova" panose="020B0504020202020204" pitchFamily="34" charset="0"/>
                <a:ea typeface="+mj-ea"/>
                <a:cs typeface="+mj-cs"/>
              </a:defRPr>
            </a:lvl1pPr>
          </a:lstStyle>
          <a:p>
            <a:pPr>
              <a:lnSpc>
                <a:spcPct val="90000"/>
              </a:lnSpc>
            </a:pPr>
            <a:r>
              <a:rPr lang="en-US" sz="2200" b="0">
                <a:solidFill>
                  <a:srgbClr val="000000"/>
                </a:solidFill>
              </a:rPr>
              <a:t>1. PS-9 applies to CEMS that use___.</a:t>
            </a:r>
          </a:p>
          <a:p>
            <a:pPr>
              <a:lnSpc>
                <a:spcPct val="90000"/>
              </a:lnSpc>
            </a:pPr>
            <a:endParaRPr lang="en-US" sz="2200" b="0">
              <a:solidFill>
                <a:srgbClr val="000000"/>
              </a:solidFill>
            </a:endParaRPr>
          </a:p>
        </p:txBody>
      </p:sp>
      <p:sp>
        <p:nvSpPr>
          <p:cNvPr id="3" name="Rectangle: Rounded Corners 2">
            <a:extLst>
              <a:ext uri="{FF2B5EF4-FFF2-40B4-BE49-F238E27FC236}">
                <a16:creationId xmlns:a16="http://schemas.microsoft.com/office/drawing/2014/main" id="{2E897936-1858-4EC8-A47E-D3722E1E80D6}"/>
              </a:ext>
            </a:extLst>
          </p:cNvPr>
          <p:cNvSpPr/>
          <p:nvPr/>
        </p:nvSpPr>
        <p:spPr>
          <a:xfrm>
            <a:off x="6096000" y="1834244"/>
            <a:ext cx="2574128" cy="502633"/>
          </a:xfrm>
          <a:prstGeom prst="round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sz="2000" b="1">
                <a:latin typeface="Arial Nova" panose="020B0504020202020204" pitchFamily="34" charset="0"/>
              </a:rPr>
              <a:t>Check Answer</a:t>
            </a:r>
          </a:p>
        </p:txBody>
      </p:sp>
      <p:sp>
        <p:nvSpPr>
          <p:cNvPr id="39" name="Rectangle 38">
            <a:extLst>
              <a:ext uri="{FF2B5EF4-FFF2-40B4-BE49-F238E27FC236}">
                <a16:creationId xmlns:a16="http://schemas.microsoft.com/office/drawing/2014/main" id="{903A2C58-4F3F-48EB-90BB-0577A8ACABF4}"/>
              </a:ext>
            </a:extLst>
          </p:cNvPr>
          <p:cNvSpPr/>
          <p:nvPr/>
        </p:nvSpPr>
        <p:spPr>
          <a:xfrm>
            <a:off x="338839" y="963147"/>
            <a:ext cx="3864014" cy="493170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L="457200" indent="-457200">
              <a:lnSpc>
                <a:spcPct val="90000"/>
              </a:lnSpc>
              <a:buAutoNum type="arabicPeriod"/>
            </a:pPr>
            <a:r>
              <a:rPr lang="en-US" sz="2400">
                <a:solidFill>
                  <a:schemeClr val="tx2"/>
                </a:solidFill>
                <a:latin typeface="Arial Nova" panose="020B0504020202020204" pitchFamily="34" charset="0"/>
              </a:rPr>
              <a:t>PS-9 applies to CEMS that use GC to measure gaseous organic compound emissions.</a:t>
            </a:r>
          </a:p>
          <a:p>
            <a:pPr>
              <a:lnSpc>
                <a:spcPct val="90000"/>
              </a:lnSpc>
            </a:pPr>
            <a:endParaRPr lang="en-US" sz="2400">
              <a:solidFill>
                <a:schemeClr val="tx2"/>
              </a:solidFill>
              <a:latin typeface="Arial Nova" panose="020B0504020202020204" pitchFamily="34" charset="0"/>
            </a:endParaRPr>
          </a:p>
          <a:p>
            <a:pPr>
              <a:lnSpc>
                <a:spcPct val="90000"/>
              </a:lnSpc>
            </a:pPr>
            <a:endParaRPr lang="en-US" sz="2400">
              <a:solidFill>
                <a:schemeClr val="tx2"/>
              </a:solidFill>
              <a:latin typeface="Arial Nova" panose="020B0504020202020204" pitchFamily="34" charset="0"/>
            </a:endParaRPr>
          </a:p>
        </p:txBody>
      </p:sp>
      <p:sp>
        <p:nvSpPr>
          <p:cNvPr id="25" name="Slide Number Placeholder 3">
            <a:extLst>
              <a:ext uri="{FF2B5EF4-FFF2-40B4-BE49-F238E27FC236}">
                <a16:creationId xmlns:a16="http://schemas.microsoft.com/office/drawing/2014/main" id="{A5FF6D03-5C8B-4C86-B96D-B9D1ED0FB4B1}"/>
              </a:ext>
            </a:extLst>
          </p:cNvPr>
          <p:cNvSpPr>
            <a:spLocks noGrp="1"/>
          </p:cNvSpPr>
          <p:nvPr>
            <p:ph type="sldNum" sz="quarter" idx="4"/>
          </p:nvPr>
        </p:nvSpPr>
        <p:spPr>
          <a:prstGeom prst="rect">
            <a:avLst/>
          </a:prstGeom>
        </p:spPr>
        <p:txBody>
          <a:bodyPr anchor="ctr">
            <a:normAutofit/>
          </a:bodyPr>
          <a:lstStyle/>
          <a:p>
            <a:pPr>
              <a:spcAft>
                <a:spcPts val="600"/>
              </a:spcAft>
            </a:pPr>
            <a:fld id="{9F6A1695-EE1A-47E5-B690-CB114231B8B2}" type="slidenum">
              <a:rPr lang="en-US" smtClean="0"/>
              <a:pPr>
                <a:spcAft>
                  <a:spcPts val="600"/>
                </a:spcAft>
              </a:pPr>
              <a:t>130</a:t>
            </a:fld>
            <a:endParaRPr lang="en-US"/>
          </a:p>
        </p:txBody>
      </p:sp>
    </p:spTree>
    <p:custDataLst>
      <p:tags r:id="rId1"/>
    </p:custDataLst>
    <p:extLst>
      <p:ext uri="{BB962C8B-B14F-4D97-AF65-F5344CB8AC3E}">
        <p14:creationId xmlns:p14="http://schemas.microsoft.com/office/powerpoint/2010/main" val="28920642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mph" presetSubtype="1" nodeType="clickEffect">
                                  <p:stCondLst>
                                    <p:cond delay="0"/>
                                  </p:stCondLst>
                                  <p:childTnLst>
                                    <p:set>
                                      <p:cBhvr>
                                        <p:cTn id="6" dur="indefinite"/>
                                        <p:tgtEl>
                                          <p:spTgt spid="3"/>
                                        </p:tgtEl>
                                        <p:attrNameLst>
                                          <p:attrName>fillcolor</p:attrName>
                                        </p:attrNameLst>
                                      </p:cBhvr>
                                      <p:to>
                                        <p:clrVal>
                                          <a:schemeClr val="accent1"/>
                                        </p:clrVal>
                                      </p:to>
                                    </p:set>
                                    <p:set>
                                      <p:cBhvr>
                                        <p:cTn id="7" dur="indefinite"/>
                                        <p:tgtEl>
                                          <p:spTgt spid="3"/>
                                        </p:tgtEl>
                                        <p:attrNameLst>
                                          <p:attrName>fill.type</p:attrName>
                                        </p:attrNameLst>
                                      </p:cBhvr>
                                      <p:to>
                                        <p:strVal val="solid"/>
                                      </p:to>
                                    </p:set>
                                    <p:set>
                                      <p:cBhvr>
                                        <p:cTn id="8" dur="indefinite"/>
                                        <p:tgtEl>
                                          <p:spTgt spid="3"/>
                                        </p:tgtEl>
                                        <p:attrNameLst>
                                          <p:attrName>fill.on</p:attrName>
                                        </p:attrNameLst>
                                      </p:cBhvr>
                                      <p:to>
                                        <p:strVal val="true"/>
                                      </p:to>
                                    </p:set>
                                  </p:childTnLst>
                                </p:cTn>
                              </p:par>
                              <p:par>
                                <p:cTn id="9" presetID="53" presetClass="entr" presetSubtype="16" fill="hold" grpId="0" nodeType="withEffect">
                                  <p:stCondLst>
                                    <p:cond delay="0"/>
                                  </p:stCondLst>
                                  <p:childTnLst>
                                    <p:set>
                                      <p:cBhvr>
                                        <p:cTn id="10" dur="1" fill="hold">
                                          <p:stCondLst>
                                            <p:cond delay="0"/>
                                          </p:stCondLst>
                                        </p:cTn>
                                        <p:tgtEl>
                                          <p:spTgt spid="39"/>
                                        </p:tgtEl>
                                        <p:attrNameLst>
                                          <p:attrName>style.visibility</p:attrName>
                                        </p:attrNameLst>
                                      </p:cBhvr>
                                      <p:to>
                                        <p:strVal val="visible"/>
                                      </p:to>
                                    </p:set>
                                    <p:anim calcmode="lin" valueType="num">
                                      <p:cBhvr>
                                        <p:cTn id="11" dur="500" fill="hold"/>
                                        <p:tgtEl>
                                          <p:spTgt spid="39"/>
                                        </p:tgtEl>
                                        <p:attrNameLst>
                                          <p:attrName>ppt_w</p:attrName>
                                        </p:attrNameLst>
                                      </p:cBhvr>
                                      <p:tavLst>
                                        <p:tav tm="0">
                                          <p:val>
                                            <p:fltVal val="0"/>
                                          </p:val>
                                        </p:tav>
                                        <p:tav tm="100000">
                                          <p:val>
                                            <p:strVal val="#ppt_w"/>
                                          </p:val>
                                        </p:tav>
                                      </p:tavLst>
                                    </p:anim>
                                    <p:anim calcmode="lin" valueType="num">
                                      <p:cBhvr>
                                        <p:cTn id="12" dur="500" fill="hold"/>
                                        <p:tgtEl>
                                          <p:spTgt spid="39"/>
                                        </p:tgtEl>
                                        <p:attrNameLst>
                                          <p:attrName>ppt_h</p:attrName>
                                        </p:attrNameLst>
                                      </p:cBhvr>
                                      <p:tavLst>
                                        <p:tav tm="0">
                                          <p:val>
                                            <p:fltVal val="0"/>
                                          </p:val>
                                        </p:tav>
                                        <p:tav tm="100000">
                                          <p:val>
                                            <p:strVal val="#ppt_h"/>
                                          </p:val>
                                        </p:tav>
                                      </p:tavLst>
                                    </p:anim>
                                    <p:animEffect transition="in" filter="fade">
                                      <p:cBhvr>
                                        <p:cTn id="13"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animBg="1"/>
    </p:bldLst>
  </p:timing>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5623B2F6-2999-404A-A36A-A477246C462C}"/>
              </a:ext>
            </a:extLst>
          </p:cNvPr>
          <p:cNvSpPr>
            <a:spLocks noGrp="1"/>
          </p:cNvSpPr>
          <p:nvPr>
            <p:ph type="title"/>
          </p:nvPr>
        </p:nvSpPr>
        <p:spPr/>
        <p:txBody>
          <a:bodyPr/>
          <a:lstStyle/>
          <a:p>
            <a:r>
              <a:rPr lang="en-US" sz="3600"/>
              <a:t>Performance Specification 11</a:t>
            </a:r>
            <a:br>
              <a:rPr lang="en-US" sz="3600"/>
            </a:br>
            <a:r>
              <a:rPr lang="en-US" sz="3600"/>
              <a:t>(PS-11)</a:t>
            </a:r>
            <a:br>
              <a:rPr lang="en-US" sz="3600"/>
            </a:br>
            <a:br>
              <a:rPr lang="en-US" sz="3600"/>
            </a:br>
            <a:br>
              <a:rPr lang="en-US" sz="1600"/>
            </a:br>
            <a:r>
              <a:rPr lang="en-US" sz="2400"/>
              <a:t>Specifications and Test Procedures for Particulate Matter (PM) Continuous Emission Monitoring Systems (CEMS)</a:t>
            </a:r>
            <a:br>
              <a:rPr lang="en-US" sz="2400"/>
            </a:br>
            <a:r>
              <a:rPr lang="en-US" sz="2400"/>
              <a:t> in Stationary Sources</a:t>
            </a:r>
            <a:br>
              <a:rPr lang="en-US" sz="2400"/>
            </a:br>
            <a:endParaRPr lang="en-US" sz="1600"/>
          </a:p>
        </p:txBody>
      </p:sp>
      <p:sp>
        <p:nvSpPr>
          <p:cNvPr id="8" name="Slide Number Placeholder 3">
            <a:extLst>
              <a:ext uri="{FF2B5EF4-FFF2-40B4-BE49-F238E27FC236}">
                <a16:creationId xmlns:a16="http://schemas.microsoft.com/office/drawing/2014/main" id="{CA0465E4-C703-46A7-927C-5BC8FB119DA7}"/>
              </a:ext>
            </a:extLst>
          </p:cNvPr>
          <p:cNvSpPr txBox="1">
            <a:spLocks/>
          </p:cNvSpPr>
          <p:nvPr/>
        </p:nvSpPr>
        <p:spPr>
          <a:xfrm>
            <a:off x="9179694" y="6405885"/>
            <a:ext cx="2743200" cy="365125"/>
          </a:xfrm>
          <a:prstGeom prst="rect">
            <a:avLst/>
          </a:prstGeom>
        </p:spPr>
        <p:txBody>
          <a:bodyPr vert="horz" lIns="91440" tIns="45720" rIns="91440" bIns="45720" rtlCol="0" anchor="ctr">
            <a:normAutofit/>
          </a:bodyPr>
          <a:lstStyle>
            <a:defPPr>
              <a:defRPr lang="en-US"/>
            </a:defPPr>
            <a:lvl1pPr algn="r">
              <a:spcAft>
                <a:spcPts val="600"/>
              </a:spcAft>
              <a:defRPr lang="en-US" sz="1200" smtClean="0">
                <a:solidFill>
                  <a:schemeClr val="tx1">
                    <a:tint val="75000"/>
                  </a:schemeClr>
                </a:solidFill>
                <a:latin typeface="Arial Nova" panose="020B05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F6A1695-EE1A-47E5-B690-CB114231B8B2}" type="slidenum">
              <a:rPr lang="en-US"/>
              <a:pPr/>
              <a:t>131</a:t>
            </a:fld>
            <a:endParaRPr lang="en-US"/>
          </a:p>
        </p:txBody>
      </p:sp>
      <p:pic>
        <p:nvPicPr>
          <p:cNvPr id="6" name="Picture 5" descr="A smoke stack">
            <a:extLst>
              <a:ext uri="{FF2B5EF4-FFF2-40B4-BE49-F238E27FC236}">
                <a16:creationId xmlns:a16="http://schemas.microsoft.com/office/drawing/2014/main" id="{04CE75E6-FA8A-47DC-B6A7-567B69AE0B94}"/>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5400000">
            <a:off x="5536207" y="1143767"/>
            <a:ext cx="5533225" cy="4149919"/>
          </a:xfrm>
          <a:prstGeom prst="rect">
            <a:avLst/>
          </a:prstGeom>
        </p:spPr>
      </p:pic>
    </p:spTree>
    <p:custDataLst>
      <p:tags r:id="rId1"/>
    </p:custDataLst>
    <p:extLst>
      <p:ext uri="{BB962C8B-B14F-4D97-AF65-F5344CB8AC3E}">
        <p14:creationId xmlns:p14="http://schemas.microsoft.com/office/powerpoint/2010/main" val="4086827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
            <a:extLst>
              <a:ext uri="{FF2B5EF4-FFF2-40B4-BE49-F238E27FC236}">
                <a16:creationId xmlns:a16="http://schemas.microsoft.com/office/drawing/2014/main" id="{60BC1C47-F553-4C01-A1F5-C9F839C23DE5}"/>
              </a:ext>
            </a:extLst>
          </p:cNvPr>
          <p:cNvSpPr>
            <a:spLocks noGrp="1"/>
          </p:cNvSpPr>
          <p:nvPr>
            <p:ph type="title"/>
          </p:nvPr>
        </p:nvSpPr>
        <p:spPr>
          <a:xfrm>
            <a:off x="269107" y="276088"/>
            <a:ext cx="11656194" cy="753642"/>
          </a:xfrm>
        </p:spPr>
        <p:txBody>
          <a:bodyPr anchor="t">
            <a:normAutofit/>
          </a:bodyPr>
          <a:lstStyle/>
          <a:p>
            <a:pPr>
              <a:lnSpc>
                <a:spcPct val="90000"/>
              </a:lnSpc>
            </a:pPr>
            <a:r>
              <a:rPr lang="en-US"/>
              <a:t>PS-11 Overview</a:t>
            </a:r>
          </a:p>
        </p:txBody>
      </p:sp>
      <p:pic>
        <p:nvPicPr>
          <p:cNvPr id="8" name="Picture Placeholder 7" descr="Two smoke stacks">
            <a:extLst>
              <a:ext uri="{FF2B5EF4-FFF2-40B4-BE49-F238E27FC236}">
                <a16:creationId xmlns:a16="http://schemas.microsoft.com/office/drawing/2014/main" id="{C23C44CE-C7FB-48B5-9557-8428A300AF82}"/>
              </a:ext>
            </a:extLst>
          </p:cNvPr>
          <p:cNvPicPr>
            <a:picLocks noGrp="1" noChangeAspect="1"/>
          </p:cNvPicPr>
          <p:nvPr>
            <p:ph sz="half" idx="2"/>
          </p:nvPr>
        </p:nvPicPr>
        <p:blipFill rotWithShape="1">
          <a:blip r:embed="rId4" cstate="print">
            <a:extLst>
              <a:ext uri="{28A0092B-C50C-407E-A947-70E740481C1C}">
                <a14:useLocalDpi xmlns:a14="http://schemas.microsoft.com/office/drawing/2010/main" val="0"/>
              </a:ext>
            </a:extLst>
          </a:blip>
          <a:srcRect l="281" r="41434" b="1"/>
          <a:stretch/>
        </p:blipFill>
        <p:spPr>
          <a:xfrm>
            <a:off x="269107" y="1556281"/>
            <a:ext cx="5524500" cy="4620682"/>
          </a:xfrm>
          <a:prstGeom prst="rect">
            <a:avLst/>
          </a:prstGeom>
          <a:noFill/>
        </p:spPr>
      </p:pic>
      <p:sp>
        <p:nvSpPr>
          <p:cNvPr id="5" name="Content Placeholder 4">
            <a:extLst>
              <a:ext uri="{FF2B5EF4-FFF2-40B4-BE49-F238E27FC236}">
                <a16:creationId xmlns:a16="http://schemas.microsoft.com/office/drawing/2014/main" id="{D3091FA7-7AB6-40E3-A689-24D31A8F7941}"/>
              </a:ext>
            </a:extLst>
          </p:cNvPr>
          <p:cNvSpPr>
            <a:spLocks noGrp="1"/>
          </p:cNvSpPr>
          <p:nvPr>
            <p:ph sz="half" idx="1"/>
          </p:nvPr>
        </p:nvSpPr>
        <p:spPr>
          <a:xfrm>
            <a:off x="6179320" y="1556281"/>
            <a:ext cx="5524500" cy="4620682"/>
          </a:xfrm>
        </p:spPr>
        <p:txBody>
          <a:bodyPr>
            <a:normAutofit/>
          </a:bodyPr>
          <a:lstStyle/>
          <a:p>
            <a:pPr marL="457200" indent="-457200">
              <a:buFont typeface="Arial" panose="020B0604020202020204" pitchFamily="34" charset="0"/>
              <a:buChar char="•"/>
            </a:pPr>
            <a:r>
              <a:rPr lang="en-US" sz="1900"/>
              <a:t>Establishes the initial installation and performance procedures that are required for evaluating the acceptability of a PM CEMS.</a:t>
            </a:r>
          </a:p>
          <a:p>
            <a:endParaRPr lang="en-US" sz="1900"/>
          </a:p>
          <a:p>
            <a:pPr marL="457200" indent="-457200">
              <a:buFont typeface="Arial" panose="020B0604020202020204" pitchFamily="34" charset="0"/>
              <a:buChar char="•"/>
            </a:pPr>
            <a:r>
              <a:rPr lang="en-US" sz="1900"/>
              <a:t>PS-11 requires initial installation and calibration procedures that confirm the acceptability of the CEMS when it is installed and placed into operation. </a:t>
            </a:r>
          </a:p>
          <a:p>
            <a:endParaRPr lang="en-US" sz="1900"/>
          </a:p>
          <a:p>
            <a:pPr marL="457200" indent="-457200">
              <a:buFont typeface="Arial" panose="020B0604020202020204" pitchFamily="34" charset="0"/>
              <a:buChar char="•"/>
            </a:pPr>
            <a:r>
              <a:rPr lang="en-US" sz="1900"/>
              <a:t>A site-specific correlation must be developed of the PM CEMS response against manual gravimetric RM measurements (including those made using EPA methods 5, 5I, or 17). </a:t>
            </a:r>
          </a:p>
        </p:txBody>
      </p:sp>
      <p:sp>
        <p:nvSpPr>
          <p:cNvPr id="7" name="Slide Number Placeholder 3">
            <a:extLst>
              <a:ext uri="{FF2B5EF4-FFF2-40B4-BE49-F238E27FC236}">
                <a16:creationId xmlns:a16="http://schemas.microsoft.com/office/drawing/2014/main" id="{24C26226-8397-400E-BFA5-465A030F122E}"/>
              </a:ext>
            </a:extLst>
          </p:cNvPr>
          <p:cNvSpPr>
            <a:spLocks noGrp="1"/>
          </p:cNvSpPr>
          <p:nvPr>
            <p:ph type="sldNum" sz="quarter" idx="4"/>
          </p:nvPr>
        </p:nvSpPr>
        <p:spPr>
          <a:xfrm>
            <a:off x="9179694" y="6405885"/>
            <a:ext cx="2743200" cy="365125"/>
          </a:xfrm>
        </p:spPr>
        <p:txBody>
          <a:bodyPr anchor="ctr">
            <a:normAutofit/>
          </a:bodyPr>
          <a:lstStyle/>
          <a:p>
            <a:pPr>
              <a:spcAft>
                <a:spcPts val="600"/>
              </a:spcAft>
            </a:pPr>
            <a:fld id="{9F6A1695-EE1A-47E5-B690-CB114231B8B2}" type="slidenum">
              <a:rPr lang="en-US" smtClean="0"/>
              <a:pPr>
                <a:spcAft>
                  <a:spcPts val="600"/>
                </a:spcAft>
              </a:pPr>
              <a:t>132</a:t>
            </a:fld>
            <a:endParaRPr lang="en-US"/>
          </a:p>
        </p:txBody>
      </p:sp>
    </p:spTree>
    <p:custDataLst>
      <p:tags r:id="rId1"/>
    </p:custDataLst>
    <p:extLst>
      <p:ext uri="{BB962C8B-B14F-4D97-AF65-F5344CB8AC3E}">
        <p14:creationId xmlns:p14="http://schemas.microsoft.com/office/powerpoint/2010/main" val="920597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A1A290-A419-4605-A78D-73856B847903}"/>
              </a:ext>
            </a:extLst>
          </p:cNvPr>
          <p:cNvSpPr>
            <a:spLocks noGrp="1"/>
          </p:cNvSpPr>
          <p:nvPr>
            <p:ph type="title"/>
          </p:nvPr>
        </p:nvSpPr>
        <p:spPr>
          <a:xfrm>
            <a:off x="269107" y="276088"/>
            <a:ext cx="11656194" cy="753642"/>
          </a:xfrm>
        </p:spPr>
        <p:txBody>
          <a:bodyPr anchor="t">
            <a:normAutofit fontScale="90000"/>
          </a:bodyPr>
          <a:lstStyle/>
          <a:p>
            <a:pPr>
              <a:lnSpc>
                <a:spcPct val="90000"/>
              </a:lnSpc>
            </a:pPr>
            <a:r>
              <a:rPr lang="en-US" sz="5100"/>
              <a:t>Installation and Performance</a:t>
            </a:r>
            <a:br>
              <a:rPr lang="en-US" sz="2200"/>
            </a:br>
            <a:endParaRPr lang="en-US" sz="2200"/>
          </a:p>
        </p:txBody>
      </p:sp>
      <p:sp>
        <p:nvSpPr>
          <p:cNvPr id="3" name="Content Placeholder 2">
            <a:extLst>
              <a:ext uri="{FF2B5EF4-FFF2-40B4-BE49-F238E27FC236}">
                <a16:creationId xmlns:a16="http://schemas.microsoft.com/office/drawing/2014/main" id="{5D61F667-D8D9-4D43-B807-088FE6B1F4D5}"/>
              </a:ext>
            </a:extLst>
          </p:cNvPr>
          <p:cNvSpPr>
            <a:spLocks noGrp="1"/>
          </p:cNvSpPr>
          <p:nvPr>
            <p:ph idx="1"/>
          </p:nvPr>
        </p:nvSpPr>
        <p:spPr>
          <a:xfrm>
            <a:off x="269106" y="1438276"/>
            <a:ext cx="5607819" cy="4748407"/>
          </a:xfrm>
        </p:spPr>
        <p:txBody>
          <a:bodyPr>
            <a:normAutofit/>
          </a:bodyPr>
          <a:lstStyle/>
          <a:p>
            <a:pPr marL="342900" indent="-342900">
              <a:buFont typeface="Arial" panose="020B0604020202020204" pitchFamily="34" charset="0"/>
              <a:buChar char="•"/>
            </a:pPr>
            <a:r>
              <a:rPr lang="en-US"/>
              <a:t>Initial installation and performance may include:</a:t>
            </a:r>
          </a:p>
          <a:p>
            <a:pPr marL="781812" lvl="1" indent="-342900"/>
            <a:r>
              <a:rPr lang="en-US"/>
              <a:t>Diluent monitor - O</a:t>
            </a:r>
            <a:r>
              <a:rPr lang="en-US" baseline="-25000"/>
              <a:t>2</a:t>
            </a:r>
            <a:r>
              <a:rPr lang="en-US"/>
              <a:t>, CO</a:t>
            </a:r>
            <a:r>
              <a:rPr lang="en-US" baseline="-25000"/>
              <a:t>2</a:t>
            </a:r>
            <a:r>
              <a:rPr lang="en-US"/>
              <a:t>, or other monitors specified in applicable regulation.</a:t>
            </a:r>
          </a:p>
          <a:p>
            <a:pPr marL="781812" lvl="1" indent="-342900"/>
            <a:r>
              <a:rPr lang="en-US"/>
              <a:t>Auxiliary monitoring equipment for temperature, pressure, moisture content and/or volume of stack effluent.</a:t>
            </a:r>
          </a:p>
          <a:p>
            <a:pPr marL="781812" lvl="1" indent="-342900"/>
            <a:r>
              <a:rPr lang="en-US"/>
              <a:t>Automatic sampling system that measures in units of mass concentration.</a:t>
            </a:r>
          </a:p>
          <a:p>
            <a:endParaRPr lang="en-US"/>
          </a:p>
        </p:txBody>
      </p:sp>
      <p:pic>
        <p:nvPicPr>
          <p:cNvPr id="7" name="Picture Placeholder 6" descr="A man wearing a hardhat and holding a clipboard, with a factory in the background">
            <a:extLst>
              <a:ext uri="{FF2B5EF4-FFF2-40B4-BE49-F238E27FC236}">
                <a16:creationId xmlns:a16="http://schemas.microsoft.com/office/drawing/2014/main" id="{75747976-D027-414A-9805-47F8FB9703A0}"/>
              </a:ext>
            </a:extLst>
          </p:cNvPr>
          <p:cNvPicPr>
            <a:picLocks noGrp="1" noChangeAspect="1"/>
          </p:cNvPicPr>
          <p:nvPr>
            <p:ph type="pic" sz="quarter" idx="10"/>
          </p:nvPr>
        </p:nvPicPr>
        <p:blipFill rotWithShape="1">
          <a:blip r:embed="rId4" cstate="print">
            <a:extLst>
              <a:ext uri="{28A0092B-C50C-407E-A947-70E740481C1C}">
                <a14:useLocalDpi xmlns:a14="http://schemas.microsoft.com/office/drawing/2010/main" val="0"/>
              </a:ext>
            </a:extLst>
          </a:blip>
          <a:srcRect l="21475" r="-2" b="-2"/>
          <a:stretch/>
        </p:blipFill>
        <p:spPr>
          <a:xfrm>
            <a:off x="6096000" y="1438083"/>
            <a:ext cx="5826125" cy="4748406"/>
          </a:xfrm>
          <a:noFill/>
        </p:spPr>
      </p:pic>
      <p:sp>
        <p:nvSpPr>
          <p:cNvPr id="4" name="Slide Number Placeholder 3">
            <a:extLst>
              <a:ext uri="{FF2B5EF4-FFF2-40B4-BE49-F238E27FC236}">
                <a16:creationId xmlns:a16="http://schemas.microsoft.com/office/drawing/2014/main" id="{0ABEA4E5-F6E0-4056-A3E3-9280FAD1AC5E}"/>
              </a:ext>
            </a:extLst>
          </p:cNvPr>
          <p:cNvSpPr>
            <a:spLocks noGrp="1"/>
          </p:cNvSpPr>
          <p:nvPr>
            <p:ph type="sldNum" sz="quarter" idx="4"/>
          </p:nvPr>
        </p:nvSpPr>
        <p:spPr>
          <a:xfrm>
            <a:off x="9179694" y="6405885"/>
            <a:ext cx="2743200" cy="365125"/>
          </a:xfrm>
        </p:spPr>
        <p:txBody>
          <a:bodyPr anchor="ctr">
            <a:normAutofit/>
          </a:bodyPr>
          <a:lstStyle/>
          <a:p>
            <a:pPr>
              <a:spcAft>
                <a:spcPts val="600"/>
              </a:spcAft>
            </a:pPr>
            <a:fld id="{9F6A1695-EE1A-47E5-B690-CB114231B8B2}" type="slidenum">
              <a:rPr lang="en-US" smtClean="0"/>
              <a:pPr>
                <a:spcAft>
                  <a:spcPts val="600"/>
                </a:spcAft>
              </a:pPr>
              <a:t>133</a:t>
            </a:fld>
            <a:endParaRPr lang="en-US"/>
          </a:p>
        </p:txBody>
      </p:sp>
    </p:spTree>
    <p:custDataLst>
      <p:tags r:id="rId1"/>
    </p:custDataLst>
    <p:extLst>
      <p:ext uri="{BB962C8B-B14F-4D97-AF65-F5344CB8AC3E}">
        <p14:creationId xmlns:p14="http://schemas.microsoft.com/office/powerpoint/2010/main" val="659678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41F44F-F3B7-4FD8-B70D-C51D85625ADA}"/>
              </a:ext>
            </a:extLst>
          </p:cNvPr>
          <p:cNvSpPr>
            <a:spLocks noGrp="1"/>
          </p:cNvSpPr>
          <p:nvPr>
            <p:ph type="title"/>
          </p:nvPr>
        </p:nvSpPr>
        <p:spPr>
          <a:xfrm>
            <a:off x="269107" y="276088"/>
            <a:ext cx="11656194" cy="753642"/>
          </a:xfrm>
        </p:spPr>
        <p:txBody>
          <a:bodyPr anchor="t">
            <a:normAutofit/>
          </a:bodyPr>
          <a:lstStyle/>
          <a:p>
            <a:pPr>
              <a:lnSpc>
                <a:spcPct val="90000"/>
              </a:lnSpc>
            </a:pPr>
            <a:r>
              <a:rPr lang="en-US"/>
              <a:t>Drift and Correlation Test</a:t>
            </a:r>
          </a:p>
        </p:txBody>
      </p:sp>
      <p:sp>
        <p:nvSpPr>
          <p:cNvPr id="3" name="Content Placeholder 2">
            <a:extLst>
              <a:ext uri="{FF2B5EF4-FFF2-40B4-BE49-F238E27FC236}">
                <a16:creationId xmlns:a16="http://schemas.microsoft.com/office/drawing/2014/main" id="{CFF1B542-DAF2-4668-8564-75B77CD13F9D}"/>
              </a:ext>
            </a:extLst>
          </p:cNvPr>
          <p:cNvSpPr>
            <a:spLocks noGrp="1"/>
          </p:cNvSpPr>
          <p:nvPr>
            <p:ph idx="1"/>
          </p:nvPr>
        </p:nvSpPr>
        <p:spPr>
          <a:xfrm>
            <a:off x="269106" y="1438276"/>
            <a:ext cx="5607819" cy="4748407"/>
          </a:xfrm>
        </p:spPr>
        <p:txBody>
          <a:bodyPr>
            <a:normAutofit/>
          </a:bodyPr>
          <a:lstStyle/>
          <a:p>
            <a:pPr marL="342900" indent="-342900">
              <a:buFont typeface="Arial" panose="020B0604020202020204" pitchFamily="34" charset="0"/>
              <a:buChar char="•"/>
            </a:pPr>
            <a:r>
              <a:rPr lang="en-US" sz="1700" b="1"/>
              <a:t>Performance Criteria based on the following:</a:t>
            </a:r>
          </a:p>
          <a:p>
            <a:pPr marL="781812" lvl="1" indent="-342900"/>
            <a:r>
              <a:rPr lang="en-US" sz="1700"/>
              <a:t>7-day drift test</a:t>
            </a:r>
          </a:p>
          <a:p>
            <a:pPr marL="781812" lvl="1" indent="-342900"/>
            <a:r>
              <a:rPr lang="en-US" sz="1700"/>
              <a:t>Initial correlation test</a:t>
            </a:r>
          </a:p>
          <a:p>
            <a:pPr marL="781812" lvl="1" indent="-342900"/>
            <a:r>
              <a:rPr lang="en-US" sz="1700"/>
              <a:t>Sampling periods</a:t>
            </a:r>
          </a:p>
          <a:p>
            <a:pPr marL="781812" lvl="1" indent="-342900"/>
            <a:r>
              <a:rPr lang="en-US" sz="1700"/>
              <a:t>Cycle/Response time</a:t>
            </a:r>
          </a:p>
          <a:p>
            <a:pPr lvl="1" indent="0">
              <a:buNone/>
            </a:pPr>
            <a:endParaRPr lang="en-US" sz="1700"/>
          </a:p>
          <a:p>
            <a:pPr marL="342900" indent="-342900">
              <a:buFont typeface="Arial" panose="020B0604020202020204" pitchFamily="34" charset="0"/>
              <a:buChar char="•"/>
            </a:pPr>
            <a:r>
              <a:rPr lang="en-US" sz="1700" b="1"/>
              <a:t>7-Day Drift Test</a:t>
            </a:r>
          </a:p>
          <a:p>
            <a:pPr marL="781812" lvl="1" indent="-342900"/>
            <a:r>
              <a:rPr lang="en-US" sz="1700"/>
              <a:t>&lt;2% of the upscale value (includes O</a:t>
            </a:r>
            <a:r>
              <a:rPr lang="en-US" sz="1700" baseline="-25000"/>
              <a:t>2</a:t>
            </a:r>
            <a:r>
              <a:rPr lang="en-US" sz="1700"/>
              <a:t>, CO</a:t>
            </a:r>
            <a:r>
              <a:rPr lang="en-US" sz="1700" baseline="-25000"/>
              <a:t>2</a:t>
            </a:r>
            <a:r>
              <a:rPr lang="en-US" sz="1700"/>
              <a:t> monitors).</a:t>
            </a:r>
          </a:p>
          <a:p>
            <a:pPr lvl="1" indent="0">
              <a:buNone/>
            </a:pPr>
            <a:endParaRPr lang="en-US" sz="1700"/>
          </a:p>
          <a:p>
            <a:pPr marL="342900" indent="-342900">
              <a:buFont typeface="Arial" panose="020B0604020202020204" pitchFamily="34" charset="0"/>
              <a:buChar char="•"/>
            </a:pPr>
            <a:r>
              <a:rPr lang="en-US" sz="1700" b="1"/>
              <a:t>Initial Correlation Test </a:t>
            </a:r>
          </a:p>
          <a:p>
            <a:pPr marL="781812" lvl="1" indent="-342900"/>
            <a:r>
              <a:rPr lang="en-US" sz="1700"/>
              <a:t>Based on a technique of correlating PM CEMS responses relative to emission concentrations determined by the RM (EPA Method 5, 5I, 17). Unlike gaseous CEMS, these are site specific.</a:t>
            </a:r>
          </a:p>
          <a:p>
            <a:endParaRPr lang="en-US" sz="1700"/>
          </a:p>
        </p:txBody>
      </p:sp>
      <p:pic>
        <p:nvPicPr>
          <p:cNvPr id="9" name="Picture 8" descr="The number 7 with an arrow around it">
            <a:extLst>
              <a:ext uri="{FF2B5EF4-FFF2-40B4-BE49-F238E27FC236}">
                <a16:creationId xmlns:a16="http://schemas.microsoft.com/office/drawing/2014/main" id="{00A794EF-0D01-43D5-B79C-D9FBD0CE6275}"/>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19661" t="10208" r="17867" b="26278"/>
          <a:stretch/>
        </p:blipFill>
        <p:spPr>
          <a:xfrm>
            <a:off x="6673813" y="1438083"/>
            <a:ext cx="4670498" cy="4748406"/>
          </a:xfrm>
          <a:prstGeom prst="rect">
            <a:avLst/>
          </a:prstGeom>
          <a:noFill/>
        </p:spPr>
      </p:pic>
      <p:sp>
        <p:nvSpPr>
          <p:cNvPr id="4" name="Slide Number Placeholder 3">
            <a:extLst>
              <a:ext uri="{FF2B5EF4-FFF2-40B4-BE49-F238E27FC236}">
                <a16:creationId xmlns:a16="http://schemas.microsoft.com/office/drawing/2014/main" id="{5DE62D57-6DD9-4982-9D6C-B9AE930F4D3B}"/>
              </a:ext>
            </a:extLst>
          </p:cNvPr>
          <p:cNvSpPr>
            <a:spLocks noGrp="1"/>
          </p:cNvSpPr>
          <p:nvPr>
            <p:ph type="sldNum" sz="quarter" idx="4"/>
          </p:nvPr>
        </p:nvSpPr>
        <p:spPr>
          <a:xfrm>
            <a:off x="9179694" y="6405885"/>
            <a:ext cx="2743200" cy="365125"/>
          </a:xfrm>
        </p:spPr>
        <p:txBody>
          <a:bodyPr anchor="ctr">
            <a:normAutofit/>
          </a:bodyPr>
          <a:lstStyle/>
          <a:p>
            <a:pPr>
              <a:spcAft>
                <a:spcPts val="600"/>
              </a:spcAft>
            </a:pPr>
            <a:fld id="{9F6A1695-EE1A-47E5-B690-CB114231B8B2}" type="slidenum">
              <a:rPr lang="en-US" smtClean="0"/>
              <a:pPr>
                <a:spcAft>
                  <a:spcPts val="600"/>
                </a:spcAft>
              </a:pPr>
              <a:t>134</a:t>
            </a:fld>
            <a:endParaRPr lang="en-US"/>
          </a:p>
        </p:txBody>
      </p:sp>
    </p:spTree>
    <p:custDataLst>
      <p:tags r:id="rId1"/>
    </p:custDataLst>
    <p:extLst>
      <p:ext uri="{BB962C8B-B14F-4D97-AF65-F5344CB8AC3E}">
        <p14:creationId xmlns:p14="http://schemas.microsoft.com/office/powerpoint/2010/main" val="34957964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F7F7A7-E463-4F02-B778-591F66C15DCF}"/>
              </a:ext>
            </a:extLst>
          </p:cNvPr>
          <p:cNvSpPr>
            <a:spLocks noGrp="1"/>
          </p:cNvSpPr>
          <p:nvPr>
            <p:ph type="title"/>
          </p:nvPr>
        </p:nvSpPr>
        <p:spPr>
          <a:xfrm>
            <a:off x="269107" y="276088"/>
            <a:ext cx="11656194" cy="753642"/>
          </a:xfrm>
          <a:prstGeom prst="rect">
            <a:avLst/>
          </a:prstGeom>
        </p:spPr>
        <p:txBody>
          <a:bodyPr anchor="t">
            <a:normAutofit/>
          </a:bodyPr>
          <a:lstStyle/>
          <a:p>
            <a:pPr>
              <a:lnSpc>
                <a:spcPct val="90000"/>
              </a:lnSpc>
            </a:pPr>
            <a:r>
              <a:rPr lang="en-US"/>
              <a:t>Performance Test</a:t>
            </a:r>
          </a:p>
        </p:txBody>
      </p:sp>
      <p:sp>
        <p:nvSpPr>
          <p:cNvPr id="3" name="Content Placeholder 2">
            <a:extLst>
              <a:ext uri="{FF2B5EF4-FFF2-40B4-BE49-F238E27FC236}">
                <a16:creationId xmlns:a16="http://schemas.microsoft.com/office/drawing/2014/main" id="{1904C07F-83FE-4450-A13B-6C36DF355022}"/>
              </a:ext>
            </a:extLst>
          </p:cNvPr>
          <p:cNvSpPr>
            <a:spLocks noGrp="1"/>
          </p:cNvSpPr>
          <p:nvPr>
            <p:ph sz="half" idx="2"/>
          </p:nvPr>
        </p:nvSpPr>
        <p:spPr>
          <a:xfrm>
            <a:off x="269107" y="1556281"/>
            <a:ext cx="5524500" cy="4620682"/>
          </a:xfrm>
          <a:prstGeom prst="rect">
            <a:avLst/>
          </a:prstGeom>
        </p:spPr>
        <p:txBody>
          <a:bodyPr>
            <a:normAutofit/>
          </a:bodyPr>
          <a:lstStyle/>
          <a:p>
            <a:r>
              <a:rPr lang="en-US" sz="2000" b="1">
                <a:solidFill>
                  <a:srgbClr val="000000"/>
                </a:solidFill>
              </a:rPr>
              <a:t>Sampling Period</a:t>
            </a:r>
          </a:p>
          <a:p>
            <a:pPr marL="342900" indent="-342900">
              <a:buFont typeface="Arial" panose="020B0604020202020204" pitchFamily="34" charset="0"/>
              <a:buChar char="•"/>
            </a:pPr>
            <a:r>
              <a:rPr lang="en-US" sz="2000">
                <a:solidFill>
                  <a:srgbClr val="000000"/>
                </a:solidFill>
              </a:rPr>
              <a:t>Must be no less than 30% of the cycle time for batch sampling CEMS.</a:t>
            </a:r>
          </a:p>
          <a:p>
            <a:endParaRPr lang="en-US" sz="2000">
              <a:solidFill>
                <a:srgbClr val="000000"/>
              </a:solidFill>
            </a:endParaRPr>
          </a:p>
          <a:p>
            <a:r>
              <a:rPr lang="en-US" sz="2000" b="1">
                <a:solidFill>
                  <a:srgbClr val="000000"/>
                </a:solidFill>
              </a:rPr>
              <a:t>Cycle/Response Time</a:t>
            </a:r>
          </a:p>
          <a:p>
            <a:pPr marL="342900" indent="-342900">
              <a:buFont typeface="Arial" panose="020B0604020202020204" pitchFamily="34" charset="0"/>
              <a:buChar char="•"/>
            </a:pPr>
            <a:r>
              <a:rPr lang="en-US" sz="2000">
                <a:solidFill>
                  <a:srgbClr val="000000"/>
                </a:solidFill>
              </a:rPr>
              <a:t>The response time of PM CEMS, which is equivalent to the cycle time, must be no longer than </a:t>
            </a:r>
            <a:r>
              <a:rPr lang="en-US" sz="2000" b="1">
                <a:solidFill>
                  <a:srgbClr val="000000"/>
                </a:solidFill>
              </a:rPr>
              <a:t>15 minutes</a:t>
            </a:r>
            <a:r>
              <a:rPr lang="en-US" sz="2000">
                <a:solidFill>
                  <a:srgbClr val="000000"/>
                </a:solidFill>
              </a:rPr>
              <a:t>. </a:t>
            </a:r>
          </a:p>
          <a:p>
            <a:pPr marL="342900" indent="-342900">
              <a:buFont typeface="Arial" panose="020B0604020202020204" pitchFamily="34" charset="0"/>
              <a:buChar char="•"/>
            </a:pPr>
            <a:r>
              <a:rPr lang="en-US" sz="2000">
                <a:solidFill>
                  <a:srgbClr val="000000"/>
                </a:solidFill>
              </a:rPr>
              <a:t>In addition, the delay between the end of the sampling time and reporting of the sample analysis must be no greater than </a:t>
            </a:r>
            <a:r>
              <a:rPr lang="en-US" sz="2000" b="1">
                <a:solidFill>
                  <a:srgbClr val="000000"/>
                </a:solidFill>
              </a:rPr>
              <a:t>3 minutes</a:t>
            </a:r>
            <a:r>
              <a:rPr lang="en-US" sz="2000">
                <a:solidFill>
                  <a:srgbClr val="000000"/>
                </a:solidFill>
              </a:rPr>
              <a:t>. Must document any changes in the response time following installation.</a:t>
            </a:r>
          </a:p>
          <a:p>
            <a:endParaRPr lang="en-US" sz="2000">
              <a:solidFill>
                <a:srgbClr val="000000"/>
              </a:solidFill>
            </a:endParaRPr>
          </a:p>
        </p:txBody>
      </p:sp>
      <p:sp>
        <p:nvSpPr>
          <p:cNvPr id="10" name="Rectangle 9">
            <a:extLst>
              <a:ext uri="{FF2B5EF4-FFF2-40B4-BE49-F238E27FC236}">
                <a16:creationId xmlns:a16="http://schemas.microsoft.com/office/drawing/2014/main" id="{F7C110FD-363E-4E36-92AA-417DB95B2412}"/>
              </a:ext>
            </a:extLst>
          </p:cNvPr>
          <p:cNvSpPr/>
          <p:nvPr/>
        </p:nvSpPr>
        <p:spPr>
          <a:xfrm>
            <a:off x="8800775" y="1202338"/>
            <a:ext cx="2172431" cy="707886"/>
          </a:xfrm>
          <a:prstGeom prst="rect">
            <a:avLst/>
          </a:prstGeom>
          <a:noFill/>
        </p:spPr>
        <p:txBody>
          <a:bodyPr wrap="square" lIns="91440" tIns="45720" rIns="91440" bIns="45720">
            <a:spAutoFit/>
          </a:bodyPr>
          <a:lstStyle/>
          <a:p>
            <a:pPr algn="ctr"/>
            <a:r>
              <a:rPr lang="en-US" sz="4000" b="0" cap="none" spc="0">
                <a:ln w="0"/>
                <a:solidFill>
                  <a:schemeClr val="tx1"/>
                </a:solidFill>
                <a:effectLst>
                  <a:outerShdw blurRad="38100" dist="19050" dir="2700000" algn="tl" rotWithShape="0">
                    <a:schemeClr val="dk1">
                      <a:alpha val="40000"/>
                    </a:schemeClr>
                  </a:outerShdw>
                </a:effectLst>
              </a:rPr>
              <a:t>3 min.</a:t>
            </a:r>
          </a:p>
        </p:txBody>
      </p:sp>
      <p:sp>
        <p:nvSpPr>
          <p:cNvPr id="11" name="Rectangle 10">
            <a:extLst>
              <a:ext uri="{FF2B5EF4-FFF2-40B4-BE49-F238E27FC236}">
                <a16:creationId xmlns:a16="http://schemas.microsoft.com/office/drawing/2014/main" id="{602BEACF-7F55-49A9-8321-3564CF84E32B}"/>
              </a:ext>
            </a:extLst>
          </p:cNvPr>
          <p:cNvSpPr/>
          <p:nvPr/>
        </p:nvSpPr>
        <p:spPr>
          <a:xfrm>
            <a:off x="10440338" y="3521183"/>
            <a:ext cx="1713931" cy="707886"/>
          </a:xfrm>
          <a:prstGeom prst="rect">
            <a:avLst/>
          </a:prstGeom>
          <a:noFill/>
        </p:spPr>
        <p:txBody>
          <a:bodyPr wrap="none" lIns="91440" tIns="45720" rIns="91440" bIns="45720">
            <a:spAutoFit/>
          </a:bodyPr>
          <a:lstStyle/>
          <a:p>
            <a:pPr algn="ctr"/>
            <a:r>
              <a:rPr lang="en-US" sz="4000" b="0" cap="none" spc="0">
                <a:ln w="0"/>
                <a:solidFill>
                  <a:schemeClr val="tx1"/>
                </a:solidFill>
                <a:effectLst>
                  <a:outerShdw blurRad="38100" dist="19050" dir="2700000" algn="tl" rotWithShape="0">
                    <a:schemeClr val="dk1">
                      <a:alpha val="40000"/>
                    </a:schemeClr>
                  </a:outerShdw>
                </a:effectLst>
              </a:rPr>
              <a:t>15 min.</a:t>
            </a:r>
          </a:p>
        </p:txBody>
      </p:sp>
      <p:pic>
        <p:nvPicPr>
          <p:cNvPr id="7" name="Picture Placeholder 6" descr="A stop watching showing 3 and 15 minutes">
            <a:extLst>
              <a:ext uri="{FF2B5EF4-FFF2-40B4-BE49-F238E27FC236}">
                <a16:creationId xmlns:a16="http://schemas.microsoft.com/office/drawing/2014/main" id="{DD81102B-03C8-4691-99B4-43893501EC76}"/>
              </a:ext>
            </a:extLst>
          </p:cNvPr>
          <p:cNvPicPr>
            <a:picLocks noGrp="1" noChangeAspect="1"/>
          </p:cNvPicPr>
          <p:nvPr>
            <p:ph sz="half" idx="1"/>
          </p:nvPr>
        </p:nvPicPr>
        <p:blipFill>
          <a:blip r:embed="rId4" cstate="print">
            <a:extLst>
              <a:ext uri="{28A0092B-C50C-407E-A947-70E740481C1C}">
                <a14:useLocalDpi xmlns:a14="http://schemas.microsoft.com/office/drawing/2010/main" val="0"/>
              </a:ext>
            </a:extLst>
          </a:blip>
          <a:srcRect/>
          <a:stretch/>
        </p:blipFill>
        <p:spPr>
          <a:xfrm>
            <a:off x="6539617" y="1860783"/>
            <a:ext cx="4011677" cy="4011677"/>
          </a:xfrm>
          <a:prstGeom prst="rect">
            <a:avLst/>
          </a:prstGeom>
          <a:noFill/>
        </p:spPr>
      </p:pic>
      <p:sp>
        <p:nvSpPr>
          <p:cNvPr id="4" name="Slide Number Placeholder 3">
            <a:extLst>
              <a:ext uri="{FF2B5EF4-FFF2-40B4-BE49-F238E27FC236}">
                <a16:creationId xmlns:a16="http://schemas.microsoft.com/office/drawing/2014/main" id="{B96F5681-2D5E-49FD-8B65-E3FD47888EB4}"/>
              </a:ext>
            </a:extLst>
          </p:cNvPr>
          <p:cNvSpPr>
            <a:spLocks noGrp="1"/>
          </p:cNvSpPr>
          <p:nvPr>
            <p:ph type="sldNum" sz="quarter" idx="4"/>
          </p:nvPr>
        </p:nvSpPr>
        <p:spPr>
          <a:xfrm>
            <a:off x="9179694" y="6405885"/>
            <a:ext cx="2743200" cy="365125"/>
          </a:xfrm>
          <a:prstGeom prst="rect">
            <a:avLst/>
          </a:prstGeom>
        </p:spPr>
        <p:txBody>
          <a:bodyPr anchor="ctr">
            <a:normAutofit/>
          </a:bodyPr>
          <a:lstStyle/>
          <a:p>
            <a:pPr>
              <a:spcAft>
                <a:spcPts val="600"/>
              </a:spcAft>
            </a:pPr>
            <a:fld id="{9F6A1695-EE1A-47E5-B690-CB114231B8B2}" type="slidenum">
              <a:rPr lang="en-US" smtClean="0"/>
              <a:pPr>
                <a:spcAft>
                  <a:spcPts val="600"/>
                </a:spcAft>
              </a:pPr>
              <a:t>135</a:t>
            </a:fld>
            <a:endParaRPr lang="en-US"/>
          </a:p>
        </p:txBody>
      </p:sp>
    </p:spTree>
    <p:custDataLst>
      <p:tags r:id="rId1"/>
    </p:custDataLst>
    <p:extLst>
      <p:ext uri="{BB962C8B-B14F-4D97-AF65-F5344CB8AC3E}">
        <p14:creationId xmlns:p14="http://schemas.microsoft.com/office/powerpoint/2010/main" val="16663823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9B108E2-21CD-49A5-A12B-FCAF8D54CE5D}"/>
              </a:ext>
            </a:extLst>
          </p:cNvPr>
          <p:cNvSpPr>
            <a:spLocks noGrp="1"/>
          </p:cNvSpPr>
          <p:nvPr>
            <p:ph type="title"/>
          </p:nvPr>
        </p:nvSpPr>
        <p:spPr>
          <a:xfrm>
            <a:off x="269107" y="276088"/>
            <a:ext cx="11656194" cy="753642"/>
          </a:xfrm>
          <a:prstGeom prst="rect">
            <a:avLst/>
          </a:prstGeom>
        </p:spPr>
        <p:txBody>
          <a:bodyPr anchor="t">
            <a:normAutofit/>
          </a:bodyPr>
          <a:lstStyle/>
          <a:p>
            <a:pPr>
              <a:lnSpc>
                <a:spcPct val="90000"/>
              </a:lnSpc>
            </a:pPr>
            <a:r>
              <a:rPr lang="en-US"/>
              <a:t>Developing a PS-11 Correlation</a:t>
            </a:r>
          </a:p>
        </p:txBody>
      </p:sp>
      <p:pic>
        <p:nvPicPr>
          <p:cNvPr id="8" name="Picture Placeholder 7" descr="A Plot of Linear Regression Line graph with PM concentration for the x axis and PM CEMS Response for the y axis">
            <a:extLst>
              <a:ext uri="{FF2B5EF4-FFF2-40B4-BE49-F238E27FC236}">
                <a16:creationId xmlns:a16="http://schemas.microsoft.com/office/drawing/2014/main" id="{E1006C5E-880F-4275-9800-B43E6601B49F}"/>
              </a:ext>
            </a:extLst>
          </p:cNvPr>
          <p:cNvPicPr>
            <a:picLocks noGrp="1" noChangeAspect="1"/>
          </p:cNvPicPr>
          <p:nvPr>
            <p:ph sz="half" idx="1"/>
          </p:nvPr>
        </p:nvPicPr>
        <p:blipFill>
          <a:blip r:embed="rId4">
            <a:extLst>
              <a:ext uri="{28A0092B-C50C-407E-A947-70E740481C1C}">
                <a14:useLocalDpi xmlns:a14="http://schemas.microsoft.com/office/drawing/2010/main" val="0"/>
              </a:ext>
            </a:extLst>
          </a:blip>
          <a:stretch>
            <a:fillRect/>
          </a:stretch>
        </p:blipFill>
        <p:spPr>
          <a:xfrm>
            <a:off x="5632627" y="1773717"/>
            <a:ext cx="6071193" cy="3840028"/>
          </a:xfrm>
          <a:prstGeom prst="rect">
            <a:avLst/>
          </a:prstGeom>
          <a:noFill/>
        </p:spPr>
      </p:pic>
      <p:sp>
        <p:nvSpPr>
          <p:cNvPr id="3" name="Content Placeholder 2">
            <a:extLst>
              <a:ext uri="{FF2B5EF4-FFF2-40B4-BE49-F238E27FC236}">
                <a16:creationId xmlns:a16="http://schemas.microsoft.com/office/drawing/2014/main" id="{7D8C7668-50A0-4A6A-A0DA-1A0902726750}"/>
              </a:ext>
            </a:extLst>
          </p:cNvPr>
          <p:cNvSpPr>
            <a:spLocks noGrp="1"/>
          </p:cNvSpPr>
          <p:nvPr>
            <p:ph sz="half" idx="2"/>
          </p:nvPr>
        </p:nvSpPr>
        <p:spPr>
          <a:xfrm>
            <a:off x="269107" y="1556281"/>
            <a:ext cx="5524500" cy="4620682"/>
          </a:xfrm>
          <a:prstGeom prst="rect">
            <a:avLst/>
          </a:prstGeom>
        </p:spPr>
        <p:txBody>
          <a:bodyPr>
            <a:normAutofit/>
          </a:bodyPr>
          <a:lstStyle/>
          <a:p>
            <a:pPr marL="342900" indent="-342900">
              <a:buFont typeface="Arial" panose="020B0604020202020204" pitchFamily="34" charset="0"/>
              <a:buChar char="•"/>
            </a:pPr>
            <a:r>
              <a:rPr lang="en-US">
                <a:solidFill>
                  <a:srgbClr val="000000"/>
                </a:solidFill>
              </a:rPr>
              <a:t>Minimum of 15 valid RM test runs </a:t>
            </a:r>
          </a:p>
          <a:p>
            <a:pPr marL="342900" indent="-342900">
              <a:buFont typeface="Arial" panose="020B0604020202020204" pitchFamily="34" charset="0"/>
              <a:buChar char="•"/>
            </a:pPr>
            <a:r>
              <a:rPr lang="en-US">
                <a:solidFill>
                  <a:srgbClr val="000000"/>
                </a:solidFill>
              </a:rPr>
              <a:t>Simultaneous PM CEMS data</a:t>
            </a:r>
          </a:p>
          <a:p>
            <a:pPr marL="342900" indent="-342900">
              <a:buFont typeface="Arial" panose="020B0604020202020204" pitchFamily="34" charset="0"/>
              <a:buChar char="•"/>
            </a:pPr>
            <a:r>
              <a:rPr lang="en-US">
                <a:solidFill>
                  <a:srgbClr val="000000"/>
                </a:solidFill>
              </a:rPr>
              <a:t>Plot RM data vs. CEMS data</a:t>
            </a:r>
          </a:p>
          <a:p>
            <a:pPr marL="342900" indent="-342900">
              <a:buFont typeface="Arial" panose="020B0604020202020204" pitchFamily="34" charset="0"/>
              <a:buChar char="•"/>
            </a:pPr>
            <a:r>
              <a:rPr lang="en-US">
                <a:solidFill>
                  <a:srgbClr val="000000"/>
                </a:solidFill>
              </a:rPr>
              <a:t>Does data meet the criteria of PS-11?</a:t>
            </a:r>
          </a:p>
          <a:p>
            <a:endParaRPr lang="en-US">
              <a:solidFill>
                <a:srgbClr val="000000"/>
              </a:solidFill>
            </a:endParaRPr>
          </a:p>
        </p:txBody>
      </p:sp>
      <p:sp>
        <p:nvSpPr>
          <p:cNvPr id="4" name="Slide Number Placeholder 3">
            <a:extLst>
              <a:ext uri="{FF2B5EF4-FFF2-40B4-BE49-F238E27FC236}">
                <a16:creationId xmlns:a16="http://schemas.microsoft.com/office/drawing/2014/main" id="{7F2EF218-C513-435B-BE27-7BBC99DD0464}"/>
              </a:ext>
            </a:extLst>
          </p:cNvPr>
          <p:cNvSpPr>
            <a:spLocks noGrp="1"/>
          </p:cNvSpPr>
          <p:nvPr>
            <p:ph type="sldNum" sz="quarter" idx="4"/>
          </p:nvPr>
        </p:nvSpPr>
        <p:spPr>
          <a:xfrm>
            <a:off x="9179694" y="6405885"/>
            <a:ext cx="2743200" cy="365125"/>
          </a:xfrm>
          <a:prstGeom prst="rect">
            <a:avLst/>
          </a:prstGeom>
        </p:spPr>
        <p:txBody>
          <a:bodyPr anchor="ctr">
            <a:normAutofit/>
          </a:bodyPr>
          <a:lstStyle/>
          <a:p>
            <a:pPr>
              <a:spcAft>
                <a:spcPts val="600"/>
              </a:spcAft>
            </a:pPr>
            <a:fld id="{9F6A1695-EE1A-47E5-B690-CB114231B8B2}" type="slidenum">
              <a:rPr lang="en-US" smtClean="0"/>
              <a:pPr>
                <a:spcAft>
                  <a:spcPts val="600"/>
                </a:spcAft>
              </a:pPr>
              <a:t>136</a:t>
            </a:fld>
            <a:endParaRPr lang="en-US"/>
          </a:p>
        </p:txBody>
      </p:sp>
    </p:spTree>
    <p:custDataLst>
      <p:tags r:id="rId1"/>
    </p:custDataLst>
    <p:extLst>
      <p:ext uri="{BB962C8B-B14F-4D97-AF65-F5344CB8AC3E}">
        <p14:creationId xmlns:p14="http://schemas.microsoft.com/office/powerpoint/2010/main" val="34855767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3D2A0607-9381-466F-A79B-1C2AE9B535EF}"/>
              </a:ext>
            </a:extLst>
          </p:cNvPr>
          <p:cNvSpPr>
            <a:spLocks noGrp="1"/>
          </p:cNvSpPr>
          <p:nvPr>
            <p:ph type="title"/>
          </p:nvPr>
        </p:nvSpPr>
        <p:spPr/>
        <p:txBody>
          <a:bodyPr/>
          <a:lstStyle/>
          <a:p>
            <a:r>
              <a:rPr lang="en-US" sz="2400">
                <a:solidFill>
                  <a:srgbClr val="000000"/>
                </a:solidFill>
              </a:rPr>
              <a:t>Procedure 2 – Quality Assurance Requirements For Particulate Matter CEMS At Stationary Sources</a:t>
            </a:r>
            <a:endParaRPr lang="en-US" sz="2400"/>
          </a:p>
        </p:txBody>
      </p:sp>
      <p:sp>
        <p:nvSpPr>
          <p:cNvPr id="2" name="TextBox 1">
            <a:extLst>
              <a:ext uri="{FF2B5EF4-FFF2-40B4-BE49-F238E27FC236}">
                <a16:creationId xmlns:a16="http://schemas.microsoft.com/office/drawing/2014/main" id="{D5E4CD81-4325-499D-81C5-98B2F0D1ED2F}"/>
              </a:ext>
            </a:extLst>
          </p:cNvPr>
          <p:cNvSpPr txBox="1"/>
          <p:nvPr/>
        </p:nvSpPr>
        <p:spPr>
          <a:xfrm>
            <a:off x="269106" y="1393106"/>
            <a:ext cx="11463715" cy="645352"/>
          </a:xfrm>
          <a:prstGeom prst="rect">
            <a:avLst/>
          </a:prstGeom>
          <a:ln>
            <a:noFill/>
          </a:ln>
        </p:spPr>
        <p:style>
          <a:lnRef idx="1">
            <a:schemeClr val="accent1"/>
          </a:lnRef>
          <a:fillRef idx="2">
            <a:schemeClr val="accent1"/>
          </a:fillRef>
          <a:effectRef idx="1">
            <a:schemeClr val="accent1"/>
          </a:effectRef>
          <a:fontRef idx="minor">
            <a:schemeClr val="dk1"/>
          </a:fontRef>
        </p:style>
        <p:txBody>
          <a:bodyPr rtlCol="0" anchor="ctr"/>
          <a:lstStyle>
            <a:defPPr>
              <a:defRPr lang="en-US"/>
            </a:defPPr>
            <a:lvl1pPr>
              <a:defRPr sz="2200" b="1">
                <a:solidFill>
                  <a:srgbClr val="000000"/>
                </a:solidFill>
                <a:latin typeface="Arial Nova" panose="020B0504020202020204" pitchFamily="34" charset="0"/>
              </a:defRPr>
            </a:lvl1pPr>
            <a:lvl2pPr>
              <a:defRPr>
                <a:solidFill>
                  <a:schemeClr val="dk1"/>
                </a:solidFill>
              </a:defRPr>
            </a:lvl2pPr>
            <a:lvl3pPr>
              <a:defRPr>
                <a:solidFill>
                  <a:schemeClr val="dk1"/>
                </a:solidFill>
              </a:defRPr>
            </a:lvl3pPr>
            <a:lvl4pPr>
              <a:defRPr>
                <a:solidFill>
                  <a:schemeClr val="dk1"/>
                </a:solidFill>
              </a:defRPr>
            </a:lvl4pPr>
            <a:lvl5pPr>
              <a:defRPr>
                <a:solidFill>
                  <a:schemeClr val="dk1"/>
                </a:solidFill>
              </a:defRPr>
            </a:lvl5pPr>
            <a:lvl6pPr>
              <a:defRPr>
                <a:solidFill>
                  <a:schemeClr val="dk1"/>
                </a:solidFill>
              </a:defRPr>
            </a:lvl6pPr>
            <a:lvl7pPr>
              <a:defRPr>
                <a:solidFill>
                  <a:schemeClr val="dk1"/>
                </a:solidFill>
              </a:defRPr>
            </a:lvl7pPr>
            <a:lvl8pPr>
              <a:defRPr>
                <a:solidFill>
                  <a:schemeClr val="dk1"/>
                </a:solidFill>
              </a:defRPr>
            </a:lvl8pPr>
            <a:lvl9pPr>
              <a:defRPr>
                <a:solidFill>
                  <a:schemeClr val="dk1"/>
                </a:solidFill>
              </a:defRPr>
            </a:lvl9pPr>
          </a:lstStyle>
          <a:p>
            <a:r>
              <a:rPr lang="en-US" sz="2400"/>
              <a:t>What are the basic functions of Procedure 2?</a:t>
            </a:r>
          </a:p>
        </p:txBody>
      </p:sp>
      <p:sp>
        <p:nvSpPr>
          <p:cNvPr id="8" name="SmartArt Placeholder 7">
            <a:extLst>
              <a:ext uri="{FF2B5EF4-FFF2-40B4-BE49-F238E27FC236}">
                <a16:creationId xmlns:a16="http://schemas.microsoft.com/office/drawing/2014/main" id="{AE84D975-C0A0-414E-AB00-A3AA62E52DA3}"/>
              </a:ext>
            </a:extLst>
          </p:cNvPr>
          <p:cNvSpPr>
            <a:spLocks noGrp="1"/>
          </p:cNvSpPr>
          <p:nvPr>
            <p:ph type="dgm" sz="quarter" idx="10"/>
          </p:nvPr>
        </p:nvSpPr>
        <p:spPr>
          <a:xfrm>
            <a:off x="280822" y="2206585"/>
            <a:ext cx="11463715" cy="3022445"/>
          </a:xfrm>
        </p:spPr>
        <p:txBody>
          <a:bodyPr>
            <a:normAutofit/>
          </a:bodyPr>
          <a:lstStyle/>
          <a:p>
            <a:r>
              <a:rPr lang="en-US">
                <a:solidFill>
                  <a:srgbClr val="000000"/>
                </a:solidFill>
                <a:latin typeface="Arial Nova" panose="020B0504020202020204" pitchFamily="34" charset="0"/>
              </a:rPr>
              <a:t>Assess the quality of your PM CEMS data by estimating measurement accuracy</a:t>
            </a:r>
          </a:p>
          <a:p>
            <a:r>
              <a:rPr lang="en-US">
                <a:solidFill>
                  <a:srgbClr val="000000"/>
                </a:solidFill>
                <a:latin typeface="Arial Nova" panose="020B0504020202020204" pitchFamily="34" charset="0"/>
              </a:rPr>
              <a:t>Control and improvement of the quality of your PM CEMS data by implementing QC requirements and corrective actions until the data quality is acceptable</a:t>
            </a:r>
          </a:p>
          <a:p>
            <a:r>
              <a:rPr lang="en-US">
                <a:solidFill>
                  <a:srgbClr val="000000"/>
                </a:solidFill>
                <a:latin typeface="Arial Nova" panose="020B0504020202020204" pitchFamily="34" charset="0"/>
              </a:rPr>
              <a:t>Specify the requirements for daily instrument zero and upscale drift checks and daily sample volume checks, as well as routine response correlation audits (RCA), absolute correlation audits, sample volume audits (SVA), and relative response audits (RRA)</a:t>
            </a:r>
          </a:p>
        </p:txBody>
      </p:sp>
      <p:sp>
        <p:nvSpPr>
          <p:cNvPr id="6" name="Content Placeholder 5">
            <a:extLst>
              <a:ext uri="{FF2B5EF4-FFF2-40B4-BE49-F238E27FC236}">
                <a16:creationId xmlns:a16="http://schemas.microsoft.com/office/drawing/2014/main" id="{4A415AA4-217F-4B7B-ADC6-F58A69987D2E}"/>
              </a:ext>
            </a:extLst>
          </p:cNvPr>
          <p:cNvSpPr>
            <a:spLocks noGrp="1"/>
          </p:cNvSpPr>
          <p:nvPr>
            <p:ph idx="4294967295"/>
          </p:nvPr>
        </p:nvSpPr>
        <p:spPr>
          <a:xfrm>
            <a:off x="186554" y="5396031"/>
            <a:ext cx="11652250" cy="753642"/>
          </a:xfrm>
          <a:ln>
            <a:noFill/>
          </a:ln>
        </p:spPr>
        <p:style>
          <a:lnRef idx="1">
            <a:schemeClr val="accent1"/>
          </a:lnRef>
          <a:fillRef idx="2">
            <a:schemeClr val="accent1"/>
          </a:fillRef>
          <a:effectRef idx="1">
            <a:schemeClr val="accent1"/>
          </a:effectRef>
          <a:fontRef idx="minor">
            <a:schemeClr val="dk1"/>
          </a:fontRef>
        </p:style>
        <p:txBody>
          <a:bodyPr rtlCol="0" anchor="ctr"/>
          <a:lstStyle/>
          <a:p>
            <a:pPr marL="0" indent="0">
              <a:buNone/>
            </a:pPr>
            <a:r>
              <a:rPr lang="en-US" sz="2000" b="1">
                <a:solidFill>
                  <a:srgbClr val="000000"/>
                </a:solidFill>
                <a:latin typeface="Arial Nova" panose="020B0504020202020204" pitchFamily="34" charset="0"/>
              </a:rPr>
              <a:t>NOTE</a:t>
            </a:r>
            <a:r>
              <a:rPr lang="en-US" sz="2000">
                <a:solidFill>
                  <a:srgbClr val="000000"/>
                </a:solidFill>
                <a:latin typeface="Arial Nova" panose="020B0504020202020204" pitchFamily="34" charset="0"/>
              </a:rPr>
              <a:t>: Requires periodic evaluations of PM CEMS performance and the development and implementation of QA/QC programs to ensure that PM CEMS data quality is maintained. </a:t>
            </a:r>
          </a:p>
        </p:txBody>
      </p:sp>
      <p:sp>
        <p:nvSpPr>
          <p:cNvPr id="4" name="Slide Number Placeholder 3">
            <a:extLst>
              <a:ext uri="{FF2B5EF4-FFF2-40B4-BE49-F238E27FC236}">
                <a16:creationId xmlns:a16="http://schemas.microsoft.com/office/drawing/2014/main" id="{8F2FDF80-9753-4700-BB72-5110742829F4}"/>
              </a:ext>
            </a:extLst>
          </p:cNvPr>
          <p:cNvSpPr>
            <a:spLocks noGrp="1"/>
          </p:cNvSpPr>
          <p:nvPr>
            <p:ph type="sldNum" sz="quarter" idx="4"/>
          </p:nvPr>
        </p:nvSpPr>
        <p:spPr/>
        <p:txBody>
          <a:bodyPr/>
          <a:lstStyle/>
          <a:p>
            <a:fld id="{9F6A1695-EE1A-47E5-B690-CB114231B8B2}" type="slidenum">
              <a:rPr lang="en-US" smtClean="0"/>
              <a:t>137</a:t>
            </a:fld>
            <a:endParaRPr lang="en-US"/>
          </a:p>
        </p:txBody>
      </p:sp>
    </p:spTree>
    <p:custDataLst>
      <p:tags r:id="rId1"/>
    </p:custDataLst>
    <p:extLst>
      <p:ext uri="{BB962C8B-B14F-4D97-AF65-F5344CB8AC3E}">
        <p14:creationId xmlns:p14="http://schemas.microsoft.com/office/powerpoint/2010/main" val="24096474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66F037-5BCD-4EC2-8AB1-E27664FDD913}"/>
              </a:ext>
            </a:extLst>
          </p:cNvPr>
          <p:cNvSpPr>
            <a:spLocks noGrp="1"/>
          </p:cNvSpPr>
          <p:nvPr>
            <p:ph type="title"/>
          </p:nvPr>
        </p:nvSpPr>
        <p:spPr/>
        <p:txBody>
          <a:bodyPr/>
          <a:lstStyle/>
          <a:p>
            <a:r>
              <a:rPr lang="en-US"/>
              <a:t>Procedure 2 – Quality Control Program</a:t>
            </a:r>
          </a:p>
        </p:txBody>
      </p:sp>
      <p:sp>
        <p:nvSpPr>
          <p:cNvPr id="3" name="Content Placeholder 2">
            <a:extLst>
              <a:ext uri="{FF2B5EF4-FFF2-40B4-BE49-F238E27FC236}">
                <a16:creationId xmlns:a16="http://schemas.microsoft.com/office/drawing/2014/main" id="{47B26983-B38A-4295-BF0E-FD6CB849D298}"/>
              </a:ext>
            </a:extLst>
          </p:cNvPr>
          <p:cNvSpPr>
            <a:spLocks noGrp="1"/>
          </p:cNvSpPr>
          <p:nvPr>
            <p:ph idx="1"/>
          </p:nvPr>
        </p:nvSpPr>
        <p:spPr>
          <a:xfrm>
            <a:off x="269106" y="1614303"/>
            <a:ext cx="11653788" cy="4967609"/>
          </a:xfrm>
        </p:spPr>
        <p:txBody>
          <a:bodyPr>
            <a:normAutofit/>
          </a:bodyPr>
          <a:lstStyle/>
          <a:p>
            <a:r>
              <a:rPr lang="en-US">
                <a:solidFill>
                  <a:srgbClr val="000000"/>
                </a:solidFill>
              </a:rPr>
              <a:t>Your QC program must, at a minimum, include step-by-step procedures for the following:</a:t>
            </a:r>
          </a:p>
          <a:p>
            <a:endParaRPr lang="en-US">
              <a:solidFill>
                <a:srgbClr val="000000"/>
              </a:solidFill>
            </a:endParaRPr>
          </a:p>
          <a:p>
            <a:pPr marL="689991" lvl="2" indent="-342900"/>
            <a:r>
              <a:rPr lang="en-US">
                <a:solidFill>
                  <a:srgbClr val="000000"/>
                </a:solidFill>
              </a:rPr>
              <a:t>Performing drift checks </a:t>
            </a:r>
          </a:p>
          <a:p>
            <a:pPr marL="689991" lvl="2" indent="-342900"/>
            <a:r>
              <a:rPr lang="en-US">
                <a:solidFill>
                  <a:srgbClr val="000000"/>
                </a:solidFill>
              </a:rPr>
              <a:t>Methods for making adjustments to PM CEMS</a:t>
            </a:r>
          </a:p>
          <a:p>
            <a:pPr marL="689991" lvl="2" indent="-342900"/>
            <a:r>
              <a:rPr lang="en-US">
                <a:solidFill>
                  <a:srgbClr val="000000"/>
                </a:solidFill>
              </a:rPr>
              <a:t>Preventative maintenance</a:t>
            </a:r>
            <a:endParaRPr lang="en-US">
              <a:solidFill>
                <a:srgbClr val="000000"/>
              </a:solidFill>
              <a:ea typeface="+mn-lt"/>
              <a:cs typeface="+mn-lt"/>
            </a:endParaRPr>
          </a:p>
          <a:p>
            <a:pPr marL="689991" lvl="2" indent="-342900"/>
            <a:r>
              <a:rPr lang="en-US">
                <a:solidFill>
                  <a:srgbClr val="000000"/>
                </a:solidFill>
                <a:ea typeface="+mn-lt"/>
                <a:cs typeface="+mn-lt"/>
              </a:rPr>
              <a:t>Data recording, calculations, and reporting</a:t>
            </a:r>
          </a:p>
          <a:p>
            <a:pPr marL="689991" lvl="2" indent="-342900"/>
            <a:r>
              <a:rPr lang="en-US">
                <a:solidFill>
                  <a:srgbClr val="000000"/>
                </a:solidFill>
              </a:rPr>
              <a:t>Performing RCA and RRA procedures</a:t>
            </a:r>
          </a:p>
          <a:p>
            <a:pPr marL="689991" lvl="2" indent="-342900"/>
            <a:r>
              <a:rPr lang="en-US">
                <a:solidFill>
                  <a:srgbClr val="000000"/>
                </a:solidFill>
              </a:rPr>
              <a:t>Performing absolute correlation audits (ACA) and SVA</a:t>
            </a:r>
          </a:p>
          <a:p>
            <a:pPr marL="689991" lvl="2" indent="-342900"/>
            <a:r>
              <a:rPr lang="en-US">
                <a:solidFill>
                  <a:schemeClr val="tx2"/>
                </a:solidFill>
              </a:rPr>
              <a:t>Corrective actions for malfunctioning PM CEMS, including flagged data periods</a:t>
            </a:r>
          </a:p>
          <a:p>
            <a:pPr marL="689991" lvl="2" indent="-342900"/>
            <a:r>
              <a:rPr lang="en-US">
                <a:solidFill>
                  <a:schemeClr val="tx2"/>
                </a:solidFill>
              </a:rPr>
              <a:t>Procedures for checking extractive system ducts for material accumulation</a:t>
            </a:r>
          </a:p>
          <a:p>
            <a:endParaRPr lang="en-US"/>
          </a:p>
        </p:txBody>
      </p:sp>
      <p:sp>
        <p:nvSpPr>
          <p:cNvPr id="4" name="Slide Number Placeholder 3">
            <a:extLst>
              <a:ext uri="{FF2B5EF4-FFF2-40B4-BE49-F238E27FC236}">
                <a16:creationId xmlns:a16="http://schemas.microsoft.com/office/drawing/2014/main" id="{2CDA0D43-35D7-46D5-9207-34FDE789C0B9}"/>
              </a:ext>
            </a:extLst>
          </p:cNvPr>
          <p:cNvSpPr>
            <a:spLocks noGrp="1"/>
          </p:cNvSpPr>
          <p:nvPr>
            <p:ph type="sldNum" sz="quarter" idx="4"/>
          </p:nvPr>
        </p:nvSpPr>
        <p:spPr/>
        <p:txBody>
          <a:bodyPr/>
          <a:lstStyle/>
          <a:p>
            <a:fld id="{9F6A1695-EE1A-47E5-B690-CB114231B8B2}" type="slidenum">
              <a:rPr lang="en-US" smtClean="0"/>
              <a:t>138</a:t>
            </a:fld>
            <a:endParaRPr lang="en-US"/>
          </a:p>
        </p:txBody>
      </p:sp>
    </p:spTree>
    <p:custDataLst>
      <p:tags r:id="rId1"/>
    </p:custDataLst>
    <p:extLst>
      <p:ext uri="{BB962C8B-B14F-4D97-AF65-F5344CB8AC3E}">
        <p14:creationId xmlns:p14="http://schemas.microsoft.com/office/powerpoint/2010/main" val="31325516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A92F45-7B1D-4F88-85DC-39C231B16566}"/>
              </a:ext>
            </a:extLst>
          </p:cNvPr>
          <p:cNvSpPr>
            <a:spLocks noGrp="1"/>
          </p:cNvSpPr>
          <p:nvPr>
            <p:ph type="title"/>
          </p:nvPr>
        </p:nvSpPr>
        <p:spPr/>
        <p:txBody>
          <a:bodyPr>
            <a:normAutofit fontScale="90000"/>
          </a:bodyPr>
          <a:lstStyle/>
          <a:p>
            <a:r>
              <a:rPr lang="en-US"/>
              <a:t>Procedure 2 – Auditing Requirements</a:t>
            </a:r>
          </a:p>
        </p:txBody>
      </p:sp>
      <p:graphicFrame>
        <p:nvGraphicFramePr>
          <p:cNvPr id="10" name="Table 10">
            <a:extLst>
              <a:ext uri="{FF2B5EF4-FFF2-40B4-BE49-F238E27FC236}">
                <a16:creationId xmlns:a16="http://schemas.microsoft.com/office/drawing/2014/main" id="{91F1460F-3630-48EB-8681-F7A77EE5E84A}"/>
              </a:ext>
            </a:extLst>
          </p:cNvPr>
          <p:cNvGraphicFramePr>
            <a:graphicFrameLocks noGrp="1"/>
          </p:cNvGraphicFramePr>
          <p:nvPr>
            <p:extLst>
              <p:ext uri="{D42A27DB-BD31-4B8C-83A1-F6EECF244321}">
                <p14:modId xmlns:p14="http://schemas.microsoft.com/office/powerpoint/2010/main" val="2668373358"/>
              </p:ext>
            </p:extLst>
          </p:nvPr>
        </p:nvGraphicFramePr>
        <p:xfrm>
          <a:off x="401320" y="1319106"/>
          <a:ext cx="11186160" cy="4487800"/>
        </p:xfrm>
        <a:graphic>
          <a:graphicData uri="http://schemas.openxmlformats.org/drawingml/2006/table">
            <a:tbl>
              <a:tblPr firstRow="1" bandRow="1">
                <a:tableStyleId>{21E4AEA4-8DFA-4A89-87EB-49C32662AFE0}</a:tableStyleId>
              </a:tblPr>
              <a:tblGrid>
                <a:gridCol w="3728720">
                  <a:extLst>
                    <a:ext uri="{9D8B030D-6E8A-4147-A177-3AD203B41FA5}">
                      <a16:colId xmlns:a16="http://schemas.microsoft.com/office/drawing/2014/main" val="3836617018"/>
                    </a:ext>
                  </a:extLst>
                </a:gridCol>
                <a:gridCol w="3728720">
                  <a:extLst>
                    <a:ext uri="{9D8B030D-6E8A-4147-A177-3AD203B41FA5}">
                      <a16:colId xmlns:a16="http://schemas.microsoft.com/office/drawing/2014/main" val="4237561708"/>
                    </a:ext>
                  </a:extLst>
                </a:gridCol>
                <a:gridCol w="3728720">
                  <a:extLst>
                    <a:ext uri="{9D8B030D-6E8A-4147-A177-3AD203B41FA5}">
                      <a16:colId xmlns:a16="http://schemas.microsoft.com/office/drawing/2014/main" val="2202425193"/>
                    </a:ext>
                  </a:extLst>
                </a:gridCol>
              </a:tblGrid>
              <a:tr h="116548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2000">
                          <a:latin typeface="Arial Nova" panose="020B0504020202020204" pitchFamily="34" charset="0"/>
                        </a:rPr>
                        <a:t>Daily Checks</a:t>
                      </a:r>
                    </a:p>
                    <a:p>
                      <a:pPr algn="ctr"/>
                      <a:endParaRPr lang="en-US" sz="2000" b="1">
                        <a:latin typeface="Arial Nova" panose="020B0504020202020204" pitchFamily="34" charset="0"/>
                      </a:endParaRP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2000">
                          <a:latin typeface="Arial Nova" panose="020B0504020202020204" pitchFamily="34" charset="0"/>
                        </a:rPr>
                        <a:t>Quarterly Checks (performed 3 out of 4 quarters annually)</a:t>
                      </a:r>
                    </a:p>
                    <a:p>
                      <a:pPr algn="ctr"/>
                      <a:endParaRPr lang="en-US" sz="2000" b="1">
                        <a:latin typeface="Arial Nova" panose="020B0504020202020204" pitchFamily="34" charset="0"/>
                      </a:endParaRP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2000">
                          <a:latin typeface="Arial Nova" panose="020B0504020202020204" pitchFamily="34" charset="0"/>
                        </a:rPr>
                        <a:t>Annual Checks (frequency specified in permit or applicable regulation)</a:t>
                      </a:r>
                    </a:p>
                    <a:p>
                      <a:pPr algn="ctr"/>
                      <a:endParaRPr lang="en-US" sz="2000" b="1">
                        <a:latin typeface="Arial Nova" panose="020B0504020202020204" pitchFamily="34" charset="0"/>
                      </a:endParaRPr>
                    </a:p>
                  </a:txBody>
                  <a:tcPr anchor="ctr"/>
                </a:tc>
                <a:extLst>
                  <a:ext uri="{0D108BD9-81ED-4DB2-BD59-A6C34878D82A}">
                    <a16:rowId xmlns:a16="http://schemas.microsoft.com/office/drawing/2014/main" val="4184985407"/>
                  </a:ext>
                </a:extLst>
              </a:tr>
              <a:tr h="116548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000">
                          <a:latin typeface="Arial Nova" panose="020B0504020202020204" pitchFamily="34" charset="0"/>
                        </a:rPr>
                        <a:t>Zero and upscale drift</a:t>
                      </a:r>
                    </a:p>
                    <a:p>
                      <a:endParaRPr lang="en-US" sz="2000">
                        <a:solidFill>
                          <a:srgbClr val="000000"/>
                        </a:solidFill>
                        <a:latin typeface="Arial Nova" panose="020B0504020202020204" pitchFamily="34" charset="0"/>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000">
                          <a:latin typeface="Arial Nova" panose="020B0504020202020204" pitchFamily="34" charset="0"/>
                        </a:rPr>
                        <a:t>ACA</a:t>
                      </a:r>
                    </a:p>
                    <a:p>
                      <a:endParaRPr lang="en-US" sz="2000">
                        <a:solidFill>
                          <a:srgbClr val="000000"/>
                        </a:solidFill>
                        <a:latin typeface="Arial Nova" panose="020B0504020202020204" pitchFamily="34" charset="0"/>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000" dirty="0">
                          <a:latin typeface="Arial Nova" panose="020B0504020202020204" pitchFamily="34" charset="0"/>
                        </a:rPr>
                        <a:t>RRA – usually, annually, unless a RCA is performed</a:t>
                      </a:r>
                    </a:p>
                    <a:p>
                      <a:endParaRPr lang="en-US" sz="2000" dirty="0">
                        <a:solidFill>
                          <a:srgbClr val="000000"/>
                        </a:solidFill>
                        <a:latin typeface="Arial Nova" panose="020B0504020202020204" pitchFamily="34" charset="0"/>
                      </a:endParaRPr>
                    </a:p>
                  </a:txBody>
                  <a:tcPr/>
                </a:tc>
                <a:extLst>
                  <a:ext uri="{0D108BD9-81ED-4DB2-BD59-A6C34878D82A}">
                    <a16:rowId xmlns:a16="http://schemas.microsoft.com/office/drawing/2014/main" val="369537478"/>
                  </a:ext>
                </a:extLst>
              </a:tr>
              <a:tr h="9469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000">
                          <a:latin typeface="Arial Nova" panose="020B0504020202020204" pitchFamily="34" charset="0"/>
                        </a:rPr>
                        <a:t>Check the system optics (light-scatter and extinction-type)</a:t>
                      </a:r>
                    </a:p>
                    <a:p>
                      <a:endParaRPr lang="en-US" sz="2000">
                        <a:solidFill>
                          <a:srgbClr val="000000"/>
                        </a:solidFill>
                        <a:latin typeface="Arial Nova" panose="020B0504020202020204" pitchFamily="34" charset="0"/>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000">
                          <a:latin typeface="Arial Nova" panose="020B0504020202020204" pitchFamily="34" charset="0"/>
                        </a:rPr>
                        <a:t>SVA</a:t>
                      </a:r>
                    </a:p>
                    <a:p>
                      <a:endParaRPr lang="en-US" sz="2000">
                        <a:solidFill>
                          <a:srgbClr val="000000"/>
                        </a:solidFill>
                        <a:latin typeface="Arial Nova" panose="020B0504020202020204" pitchFamily="34" charset="0"/>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000">
                          <a:latin typeface="Arial Nova" panose="020B0504020202020204" pitchFamily="34" charset="0"/>
                        </a:rPr>
                        <a:t>RCA – usually, once every three years</a:t>
                      </a:r>
                    </a:p>
                    <a:p>
                      <a:endParaRPr lang="en-US" sz="2000">
                        <a:solidFill>
                          <a:srgbClr val="000000"/>
                        </a:solidFill>
                        <a:latin typeface="Arial Nova" panose="020B0504020202020204" pitchFamily="34" charset="0"/>
                      </a:endParaRPr>
                    </a:p>
                  </a:txBody>
                  <a:tcPr/>
                </a:tc>
                <a:extLst>
                  <a:ext uri="{0D108BD9-81ED-4DB2-BD59-A6C34878D82A}">
                    <a16:rowId xmlns:a16="http://schemas.microsoft.com/office/drawing/2014/main" val="1530397829"/>
                  </a:ext>
                </a:extLst>
              </a:tr>
              <a:tr h="9469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000">
                          <a:latin typeface="Arial Nova" panose="020B0504020202020204" pitchFamily="34" charset="0"/>
                        </a:rPr>
                        <a:t>Sample volume check (if used in calculating output)</a:t>
                      </a:r>
                    </a:p>
                    <a:p>
                      <a:endParaRPr lang="en-US" sz="2000">
                        <a:solidFill>
                          <a:srgbClr val="000000"/>
                        </a:solidFill>
                        <a:latin typeface="Arial Nova" panose="020B0504020202020204" pitchFamily="34" charset="0"/>
                      </a:endParaRPr>
                    </a:p>
                  </a:txBody>
                  <a:tcPr/>
                </a:tc>
                <a:tc>
                  <a:txBody>
                    <a:bodyPr/>
                    <a:lstStyle/>
                    <a:p>
                      <a:endParaRPr lang="en-US" sz="2000">
                        <a:solidFill>
                          <a:srgbClr val="000000"/>
                        </a:solidFill>
                        <a:latin typeface="Arial Nova" panose="020B0504020202020204" pitchFamily="34" charset="0"/>
                      </a:endParaRPr>
                    </a:p>
                  </a:txBody>
                  <a:tcPr/>
                </a:tc>
                <a:tc>
                  <a:txBody>
                    <a:bodyPr/>
                    <a:lstStyle/>
                    <a:p>
                      <a:endParaRPr lang="en-US" sz="2000" dirty="0">
                        <a:solidFill>
                          <a:srgbClr val="000000"/>
                        </a:solidFill>
                        <a:latin typeface="Arial Nova" panose="020B0504020202020204" pitchFamily="34" charset="0"/>
                      </a:endParaRPr>
                    </a:p>
                  </a:txBody>
                  <a:tcPr/>
                </a:tc>
                <a:extLst>
                  <a:ext uri="{0D108BD9-81ED-4DB2-BD59-A6C34878D82A}">
                    <a16:rowId xmlns:a16="http://schemas.microsoft.com/office/drawing/2014/main" val="2687063691"/>
                  </a:ext>
                </a:extLst>
              </a:tr>
            </a:tbl>
          </a:graphicData>
        </a:graphic>
      </p:graphicFrame>
    </p:spTree>
    <p:custDataLst>
      <p:tags r:id="rId1"/>
    </p:custDataLst>
    <p:extLst>
      <p:ext uri="{BB962C8B-B14F-4D97-AF65-F5344CB8AC3E}">
        <p14:creationId xmlns:p14="http://schemas.microsoft.com/office/powerpoint/2010/main" val="7913351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3F27C9-97B2-4B5B-BAC4-85710C3CF77C}"/>
              </a:ext>
            </a:extLst>
          </p:cNvPr>
          <p:cNvSpPr>
            <a:spLocks noGrp="1"/>
          </p:cNvSpPr>
          <p:nvPr>
            <p:ph type="title"/>
          </p:nvPr>
        </p:nvSpPr>
        <p:spPr>
          <a:xfrm>
            <a:off x="269107" y="276088"/>
            <a:ext cx="11656194" cy="753642"/>
          </a:xfrm>
        </p:spPr>
        <p:txBody>
          <a:bodyPr vert="horz" lIns="91440" tIns="45720" rIns="91440" bIns="45720" rtlCol="0" anchor="t">
            <a:normAutofit/>
          </a:bodyPr>
          <a:lstStyle/>
          <a:p>
            <a:pPr>
              <a:lnSpc>
                <a:spcPct val="90000"/>
              </a:lnSpc>
            </a:pPr>
            <a:r>
              <a:rPr lang="en-US"/>
              <a:t>What is a Cylinder Gas Audit?</a:t>
            </a:r>
          </a:p>
        </p:txBody>
      </p:sp>
      <p:sp>
        <p:nvSpPr>
          <p:cNvPr id="6" name="Content Placeholder 2">
            <a:extLst>
              <a:ext uri="{FF2B5EF4-FFF2-40B4-BE49-F238E27FC236}">
                <a16:creationId xmlns:a16="http://schemas.microsoft.com/office/drawing/2014/main" id="{2C52D18B-ED0F-4677-BFFD-833FB341155A}"/>
              </a:ext>
            </a:extLst>
          </p:cNvPr>
          <p:cNvSpPr txBox="1">
            <a:spLocks/>
          </p:cNvSpPr>
          <p:nvPr/>
        </p:nvSpPr>
        <p:spPr>
          <a:xfrm>
            <a:off x="269107" y="1556281"/>
            <a:ext cx="5524500" cy="4620682"/>
          </a:xfrm>
          <a:prstGeom prst="rect">
            <a:avLst/>
          </a:prstGeom>
        </p:spPr>
        <p:txBody>
          <a:bodyPr vert="horz" lIns="91440" tIns="45720" rIns="91440" bIns="45720" rtlCol="0">
            <a:normAutofit/>
          </a:bodyPr>
          <a:lstStyle>
            <a:lvl1pPr marL="210312" indent="-210312" algn="l" defTabSz="914400" rtl="0" eaLnBrk="1" latinLnBrk="0" hangingPunct="1">
              <a:lnSpc>
                <a:spcPct val="90000"/>
              </a:lnSpc>
              <a:spcBef>
                <a:spcPts val="1100"/>
              </a:spcBef>
              <a:buFont typeface="Arial" panose="020B0604020202020204" pitchFamily="34" charset="0"/>
              <a:buChar char="•"/>
              <a:defRPr sz="2200" kern="1200">
                <a:solidFill>
                  <a:schemeClr val="tx1"/>
                </a:solidFill>
                <a:latin typeface="Arial Nova" panose="020B0504020202020204" pitchFamily="34" charset="0"/>
                <a:ea typeface="+mn-ea"/>
                <a:cs typeface="+mn-cs"/>
              </a:defRPr>
            </a:lvl1pPr>
            <a:lvl2pPr marL="438912" indent="-155448" algn="l" defTabSz="914400" rtl="0" eaLnBrk="1" latinLnBrk="0" hangingPunct="1">
              <a:lnSpc>
                <a:spcPct val="90000"/>
              </a:lnSpc>
              <a:spcBef>
                <a:spcPts val="400"/>
              </a:spcBef>
              <a:buFont typeface="Arial" panose="020B0604020202020204" pitchFamily="34" charset="0"/>
              <a:buChar char="•"/>
              <a:defRPr sz="2200" kern="1200">
                <a:solidFill>
                  <a:schemeClr val="tx1"/>
                </a:solidFill>
                <a:latin typeface="Arial Nova" panose="020B0504020202020204" pitchFamily="34" charset="0"/>
                <a:ea typeface="+mn-ea"/>
                <a:cs typeface="+mn-cs"/>
              </a:defRPr>
            </a:lvl2pPr>
            <a:lvl3pPr marL="676656" indent="-155448" algn="l" defTabSz="914400" rtl="0" eaLnBrk="1" latinLnBrk="0" hangingPunct="1">
              <a:lnSpc>
                <a:spcPct val="90000"/>
              </a:lnSpc>
              <a:spcBef>
                <a:spcPts val="400"/>
              </a:spcBef>
              <a:buFont typeface="Arial" panose="020B0604020202020204" pitchFamily="34" charset="0"/>
              <a:buChar char="•"/>
              <a:defRPr sz="2200" kern="1200">
                <a:solidFill>
                  <a:schemeClr val="tx1"/>
                </a:solidFill>
                <a:latin typeface="Arial Nova" panose="020B0504020202020204" pitchFamily="34" charset="0"/>
                <a:ea typeface="+mn-ea"/>
                <a:cs typeface="+mn-cs"/>
              </a:defRPr>
            </a:lvl3pPr>
            <a:lvl4pPr marL="905256" indent="-155448" algn="l" defTabSz="914400" rtl="0" eaLnBrk="1" latinLnBrk="0" hangingPunct="1">
              <a:lnSpc>
                <a:spcPct val="90000"/>
              </a:lnSpc>
              <a:spcBef>
                <a:spcPts val="400"/>
              </a:spcBef>
              <a:buFont typeface="Arial" panose="020B0604020202020204" pitchFamily="34" charset="0"/>
              <a:buChar char="•"/>
              <a:defRPr sz="2200" kern="1200">
                <a:solidFill>
                  <a:schemeClr val="tx1"/>
                </a:solidFill>
                <a:latin typeface="Arial Nova" panose="020B0504020202020204" pitchFamily="34" charset="0"/>
                <a:ea typeface="+mn-ea"/>
                <a:cs typeface="+mn-cs"/>
              </a:defRPr>
            </a:lvl4pPr>
            <a:lvl5pPr marL="1133856" indent="-155448" algn="l" defTabSz="914400" rtl="0" eaLnBrk="1" latinLnBrk="0" hangingPunct="1">
              <a:lnSpc>
                <a:spcPct val="90000"/>
              </a:lnSpc>
              <a:spcBef>
                <a:spcPts val="400"/>
              </a:spcBef>
              <a:buFont typeface="Arial" panose="020B0604020202020204" pitchFamily="34" charset="0"/>
              <a:buChar char="•"/>
              <a:defRPr sz="2200" kern="1200">
                <a:solidFill>
                  <a:schemeClr val="tx1"/>
                </a:solidFill>
                <a:latin typeface="Arial Nova" panose="020B0504020202020204" pitchFamily="34" charset="0"/>
                <a:ea typeface="+mn-ea"/>
                <a:cs typeface="+mn-cs"/>
              </a:defRPr>
            </a:lvl5pPr>
            <a:lvl6pPr marL="1362456" indent="-155448" algn="l" defTabSz="914400" rtl="0" eaLnBrk="1" latinLnBrk="0" hangingPunct="1">
              <a:lnSpc>
                <a:spcPct val="90000"/>
              </a:lnSpc>
              <a:spcBef>
                <a:spcPts val="400"/>
              </a:spcBef>
              <a:buFont typeface="Arial" panose="020B0604020202020204" pitchFamily="34" charset="0"/>
              <a:buChar char="•"/>
              <a:defRPr sz="1600" kern="1200">
                <a:solidFill>
                  <a:schemeClr val="tx1"/>
                </a:solidFill>
                <a:latin typeface="+mn-lt"/>
                <a:ea typeface="+mn-ea"/>
                <a:cs typeface="+mn-cs"/>
              </a:defRPr>
            </a:lvl6pPr>
            <a:lvl7pPr marL="1591056" indent="-155448" algn="l" defTabSz="914400" rtl="0" eaLnBrk="1" latinLnBrk="0" hangingPunct="1">
              <a:lnSpc>
                <a:spcPct val="90000"/>
              </a:lnSpc>
              <a:spcBef>
                <a:spcPts val="400"/>
              </a:spcBef>
              <a:buFont typeface="Arial" panose="020B0604020202020204" pitchFamily="34" charset="0"/>
              <a:buChar char="•"/>
              <a:defRPr sz="1600" kern="1200">
                <a:solidFill>
                  <a:schemeClr val="tx1"/>
                </a:solidFill>
                <a:latin typeface="+mn-lt"/>
                <a:ea typeface="+mn-ea"/>
                <a:cs typeface="+mn-cs"/>
              </a:defRPr>
            </a:lvl7pPr>
            <a:lvl8pPr marL="1819656" indent="-155448" algn="l" defTabSz="914400" rtl="0" eaLnBrk="1" latinLnBrk="0" hangingPunct="1">
              <a:lnSpc>
                <a:spcPct val="90000"/>
              </a:lnSpc>
              <a:spcBef>
                <a:spcPts val="400"/>
              </a:spcBef>
              <a:buFont typeface="Arial" panose="020B0604020202020204" pitchFamily="34" charset="0"/>
              <a:buChar char="•"/>
              <a:defRPr sz="1600" kern="1200">
                <a:solidFill>
                  <a:schemeClr val="tx1"/>
                </a:solidFill>
                <a:latin typeface="+mn-lt"/>
                <a:ea typeface="+mn-ea"/>
                <a:cs typeface="+mn-cs"/>
              </a:defRPr>
            </a:lvl8pPr>
            <a:lvl9pPr marL="2048256" indent="-155448" algn="l" defTabSz="914400" rtl="0" eaLnBrk="1" latinLnBrk="0" hangingPunct="1">
              <a:lnSpc>
                <a:spcPct val="90000"/>
              </a:lnSpc>
              <a:spcBef>
                <a:spcPts val="400"/>
              </a:spcBef>
              <a:buFont typeface="Arial" panose="020B0604020202020204" pitchFamily="34" charset="0"/>
              <a:buChar char="•"/>
              <a:defRPr sz="1600" kern="1200">
                <a:solidFill>
                  <a:schemeClr val="tx1"/>
                </a:solidFill>
                <a:latin typeface="+mn-lt"/>
                <a:ea typeface="+mn-ea"/>
                <a:cs typeface="+mn-cs"/>
              </a:defRPr>
            </a:lvl9pPr>
          </a:lstStyle>
          <a:p>
            <a:pPr marL="342900" indent="-342900"/>
            <a:r>
              <a:rPr lang="en-US"/>
              <a:t>Usually performed </a:t>
            </a:r>
            <a:r>
              <a:rPr lang="en-US" b="1"/>
              <a:t>QUARTERLY</a:t>
            </a:r>
            <a:r>
              <a:rPr lang="en-US"/>
              <a:t> – in three of four quarters, annually</a:t>
            </a:r>
          </a:p>
          <a:p>
            <a:pPr marL="571500" lvl="1" indent="-342900"/>
            <a:r>
              <a:rPr lang="en-US"/>
              <a:t>With RATA conducted in the fourth quarter</a:t>
            </a:r>
          </a:p>
          <a:p>
            <a:pPr marL="342900" indent="-342900"/>
            <a:r>
              <a:rPr lang="en-US"/>
              <a:t>Gases needed and methodology used are found in applicable QA procedure</a:t>
            </a:r>
          </a:p>
          <a:p>
            <a:pPr marL="342900" indent="-342900"/>
            <a:r>
              <a:rPr lang="en-US"/>
              <a:t>Audit gases must be certified by or traceable to National Institute of Standards and Technology (NIST)</a:t>
            </a:r>
          </a:p>
          <a:p>
            <a:endParaRPr lang="en-US"/>
          </a:p>
        </p:txBody>
      </p:sp>
      <p:pic>
        <p:nvPicPr>
          <p:cNvPr id="7" name="Picture 6" descr="Three icons of a calendar">
            <a:extLst>
              <a:ext uri="{FF2B5EF4-FFF2-40B4-BE49-F238E27FC236}">
                <a16:creationId xmlns:a16="http://schemas.microsoft.com/office/drawing/2014/main" id="{6853B00A-1650-487B-A0E0-B3F28A157E1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179320" y="2734099"/>
            <a:ext cx="5524500" cy="2265045"/>
          </a:xfrm>
          <a:prstGeom prst="rect">
            <a:avLst/>
          </a:prstGeom>
          <a:noFill/>
        </p:spPr>
      </p:pic>
      <p:sp>
        <p:nvSpPr>
          <p:cNvPr id="5" name="Slide Number Placeholder 4">
            <a:extLst>
              <a:ext uri="{FF2B5EF4-FFF2-40B4-BE49-F238E27FC236}">
                <a16:creationId xmlns:a16="http://schemas.microsoft.com/office/drawing/2014/main" id="{7ED02C17-E57E-4486-959D-0B9924DAE492}"/>
              </a:ext>
            </a:extLst>
          </p:cNvPr>
          <p:cNvSpPr>
            <a:spLocks noGrp="1"/>
          </p:cNvSpPr>
          <p:nvPr>
            <p:ph type="sldNum" sz="quarter" idx="4"/>
          </p:nvPr>
        </p:nvSpPr>
        <p:spPr>
          <a:xfrm>
            <a:off x="9179694" y="6405885"/>
            <a:ext cx="2743200" cy="365125"/>
          </a:xfrm>
        </p:spPr>
        <p:txBody>
          <a:bodyPr vert="horz" lIns="91440" tIns="45720" rIns="91440" bIns="45720" rtlCol="0" anchor="ctr">
            <a:normAutofit/>
          </a:bodyPr>
          <a:lstStyle/>
          <a:p>
            <a:pPr>
              <a:spcAft>
                <a:spcPts val="600"/>
              </a:spcAft>
            </a:pPr>
            <a:fld id="{9F6A1695-EE1A-47E5-B690-CB114231B8B2}" type="slidenum">
              <a:rPr lang="en-US" smtClean="0"/>
              <a:pPr>
                <a:spcAft>
                  <a:spcPts val="600"/>
                </a:spcAft>
              </a:pPr>
              <a:t>14</a:t>
            </a:fld>
            <a:endParaRPr lang="en-US"/>
          </a:p>
        </p:txBody>
      </p:sp>
    </p:spTree>
    <p:custDataLst>
      <p:tags r:id="rId1"/>
    </p:custDataLst>
    <p:extLst>
      <p:ext uri="{BB962C8B-B14F-4D97-AF65-F5344CB8AC3E}">
        <p14:creationId xmlns:p14="http://schemas.microsoft.com/office/powerpoint/2010/main" val="9740163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AF60A4-12E2-411E-A1C8-508478BBCE75}"/>
              </a:ext>
            </a:extLst>
          </p:cNvPr>
          <p:cNvSpPr>
            <a:spLocks noGrp="1"/>
          </p:cNvSpPr>
          <p:nvPr>
            <p:ph type="title"/>
          </p:nvPr>
        </p:nvSpPr>
        <p:spPr/>
        <p:txBody>
          <a:bodyPr>
            <a:normAutofit fontScale="90000"/>
          </a:bodyPr>
          <a:lstStyle/>
          <a:p>
            <a:r>
              <a:rPr lang="en-US"/>
              <a:t>Procedure 2 – Performance Criteria</a:t>
            </a:r>
          </a:p>
        </p:txBody>
      </p:sp>
      <p:graphicFrame>
        <p:nvGraphicFramePr>
          <p:cNvPr id="4" name="Table 10">
            <a:extLst>
              <a:ext uri="{FF2B5EF4-FFF2-40B4-BE49-F238E27FC236}">
                <a16:creationId xmlns:a16="http://schemas.microsoft.com/office/drawing/2014/main" id="{18FDE4A6-4A78-471E-9D45-2896FEFB6884}"/>
              </a:ext>
            </a:extLst>
          </p:cNvPr>
          <p:cNvGraphicFramePr>
            <a:graphicFrameLocks noGrp="1"/>
          </p:cNvGraphicFramePr>
          <p:nvPr>
            <p:extLst>
              <p:ext uri="{D42A27DB-BD31-4B8C-83A1-F6EECF244321}">
                <p14:modId xmlns:p14="http://schemas.microsoft.com/office/powerpoint/2010/main" val="2120099109"/>
              </p:ext>
            </p:extLst>
          </p:nvPr>
        </p:nvGraphicFramePr>
        <p:xfrm>
          <a:off x="502920" y="1671066"/>
          <a:ext cx="11186160" cy="2780920"/>
        </p:xfrm>
        <a:graphic>
          <a:graphicData uri="http://schemas.openxmlformats.org/drawingml/2006/table">
            <a:tbl>
              <a:tblPr firstRow="1" bandRow="1">
                <a:tableStyleId>{21E4AEA4-8DFA-4A89-87EB-49C32662AFE0}</a:tableStyleId>
              </a:tblPr>
              <a:tblGrid>
                <a:gridCol w="2796540">
                  <a:extLst>
                    <a:ext uri="{9D8B030D-6E8A-4147-A177-3AD203B41FA5}">
                      <a16:colId xmlns:a16="http://schemas.microsoft.com/office/drawing/2014/main" val="3836617018"/>
                    </a:ext>
                  </a:extLst>
                </a:gridCol>
                <a:gridCol w="2796540">
                  <a:extLst>
                    <a:ext uri="{9D8B030D-6E8A-4147-A177-3AD203B41FA5}">
                      <a16:colId xmlns:a16="http://schemas.microsoft.com/office/drawing/2014/main" val="4237561708"/>
                    </a:ext>
                  </a:extLst>
                </a:gridCol>
                <a:gridCol w="2796540">
                  <a:extLst>
                    <a:ext uri="{9D8B030D-6E8A-4147-A177-3AD203B41FA5}">
                      <a16:colId xmlns:a16="http://schemas.microsoft.com/office/drawing/2014/main" val="2202425193"/>
                    </a:ext>
                  </a:extLst>
                </a:gridCol>
                <a:gridCol w="2796540">
                  <a:extLst>
                    <a:ext uri="{9D8B030D-6E8A-4147-A177-3AD203B41FA5}">
                      <a16:colId xmlns:a16="http://schemas.microsoft.com/office/drawing/2014/main" val="254720384"/>
                    </a:ext>
                  </a:extLst>
                </a:gridCol>
              </a:tblGrid>
              <a:tr h="1165480">
                <a:tc>
                  <a:txBody>
                    <a:bodyPr/>
                    <a:lstStyle/>
                    <a:p>
                      <a:pPr algn="ctr"/>
                      <a:r>
                        <a:rPr lang="en-US" sz="2000">
                          <a:latin typeface="Arial Nova" panose="020B0504020202020204" pitchFamily="34" charset="0"/>
                        </a:rPr>
                        <a:t>Zero Or Upscale Drift</a:t>
                      </a:r>
                    </a:p>
                    <a:p>
                      <a:pPr algn="ctr"/>
                      <a:endParaRPr lang="en-US" sz="2000">
                        <a:latin typeface="Arial Nova" panose="020B0504020202020204" pitchFamily="34" charset="0"/>
                      </a:endParaRPr>
                    </a:p>
                  </a:txBody>
                  <a:tcPr anchor="ctr"/>
                </a:tc>
                <a:tc>
                  <a:txBody>
                    <a:bodyPr/>
                    <a:lstStyle/>
                    <a:p>
                      <a:pPr algn="ctr"/>
                      <a:r>
                        <a:rPr lang="en-US" sz="2000">
                          <a:latin typeface="Arial Nova" panose="020B0504020202020204" pitchFamily="34" charset="0"/>
                        </a:rPr>
                        <a:t>Sample Volume Measurement </a:t>
                      </a:r>
                    </a:p>
                    <a:p>
                      <a:pPr algn="ctr"/>
                      <a:endParaRPr lang="en-US" sz="2000">
                        <a:latin typeface="Arial Nova" panose="020B0504020202020204" pitchFamily="34" charset="0"/>
                      </a:endParaRP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2000">
                          <a:latin typeface="Arial Nova" panose="020B0504020202020204" pitchFamily="34" charset="0"/>
                        </a:rPr>
                        <a:t>Absolute Correlation Audits </a:t>
                      </a: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2000">
                          <a:latin typeface="Arial Nova" panose="020B0504020202020204" pitchFamily="34" charset="0"/>
                        </a:rPr>
                        <a:t>Sample Volume Audits </a:t>
                      </a:r>
                    </a:p>
                  </a:txBody>
                  <a:tcPr anchor="ctr"/>
                </a:tc>
                <a:extLst>
                  <a:ext uri="{0D108BD9-81ED-4DB2-BD59-A6C34878D82A}">
                    <a16:rowId xmlns:a16="http://schemas.microsoft.com/office/drawing/2014/main" val="4184985407"/>
                  </a:ext>
                </a:extLst>
              </a:tr>
              <a:tr h="116548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000">
                          <a:latin typeface="Arial Nova" panose="020B0504020202020204" pitchFamily="34" charset="0"/>
                        </a:rPr>
                        <a:t>Must be less than 4% for 5 consecutive day, or 8% for any one day</a:t>
                      </a:r>
                    </a:p>
                    <a:p>
                      <a:endParaRPr lang="en-US" sz="2000">
                        <a:latin typeface="Arial Nova" panose="020B0504020202020204" pitchFamily="34" charset="0"/>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000">
                          <a:latin typeface="Arial Nova" panose="020B0504020202020204" pitchFamily="34" charset="0"/>
                        </a:rPr>
                        <a:t>Must be less than 10% for 5 consecutive day, or 20% for any one day</a:t>
                      </a:r>
                    </a:p>
                    <a:p>
                      <a:endParaRPr lang="en-US" sz="2000">
                        <a:latin typeface="Arial Nova" panose="020B0504020202020204" pitchFamily="34" charset="0"/>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000">
                          <a:latin typeface="Arial Nova" panose="020B0504020202020204" pitchFamily="34" charset="0"/>
                        </a:rPr>
                        <a:t>Cannot exceed </a:t>
                      </a:r>
                      <a:r>
                        <a:rPr lang="en-US" sz="2000" u="sng">
                          <a:latin typeface="Arial Nova" panose="020B0504020202020204" pitchFamily="34" charset="0"/>
                        </a:rPr>
                        <a:t>+</a:t>
                      </a:r>
                      <a:r>
                        <a:rPr lang="en-US" sz="2000">
                          <a:latin typeface="Arial Nova" panose="020B0504020202020204" pitchFamily="34" charset="0"/>
                        </a:rPr>
                        <a:t>10% of average audit value or 7.5% of applicable standard</a:t>
                      </a:r>
                    </a:p>
                    <a:p>
                      <a:endParaRPr lang="en-US" sz="2000">
                        <a:latin typeface="Arial Nova" panose="020B0504020202020204" pitchFamily="34" charset="0"/>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000">
                          <a:latin typeface="Arial Nova" panose="020B0504020202020204" pitchFamily="34" charset="0"/>
                        </a:rPr>
                        <a:t>Must be less than </a:t>
                      </a:r>
                      <a:r>
                        <a:rPr lang="en-US" sz="2000" u="sng">
                          <a:latin typeface="Arial Nova" panose="020B0504020202020204" pitchFamily="34" charset="0"/>
                        </a:rPr>
                        <a:t>+</a:t>
                      </a:r>
                      <a:r>
                        <a:rPr lang="en-US" sz="2000">
                          <a:latin typeface="Arial Nova" panose="020B0504020202020204" pitchFamily="34" charset="0"/>
                        </a:rPr>
                        <a:t>5% of sample volume audit value</a:t>
                      </a:r>
                    </a:p>
                    <a:p>
                      <a:endParaRPr lang="en-US" sz="2000">
                        <a:latin typeface="Arial Nova" panose="020B0504020202020204" pitchFamily="34" charset="0"/>
                      </a:endParaRPr>
                    </a:p>
                  </a:txBody>
                  <a:tcPr/>
                </a:tc>
                <a:extLst>
                  <a:ext uri="{0D108BD9-81ED-4DB2-BD59-A6C34878D82A}">
                    <a16:rowId xmlns:a16="http://schemas.microsoft.com/office/drawing/2014/main" val="369537478"/>
                  </a:ext>
                </a:extLst>
              </a:tr>
            </a:tbl>
          </a:graphicData>
        </a:graphic>
      </p:graphicFrame>
    </p:spTree>
    <p:custDataLst>
      <p:tags r:id="rId1"/>
    </p:custDataLst>
    <p:extLst>
      <p:ext uri="{BB962C8B-B14F-4D97-AF65-F5344CB8AC3E}">
        <p14:creationId xmlns:p14="http://schemas.microsoft.com/office/powerpoint/2010/main" val="16731758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BA4B1C-2B4D-4DBE-977E-D57F15C71446}"/>
              </a:ext>
            </a:extLst>
          </p:cNvPr>
          <p:cNvSpPr>
            <a:spLocks noGrp="1"/>
          </p:cNvSpPr>
          <p:nvPr>
            <p:ph type="title"/>
          </p:nvPr>
        </p:nvSpPr>
        <p:spPr>
          <a:xfrm>
            <a:off x="269107" y="276088"/>
            <a:ext cx="11656194" cy="753642"/>
          </a:xfrm>
        </p:spPr>
        <p:txBody>
          <a:bodyPr anchor="t">
            <a:normAutofit/>
          </a:bodyPr>
          <a:lstStyle/>
          <a:p>
            <a:pPr>
              <a:lnSpc>
                <a:spcPct val="90000"/>
              </a:lnSpc>
            </a:pPr>
            <a:r>
              <a:rPr lang="en-US" sz="2500"/>
              <a:t>Procedure 2 – Performing Response Correlation Audit Performance Criteria</a:t>
            </a:r>
          </a:p>
        </p:txBody>
      </p:sp>
      <p:pic>
        <p:nvPicPr>
          <p:cNvPr id="7" name="Picture 6" descr="For all 12 data points, the PM CEMS response value can be no greater than the greatest PM CEMS response value used to develop your correlation curve; At least 75% of a minimum number of 12 sets of PM CEMS and RM measurements must fall within a specified area on a graph of the correlation regression line.">
            <a:extLst>
              <a:ext uri="{FF2B5EF4-FFF2-40B4-BE49-F238E27FC236}">
                <a16:creationId xmlns:a16="http://schemas.microsoft.com/office/drawing/2014/main" id="{9F4901E6-B7F3-4C94-B234-90A90E28FCD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69734" y="1438276"/>
            <a:ext cx="11652532" cy="4748407"/>
          </a:xfrm>
          <a:prstGeom prst="rect">
            <a:avLst/>
          </a:prstGeom>
          <a:noFill/>
        </p:spPr>
      </p:pic>
      <p:sp>
        <p:nvSpPr>
          <p:cNvPr id="11" name="Slide Number Placeholder 3">
            <a:extLst>
              <a:ext uri="{FF2B5EF4-FFF2-40B4-BE49-F238E27FC236}">
                <a16:creationId xmlns:a16="http://schemas.microsoft.com/office/drawing/2014/main" id="{ABC3CEC5-A9D5-499E-B756-FE7DE86E964C}"/>
              </a:ext>
            </a:extLst>
          </p:cNvPr>
          <p:cNvSpPr>
            <a:spLocks noGrp="1"/>
          </p:cNvSpPr>
          <p:nvPr>
            <p:ph type="sldNum" sz="quarter" idx="4"/>
          </p:nvPr>
        </p:nvSpPr>
        <p:spPr>
          <a:xfrm>
            <a:off x="9179694" y="6405885"/>
            <a:ext cx="2743200" cy="365125"/>
          </a:xfrm>
        </p:spPr>
        <p:txBody>
          <a:bodyPr anchor="ctr">
            <a:normAutofit/>
          </a:bodyPr>
          <a:lstStyle/>
          <a:p>
            <a:pPr>
              <a:spcAft>
                <a:spcPts val="600"/>
              </a:spcAft>
            </a:pPr>
            <a:fld id="{9F6A1695-EE1A-47E5-B690-CB114231B8B2}" type="slidenum">
              <a:rPr lang="en-US" smtClean="0"/>
              <a:pPr>
                <a:spcAft>
                  <a:spcPts val="600"/>
                </a:spcAft>
              </a:pPr>
              <a:t>141</a:t>
            </a:fld>
            <a:endParaRPr lang="en-US"/>
          </a:p>
        </p:txBody>
      </p:sp>
    </p:spTree>
    <p:custDataLst>
      <p:tags r:id="rId1"/>
    </p:custDataLst>
    <p:extLst>
      <p:ext uri="{BB962C8B-B14F-4D97-AF65-F5344CB8AC3E}">
        <p14:creationId xmlns:p14="http://schemas.microsoft.com/office/powerpoint/2010/main" val="7962212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74302E-FEDD-4633-9F92-D3A040FE421B}"/>
              </a:ext>
            </a:extLst>
          </p:cNvPr>
          <p:cNvSpPr>
            <a:spLocks noGrp="1"/>
          </p:cNvSpPr>
          <p:nvPr>
            <p:ph type="title"/>
          </p:nvPr>
        </p:nvSpPr>
        <p:spPr>
          <a:xfrm>
            <a:off x="266699" y="86990"/>
            <a:ext cx="11656194" cy="753642"/>
          </a:xfrm>
        </p:spPr>
        <p:txBody>
          <a:bodyPr>
            <a:noAutofit/>
          </a:bodyPr>
          <a:lstStyle/>
          <a:p>
            <a:r>
              <a:rPr lang="en-US" sz="3200"/>
              <a:t>Procedure 2 – Relative Response Audit Performance Criteria</a:t>
            </a:r>
          </a:p>
        </p:txBody>
      </p:sp>
      <p:pic>
        <p:nvPicPr>
          <p:cNvPr id="6" name="Picture 5" descr="For all three data points, the PM CEMS response value can be no greater than the greatest PM CEMS response value used to develop your correlation curve; At least two of the three sets of PM CEMS and RM measurements must fall within the same specified area on a graph of the correlation regression line as required for the RCA and described on previous slide.">
            <a:extLst>
              <a:ext uri="{FF2B5EF4-FFF2-40B4-BE49-F238E27FC236}">
                <a16:creationId xmlns:a16="http://schemas.microsoft.com/office/drawing/2014/main" id="{67AA00FB-0AF4-474E-9CB8-7813D33D27C5}"/>
              </a:ext>
            </a:extLst>
          </p:cNvPr>
          <p:cNvPicPr>
            <a:picLocks noChangeAspect="1"/>
          </p:cNvPicPr>
          <p:nvPr/>
        </p:nvPicPr>
        <p:blipFill rotWithShape="1">
          <a:blip r:embed="rId4">
            <a:extLst>
              <a:ext uri="{28A0092B-C50C-407E-A947-70E740481C1C}">
                <a14:useLocalDpi xmlns:a14="http://schemas.microsoft.com/office/drawing/2010/main" val="0"/>
              </a:ext>
            </a:extLst>
          </a:blip>
          <a:srcRect b="11930"/>
          <a:stretch/>
        </p:blipFill>
        <p:spPr>
          <a:xfrm>
            <a:off x="271272" y="1203960"/>
            <a:ext cx="11649456" cy="3919185"/>
          </a:xfrm>
          <a:prstGeom prst="rect">
            <a:avLst/>
          </a:prstGeom>
        </p:spPr>
      </p:pic>
      <p:sp>
        <p:nvSpPr>
          <p:cNvPr id="3" name="Content Placeholder 2">
            <a:extLst>
              <a:ext uri="{FF2B5EF4-FFF2-40B4-BE49-F238E27FC236}">
                <a16:creationId xmlns:a16="http://schemas.microsoft.com/office/drawing/2014/main" id="{F7D33C81-F251-4F7A-BAB4-28E3CBE44E9F}"/>
              </a:ext>
            </a:extLst>
          </p:cNvPr>
          <p:cNvSpPr>
            <a:spLocks noGrp="1"/>
          </p:cNvSpPr>
          <p:nvPr>
            <p:ph idx="4294967295"/>
          </p:nvPr>
        </p:nvSpPr>
        <p:spPr>
          <a:xfrm>
            <a:off x="203200" y="5257346"/>
            <a:ext cx="11785599" cy="793387"/>
          </a:xfrm>
          <a:prstGeom prst="rect">
            <a:avLst/>
          </a:prstGeom>
          <a:ln>
            <a:noFill/>
          </a:ln>
        </p:spPr>
        <p:style>
          <a:lnRef idx="1">
            <a:schemeClr val="accent1"/>
          </a:lnRef>
          <a:fillRef idx="2">
            <a:schemeClr val="accent1"/>
          </a:fillRef>
          <a:effectRef idx="1">
            <a:schemeClr val="accent1"/>
          </a:effectRef>
          <a:fontRef idx="minor">
            <a:schemeClr val="dk1"/>
          </a:fontRef>
        </p:style>
        <p:txBody>
          <a:bodyPr vert="horz" lIns="91440" tIns="45720" rIns="91440" bIns="45720" rtlCol="0" anchor="ctr">
            <a:normAutofit/>
          </a:bodyPr>
          <a:lstStyle/>
          <a:p>
            <a:pPr marL="0" indent="0">
              <a:buNone/>
            </a:pPr>
            <a:r>
              <a:rPr lang="en-US" sz="2000" b="1">
                <a:solidFill>
                  <a:srgbClr val="000000"/>
                </a:solidFill>
                <a:latin typeface="Arial Nova" panose="020B0504020202020204" pitchFamily="34" charset="0"/>
              </a:rPr>
              <a:t>NOTE: </a:t>
            </a:r>
            <a:r>
              <a:rPr lang="en-US" sz="2000">
                <a:solidFill>
                  <a:srgbClr val="000000"/>
                </a:solidFill>
                <a:latin typeface="Arial Nova" panose="020B0504020202020204" pitchFamily="34" charset="0"/>
              </a:rPr>
              <a:t>If your PM CEMS fails to meet these RRA criteria, it is out of control.</a:t>
            </a:r>
          </a:p>
        </p:txBody>
      </p:sp>
      <p:sp>
        <p:nvSpPr>
          <p:cNvPr id="5" name="Slide Number Placeholder 4">
            <a:extLst>
              <a:ext uri="{FF2B5EF4-FFF2-40B4-BE49-F238E27FC236}">
                <a16:creationId xmlns:a16="http://schemas.microsoft.com/office/drawing/2014/main" id="{1DB4243A-3800-42E3-A9CA-DAA4CFF4132E}"/>
              </a:ext>
            </a:extLst>
          </p:cNvPr>
          <p:cNvSpPr>
            <a:spLocks noGrp="1"/>
          </p:cNvSpPr>
          <p:nvPr>
            <p:ph type="sldNum" sz="quarter" idx="4"/>
          </p:nvPr>
        </p:nvSpPr>
        <p:spPr>
          <a:xfrm>
            <a:off x="9179694" y="6405885"/>
            <a:ext cx="2743200" cy="365125"/>
          </a:xfrm>
        </p:spPr>
        <p:txBody>
          <a:bodyPr/>
          <a:lstStyle/>
          <a:p>
            <a:fld id="{9F6A1695-EE1A-47E5-B690-CB114231B8B2}" type="slidenum">
              <a:rPr lang="en-US" smtClean="0"/>
              <a:t>142</a:t>
            </a:fld>
            <a:endParaRPr lang="en-US"/>
          </a:p>
        </p:txBody>
      </p:sp>
    </p:spTree>
    <p:custDataLst>
      <p:tags r:id="rId1"/>
    </p:custDataLst>
    <p:extLst>
      <p:ext uri="{BB962C8B-B14F-4D97-AF65-F5344CB8AC3E}">
        <p14:creationId xmlns:p14="http://schemas.microsoft.com/office/powerpoint/2010/main" val="28281877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6D4C4D-2CDF-48E3-8939-5BFA53AC3700}"/>
              </a:ext>
            </a:extLst>
          </p:cNvPr>
          <p:cNvSpPr>
            <a:spLocks noGrp="1"/>
          </p:cNvSpPr>
          <p:nvPr>
            <p:ph type="title"/>
          </p:nvPr>
        </p:nvSpPr>
        <p:spPr>
          <a:xfrm>
            <a:off x="269107" y="291066"/>
            <a:ext cx="11656194" cy="738664"/>
          </a:xfrm>
        </p:spPr>
        <p:txBody>
          <a:bodyPr/>
          <a:lstStyle/>
          <a:p>
            <a:r>
              <a:rPr lang="en-US" sz="4400"/>
              <a:t>Commonly Used Technologies for PS-11</a:t>
            </a:r>
          </a:p>
        </p:txBody>
      </p:sp>
      <p:sp>
        <p:nvSpPr>
          <p:cNvPr id="3" name="Content Placeholder 2">
            <a:extLst>
              <a:ext uri="{FF2B5EF4-FFF2-40B4-BE49-F238E27FC236}">
                <a16:creationId xmlns:a16="http://schemas.microsoft.com/office/drawing/2014/main" id="{06D455BA-8716-4013-A95C-FDB3CD072225}"/>
              </a:ext>
            </a:extLst>
          </p:cNvPr>
          <p:cNvSpPr>
            <a:spLocks noGrp="1"/>
          </p:cNvSpPr>
          <p:nvPr>
            <p:ph idx="1"/>
          </p:nvPr>
        </p:nvSpPr>
        <p:spPr>
          <a:xfrm>
            <a:off x="269106" y="1438277"/>
            <a:ext cx="6655452" cy="4069956"/>
          </a:xfrm>
          <a:prstGeom prst="rect">
            <a:avLst/>
          </a:prstGeom>
        </p:spPr>
        <p:txBody>
          <a:bodyPr>
            <a:normAutofit/>
          </a:bodyPr>
          <a:lstStyle/>
          <a:p>
            <a:pPr marL="342900" indent="-342900">
              <a:buFont typeface="Arial" panose="020B0604020202020204" pitchFamily="34" charset="0"/>
              <a:buChar char="•"/>
            </a:pPr>
            <a:r>
              <a:rPr lang="en-US" sz="2000">
                <a:solidFill>
                  <a:srgbClr val="000000"/>
                </a:solidFill>
              </a:rPr>
              <a:t>A light scattering PM CEMS measures the light scattered by the entrained particulate in the stack exhaust, the amount of scattering being proportional to the particulate concentration, and affected by particle size, shape, and color.</a:t>
            </a:r>
          </a:p>
          <a:p>
            <a:endParaRPr lang="en-US" sz="2000">
              <a:solidFill>
                <a:srgbClr val="000000"/>
              </a:solidFill>
            </a:endParaRPr>
          </a:p>
          <a:p>
            <a:pPr marL="342900" indent="-342900">
              <a:buFont typeface="Arial" panose="020B0604020202020204" pitchFamily="34" charset="0"/>
              <a:buChar char="•"/>
            </a:pPr>
            <a:r>
              <a:rPr lang="en-US" sz="2000">
                <a:solidFill>
                  <a:srgbClr val="000000"/>
                </a:solidFill>
              </a:rPr>
              <a:t>A beta gauge PM CEMS uses a beta radiation source and an adhesive filter tape material which collects the PM material at predetermined intervals. The collected PM on the filter tape attenuates the beta radiation, the amount of attenuation being proportional to the mass of collected PM, and independent of particle characteristics.</a:t>
            </a:r>
          </a:p>
          <a:p>
            <a:endParaRPr lang="en-US" sz="2000">
              <a:solidFill>
                <a:srgbClr val="000000"/>
              </a:solidFill>
            </a:endParaRPr>
          </a:p>
        </p:txBody>
      </p:sp>
      <p:pic>
        <p:nvPicPr>
          <p:cNvPr id="7" name="Picture 6" descr="Light scattering PM CEMS">
            <a:extLst>
              <a:ext uri="{FF2B5EF4-FFF2-40B4-BE49-F238E27FC236}">
                <a16:creationId xmlns:a16="http://schemas.microsoft.com/office/drawing/2014/main" id="{FDA78380-D1AE-4208-A5A2-5F07693C300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102977" y="1478932"/>
            <a:ext cx="4709160" cy="1684020"/>
          </a:xfrm>
          <a:prstGeom prst="rect">
            <a:avLst/>
          </a:prstGeom>
        </p:spPr>
      </p:pic>
      <p:pic>
        <p:nvPicPr>
          <p:cNvPr id="6" name="Picture 5" descr="Beta gauge PM CEMS">
            <a:extLst>
              <a:ext uri="{FF2B5EF4-FFF2-40B4-BE49-F238E27FC236}">
                <a16:creationId xmlns:a16="http://schemas.microsoft.com/office/drawing/2014/main" id="{AF348DB2-4C6A-401B-B340-A9FA18873D05}"/>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110597" y="2940292"/>
            <a:ext cx="4701540" cy="2567940"/>
          </a:xfrm>
          <a:prstGeom prst="rect">
            <a:avLst/>
          </a:prstGeom>
        </p:spPr>
      </p:pic>
      <p:sp>
        <p:nvSpPr>
          <p:cNvPr id="9" name="Content Placeholder 2">
            <a:extLst>
              <a:ext uri="{FF2B5EF4-FFF2-40B4-BE49-F238E27FC236}">
                <a16:creationId xmlns:a16="http://schemas.microsoft.com/office/drawing/2014/main" id="{35E4D577-4DEE-4BCB-B3C6-7D6EEC36840B}"/>
              </a:ext>
            </a:extLst>
          </p:cNvPr>
          <p:cNvSpPr txBox="1">
            <a:spLocks/>
          </p:cNvSpPr>
          <p:nvPr/>
        </p:nvSpPr>
        <p:spPr>
          <a:xfrm>
            <a:off x="566472" y="5496610"/>
            <a:ext cx="6655452" cy="785175"/>
          </a:xfrm>
          <a:prstGeom prst="rect">
            <a:avLst/>
          </a:prstGeom>
          <a:solidFill>
            <a:schemeClr val="accent1">
              <a:lumMod val="40000"/>
              <a:lumOff val="60000"/>
            </a:schemeClr>
          </a:solidFill>
        </p:spPr>
        <p:txBody>
          <a:bodyPr vert="horz" lIns="91440" tIns="45720" rIns="91440" bIns="45720" rtlCol="0">
            <a:normAutofit/>
          </a:bodyPr>
          <a:lstStyle>
            <a:lvl1pPr marL="0" indent="0" algn="l" defTabSz="914400" rtl="0" eaLnBrk="1" latinLnBrk="0" hangingPunct="1">
              <a:lnSpc>
                <a:spcPct val="90000"/>
              </a:lnSpc>
              <a:spcBef>
                <a:spcPts val="1100"/>
              </a:spcBef>
              <a:buFont typeface="Arial" panose="020B0604020202020204" pitchFamily="34" charset="0"/>
              <a:buNone/>
              <a:defRPr sz="2200" kern="1200">
                <a:solidFill>
                  <a:schemeClr val="tx1"/>
                </a:solidFill>
                <a:latin typeface="Arial Nova" panose="020B0504020202020204" pitchFamily="34" charset="0"/>
                <a:ea typeface="+mn-ea"/>
                <a:cs typeface="+mn-cs"/>
              </a:defRPr>
            </a:lvl1pPr>
            <a:lvl2pPr marL="438912" indent="-155448" algn="l" defTabSz="914400" rtl="0" eaLnBrk="1" latinLnBrk="0" hangingPunct="1">
              <a:lnSpc>
                <a:spcPct val="90000"/>
              </a:lnSpc>
              <a:spcBef>
                <a:spcPts val="400"/>
              </a:spcBef>
              <a:buFont typeface="Arial" panose="020B0604020202020204" pitchFamily="34" charset="0"/>
              <a:buChar char="•"/>
              <a:defRPr sz="2200" kern="1200">
                <a:solidFill>
                  <a:schemeClr val="tx1"/>
                </a:solidFill>
                <a:latin typeface="Arial Nova" panose="020B0504020202020204" pitchFamily="34" charset="0"/>
                <a:ea typeface="+mn-ea"/>
                <a:cs typeface="+mn-cs"/>
              </a:defRPr>
            </a:lvl2pPr>
            <a:lvl3pPr marL="676656" indent="-155448" algn="l" defTabSz="914400" rtl="0" eaLnBrk="1" latinLnBrk="0" hangingPunct="1">
              <a:lnSpc>
                <a:spcPct val="90000"/>
              </a:lnSpc>
              <a:spcBef>
                <a:spcPts val="400"/>
              </a:spcBef>
              <a:buFont typeface="Arial" panose="020B0604020202020204" pitchFamily="34" charset="0"/>
              <a:buChar char="•"/>
              <a:defRPr sz="2200" kern="1200">
                <a:solidFill>
                  <a:schemeClr val="tx1"/>
                </a:solidFill>
                <a:latin typeface="Arial Nova" panose="020B0504020202020204" pitchFamily="34" charset="0"/>
                <a:ea typeface="+mn-ea"/>
                <a:cs typeface="+mn-cs"/>
              </a:defRPr>
            </a:lvl3pPr>
            <a:lvl4pPr marL="905256" indent="-155448" algn="l" defTabSz="914400" rtl="0" eaLnBrk="1" latinLnBrk="0" hangingPunct="1">
              <a:lnSpc>
                <a:spcPct val="90000"/>
              </a:lnSpc>
              <a:spcBef>
                <a:spcPts val="400"/>
              </a:spcBef>
              <a:buFont typeface="Arial" panose="020B0604020202020204" pitchFamily="34" charset="0"/>
              <a:buChar char="•"/>
              <a:defRPr sz="2200" kern="1200">
                <a:solidFill>
                  <a:schemeClr val="tx1"/>
                </a:solidFill>
                <a:latin typeface="Arial Nova" panose="020B0504020202020204" pitchFamily="34" charset="0"/>
                <a:ea typeface="+mn-ea"/>
                <a:cs typeface="+mn-cs"/>
              </a:defRPr>
            </a:lvl4pPr>
            <a:lvl5pPr marL="1133856" indent="-155448" algn="l" defTabSz="914400" rtl="0" eaLnBrk="1" latinLnBrk="0" hangingPunct="1">
              <a:lnSpc>
                <a:spcPct val="90000"/>
              </a:lnSpc>
              <a:spcBef>
                <a:spcPts val="400"/>
              </a:spcBef>
              <a:buFont typeface="Arial" panose="020B0604020202020204" pitchFamily="34" charset="0"/>
              <a:buChar char="•"/>
              <a:defRPr sz="2200" kern="1200">
                <a:solidFill>
                  <a:schemeClr val="tx1"/>
                </a:solidFill>
                <a:latin typeface="Arial Nova" panose="020B0504020202020204" pitchFamily="34" charset="0"/>
                <a:ea typeface="+mn-ea"/>
                <a:cs typeface="+mn-cs"/>
              </a:defRPr>
            </a:lvl5pPr>
            <a:lvl6pPr marL="1362456" indent="-155448" algn="l" defTabSz="914400" rtl="0" eaLnBrk="1" latinLnBrk="0" hangingPunct="1">
              <a:lnSpc>
                <a:spcPct val="90000"/>
              </a:lnSpc>
              <a:spcBef>
                <a:spcPts val="400"/>
              </a:spcBef>
              <a:buFont typeface="Arial" panose="020B0604020202020204" pitchFamily="34" charset="0"/>
              <a:buChar char="•"/>
              <a:defRPr sz="1600" kern="1200">
                <a:solidFill>
                  <a:schemeClr val="tx1"/>
                </a:solidFill>
                <a:latin typeface="+mn-lt"/>
                <a:ea typeface="+mn-ea"/>
                <a:cs typeface="+mn-cs"/>
              </a:defRPr>
            </a:lvl6pPr>
            <a:lvl7pPr marL="1591056" indent="-155448" algn="l" defTabSz="914400" rtl="0" eaLnBrk="1" latinLnBrk="0" hangingPunct="1">
              <a:lnSpc>
                <a:spcPct val="90000"/>
              </a:lnSpc>
              <a:spcBef>
                <a:spcPts val="400"/>
              </a:spcBef>
              <a:buFont typeface="Arial" panose="020B0604020202020204" pitchFamily="34" charset="0"/>
              <a:buChar char="•"/>
              <a:defRPr sz="2200" kern="1200">
                <a:solidFill>
                  <a:schemeClr val="tx1"/>
                </a:solidFill>
                <a:latin typeface="Arial Nova" panose="020B0504020202020204" pitchFamily="34" charset="0"/>
                <a:ea typeface="+mn-ea"/>
                <a:cs typeface="+mn-cs"/>
              </a:defRPr>
            </a:lvl7pPr>
            <a:lvl8pPr marL="1819656" indent="-155448" algn="l" defTabSz="914400" rtl="0" eaLnBrk="1" latinLnBrk="0" hangingPunct="1">
              <a:lnSpc>
                <a:spcPct val="90000"/>
              </a:lnSpc>
              <a:spcBef>
                <a:spcPts val="400"/>
              </a:spcBef>
              <a:buFont typeface="Arial" panose="020B0604020202020204" pitchFamily="34" charset="0"/>
              <a:buChar char="•"/>
              <a:defRPr sz="1600" kern="1200">
                <a:solidFill>
                  <a:schemeClr val="tx1"/>
                </a:solidFill>
                <a:latin typeface="+mn-lt"/>
                <a:ea typeface="+mn-ea"/>
                <a:cs typeface="+mn-cs"/>
              </a:defRPr>
            </a:lvl8pPr>
            <a:lvl9pPr marL="2048256" indent="-155448" algn="l" defTabSz="914400" rtl="0" eaLnBrk="1" latinLnBrk="0" hangingPunct="1">
              <a:lnSpc>
                <a:spcPct val="90000"/>
              </a:lnSpc>
              <a:spcBef>
                <a:spcPts val="400"/>
              </a:spcBef>
              <a:buFont typeface="Arial" panose="020B0604020202020204" pitchFamily="34" charset="0"/>
              <a:buChar char="•"/>
              <a:defRPr sz="2200" kern="1200">
                <a:solidFill>
                  <a:schemeClr val="tx1"/>
                </a:solidFill>
                <a:latin typeface="Arial Nova" panose="020B0504020202020204" pitchFamily="34" charset="0"/>
                <a:ea typeface="+mn-ea"/>
                <a:cs typeface="+mn-cs"/>
              </a:defRPr>
            </a:lvl9pPr>
          </a:lstStyle>
          <a:p>
            <a:r>
              <a:rPr lang="en-US" sz="2000" b="1">
                <a:solidFill>
                  <a:srgbClr val="000000"/>
                </a:solidFill>
              </a:rPr>
              <a:t>NOTE: </a:t>
            </a:r>
            <a:r>
              <a:rPr lang="en-US" sz="2000">
                <a:solidFill>
                  <a:srgbClr val="000000"/>
                </a:solidFill>
              </a:rPr>
              <a:t>Both PM CEMS require site-specific correlation against manual gravimetric RM measurements.</a:t>
            </a:r>
          </a:p>
        </p:txBody>
      </p:sp>
      <p:sp>
        <p:nvSpPr>
          <p:cNvPr id="10" name="TextBox 9">
            <a:extLst>
              <a:ext uri="{FF2B5EF4-FFF2-40B4-BE49-F238E27FC236}">
                <a16:creationId xmlns:a16="http://schemas.microsoft.com/office/drawing/2014/main" id="{D52AC852-8DB6-4A85-A802-B94900C9C6EB}"/>
              </a:ext>
            </a:extLst>
          </p:cNvPr>
          <p:cNvSpPr txBox="1"/>
          <p:nvPr/>
        </p:nvSpPr>
        <p:spPr>
          <a:xfrm>
            <a:off x="9279138" y="5697047"/>
            <a:ext cx="2605814" cy="738664"/>
          </a:xfrm>
          <a:prstGeom prst="rect">
            <a:avLst/>
          </a:prstGeom>
          <a:noFill/>
        </p:spPr>
        <p:txBody>
          <a:bodyPr wrap="square" rtlCol="0">
            <a:spAutoFit/>
          </a:bodyPr>
          <a:lstStyle/>
          <a:p>
            <a:r>
              <a:rPr lang="en-US" sz="1400" i="1">
                <a:latin typeface="Arial Nova" panose="020B0504020202020204" pitchFamily="34" charset="0"/>
              </a:rPr>
              <a:t>Images reprinted with permission from Thermo Fisher Scientific™ </a:t>
            </a:r>
          </a:p>
        </p:txBody>
      </p:sp>
      <p:sp>
        <p:nvSpPr>
          <p:cNvPr id="4" name="Slide Number Placeholder 3">
            <a:extLst>
              <a:ext uri="{FF2B5EF4-FFF2-40B4-BE49-F238E27FC236}">
                <a16:creationId xmlns:a16="http://schemas.microsoft.com/office/drawing/2014/main" id="{A782C1BE-8F0D-40FD-B8E3-E77E4335D34A}"/>
              </a:ext>
            </a:extLst>
          </p:cNvPr>
          <p:cNvSpPr>
            <a:spLocks noGrp="1"/>
          </p:cNvSpPr>
          <p:nvPr>
            <p:ph type="sldNum" sz="quarter" idx="4"/>
          </p:nvPr>
        </p:nvSpPr>
        <p:spPr>
          <a:prstGeom prst="rect">
            <a:avLst/>
          </a:prstGeom>
        </p:spPr>
        <p:txBody>
          <a:bodyPr vert="horz" lIns="91440" tIns="45720" rIns="91440" bIns="45720" rtlCol="0" anchor="ctr">
            <a:normAutofit/>
          </a:bodyP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spcAft>
                <a:spcPts val="600"/>
              </a:spcAft>
            </a:pPr>
            <a:fld id="{C3CD3A00-C749-4249-ACBF-5E67D3B19FA7}" type="slidenum">
              <a:rPr lang="en-US">
                <a:latin typeface="Arial Nova" panose="020B0504020202020204" pitchFamily="34" charset="0"/>
              </a:rPr>
              <a:pPr>
                <a:spcAft>
                  <a:spcPts val="600"/>
                </a:spcAft>
              </a:pPr>
              <a:t>143</a:t>
            </a:fld>
            <a:endParaRPr lang="en-US">
              <a:latin typeface="Arial Nova" panose="020B0504020202020204" pitchFamily="34" charset="0"/>
            </a:endParaRPr>
          </a:p>
        </p:txBody>
      </p:sp>
    </p:spTree>
    <p:custDataLst>
      <p:tags r:id="rId1"/>
    </p:custDataLst>
    <p:extLst>
      <p:ext uri="{BB962C8B-B14F-4D97-AF65-F5344CB8AC3E}">
        <p14:creationId xmlns:p14="http://schemas.microsoft.com/office/powerpoint/2010/main" val="17201982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B7BFFB0-592F-42C6-A60F-91210A301F90}"/>
              </a:ext>
            </a:extLst>
          </p:cNvPr>
          <p:cNvSpPr>
            <a:spLocks noGrp="1"/>
          </p:cNvSpPr>
          <p:nvPr>
            <p:ph type="title" idx="4294967295"/>
          </p:nvPr>
        </p:nvSpPr>
        <p:spPr>
          <a:xfrm>
            <a:off x="266700" y="4558721"/>
            <a:ext cx="11656194" cy="753642"/>
          </a:xfrm>
        </p:spPr>
        <p:txBody>
          <a:bodyPr/>
          <a:lstStyle/>
          <a:p>
            <a:r>
              <a:rPr lang="en-US" sz="4600" b="1" kern="1200">
                <a:solidFill>
                  <a:srgbClr val="FFFFFF"/>
                </a:solidFill>
                <a:effectLst/>
                <a:latin typeface="Arial Nova" panose="020B0504020202020204" pitchFamily="34" charset="0"/>
                <a:ea typeface="+mj-ea"/>
                <a:cs typeface="+mj-cs"/>
              </a:rPr>
              <a:t>12.  Let’s Test Your Knowledge!</a:t>
            </a:r>
            <a:endParaRPr lang="en-US"/>
          </a:p>
        </p:txBody>
      </p:sp>
      <p:sp>
        <p:nvSpPr>
          <p:cNvPr id="2" name="Slide Number Placeholder 3">
            <a:extLst>
              <a:ext uri="{FF2B5EF4-FFF2-40B4-BE49-F238E27FC236}">
                <a16:creationId xmlns:a16="http://schemas.microsoft.com/office/drawing/2014/main" id="{C42EA124-3DFD-4734-BC36-50B4466602C8}"/>
              </a:ext>
            </a:extLst>
          </p:cNvPr>
          <p:cNvSpPr txBox="1">
            <a:spLocks/>
          </p:cNvSpPr>
          <p:nvPr/>
        </p:nvSpPr>
        <p:spPr>
          <a:xfrm>
            <a:off x="9179694" y="6405885"/>
            <a:ext cx="2743200" cy="365125"/>
          </a:xfrm>
          <a:prstGeom prst="rect">
            <a:avLst/>
          </a:prstGeom>
        </p:spPr>
        <p:txBody>
          <a:bodyPr vert="horz" lIns="91440" tIns="45720" rIns="91440" bIns="45720" rtlCol="0" anchor="ctr">
            <a:normAutofit/>
          </a:bodyPr>
          <a:lstStyle>
            <a:defPPr>
              <a:defRPr lang="en-US"/>
            </a:defPPr>
            <a:lvl1pPr algn="r">
              <a:spcAft>
                <a:spcPts val="600"/>
              </a:spcAft>
              <a:defRPr lang="en-US" sz="1200" smtClean="0">
                <a:solidFill>
                  <a:schemeClr val="tx1">
                    <a:tint val="75000"/>
                  </a:schemeClr>
                </a:solidFill>
                <a:latin typeface="Arial Nova" panose="020B05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F6A1695-EE1A-47E5-B690-CB114231B8B2}" type="slidenum">
              <a:rPr lang="en-US">
                <a:solidFill>
                  <a:schemeClr val="tx1"/>
                </a:solidFill>
              </a:rPr>
              <a:pPr/>
              <a:t>144</a:t>
            </a:fld>
            <a:endParaRPr lang="en-US">
              <a:solidFill>
                <a:schemeClr val="tx1"/>
              </a:solidFill>
            </a:endParaRPr>
          </a:p>
        </p:txBody>
      </p:sp>
    </p:spTree>
    <p:custDataLst>
      <p:tags r:id="rId1"/>
    </p:custDataLst>
    <p:extLst>
      <p:ext uri="{BB962C8B-B14F-4D97-AF65-F5344CB8AC3E}">
        <p14:creationId xmlns:p14="http://schemas.microsoft.com/office/powerpoint/2010/main" val="35627985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6F84B5-E69B-4050-A738-0294F0C0C8C0}"/>
              </a:ext>
            </a:extLst>
          </p:cNvPr>
          <p:cNvSpPr>
            <a:spLocks noGrp="1"/>
          </p:cNvSpPr>
          <p:nvPr>
            <p:ph type="title" idx="4294967295"/>
          </p:nvPr>
        </p:nvSpPr>
        <p:spPr>
          <a:xfrm>
            <a:off x="4574889" y="113156"/>
            <a:ext cx="7617111" cy="753642"/>
          </a:xfrm>
        </p:spPr>
        <p:txBody>
          <a:bodyPr/>
          <a:lstStyle/>
          <a:p>
            <a:pPr algn="ctr"/>
            <a:r>
              <a:rPr lang="en-US" sz="3600">
                <a:solidFill>
                  <a:srgbClr val="0070C0"/>
                </a:solidFill>
              </a:rPr>
              <a:t>PS-11 – Question 1, 2</a:t>
            </a:r>
          </a:p>
        </p:txBody>
      </p:sp>
      <p:sp>
        <p:nvSpPr>
          <p:cNvPr id="6" name="Title 1">
            <a:extLst>
              <a:ext uri="{FF2B5EF4-FFF2-40B4-BE49-F238E27FC236}">
                <a16:creationId xmlns:a16="http://schemas.microsoft.com/office/drawing/2014/main" id="{C7179A39-369F-477A-B20E-74C05375A963}"/>
              </a:ext>
            </a:extLst>
          </p:cNvPr>
          <p:cNvSpPr txBox="1">
            <a:spLocks/>
          </p:cNvSpPr>
          <p:nvPr/>
        </p:nvSpPr>
        <p:spPr>
          <a:xfrm>
            <a:off x="4787913" y="912496"/>
            <a:ext cx="7159708" cy="453204"/>
          </a:xfrm>
          <a:prstGeom prst="rect">
            <a:avLst/>
          </a:prstGeom>
        </p:spPr>
        <p:txBody>
          <a:bodyPr anchor="t">
            <a:noAutofit/>
          </a:bodyPr>
          <a:lstStyle>
            <a:lvl1pPr algn="l" defTabSz="914400" rtl="0" eaLnBrk="1" latinLnBrk="0" hangingPunct="1">
              <a:spcBef>
                <a:spcPct val="0"/>
              </a:spcBef>
              <a:buNone/>
              <a:defRPr sz="4600" b="1" kern="1200">
                <a:solidFill>
                  <a:schemeClr val="tx1"/>
                </a:solidFill>
                <a:latin typeface="Arial Nova" panose="020B0504020202020204" pitchFamily="34" charset="0"/>
                <a:ea typeface="+mj-ea"/>
                <a:cs typeface="+mj-cs"/>
              </a:defRPr>
            </a:lvl1pPr>
          </a:lstStyle>
          <a:p>
            <a:pPr>
              <a:lnSpc>
                <a:spcPct val="90000"/>
              </a:lnSpc>
            </a:pPr>
            <a:r>
              <a:rPr lang="en-US" sz="2200" b="0">
                <a:solidFill>
                  <a:srgbClr val="000000"/>
                </a:solidFill>
              </a:rPr>
              <a:t>1. PS-11 is primarily used for certifying  _____.</a:t>
            </a:r>
          </a:p>
        </p:txBody>
      </p:sp>
      <p:sp>
        <p:nvSpPr>
          <p:cNvPr id="3" name="Rectangle: Rounded Corners 2">
            <a:extLst>
              <a:ext uri="{FF2B5EF4-FFF2-40B4-BE49-F238E27FC236}">
                <a16:creationId xmlns:a16="http://schemas.microsoft.com/office/drawing/2014/main" id="{FD062756-B919-43D3-B7DA-1856F3792F18}"/>
              </a:ext>
            </a:extLst>
          </p:cNvPr>
          <p:cNvSpPr/>
          <p:nvPr/>
        </p:nvSpPr>
        <p:spPr>
          <a:xfrm>
            <a:off x="6605566" y="1497892"/>
            <a:ext cx="2574128" cy="502633"/>
          </a:xfrm>
          <a:prstGeom prst="round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sz="2000" b="1">
                <a:latin typeface="Arial Nova" panose="020B0504020202020204" pitchFamily="34" charset="0"/>
              </a:rPr>
              <a:t>Check Answer</a:t>
            </a:r>
          </a:p>
        </p:txBody>
      </p:sp>
      <p:sp>
        <p:nvSpPr>
          <p:cNvPr id="39" name="Rectangle 38">
            <a:extLst>
              <a:ext uri="{FF2B5EF4-FFF2-40B4-BE49-F238E27FC236}">
                <a16:creationId xmlns:a16="http://schemas.microsoft.com/office/drawing/2014/main" id="{903A2C58-4F3F-48EB-90BB-0577A8ACABF4}"/>
              </a:ext>
            </a:extLst>
          </p:cNvPr>
          <p:cNvSpPr/>
          <p:nvPr/>
        </p:nvSpPr>
        <p:spPr>
          <a:xfrm>
            <a:off x="276743" y="1157497"/>
            <a:ext cx="3864014" cy="493170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nSpc>
                <a:spcPct val="90000"/>
              </a:lnSpc>
            </a:pPr>
            <a:r>
              <a:rPr lang="en-US" sz="2400">
                <a:solidFill>
                  <a:schemeClr val="tx2"/>
                </a:solidFill>
                <a:latin typeface="Arial Nova" panose="020B0504020202020204" pitchFamily="34" charset="0"/>
              </a:rPr>
              <a:t>1. PS-11 is primarily used for certifying PM CEMS.</a:t>
            </a:r>
          </a:p>
        </p:txBody>
      </p:sp>
      <p:sp>
        <p:nvSpPr>
          <p:cNvPr id="21" name="Title 1">
            <a:extLst>
              <a:ext uri="{FF2B5EF4-FFF2-40B4-BE49-F238E27FC236}">
                <a16:creationId xmlns:a16="http://schemas.microsoft.com/office/drawing/2014/main" id="{0FAC1856-9808-4D92-A57A-5553BD2902D1}"/>
              </a:ext>
            </a:extLst>
          </p:cNvPr>
          <p:cNvSpPr txBox="1">
            <a:spLocks/>
          </p:cNvSpPr>
          <p:nvPr/>
        </p:nvSpPr>
        <p:spPr>
          <a:xfrm>
            <a:off x="4763186" y="2376593"/>
            <a:ext cx="7159708" cy="834019"/>
          </a:xfrm>
          <a:prstGeom prst="rect">
            <a:avLst/>
          </a:prstGeom>
        </p:spPr>
        <p:txBody>
          <a:bodyPr anchor="t">
            <a:noAutofit/>
          </a:bodyPr>
          <a:lstStyle>
            <a:lvl1pPr algn="l" defTabSz="914400" rtl="0" eaLnBrk="1" latinLnBrk="0" hangingPunct="1">
              <a:spcBef>
                <a:spcPct val="0"/>
              </a:spcBef>
              <a:buNone/>
              <a:defRPr sz="4600" b="1" kern="1200">
                <a:solidFill>
                  <a:schemeClr val="tx1"/>
                </a:solidFill>
                <a:latin typeface="Arial Nova" panose="020B0504020202020204" pitchFamily="34" charset="0"/>
                <a:ea typeface="+mj-ea"/>
                <a:cs typeface="+mj-cs"/>
              </a:defRPr>
            </a:lvl1pPr>
          </a:lstStyle>
          <a:p>
            <a:pPr>
              <a:lnSpc>
                <a:spcPct val="90000"/>
              </a:lnSpc>
            </a:pPr>
            <a:r>
              <a:rPr lang="en-US" sz="2200" b="0">
                <a:solidFill>
                  <a:srgbClr val="000000"/>
                </a:solidFill>
              </a:rPr>
              <a:t>2. How does PS-11 differ from other performance specifications? </a:t>
            </a:r>
          </a:p>
          <a:p>
            <a:pPr>
              <a:lnSpc>
                <a:spcPct val="90000"/>
              </a:lnSpc>
            </a:pPr>
            <a:endParaRPr lang="en-US" sz="2200" b="0">
              <a:solidFill>
                <a:srgbClr val="000000"/>
              </a:solidFill>
            </a:endParaRPr>
          </a:p>
        </p:txBody>
      </p:sp>
      <p:sp>
        <p:nvSpPr>
          <p:cNvPr id="18" name="Rectangle: Rounded Corners 17">
            <a:extLst>
              <a:ext uri="{FF2B5EF4-FFF2-40B4-BE49-F238E27FC236}">
                <a16:creationId xmlns:a16="http://schemas.microsoft.com/office/drawing/2014/main" id="{886FEC5C-9FF2-49D1-8634-27DD351944DC}"/>
              </a:ext>
            </a:extLst>
          </p:cNvPr>
          <p:cNvSpPr/>
          <p:nvPr/>
        </p:nvSpPr>
        <p:spPr>
          <a:xfrm>
            <a:off x="4803590" y="3288485"/>
            <a:ext cx="7159707" cy="520870"/>
          </a:xfrm>
          <a:prstGeom prst="round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b="1">
                <a:latin typeface="Arial Nova" panose="020B0504020202020204" pitchFamily="34" charset="0"/>
              </a:rPr>
              <a:t>A</a:t>
            </a:r>
            <a:r>
              <a:rPr lang="en-US" b="1">
                <a:solidFill>
                  <a:schemeClr val="bg1"/>
                </a:solidFill>
                <a:latin typeface="Arial Nova" panose="020B0504020202020204" pitchFamily="34" charset="0"/>
              </a:rPr>
              <a:t>.  Type and characteristics of PM vary from source to source</a:t>
            </a:r>
            <a:endParaRPr lang="en-US" b="1">
              <a:latin typeface="Arial Nova" panose="020B0504020202020204" pitchFamily="34" charset="0"/>
            </a:endParaRPr>
          </a:p>
        </p:txBody>
      </p:sp>
      <p:sp>
        <p:nvSpPr>
          <p:cNvPr id="15" name="Rectangle: Rounded Corners 14">
            <a:extLst>
              <a:ext uri="{FF2B5EF4-FFF2-40B4-BE49-F238E27FC236}">
                <a16:creationId xmlns:a16="http://schemas.microsoft.com/office/drawing/2014/main" id="{6CAF7B4A-3CC9-40D9-8151-7AC4D3340ACB}"/>
              </a:ext>
            </a:extLst>
          </p:cNvPr>
          <p:cNvSpPr/>
          <p:nvPr/>
        </p:nvSpPr>
        <p:spPr>
          <a:xfrm>
            <a:off x="4787914" y="4000261"/>
            <a:ext cx="7159707" cy="520870"/>
          </a:xfrm>
          <a:prstGeom prst="round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b="1">
                <a:solidFill>
                  <a:schemeClr val="bg1"/>
                </a:solidFill>
                <a:latin typeface="Arial Nova" panose="020B0504020202020204" pitchFamily="34" charset="0"/>
              </a:rPr>
              <a:t>B. Gas is easier to detect</a:t>
            </a:r>
            <a:r>
              <a:rPr lang="en-US" b="1">
                <a:latin typeface="Arial Nova" panose="020B0504020202020204" pitchFamily="34" charset="0"/>
              </a:rPr>
              <a:t> </a:t>
            </a:r>
          </a:p>
        </p:txBody>
      </p:sp>
      <p:sp>
        <p:nvSpPr>
          <p:cNvPr id="16" name="Rectangle: Rounded Corners 15">
            <a:extLst>
              <a:ext uri="{FF2B5EF4-FFF2-40B4-BE49-F238E27FC236}">
                <a16:creationId xmlns:a16="http://schemas.microsoft.com/office/drawing/2014/main" id="{C3FA1755-CDA7-42CB-B525-DBD83C026D31}"/>
              </a:ext>
            </a:extLst>
          </p:cNvPr>
          <p:cNvSpPr/>
          <p:nvPr/>
        </p:nvSpPr>
        <p:spPr>
          <a:xfrm>
            <a:off x="4787914" y="4727927"/>
            <a:ext cx="7159707" cy="520870"/>
          </a:xfrm>
          <a:prstGeom prst="round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lang="en-US" b="1">
                <a:solidFill>
                  <a:schemeClr val="bg1"/>
                </a:solidFill>
                <a:latin typeface="Arial Nova" panose="020B0504020202020204" pitchFamily="34" charset="0"/>
              </a:rPr>
              <a:t>C.  Gas takes up a larger space, so it’s easier to capture</a:t>
            </a:r>
          </a:p>
        </p:txBody>
      </p:sp>
      <p:sp>
        <p:nvSpPr>
          <p:cNvPr id="17" name="Rectangle: Rounded Corners 16">
            <a:extLst>
              <a:ext uri="{FF2B5EF4-FFF2-40B4-BE49-F238E27FC236}">
                <a16:creationId xmlns:a16="http://schemas.microsoft.com/office/drawing/2014/main" id="{4B665480-579F-4F7E-A769-DA37A360FD34}"/>
              </a:ext>
            </a:extLst>
          </p:cNvPr>
          <p:cNvSpPr/>
          <p:nvPr/>
        </p:nvSpPr>
        <p:spPr>
          <a:xfrm>
            <a:off x="4803590" y="5455593"/>
            <a:ext cx="7159707" cy="520870"/>
          </a:xfrm>
          <a:prstGeom prst="round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lang="en-US" b="1">
                <a:solidFill>
                  <a:schemeClr val="bg1"/>
                </a:solidFill>
                <a:latin typeface="Arial Nova" panose="020B0504020202020204" pitchFamily="34" charset="0"/>
              </a:rPr>
              <a:t>D. Analyzers might pick up dust in the air</a:t>
            </a:r>
          </a:p>
        </p:txBody>
      </p:sp>
      <p:sp>
        <p:nvSpPr>
          <p:cNvPr id="37" name="Rectangle 36">
            <a:extLst>
              <a:ext uri="{FF2B5EF4-FFF2-40B4-BE49-F238E27FC236}">
                <a16:creationId xmlns:a16="http://schemas.microsoft.com/office/drawing/2014/main" id="{D787F20A-8806-42C9-B4B9-326532E19844}"/>
              </a:ext>
            </a:extLst>
          </p:cNvPr>
          <p:cNvSpPr/>
          <p:nvPr/>
        </p:nvSpPr>
        <p:spPr>
          <a:xfrm>
            <a:off x="361630" y="1157497"/>
            <a:ext cx="3864014" cy="493170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nSpc>
                <a:spcPct val="90000"/>
              </a:lnSpc>
            </a:pPr>
            <a:r>
              <a:rPr lang="en-US" sz="2400">
                <a:solidFill>
                  <a:schemeClr val="tx2"/>
                </a:solidFill>
                <a:latin typeface="Arial Nova" panose="020B0504020202020204" pitchFamily="34" charset="0"/>
              </a:rPr>
              <a:t>2. A. Type and characteristics of PM vary from source to source.</a:t>
            </a:r>
          </a:p>
        </p:txBody>
      </p:sp>
      <p:sp>
        <p:nvSpPr>
          <p:cNvPr id="25" name="Slide Number Placeholder 3">
            <a:extLst>
              <a:ext uri="{FF2B5EF4-FFF2-40B4-BE49-F238E27FC236}">
                <a16:creationId xmlns:a16="http://schemas.microsoft.com/office/drawing/2014/main" id="{A5FF6D03-5C8B-4C86-B96D-B9D1ED0FB4B1}"/>
              </a:ext>
            </a:extLst>
          </p:cNvPr>
          <p:cNvSpPr>
            <a:spLocks noGrp="1"/>
          </p:cNvSpPr>
          <p:nvPr>
            <p:ph type="sldNum" sz="quarter" idx="4"/>
          </p:nvPr>
        </p:nvSpPr>
        <p:spPr>
          <a:prstGeom prst="rect">
            <a:avLst/>
          </a:prstGeom>
        </p:spPr>
        <p:txBody>
          <a:bodyPr anchor="ctr">
            <a:normAutofit/>
          </a:bodyPr>
          <a:lstStyle/>
          <a:p>
            <a:pPr>
              <a:spcAft>
                <a:spcPts val="600"/>
              </a:spcAft>
            </a:pPr>
            <a:fld id="{9F6A1695-EE1A-47E5-B690-CB114231B8B2}" type="slidenum">
              <a:rPr lang="en-US" smtClean="0"/>
              <a:pPr>
                <a:spcAft>
                  <a:spcPts val="600"/>
                </a:spcAft>
              </a:pPr>
              <a:t>145</a:t>
            </a:fld>
            <a:endParaRPr lang="en-US"/>
          </a:p>
        </p:txBody>
      </p:sp>
    </p:spTree>
    <p:custDataLst>
      <p:tags r:id="rId1"/>
    </p:custDataLst>
    <p:extLst>
      <p:ext uri="{BB962C8B-B14F-4D97-AF65-F5344CB8AC3E}">
        <p14:creationId xmlns:p14="http://schemas.microsoft.com/office/powerpoint/2010/main" val="3761596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mph" presetSubtype="1" nodeType="clickEffect">
                                  <p:stCondLst>
                                    <p:cond delay="0"/>
                                  </p:stCondLst>
                                  <p:childTnLst>
                                    <p:set>
                                      <p:cBhvr>
                                        <p:cTn id="6" dur="indefinite"/>
                                        <p:tgtEl>
                                          <p:spTgt spid="3"/>
                                        </p:tgtEl>
                                        <p:attrNameLst>
                                          <p:attrName>fillcolor</p:attrName>
                                        </p:attrNameLst>
                                      </p:cBhvr>
                                      <p:to>
                                        <p:clrVal>
                                          <a:schemeClr val="accent1"/>
                                        </p:clrVal>
                                      </p:to>
                                    </p:set>
                                    <p:set>
                                      <p:cBhvr>
                                        <p:cTn id="7" dur="indefinite"/>
                                        <p:tgtEl>
                                          <p:spTgt spid="3"/>
                                        </p:tgtEl>
                                        <p:attrNameLst>
                                          <p:attrName>fill.type</p:attrName>
                                        </p:attrNameLst>
                                      </p:cBhvr>
                                      <p:to>
                                        <p:strVal val="solid"/>
                                      </p:to>
                                    </p:set>
                                    <p:set>
                                      <p:cBhvr>
                                        <p:cTn id="8" dur="indefinite"/>
                                        <p:tgtEl>
                                          <p:spTgt spid="3"/>
                                        </p:tgtEl>
                                        <p:attrNameLst>
                                          <p:attrName>fill.on</p:attrName>
                                        </p:attrNameLst>
                                      </p:cBhvr>
                                      <p:to>
                                        <p:strVal val="true"/>
                                      </p:to>
                                    </p:set>
                                  </p:childTnLst>
                                </p:cTn>
                              </p:par>
                              <p:par>
                                <p:cTn id="9" presetID="53" presetClass="entr" presetSubtype="16" fill="hold" grpId="0" nodeType="withEffect">
                                  <p:stCondLst>
                                    <p:cond delay="0"/>
                                  </p:stCondLst>
                                  <p:childTnLst>
                                    <p:set>
                                      <p:cBhvr>
                                        <p:cTn id="10" dur="1" fill="hold">
                                          <p:stCondLst>
                                            <p:cond delay="0"/>
                                          </p:stCondLst>
                                        </p:cTn>
                                        <p:tgtEl>
                                          <p:spTgt spid="39"/>
                                        </p:tgtEl>
                                        <p:attrNameLst>
                                          <p:attrName>style.visibility</p:attrName>
                                        </p:attrNameLst>
                                      </p:cBhvr>
                                      <p:to>
                                        <p:strVal val="visible"/>
                                      </p:to>
                                    </p:set>
                                    <p:anim calcmode="lin" valueType="num">
                                      <p:cBhvr>
                                        <p:cTn id="11" dur="500" fill="hold"/>
                                        <p:tgtEl>
                                          <p:spTgt spid="39"/>
                                        </p:tgtEl>
                                        <p:attrNameLst>
                                          <p:attrName>ppt_w</p:attrName>
                                        </p:attrNameLst>
                                      </p:cBhvr>
                                      <p:tavLst>
                                        <p:tav tm="0">
                                          <p:val>
                                            <p:fltVal val="0"/>
                                          </p:val>
                                        </p:tav>
                                        <p:tav tm="100000">
                                          <p:val>
                                            <p:strVal val="#ppt_w"/>
                                          </p:val>
                                        </p:tav>
                                      </p:tavLst>
                                    </p:anim>
                                    <p:anim calcmode="lin" valueType="num">
                                      <p:cBhvr>
                                        <p:cTn id="12" dur="500" fill="hold"/>
                                        <p:tgtEl>
                                          <p:spTgt spid="39"/>
                                        </p:tgtEl>
                                        <p:attrNameLst>
                                          <p:attrName>ppt_h</p:attrName>
                                        </p:attrNameLst>
                                      </p:cBhvr>
                                      <p:tavLst>
                                        <p:tav tm="0">
                                          <p:val>
                                            <p:fltVal val="0"/>
                                          </p:val>
                                        </p:tav>
                                        <p:tav tm="100000">
                                          <p:val>
                                            <p:strVal val="#ppt_h"/>
                                          </p:val>
                                        </p:tav>
                                      </p:tavLst>
                                    </p:anim>
                                    <p:animEffect transition="in" filter="fade">
                                      <p:cBhvr>
                                        <p:cTn id="13" dur="500"/>
                                        <p:tgtEl>
                                          <p:spTgt spid="39"/>
                                        </p:tgtEl>
                                      </p:cBhvr>
                                    </p:animEffect>
                                  </p:childTnLst>
                                  <p:subTnLst>
                                    <p:set>
                                      <p:cBhvr override="childStyle">
                                        <p:cTn dur="1" fill="hold" display="0" masterRel="nextClick" afterEffect="1"/>
                                        <p:tgtEl>
                                          <p:spTgt spid="39"/>
                                        </p:tgtEl>
                                        <p:attrNameLst>
                                          <p:attrName>style.visibility</p:attrName>
                                        </p:attrNameLst>
                                      </p:cBhvr>
                                      <p:to>
                                        <p:strVal val="hidden"/>
                                      </p:to>
                                    </p:set>
                                  </p:subTnLst>
                                </p:cTn>
                              </p:par>
                            </p:childTnLst>
                          </p:cTn>
                        </p:par>
                      </p:childTnLst>
                    </p:cTn>
                  </p:par>
                  <p:par>
                    <p:cTn id="14" fill="hold">
                      <p:stCondLst>
                        <p:cond delay="indefinite"/>
                      </p:stCondLst>
                      <p:childTnLst>
                        <p:par>
                          <p:cTn id="15" fill="hold">
                            <p:stCondLst>
                              <p:cond delay="0"/>
                            </p:stCondLst>
                            <p:childTnLst>
                              <p:par>
                                <p:cTn id="16" presetID="1" presetClass="emph" presetSubtype="1" nodeType="clickEffect">
                                  <p:stCondLst>
                                    <p:cond delay="0"/>
                                  </p:stCondLst>
                                  <p:childTnLst>
                                    <p:set>
                                      <p:cBhvr>
                                        <p:cTn id="17" dur="indefinite"/>
                                        <p:tgtEl>
                                          <p:spTgt spid="18"/>
                                        </p:tgtEl>
                                        <p:attrNameLst>
                                          <p:attrName>fillcolor</p:attrName>
                                        </p:attrNameLst>
                                      </p:cBhvr>
                                      <p:to>
                                        <p:clrVal>
                                          <a:schemeClr val="accent1"/>
                                        </p:clrVal>
                                      </p:to>
                                    </p:set>
                                    <p:set>
                                      <p:cBhvr>
                                        <p:cTn id="18" dur="indefinite"/>
                                        <p:tgtEl>
                                          <p:spTgt spid="18"/>
                                        </p:tgtEl>
                                        <p:attrNameLst>
                                          <p:attrName>fill.type</p:attrName>
                                        </p:attrNameLst>
                                      </p:cBhvr>
                                      <p:to>
                                        <p:strVal val="solid"/>
                                      </p:to>
                                    </p:set>
                                    <p:set>
                                      <p:cBhvr>
                                        <p:cTn id="19" dur="indefinite"/>
                                        <p:tgtEl>
                                          <p:spTgt spid="18"/>
                                        </p:tgtEl>
                                        <p:attrNameLst>
                                          <p:attrName>fill.on</p:attrName>
                                        </p:attrNameLst>
                                      </p:cBhvr>
                                      <p:to>
                                        <p:strVal val="true"/>
                                      </p:to>
                                    </p:set>
                                  </p:childTnLst>
                                </p:cTn>
                              </p:par>
                              <p:par>
                                <p:cTn id="20" presetID="53" presetClass="entr" presetSubtype="16" fill="hold" grpId="0" nodeType="withEffect">
                                  <p:stCondLst>
                                    <p:cond delay="0"/>
                                  </p:stCondLst>
                                  <p:childTnLst>
                                    <p:set>
                                      <p:cBhvr>
                                        <p:cTn id="21" dur="1" fill="hold">
                                          <p:stCondLst>
                                            <p:cond delay="0"/>
                                          </p:stCondLst>
                                        </p:cTn>
                                        <p:tgtEl>
                                          <p:spTgt spid="37"/>
                                        </p:tgtEl>
                                        <p:attrNameLst>
                                          <p:attrName>style.visibility</p:attrName>
                                        </p:attrNameLst>
                                      </p:cBhvr>
                                      <p:to>
                                        <p:strVal val="visible"/>
                                      </p:to>
                                    </p:set>
                                    <p:anim calcmode="lin" valueType="num">
                                      <p:cBhvr>
                                        <p:cTn id="22" dur="500" fill="hold"/>
                                        <p:tgtEl>
                                          <p:spTgt spid="37"/>
                                        </p:tgtEl>
                                        <p:attrNameLst>
                                          <p:attrName>ppt_w</p:attrName>
                                        </p:attrNameLst>
                                      </p:cBhvr>
                                      <p:tavLst>
                                        <p:tav tm="0">
                                          <p:val>
                                            <p:fltVal val="0"/>
                                          </p:val>
                                        </p:tav>
                                        <p:tav tm="100000">
                                          <p:val>
                                            <p:strVal val="#ppt_w"/>
                                          </p:val>
                                        </p:tav>
                                      </p:tavLst>
                                    </p:anim>
                                    <p:anim calcmode="lin" valueType="num">
                                      <p:cBhvr>
                                        <p:cTn id="23" dur="500" fill="hold"/>
                                        <p:tgtEl>
                                          <p:spTgt spid="37"/>
                                        </p:tgtEl>
                                        <p:attrNameLst>
                                          <p:attrName>ppt_h</p:attrName>
                                        </p:attrNameLst>
                                      </p:cBhvr>
                                      <p:tavLst>
                                        <p:tav tm="0">
                                          <p:val>
                                            <p:fltVal val="0"/>
                                          </p:val>
                                        </p:tav>
                                        <p:tav tm="100000">
                                          <p:val>
                                            <p:strVal val="#ppt_h"/>
                                          </p:val>
                                        </p:tav>
                                      </p:tavLst>
                                    </p:anim>
                                    <p:animEffect transition="in" filter="fade">
                                      <p:cBhvr>
                                        <p:cTn id="24"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animBg="1"/>
      <p:bldP spid="37" grpId="0" animBg="1"/>
    </p:bldLst>
  </p:timing>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2CFE81-3814-4B5F-BE7C-9D225B0C9845}"/>
              </a:ext>
            </a:extLst>
          </p:cNvPr>
          <p:cNvSpPr>
            <a:spLocks noGrp="1"/>
          </p:cNvSpPr>
          <p:nvPr>
            <p:ph type="title" idx="4294967295"/>
          </p:nvPr>
        </p:nvSpPr>
        <p:spPr>
          <a:xfrm>
            <a:off x="4598039" y="65976"/>
            <a:ext cx="7593961" cy="753642"/>
          </a:xfrm>
        </p:spPr>
        <p:txBody>
          <a:bodyPr/>
          <a:lstStyle/>
          <a:p>
            <a:pPr algn="ctr"/>
            <a:r>
              <a:rPr lang="en-US" sz="3600">
                <a:solidFill>
                  <a:srgbClr val="0070C0"/>
                </a:solidFill>
              </a:rPr>
              <a:t>PS-11 – Question 3, 4</a:t>
            </a:r>
          </a:p>
        </p:txBody>
      </p:sp>
      <p:sp>
        <p:nvSpPr>
          <p:cNvPr id="6" name="Title 1">
            <a:extLst>
              <a:ext uri="{FF2B5EF4-FFF2-40B4-BE49-F238E27FC236}">
                <a16:creationId xmlns:a16="http://schemas.microsoft.com/office/drawing/2014/main" id="{C7179A39-369F-477A-B20E-74C05375A963}"/>
              </a:ext>
            </a:extLst>
          </p:cNvPr>
          <p:cNvSpPr txBox="1">
            <a:spLocks/>
          </p:cNvSpPr>
          <p:nvPr/>
        </p:nvSpPr>
        <p:spPr>
          <a:xfrm>
            <a:off x="4834810" y="1171598"/>
            <a:ext cx="7159708" cy="1351410"/>
          </a:xfrm>
          <a:prstGeom prst="rect">
            <a:avLst/>
          </a:prstGeom>
        </p:spPr>
        <p:txBody>
          <a:bodyPr anchor="t">
            <a:noAutofit/>
          </a:bodyPr>
          <a:lstStyle>
            <a:lvl1pPr algn="l" defTabSz="914400" rtl="0" eaLnBrk="1" latinLnBrk="0" hangingPunct="1">
              <a:spcBef>
                <a:spcPct val="0"/>
              </a:spcBef>
              <a:buNone/>
              <a:defRPr sz="4600" b="1" kern="1200">
                <a:solidFill>
                  <a:schemeClr val="tx1"/>
                </a:solidFill>
                <a:latin typeface="Arial Nova" panose="020B0504020202020204" pitchFamily="34" charset="0"/>
                <a:ea typeface="+mj-ea"/>
                <a:cs typeface="+mj-cs"/>
              </a:defRPr>
            </a:lvl1pPr>
          </a:lstStyle>
          <a:p>
            <a:pPr>
              <a:lnSpc>
                <a:spcPct val="90000"/>
              </a:lnSpc>
            </a:pPr>
            <a:r>
              <a:rPr lang="en-US" sz="2200" b="0">
                <a:solidFill>
                  <a:srgbClr val="000000"/>
                </a:solidFill>
              </a:rPr>
              <a:t>3. What are two commonly used measurement techniques for PM CEMS?</a:t>
            </a:r>
          </a:p>
          <a:p>
            <a:pPr>
              <a:lnSpc>
                <a:spcPct val="90000"/>
              </a:lnSpc>
            </a:pPr>
            <a:endParaRPr lang="en-US" sz="2200" b="0">
              <a:solidFill>
                <a:srgbClr val="000000"/>
              </a:solidFill>
            </a:endParaRPr>
          </a:p>
        </p:txBody>
      </p:sp>
      <p:sp>
        <p:nvSpPr>
          <p:cNvPr id="3" name="Rectangle: Rounded Corners 2">
            <a:extLst>
              <a:ext uri="{FF2B5EF4-FFF2-40B4-BE49-F238E27FC236}">
                <a16:creationId xmlns:a16="http://schemas.microsoft.com/office/drawing/2014/main" id="{727BA99B-5113-4E76-8164-1EA69C782889}"/>
              </a:ext>
            </a:extLst>
          </p:cNvPr>
          <p:cNvSpPr/>
          <p:nvPr/>
        </p:nvSpPr>
        <p:spPr>
          <a:xfrm>
            <a:off x="6238310" y="2253049"/>
            <a:ext cx="2574128" cy="502633"/>
          </a:xfrm>
          <a:prstGeom prst="round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sz="2000" b="1">
                <a:latin typeface="Arial Nova" panose="020B0504020202020204" pitchFamily="34" charset="0"/>
              </a:rPr>
              <a:t>Check Answer</a:t>
            </a:r>
          </a:p>
        </p:txBody>
      </p:sp>
      <p:sp>
        <p:nvSpPr>
          <p:cNvPr id="39" name="Rectangle 38">
            <a:extLst>
              <a:ext uri="{FF2B5EF4-FFF2-40B4-BE49-F238E27FC236}">
                <a16:creationId xmlns:a16="http://schemas.microsoft.com/office/drawing/2014/main" id="{903A2C58-4F3F-48EB-90BB-0577A8ACABF4}"/>
              </a:ext>
            </a:extLst>
          </p:cNvPr>
          <p:cNvSpPr/>
          <p:nvPr/>
        </p:nvSpPr>
        <p:spPr>
          <a:xfrm>
            <a:off x="334825" y="1341773"/>
            <a:ext cx="3864014" cy="493170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nSpc>
                <a:spcPct val="90000"/>
              </a:lnSpc>
            </a:pPr>
            <a:r>
              <a:rPr lang="en-US" sz="2400">
                <a:solidFill>
                  <a:schemeClr val="tx2"/>
                </a:solidFill>
                <a:latin typeface="Arial Nova" panose="020B0504020202020204" pitchFamily="34" charset="0"/>
              </a:rPr>
              <a:t>3. Light scattering and beta gauge are two commonly used measurement techniques for PM CEMS.</a:t>
            </a:r>
          </a:p>
        </p:txBody>
      </p:sp>
      <p:sp>
        <p:nvSpPr>
          <p:cNvPr id="10" name="Title 1">
            <a:extLst>
              <a:ext uri="{FF2B5EF4-FFF2-40B4-BE49-F238E27FC236}">
                <a16:creationId xmlns:a16="http://schemas.microsoft.com/office/drawing/2014/main" id="{2546193C-D6C4-47F6-97E5-249C47ECC034}"/>
              </a:ext>
            </a:extLst>
          </p:cNvPr>
          <p:cNvSpPr txBox="1">
            <a:spLocks/>
          </p:cNvSpPr>
          <p:nvPr/>
        </p:nvSpPr>
        <p:spPr>
          <a:xfrm>
            <a:off x="4834810" y="3258315"/>
            <a:ext cx="7159708" cy="708873"/>
          </a:xfrm>
          <a:prstGeom prst="rect">
            <a:avLst/>
          </a:prstGeom>
        </p:spPr>
        <p:txBody>
          <a:bodyPr anchor="t">
            <a:noAutofit/>
          </a:bodyPr>
          <a:lstStyle>
            <a:lvl1pPr algn="l" defTabSz="914400" rtl="0" eaLnBrk="1" latinLnBrk="0" hangingPunct="1">
              <a:spcBef>
                <a:spcPct val="0"/>
              </a:spcBef>
              <a:buNone/>
              <a:defRPr sz="4600" b="1" kern="1200">
                <a:solidFill>
                  <a:schemeClr val="tx1"/>
                </a:solidFill>
                <a:latin typeface="Arial Nova" panose="020B0504020202020204" pitchFamily="34" charset="0"/>
                <a:ea typeface="+mj-ea"/>
                <a:cs typeface="+mj-cs"/>
              </a:defRPr>
            </a:lvl1pPr>
          </a:lstStyle>
          <a:p>
            <a:pPr>
              <a:lnSpc>
                <a:spcPct val="90000"/>
              </a:lnSpc>
            </a:pPr>
            <a:r>
              <a:rPr lang="en-US" sz="2200" b="0">
                <a:solidFill>
                  <a:srgbClr val="000000"/>
                </a:solidFill>
              </a:rPr>
              <a:t>4. Which procedure is associated with PS-11?</a:t>
            </a:r>
          </a:p>
        </p:txBody>
      </p:sp>
      <p:sp>
        <p:nvSpPr>
          <p:cNvPr id="5" name="Rectangle: Rounded Corners 4">
            <a:extLst>
              <a:ext uri="{FF2B5EF4-FFF2-40B4-BE49-F238E27FC236}">
                <a16:creationId xmlns:a16="http://schemas.microsoft.com/office/drawing/2014/main" id="{7EC489E7-06BB-4FED-B865-B58E802FF5F9}"/>
              </a:ext>
            </a:extLst>
          </p:cNvPr>
          <p:cNvSpPr/>
          <p:nvPr/>
        </p:nvSpPr>
        <p:spPr>
          <a:xfrm>
            <a:off x="6238310" y="3967188"/>
            <a:ext cx="2574128" cy="502633"/>
          </a:xfrm>
          <a:prstGeom prst="round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sz="2000" b="1">
                <a:latin typeface="Arial Nova" panose="020B0504020202020204" pitchFamily="34" charset="0"/>
              </a:rPr>
              <a:t>Check Answer</a:t>
            </a:r>
          </a:p>
        </p:txBody>
      </p:sp>
      <p:sp>
        <p:nvSpPr>
          <p:cNvPr id="37" name="Rectangle 36">
            <a:extLst>
              <a:ext uri="{FF2B5EF4-FFF2-40B4-BE49-F238E27FC236}">
                <a16:creationId xmlns:a16="http://schemas.microsoft.com/office/drawing/2014/main" id="{D787F20A-8806-42C9-B4B9-326532E19844}"/>
              </a:ext>
            </a:extLst>
          </p:cNvPr>
          <p:cNvSpPr/>
          <p:nvPr/>
        </p:nvSpPr>
        <p:spPr>
          <a:xfrm>
            <a:off x="334825" y="1341773"/>
            <a:ext cx="3864014" cy="493170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nSpc>
                <a:spcPct val="90000"/>
              </a:lnSpc>
            </a:pPr>
            <a:r>
              <a:rPr lang="en-US" sz="2400">
                <a:solidFill>
                  <a:schemeClr val="tx2"/>
                </a:solidFill>
                <a:latin typeface="Arial Nova" panose="020B0504020202020204" pitchFamily="34" charset="0"/>
              </a:rPr>
              <a:t>4. Procedure 2 is associated with PS-11.</a:t>
            </a:r>
          </a:p>
        </p:txBody>
      </p:sp>
      <p:sp>
        <p:nvSpPr>
          <p:cNvPr id="25" name="Slide Number Placeholder 3">
            <a:extLst>
              <a:ext uri="{FF2B5EF4-FFF2-40B4-BE49-F238E27FC236}">
                <a16:creationId xmlns:a16="http://schemas.microsoft.com/office/drawing/2014/main" id="{A5FF6D03-5C8B-4C86-B96D-B9D1ED0FB4B1}"/>
              </a:ext>
            </a:extLst>
          </p:cNvPr>
          <p:cNvSpPr>
            <a:spLocks noGrp="1"/>
          </p:cNvSpPr>
          <p:nvPr>
            <p:ph type="sldNum" sz="quarter" idx="4"/>
          </p:nvPr>
        </p:nvSpPr>
        <p:spPr>
          <a:prstGeom prst="rect">
            <a:avLst/>
          </a:prstGeom>
        </p:spPr>
        <p:txBody>
          <a:bodyPr anchor="ctr">
            <a:normAutofit/>
          </a:bodyPr>
          <a:lstStyle/>
          <a:p>
            <a:pPr>
              <a:spcAft>
                <a:spcPts val="600"/>
              </a:spcAft>
            </a:pPr>
            <a:fld id="{9F6A1695-EE1A-47E5-B690-CB114231B8B2}" type="slidenum">
              <a:rPr lang="en-US" smtClean="0"/>
              <a:pPr>
                <a:spcAft>
                  <a:spcPts val="600"/>
                </a:spcAft>
              </a:pPr>
              <a:t>146</a:t>
            </a:fld>
            <a:endParaRPr lang="en-US"/>
          </a:p>
        </p:txBody>
      </p:sp>
    </p:spTree>
    <p:custDataLst>
      <p:tags r:id="rId1"/>
    </p:custDataLst>
    <p:extLst>
      <p:ext uri="{BB962C8B-B14F-4D97-AF65-F5344CB8AC3E}">
        <p14:creationId xmlns:p14="http://schemas.microsoft.com/office/powerpoint/2010/main" val="24469017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mph" presetSubtype="1" nodeType="clickEffect">
                                  <p:stCondLst>
                                    <p:cond delay="0"/>
                                  </p:stCondLst>
                                  <p:childTnLst>
                                    <p:set>
                                      <p:cBhvr>
                                        <p:cTn id="6" dur="indefinite"/>
                                        <p:tgtEl>
                                          <p:spTgt spid="3"/>
                                        </p:tgtEl>
                                        <p:attrNameLst>
                                          <p:attrName>fillcolor</p:attrName>
                                        </p:attrNameLst>
                                      </p:cBhvr>
                                      <p:to>
                                        <p:clrVal>
                                          <a:schemeClr val="accent1"/>
                                        </p:clrVal>
                                      </p:to>
                                    </p:set>
                                    <p:set>
                                      <p:cBhvr>
                                        <p:cTn id="7" dur="indefinite"/>
                                        <p:tgtEl>
                                          <p:spTgt spid="3"/>
                                        </p:tgtEl>
                                        <p:attrNameLst>
                                          <p:attrName>fill.type</p:attrName>
                                        </p:attrNameLst>
                                      </p:cBhvr>
                                      <p:to>
                                        <p:strVal val="solid"/>
                                      </p:to>
                                    </p:set>
                                    <p:set>
                                      <p:cBhvr>
                                        <p:cTn id="8" dur="indefinite"/>
                                        <p:tgtEl>
                                          <p:spTgt spid="3"/>
                                        </p:tgtEl>
                                        <p:attrNameLst>
                                          <p:attrName>fill.on</p:attrName>
                                        </p:attrNameLst>
                                      </p:cBhvr>
                                      <p:to>
                                        <p:strVal val="true"/>
                                      </p:to>
                                    </p:set>
                                  </p:childTnLst>
                                </p:cTn>
                              </p:par>
                              <p:par>
                                <p:cTn id="9" presetID="53" presetClass="entr" presetSubtype="16" fill="hold" grpId="0" nodeType="withEffect">
                                  <p:stCondLst>
                                    <p:cond delay="0"/>
                                  </p:stCondLst>
                                  <p:childTnLst>
                                    <p:set>
                                      <p:cBhvr>
                                        <p:cTn id="10" dur="1" fill="hold">
                                          <p:stCondLst>
                                            <p:cond delay="0"/>
                                          </p:stCondLst>
                                        </p:cTn>
                                        <p:tgtEl>
                                          <p:spTgt spid="39"/>
                                        </p:tgtEl>
                                        <p:attrNameLst>
                                          <p:attrName>style.visibility</p:attrName>
                                        </p:attrNameLst>
                                      </p:cBhvr>
                                      <p:to>
                                        <p:strVal val="visible"/>
                                      </p:to>
                                    </p:set>
                                    <p:anim calcmode="lin" valueType="num">
                                      <p:cBhvr>
                                        <p:cTn id="11" dur="500" fill="hold"/>
                                        <p:tgtEl>
                                          <p:spTgt spid="39"/>
                                        </p:tgtEl>
                                        <p:attrNameLst>
                                          <p:attrName>ppt_w</p:attrName>
                                        </p:attrNameLst>
                                      </p:cBhvr>
                                      <p:tavLst>
                                        <p:tav tm="0">
                                          <p:val>
                                            <p:fltVal val="0"/>
                                          </p:val>
                                        </p:tav>
                                        <p:tav tm="100000">
                                          <p:val>
                                            <p:strVal val="#ppt_w"/>
                                          </p:val>
                                        </p:tav>
                                      </p:tavLst>
                                    </p:anim>
                                    <p:anim calcmode="lin" valueType="num">
                                      <p:cBhvr>
                                        <p:cTn id="12" dur="500" fill="hold"/>
                                        <p:tgtEl>
                                          <p:spTgt spid="39"/>
                                        </p:tgtEl>
                                        <p:attrNameLst>
                                          <p:attrName>ppt_h</p:attrName>
                                        </p:attrNameLst>
                                      </p:cBhvr>
                                      <p:tavLst>
                                        <p:tav tm="0">
                                          <p:val>
                                            <p:fltVal val="0"/>
                                          </p:val>
                                        </p:tav>
                                        <p:tav tm="100000">
                                          <p:val>
                                            <p:strVal val="#ppt_h"/>
                                          </p:val>
                                        </p:tav>
                                      </p:tavLst>
                                    </p:anim>
                                    <p:animEffect transition="in" filter="fade">
                                      <p:cBhvr>
                                        <p:cTn id="13" dur="500"/>
                                        <p:tgtEl>
                                          <p:spTgt spid="39"/>
                                        </p:tgtEl>
                                      </p:cBhvr>
                                    </p:animEffect>
                                  </p:childTnLst>
                                  <p:subTnLst>
                                    <p:set>
                                      <p:cBhvr override="childStyle">
                                        <p:cTn dur="1" fill="hold" display="0" masterRel="nextClick" afterEffect="1"/>
                                        <p:tgtEl>
                                          <p:spTgt spid="39"/>
                                        </p:tgtEl>
                                        <p:attrNameLst>
                                          <p:attrName>style.visibility</p:attrName>
                                        </p:attrNameLst>
                                      </p:cBhvr>
                                      <p:to>
                                        <p:strVal val="hidden"/>
                                      </p:to>
                                    </p:set>
                                  </p:subTnLst>
                                </p:cTn>
                              </p:par>
                            </p:childTnLst>
                          </p:cTn>
                        </p:par>
                      </p:childTnLst>
                    </p:cTn>
                  </p:par>
                  <p:par>
                    <p:cTn id="14" fill="hold">
                      <p:stCondLst>
                        <p:cond delay="indefinite"/>
                      </p:stCondLst>
                      <p:childTnLst>
                        <p:par>
                          <p:cTn id="15" fill="hold">
                            <p:stCondLst>
                              <p:cond delay="0"/>
                            </p:stCondLst>
                            <p:childTnLst>
                              <p:par>
                                <p:cTn id="16" presetID="1" presetClass="emph" presetSubtype="1" nodeType="clickEffect">
                                  <p:stCondLst>
                                    <p:cond delay="0"/>
                                  </p:stCondLst>
                                  <p:childTnLst>
                                    <p:set>
                                      <p:cBhvr>
                                        <p:cTn id="17" dur="indefinite"/>
                                        <p:tgtEl>
                                          <p:spTgt spid="5"/>
                                        </p:tgtEl>
                                        <p:attrNameLst>
                                          <p:attrName>fillcolor</p:attrName>
                                        </p:attrNameLst>
                                      </p:cBhvr>
                                      <p:to>
                                        <p:clrVal>
                                          <a:schemeClr val="accent1"/>
                                        </p:clrVal>
                                      </p:to>
                                    </p:set>
                                    <p:set>
                                      <p:cBhvr>
                                        <p:cTn id="18" dur="indefinite"/>
                                        <p:tgtEl>
                                          <p:spTgt spid="5"/>
                                        </p:tgtEl>
                                        <p:attrNameLst>
                                          <p:attrName>fill.type</p:attrName>
                                        </p:attrNameLst>
                                      </p:cBhvr>
                                      <p:to>
                                        <p:strVal val="solid"/>
                                      </p:to>
                                    </p:set>
                                    <p:set>
                                      <p:cBhvr>
                                        <p:cTn id="19" dur="indefinite"/>
                                        <p:tgtEl>
                                          <p:spTgt spid="5"/>
                                        </p:tgtEl>
                                        <p:attrNameLst>
                                          <p:attrName>fill.on</p:attrName>
                                        </p:attrNameLst>
                                      </p:cBhvr>
                                      <p:to>
                                        <p:strVal val="true"/>
                                      </p:to>
                                    </p:set>
                                  </p:childTnLst>
                                </p:cTn>
                              </p:par>
                              <p:par>
                                <p:cTn id="20" presetID="53" presetClass="entr" presetSubtype="16" fill="hold" grpId="0" nodeType="withEffect">
                                  <p:stCondLst>
                                    <p:cond delay="0"/>
                                  </p:stCondLst>
                                  <p:childTnLst>
                                    <p:set>
                                      <p:cBhvr>
                                        <p:cTn id="21" dur="1" fill="hold">
                                          <p:stCondLst>
                                            <p:cond delay="0"/>
                                          </p:stCondLst>
                                        </p:cTn>
                                        <p:tgtEl>
                                          <p:spTgt spid="37"/>
                                        </p:tgtEl>
                                        <p:attrNameLst>
                                          <p:attrName>style.visibility</p:attrName>
                                        </p:attrNameLst>
                                      </p:cBhvr>
                                      <p:to>
                                        <p:strVal val="visible"/>
                                      </p:to>
                                    </p:set>
                                    <p:anim calcmode="lin" valueType="num">
                                      <p:cBhvr>
                                        <p:cTn id="22" dur="500" fill="hold"/>
                                        <p:tgtEl>
                                          <p:spTgt spid="37"/>
                                        </p:tgtEl>
                                        <p:attrNameLst>
                                          <p:attrName>ppt_w</p:attrName>
                                        </p:attrNameLst>
                                      </p:cBhvr>
                                      <p:tavLst>
                                        <p:tav tm="0">
                                          <p:val>
                                            <p:fltVal val="0"/>
                                          </p:val>
                                        </p:tav>
                                        <p:tav tm="100000">
                                          <p:val>
                                            <p:strVal val="#ppt_w"/>
                                          </p:val>
                                        </p:tav>
                                      </p:tavLst>
                                    </p:anim>
                                    <p:anim calcmode="lin" valueType="num">
                                      <p:cBhvr>
                                        <p:cTn id="23" dur="500" fill="hold"/>
                                        <p:tgtEl>
                                          <p:spTgt spid="37"/>
                                        </p:tgtEl>
                                        <p:attrNameLst>
                                          <p:attrName>ppt_h</p:attrName>
                                        </p:attrNameLst>
                                      </p:cBhvr>
                                      <p:tavLst>
                                        <p:tav tm="0">
                                          <p:val>
                                            <p:fltVal val="0"/>
                                          </p:val>
                                        </p:tav>
                                        <p:tav tm="100000">
                                          <p:val>
                                            <p:strVal val="#ppt_h"/>
                                          </p:val>
                                        </p:tav>
                                      </p:tavLst>
                                    </p:anim>
                                    <p:animEffect transition="in" filter="fade">
                                      <p:cBhvr>
                                        <p:cTn id="24"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animBg="1"/>
      <p:bldP spid="37" grpId="0" animBg="1"/>
    </p:bldLst>
  </p:timing>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5623B2F6-2999-404A-A36A-A477246C462C}"/>
              </a:ext>
            </a:extLst>
          </p:cNvPr>
          <p:cNvSpPr>
            <a:spLocks noGrp="1"/>
          </p:cNvSpPr>
          <p:nvPr>
            <p:ph type="title"/>
          </p:nvPr>
        </p:nvSpPr>
        <p:spPr>
          <a:xfrm>
            <a:off x="604869" y="1317466"/>
            <a:ext cx="4108174" cy="4320388"/>
          </a:xfrm>
        </p:spPr>
        <p:txBody>
          <a:bodyPr/>
          <a:lstStyle/>
          <a:p>
            <a:r>
              <a:rPr lang="en-US" sz="3600"/>
              <a:t>Performance Specification 12A</a:t>
            </a:r>
            <a:br>
              <a:rPr lang="en-US" sz="3600"/>
            </a:br>
            <a:r>
              <a:rPr lang="en-US" sz="3600"/>
              <a:t>(PS-12A)</a:t>
            </a:r>
            <a:br>
              <a:rPr lang="en-US" sz="3600"/>
            </a:br>
            <a:br>
              <a:rPr lang="en-US" sz="3600"/>
            </a:br>
            <a:br>
              <a:rPr lang="en-US" sz="1600"/>
            </a:br>
            <a:r>
              <a:rPr lang="en-US" sz="2400"/>
              <a:t>Specifications and Test Procedures for Total Vapor Phase Mercury (Hg) Continuous Emission Monitoring Systems (CEMS)</a:t>
            </a:r>
            <a:br>
              <a:rPr lang="en-US" sz="2400"/>
            </a:br>
            <a:r>
              <a:rPr lang="en-US" sz="2400"/>
              <a:t> in Stationary Sources</a:t>
            </a:r>
            <a:br>
              <a:rPr lang="en-US" sz="2400"/>
            </a:br>
            <a:br>
              <a:rPr lang="en-US" sz="2400"/>
            </a:br>
            <a:endParaRPr lang="en-US" sz="1600"/>
          </a:p>
        </p:txBody>
      </p:sp>
      <p:sp>
        <p:nvSpPr>
          <p:cNvPr id="8" name="Slide Number Placeholder 3">
            <a:extLst>
              <a:ext uri="{FF2B5EF4-FFF2-40B4-BE49-F238E27FC236}">
                <a16:creationId xmlns:a16="http://schemas.microsoft.com/office/drawing/2014/main" id="{CA0465E4-C703-46A7-927C-5BC8FB119DA7}"/>
              </a:ext>
            </a:extLst>
          </p:cNvPr>
          <p:cNvSpPr txBox="1">
            <a:spLocks/>
          </p:cNvSpPr>
          <p:nvPr/>
        </p:nvSpPr>
        <p:spPr>
          <a:xfrm>
            <a:off x="9179694" y="6405885"/>
            <a:ext cx="2743200" cy="365125"/>
          </a:xfrm>
          <a:prstGeom prst="rect">
            <a:avLst/>
          </a:prstGeom>
        </p:spPr>
        <p:txBody>
          <a:bodyPr vert="horz" lIns="91440" tIns="45720" rIns="91440" bIns="45720" rtlCol="0" anchor="ctr">
            <a:normAutofit/>
          </a:bodyPr>
          <a:lstStyle>
            <a:defPPr>
              <a:defRPr lang="en-US"/>
            </a:defPPr>
            <a:lvl1pPr algn="r">
              <a:spcAft>
                <a:spcPts val="600"/>
              </a:spcAft>
              <a:defRPr lang="en-US" sz="1200" smtClean="0">
                <a:solidFill>
                  <a:schemeClr val="tx1">
                    <a:tint val="75000"/>
                  </a:schemeClr>
                </a:solidFill>
                <a:latin typeface="Arial Nova" panose="020B05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F6A1695-EE1A-47E5-B690-CB114231B8B2}" type="slidenum">
              <a:rPr lang="en-US"/>
              <a:pPr/>
              <a:t>147</a:t>
            </a:fld>
            <a:endParaRPr lang="en-US"/>
          </a:p>
        </p:txBody>
      </p:sp>
      <p:pic>
        <p:nvPicPr>
          <p:cNvPr id="6" name="Picture 5" descr="A smoke stack ">
            <a:extLst>
              <a:ext uri="{FF2B5EF4-FFF2-40B4-BE49-F238E27FC236}">
                <a16:creationId xmlns:a16="http://schemas.microsoft.com/office/drawing/2014/main" id="{B79B8233-DCD1-45BC-A1A8-E2381B0D8534}"/>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5400000">
            <a:off x="5536207" y="1143767"/>
            <a:ext cx="5533225" cy="4149919"/>
          </a:xfrm>
          <a:prstGeom prst="rect">
            <a:avLst/>
          </a:prstGeom>
        </p:spPr>
      </p:pic>
    </p:spTree>
    <p:custDataLst>
      <p:tags r:id="rId1"/>
    </p:custDataLst>
    <p:extLst>
      <p:ext uri="{BB962C8B-B14F-4D97-AF65-F5344CB8AC3E}">
        <p14:creationId xmlns:p14="http://schemas.microsoft.com/office/powerpoint/2010/main" val="690249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E3FD77-2BE3-4E3C-9067-6049355584EF}"/>
              </a:ext>
            </a:extLst>
          </p:cNvPr>
          <p:cNvSpPr>
            <a:spLocks noGrp="1"/>
          </p:cNvSpPr>
          <p:nvPr>
            <p:ph type="title"/>
          </p:nvPr>
        </p:nvSpPr>
        <p:spPr>
          <a:xfrm>
            <a:off x="269107" y="276088"/>
            <a:ext cx="11656194" cy="753642"/>
          </a:xfrm>
          <a:prstGeom prst="rect">
            <a:avLst/>
          </a:prstGeom>
        </p:spPr>
        <p:txBody>
          <a:bodyPr anchor="t">
            <a:normAutofit/>
          </a:bodyPr>
          <a:lstStyle/>
          <a:p>
            <a:pPr>
              <a:lnSpc>
                <a:spcPct val="90000"/>
              </a:lnSpc>
            </a:pPr>
            <a:r>
              <a:rPr lang="en-US"/>
              <a:t>PS-12A Overview</a:t>
            </a:r>
          </a:p>
        </p:txBody>
      </p:sp>
      <p:sp>
        <p:nvSpPr>
          <p:cNvPr id="3" name="Content Placeholder 2">
            <a:extLst>
              <a:ext uri="{FF2B5EF4-FFF2-40B4-BE49-F238E27FC236}">
                <a16:creationId xmlns:a16="http://schemas.microsoft.com/office/drawing/2014/main" id="{814319C2-7D4E-4713-8614-F738E7AE3F86}"/>
              </a:ext>
            </a:extLst>
          </p:cNvPr>
          <p:cNvSpPr>
            <a:spLocks noGrp="1"/>
          </p:cNvSpPr>
          <p:nvPr>
            <p:ph idx="1"/>
          </p:nvPr>
        </p:nvSpPr>
        <p:spPr>
          <a:xfrm>
            <a:off x="269106" y="1438276"/>
            <a:ext cx="11653788" cy="4748407"/>
          </a:xfrm>
          <a:prstGeom prst="rect">
            <a:avLst/>
          </a:prstGeom>
        </p:spPr>
        <p:txBody>
          <a:bodyPr>
            <a:normAutofit/>
          </a:bodyPr>
          <a:lstStyle/>
          <a:p>
            <a:pPr marL="342900" indent="-342900">
              <a:buFont typeface="Arial" panose="020B0604020202020204" pitchFamily="34" charset="0"/>
              <a:buChar char="•"/>
            </a:pPr>
            <a:r>
              <a:rPr lang="en-US">
                <a:solidFill>
                  <a:srgbClr val="000000"/>
                </a:solidFill>
              </a:rPr>
              <a:t>Evaluates the acceptability of total vapor phase (gas-phase elemental and oxidized)  Hg</a:t>
            </a:r>
            <a:r>
              <a:rPr lang="en-US" b="1">
                <a:solidFill>
                  <a:srgbClr val="000000"/>
                </a:solidFill>
              </a:rPr>
              <a:t> </a:t>
            </a:r>
            <a:r>
              <a:rPr lang="en-US">
                <a:solidFill>
                  <a:srgbClr val="000000"/>
                </a:solidFill>
              </a:rPr>
              <a:t>CEMS installed at stationary sources at the time of or soon after installation and whenever specified in the regulations. </a:t>
            </a:r>
          </a:p>
          <a:p>
            <a:pPr lvl="2">
              <a:spcAft>
                <a:spcPts val="1200"/>
              </a:spcAft>
            </a:pPr>
            <a:r>
              <a:rPr lang="en-US">
                <a:solidFill>
                  <a:srgbClr val="000000"/>
                </a:solidFill>
              </a:rPr>
              <a:t>Regardless of whether it addresses elemental or oxidized Hg, the CEMS must record concentrations at standard conditions on a wet or dry basis</a:t>
            </a:r>
          </a:p>
          <a:p>
            <a:pPr marL="521208" lvl="2" indent="0">
              <a:spcAft>
                <a:spcPts val="1200"/>
              </a:spcAft>
              <a:buNone/>
            </a:pPr>
            <a:endParaRPr lang="en-US">
              <a:solidFill>
                <a:srgbClr val="000000"/>
              </a:solidFill>
            </a:endParaRPr>
          </a:p>
          <a:p>
            <a:pPr marL="342900" indent="-342900">
              <a:buFont typeface="Arial" panose="020B0604020202020204" pitchFamily="34" charset="0"/>
              <a:buChar char="•"/>
            </a:pPr>
            <a:r>
              <a:rPr lang="en-US">
                <a:solidFill>
                  <a:srgbClr val="000000"/>
                </a:solidFill>
              </a:rPr>
              <a:t>The Hg CEMS must be capable of measuring the total concentration in </a:t>
            </a:r>
            <a:r>
              <a:rPr lang="en-US" err="1">
                <a:solidFill>
                  <a:srgbClr val="000000"/>
                </a:solidFill>
              </a:rPr>
              <a:t>μg</a:t>
            </a:r>
            <a:r>
              <a:rPr lang="en-US">
                <a:solidFill>
                  <a:srgbClr val="000000"/>
                </a:solidFill>
              </a:rPr>
              <a:t>/m3 of vapor phase Hg, regardless of speciation, and recording that concentration at standard conditions on a wet or dry basis. </a:t>
            </a:r>
          </a:p>
          <a:p>
            <a:pPr lvl="2"/>
            <a:r>
              <a:rPr lang="en-US">
                <a:solidFill>
                  <a:srgbClr val="000000"/>
                </a:solidFill>
              </a:rPr>
              <a:t>These specifications do not address measurement of particle bound Hg.</a:t>
            </a:r>
          </a:p>
        </p:txBody>
      </p:sp>
      <p:sp>
        <p:nvSpPr>
          <p:cNvPr id="4" name="Slide Number Placeholder 3">
            <a:extLst>
              <a:ext uri="{FF2B5EF4-FFF2-40B4-BE49-F238E27FC236}">
                <a16:creationId xmlns:a16="http://schemas.microsoft.com/office/drawing/2014/main" id="{C0D44462-C850-4DE8-8323-F170BDA9729D}"/>
              </a:ext>
            </a:extLst>
          </p:cNvPr>
          <p:cNvSpPr>
            <a:spLocks noGrp="1"/>
          </p:cNvSpPr>
          <p:nvPr>
            <p:ph type="sldNum" sz="quarter" idx="4"/>
          </p:nvPr>
        </p:nvSpPr>
        <p:spPr>
          <a:xfrm>
            <a:off x="9179694" y="6405885"/>
            <a:ext cx="2743200" cy="365125"/>
          </a:xfrm>
          <a:prstGeom prst="rect">
            <a:avLst/>
          </a:prstGeom>
        </p:spPr>
        <p:txBody>
          <a:bodyPr vert="horz" lIns="91440" tIns="45720" rIns="91440" bIns="45720" rtlCol="0" anchor="ctr">
            <a:normAutofit/>
          </a:bodyP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spcAft>
                <a:spcPts val="600"/>
              </a:spcAft>
            </a:pPr>
            <a:fld id="{C3CD3A00-C749-4249-ACBF-5E67D3B19FA7}" type="slidenum">
              <a:rPr lang="en-US">
                <a:latin typeface="Arial Nova" panose="020B0504020202020204" pitchFamily="34" charset="0"/>
              </a:rPr>
              <a:pPr>
                <a:spcAft>
                  <a:spcPts val="600"/>
                </a:spcAft>
              </a:pPr>
              <a:t>148</a:t>
            </a:fld>
            <a:endParaRPr lang="en-US">
              <a:latin typeface="Arial Nova" panose="020B0504020202020204" pitchFamily="34" charset="0"/>
            </a:endParaRPr>
          </a:p>
        </p:txBody>
      </p:sp>
    </p:spTree>
    <p:custDataLst>
      <p:tags r:id="rId1"/>
    </p:custDataLst>
    <p:extLst>
      <p:ext uri="{BB962C8B-B14F-4D97-AF65-F5344CB8AC3E}">
        <p14:creationId xmlns:p14="http://schemas.microsoft.com/office/powerpoint/2010/main" val="12537964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E3FD77-2BE3-4E3C-9067-6049355584EF}"/>
              </a:ext>
            </a:extLst>
          </p:cNvPr>
          <p:cNvSpPr>
            <a:spLocks noGrp="1"/>
          </p:cNvSpPr>
          <p:nvPr>
            <p:ph type="title"/>
          </p:nvPr>
        </p:nvSpPr>
        <p:spPr>
          <a:xfrm>
            <a:off x="269107" y="276088"/>
            <a:ext cx="11656194" cy="753642"/>
          </a:xfrm>
        </p:spPr>
        <p:txBody>
          <a:bodyPr anchor="t">
            <a:normAutofit/>
          </a:bodyPr>
          <a:lstStyle/>
          <a:p>
            <a:pPr>
              <a:lnSpc>
                <a:spcPct val="90000"/>
              </a:lnSpc>
            </a:pPr>
            <a:r>
              <a:rPr lang="en-US"/>
              <a:t>PS-12A Overview (Cont’d)</a:t>
            </a:r>
          </a:p>
        </p:txBody>
      </p:sp>
      <p:sp>
        <p:nvSpPr>
          <p:cNvPr id="3" name="Content Placeholder 2">
            <a:extLst>
              <a:ext uri="{FF2B5EF4-FFF2-40B4-BE49-F238E27FC236}">
                <a16:creationId xmlns:a16="http://schemas.microsoft.com/office/drawing/2014/main" id="{814319C2-7D4E-4713-8614-F738E7AE3F86}"/>
              </a:ext>
            </a:extLst>
          </p:cNvPr>
          <p:cNvSpPr>
            <a:spLocks noGrp="1"/>
          </p:cNvSpPr>
          <p:nvPr>
            <p:ph idx="1"/>
          </p:nvPr>
        </p:nvSpPr>
        <p:spPr>
          <a:xfrm>
            <a:off x="269106" y="1438276"/>
            <a:ext cx="5607819" cy="4748407"/>
          </a:xfrm>
        </p:spPr>
        <p:txBody>
          <a:bodyPr>
            <a:normAutofit/>
          </a:bodyPr>
          <a:lstStyle/>
          <a:p>
            <a:pPr marL="342900" indent="-342900">
              <a:buFont typeface="Arial" panose="020B0604020202020204" pitchFamily="34" charset="0"/>
              <a:buChar char="•"/>
            </a:pPr>
            <a:r>
              <a:rPr lang="en-US"/>
              <a:t>CEMS must meet the specified ranges:</a:t>
            </a:r>
          </a:p>
          <a:p>
            <a:pPr marL="800100" lvl="1" indent="-342900">
              <a:buFont typeface="Arial" panose="020B0604020202020204" pitchFamily="34" charset="0"/>
              <a:buChar char="•"/>
            </a:pPr>
            <a:r>
              <a:rPr lang="en-US"/>
              <a:t>Zero-level gas - 0 to 20% of the span value</a:t>
            </a:r>
          </a:p>
          <a:p>
            <a:pPr marL="800100" lvl="1" indent="-342900">
              <a:buFont typeface="Arial" panose="020B0604020202020204" pitchFamily="34" charset="0"/>
              <a:buChar char="•"/>
            </a:pPr>
            <a:r>
              <a:rPr lang="en-US"/>
              <a:t>Mid-level gas - 50 to 60% of the span value</a:t>
            </a:r>
          </a:p>
          <a:p>
            <a:pPr marL="800100" lvl="1" indent="-342900">
              <a:buFont typeface="Arial" panose="020B0604020202020204" pitchFamily="34" charset="0"/>
              <a:buChar char="•"/>
            </a:pPr>
            <a:r>
              <a:rPr lang="en-US"/>
              <a:t>High-level gas - 80 to 100% of the span value</a:t>
            </a:r>
          </a:p>
        </p:txBody>
      </p:sp>
      <p:pic>
        <p:nvPicPr>
          <p:cNvPr id="6" name="Graphic 5" descr="Bar graph with upward trend">
            <a:extLst>
              <a:ext uri="{FF2B5EF4-FFF2-40B4-BE49-F238E27FC236}">
                <a16:creationId xmlns:a16="http://schemas.microsoft.com/office/drawing/2014/main" id="{0CFEE956-2DE5-4851-94BA-08D5B6949E43}"/>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6634859" y="1438083"/>
            <a:ext cx="4748406" cy="4748406"/>
          </a:xfrm>
          <a:prstGeom prst="rect">
            <a:avLst/>
          </a:prstGeom>
        </p:spPr>
      </p:pic>
      <p:sp>
        <p:nvSpPr>
          <p:cNvPr id="4" name="Slide Number Placeholder 3">
            <a:extLst>
              <a:ext uri="{FF2B5EF4-FFF2-40B4-BE49-F238E27FC236}">
                <a16:creationId xmlns:a16="http://schemas.microsoft.com/office/drawing/2014/main" id="{C0D44462-C850-4DE8-8323-F170BDA9729D}"/>
              </a:ext>
            </a:extLst>
          </p:cNvPr>
          <p:cNvSpPr>
            <a:spLocks noGrp="1"/>
          </p:cNvSpPr>
          <p:nvPr>
            <p:ph type="sldNum" sz="quarter" idx="4"/>
          </p:nvPr>
        </p:nvSpPr>
        <p:spPr>
          <a:xfrm>
            <a:off x="9179694" y="6405885"/>
            <a:ext cx="2743200" cy="365125"/>
          </a:xfrm>
        </p:spPr>
        <p:txBody>
          <a:bodyPr vert="horz" lIns="91440" tIns="45720" rIns="91440" bIns="45720" rtlCol="0" anchor="ctr">
            <a:normAutofit/>
          </a:bodyP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spcAft>
                <a:spcPts val="600"/>
              </a:spcAft>
            </a:pPr>
            <a:fld id="{C3CD3A00-C749-4249-ACBF-5E67D3B19FA7}" type="slidenum">
              <a:rPr lang="en-US">
                <a:latin typeface="Arial Nova" panose="020B0504020202020204" pitchFamily="34" charset="0"/>
              </a:rPr>
              <a:pPr>
                <a:spcAft>
                  <a:spcPts val="600"/>
                </a:spcAft>
              </a:pPr>
              <a:t>149</a:t>
            </a:fld>
            <a:endParaRPr lang="en-US">
              <a:latin typeface="Arial Nova" panose="020B0504020202020204" pitchFamily="34" charset="0"/>
            </a:endParaRPr>
          </a:p>
        </p:txBody>
      </p:sp>
    </p:spTree>
    <p:custDataLst>
      <p:tags r:id="rId1"/>
    </p:custDataLst>
    <p:extLst>
      <p:ext uri="{BB962C8B-B14F-4D97-AF65-F5344CB8AC3E}">
        <p14:creationId xmlns:p14="http://schemas.microsoft.com/office/powerpoint/2010/main" val="16172994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3F27C9-97B2-4B5B-BAC4-85710C3CF77C}"/>
              </a:ext>
            </a:extLst>
          </p:cNvPr>
          <p:cNvSpPr>
            <a:spLocks noGrp="1"/>
          </p:cNvSpPr>
          <p:nvPr>
            <p:ph type="title"/>
          </p:nvPr>
        </p:nvSpPr>
        <p:spPr>
          <a:xfrm>
            <a:off x="269107" y="276088"/>
            <a:ext cx="11656194" cy="753642"/>
          </a:xfrm>
          <a:prstGeom prst="rect">
            <a:avLst/>
          </a:prstGeom>
        </p:spPr>
        <p:txBody>
          <a:bodyPr vert="horz" lIns="91440" tIns="45720" rIns="91440" bIns="45720" rtlCol="0" anchor="t">
            <a:normAutofit/>
          </a:bodyPr>
          <a:lstStyle/>
          <a:p>
            <a:pPr>
              <a:lnSpc>
                <a:spcPct val="90000"/>
              </a:lnSpc>
            </a:pPr>
            <a:r>
              <a:rPr lang="en-US"/>
              <a:t>What is a Calibration Drift Assessment?</a:t>
            </a:r>
          </a:p>
        </p:txBody>
      </p:sp>
      <p:pic>
        <p:nvPicPr>
          <p:cNvPr id="4" name="Graphic 3" descr="A monthly calendar icon">
            <a:extLst>
              <a:ext uri="{FF2B5EF4-FFF2-40B4-BE49-F238E27FC236}">
                <a16:creationId xmlns:a16="http://schemas.microsoft.com/office/drawing/2014/main" id="{DD190EB5-836E-4670-A7AD-E3B65D097FC9}"/>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6631229" y="1556281"/>
            <a:ext cx="4620682" cy="4620682"/>
          </a:xfrm>
          <a:prstGeom prst="rect">
            <a:avLst/>
          </a:prstGeom>
        </p:spPr>
      </p:pic>
      <p:sp>
        <p:nvSpPr>
          <p:cNvPr id="6" name="Content Placeholder 2">
            <a:extLst>
              <a:ext uri="{FF2B5EF4-FFF2-40B4-BE49-F238E27FC236}">
                <a16:creationId xmlns:a16="http://schemas.microsoft.com/office/drawing/2014/main" id="{2C52D18B-ED0F-4677-BFFD-833FB341155A}"/>
              </a:ext>
            </a:extLst>
          </p:cNvPr>
          <p:cNvSpPr txBox="1">
            <a:spLocks/>
          </p:cNvSpPr>
          <p:nvPr/>
        </p:nvSpPr>
        <p:spPr>
          <a:xfrm>
            <a:off x="269107" y="1556281"/>
            <a:ext cx="6605418" cy="4756384"/>
          </a:xfrm>
          <a:prstGeom prst="rect">
            <a:avLst/>
          </a:prstGeom>
        </p:spPr>
        <p:txBody>
          <a:bodyPr vert="horz" lIns="91440" tIns="45720" rIns="91440" bIns="45720" rtlCol="0">
            <a:normAutofit/>
          </a:bodyPr>
          <a:lstStyle>
            <a:lvl1pPr marL="210312" indent="-210312" algn="l" defTabSz="914400" rtl="0" eaLnBrk="1" latinLnBrk="0" hangingPunct="1">
              <a:lnSpc>
                <a:spcPct val="90000"/>
              </a:lnSpc>
              <a:spcBef>
                <a:spcPts val="1100"/>
              </a:spcBef>
              <a:buFont typeface="Arial" panose="020B0604020202020204" pitchFamily="34" charset="0"/>
              <a:buChar char="•"/>
              <a:defRPr sz="2200" kern="1200">
                <a:solidFill>
                  <a:schemeClr val="tx1"/>
                </a:solidFill>
                <a:latin typeface="Arial Nova" panose="020B0504020202020204" pitchFamily="34" charset="0"/>
                <a:ea typeface="+mn-ea"/>
                <a:cs typeface="+mn-cs"/>
              </a:defRPr>
            </a:lvl1pPr>
            <a:lvl2pPr marL="438912" indent="-155448" algn="l" defTabSz="914400" rtl="0" eaLnBrk="1" latinLnBrk="0" hangingPunct="1">
              <a:lnSpc>
                <a:spcPct val="90000"/>
              </a:lnSpc>
              <a:spcBef>
                <a:spcPts val="400"/>
              </a:spcBef>
              <a:buFont typeface="Arial" panose="020B0604020202020204" pitchFamily="34" charset="0"/>
              <a:buChar char="•"/>
              <a:defRPr sz="2200" kern="1200">
                <a:solidFill>
                  <a:schemeClr val="tx1"/>
                </a:solidFill>
                <a:latin typeface="Arial Nova" panose="020B0504020202020204" pitchFamily="34" charset="0"/>
                <a:ea typeface="+mn-ea"/>
                <a:cs typeface="+mn-cs"/>
              </a:defRPr>
            </a:lvl2pPr>
            <a:lvl3pPr marL="676656" indent="-155448" algn="l" defTabSz="914400" rtl="0" eaLnBrk="1" latinLnBrk="0" hangingPunct="1">
              <a:lnSpc>
                <a:spcPct val="90000"/>
              </a:lnSpc>
              <a:spcBef>
                <a:spcPts val="400"/>
              </a:spcBef>
              <a:buFont typeface="Arial" panose="020B0604020202020204" pitchFamily="34" charset="0"/>
              <a:buChar char="•"/>
              <a:defRPr sz="2200" kern="1200">
                <a:solidFill>
                  <a:schemeClr val="tx1"/>
                </a:solidFill>
                <a:latin typeface="Arial Nova" panose="020B0504020202020204" pitchFamily="34" charset="0"/>
                <a:ea typeface="+mn-ea"/>
                <a:cs typeface="+mn-cs"/>
              </a:defRPr>
            </a:lvl3pPr>
            <a:lvl4pPr marL="905256" indent="-155448" algn="l" defTabSz="914400" rtl="0" eaLnBrk="1" latinLnBrk="0" hangingPunct="1">
              <a:lnSpc>
                <a:spcPct val="90000"/>
              </a:lnSpc>
              <a:spcBef>
                <a:spcPts val="400"/>
              </a:spcBef>
              <a:buFont typeface="Arial" panose="020B0604020202020204" pitchFamily="34" charset="0"/>
              <a:buChar char="•"/>
              <a:defRPr sz="2200" kern="1200">
                <a:solidFill>
                  <a:schemeClr val="tx1"/>
                </a:solidFill>
                <a:latin typeface="Arial Nova" panose="020B0504020202020204" pitchFamily="34" charset="0"/>
                <a:ea typeface="+mn-ea"/>
                <a:cs typeface="+mn-cs"/>
              </a:defRPr>
            </a:lvl4pPr>
            <a:lvl5pPr marL="1133856" indent="-155448" algn="l" defTabSz="914400" rtl="0" eaLnBrk="1" latinLnBrk="0" hangingPunct="1">
              <a:lnSpc>
                <a:spcPct val="90000"/>
              </a:lnSpc>
              <a:spcBef>
                <a:spcPts val="400"/>
              </a:spcBef>
              <a:buFont typeface="Arial" panose="020B0604020202020204" pitchFamily="34" charset="0"/>
              <a:buChar char="•"/>
              <a:defRPr sz="2200" kern="1200">
                <a:solidFill>
                  <a:schemeClr val="tx1"/>
                </a:solidFill>
                <a:latin typeface="Arial Nova" panose="020B0504020202020204" pitchFamily="34" charset="0"/>
                <a:ea typeface="+mn-ea"/>
                <a:cs typeface="+mn-cs"/>
              </a:defRPr>
            </a:lvl5pPr>
            <a:lvl6pPr marL="1362456" indent="-155448" algn="l" defTabSz="914400" rtl="0" eaLnBrk="1" latinLnBrk="0" hangingPunct="1">
              <a:lnSpc>
                <a:spcPct val="90000"/>
              </a:lnSpc>
              <a:spcBef>
                <a:spcPts val="400"/>
              </a:spcBef>
              <a:buFont typeface="Arial" panose="020B0604020202020204" pitchFamily="34" charset="0"/>
              <a:buChar char="•"/>
              <a:defRPr sz="1600" kern="1200">
                <a:solidFill>
                  <a:schemeClr val="tx1"/>
                </a:solidFill>
                <a:latin typeface="+mn-lt"/>
                <a:ea typeface="+mn-ea"/>
                <a:cs typeface="+mn-cs"/>
              </a:defRPr>
            </a:lvl6pPr>
            <a:lvl7pPr marL="1591056" indent="-155448" algn="l" defTabSz="914400" rtl="0" eaLnBrk="1" latinLnBrk="0" hangingPunct="1">
              <a:lnSpc>
                <a:spcPct val="90000"/>
              </a:lnSpc>
              <a:spcBef>
                <a:spcPts val="400"/>
              </a:spcBef>
              <a:buFont typeface="Arial" panose="020B0604020202020204" pitchFamily="34" charset="0"/>
              <a:buChar char="•"/>
              <a:defRPr sz="1600" kern="1200">
                <a:solidFill>
                  <a:schemeClr val="tx1"/>
                </a:solidFill>
                <a:latin typeface="+mn-lt"/>
                <a:ea typeface="+mn-ea"/>
                <a:cs typeface="+mn-cs"/>
              </a:defRPr>
            </a:lvl7pPr>
            <a:lvl8pPr marL="1819656" indent="-155448" algn="l" defTabSz="914400" rtl="0" eaLnBrk="1" latinLnBrk="0" hangingPunct="1">
              <a:lnSpc>
                <a:spcPct val="90000"/>
              </a:lnSpc>
              <a:spcBef>
                <a:spcPts val="400"/>
              </a:spcBef>
              <a:buFont typeface="Arial" panose="020B0604020202020204" pitchFamily="34" charset="0"/>
              <a:buChar char="•"/>
              <a:defRPr sz="1600" kern="1200">
                <a:solidFill>
                  <a:schemeClr val="tx1"/>
                </a:solidFill>
                <a:latin typeface="+mn-lt"/>
                <a:ea typeface="+mn-ea"/>
                <a:cs typeface="+mn-cs"/>
              </a:defRPr>
            </a:lvl8pPr>
            <a:lvl9pPr marL="2048256" indent="-155448" algn="l" defTabSz="914400" rtl="0" eaLnBrk="1" latinLnBrk="0" hangingPunct="1">
              <a:lnSpc>
                <a:spcPct val="90000"/>
              </a:lnSpc>
              <a:spcBef>
                <a:spcPts val="400"/>
              </a:spcBef>
              <a:buFont typeface="Arial" panose="020B0604020202020204" pitchFamily="34" charset="0"/>
              <a:buChar char="•"/>
              <a:defRPr sz="1600" kern="1200">
                <a:solidFill>
                  <a:schemeClr val="tx1"/>
                </a:solidFill>
                <a:latin typeface="+mn-lt"/>
                <a:ea typeface="+mn-ea"/>
                <a:cs typeface="+mn-cs"/>
              </a:defRPr>
            </a:lvl9pPr>
          </a:lstStyle>
          <a:p>
            <a:pPr marL="342900" indent="-342900"/>
            <a:r>
              <a:rPr lang="en-US">
                <a:solidFill>
                  <a:srgbClr val="000000"/>
                </a:solidFill>
              </a:rPr>
              <a:t>The </a:t>
            </a:r>
            <a:r>
              <a:rPr lang="en-US" b="1">
                <a:solidFill>
                  <a:srgbClr val="000000"/>
                </a:solidFill>
              </a:rPr>
              <a:t>DAILY</a:t>
            </a:r>
            <a:r>
              <a:rPr lang="en-US">
                <a:solidFill>
                  <a:srgbClr val="000000"/>
                </a:solidFill>
              </a:rPr>
              <a:t> check of the difference in the CEMS readings from a known value, usually a calibration gas</a:t>
            </a:r>
          </a:p>
          <a:p>
            <a:pPr marL="342900" indent="-342900"/>
            <a:r>
              <a:rPr lang="en-US">
                <a:solidFill>
                  <a:srgbClr val="000000"/>
                </a:solidFill>
              </a:rPr>
              <a:t>Performed to demonstrate the stability of the CEMS calibration – how does it fluctuate over time?</a:t>
            </a:r>
          </a:p>
          <a:p>
            <a:pPr marL="342900" indent="-342900"/>
            <a:r>
              <a:rPr lang="en-US">
                <a:solidFill>
                  <a:srgbClr val="000000"/>
                </a:solidFill>
              </a:rPr>
              <a:t>Initial certification usually requires a 7-day drift test</a:t>
            </a:r>
          </a:p>
          <a:p>
            <a:pPr marL="342900" indent="-342900"/>
            <a:r>
              <a:rPr lang="en-US">
                <a:solidFill>
                  <a:srgbClr val="000000"/>
                </a:solidFill>
              </a:rPr>
              <a:t>Daily drift test required for ongoing operation</a:t>
            </a:r>
          </a:p>
          <a:p>
            <a:pPr marL="342900" indent="-342900"/>
            <a:endParaRPr lang="en-US" sz="2800"/>
          </a:p>
          <a:p>
            <a:endParaRPr lang="en-US" sz="2800"/>
          </a:p>
        </p:txBody>
      </p:sp>
      <p:sp>
        <p:nvSpPr>
          <p:cNvPr id="5" name="Slide Number Placeholder 4">
            <a:extLst>
              <a:ext uri="{FF2B5EF4-FFF2-40B4-BE49-F238E27FC236}">
                <a16:creationId xmlns:a16="http://schemas.microsoft.com/office/drawing/2014/main" id="{7ED02C17-E57E-4486-959D-0B9924DAE492}"/>
              </a:ext>
            </a:extLst>
          </p:cNvPr>
          <p:cNvSpPr>
            <a:spLocks noGrp="1"/>
          </p:cNvSpPr>
          <p:nvPr>
            <p:ph type="sldNum" sz="quarter" idx="4"/>
          </p:nvPr>
        </p:nvSpPr>
        <p:spPr>
          <a:xfrm>
            <a:off x="9179694" y="6405885"/>
            <a:ext cx="2743200" cy="365125"/>
          </a:xfrm>
          <a:prstGeom prst="rect">
            <a:avLst/>
          </a:prstGeom>
        </p:spPr>
        <p:txBody>
          <a:bodyPr vert="horz" lIns="91440" tIns="45720" rIns="91440" bIns="45720" rtlCol="0" anchor="ctr">
            <a:normAutofit/>
          </a:bodyPr>
          <a:lstStyle/>
          <a:p>
            <a:pPr>
              <a:spcAft>
                <a:spcPts val="600"/>
              </a:spcAft>
            </a:pPr>
            <a:fld id="{9F6A1695-EE1A-47E5-B690-CB114231B8B2}" type="slidenum">
              <a:rPr lang="en-US" smtClean="0"/>
              <a:pPr>
                <a:spcAft>
                  <a:spcPts val="600"/>
                </a:spcAft>
              </a:pPr>
              <a:t>15</a:t>
            </a:fld>
            <a:endParaRPr lang="en-US"/>
          </a:p>
        </p:txBody>
      </p:sp>
    </p:spTree>
    <p:custDataLst>
      <p:tags r:id="rId1"/>
    </p:custDataLst>
    <p:extLst>
      <p:ext uri="{BB962C8B-B14F-4D97-AF65-F5344CB8AC3E}">
        <p14:creationId xmlns:p14="http://schemas.microsoft.com/office/powerpoint/2010/main" val="924187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5100" b="1"/>
              <a:t>Measurement Error and Calibration Drift</a:t>
            </a:r>
            <a:br>
              <a:rPr lang="en-US" sz="2700"/>
            </a:br>
            <a:endParaRPr lang="en-US" sz="2700" b="1"/>
          </a:p>
        </p:txBody>
      </p:sp>
      <p:sp>
        <p:nvSpPr>
          <p:cNvPr id="3" name="Subtitle 2"/>
          <p:cNvSpPr>
            <a:spLocks noGrp="1"/>
          </p:cNvSpPr>
          <p:nvPr>
            <p:ph type="subTitle" idx="4294967295"/>
          </p:nvPr>
        </p:nvSpPr>
        <p:spPr>
          <a:xfrm>
            <a:off x="267903" y="5402436"/>
            <a:ext cx="11553800" cy="753642"/>
          </a:xfrm>
          <a:prstGeom prst="rect">
            <a:avLst/>
          </a:prstGeom>
          <a:solidFill>
            <a:schemeClr val="accent5">
              <a:lumMod val="20000"/>
              <a:lumOff val="80000"/>
            </a:schemeClr>
          </a:solidFill>
          <a:ln>
            <a:noFill/>
          </a:ln>
        </p:spPr>
        <p:style>
          <a:lnRef idx="1">
            <a:schemeClr val="accent1"/>
          </a:lnRef>
          <a:fillRef idx="2">
            <a:schemeClr val="accent1"/>
          </a:fillRef>
          <a:effectRef idx="1">
            <a:schemeClr val="accent1"/>
          </a:effectRef>
          <a:fontRef idx="minor">
            <a:schemeClr val="dk1"/>
          </a:fontRef>
        </p:style>
        <p:txBody>
          <a:bodyPr vert="horz" lIns="91440" tIns="45720" rIns="91440" bIns="45720" rtlCol="0" anchor="ctr">
            <a:normAutofit/>
          </a:bodyPr>
          <a:lstStyle/>
          <a:p>
            <a:pPr marL="0" indent="0">
              <a:buNone/>
            </a:pPr>
            <a:r>
              <a:rPr lang="en-US" sz="2000" b="1">
                <a:solidFill>
                  <a:srgbClr val="000000"/>
                </a:solidFill>
                <a:latin typeface="Arial Nova" panose="020B0504020202020204" pitchFamily="34" charset="0"/>
              </a:rPr>
              <a:t>NOTE: </a:t>
            </a:r>
            <a:r>
              <a:rPr lang="en-US" sz="2000">
                <a:solidFill>
                  <a:srgbClr val="000000"/>
                </a:solidFill>
                <a:latin typeface="Arial Nova" panose="020B0504020202020204" pitchFamily="34" charset="0"/>
              </a:rPr>
              <a:t>Must perform ME, CD, RA, and linearity.</a:t>
            </a:r>
          </a:p>
        </p:txBody>
      </p:sp>
      <p:graphicFrame>
        <p:nvGraphicFramePr>
          <p:cNvPr id="6" name="Table 10">
            <a:extLst>
              <a:ext uri="{FF2B5EF4-FFF2-40B4-BE49-F238E27FC236}">
                <a16:creationId xmlns:a16="http://schemas.microsoft.com/office/drawing/2014/main" id="{C6BFA0BC-3693-4DFE-93ED-7733476BF29B}"/>
              </a:ext>
            </a:extLst>
          </p:cNvPr>
          <p:cNvGraphicFramePr>
            <a:graphicFrameLocks noGrp="1"/>
          </p:cNvGraphicFramePr>
          <p:nvPr>
            <p:extLst>
              <p:ext uri="{D42A27DB-BD31-4B8C-83A1-F6EECF244321}">
                <p14:modId xmlns:p14="http://schemas.microsoft.com/office/powerpoint/2010/main" val="2723851853"/>
              </p:ext>
            </p:extLst>
          </p:nvPr>
        </p:nvGraphicFramePr>
        <p:xfrm>
          <a:off x="370297" y="1455564"/>
          <a:ext cx="11451406" cy="3676341"/>
        </p:xfrm>
        <a:graphic>
          <a:graphicData uri="http://schemas.openxmlformats.org/drawingml/2006/table">
            <a:tbl>
              <a:tblPr firstRow="1" bandRow="1">
                <a:tableStyleId>{21E4AEA4-8DFA-4A89-87EB-49C32662AFE0}</a:tableStyleId>
              </a:tblPr>
              <a:tblGrid>
                <a:gridCol w="5725703">
                  <a:extLst>
                    <a:ext uri="{9D8B030D-6E8A-4147-A177-3AD203B41FA5}">
                      <a16:colId xmlns:a16="http://schemas.microsoft.com/office/drawing/2014/main" val="3836617018"/>
                    </a:ext>
                  </a:extLst>
                </a:gridCol>
                <a:gridCol w="5725703">
                  <a:extLst>
                    <a:ext uri="{9D8B030D-6E8A-4147-A177-3AD203B41FA5}">
                      <a16:colId xmlns:a16="http://schemas.microsoft.com/office/drawing/2014/main" val="4237561708"/>
                    </a:ext>
                  </a:extLst>
                </a:gridCol>
              </a:tblGrid>
              <a:tr h="750261">
                <a:tc>
                  <a:txBody>
                    <a:bodyPr/>
                    <a:lstStyle/>
                    <a:p>
                      <a:pPr algn="ctr"/>
                      <a:r>
                        <a:rPr lang="en-US" sz="2000">
                          <a:latin typeface="Arial Nova" panose="020B0504020202020204" pitchFamily="34" charset="0"/>
                        </a:rPr>
                        <a:t>Measurement Error Test</a:t>
                      </a:r>
                    </a:p>
                    <a:p>
                      <a:pPr algn="ctr"/>
                      <a:endParaRPr lang="en-US" sz="2000">
                        <a:latin typeface="Arial Nova" panose="020B0504020202020204" pitchFamily="34" charset="0"/>
                      </a:endParaRPr>
                    </a:p>
                  </a:txBody>
                  <a:tcPr anchor="ctr"/>
                </a:tc>
                <a:tc>
                  <a:txBody>
                    <a:bodyPr/>
                    <a:lstStyle/>
                    <a:p>
                      <a:pPr algn="ctr"/>
                      <a:r>
                        <a:rPr lang="en-US" sz="2000">
                          <a:latin typeface="Arial Nova" panose="020B0504020202020204" pitchFamily="34" charset="0"/>
                        </a:rPr>
                        <a:t>Calibration Drift Test</a:t>
                      </a:r>
                    </a:p>
                    <a:p>
                      <a:pPr algn="ctr"/>
                      <a:endParaRPr lang="en-US" sz="2000">
                        <a:latin typeface="Arial Nova" panose="020B0504020202020204" pitchFamily="34" charset="0"/>
                      </a:endParaRPr>
                    </a:p>
                  </a:txBody>
                  <a:tcPr anchor="ctr"/>
                </a:tc>
                <a:extLst>
                  <a:ext uri="{0D108BD9-81ED-4DB2-BD59-A6C34878D82A}">
                    <a16:rowId xmlns:a16="http://schemas.microsoft.com/office/drawing/2014/main" val="4184985407"/>
                  </a:ext>
                </a:extLst>
              </a:tr>
              <a:tr h="1353853">
                <a:tc>
                  <a:txBody>
                    <a:bodyPr/>
                    <a:lstStyle/>
                    <a:p>
                      <a:pPr marL="0" lvl="0" indent="0" algn="l">
                        <a:buFont typeface="Courier New" panose="02070309020205020404" pitchFamily="49" charset="0"/>
                        <a:buNone/>
                      </a:pPr>
                      <a:r>
                        <a:rPr lang="en-US" sz="2000" dirty="0">
                          <a:solidFill>
                            <a:srgbClr val="000000"/>
                          </a:solidFill>
                          <a:latin typeface="Arial Nova" panose="020B0504020202020204" pitchFamily="34" charset="0"/>
                        </a:rPr>
                        <a:t>For </a:t>
                      </a:r>
                      <a:r>
                        <a:rPr lang="en-US" sz="2000" kern="1200" dirty="0" err="1">
                          <a:solidFill>
                            <a:schemeClr val="dk1"/>
                          </a:solidFill>
                          <a:effectLst/>
                          <a:latin typeface="Arial Nova" panose="020B0504020202020204" pitchFamily="34" charset="0"/>
                          <a:ea typeface="+mn-ea"/>
                          <a:cs typeface="+mn-cs"/>
                        </a:rPr>
                        <a:t>Hg</a:t>
                      </a:r>
                      <a:r>
                        <a:rPr lang="en-US" sz="2000" kern="1200" baseline="30000" dirty="0" err="1">
                          <a:solidFill>
                            <a:schemeClr val="dk1"/>
                          </a:solidFill>
                          <a:effectLst/>
                          <a:latin typeface="Arial Nova" panose="020B0504020202020204" pitchFamily="34" charset="0"/>
                          <a:ea typeface="+mn-ea"/>
                          <a:cs typeface="+mn-cs"/>
                        </a:rPr>
                        <a:t>o</a:t>
                      </a:r>
                      <a:r>
                        <a:rPr lang="en-US" sz="2000" dirty="0">
                          <a:solidFill>
                            <a:srgbClr val="000000"/>
                          </a:solidFill>
                          <a:latin typeface="Arial Nova" panose="020B0504020202020204" pitchFamily="34" charset="0"/>
                        </a:rPr>
                        <a:t>, the measurement error (ME) &lt;5% of the span value at the zero-, mid-, and high-level reference gas concentrations. </a:t>
                      </a:r>
                    </a:p>
                    <a:p>
                      <a:endParaRPr lang="en-US" sz="2000" dirty="0">
                        <a:latin typeface="Arial Nova" panose="020B0504020202020204" pitchFamily="34" charset="0"/>
                      </a:endParaRPr>
                    </a:p>
                  </a:txBody>
                  <a:tcPr/>
                </a:tc>
                <a:tc>
                  <a:txBody>
                    <a:bodyPr/>
                    <a:lstStyle/>
                    <a:p>
                      <a:pPr marL="0" lvl="0" indent="0" algn="l">
                        <a:buFont typeface="Courier New" panose="02070309020205020404" pitchFamily="49" charset="0"/>
                        <a:buNone/>
                      </a:pPr>
                      <a:r>
                        <a:rPr lang="en-US" sz="2000">
                          <a:solidFill>
                            <a:srgbClr val="000000"/>
                          </a:solidFill>
                          <a:latin typeface="Arial Nova" panose="020B0504020202020204" pitchFamily="34" charset="0"/>
                        </a:rPr>
                        <a:t>CEMS &lt;5% of the span value on any of the 7 days of the CD test.</a:t>
                      </a:r>
                    </a:p>
                    <a:p>
                      <a:pPr marL="800100" lvl="1" indent="-342900" algn="l">
                        <a:buFont typeface="Arial" panose="020B0604020202020204" pitchFamily="34" charset="0"/>
                        <a:buChar char="•"/>
                      </a:pPr>
                      <a:r>
                        <a:rPr lang="en-US" sz="2000">
                          <a:solidFill>
                            <a:srgbClr val="000000"/>
                          </a:solidFill>
                          <a:latin typeface="Arial Nova" panose="020B0504020202020204" pitchFamily="34" charset="0"/>
                        </a:rPr>
                        <a:t>Use zero-level gas and either mid- or high-level gas.</a:t>
                      </a:r>
                    </a:p>
                    <a:p>
                      <a:endParaRPr lang="en-US" sz="2000">
                        <a:latin typeface="Arial Nova" panose="020B0504020202020204" pitchFamily="34" charset="0"/>
                      </a:endParaRPr>
                    </a:p>
                  </a:txBody>
                  <a:tcPr/>
                </a:tc>
                <a:extLst>
                  <a:ext uri="{0D108BD9-81ED-4DB2-BD59-A6C34878D82A}">
                    <a16:rowId xmlns:a16="http://schemas.microsoft.com/office/drawing/2014/main" val="369537478"/>
                  </a:ext>
                </a:extLst>
              </a:tr>
              <a:tr h="1275368">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000">
                          <a:solidFill>
                            <a:srgbClr val="000000"/>
                          </a:solidFill>
                          <a:latin typeface="Arial Nova" panose="020B0504020202020204" pitchFamily="34" charset="0"/>
                        </a:rPr>
                        <a:t>For HgCl</a:t>
                      </a:r>
                      <a:r>
                        <a:rPr lang="en-US" sz="2000" baseline="-25000">
                          <a:solidFill>
                            <a:srgbClr val="000000"/>
                          </a:solidFill>
                          <a:latin typeface="Arial Nova" panose="020B0504020202020204" pitchFamily="34" charset="0"/>
                        </a:rPr>
                        <a:t>2</a:t>
                      </a:r>
                      <a:r>
                        <a:rPr lang="en-US" sz="2000">
                          <a:solidFill>
                            <a:srgbClr val="000000"/>
                          </a:solidFill>
                          <a:latin typeface="Arial Nova" panose="020B0504020202020204" pitchFamily="34" charset="0"/>
                        </a:rPr>
                        <a:t>, the ME &lt;10% of the span value at the zero-, mid-, and high-level reference gas concentrations.</a:t>
                      </a:r>
                    </a:p>
                    <a:p>
                      <a:endParaRPr lang="en-US" sz="2000">
                        <a:latin typeface="Arial Nova" panose="020B0504020202020204" pitchFamily="34" charset="0"/>
                      </a:endParaRPr>
                    </a:p>
                  </a:txBody>
                  <a:tcPr/>
                </a:tc>
                <a:tc>
                  <a:txBody>
                    <a:bodyPr/>
                    <a:lstStyle/>
                    <a:p>
                      <a:endParaRPr lang="en-US" sz="2000" dirty="0">
                        <a:latin typeface="Arial Nova" panose="020B0504020202020204" pitchFamily="34" charset="0"/>
                      </a:endParaRPr>
                    </a:p>
                  </a:txBody>
                  <a:tcPr/>
                </a:tc>
                <a:extLst>
                  <a:ext uri="{0D108BD9-81ED-4DB2-BD59-A6C34878D82A}">
                    <a16:rowId xmlns:a16="http://schemas.microsoft.com/office/drawing/2014/main" val="1265747358"/>
                  </a:ext>
                </a:extLst>
              </a:tr>
            </a:tbl>
          </a:graphicData>
        </a:graphic>
      </p:graphicFrame>
      <p:sp>
        <p:nvSpPr>
          <p:cNvPr id="5" name="Slide Number Placeholder 4">
            <a:extLst>
              <a:ext uri="{FF2B5EF4-FFF2-40B4-BE49-F238E27FC236}">
                <a16:creationId xmlns:a16="http://schemas.microsoft.com/office/drawing/2014/main" id="{89D1BB30-0840-46D2-9087-88CFC19C897C}"/>
              </a:ext>
            </a:extLst>
          </p:cNvPr>
          <p:cNvSpPr>
            <a:spLocks noGrp="1"/>
          </p:cNvSpPr>
          <p:nvPr>
            <p:ph type="sldNum" sz="quarter" idx="4"/>
          </p:nvPr>
        </p:nvSpPr>
        <p:spPr>
          <a:xfrm>
            <a:off x="9179694" y="6405885"/>
            <a:ext cx="2743200" cy="365125"/>
          </a:xfrm>
        </p:spPr>
        <p:txBody>
          <a:bodyPr/>
          <a:lstStyle/>
          <a:p>
            <a:fld id="{9F6A1695-EE1A-47E5-B690-CB114231B8B2}" type="slidenum">
              <a:rPr lang="en-US" smtClean="0"/>
              <a:t>150</a:t>
            </a:fld>
            <a:endParaRPr lang="en-US"/>
          </a:p>
        </p:txBody>
      </p:sp>
    </p:spTree>
    <p:custDataLst>
      <p:tags r:id="rId1"/>
    </p:custDataLst>
    <p:extLst>
      <p:ext uri="{BB962C8B-B14F-4D97-AF65-F5344CB8AC3E}">
        <p14:creationId xmlns:p14="http://schemas.microsoft.com/office/powerpoint/2010/main" val="23481012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31788" y="286865"/>
            <a:ext cx="11590136" cy="1086678"/>
          </a:xfrm>
        </p:spPr>
        <p:txBody>
          <a:bodyPr>
            <a:noAutofit/>
          </a:bodyPr>
          <a:lstStyle/>
          <a:p>
            <a:r>
              <a:rPr lang="en-US" sz="4400"/>
              <a:t>Relative Accuracy and Reference Methods</a:t>
            </a:r>
          </a:p>
        </p:txBody>
      </p:sp>
      <p:graphicFrame>
        <p:nvGraphicFramePr>
          <p:cNvPr id="4" name="Table 10">
            <a:extLst>
              <a:ext uri="{FF2B5EF4-FFF2-40B4-BE49-F238E27FC236}">
                <a16:creationId xmlns:a16="http://schemas.microsoft.com/office/drawing/2014/main" id="{DA8415E2-F48C-4B70-8036-49AF5F25D089}"/>
              </a:ext>
            </a:extLst>
          </p:cNvPr>
          <p:cNvGraphicFramePr>
            <a:graphicFrameLocks noGrp="1"/>
          </p:cNvGraphicFramePr>
          <p:nvPr>
            <p:extLst>
              <p:ext uri="{D42A27DB-BD31-4B8C-83A1-F6EECF244321}">
                <p14:modId xmlns:p14="http://schemas.microsoft.com/office/powerpoint/2010/main" val="789933640"/>
              </p:ext>
            </p:extLst>
          </p:nvPr>
        </p:nvGraphicFramePr>
        <p:xfrm>
          <a:off x="331788" y="1253226"/>
          <a:ext cx="11451406" cy="4786939"/>
        </p:xfrm>
        <a:graphic>
          <a:graphicData uri="http://schemas.openxmlformats.org/drawingml/2006/table">
            <a:tbl>
              <a:tblPr firstRow="1" bandRow="1">
                <a:tableStyleId>{21E4AEA4-8DFA-4A89-87EB-49C32662AFE0}</a:tableStyleId>
              </a:tblPr>
              <a:tblGrid>
                <a:gridCol w="5725703">
                  <a:extLst>
                    <a:ext uri="{9D8B030D-6E8A-4147-A177-3AD203B41FA5}">
                      <a16:colId xmlns:a16="http://schemas.microsoft.com/office/drawing/2014/main" val="3836617018"/>
                    </a:ext>
                  </a:extLst>
                </a:gridCol>
                <a:gridCol w="5725703">
                  <a:extLst>
                    <a:ext uri="{9D8B030D-6E8A-4147-A177-3AD203B41FA5}">
                      <a16:colId xmlns:a16="http://schemas.microsoft.com/office/drawing/2014/main" val="4237561708"/>
                    </a:ext>
                  </a:extLst>
                </a:gridCol>
              </a:tblGrid>
              <a:tr h="681506">
                <a:tc>
                  <a:txBody>
                    <a:bodyPr/>
                    <a:lstStyle/>
                    <a:p>
                      <a:pPr algn="ctr"/>
                      <a:r>
                        <a:rPr lang="en-US" sz="2000">
                          <a:latin typeface="Arial Nova" panose="020B0504020202020204" pitchFamily="34" charset="0"/>
                        </a:rPr>
                        <a:t>Relative Accuracy Test</a:t>
                      </a:r>
                    </a:p>
                    <a:p>
                      <a:pPr algn="ctr"/>
                      <a:endParaRPr lang="en-US" sz="2000">
                        <a:latin typeface="Arial Nova" panose="020B0504020202020204" pitchFamily="34" charset="0"/>
                      </a:endParaRPr>
                    </a:p>
                  </a:txBody>
                  <a:tcPr/>
                </a:tc>
                <a:tc>
                  <a:txBody>
                    <a:bodyPr/>
                    <a:lstStyle/>
                    <a:p>
                      <a:pPr algn="ctr"/>
                      <a:r>
                        <a:rPr lang="en-US" sz="2000">
                          <a:latin typeface="Arial Nova" panose="020B0504020202020204" pitchFamily="34" charset="0"/>
                        </a:rPr>
                        <a:t>Reference Methods</a:t>
                      </a:r>
                    </a:p>
                    <a:p>
                      <a:pPr algn="ctr"/>
                      <a:endParaRPr lang="en-US" sz="2000">
                        <a:latin typeface="Arial Nova" panose="020B0504020202020204" pitchFamily="34" charset="0"/>
                      </a:endParaRPr>
                    </a:p>
                  </a:txBody>
                  <a:tcPr anchor="ctr"/>
                </a:tc>
                <a:extLst>
                  <a:ext uri="{0D108BD9-81ED-4DB2-BD59-A6C34878D82A}">
                    <a16:rowId xmlns:a16="http://schemas.microsoft.com/office/drawing/2014/main" val="4184985407"/>
                  </a:ext>
                </a:extLst>
              </a:tr>
              <a:tr h="2470459">
                <a:tc>
                  <a:txBody>
                    <a:bodyPr/>
                    <a:lstStyle/>
                    <a:p>
                      <a:pPr marL="0" lvl="0" indent="0" algn="l">
                        <a:buFont typeface="Courier New" panose="02070309020205020404" pitchFamily="49" charset="0"/>
                        <a:buNone/>
                      </a:pPr>
                      <a:r>
                        <a:rPr lang="en-US" sz="2000">
                          <a:solidFill>
                            <a:srgbClr val="000000"/>
                          </a:solidFill>
                          <a:latin typeface="Arial Nova" panose="020B0504020202020204" pitchFamily="34" charset="0"/>
                        </a:rPr>
                        <a:t>CEMS &lt;20% of the mean value of the RM test data in terms of units of μg/scm</a:t>
                      </a:r>
                    </a:p>
                    <a:p>
                      <a:pPr marL="0" lvl="0" indent="0" algn="l">
                        <a:buFont typeface="Courier New" panose="02070309020205020404" pitchFamily="49" charset="0"/>
                        <a:buNone/>
                      </a:pPr>
                      <a:endParaRPr lang="en-US" sz="2000">
                        <a:solidFill>
                          <a:srgbClr val="000000"/>
                        </a:solidFill>
                        <a:latin typeface="Arial Nova" panose="020B0504020202020204" pitchFamily="34" charset="0"/>
                      </a:endParaRPr>
                    </a:p>
                    <a:p>
                      <a:pPr marL="800100" marR="0" lvl="1"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2000">
                          <a:solidFill>
                            <a:srgbClr val="000000"/>
                          </a:solidFill>
                          <a:latin typeface="Arial Nova" panose="020B0504020202020204" pitchFamily="34" charset="0"/>
                        </a:rPr>
                        <a:t>Alternatively, if the mean RM &lt;5.0 μg/scm, the results are acceptable if the absolute value of the difference between the mean RM and CEMS values &lt;1.0 μg/scm.  </a:t>
                      </a:r>
                    </a:p>
                  </a:txBody>
                  <a:tcPr/>
                </a:tc>
                <a:tc>
                  <a:txBody>
                    <a:bodyPr/>
                    <a:lstStyle/>
                    <a:p>
                      <a:pPr marL="0" lvl="0" indent="0" algn="l">
                        <a:buFont typeface="Courier New" panose="02070309020205020404" pitchFamily="49" charset="0"/>
                        <a:buNone/>
                      </a:pPr>
                      <a:r>
                        <a:rPr lang="en-US" sz="2000">
                          <a:solidFill>
                            <a:srgbClr val="000000"/>
                          </a:solidFill>
                          <a:latin typeface="Arial Nova" panose="020B0504020202020204" pitchFamily="34" charset="0"/>
                        </a:rPr>
                        <a:t>Method 29 and ASTM 6784, filterable portion not included.</a:t>
                      </a:r>
                    </a:p>
                    <a:p>
                      <a:pPr marL="800100" lvl="1" indent="-342900" algn="l">
                        <a:buFont typeface="Arial" panose="020B0604020202020204" pitchFamily="34" charset="0"/>
                        <a:buChar char="•"/>
                      </a:pPr>
                      <a:r>
                        <a:rPr lang="en-US" sz="2000">
                          <a:solidFill>
                            <a:srgbClr val="000000"/>
                          </a:solidFill>
                          <a:latin typeface="Arial Nova" panose="020B0504020202020204" pitchFamily="34" charset="0"/>
                        </a:rPr>
                        <a:t>Determine number of sampling points by Method 1.</a:t>
                      </a:r>
                    </a:p>
                    <a:p>
                      <a:pPr marL="800100" lvl="1" indent="-342900" algn="l">
                        <a:buFont typeface="Arial" panose="020B0604020202020204" pitchFamily="34" charset="0"/>
                        <a:buChar char="•"/>
                      </a:pPr>
                      <a:r>
                        <a:rPr lang="en-US" sz="2000">
                          <a:solidFill>
                            <a:srgbClr val="000000"/>
                          </a:solidFill>
                          <a:latin typeface="Arial Nova" panose="020B0504020202020204" pitchFamily="34" charset="0"/>
                        </a:rPr>
                        <a:t>Minimum of nine 2-hour test runs.</a:t>
                      </a:r>
                    </a:p>
                    <a:p>
                      <a:endParaRPr lang="en-US" sz="2000">
                        <a:latin typeface="Arial Nova" panose="020B0504020202020204" pitchFamily="34" charset="0"/>
                      </a:endParaRPr>
                    </a:p>
                  </a:txBody>
                  <a:tcPr/>
                </a:tc>
                <a:extLst>
                  <a:ext uri="{0D108BD9-81ED-4DB2-BD59-A6C34878D82A}">
                    <a16:rowId xmlns:a16="http://schemas.microsoft.com/office/drawing/2014/main" val="369537478"/>
                  </a:ext>
                </a:extLst>
              </a:tr>
              <a:tr h="1575982">
                <a:tc>
                  <a:txBody>
                    <a:bodyPr/>
                    <a:lstStyle/>
                    <a:p>
                      <a:endParaRPr lang="en-US" sz="2000">
                        <a:latin typeface="Arial Nova" panose="020B0504020202020204" pitchFamily="34" charset="0"/>
                      </a:endParaRPr>
                    </a:p>
                  </a:txBody>
                  <a:tcPr/>
                </a:tc>
                <a:tc>
                  <a:txBody>
                    <a:bodyPr/>
                    <a:lstStyle/>
                    <a:p>
                      <a:pPr marL="0" lvl="0" indent="0" algn="l">
                        <a:buFont typeface="Courier New" panose="02070309020205020404" pitchFamily="49" charset="0"/>
                        <a:buNone/>
                      </a:pPr>
                      <a:r>
                        <a:rPr lang="en-US" sz="2000">
                          <a:solidFill>
                            <a:srgbClr val="000000"/>
                          </a:solidFill>
                          <a:latin typeface="Arial Nova" panose="020B0504020202020204" pitchFamily="34" charset="0"/>
                        </a:rPr>
                        <a:t>Method 30A and 30B</a:t>
                      </a:r>
                    </a:p>
                    <a:p>
                      <a:pPr marL="800100" lvl="1" indent="-342900" algn="l">
                        <a:buFont typeface="Arial" panose="020B0604020202020204" pitchFamily="34" charset="0"/>
                        <a:buChar char="•"/>
                      </a:pPr>
                      <a:r>
                        <a:rPr lang="en-US" sz="2000">
                          <a:solidFill>
                            <a:srgbClr val="000000"/>
                          </a:solidFill>
                          <a:latin typeface="Arial Nova" panose="020B0504020202020204" pitchFamily="34" charset="0"/>
                        </a:rPr>
                        <a:t>Use 12 sampling points according to Method 1.</a:t>
                      </a:r>
                    </a:p>
                    <a:p>
                      <a:pPr marL="800100" lvl="1" indent="-342900" algn="l">
                        <a:buFont typeface="Arial" panose="020B0604020202020204" pitchFamily="34" charset="0"/>
                        <a:buChar char="•"/>
                      </a:pPr>
                      <a:r>
                        <a:rPr lang="en-US" sz="2000">
                          <a:solidFill>
                            <a:srgbClr val="000000"/>
                          </a:solidFill>
                          <a:latin typeface="Arial Nova" panose="020B0504020202020204" pitchFamily="34" charset="0"/>
                        </a:rPr>
                        <a:t>Minimum of nine 30-minute test runs.</a:t>
                      </a:r>
                    </a:p>
                    <a:p>
                      <a:endParaRPr lang="en-US" sz="2000">
                        <a:latin typeface="Arial Nova" panose="020B0504020202020204" pitchFamily="34" charset="0"/>
                      </a:endParaRPr>
                    </a:p>
                  </a:txBody>
                  <a:tcPr/>
                </a:tc>
                <a:extLst>
                  <a:ext uri="{0D108BD9-81ED-4DB2-BD59-A6C34878D82A}">
                    <a16:rowId xmlns:a16="http://schemas.microsoft.com/office/drawing/2014/main" val="1265747358"/>
                  </a:ext>
                </a:extLst>
              </a:tr>
            </a:tbl>
          </a:graphicData>
        </a:graphic>
      </p:graphicFrame>
    </p:spTree>
    <p:custDataLst>
      <p:tags r:id="rId1"/>
    </p:custDataLst>
    <p:extLst>
      <p:ext uri="{BB962C8B-B14F-4D97-AF65-F5344CB8AC3E}">
        <p14:creationId xmlns:p14="http://schemas.microsoft.com/office/powerpoint/2010/main" val="4489772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C672DD-D1B3-404C-848C-B1234ECF2FB1}"/>
              </a:ext>
            </a:extLst>
          </p:cNvPr>
          <p:cNvSpPr>
            <a:spLocks noGrp="1"/>
          </p:cNvSpPr>
          <p:nvPr>
            <p:ph type="title"/>
          </p:nvPr>
        </p:nvSpPr>
        <p:spPr>
          <a:xfrm>
            <a:off x="216306" y="175507"/>
            <a:ext cx="11656194" cy="852703"/>
          </a:xfrm>
        </p:spPr>
        <p:txBody>
          <a:bodyPr>
            <a:normAutofit fontScale="90000"/>
          </a:bodyPr>
          <a:lstStyle/>
          <a:p>
            <a:r>
              <a:rPr lang="en-US" sz="2200" b="1"/>
              <a:t>Procedure 5 - </a:t>
            </a:r>
            <a:r>
              <a:rPr lang="en-US" sz="2200"/>
              <a:t>Quality Assurance Requirements For Vapor Phase Mercury CEMS And Sorbent Trap Monitoring Systems Used For Compliance Determination At Stationary Sources</a:t>
            </a:r>
            <a:br>
              <a:rPr lang="en-US" sz="1600"/>
            </a:br>
            <a:br>
              <a:rPr lang="en-US" sz="4900"/>
            </a:br>
            <a:endParaRPr lang="en-US" sz="4900"/>
          </a:p>
        </p:txBody>
      </p:sp>
      <p:sp>
        <p:nvSpPr>
          <p:cNvPr id="5" name="TextBox 4">
            <a:extLst>
              <a:ext uri="{FF2B5EF4-FFF2-40B4-BE49-F238E27FC236}">
                <a16:creationId xmlns:a16="http://schemas.microsoft.com/office/drawing/2014/main" id="{3B395FA4-B466-497E-8CE9-5A7B1AF53E6F}"/>
              </a:ext>
            </a:extLst>
          </p:cNvPr>
          <p:cNvSpPr txBox="1"/>
          <p:nvPr/>
        </p:nvSpPr>
        <p:spPr>
          <a:xfrm>
            <a:off x="269106" y="1348187"/>
            <a:ext cx="6109924" cy="753642"/>
          </a:xfrm>
          <a:prstGeom prst="rect">
            <a:avLst/>
          </a:prstGeom>
          <a:solidFill>
            <a:schemeClr val="accent5">
              <a:lumMod val="20000"/>
              <a:lumOff val="80000"/>
            </a:schemeClr>
          </a:solidFill>
          <a:ln>
            <a:noFill/>
          </a:ln>
        </p:spPr>
        <p:style>
          <a:lnRef idx="1">
            <a:schemeClr val="accent1"/>
          </a:lnRef>
          <a:fillRef idx="2">
            <a:schemeClr val="accent1"/>
          </a:fillRef>
          <a:effectRef idx="1">
            <a:schemeClr val="accent1"/>
          </a:effectRef>
          <a:fontRef idx="minor">
            <a:schemeClr val="dk1"/>
          </a:fontRef>
        </p:style>
        <p:txBody>
          <a:bodyPr rtlCol="0" anchor="ctr"/>
          <a:lstStyle>
            <a:defPPr>
              <a:defRPr lang="en-US"/>
            </a:defPPr>
            <a:lvl1pPr>
              <a:defRPr sz="2200" b="1">
                <a:solidFill>
                  <a:srgbClr val="000000"/>
                </a:solidFill>
                <a:latin typeface="Arial Nova" panose="020B0504020202020204" pitchFamily="34" charset="0"/>
              </a:defRPr>
            </a:lvl1pPr>
            <a:lvl2pPr>
              <a:defRPr>
                <a:solidFill>
                  <a:schemeClr val="dk1"/>
                </a:solidFill>
              </a:defRPr>
            </a:lvl2pPr>
            <a:lvl3pPr>
              <a:defRPr>
                <a:solidFill>
                  <a:schemeClr val="dk1"/>
                </a:solidFill>
              </a:defRPr>
            </a:lvl3pPr>
            <a:lvl4pPr>
              <a:defRPr>
                <a:solidFill>
                  <a:schemeClr val="dk1"/>
                </a:solidFill>
              </a:defRPr>
            </a:lvl4pPr>
            <a:lvl5pPr>
              <a:defRPr>
                <a:solidFill>
                  <a:schemeClr val="dk1"/>
                </a:solidFill>
              </a:defRPr>
            </a:lvl5pPr>
            <a:lvl6pPr>
              <a:defRPr>
                <a:solidFill>
                  <a:schemeClr val="dk1"/>
                </a:solidFill>
              </a:defRPr>
            </a:lvl6pPr>
            <a:lvl7pPr>
              <a:defRPr>
                <a:solidFill>
                  <a:schemeClr val="dk1"/>
                </a:solidFill>
              </a:defRPr>
            </a:lvl7pPr>
            <a:lvl8pPr>
              <a:defRPr>
                <a:solidFill>
                  <a:schemeClr val="dk1"/>
                </a:solidFill>
              </a:defRPr>
            </a:lvl8pPr>
            <a:lvl9pPr>
              <a:defRPr>
                <a:solidFill>
                  <a:schemeClr val="dk1"/>
                </a:solidFill>
              </a:defRPr>
            </a:lvl9pPr>
          </a:lstStyle>
          <a:p>
            <a:r>
              <a:rPr lang="en-US" sz="2400"/>
              <a:t>What are the basic functions of Procedure 5?</a:t>
            </a:r>
          </a:p>
        </p:txBody>
      </p:sp>
      <p:sp>
        <p:nvSpPr>
          <p:cNvPr id="3" name="Content Placeholder 2">
            <a:extLst>
              <a:ext uri="{FF2B5EF4-FFF2-40B4-BE49-F238E27FC236}">
                <a16:creationId xmlns:a16="http://schemas.microsoft.com/office/drawing/2014/main" id="{5B53861B-9D47-409B-91F5-014C7B68C135}"/>
              </a:ext>
            </a:extLst>
          </p:cNvPr>
          <p:cNvSpPr>
            <a:spLocks noGrp="1"/>
          </p:cNvSpPr>
          <p:nvPr>
            <p:ph idx="1"/>
          </p:nvPr>
        </p:nvSpPr>
        <p:spPr>
          <a:xfrm>
            <a:off x="269106" y="2321225"/>
            <a:ext cx="5607819" cy="4001516"/>
          </a:xfrm>
          <a:prstGeom prst="rect">
            <a:avLst/>
          </a:prstGeom>
        </p:spPr>
        <p:txBody>
          <a:bodyPr anchor="t">
            <a:normAutofit lnSpcReduction="10000"/>
          </a:bodyPr>
          <a:lstStyle/>
          <a:p>
            <a:pPr marL="452247" lvl="1" indent="-342900">
              <a:spcBef>
                <a:spcPts val="0"/>
              </a:spcBef>
            </a:pPr>
            <a:r>
              <a:rPr lang="en-US">
                <a:solidFill>
                  <a:srgbClr val="000000"/>
                </a:solidFill>
              </a:rPr>
              <a:t>To ensure Hg CEMS (vapor recovery or sorbent trap) meet acceptable standards for determining compliance on an ongoing basis:</a:t>
            </a:r>
          </a:p>
          <a:p>
            <a:pPr marL="109347" lvl="1" indent="0">
              <a:spcBef>
                <a:spcPts val="0"/>
              </a:spcBef>
              <a:buNone/>
            </a:pPr>
            <a:endParaRPr lang="en-US">
              <a:solidFill>
                <a:srgbClr val="000000"/>
              </a:solidFill>
            </a:endParaRPr>
          </a:p>
          <a:p>
            <a:pPr marL="1147191" lvl="4" indent="-342900">
              <a:spcBef>
                <a:spcPts val="0"/>
              </a:spcBef>
            </a:pPr>
            <a:r>
              <a:rPr lang="en-US">
                <a:solidFill>
                  <a:srgbClr val="000000"/>
                </a:solidFill>
              </a:rPr>
              <a:t>Assessment of the quality of Hg CEMS data</a:t>
            </a:r>
          </a:p>
          <a:p>
            <a:pPr marL="804291" lvl="4" indent="0">
              <a:spcBef>
                <a:spcPts val="0"/>
              </a:spcBef>
              <a:buNone/>
            </a:pPr>
            <a:endParaRPr lang="en-US">
              <a:solidFill>
                <a:srgbClr val="000000"/>
              </a:solidFill>
            </a:endParaRPr>
          </a:p>
          <a:p>
            <a:pPr marL="1147191" lvl="4" indent="-342900">
              <a:spcBef>
                <a:spcPts val="0"/>
              </a:spcBef>
            </a:pPr>
            <a:r>
              <a:rPr lang="en-US">
                <a:solidFill>
                  <a:srgbClr val="000000"/>
                </a:solidFill>
              </a:rPr>
              <a:t>Control and improvement of the quality of Hg CEMS data by implementing QC requirements and corrective actions</a:t>
            </a:r>
          </a:p>
          <a:p>
            <a:pPr marL="804291" lvl="4" indent="0">
              <a:spcBef>
                <a:spcPts val="0"/>
              </a:spcBef>
              <a:buNone/>
            </a:pPr>
            <a:endParaRPr lang="en-US">
              <a:solidFill>
                <a:srgbClr val="000000"/>
              </a:solidFill>
            </a:endParaRPr>
          </a:p>
          <a:p>
            <a:pPr marL="1147191" lvl="4" indent="-342900">
              <a:spcBef>
                <a:spcPts val="0"/>
              </a:spcBef>
            </a:pPr>
            <a:r>
              <a:rPr lang="en-US">
                <a:solidFill>
                  <a:srgbClr val="000000"/>
                </a:solidFill>
              </a:rPr>
              <a:t>Specification of QC requirements</a:t>
            </a:r>
          </a:p>
          <a:p>
            <a:pPr>
              <a:spcBef>
                <a:spcPts val="0"/>
              </a:spcBef>
              <a:buFont typeface="Arial" panose="020B0602020104020603" pitchFamily="34" charset="0"/>
              <a:buChar char="•"/>
            </a:pPr>
            <a:endParaRPr lang="en-US" sz="2800">
              <a:solidFill>
                <a:srgbClr val="000000"/>
              </a:solidFill>
            </a:endParaRPr>
          </a:p>
        </p:txBody>
      </p:sp>
      <p:pic>
        <p:nvPicPr>
          <p:cNvPr id="7" name="Picture Placeholder 6" descr="Mercury periodic table of elements symbol">
            <a:extLst>
              <a:ext uri="{FF2B5EF4-FFF2-40B4-BE49-F238E27FC236}">
                <a16:creationId xmlns:a16="http://schemas.microsoft.com/office/drawing/2014/main" id="{1D14C92D-7E72-4309-B757-48E727D413D1}"/>
              </a:ext>
            </a:extLst>
          </p:cNvPr>
          <p:cNvPicPr>
            <a:picLocks noGrp="1" noChangeAspect="1"/>
          </p:cNvPicPr>
          <p:nvPr>
            <p:ph type="pic" sz="quarter" idx="10"/>
          </p:nvPr>
        </p:nvPicPr>
        <p:blipFill>
          <a:blip r:embed="rId4" cstate="print">
            <a:extLst>
              <a:ext uri="{28A0092B-C50C-407E-A947-70E740481C1C}">
                <a14:useLocalDpi xmlns:a14="http://schemas.microsoft.com/office/drawing/2010/main" val="0"/>
              </a:ext>
            </a:extLst>
          </a:blip>
          <a:srcRect/>
          <a:stretch/>
        </p:blipFill>
        <p:spPr>
          <a:xfrm>
            <a:off x="6673227" y="1297062"/>
            <a:ext cx="5012934" cy="5025679"/>
          </a:xfrm>
        </p:spPr>
      </p:pic>
      <p:sp>
        <p:nvSpPr>
          <p:cNvPr id="4" name="Slide Number Placeholder 3">
            <a:extLst>
              <a:ext uri="{FF2B5EF4-FFF2-40B4-BE49-F238E27FC236}">
                <a16:creationId xmlns:a16="http://schemas.microsoft.com/office/drawing/2014/main" id="{8E6B6257-1931-4B84-82E0-88F6EBBCD902}"/>
              </a:ext>
            </a:extLst>
          </p:cNvPr>
          <p:cNvSpPr>
            <a:spLocks noGrp="1"/>
          </p:cNvSpPr>
          <p:nvPr>
            <p:ph type="sldNum" sz="quarter" idx="4"/>
          </p:nvPr>
        </p:nvSpPr>
        <p:spPr>
          <a:prstGeom prst="rect">
            <a:avLst/>
          </a:prstGeom>
        </p:spPr>
        <p:txBody>
          <a:bodyPr vert="horz" lIns="91440" tIns="45720" rIns="91440" bIns="45720" rtlCol="0" anchor="ctr">
            <a:normAutofit/>
          </a:bodyP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spcAft>
                <a:spcPts val="600"/>
              </a:spcAft>
            </a:pPr>
            <a:fld id="{C3CD3A00-C749-4249-ACBF-5E67D3B19FA7}" type="slidenum">
              <a:rPr lang="en-US">
                <a:latin typeface="Arial Nova" panose="020B0504020202020204" pitchFamily="34" charset="0"/>
              </a:rPr>
              <a:pPr>
                <a:spcAft>
                  <a:spcPts val="600"/>
                </a:spcAft>
              </a:pPr>
              <a:t>152</a:t>
            </a:fld>
            <a:endParaRPr lang="en-US">
              <a:latin typeface="Arial Nova" panose="020B0504020202020204" pitchFamily="34" charset="0"/>
            </a:endParaRPr>
          </a:p>
        </p:txBody>
      </p:sp>
    </p:spTree>
    <p:custDataLst>
      <p:tags r:id="rId1"/>
    </p:custDataLst>
    <p:extLst>
      <p:ext uri="{BB962C8B-B14F-4D97-AF65-F5344CB8AC3E}">
        <p14:creationId xmlns:p14="http://schemas.microsoft.com/office/powerpoint/2010/main" val="37999743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92358" y="2308860"/>
            <a:ext cx="4919722" cy="2001496"/>
          </a:xfrm>
          <a:prstGeom prst="rect">
            <a:avLst/>
          </a:prstGeom>
        </p:spPr>
        <p:txBody>
          <a:bodyPr anchor="ctr" anchorCtr="1">
            <a:noAutofit/>
          </a:bodyPr>
          <a:lstStyle/>
          <a:p>
            <a:pPr>
              <a:lnSpc>
                <a:spcPct val="90000"/>
              </a:lnSpc>
            </a:pPr>
            <a:r>
              <a:rPr lang="en-US" sz="4400" b="1">
                <a:solidFill>
                  <a:srgbClr val="2A6CB2"/>
                </a:solidFill>
                <a:latin typeface="Arial Nova" panose="020B0504020202020204" pitchFamily="34" charset="0"/>
              </a:rPr>
              <a:t>Procedure 5:  </a:t>
            </a:r>
            <a:br>
              <a:rPr lang="en-US" sz="4400" b="1">
                <a:solidFill>
                  <a:srgbClr val="2A6CB2"/>
                </a:solidFill>
                <a:latin typeface="Arial Nova" panose="020B0504020202020204" pitchFamily="34" charset="0"/>
              </a:rPr>
            </a:br>
            <a:r>
              <a:rPr lang="en-US" sz="4400" b="1">
                <a:solidFill>
                  <a:srgbClr val="2A6CB2"/>
                </a:solidFill>
                <a:latin typeface="Arial Nova" panose="020B0504020202020204" pitchFamily="34" charset="0"/>
              </a:rPr>
              <a:t>Quality Control Requirements</a:t>
            </a:r>
            <a:endParaRPr lang="en-US" sz="4400">
              <a:solidFill>
                <a:srgbClr val="2A6CB2"/>
              </a:solidFill>
              <a:latin typeface="Arial Nova" panose="020B0504020202020204" pitchFamily="34" charset="0"/>
            </a:endParaRPr>
          </a:p>
        </p:txBody>
      </p:sp>
      <p:sp>
        <p:nvSpPr>
          <p:cNvPr id="3" name="Content Placeholder 2"/>
          <p:cNvSpPr>
            <a:spLocks noGrp="1"/>
          </p:cNvSpPr>
          <p:nvPr>
            <p:ph idx="4294967295"/>
          </p:nvPr>
        </p:nvSpPr>
        <p:spPr>
          <a:xfrm>
            <a:off x="5743831" y="555797"/>
            <a:ext cx="5255095" cy="5622934"/>
          </a:xfrm>
          <a:prstGeom prst="rect">
            <a:avLst/>
          </a:prstGeom>
        </p:spPr>
        <p:txBody>
          <a:bodyPr>
            <a:normAutofit/>
          </a:bodyPr>
          <a:lstStyle/>
          <a:p>
            <a:pPr marL="0" indent="0" algn="ctr">
              <a:buNone/>
            </a:pPr>
            <a:r>
              <a:rPr lang="en-US" sz="2800" b="1"/>
              <a:t>Minimum Requirements</a:t>
            </a:r>
            <a:endParaRPr lang="en-US" sz="2800"/>
          </a:p>
          <a:p>
            <a:endParaRPr lang="en-US" sz="2000" b="1"/>
          </a:p>
          <a:p>
            <a:pPr marL="264795" lvl="1"/>
            <a:r>
              <a:rPr lang="en-US" sz="2000"/>
              <a:t>CD checks </a:t>
            </a:r>
          </a:p>
          <a:p>
            <a:pPr marL="264795" lvl="1"/>
            <a:r>
              <a:rPr lang="en-US" sz="2000"/>
              <a:t>CD determination &amp; adjustment</a:t>
            </a:r>
          </a:p>
          <a:p>
            <a:pPr marL="264795" lvl="1"/>
            <a:r>
              <a:rPr lang="en-US" sz="2000"/>
              <a:t>Weekly system integrity check procedures</a:t>
            </a:r>
          </a:p>
          <a:p>
            <a:pPr marL="264795" lvl="1"/>
            <a:r>
              <a:rPr lang="en-US" sz="2000"/>
              <a:t>Routine operation, maintenance &amp; QA/QC procedures for the sorbent trap monitoring systems</a:t>
            </a:r>
          </a:p>
          <a:p>
            <a:pPr marL="264795" lvl="1"/>
            <a:r>
              <a:rPr lang="en-US" sz="2000"/>
              <a:t>Routine &amp; preventative maintenance procedures (including spare parts inventory)</a:t>
            </a:r>
          </a:p>
          <a:p>
            <a:pPr marL="264795" lvl="1"/>
            <a:r>
              <a:rPr lang="en-US" sz="2000"/>
              <a:t>Data recording, calculations &amp; reporting</a:t>
            </a:r>
          </a:p>
          <a:p>
            <a:pPr marL="264795" lvl="1"/>
            <a:r>
              <a:rPr lang="en-US" sz="2000"/>
              <a:t>Accuracy audit procedures</a:t>
            </a:r>
          </a:p>
          <a:p>
            <a:pPr marL="264795" lvl="1"/>
            <a:r>
              <a:rPr lang="en-US" sz="2000"/>
              <a:t>Program of corrective action for malfunctioning CEMS</a:t>
            </a:r>
          </a:p>
          <a:p>
            <a:pPr marL="264795" lvl="1"/>
            <a:endParaRPr lang="en-US" sz="1900"/>
          </a:p>
          <a:p>
            <a:pPr marL="264795" lvl="1"/>
            <a:endParaRPr lang="en-US" sz="1900"/>
          </a:p>
          <a:p>
            <a:endParaRPr lang="en-US" sz="1900"/>
          </a:p>
          <a:p>
            <a:endParaRPr lang="en-US" sz="1900"/>
          </a:p>
        </p:txBody>
      </p:sp>
      <p:sp>
        <p:nvSpPr>
          <p:cNvPr id="8" name="Slide Number Placeholder 3">
            <a:extLst>
              <a:ext uri="{FF2B5EF4-FFF2-40B4-BE49-F238E27FC236}">
                <a16:creationId xmlns:a16="http://schemas.microsoft.com/office/drawing/2014/main" id="{3412BA9F-6768-4558-AAAE-DD7E1D68F6B5}"/>
              </a:ext>
            </a:extLst>
          </p:cNvPr>
          <p:cNvSpPr>
            <a:spLocks noGrp="1"/>
          </p:cNvSpPr>
          <p:nvPr>
            <p:ph type="sldNum" sz="quarter" idx="4"/>
          </p:nvPr>
        </p:nvSpPr>
        <p:spPr>
          <a:xfrm>
            <a:off x="9179694" y="6405885"/>
            <a:ext cx="2743200" cy="365125"/>
          </a:xfrm>
        </p:spPr>
        <p:txBody>
          <a:bodyPr/>
          <a:lstStyle/>
          <a:p>
            <a:pPr>
              <a:spcAft>
                <a:spcPts val="600"/>
              </a:spcAft>
            </a:pPr>
            <a:fld id="{9F6A1695-EE1A-47E5-B690-CB114231B8B2}" type="slidenum">
              <a:rPr lang="en-US" smtClean="0"/>
              <a:pPr>
                <a:spcAft>
                  <a:spcPts val="600"/>
                </a:spcAft>
              </a:pPr>
              <a:t>153</a:t>
            </a:fld>
            <a:endParaRPr lang="en-US"/>
          </a:p>
        </p:txBody>
      </p:sp>
    </p:spTree>
    <p:custDataLst>
      <p:tags r:id="rId1"/>
    </p:custDataLst>
    <p:extLst>
      <p:ext uri="{BB962C8B-B14F-4D97-AF65-F5344CB8AC3E}">
        <p14:creationId xmlns:p14="http://schemas.microsoft.com/office/powerpoint/2010/main" val="37747668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1096C87B-2B2A-41E9-9C37-CDFDB508698B}"/>
              </a:ext>
            </a:extLst>
          </p:cNvPr>
          <p:cNvSpPr>
            <a:spLocks noGrp="1"/>
          </p:cNvSpPr>
          <p:nvPr>
            <p:ph type="title"/>
          </p:nvPr>
        </p:nvSpPr>
        <p:spPr>
          <a:xfrm>
            <a:off x="269107" y="276088"/>
            <a:ext cx="11656194" cy="753642"/>
          </a:xfrm>
        </p:spPr>
        <p:txBody>
          <a:bodyPr anchor="t">
            <a:normAutofit/>
          </a:bodyPr>
          <a:lstStyle/>
          <a:p>
            <a:r>
              <a:rPr lang="en-US" sz="4300"/>
              <a:t>Procedure 5: Calibration Drift Assessment</a:t>
            </a:r>
          </a:p>
        </p:txBody>
      </p:sp>
      <p:pic>
        <p:nvPicPr>
          <p:cNvPr id="6" name="Picture 5" descr="CD Requirement - Daily&#10;Check, record &amp; quantify CD at 2 concentrations; adjust CEMS calibration when one of the concentration CD exceeds 2 times the limits of the applicable PS; Recording Requirement for Automatic CD Adjusting CEMS &#10;Must be programmed to record the unadjusted concentration measure in the CD prior to resetting the calibration, if performed, or to record the adjustment; Criteria for Excessive CD&#10;OOC Definition- completion of 5th daily check in excess of two times limit of PS or first daily check exceeding 4 times limit of PS to first CD back within PS limit; CEMS Data Status During OOC Period - data cannot be used to determine compliance or to meet minimum data availability requirement">
            <a:extLst>
              <a:ext uri="{FF2B5EF4-FFF2-40B4-BE49-F238E27FC236}">
                <a16:creationId xmlns:a16="http://schemas.microsoft.com/office/drawing/2014/main" id="{A2F9B48E-6C63-491A-B581-29BED074FED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69106" y="1452587"/>
            <a:ext cx="11653788" cy="4719784"/>
          </a:xfrm>
          <a:prstGeom prst="rect">
            <a:avLst/>
          </a:prstGeom>
          <a:noFill/>
        </p:spPr>
      </p:pic>
      <p:sp>
        <p:nvSpPr>
          <p:cNvPr id="5" name="Slide Number Placeholder 4"/>
          <p:cNvSpPr>
            <a:spLocks noGrp="1"/>
          </p:cNvSpPr>
          <p:nvPr>
            <p:ph type="sldNum" sz="quarter" idx="4"/>
          </p:nvPr>
        </p:nvSpPr>
        <p:spPr>
          <a:xfrm>
            <a:off x="9179694" y="6405885"/>
            <a:ext cx="2743200" cy="365125"/>
          </a:xfrm>
        </p:spPr>
        <p:txBody>
          <a:bodyPr vert="horz" lIns="91440" tIns="45720" rIns="91440" bIns="45720" rtlCol="0" anchor="ctr">
            <a:normAutofit/>
          </a:bodyP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spcAft>
                <a:spcPts val="600"/>
              </a:spcAft>
            </a:pPr>
            <a:fld id="{C3CD3A00-C749-4249-ACBF-5E67D3B19FA7}" type="slidenum">
              <a:rPr lang="en-US">
                <a:latin typeface="Arial Nova" panose="020B0504020202020204" pitchFamily="34" charset="0"/>
              </a:rPr>
              <a:pPr>
                <a:spcAft>
                  <a:spcPts val="600"/>
                </a:spcAft>
              </a:pPr>
              <a:t>154</a:t>
            </a:fld>
            <a:endParaRPr lang="en-US">
              <a:latin typeface="Arial Nova" panose="020B0504020202020204" pitchFamily="34" charset="0"/>
            </a:endParaRPr>
          </a:p>
        </p:txBody>
      </p:sp>
    </p:spTree>
    <p:custDataLst>
      <p:tags r:id="rId1"/>
    </p:custDataLst>
    <p:extLst>
      <p:ext uri="{BB962C8B-B14F-4D97-AF65-F5344CB8AC3E}">
        <p14:creationId xmlns:p14="http://schemas.microsoft.com/office/powerpoint/2010/main" val="9271849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062407CA-6A97-4E51-8F73-1DD781A2214A}"/>
              </a:ext>
            </a:extLst>
          </p:cNvPr>
          <p:cNvSpPr>
            <a:spLocks noGrp="1"/>
          </p:cNvSpPr>
          <p:nvPr>
            <p:ph type="title"/>
          </p:nvPr>
        </p:nvSpPr>
        <p:spPr/>
        <p:txBody>
          <a:bodyPr/>
          <a:lstStyle/>
          <a:p>
            <a:r>
              <a:rPr lang="en-US"/>
              <a:t>Procedure 5: Data Accuracy Assessment</a:t>
            </a:r>
          </a:p>
        </p:txBody>
      </p:sp>
      <p:sp>
        <p:nvSpPr>
          <p:cNvPr id="9" name="Content Placeholder 2"/>
          <p:cNvSpPr>
            <a:spLocks noGrp="1"/>
          </p:cNvSpPr>
          <p:nvPr>
            <p:ph idx="1"/>
          </p:nvPr>
        </p:nvSpPr>
        <p:spPr>
          <a:xfrm>
            <a:off x="269106" y="1319109"/>
            <a:ext cx="11653788" cy="781748"/>
          </a:xfrm>
          <a:prstGeom prst="rect">
            <a:avLst/>
          </a:prstGeom>
        </p:spPr>
        <p:txBody>
          <a:bodyPr>
            <a:normAutofit/>
          </a:bodyPr>
          <a:lstStyle/>
          <a:p>
            <a:r>
              <a:rPr lang="en-US" sz="1800" b="1"/>
              <a:t>Hg CEMS Audit Requirements - an accuracy audit must be performed at least once each calendar quarter; successive quarterly audits (if possible) must be performed no less than two months apart</a:t>
            </a:r>
          </a:p>
          <a:p>
            <a:endParaRPr lang="en-US" sz="1200"/>
          </a:p>
        </p:txBody>
      </p:sp>
      <p:graphicFrame>
        <p:nvGraphicFramePr>
          <p:cNvPr id="12" name="Table 10">
            <a:extLst>
              <a:ext uri="{FF2B5EF4-FFF2-40B4-BE49-F238E27FC236}">
                <a16:creationId xmlns:a16="http://schemas.microsoft.com/office/drawing/2014/main" id="{8BD9E392-64CB-4342-9358-F63359E01665}"/>
              </a:ext>
            </a:extLst>
          </p:cNvPr>
          <p:cNvGraphicFramePr>
            <a:graphicFrameLocks noGrp="1"/>
          </p:cNvGraphicFramePr>
          <p:nvPr>
            <p:extLst>
              <p:ext uri="{D42A27DB-BD31-4B8C-83A1-F6EECF244321}">
                <p14:modId xmlns:p14="http://schemas.microsoft.com/office/powerpoint/2010/main" val="252212024"/>
              </p:ext>
            </p:extLst>
          </p:nvPr>
        </p:nvGraphicFramePr>
        <p:xfrm>
          <a:off x="370390" y="2058811"/>
          <a:ext cx="11552502" cy="4151128"/>
        </p:xfrm>
        <a:graphic>
          <a:graphicData uri="http://schemas.openxmlformats.org/drawingml/2006/table">
            <a:tbl>
              <a:tblPr firstRow="1" bandRow="1">
                <a:tableStyleId>{21E4AEA4-8DFA-4A89-87EB-49C32662AFE0}</a:tableStyleId>
              </a:tblPr>
              <a:tblGrid>
                <a:gridCol w="3850834">
                  <a:extLst>
                    <a:ext uri="{9D8B030D-6E8A-4147-A177-3AD203B41FA5}">
                      <a16:colId xmlns:a16="http://schemas.microsoft.com/office/drawing/2014/main" val="3836617018"/>
                    </a:ext>
                  </a:extLst>
                </a:gridCol>
                <a:gridCol w="3850834">
                  <a:extLst>
                    <a:ext uri="{9D8B030D-6E8A-4147-A177-3AD203B41FA5}">
                      <a16:colId xmlns:a16="http://schemas.microsoft.com/office/drawing/2014/main" val="4237561708"/>
                    </a:ext>
                  </a:extLst>
                </a:gridCol>
                <a:gridCol w="3850834">
                  <a:extLst>
                    <a:ext uri="{9D8B030D-6E8A-4147-A177-3AD203B41FA5}">
                      <a16:colId xmlns:a16="http://schemas.microsoft.com/office/drawing/2014/main" val="2044166833"/>
                    </a:ext>
                  </a:extLst>
                </a:gridCol>
              </a:tblGrid>
              <a:tr h="599447">
                <a:tc>
                  <a:txBody>
                    <a:bodyPr/>
                    <a:lstStyle/>
                    <a:p>
                      <a:pPr algn="ctr"/>
                      <a:r>
                        <a:rPr lang="en-US" sz="1800" b="1">
                          <a:latin typeface="Arial Nova" panose="020B0504020202020204" pitchFamily="34" charset="0"/>
                        </a:rPr>
                        <a:t>Relative Accuracy Test Audit</a:t>
                      </a:r>
                      <a:endParaRPr lang="en-US" sz="1800">
                        <a:latin typeface="Arial Nova" panose="020B0504020202020204" pitchFamily="34" charset="0"/>
                      </a:endParaRPr>
                    </a:p>
                  </a:txBody>
                  <a:tcPr anchor="ctr"/>
                </a:tc>
                <a:tc>
                  <a:txBody>
                    <a:bodyPr/>
                    <a:lstStyle/>
                    <a:p>
                      <a:pPr algn="ctr"/>
                      <a:r>
                        <a:rPr lang="en-US" sz="1800" b="1">
                          <a:latin typeface="Arial Nova" panose="020B0504020202020204" pitchFamily="34" charset="0"/>
                        </a:rPr>
                        <a:t>Alternative Quarterly Audits</a:t>
                      </a:r>
                      <a:endParaRPr lang="en-US" sz="1800">
                        <a:latin typeface="Arial Nova" panose="020B0504020202020204" pitchFamily="34" charset="0"/>
                      </a:endParaRPr>
                    </a:p>
                  </a:txBody>
                  <a:tcPr anchor="ctr"/>
                </a:tc>
                <a:tc>
                  <a:txBody>
                    <a:bodyPr/>
                    <a:lstStyle/>
                    <a:p>
                      <a:pPr algn="ctr"/>
                      <a:r>
                        <a:rPr lang="en-US" sz="1800" b="1">
                          <a:latin typeface="Arial Nova" panose="020B0504020202020204" pitchFamily="34" charset="0"/>
                        </a:rPr>
                        <a:t>Sorbent Trap Monitoring System Audit Requirements - </a:t>
                      </a:r>
                      <a:endParaRPr lang="en-US" sz="1800">
                        <a:latin typeface="Arial Nova" panose="020B0504020202020204" pitchFamily="34" charset="0"/>
                      </a:endParaRPr>
                    </a:p>
                  </a:txBody>
                  <a:tcPr anchor="ctr"/>
                </a:tc>
                <a:extLst>
                  <a:ext uri="{0D108BD9-81ED-4DB2-BD59-A6C34878D82A}">
                    <a16:rowId xmlns:a16="http://schemas.microsoft.com/office/drawing/2014/main" val="4184985407"/>
                  </a:ext>
                </a:extLst>
              </a:tr>
              <a:tr h="3511048">
                <a:tc>
                  <a:txBody>
                    <a:bodyPr/>
                    <a:lstStyle/>
                    <a:p>
                      <a:pPr marL="0" lvl="0" indent="-192405"/>
                      <a:r>
                        <a:rPr lang="en-US" sz="1600">
                          <a:solidFill>
                            <a:srgbClr val="000000"/>
                          </a:solidFill>
                          <a:latin typeface="Arial Nova" panose="020B0504020202020204" pitchFamily="34" charset="0"/>
                        </a:rPr>
                        <a:t>At least once every 4 calendar quarters except as noted in Section 5.1.4 of Appendix B; follow Section 8.5 of PS- 12A &amp; calculate results according to Section 12.4 of PS-12A</a:t>
                      </a:r>
                    </a:p>
                    <a:p>
                      <a:pPr marL="0" lvl="0" indent="0" algn="l">
                        <a:buFont typeface="Courier New" panose="02070309020205020404" pitchFamily="49" charset="0"/>
                        <a:buNone/>
                      </a:pPr>
                      <a:endParaRPr lang="en-US" sz="1600">
                        <a:latin typeface="Arial Nova" panose="020B0504020202020204" pitchFamily="34" charset="0"/>
                      </a:endParaRPr>
                    </a:p>
                  </a:txBody>
                  <a:tcPr/>
                </a:tc>
                <a:tc>
                  <a:txBody>
                    <a:bodyPr/>
                    <a:lstStyle/>
                    <a:p>
                      <a:pPr marL="276225" lvl="1" indent="-285750">
                        <a:buFont typeface="Arial" panose="020B0604020202020204" pitchFamily="34" charset="0"/>
                        <a:buChar char="•"/>
                      </a:pPr>
                      <a:r>
                        <a:rPr lang="en-US" sz="1600" dirty="0">
                          <a:solidFill>
                            <a:srgbClr val="000000"/>
                          </a:solidFill>
                          <a:latin typeface="Arial Nova" panose="020B0504020202020204" pitchFamily="34" charset="0"/>
                        </a:rPr>
                        <a:t>Quarterly Gas Audit (QGA) - may be conducted in 3 of 4 calendar quarters but no more than 3 quarters in succession; challenge the CEMS with a zero and 2 upscale level audit gases of known concentrations, (20-30% of span &amp; 50-60% of span) first of elemental Hg and then of oxidized Hg</a:t>
                      </a:r>
                    </a:p>
                    <a:p>
                      <a:pPr marL="0" lvl="1" indent="-9525"/>
                      <a:endParaRPr lang="en-US" sz="1600" dirty="0">
                        <a:solidFill>
                          <a:srgbClr val="000000"/>
                        </a:solidFill>
                        <a:latin typeface="Arial Nova" panose="020B0504020202020204" pitchFamily="34" charset="0"/>
                      </a:endParaRPr>
                    </a:p>
                    <a:p>
                      <a:pPr marL="276225" lvl="1" indent="-285750">
                        <a:buFont typeface="Arial" panose="020B0604020202020204" pitchFamily="34" charset="0"/>
                        <a:buChar char="•"/>
                      </a:pPr>
                      <a:r>
                        <a:rPr lang="en-US" sz="1600" dirty="0">
                          <a:solidFill>
                            <a:srgbClr val="000000"/>
                          </a:solidFill>
                          <a:latin typeface="Arial Nova" panose="020B0504020202020204" pitchFamily="34" charset="0"/>
                        </a:rPr>
                        <a:t>RAA - alternative </a:t>
                      </a:r>
                      <a:r>
                        <a:rPr lang="en-US" sz="1600">
                          <a:solidFill>
                            <a:srgbClr val="000000"/>
                          </a:solidFill>
                          <a:latin typeface="Arial Nova" panose="020B0504020202020204" pitchFamily="34" charset="0"/>
                        </a:rPr>
                        <a:t>to QGA</a:t>
                      </a:r>
                      <a:r>
                        <a:rPr lang="en-US" sz="1600" dirty="0">
                          <a:solidFill>
                            <a:srgbClr val="000000"/>
                          </a:solidFill>
                          <a:latin typeface="Arial Nova" panose="020B0504020202020204" pitchFamily="34" charset="0"/>
                        </a:rPr>
                        <a:t>; follow section 8.5 of PS-12A, but only 3 test runs required</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dirty="0">
                          <a:solidFill>
                            <a:srgbClr val="000000"/>
                          </a:solidFill>
                          <a:latin typeface="Arial Nova" panose="020B0504020202020204" pitchFamily="34" charset="0"/>
                        </a:rPr>
                        <a:t>RATA conducted at least once every 4 calendar quarters; perform the RATA as described in section 8.3 of PS-12B &amp; calculate results per Section 12.4 in PS- 12A</a:t>
                      </a:r>
                    </a:p>
                    <a:p>
                      <a:endParaRPr lang="en-US" sz="1600" dirty="0">
                        <a:latin typeface="Arial Nova" panose="020B0504020202020204" pitchFamily="34" charset="0"/>
                      </a:endParaRPr>
                    </a:p>
                  </a:txBody>
                  <a:tcPr/>
                </a:tc>
                <a:extLst>
                  <a:ext uri="{0D108BD9-81ED-4DB2-BD59-A6C34878D82A}">
                    <a16:rowId xmlns:a16="http://schemas.microsoft.com/office/drawing/2014/main" val="369537478"/>
                  </a:ext>
                </a:extLst>
              </a:tr>
            </a:tbl>
          </a:graphicData>
        </a:graphic>
      </p:graphicFrame>
      <p:sp>
        <p:nvSpPr>
          <p:cNvPr id="5" name="Slide Number Placeholder 4"/>
          <p:cNvSpPr>
            <a:spLocks noGrp="1"/>
          </p:cNvSpPr>
          <p:nvPr>
            <p:ph type="sldNum" sz="quarter" idx="4"/>
          </p:nvPr>
        </p:nvSpPr>
        <p:spPr>
          <a:prstGeom prst="rect">
            <a:avLst/>
          </a:prstGeom>
        </p:spPr>
        <p:txBody>
          <a:bodyPr vert="horz" lIns="91440" tIns="45720" rIns="91440" bIns="45720" rtlCol="0" anchor="ctr">
            <a:normAutofit/>
          </a:bodyP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spcAft>
                <a:spcPts val="600"/>
              </a:spcAft>
            </a:pPr>
            <a:fld id="{C3CD3A00-C749-4249-ACBF-5E67D3B19FA7}" type="slidenum">
              <a:rPr lang="en-US">
                <a:latin typeface="Arial Nova" panose="020B0504020202020204" pitchFamily="34" charset="0"/>
              </a:rPr>
              <a:pPr>
                <a:spcAft>
                  <a:spcPts val="600"/>
                </a:spcAft>
              </a:pPr>
              <a:t>155</a:t>
            </a:fld>
            <a:endParaRPr lang="en-US">
              <a:latin typeface="Arial Nova" panose="020B0504020202020204" pitchFamily="34" charset="0"/>
            </a:endParaRPr>
          </a:p>
        </p:txBody>
      </p:sp>
    </p:spTree>
    <p:custDataLst>
      <p:tags r:id="rId1"/>
    </p:custDataLst>
    <p:extLst>
      <p:ext uri="{BB962C8B-B14F-4D97-AF65-F5344CB8AC3E}">
        <p14:creationId xmlns:p14="http://schemas.microsoft.com/office/powerpoint/2010/main" val="11039629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69107" y="276088"/>
            <a:ext cx="11656194" cy="753642"/>
          </a:xfrm>
          <a:prstGeom prst="rect">
            <a:avLst/>
          </a:prstGeom>
        </p:spPr>
        <p:txBody>
          <a:bodyPr anchor="t" anchorCtr="1">
            <a:normAutofit/>
          </a:bodyPr>
          <a:lstStyle/>
          <a:p>
            <a:pPr>
              <a:lnSpc>
                <a:spcPct val="90000"/>
              </a:lnSpc>
            </a:pPr>
            <a:r>
              <a:rPr lang="en-US" b="1"/>
              <a:t>Procedure 5:  Excessive Audit Inaccuracy</a:t>
            </a:r>
            <a:endParaRPr lang="en-US"/>
          </a:p>
        </p:txBody>
      </p:sp>
      <p:sp>
        <p:nvSpPr>
          <p:cNvPr id="5" name="Slide Number Placeholder 4"/>
          <p:cNvSpPr>
            <a:spLocks noGrp="1"/>
          </p:cNvSpPr>
          <p:nvPr>
            <p:ph type="sldNum" sz="quarter" idx="4"/>
          </p:nvPr>
        </p:nvSpPr>
        <p:spPr>
          <a:xfrm>
            <a:off x="9179694" y="6405885"/>
            <a:ext cx="2743200" cy="365125"/>
          </a:xfrm>
          <a:prstGeom prst="rect">
            <a:avLst/>
          </a:prstGeom>
        </p:spPr>
        <p:txBody>
          <a:bodyPr vert="horz" lIns="91440" tIns="45720" rIns="91440" bIns="45720" rtlCol="0" anchor="ctr">
            <a:normAutofit/>
          </a:bodyP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spcAft>
                <a:spcPts val="600"/>
              </a:spcAft>
            </a:pPr>
            <a:fld id="{C3CD3A00-C749-4249-ACBF-5E67D3B19FA7}" type="slidenum">
              <a:rPr lang="en-US">
                <a:latin typeface="Arial Nova" panose="020B0504020202020204" pitchFamily="34" charset="0"/>
              </a:rPr>
              <a:pPr>
                <a:spcAft>
                  <a:spcPts val="600"/>
                </a:spcAft>
              </a:pPr>
              <a:t>156</a:t>
            </a:fld>
            <a:endParaRPr lang="en-US">
              <a:latin typeface="Arial Nova" panose="020B0504020202020204" pitchFamily="34" charset="0"/>
            </a:endParaRPr>
          </a:p>
        </p:txBody>
      </p:sp>
      <p:graphicFrame>
        <p:nvGraphicFramePr>
          <p:cNvPr id="8" name="Table 10">
            <a:extLst>
              <a:ext uri="{FF2B5EF4-FFF2-40B4-BE49-F238E27FC236}">
                <a16:creationId xmlns:a16="http://schemas.microsoft.com/office/drawing/2014/main" id="{89B9E2B9-54CE-4E8D-ACAF-EE09A8E574AB}"/>
              </a:ext>
            </a:extLst>
          </p:cNvPr>
          <p:cNvGraphicFramePr>
            <a:graphicFrameLocks noGrp="1"/>
          </p:cNvGraphicFramePr>
          <p:nvPr>
            <p:extLst>
              <p:ext uri="{D42A27DB-BD31-4B8C-83A1-F6EECF244321}">
                <p14:modId xmlns:p14="http://schemas.microsoft.com/office/powerpoint/2010/main" val="3098704089"/>
              </p:ext>
            </p:extLst>
          </p:nvPr>
        </p:nvGraphicFramePr>
        <p:xfrm>
          <a:off x="370390" y="1273381"/>
          <a:ext cx="11552504" cy="5105400"/>
        </p:xfrm>
        <a:graphic>
          <a:graphicData uri="http://schemas.openxmlformats.org/drawingml/2006/table">
            <a:tbl>
              <a:tblPr firstRow="1" bandRow="1">
                <a:tableStyleId>{21E4AEA4-8DFA-4A89-87EB-49C32662AFE0}</a:tableStyleId>
              </a:tblPr>
              <a:tblGrid>
                <a:gridCol w="2888126">
                  <a:extLst>
                    <a:ext uri="{9D8B030D-6E8A-4147-A177-3AD203B41FA5}">
                      <a16:colId xmlns:a16="http://schemas.microsoft.com/office/drawing/2014/main" val="3836617018"/>
                    </a:ext>
                  </a:extLst>
                </a:gridCol>
                <a:gridCol w="2888126">
                  <a:extLst>
                    <a:ext uri="{9D8B030D-6E8A-4147-A177-3AD203B41FA5}">
                      <a16:colId xmlns:a16="http://schemas.microsoft.com/office/drawing/2014/main" val="4237561708"/>
                    </a:ext>
                  </a:extLst>
                </a:gridCol>
                <a:gridCol w="2888126">
                  <a:extLst>
                    <a:ext uri="{9D8B030D-6E8A-4147-A177-3AD203B41FA5}">
                      <a16:colId xmlns:a16="http://schemas.microsoft.com/office/drawing/2014/main" val="2044166833"/>
                    </a:ext>
                  </a:extLst>
                </a:gridCol>
                <a:gridCol w="2888126">
                  <a:extLst>
                    <a:ext uri="{9D8B030D-6E8A-4147-A177-3AD203B41FA5}">
                      <a16:colId xmlns:a16="http://schemas.microsoft.com/office/drawing/2014/main" val="2611370136"/>
                    </a:ext>
                  </a:extLst>
                </a:gridCol>
              </a:tblGrid>
              <a:tr h="599447">
                <a:tc>
                  <a:txBody>
                    <a:bodyPr/>
                    <a:lstStyle/>
                    <a:p>
                      <a:pPr algn="ctr"/>
                      <a:r>
                        <a:rPr lang="en-US" sz="1700" b="1">
                          <a:latin typeface="Arial Nova" panose="020B0504020202020204" pitchFamily="34" charset="0"/>
                        </a:rPr>
                        <a:t>Out-of-Control Period Definition</a:t>
                      </a:r>
                      <a:endParaRPr lang="en-US" sz="1700">
                        <a:latin typeface="Arial Nova" panose="020B0504020202020204" pitchFamily="34" charset="0"/>
                      </a:endParaRPr>
                    </a:p>
                  </a:txBody>
                  <a:tcPr anchor="ctr"/>
                </a:tc>
                <a:tc>
                  <a:txBody>
                    <a:bodyPr/>
                    <a:lstStyle/>
                    <a:p>
                      <a:pPr algn="ctr"/>
                      <a:r>
                        <a:rPr lang="en-US" sz="1700" b="1">
                          <a:latin typeface="Arial Nova" panose="020B0504020202020204" pitchFamily="34" charset="0"/>
                        </a:rPr>
                        <a:t>Monitoring Data Status During Out-of-Control Period </a:t>
                      </a:r>
                      <a:endParaRPr lang="en-US" sz="1700">
                        <a:latin typeface="Arial Nova" panose="020B0504020202020204" pitchFamily="34" charset="0"/>
                      </a:endParaRP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700" b="1">
                          <a:latin typeface="Arial Nova" panose="020B0504020202020204" pitchFamily="34" charset="0"/>
                        </a:rPr>
                        <a:t>Criteria for Excessive Audit Inaccuracy</a:t>
                      </a:r>
                    </a:p>
                    <a:p>
                      <a:pPr algn="ctr"/>
                      <a:endParaRPr lang="en-US" sz="1700">
                        <a:latin typeface="Arial Nova" panose="020B0504020202020204" pitchFamily="34" charset="0"/>
                      </a:endParaRPr>
                    </a:p>
                  </a:txBody>
                  <a:tcPr anchor="ctr"/>
                </a:tc>
                <a:tc>
                  <a:txBody>
                    <a:bodyPr/>
                    <a:lstStyle/>
                    <a:p>
                      <a:pPr algn="ctr"/>
                      <a:r>
                        <a:rPr lang="en-US" sz="1700" b="1">
                          <a:latin typeface="Arial Nova" panose="020B0504020202020204" pitchFamily="34" charset="0"/>
                        </a:rPr>
                        <a:t>Criteria for Acceptable QC Procedures</a:t>
                      </a:r>
                      <a:endParaRPr lang="en-US" sz="1700">
                        <a:latin typeface="Arial Nova" panose="020B0504020202020204" pitchFamily="34" charset="0"/>
                      </a:endParaRPr>
                    </a:p>
                  </a:txBody>
                  <a:tcPr anchor="ctr"/>
                </a:tc>
                <a:extLst>
                  <a:ext uri="{0D108BD9-81ED-4DB2-BD59-A6C34878D82A}">
                    <a16:rowId xmlns:a16="http://schemas.microsoft.com/office/drawing/2014/main" val="4184985407"/>
                  </a:ext>
                </a:extLst>
              </a:tr>
              <a:tr h="3511048">
                <a:tc>
                  <a:txBody>
                    <a:bodyPr/>
                    <a:lstStyle/>
                    <a:p>
                      <a:pPr marL="0" lvl="0" indent="0" algn="l">
                        <a:buFont typeface="Courier New" panose="02070309020205020404" pitchFamily="49" charset="0"/>
                        <a:buNone/>
                      </a:pPr>
                      <a:r>
                        <a:rPr lang="en-US" sz="1700" dirty="0">
                          <a:solidFill>
                            <a:srgbClr val="000000"/>
                          </a:solidFill>
                          <a:latin typeface="Arial Nova" panose="020B0504020202020204" pitchFamily="34" charset="0"/>
                        </a:rPr>
                        <a:t>Hour immediately following the completion of failed RATA, RAA, or QGA or system integrity check until completion of subsequent successful test of the same type.</a:t>
                      </a:r>
                    </a:p>
                  </a:txBody>
                  <a:tcPr/>
                </a:tc>
                <a:tc>
                  <a:txBody>
                    <a:bodyPr/>
                    <a:lstStyle/>
                    <a:p>
                      <a:pPr marL="0" marR="0" lvl="1"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700" b="0" dirty="0">
                          <a:solidFill>
                            <a:srgbClr val="000000"/>
                          </a:solidFill>
                          <a:latin typeface="Arial Nova" panose="020B0504020202020204" pitchFamily="34" charset="0"/>
                        </a:rPr>
                        <a:t>Cannot be used to determine compliance with an applicable emission limit or to meet minimum data availability requirements.</a:t>
                      </a:r>
                    </a:p>
                    <a:p>
                      <a:pPr marL="276225" lvl="1" indent="-285750">
                        <a:buFont typeface="Arial" panose="020B0604020202020204" pitchFamily="34" charset="0"/>
                        <a:buChar char="•"/>
                      </a:pPr>
                      <a:endParaRPr lang="en-US" sz="1700" dirty="0">
                        <a:latin typeface="Arial Nova" panose="020B0504020202020204" pitchFamily="34" charset="0"/>
                      </a:endParaRPr>
                    </a:p>
                  </a:txBody>
                  <a:tcPr/>
                </a:tc>
                <a:tc>
                  <a:txBody>
                    <a:bodyPr/>
                    <a:lstStyle/>
                    <a:p>
                      <a:r>
                        <a:rPr lang="en-US" sz="1700" dirty="0">
                          <a:solidFill>
                            <a:srgbClr val="000000"/>
                          </a:solidFill>
                          <a:latin typeface="Arial Nova" panose="020B0504020202020204" pitchFamily="34" charset="0"/>
                        </a:rPr>
                        <a:t>RATA:  PS 12A&amp; PS 12B – 20% or mean RM &lt; 5.0 µg/</a:t>
                      </a:r>
                      <a:r>
                        <a:rPr lang="en-US" sz="1700" dirty="0" err="1">
                          <a:solidFill>
                            <a:srgbClr val="000000"/>
                          </a:solidFill>
                          <a:latin typeface="Arial Nova" panose="020B0504020202020204" pitchFamily="34" charset="0"/>
                        </a:rPr>
                        <a:t>scm</a:t>
                      </a:r>
                      <a:r>
                        <a:rPr lang="en-US" sz="1700" dirty="0">
                          <a:solidFill>
                            <a:srgbClr val="000000"/>
                          </a:solidFill>
                          <a:latin typeface="Arial Nova" panose="020B0504020202020204" pitchFamily="34" charset="0"/>
                        </a:rPr>
                        <a:t> if difference between CEMS and RM &lt; 1.0 µg/</a:t>
                      </a:r>
                      <a:r>
                        <a:rPr lang="en-US" sz="1700" dirty="0" err="1">
                          <a:solidFill>
                            <a:srgbClr val="000000"/>
                          </a:solidFill>
                          <a:latin typeface="Arial Nova" panose="020B0504020202020204" pitchFamily="34" charset="0"/>
                        </a:rPr>
                        <a:t>scm</a:t>
                      </a:r>
                      <a:endParaRPr lang="en-US" sz="1700" dirty="0">
                        <a:solidFill>
                          <a:srgbClr val="000000"/>
                        </a:solidFill>
                        <a:latin typeface="Arial Nova" panose="020B0504020202020204" pitchFamily="34" charset="0"/>
                      </a:endParaRPr>
                    </a:p>
                    <a:p>
                      <a:endParaRPr lang="en-US" sz="1700" dirty="0">
                        <a:solidFill>
                          <a:srgbClr val="000000"/>
                        </a:solidFill>
                        <a:latin typeface="Arial Nova" panose="020B0504020202020204" pitchFamily="34" charset="0"/>
                      </a:endParaRPr>
                    </a:p>
                    <a:p>
                      <a:r>
                        <a:rPr lang="en-US" sz="1700" dirty="0">
                          <a:solidFill>
                            <a:srgbClr val="000000"/>
                          </a:solidFill>
                          <a:latin typeface="Arial Nova" panose="020B0504020202020204" pitchFamily="34" charset="0"/>
                        </a:rPr>
                        <a:t>QGA: +/- 15% of the average audit value or +/- 5 µg/m3 (whichever is greater)</a:t>
                      </a:r>
                    </a:p>
                    <a:p>
                      <a:r>
                        <a:rPr lang="en-US" sz="1700" dirty="0">
                          <a:solidFill>
                            <a:srgbClr val="000000"/>
                          </a:solidFill>
                          <a:latin typeface="Arial Nova" panose="020B0504020202020204" pitchFamily="34" charset="0"/>
                        </a:rPr>
                        <a:t>    </a:t>
                      </a:r>
                    </a:p>
                    <a:p>
                      <a:r>
                        <a:rPr lang="en-US" sz="1700" dirty="0">
                          <a:solidFill>
                            <a:srgbClr val="000000"/>
                          </a:solidFill>
                          <a:latin typeface="Arial Nova" panose="020B0504020202020204" pitchFamily="34" charset="0"/>
                        </a:rPr>
                        <a:t>RAA: +/- 20% of the 3 run average or +/- 10% of the applicable standard, whichever is greater.</a:t>
                      </a:r>
                    </a:p>
                    <a:p>
                      <a:endParaRPr lang="en-US" sz="1700" dirty="0">
                        <a:latin typeface="Arial Nova" panose="020B0504020202020204" pitchFamily="34" charset="0"/>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700" b="0" dirty="0">
                          <a:solidFill>
                            <a:srgbClr val="000000"/>
                          </a:solidFill>
                          <a:latin typeface="Arial Nova" panose="020B0504020202020204" pitchFamily="34" charset="0"/>
                        </a:rPr>
                        <a:t>After 2 consecutive quarters with excessive inaccuracies, the owner/operator must revise the QC procedures or modify/repair/replace the CEMS which will require recertification of the CEMS.</a:t>
                      </a:r>
                    </a:p>
                    <a:p>
                      <a:endParaRPr lang="en-US" sz="1700" dirty="0">
                        <a:latin typeface="Arial Nova" panose="020B0504020202020204" pitchFamily="34" charset="0"/>
                      </a:endParaRPr>
                    </a:p>
                  </a:txBody>
                  <a:tcPr/>
                </a:tc>
                <a:extLst>
                  <a:ext uri="{0D108BD9-81ED-4DB2-BD59-A6C34878D82A}">
                    <a16:rowId xmlns:a16="http://schemas.microsoft.com/office/drawing/2014/main" val="369537478"/>
                  </a:ext>
                </a:extLst>
              </a:tr>
            </a:tbl>
          </a:graphicData>
        </a:graphic>
      </p:graphicFrame>
    </p:spTree>
    <p:custDataLst>
      <p:tags r:id="rId1"/>
    </p:custDataLst>
    <p:extLst>
      <p:ext uri="{BB962C8B-B14F-4D97-AF65-F5344CB8AC3E}">
        <p14:creationId xmlns:p14="http://schemas.microsoft.com/office/powerpoint/2010/main" val="29737273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234159-5C7C-4AC8-B8EF-8BB93D77C214}"/>
              </a:ext>
            </a:extLst>
          </p:cNvPr>
          <p:cNvSpPr>
            <a:spLocks noGrp="1"/>
          </p:cNvSpPr>
          <p:nvPr>
            <p:ph type="title"/>
          </p:nvPr>
        </p:nvSpPr>
        <p:spPr>
          <a:xfrm>
            <a:off x="269107" y="276088"/>
            <a:ext cx="11656194" cy="753642"/>
          </a:xfrm>
        </p:spPr>
        <p:txBody>
          <a:bodyPr anchor="t">
            <a:normAutofit/>
          </a:bodyPr>
          <a:lstStyle/>
          <a:p>
            <a:pPr>
              <a:lnSpc>
                <a:spcPct val="90000"/>
              </a:lnSpc>
            </a:pPr>
            <a:r>
              <a:rPr lang="en-US"/>
              <a:t>Commonly Used Technology for PS-12A</a:t>
            </a:r>
          </a:p>
        </p:txBody>
      </p:sp>
      <p:sp>
        <p:nvSpPr>
          <p:cNvPr id="3" name="Content Placeholder 2">
            <a:extLst>
              <a:ext uri="{FF2B5EF4-FFF2-40B4-BE49-F238E27FC236}">
                <a16:creationId xmlns:a16="http://schemas.microsoft.com/office/drawing/2014/main" id="{485C1247-5B0E-4550-A41A-156176EC813A}"/>
              </a:ext>
            </a:extLst>
          </p:cNvPr>
          <p:cNvSpPr>
            <a:spLocks noGrp="1"/>
          </p:cNvSpPr>
          <p:nvPr>
            <p:ph sz="half" idx="2"/>
          </p:nvPr>
        </p:nvSpPr>
        <p:spPr>
          <a:xfrm>
            <a:off x="269107" y="1556281"/>
            <a:ext cx="5524500" cy="4620682"/>
          </a:xfrm>
        </p:spPr>
        <p:txBody>
          <a:bodyPr>
            <a:normAutofit/>
          </a:bodyPr>
          <a:lstStyle/>
          <a:p>
            <a:r>
              <a:rPr lang="en-US"/>
              <a:t>Hg sample is extracted from the stack and analyzed using atomic fluorescence spectroscopy to measure the concentration of Hg vapor in the sample.  </a:t>
            </a:r>
          </a:p>
          <a:p>
            <a:endParaRPr lang="en-US"/>
          </a:p>
          <a:p>
            <a:pPr lvl="1"/>
            <a:r>
              <a:rPr lang="en-US"/>
              <a:t>When an Hg atom absorbs the energy from a specific UV wavelength, an electron transitions from a stable ground state to an unstable, excited state, and when the UV energy source is removed, the electron returns to its stable state and emits a photon of light. </a:t>
            </a:r>
          </a:p>
        </p:txBody>
      </p:sp>
      <p:pic>
        <p:nvPicPr>
          <p:cNvPr id="7" name="Picture Placeholder 6" descr="Mercury periodic table of elements symbol">
            <a:extLst>
              <a:ext uri="{FF2B5EF4-FFF2-40B4-BE49-F238E27FC236}">
                <a16:creationId xmlns:a16="http://schemas.microsoft.com/office/drawing/2014/main" id="{23F76721-C144-424A-9CA5-1986AEFB6118}"/>
              </a:ext>
            </a:extLst>
          </p:cNvPr>
          <p:cNvPicPr>
            <a:picLocks noGrp="1" noChangeAspect="1"/>
          </p:cNvPicPr>
          <p:nvPr>
            <p:ph sz="half" idx="1"/>
          </p:nvPr>
        </p:nvPicPr>
        <p:blipFill rotWithShape="1">
          <a:blip r:embed="rId4" cstate="print">
            <a:extLst>
              <a:ext uri="{28A0092B-C50C-407E-A947-70E740481C1C}">
                <a14:useLocalDpi xmlns:a14="http://schemas.microsoft.com/office/drawing/2010/main" val="0"/>
              </a:ext>
            </a:extLst>
          </a:blip>
          <a:srcRect l="1" r="51112"/>
          <a:stretch/>
        </p:blipFill>
        <p:spPr>
          <a:xfrm>
            <a:off x="6776604" y="1407466"/>
            <a:ext cx="4806180" cy="4620682"/>
          </a:xfrm>
          <a:prstGeom prst="rect">
            <a:avLst/>
          </a:prstGeom>
          <a:noFill/>
        </p:spPr>
      </p:pic>
      <p:sp>
        <p:nvSpPr>
          <p:cNvPr id="4" name="Slide Number Placeholder 3">
            <a:extLst>
              <a:ext uri="{FF2B5EF4-FFF2-40B4-BE49-F238E27FC236}">
                <a16:creationId xmlns:a16="http://schemas.microsoft.com/office/drawing/2014/main" id="{4D175EB6-D7E3-4F5F-9DC4-33099659A748}"/>
              </a:ext>
            </a:extLst>
          </p:cNvPr>
          <p:cNvSpPr>
            <a:spLocks noGrp="1"/>
          </p:cNvSpPr>
          <p:nvPr>
            <p:ph type="sldNum" sz="quarter" idx="4"/>
          </p:nvPr>
        </p:nvSpPr>
        <p:spPr>
          <a:xfrm>
            <a:off x="9179694" y="6405885"/>
            <a:ext cx="2743200" cy="365125"/>
          </a:xfrm>
        </p:spPr>
        <p:txBody>
          <a:bodyPr vert="horz" lIns="91440" tIns="45720" rIns="91440" bIns="45720" rtlCol="0" anchor="ctr">
            <a:normAutofit/>
          </a:bodyP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spcAft>
                <a:spcPts val="600"/>
              </a:spcAft>
            </a:pPr>
            <a:fld id="{C3CD3A00-C749-4249-ACBF-5E67D3B19FA7}" type="slidenum">
              <a:rPr lang="en-US">
                <a:latin typeface="Arial Nova" panose="020B0504020202020204" pitchFamily="34" charset="0"/>
              </a:rPr>
              <a:pPr>
                <a:spcAft>
                  <a:spcPts val="600"/>
                </a:spcAft>
              </a:pPr>
              <a:t>157</a:t>
            </a:fld>
            <a:endParaRPr lang="en-US">
              <a:latin typeface="Arial Nova" panose="020B0504020202020204" pitchFamily="34" charset="0"/>
            </a:endParaRPr>
          </a:p>
        </p:txBody>
      </p:sp>
    </p:spTree>
    <p:custDataLst>
      <p:tags r:id="rId1"/>
    </p:custDataLst>
    <p:extLst>
      <p:ext uri="{BB962C8B-B14F-4D97-AF65-F5344CB8AC3E}">
        <p14:creationId xmlns:p14="http://schemas.microsoft.com/office/powerpoint/2010/main" val="15181736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B770F0C1-EEDB-46AA-AF6E-2601D348B40A}"/>
              </a:ext>
            </a:extLst>
          </p:cNvPr>
          <p:cNvSpPr>
            <a:spLocks noGrp="1"/>
          </p:cNvSpPr>
          <p:nvPr>
            <p:ph type="title"/>
          </p:nvPr>
        </p:nvSpPr>
        <p:spPr>
          <a:xfrm>
            <a:off x="269107" y="276088"/>
            <a:ext cx="11656194" cy="753642"/>
          </a:xfrm>
          <a:prstGeom prst="rect">
            <a:avLst/>
          </a:prstGeom>
        </p:spPr>
        <p:txBody>
          <a:bodyPr vert="horz" lIns="91440" tIns="45720" rIns="91440" bIns="45720" rtlCol="0" anchor="t">
            <a:normAutofit/>
          </a:bodyPr>
          <a:lstStyle/>
          <a:p>
            <a:pPr>
              <a:lnSpc>
                <a:spcPct val="90000"/>
              </a:lnSpc>
            </a:pPr>
            <a:r>
              <a:rPr lang="en-US"/>
              <a:t>Hg CEMS Atomic Fluorescence</a:t>
            </a:r>
          </a:p>
        </p:txBody>
      </p:sp>
      <p:sp>
        <p:nvSpPr>
          <p:cNvPr id="303108" name="Rectangle 4">
            <a:extLst>
              <a:ext uri="{FF2B5EF4-FFF2-40B4-BE49-F238E27FC236}">
                <a16:creationId xmlns:a16="http://schemas.microsoft.com/office/drawing/2014/main" id="{19A6161B-0002-4157-BACD-43534BE8D506}"/>
              </a:ext>
            </a:extLst>
          </p:cNvPr>
          <p:cNvSpPr>
            <a:spLocks noChangeArrowheads="1"/>
          </p:cNvSpPr>
          <p:nvPr/>
        </p:nvSpPr>
        <p:spPr bwMode="auto">
          <a:xfrm>
            <a:off x="571500" y="1401165"/>
            <a:ext cx="5524500" cy="4620682"/>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rtlCol="0">
            <a:normAutofit/>
          </a:bodyPr>
          <a:lstStyle>
            <a:lvl1pPr>
              <a:spcBef>
                <a:spcPct val="20000"/>
              </a:spcBef>
              <a:buClr>
                <a:srgbClr val="FAFD00"/>
              </a:buClr>
              <a:buSzPct val="75000"/>
              <a:buFont typeface="Monotype Sorts" pitchFamily="2" charset="2"/>
              <a:buChar char="u"/>
              <a:defRPr sz="3200" b="1">
                <a:solidFill>
                  <a:srgbClr val="FAFD00"/>
                </a:solidFill>
                <a:latin typeface="Arial" panose="020B0604020202020204" pitchFamily="34" charset="0"/>
              </a:defRPr>
            </a:lvl1pPr>
            <a:lvl2pPr marL="742950" indent="-285750">
              <a:spcBef>
                <a:spcPct val="20000"/>
              </a:spcBef>
              <a:buClr>
                <a:srgbClr val="FAFD00"/>
              </a:buClr>
              <a:buSzPct val="75000"/>
              <a:buFont typeface="Monotype Sorts" pitchFamily="2" charset="2"/>
              <a:buChar char="u"/>
              <a:defRPr sz="2800" b="1">
                <a:solidFill>
                  <a:srgbClr val="FAFD00"/>
                </a:solidFill>
                <a:latin typeface="Arial" panose="020B0604020202020204" pitchFamily="34" charset="0"/>
              </a:defRPr>
            </a:lvl2pPr>
            <a:lvl3pPr marL="1143000" indent="-228600">
              <a:spcBef>
                <a:spcPct val="20000"/>
              </a:spcBef>
              <a:buClr>
                <a:srgbClr val="FAFD00"/>
              </a:buClr>
              <a:buSzPct val="65000"/>
              <a:buFont typeface="Monotype Sorts" pitchFamily="2" charset="2"/>
              <a:buChar char="u"/>
              <a:defRPr sz="2400" b="1">
                <a:solidFill>
                  <a:srgbClr val="FAFD00"/>
                </a:solidFill>
                <a:latin typeface="Arial" panose="020B0604020202020204" pitchFamily="34" charset="0"/>
              </a:defRPr>
            </a:lvl3pPr>
            <a:lvl4pPr marL="1600200" indent="-228600">
              <a:spcBef>
                <a:spcPct val="20000"/>
              </a:spcBef>
              <a:buClr>
                <a:srgbClr val="FAFD00"/>
              </a:buClr>
              <a:buSzPct val="65000"/>
              <a:buFont typeface="Monotype Sorts" pitchFamily="2" charset="2"/>
              <a:buChar char="u"/>
              <a:defRPr sz="2000" b="1">
                <a:solidFill>
                  <a:srgbClr val="FAFD00"/>
                </a:solidFill>
                <a:latin typeface="Arial" panose="020B0604020202020204" pitchFamily="34" charset="0"/>
              </a:defRPr>
            </a:lvl4pPr>
            <a:lvl5pPr marL="2057400" indent="-228600">
              <a:spcBef>
                <a:spcPct val="20000"/>
              </a:spcBef>
              <a:buClr>
                <a:srgbClr val="FAFD00"/>
              </a:buClr>
              <a:buSzPct val="65000"/>
              <a:buFont typeface="Monotype Sorts" pitchFamily="2" charset="2"/>
              <a:buChar char="u"/>
              <a:defRPr sz="2000" b="1">
                <a:solidFill>
                  <a:srgbClr val="FAFD00"/>
                </a:solidFill>
                <a:latin typeface="Arial" panose="020B0604020202020204" pitchFamily="34" charset="0"/>
              </a:defRPr>
            </a:lvl5pPr>
            <a:lvl6pPr marL="2514600" indent="-228600" eaLnBrk="0" fontAlgn="base" hangingPunct="0">
              <a:spcBef>
                <a:spcPct val="20000"/>
              </a:spcBef>
              <a:spcAft>
                <a:spcPct val="0"/>
              </a:spcAft>
              <a:buClr>
                <a:srgbClr val="FAFD00"/>
              </a:buClr>
              <a:buSzPct val="65000"/>
              <a:buFont typeface="Monotype Sorts" pitchFamily="2" charset="2"/>
              <a:buChar char="u"/>
              <a:defRPr sz="2000" b="1">
                <a:solidFill>
                  <a:srgbClr val="FAFD00"/>
                </a:solidFill>
                <a:latin typeface="Arial" panose="020B0604020202020204" pitchFamily="34" charset="0"/>
              </a:defRPr>
            </a:lvl6pPr>
            <a:lvl7pPr marL="2971800" indent="-228600" eaLnBrk="0" fontAlgn="base" hangingPunct="0">
              <a:spcBef>
                <a:spcPct val="20000"/>
              </a:spcBef>
              <a:spcAft>
                <a:spcPct val="0"/>
              </a:spcAft>
              <a:buClr>
                <a:srgbClr val="FAFD00"/>
              </a:buClr>
              <a:buSzPct val="65000"/>
              <a:buFont typeface="Monotype Sorts" pitchFamily="2" charset="2"/>
              <a:buChar char="u"/>
              <a:defRPr sz="2000" b="1">
                <a:solidFill>
                  <a:srgbClr val="FAFD00"/>
                </a:solidFill>
                <a:latin typeface="Arial" panose="020B0604020202020204" pitchFamily="34" charset="0"/>
              </a:defRPr>
            </a:lvl7pPr>
            <a:lvl8pPr marL="3429000" indent="-228600" eaLnBrk="0" fontAlgn="base" hangingPunct="0">
              <a:spcBef>
                <a:spcPct val="20000"/>
              </a:spcBef>
              <a:spcAft>
                <a:spcPct val="0"/>
              </a:spcAft>
              <a:buClr>
                <a:srgbClr val="FAFD00"/>
              </a:buClr>
              <a:buSzPct val="65000"/>
              <a:buFont typeface="Monotype Sorts" pitchFamily="2" charset="2"/>
              <a:buChar char="u"/>
              <a:defRPr sz="2000" b="1">
                <a:solidFill>
                  <a:srgbClr val="FAFD00"/>
                </a:solidFill>
                <a:latin typeface="Arial" panose="020B0604020202020204" pitchFamily="34" charset="0"/>
              </a:defRPr>
            </a:lvl8pPr>
            <a:lvl9pPr marL="3886200" indent="-228600" eaLnBrk="0" fontAlgn="base" hangingPunct="0">
              <a:spcBef>
                <a:spcPct val="20000"/>
              </a:spcBef>
              <a:spcAft>
                <a:spcPct val="0"/>
              </a:spcAft>
              <a:buClr>
                <a:srgbClr val="FAFD00"/>
              </a:buClr>
              <a:buSzPct val="65000"/>
              <a:buFont typeface="Monotype Sorts" pitchFamily="2" charset="2"/>
              <a:buChar char="u"/>
              <a:defRPr sz="2000" b="1">
                <a:solidFill>
                  <a:srgbClr val="FAFD00"/>
                </a:solidFill>
                <a:latin typeface="Arial" panose="020B0604020202020204" pitchFamily="34" charset="0"/>
              </a:defRPr>
            </a:lvl9pPr>
          </a:lstStyle>
          <a:p>
            <a:pPr marL="342900" indent="-342900">
              <a:lnSpc>
                <a:spcPct val="90000"/>
              </a:lnSpc>
              <a:spcBef>
                <a:spcPct val="0"/>
              </a:spcBef>
              <a:spcAft>
                <a:spcPts val="600"/>
              </a:spcAft>
              <a:buClrTx/>
              <a:buSzTx/>
              <a:buFont typeface="Arial" panose="020B0604020202020204" pitchFamily="34" charset="0"/>
              <a:buChar char="•"/>
            </a:pPr>
            <a:r>
              <a:rPr lang="en-US" altLang="en-US" sz="2200" b="0">
                <a:solidFill>
                  <a:srgbClr val="000000"/>
                </a:solidFill>
                <a:latin typeface="Arial Nova" panose="020B0504020202020204" pitchFamily="34" charset="0"/>
              </a:rPr>
              <a:t>Measure gaseous Hg</a:t>
            </a:r>
          </a:p>
          <a:p>
            <a:pPr marL="1085850" lvl="1" indent="-342900">
              <a:lnSpc>
                <a:spcPct val="90000"/>
              </a:lnSpc>
              <a:spcBef>
                <a:spcPct val="0"/>
              </a:spcBef>
              <a:spcAft>
                <a:spcPts val="600"/>
              </a:spcAft>
              <a:buClrTx/>
              <a:buSzTx/>
              <a:buFont typeface="Arial" panose="020B0604020202020204" pitchFamily="34" charset="0"/>
              <a:buChar char="•"/>
            </a:pPr>
            <a:r>
              <a:rPr lang="en-US" altLang="en-US" sz="2200" b="0">
                <a:solidFill>
                  <a:srgbClr val="000000"/>
                </a:solidFill>
                <a:latin typeface="Arial Nova" panose="020B0504020202020204" pitchFamily="34" charset="0"/>
              </a:rPr>
              <a:t>Elemental (Hg</a:t>
            </a:r>
            <a:r>
              <a:rPr lang="en-US" altLang="en-US" sz="2200" b="0" baseline="30000">
                <a:solidFill>
                  <a:srgbClr val="000000"/>
                </a:solidFill>
                <a:latin typeface="Arial Nova" panose="020B0504020202020204" pitchFamily="34" charset="0"/>
              </a:rPr>
              <a:t>0</a:t>
            </a:r>
            <a:r>
              <a:rPr lang="en-US" altLang="en-US" sz="2200" b="0">
                <a:solidFill>
                  <a:srgbClr val="000000"/>
                </a:solidFill>
                <a:latin typeface="Arial Nova" panose="020B0504020202020204" pitchFamily="34" charset="0"/>
              </a:rPr>
              <a:t>)</a:t>
            </a:r>
          </a:p>
          <a:p>
            <a:pPr marL="1085850" lvl="1" indent="-342900">
              <a:lnSpc>
                <a:spcPct val="90000"/>
              </a:lnSpc>
              <a:spcBef>
                <a:spcPct val="0"/>
              </a:spcBef>
              <a:spcAft>
                <a:spcPts val="600"/>
              </a:spcAft>
              <a:buClrTx/>
              <a:buSzTx/>
              <a:buFont typeface="Arial" panose="020B0604020202020204" pitchFamily="34" charset="0"/>
              <a:buChar char="•"/>
            </a:pPr>
            <a:r>
              <a:rPr lang="en-US" altLang="en-US" sz="2200" b="0">
                <a:solidFill>
                  <a:srgbClr val="000000"/>
                </a:solidFill>
                <a:latin typeface="Arial Nova" panose="020B0504020202020204" pitchFamily="34" charset="0"/>
              </a:rPr>
              <a:t>Oxidized (Hg</a:t>
            </a:r>
            <a:r>
              <a:rPr lang="en-US" altLang="en-US" sz="2200" b="0" baseline="30000">
                <a:solidFill>
                  <a:srgbClr val="000000"/>
                </a:solidFill>
                <a:latin typeface="Arial Nova" panose="020B0504020202020204" pitchFamily="34" charset="0"/>
              </a:rPr>
              <a:t>2+</a:t>
            </a:r>
            <a:r>
              <a:rPr lang="en-US" altLang="en-US" sz="2200" b="0">
                <a:solidFill>
                  <a:srgbClr val="000000"/>
                </a:solidFill>
                <a:latin typeface="Arial Nova" panose="020B0504020202020204" pitchFamily="34" charset="0"/>
              </a:rPr>
              <a:t>)</a:t>
            </a:r>
          </a:p>
          <a:p>
            <a:pPr>
              <a:lnSpc>
                <a:spcPct val="90000"/>
              </a:lnSpc>
              <a:spcBef>
                <a:spcPct val="0"/>
              </a:spcBef>
              <a:spcAft>
                <a:spcPts val="600"/>
              </a:spcAft>
              <a:buClrTx/>
              <a:buSzTx/>
              <a:buFont typeface="Arial" panose="020B0604020202020204" pitchFamily="34" charset="0"/>
              <a:buNone/>
            </a:pPr>
            <a:endParaRPr lang="en-US" altLang="en-US" sz="2200" b="0">
              <a:solidFill>
                <a:srgbClr val="000000"/>
              </a:solidFill>
              <a:latin typeface="Arial Nova" panose="020B0504020202020204" pitchFamily="34" charset="0"/>
            </a:endParaRPr>
          </a:p>
          <a:p>
            <a:pPr marL="342900" indent="-342900">
              <a:lnSpc>
                <a:spcPct val="90000"/>
              </a:lnSpc>
              <a:spcBef>
                <a:spcPct val="0"/>
              </a:spcBef>
              <a:spcAft>
                <a:spcPts val="600"/>
              </a:spcAft>
              <a:buClrTx/>
              <a:buSzTx/>
              <a:buFont typeface="Arial" panose="020B0604020202020204" pitchFamily="34" charset="0"/>
              <a:buChar char="•"/>
            </a:pPr>
            <a:r>
              <a:rPr lang="en-US" altLang="en-US" sz="2200" b="0">
                <a:solidFill>
                  <a:srgbClr val="000000"/>
                </a:solidFill>
                <a:latin typeface="Arial Nova" panose="020B0504020202020204" pitchFamily="34" charset="0"/>
              </a:rPr>
              <a:t>Almost all convert oxidized Hg to elemental Hg for measurement of total gaseous Hg</a:t>
            </a:r>
          </a:p>
          <a:p>
            <a:pPr marL="342900" indent="-342900">
              <a:lnSpc>
                <a:spcPct val="90000"/>
              </a:lnSpc>
              <a:spcBef>
                <a:spcPct val="0"/>
              </a:spcBef>
              <a:spcAft>
                <a:spcPts val="600"/>
              </a:spcAft>
              <a:buClrTx/>
              <a:buSzTx/>
              <a:buFont typeface="Arial" panose="020B0604020202020204" pitchFamily="34" charset="0"/>
              <a:buChar char="•"/>
            </a:pPr>
            <a:endParaRPr lang="en-US" altLang="en-US" sz="2200" b="0">
              <a:solidFill>
                <a:srgbClr val="000000"/>
              </a:solidFill>
              <a:latin typeface="Arial Nova" panose="020B0504020202020204" pitchFamily="34" charset="0"/>
            </a:endParaRPr>
          </a:p>
          <a:p>
            <a:pPr marL="342900" indent="-342900">
              <a:lnSpc>
                <a:spcPct val="90000"/>
              </a:lnSpc>
              <a:spcBef>
                <a:spcPct val="0"/>
              </a:spcBef>
              <a:spcAft>
                <a:spcPts val="600"/>
              </a:spcAft>
              <a:buClrTx/>
              <a:buSzTx/>
              <a:buFont typeface="Arial" panose="020B0604020202020204" pitchFamily="34" charset="0"/>
              <a:buChar char="•"/>
            </a:pPr>
            <a:r>
              <a:rPr lang="en-US" altLang="en-US" sz="2200" b="0">
                <a:solidFill>
                  <a:srgbClr val="000000"/>
                </a:solidFill>
                <a:latin typeface="Arial Nova" panose="020B0504020202020204" pitchFamily="34" charset="0"/>
              </a:rPr>
              <a:t>Calibrate using NIST-traceable Hg gas generators or cylinders</a:t>
            </a:r>
          </a:p>
        </p:txBody>
      </p:sp>
      <p:sp>
        <p:nvSpPr>
          <p:cNvPr id="4" name="Slide Number Placeholder 3">
            <a:extLst>
              <a:ext uri="{FF2B5EF4-FFF2-40B4-BE49-F238E27FC236}">
                <a16:creationId xmlns:a16="http://schemas.microsoft.com/office/drawing/2014/main" id="{37CB146B-92DF-4E74-83B8-3819D25795D5}"/>
              </a:ext>
            </a:extLst>
          </p:cNvPr>
          <p:cNvSpPr>
            <a:spLocks noGrp="1"/>
          </p:cNvSpPr>
          <p:nvPr>
            <p:ph type="sldNum" sz="quarter" idx="4"/>
          </p:nvPr>
        </p:nvSpPr>
        <p:spPr>
          <a:xfrm>
            <a:off x="9179694" y="6405885"/>
            <a:ext cx="2743200" cy="365125"/>
          </a:xfrm>
          <a:prstGeom prst="rect">
            <a:avLst/>
          </a:prstGeom>
        </p:spPr>
        <p:txBody>
          <a:bodyPr vert="horz" lIns="91440" tIns="45720" rIns="91440" bIns="45720" rtlCol="0" anchor="ctr">
            <a:normAutofit/>
          </a:bodyP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spcAft>
                <a:spcPts val="600"/>
              </a:spcAft>
            </a:pPr>
            <a:fld id="{C3CD3A00-C749-4249-ACBF-5E67D3B19FA7}" type="slidenum">
              <a:rPr lang="en-US">
                <a:latin typeface="Arial Nova" panose="020B0504020202020204" pitchFamily="34" charset="0"/>
              </a:rPr>
              <a:pPr>
                <a:spcAft>
                  <a:spcPts val="600"/>
                </a:spcAft>
              </a:pPr>
              <a:t>158</a:t>
            </a:fld>
            <a:endParaRPr lang="en-US">
              <a:latin typeface="Arial Nova" panose="020B0504020202020204" pitchFamily="34" charset="0"/>
            </a:endParaRPr>
          </a:p>
        </p:txBody>
      </p:sp>
      <p:pic>
        <p:nvPicPr>
          <p:cNvPr id="5" name="Picture 4" descr="Hg CEMS Atomic Fluorescence">
            <a:extLst>
              <a:ext uri="{FF2B5EF4-FFF2-40B4-BE49-F238E27FC236}">
                <a16:creationId xmlns:a16="http://schemas.microsoft.com/office/drawing/2014/main" id="{BB65FE31-F664-4656-9A73-90091DA7BD97}"/>
              </a:ext>
            </a:extLst>
          </p:cNvPr>
          <p:cNvPicPr>
            <a:picLocks noChangeAspect="1"/>
          </p:cNvPicPr>
          <p:nvPr/>
        </p:nvPicPr>
        <p:blipFill rotWithShape="1">
          <a:blip r:embed="rId4">
            <a:extLst>
              <a:ext uri="{28A0092B-C50C-407E-A947-70E740481C1C}">
                <a14:useLocalDpi xmlns:a14="http://schemas.microsoft.com/office/drawing/2010/main" val="0"/>
              </a:ext>
            </a:extLst>
          </a:blip>
          <a:srcRect l="27352" r="23021"/>
          <a:stretch/>
        </p:blipFill>
        <p:spPr>
          <a:xfrm>
            <a:off x="6212910" y="1220211"/>
            <a:ext cx="4590707" cy="4995193"/>
          </a:xfrm>
          <a:prstGeom prst="rect">
            <a:avLst/>
          </a:prstGeom>
        </p:spPr>
      </p:pic>
    </p:spTree>
    <p:custDataLst>
      <p:tags r:id="rId1"/>
    </p:custDataLst>
    <p:extLst>
      <p:ext uri="{BB962C8B-B14F-4D97-AF65-F5344CB8AC3E}">
        <p14:creationId xmlns:p14="http://schemas.microsoft.com/office/powerpoint/2010/main" val="3741579321"/>
      </p:ext>
    </p:extLst>
  </p:cSld>
  <p:clrMapOvr>
    <a:masterClrMapping/>
  </p:clrMapOvr>
  <p:transition/>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7294C034-BF67-4388-9D68-826D07E99674}"/>
              </a:ext>
            </a:extLst>
          </p:cNvPr>
          <p:cNvSpPr>
            <a:spLocks noGrp="1"/>
          </p:cNvSpPr>
          <p:nvPr>
            <p:ph type="title" idx="4294967295"/>
          </p:nvPr>
        </p:nvSpPr>
        <p:spPr>
          <a:xfrm>
            <a:off x="431153" y="4593445"/>
            <a:ext cx="11656194" cy="753642"/>
          </a:xfrm>
        </p:spPr>
        <p:txBody>
          <a:bodyPr/>
          <a:lstStyle/>
          <a:p>
            <a:r>
              <a:rPr lang="en-US" sz="4600" b="1" kern="1200">
                <a:solidFill>
                  <a:srgbClr val="FFFFFF"/>
                </a:solidFill>
                <a:effectLst/>
                <a:latin typeface="Arial Nova" panose="020B0504020202020204" pitchFamily="34" charset="0"/>
                <a:ea typeface="+mj-ea"/>
                <a:cs typeface="+mj-cs"/>
              </a:rPr>
              <a:t>13.  Let’s Test Your Knowledge!</a:t>
            </a:r>
            <a:endParaRPr lang="en-US"/>
          </a:p>
        </p:txBody>
      </p:sp>
      <p:sp>
        <p:nvSpPr>
          <p:cNvPr id="2" name="Slide Number Placeholder 3">
            <a:extLst>
              <a:ext uri="{FF2B5EF4-FFF2-40B4-BE49-F238E27FC236}">
                <a16:creationId xmlns:a16="http://schemas.microsoft.com/office/drawing/2014/main" id="{C42EA124-3DFD-4734-BC36-50B4466602C8}"/>
              </a:ext>
            </a:extLst>
          </p:cNvPr>
          <p:cNvSpPr txBox="1">
            <a:spLocks/>
          </p:cNvSpPr>
          <p:nvPr/>
        </p:nvSpPr>
        <p:spPr>
          <a:xfrm>
            <a:off x="9179694" y="6405885"/>
            <a:ext cx="2743200" cy="365125"/>
          </a:xfrm>
          <a:prstGeom prst="rect">
            <a:avLst/>
          </a:prstGeom>
        </p:spPr>
        <p:txBody>
          <a:bodyPr vert="horz" lIns="91440" tIns="45720" rIns="91440" bIns="45720" rtlCol="0" anchor="ctr">
            <a:normAutofit/>
          </a:bodyPr>
          <a:lstStyle>
            <a:defPPr>
              <a:defRPr lang="en-US"/>
            </a:defPPr>
            <a:lvl1pPr algn="r">
              <a:spcAft>
                <a:spcPts val="600"/>
              </a:spcAft>
              <a:defRPr lang="en-US" sz="1200" smtClean="0">
                <a:solidFill>
                  <a:schemeClr val="tx1">
                    <a:tint val="75000"/>
                  </a:schemeClr>
                </a:solidFill>
                <a:latin typeface="Arial Nova" panose="020B05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F6A1695-EE1A-47E5-B690-CB114231B8B2}" type="slidenum">
              <a:rPr lang="en-US">
                <a:solidFill>
                  <a:schemeClr val="tx1"/>
                </a:solidFill>
              </a:rPr>
              <a:pPr/>
              <a:t>159</a:t>
            </a:fld>
            <a:endParaRPr lang="en-US">
              <a:solidFill>
                <a:schemeClr val="tx1"/>
              </a:solidFill>
            </a:endParaRPr>
          </a:p>
        </p:txBody>
      </p:sp>
    </p:spTree>
    <p:custDataLst>
      <p:tags r:id="rId1"/>
    </p:custDataLst>
    <p:extLst>
      <p:ext uri="{BB962C8B-B14F-4D97-AF65-F5344CB8AC3E}">
        <p14:creationId xmlns:p14="http://schemas.microsoft.com/office/powerpoint/2010/main" val="22695099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3F27C9-97B2-4B5B-BAC4-85710C3CF77C}"/>
              </a:ext>
            </a:extLst>
          </p:cNvPr>
          <p:cNvSpPr>
            <a:spLocks noGrp="1"/>
          </p:cNvSpPr>
          <p:nvPr>
            <p:ph type="title"/>
          </p:nvPr>
        </p:nvSpPr>
        <p:spPr>
          <a:xfrm>
            <a:off x="269107" y="276088"/>
            <a:ext cx="11656194" cy="753642"/>
          </a:xfrm>
        </p:spPr>
        <p:txBody>
          <a:bodyPr vert="horz" lIns="91440" tIns="45720" rIns="91440" bIns="45720" rtlCol="0" anchor="t">
            <a:normAutofit/>
          </a:bodyPr>
          <a:lstStyle/>
          <a:p>
            <a:pPr>
              <a:lnSpc>
                <a:spcPct val="90000"/>
              </a:lnSpc>
            </a:pPr>
            <a:r>
              <a:rPr lang="en-US"/>
              <a:t>What is a Relative Accuracy Audit?</a:t>
            </a:r>
          </a:p>
        </p:txBody>
      </p:sp>
      <p:sp>
        <p:nvSpPr>
          <p:cNvPr id="6" name="Content Placeholder 2">
            <a:extLst>
              <a:ext uri="{FF2B5EF4-FFF2-40B4-BE49-F238E27FC236}">
                <a16:creationId xmlns:a16="http://schemas.microsoft.com/office/drawing/2014/main" id="{2C52D18B-ED0F-4677-BFFD-833FB341155A}"/>
              </a:ext>
            </a:extLst>
          </p:cNvPr>
          <p:cNvSpPr txBox="1">
            <a:spLocks/>
          </p:cNvSpPr>
          <p:nvPr/>
        </p:nvSpPr>
        <p:spPr>
          <a:xfrm>
            <a:off x="269107" y="1556281"/>
            <a:ext cx="5524500" cy="4620682"/>
          </a:xfrm>
          <a:prstGeom prst="rect">
            <a:avLst/>
          </a:prstGeom>
        </p:spPr>
        <p:txBody>
          <a:bodyPr vert="horz" lIns="91440" tIns="45720" rIns="91440" bIns="45720" rtlCol="0">
            <a:normAutofit/>
          </a:bodyPr>
          <a:lstStyle>
            <a:lvl1pPr marL="210312" indent="-210312" algn="l" defTabSz="914400" rtl="0" eaLnBrk="1" latinLnBrk="0" hangingPunct="1">
              <a:lnSpc>
                <a:spcPct val="90000"/>
              </a:lnSpc>
              <a:spcBef>
                <a:spcPts val="1100"/>
              </a:spcBef>
              <a:buFont typeface="Arial" panose="020B0604020202020204" pitchFamily="34" charset="0"/>
              <a:buChar char="•"/>
              <a:defRPr sz="2200" kern="1200">
                <a:solidFill>
                  <a:schemeClr val="tx1"/>
                </a:solidFill>
                <a:latin typeface="Arial Nova" panose="020B0504020202020204" pitchFamily="34" charset="0"/>
                <a:ea typeface="+mn-ea"/>
                <a:cs typeface="+mn-cs"/>
              </a:defRPr>
            </a:lvl1pPr>
            <a:lvl2pPr marL="438912" indent="-155448" algn="l" defTabSz="914400" rtl="0" eaLnBrk="1" latinLnBrk="0" hangingPunct="1">
              <a:lnSpc>
                <a:spcPct val="90000"/>
              </a:lnSpc>
              <a:spcBef>
                <a:spcPts val="400"/>
              </a:spcBef>
              <a:buFont typeface="Arial" panose="020B0604020202020204" pitchFamily="34" charset="0"/>
              <a:buChar char="•"/>
              <a:defRPr sz="2200" kern="1200">
                <a:solidFill>
                  <a:schemeClr val="tx1"/>
                </a:solidFill>
                <a:latin typeface="Arial Nova" panose="020B0504020202020204" pitchFamily="34" charset="0"/>
                <a:ea typeface="+mn-ea"/>
                <a:cs typeface="+mn-cs"/>
              </a:defRPr>
            </a:lvl2pPr>
            <a:lvl3pPr marL="676656" indent="-155448" algn="l" defTabSz="914400" rtl="0" eaLnBrk="1" latinLnBrk="0" hangingPunct="1">
              <a:lnSpc>
                <a:spcPct val="90000"/>
              </a:lnSpc>
              <a:spcBef>
                <a:spcPts val="400"/>
              </a:spcBef>
              <a:buFont typeface="Arial" panose="020B0604020202020204" pitchFamily="34" charset="0"/>
              <a:buChar char="•"/>
              <a:defRPr sz="2200" kern="1200">
                <a:solidFill>
                  <a:schemeClr val="tx1"/>
                </a:solidFill>
                <a:latin typeface="Arial Nova" panose="020B0504020202020204" pitchFamily="34" charset="0"/>
                <a:ea typeface="+mn-ea"/>
                <a:cs typeface="+mn-cs"/>
              </a:defRPr>
            </a:lvl3pPr>
            <a:lvl4pPr marL="905256" indent="-155448" algn="l" defTabSz="914400" rtl="0" eaLnBrk="1" latinLnBrk="0" hangingPunct="1">
              <a:lnSpc>
                <a:spcPct val="90000"/>
              </a:lnSpc>
              <a:spcBef>
                <a:spcPts val="400"/>
              </a:spcBef>
              <a:buFont typeface="Arial" panose="020B0604020202020204" pitchFamily="34" charset="0"/>
              <a:buChar char="•"/>
              <a:defRPr sz="2200" kern="1200">
                <a:solidFill>
                  <a:schemeClr val="tx1"/>
                </a:solidFill>
                <a:latin typeface="Arial Nova" panose="020B0504020202020204" pitchFamily="34" charset="0"/>
                <a:ea typeface="+mn-ea"/>
                <a:cs typeface="+mn-cs"/>
              </a:defRPr>
            </a:lvl4pPr>
            <a:lvl5pPr marL="1133856" indent="-155448" algn="l" defTabSz="914400" rtl="0" eaLnBrk="1" latinLnBrk="0" hangingPunct="1">
              <a:lnSpc>
                <a:spcPct val="90000"/>
              </a:lnSpc>
              <a:spcBef>
                <a:spcPts val="400"/>
              </a:spcBef>
              <a:buFont typeface="Arial" panose="020B0604020202020204" pitchFamily="34" charset="0"/>
              <a:buChar char="•"/>
              <a:defRPr sz="2200" kern="1200">
                <a:solidFill>
                  <a:schemeClr val="tx1"/>
                </a:solidFill>
                <a:latin typeface="Arial Nova" panose="020B0504020202020204" pitchFamily="34" charset="0"/>
                <a:ea typeface="+mn-ea"/>
                <a:cs typeface="+mn-cs"/>
              </a:defRPr>
            </a:lvl5pPr>
            <a:lvl6pPr marL="1362456" indent="-155448" algn="l" defTabSz="914400" rtl="0" eaLnBrk="1" latinLnBrk="0" hangingPunct="1">
              <a:lnSpc>
                <a:spcPct val="90000"/>
              </a:lnSpc>
              <a:spcBef>
                <a:spcPts val="400"/>
              </a:spcBef>
              <a:buFont typeface="Arial" panose="020B0604020202020204" pitchFamily="34" charset="0"/>
              <a:buChar char="•"/>
              <a:defRPr sz="1600" kern="1200">
                <a:solidFill>
                  <a:schemeClr val="tx1"/>
                </a:solidFill>
                <a:latin typeface="+mn-lt"/>
                <a:ea typeface="+mn-ea"/>
                <a:cs typeface="+mn-cs"/>
              </a:defRPr>
            </a:lvl6pPr>
            <a:lvl7pPr marL="1591056" indent="-155448" algn="l" defTabSz="914400" rtl="0" eaLnBrk="1" latinLnBrk="0" hangingPunct="1">
              <a:lnSpc>
                <a:spcPct val="90000"/>
              </a:lnSpc>
              <a:spcBef>
                <a:spcPts val="400"/>
              </a:spcBef>
              <a:buFont typeface="Arial" panose="020B0604020202020204" pitchFamily="34" charset="0"/>
              <a:buChar char="•"/>
              <a:defRPr sz="1600" kern="1200">
                <a:solidFill>
                  <a:schemeClr val="tx1"/>
                </a:solidFill>
                <a:latin typeface="+mn-lt"/>
                <a:ea typeface="+mn-ea"/>
                <a:cs typeface="+mn-cs"/>
              </a:defRPr>
            </a:lvl7pPr>
            <a:lvl8pPr marL="1819656" indent="-155448" algn="l" defTabSz="914400" rtl="0" eaLnBrk="1" latinLnBrk="0" hangingPunct="1">
              <a:lnSpc>
                <a:spcPct val="90000"/>
              </a:lnSpc>
              <a:spcBef>
                <a:spcPts val="400"/>
              </a:spcBef>
              <a:buFont typeface="Arial" panose="020B0604020202020204" pitchFamily="34" charset="0"/>
              <a:buChar char="•"/>
              <a:defRPr sz="1600" kern="1200">
                <a:solidFill>
                  <a:schemeClr val="tx1"/>
                </a:solidFill>
                <a:latin typeface="+mn-lt"/>
                <a:ea typeface="+mn-ea"/>
                <a:cs typeface="+mn-cs"/>
              </a:defRPr>
            </a:lvl8pPr>
            <a:lvl9pPr marL="2048256" indent="-155448" algn="l" defTabSz="914400" rtl="0" eaLnBrk="1" latinLnBrk="0" hangingPunct="1">
              <a:lnSpc>
                <a:spcPct val="90000"/>
              </a:lnSpc>
              <a:spcBef>
                <a:spcPts val="400"/>
              </a:spcBef>
              <a:buFont typeface="Arial" panose="020B0604020202020204" pitchFamily="34" charset="0"/>
              <a:buChar char="•"/>
              <a:defRPr sz="1600" kern="1200">
                <a:solidFill>
                  <a:schemeClr val="tx1"/>
                </a:solidFill>
                <a:latin typeface="+mn-lt"/>
                <a:ea typeface="+mn-ea"/>
                <a:cs typeface="+mn-cs"/>
              </a:defRPr>
            </a:lvl9pPr>
          </a:lstStyle>
          <a:p>
            <a:pPr marL="342900" indent="-342900"/>
            <a:r>
              <a:rPr lang="en-US"/>
              <a:t>An alternative </a:t>
            </a:r>
            <a:r>
              <a:rPr lang="en-US" b="1"/>
              <a:t>QUARTERLY</a:t>
            </a:r>
            <a:r>
              <a:rPr lang="en-US"/>
              <a:t> audit procedure which correlates the CEMS data to simultaneously collected RM data</a:t>
            </a:r>
          </a:p>
          <a:p>
            <a:pPr marL="342900" indent="-342900"/>
            <a:r>
              <a:rPr lang="en-US"/>
              <a:t>Performed like a RATA, but only requires three RM test runs</a:t>
            </a:r>
          </a:p>
          <a:p>
            <a:pPr marL="342900" indent="-342900"/>
            <a:r>
              <a:rPr lang="en-US"/>
              <a:t>Not used very often, but is an option</a:t>
            </a:r>
          </a:p>
          <a:p>
            <a:pPr marL="342900" indent="-342900"/>
            <a:endParaRPr lang="en-US"/>
          </a:p>
          <a:p>
            <a:endParaRPr lang="en-US"/>
          </a:p>
        </p:txBody>
      </p:sp>
      <p:pic>
        <p:nvPicPr>
          <p:cNvPr id="3" name="Picture 2" descr="Three icons of a calendar">
            <a:extLst>
              <a:ext uri="{FF2B5EF4-FFF2-40B4-BE49-F238E27FC236}">
                <a16:creationId xmlns:a16="http://schemas.microsoft.com/office/drawing/2014/main" id="{5F376DC3-0A7D-4C63-B903-0C704CC9179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179320" y="2734099"/>
            <a:ext cx="5524500" cy="2265045"/>
          </a:xfrm>
          <a:prstGeom prst="rect">
            <a:avLst/>
          </a:prstGeom>
          <a:noFill/>
        </p:spPr>
      </p:pic>
      <p:sp>
        <p:nvSpPr>
          <p:cNvPr id="5" name="Slide Number Placeholder 4">
            <a:extLst>
              <a:ext uri="{FF2B5EF4-FFF2-40B4-BE49-F238E27FC236}">
                <a16:creationId xmlns:a16="http://schemas.microsoft.com/office/drawing/2014/main" id="{7ED02C17-E57E-4486-959D-0B9924DAE492}"/>
              </a:ext>
            </a:extLst>
          </p:cNvPr>
          <p:cNvSpPr>
            <a:spLocks noGrp="1"/>
          </p:cNvSpPr>
          <p:nvPr>
            <p:ph type="sldNum" sz="quarter" idx="4"/>
          </p:nvPr>
        </p:nvSpPr>
        <p:spPr>
          <a:xfrm>
            <a:off x="9179694" y="6405885"/>
            <a:ext cx="2743200" cy="365125"/>
          </a:xfrm>
        </p:spPr>
        <p:txBody>
          <a:bodyPr vert="horz" lIns="91440" tIns="45720" rIns="91440" bIns="45720" rtlCol="0" anchor="ctr">
            <a:normAutofit/>
          </a:bodyPr>
          <a:lstStyle/>
          <a:p>
            <a:pPr>
              <a:spcAft>
                <a:spcPts val="600"/>
              </a:spcAft>
            </a:pPr>
            <a:fld id="{9F6A1695-EE1A-47E5-B690-CB114231B8B2}" type="slidenum">
              <a:rPr lang="en-US"/>
              <a:pPr>
                <a:spcAft>
                  <a:spcPts val="600"/>
                </a:spcAft>
              </a:pPr>
              <a:t>16</a:t>
            </a:fld>
            <a:endParaRPr lang="en-US"/>
          </a:p>
        </p:txBody>
      </p:sp>
    </p:spTree>
    <p:custDataLst>
      <p:tags r:id="rId1"/>
    </p:custDataLst>
    <p:extLst>
      <p:ext uri="{BB962C8B-B14F-4D97-AF65-F5344CB8AC3E}">
        <p14:creationId xmlns:p14="http://schemas.microsoft.com/office/powerpoint/2010/main" val="18616247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089284-A9D5-48D6-A3B3-82C054992790}"/>
              </a:ext>
            </a:extLst>
          </p:cNvPr>
          <p:cNvSpPr>
            <a:spLocks noGrp="1"/>
          </p:cNvSpPr>
          <p:nvPr>
            <p:ph type="title" idx="4294967295"/>
          </p:nvPr>
        </p:nvSpPr>
        <p:spPr>
          <a:xfrm>
            <a:off x="4586463" y="122040"/>
            <a:ext cx="7605537" cy="753642"/>
          </a:xfrm>
        </p:spPr>
        <p:txBody>
          <a:bodyPr/>
          <a:lstStyle/>
          <a:p>
            <a:pPr algn="ctr">
              <a:lnSpc>
                <a:spcPct val="90000"/>
              </a:lnSpc>
            </a:pPr>
            <a:r>
              <a:rPr lang="en-US" sz="3600">
                <a:solidFill>
                  <a:srgbClr val="0070C0"/>
                </a:solidFill>
              </a:rPr>
              <a:t>PS-12A – Question 1, 2</a:t>
            </a:r>
          </a:p>
        </p:txBody>
      </p:sp>
      <p:sp>
        <p:nvSpPr>
          <p:cNvPr id="6" name="Title 1">
            <a:extLst>
              <a:ext uri="{FF2B5EF4-FFF2-40B4-BE49-F238E27FC236}">
                <a16:creationId xmlns:a16="http://schemas.microsoft.com/office/drawing/2014/main" id="{C7179A39-369F-477A-B20E-74C05375A963}"/>
              </a:ext>
            </a:extLst>
          </p:cNvPr>
          <p:cNvSpPr txBox="1">
            <a:spLocks/>
          </p:cNvSpPr>
          <p:nvPr/>
        </p:nvSpPr>
        <p:spPr>
          <a:xfrm>
            <a:off x="4877963" y="1019220"/>
            <a:ext cx="7159708" cy="1351410"/>
          </a:xfrm>
          <a:prstGeom prst="rect">
            <a:avLst/>
          </a:prstGeom>
        </p:spPr>
        <p:txBody>
          <a:bodyPr anchor="t">
            <a:noAutofit/>
          </a:bodyPr>
          <a:lstStyle>
            <a:lvl1pPr algn="l" defTabSz="914400" rtl="0" eaLnBrk="1" latinLnBrk="0" hangingPunct="1">
              <a:spcBef>
                <a:spcPct val="0"/>
              </a:spcBef>
              <a:buNone/>
              <a:defRPr sz="4600" b="1" kern="1200">
                <a:solidFill>
                  <a:schemeClr val="tx1"/>
                </a:solidFill>
                <a:latin typeface="Arial Nova" panose="020B0504020202020204" pitchFamily="34" charset="0"/>
                <a:ea typeface="+mj-ea"/>
                <a:cs typeface="+mj-cs"/>
              </a:defRPr>
            </a:lvl1pPr>
          </a:lstStyle>
          <a:p>
            <a:pPr>
              <a:lnSpc>
                <a:spcPct val="90000"/>
              </a:lnSpc>
            </a:pPr>
            <a:r>
              <a:rPr lang="en-US" sz="2200" b="0">
                <a:solidFill>
                  <a:srgbClr val="000000"/>
                </a:solidFill>
              </a:rPr>
              <a:t>1. PS-12A is primarily used for certifying _____.</a:t>
            </a:r>
          </a:p>
          <a:p>
            <a:pPr>
              <a:lnSpc>
                <a:spcPct val="90000"/>
              </a:lnSpc>
            </a:pPr>
            <a:endParaRPr lang="en-US" sz="2200" b="0">
              <a:solidFill>
                <a:srgbClr val="000000"/>
              </a:solidFill>
            </a:endParaRPr>
          </a:p>
        </p:txBody>
      </p:sp>
      <p:sp>
        <p:nvSpPr>
          <p:cNvPr id="3" name="Rectangle: Rounded Corners 2">
            <a:extLst>
              <a:ext uri="{FF2B5EF4-FFF2-40B4-BE49-F238E27FC236}">
                <a16:creationId xmlns:a16="http://schemas.microsoft.com/office/drawing/2014/main" id="{B4FBD1A6-92EE-4C2E-80F2-7217B1E7DEBE}"/>
              </a:ext>
            </a:extLst>
          </p:cNvPr>
          <p:cNvSpPr/>
          <p:nvPr/>
        </p:nvSpPr>
        <p:spPr>
          <a:xfrm>
            <a:off x="6691439" y="1694925"/>
            <a:ext cx="2574128" cy="502633"/>
          </a:xfrm>
          <a:prstGeom prst="round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sz="2000" b="1">
                <a:latin typeface="Arial Nova" panose="020B0504020202020204" pitchFamily="34" charset="0"/>
              </a:rPr>
              <a:t>Check Answer</a:t>
            </a:r>
          </a:p>
        </p:txBody>
      </p:sp>
      <p:sp>
        <p:nvSpPr>
          <p:cNvPr id="39" name="Rectangle 38">
            <a:extLst>
              <a:ext uri="{FF2B5EF4-FFF2-40B4-BE49-F238E27FC236}">
                <a16:creationId xmlns:a16="http://schemas.microsoft.com/office/drawing/2014/main" id="{903A2C58-4F3F-48EB-90BB-0577A8ACABF4}"/>
              </a:ext>
            </a:extLst>
          </p:cNvPr>
          <p:cNvSpPr/>
          <p:nvPr/>
        </p:nvSpPr>
        <p:spPr>
          <a:xfrm>
            <a:off x="348054" y="1316514"/>
            <a:ext cx="3864014" cy="493170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nSpc>
                <a:spcPct val="90000"/>
              </a:lnSpc>
            </a:pPr>
            <a:r>
              <a:rPr lang="en-US" sz="2400" dirty="0">
                <a:solidFill>
                  <a:schemeClr val="tx2"/>
                </a:solidFill>
                <a:latin typeface="Arial Nova" panose="020B0504020202020204" pitchFamily="34" charset="0"/>
              </a:rPr>
              <a:t>1. PS-12A is primarily used for certifying total vapor phase (gas-phase elemental and oxidized)  Hg CEMS.</a:t>
            </a:r>
          </a:p>
          <a:p>
            <a:pPr>
              <a:lnSpc>
                <a:spcPct val="90000"/>
              </a:lnSpc>
            </a:pPr>
            <a:endParaRPr lang="en-US" sz="2400" dirty="0">
              <a:solidFill>
                <a:schemeClr val="tx2"/>
              </a:solidFill>
              <a:latin typeface="Arial Nova" panose="020B0504020202020204" pitchFamily="34" charset="0"/>
            </a:endParaRPr>
          </a:p>
        </p:txBody>
      </p:sp>
      <p:sp>
        <p:nvSpPr>
          <p:cNvPr id="21" name="Title 1">
            <a:extLst>
              <a:ext uri="{FF2B5EF4-FFF2-40B4-BE49-F238E27FC236}">
                <a16:creationId xmlns:a16="http://schemas.microsoft.com/office/drawing/2014/main" id="{0FAC1856-9808-4D92-A57A-5553BD2902D1}"/>
              </a:ext>
            </a:extLst>
          </p:cNvPr>
          <p:cNvSpPr txBox="1">
            <a:spLocks/>
          </p:cNvSpPr>
          <p:nvPr/>
        </p:nvSpPr>
        <p:spPr>
          <a:xfrm>
            <a:off x="4877963" y="2801673"/>
            <a:ext cx="7159708" cy="834019"/>
          </a:xfrm>
          <a:prstGeom prst="rect">
            <a:avLst/>
          </a:prstGeom>
        </p:spPr>
        <p:txBody>
          <a:bodyPr anchor="t">
            <a:noAutofit/>
          </a:bodyPr>
          <a:lstStyle>
            <a:lvl1pPr algn="l" defTabSz="914400" rtl="0" eaLnBrk="1" latinLnBrk="0" hangingPunct="1">
              <a:spcBef>
                <a:spcPct val="0"/>
              </a:spcBef>
              <a:buNone/>
              <a:defRPr sz="4600" b="1" kern="1200">
                <a:solidFill>
                  <a:schemeClr val="tx1"/>
                </a:solidFill>
                <a:latin typeface="Arial Nova" panose="020B0504020202020204" pitchFamily="34" charset="0"/>
                <a:ea typeface="+mj-ea"/>
                <a:cs typeface="+mj-cs"/>
              </a:defRPr>
            </a:lvl1pPr>
          </a:lstStyle>
          <a:p>
            <a:pPr>
              <a:lnSpc>
                <a:spcPct val="90000"/>
              </a:lnSpc>
            </a:pPr>
            <a:r>
              <a:rPr lang="en-US" sz="2200" b="0">
                <a:solidFill>
                  <a:srgbClr val="000000"/>
                </a:solidFill>
              </a:rPr>
              <a:t>2. The results of a RATA test are considered valid if the calculated RA is less than ____ , or if the absolute difference is less than or equal to ____ ug/m3.</a:t>
            </a:r>
          </a:p>
          <a:p>
            <a:pPr>
              <a:lnSpc>
                <a:spcPct val="90000"/>
              </a:lnSpc>
            </a:pPr>
            <a:endParaRPr lang="en-US" sz="2200" b="0">
              <a:solidFill>
                <a:srgbClr val="000000"/>
              </a:solidFill>
            </a:endParaRPr>
          </a:p>
        </p:txBody>
      </p:sp>
      <p:sp>
        <p:nvSpPr>
          <p:cNvPr id="18" name="Rectangle: Rounded Corners 17">
            <a:extLst>
              <a:ext uri="{FF2B5EF4-FFF2-40B4-BE49-F238E27FC236}">
                <a16:creationId xmlns:a16="http://schemas.microsoft.com/office/drawing/2014/main" id="{5CD3CEE9-C401-48FD-81F8-48F7D5E21E61}"/>
              </a:ext>
            </a:extLst>
          </p:cNvPr>
          <p:cNvSpPr/>
          <p:nvPr/>
        </p:nvSpPr>
        <p:spPr>
          <a:xfrm>
            <a:off x="5131532" y="4221857"/>
            <a:ext cx="3119813" cy="508779"/>
          </a:xfrm>
          <a:prstGeom prst="round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lang="en-US" sz="2000" b="1">
                <a:latin typeface="Arial Nova" panose="020B0504020202020204" pitchFamily="34" charset="0"/>
              </a:rPr>
              <a:t>A</a:t>
            </a:r>
            <a:r>
              <a:rPr lang="en-US" sz="2000" b="1">
                <a:solidFill>
                  <a:schemeClr val="bg1"/>
                </a:solidFill>
                <a:latin typeface="Arial Nova" panose="020B0504020202020204" pitchFamily="34" charset="0"/>
              </a:rPr>
              <a:t>.  20% and 1.0 ug/m3 </a:t>
            </a:r>
          </a:p>
        </p:txBody>
      </p:sp>
      <p:sp>
        <p:nvSpPr>
          <p:cNvPr id="15" name="Rectangle: Rounded Corners 14">
            <a:extLst>
              <a:ext uri="{FF2B5EF4-FFF2-40B4-BE49-F238E27FC236}">
                <a16:creationId xmlns:a16="http://schemas.microsoft.com/office/drawing/2014/main" id="{E342124D-0FF9-46BB-9C26-45FBF85FDB7F}"/>
              </a:ext>
            </a:extLst>
          </p:cNvPr>
          <p:cNvSpPr/>
          <p:nvPr/>
        </p:nvSpPr>
        <p:spPr>
          <a:xfrm>
            <a:off x="5131532" y="4900659"/>
            <a:ext cx="3119813" cy="508779"/>
          </a:xfrm>
          <a:prstGeom prst="round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lang="en-US" sz="2000" b="1">
                <a:latin typeface="Arial Nova" panose="020B0504020202020204" pitchFamily="34" charset="0"/>
              </a:rPr>
              <a:t>B</a:t>
            </a:r>
            <a:r>
              <a:rPr lang="en-US" sz="2000" b="1">
                <a:solidFill>
                  <a:schemeClr val="bg1"/>
                </a:solidFill>
                <a:latin typeface="Arial Nova" panose="020B0504020202020204" pitchFamily="34" charset="0"/>
              </a:rPr>
              <a:t>.  15.0% and 5.0 ug/m3</a:t>
            </a:r>
          </a:p>
        </p:txBody>
      </p:sp>
      <p:sp>
        <p:nvSpPr>
          <p:cNvPr id="16" name="Rectangle: Rounded Corners 15">
            <a:extLst>
              <a:ext uri="{FF2B5EF4-FFF2-40B4-BE49-F238E27FC236}">
                <a16:creationId xmlns:a16="http://schemas.microsoft.com/office/drawing/2014/main" id="{6D65A28E-31C7-4C03-A696-A4AC8147BC56}"/>
              </a:ext>
            </a:extLst>
          </p:cNvPr>
          <p:cNvSpPr/>
          <p:nvPr/>
        </p:nvSpPr>
        <p:spPr>
          <a:xfrm>
            <a:off x="8457817" y="4218007"/>
            <a:ext cx="3119813" cy="508779"/>
          </a:xfrm>
          <a:prstGeom prst="round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lang="en-US" sz="2000" b="1">
                <a:latin typeface="Arial Nova" panose="020B0504020202020204" pitchFamily="34" charset="0"/>
              </a:rPr>
              <a:t>C</a:t>
            </a:r>
            <a:r>
              <a:rPr lang="en-US" sz="2000" b="1">
                <a:solidFill>
                  <a:schemeClr val="bg1"/>
                </a:solidFill>
                <a:latin typeface="Arial Nova" panose="020B0504020202020204" pitchFamily="34" charset="0"/>
              </a:rPr>
              <a:t>.  20% and 5.0 ug/m3</a:t>
            </a:r>
          </a:p>
        </p:txBody>
      </p:sp>
      <p:sp>
        <p:nvSpPr>
          <p:cNvPr id="17" name="Rectangle: Rounded Corners 16">
            <a:extLst>
              <a:ext uri="{FF2B5EF4-FFF2-40B4-BE49-F238E27FC236}">
                <a16:creationId xmlns:a16="http://schemas.microsoft.com/office/drawing/2014/main" id="{0D7E4742-723D-41A0-927D-DFC3A07EDDE8}"/>
              </a:ext>
            </a:extLst>
          </p:cNvPr>
          <p:cNvSpPr/>
          <p:nvPr/>
        </p:nvSpPr>
        <p:spPr>
          <a:xfrm>
            <a:off x="8457817" y="4900658"/>
            <a:ext cx="3119813" cy="508779"/>
          </a:xfrm>
          <a:prstGeom prst="round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lang="en-US" sz="2000" b="1">
                <a:latin typeface="Arial Nova" panose="020B0504020202020204" pitchFamily="34" charset="0"/>
              </a:rPr>
              <a:t>D</a:t>
            </a:r>
            <a:r>
              <a:rPr lang="en-US" sz="2000" b="1">
                <a:solidFill>
                  <a:schemeClr val="bg1"/>
                </a:solidFill>
                <a:latin typeface="Arial Nova" panose="020B0504020202020204" pitchFamily="34" charset="0"/>
              </a:rPr>
              <a:t>.  15.0% and 1.0 ug/m3</a:t>
            </a:r>
          </a:p>
        </p:txBody>
      </p:sp>
      <p:sp>
        <p:nvSpPr>
          <p:cNvPr id="37" name="Rectangle 36">
            <a:extLst>
              <a:ext uri="{FF2B5EF4-FFF2-40B4-BE49-F238E27FC236}">
                <a16:creationId xmlns:a16="http://schemas.microsoft.com/office/drawing/2014/main" id="{D787F20A-8806-42C9-B4B9-326532E19844}"/>
              </a:ext>
            </a:extLst>
          </p:cNvPr>
          <p:cNvSpPr/>
          <p:nvPr/>
        </p:nvSpPr>
        <p:spPr>
          <a:xfrm>
            <a:off x="360780" y="1316514"/>
            <a:ext cx="3864014" cy="493170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nSpc>
                <a:spcPct val="90000"/>
              </a:lnSpc>
            </a:pPr>
            <a:r>
              <a:rPr lang="en-US" sz="2400">
                <a:solidFill>
                  <a:schemeClr val="tx2"/>
                </a:solidFill>
                <a:latin typeface="Arial Nova" panose="020B0504020202020204" pitchFamily="34" charset="0"/>
              </a:rPr>
              <a:t>2. A. The results of a RATA test are considered valid if the calculated RA is less than 20%, or if the absolute difference is less than or equal to 1.0% ug/m3.</a:t>
            </a:r>
          </a:p>
        </p:txBody>
      </p:sp>
      <p:sp>
        <p:nvSpPr>
          <p:cNvPr id="25" name="Slide Number Placeholder 3">
            <a:extLst>
              <a:ext uri="{FF2B5EF4-FFF2-40B4-BE49-F238E27FC236}">
                <a16:creationId xmlns:a16="http://schemas.microsoft.com/office/drawing/2014/main" id="{A5FF6D03-5C8B-4C86-B96D-B9D1ED0FB4B1}"/>
              </a:ext>
            </a:extLst>
          </p:cNvPr>
          <p:cNvSpPr>
            <a:spLocks noGrp="1"/>
          </p:cNvSpPr>
          <p:nvPr>
            <p:ph type="sldNum" sz="quarter" idx="4"/>
          </p:nvPr>
        </p:nvSpPr>
        <p:spPr>
          <a:prstGeom prst="rect">
            <a:avLst/>
          </a:prstGeom>
        </p:spPr>
        <p:txBody>
          <a:bodyPr vert="horz" lIns="91440" tIns="45720" rIns="91440" bIns="45720" rtlCol="0" anchor="ctr">
            <a:normAutofit/>
          </a:bodyPr>
          <a:lstStyle/>
          <a:p>
            <a:pPr>
              <a:spcAft>
                <a:spcPts val="600"/>
              </a:spcAft>
            </a:pPr>
            <a:fld id="{9F6A1695-EE1A-47E5-B690-CB114231B8B2}" type="slidenum">
              <a:rPr lang="en-US"/>
              <a:pPr>
                <a:spcAft>
                  <a:spcPts val="600"/>
                </a:spcAft>
              </a:pPr>
              <a:t>160</a:t>
            </a:fld>
            <a:endParaRPr lang="en-US"/>
          </a:p>
        </p:txBody>
      </p:sp>
    </p:spTree>
    <p:custDataLst>
      <p:tags r:id="rId1"/>
    </p:custDataLst>
    <p:extLst>
      <p:ext uri="{BB962C8B-B14F-4D97-AF65-F5344CB8AC3E}">
        <p14:creationId xmlns:p14="http://schemas.microsoft.com/office/powerpoint/2010/main" val="14209645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mph" presetSubtype="1" nodeType="clickEffect">
                                  <p:stCondLst>
                                    <p:cond delay="0"/>
                                  </p:stCondLst>
                                  <p:childTnLst>
                                    <p:set>
                                      <p:cBhvr>
                                        <p:cTn id="6" dur="indefinite"/>
                                        <p:tgtEl>
                                          <p:spTgt spid="3"/>
                                        </p:tgtEl>
                                        <p:attrNameLst>
                                          <p:attrName>fillcolor</p:attrName>
                                        </p:attrNameLst>
                                      </p:cBhvr>
                                      <p:to>
                                        <p:clrVal>
                                          <a:schemeClr val="accent1"/>
                                        </p:clrVal>
                                      </p:to>
                                    </p:set>
                                    <p:set>
                                      <p:cBhvr>
                                        <p:cTn id="7" dur="indefinite"/>
                                        <p:tgtEl>
                                          <p:spTgt spid="3"/>
                                        </p:tgtEl>
                                        <p:attrNameLst>
                                          <p:attrName>fill.type</p:attrName>
                                        </p:attrNameLst>
                                      </p:cBhvr>
                                      <p:to>
                                        <p:strVal val="solid"/>
                                      </p:to>
                                    </p:set>
                                    <p:set>
                                      <p:cBhvr>
                                        <p:cTn id="8" dur="indefinite"/>
                                        <p:tgtEl>
                                          <p:spTgt spid="3"/>
                                        </p:tgtEl>
                                        <p:attrNameLst>
                                          <p:attrName>fill.on</p:attrName>
                                        </p:attrNameLst>
                                      </p:cBhvr>
                                      <p:to>
                                        <p:strVal val="true"/>
                                      </p:to>
                                    </p:set>
                                  </p:childTnLst>
                                </p:cTn>
                              </p:par>
                              <p:par>
                                <p:cTn id="9" presetID="53" presetClass="entr" presetSubtype="16" fill="hold" grpId="0" nodeType="withEffect">
                                  <p:stCondLst>
                                    <p:cond delay="0"/>
                                  </p:stCondLst>
                                  <p:childTnLst>
                                    <p:set>
                                      <p:cBhvr>
                                        <p:cTn id="10" dur="1" fill="hold">
                                          <p:stCondLst>
                                            <p:cond delay="0"/>
                                          </p:stCondLst>
                                        </p:cTn>
                                        <p:tgtEl>
                                          <p:spTgt spid="39"/>
                                        </p:tgtEl>
                                        <p:attrNameLst>
                                          <p:attrName>style.visibility</p:attrName>
                                        </p:attrNameLst>
                                      </p:cBhvr>
                                      <p:to>
                                        <p:strVal val="visible"/>
                                      </p:to>
                                    </p:set>
                                    <p:anim calcmode="lin" valueType="num">
                                      <p:cBhvr>
                                        <p:cTn id="11" dur="500" fill="hold"/>
                                        <p:tgtEl>
                                          <p:spTgt spid="39"/>
                                        </p:tgtEl>
                                        <p:attrNameLst>
                                          <p:attrName>ppt_w</p:attrName>
                                        </p:attrNameLst>
                                      </p:cBhvr>
                                      <p:tavLst>
                                        <p:tav tm="0">
                                          <p:val>
                                            <p:fltVal val="0"/>
                                          </p:val>
                                        </p:tav>
                                        <p:tav tm="100000">
                                          <p:val>
                                            <p:strVal val="#ppt_w"/>
                                          </p:val>
                                        </p:tav>
                                      </p:tavLst>
                                    </p:anim>
                                    <p:anim calcmode="lin" valueType="num">
                                      <p:cBhvr>
                                        <p:cTn id="12" dur="500" fill="hold"/>
                                        <p:tgtEl>
                                          <p:spTgt spid="39"/>
                                        </p:tgtEl>
                                        <p:attrNameLst>
                                          <p:attrName>ppt_h</p:attrName>
                                        </p:attrNameLst>
                                      </p:cBhvr>
                                      <p:tavLst>
                                        <p:tav tm="0">
                                          <p:val>
                                            <p:fltVal val="0"/>
                                          </p:val>
                                        </p:tav>
                                        <p:tav tm="100000">
                                          <p:val>
                                            <p:strVal val="#ppt_h"/>
                                          </p:val>
                                        </p:tav>
                                      </p:tavLst>
                                    </p:anim>
                                    <p:animEffect transition="in" filter="fade">
                                      <p:cBhvr>
                                        <p:cTn id="13" dur="500"/>
                                        <p:tgtEl>
                                          <p:spTgt spid="39"/>
                                        </p:tgtEl>
                                      </p:cBhvr>
                                    </p:animEffect>
                                  </p:childTnLst>
                                  <p:subTnLst>
                                    <p:set>
                                      <p:cBhvr override="childStyle">
                                        <p:cTn dur="1" fill="hold" display="0" masterRel="nextClick" afterEffect="1"/>
                                        <p:tgtEl>
                                          <p:spTgt spid="39"/>
                                        </p:tgtEl>
                                        <p:attrNameLst>
                                          <p:attrName>style.visibility</p:attrName>
                                        </p:attrNameLst>
                                      </p:cBhvr>
                                      <p:to>
                                        <p:strVal val="hidden"/>
                                      </p:to>
                                    </p:set>
                                  </p:subTnLst>
                                </p:cTn>
                              </p:par>
                            </p:childTnLst>
                          </p:cTn>
                        </p:par>
                      </p:childTnLst>
                    </p:cTn>
                  </p:par>
                  <p:par>
                    <p:cTn id="14" fill="hold">
                      <p:stCondLst>
                        <p:cond delay="indefinite"/>
                      </p:stCondLst>
                      <p:childTnLst>
                        <p:par>
                          <p:cTn id="15" fill="hold">
                            <p:stCondLst>
                              <p:cond delay="0"/>
                            </p:stCondLst>
                            <p:childTnLst>
                              <p:par>
                                <p:cTn id="16" presetID="1" presetClass="emph" presetSubtype="1" nodeType="clickEffect">
                                  <p:stCondLst>
                                    <p:cond delay="0"/>
                                  </p:stCondLst>
                                  <p:childTnLst>
                                    <p:set>
                                      <p:cBhvr>
                                        <p:cTn id="17" dur="indefinite"/>
                                        <p:tgtEl>
                                          <p:spTgt spid="18"/>
                                        </p:tgtEl>
                                        <p:attrNameLst>
                                          <p:attrName>fillcolor</p:attrName>
                                        </p:attrNameLst>
                                      </p:cBhvr>
                                      <p:to>
                                        <p:clrVal>
                                          <a:schemeClr val="accent1"/>
                                        </p:clrVal>
                                      </p:to>
                                    </p:set>
                                    <p:set>
                                      <p:cBhvr>
                                        <p:cTn id="18" dur="indefinite"/>
                                        <p:tgtEl>
                                          <p:spTgt spid="18"/>
                                        </p:tgtEl>
                                        <p:attrNameLst>
                                          <p:attrName>fill.type</p:attrName>
                                        </p:attrNameLst>
                                      </p:cBhvr>
                                      <p:to>
                                        <p:strVal val="solid"/>
                                      </p:to>
                                    </p:set>
                                    <p:set>
                                      <p:cBhvr>
                                        <p:cTn id="19" dur="indefinite"/>
                                        <p:tgtEl>
                                          <p:spTgt spid="18"/>
                                        </p:tgtEl>
                                        <p:attrNameLst>
                                          <p:attrName>fill.on</p:attrName>
                                        </p:attrNameLst>
                                      </p:cBhvr>
                                      <p:to>
                                        <p:strVal val="true"/>
                                      </p:to>
                                    </p:set>
                                  </p:childTnLst>
                                </p:cTn>
                              </p:par>
                              <p:par>
                                <p:cTn id="20" presetID="53" presetClass="entr" presetSubtype="16" fill="hold" grpId="0" nodeType="withEffect">
                                  <p:stCondLst>
                                    <p:cond delay="0"/>
                                  </p:stCondLst>
                                  <p:childTnLst>
                                    <p:set>
                                      <p:cBhvr>
                                        <p:cTn id="21" dur="1" fill="hold">
                                          <p:stCondLst>
                                            <p:cond delay="0"/>
                                          </p:stCondLst>
                                        </p:cTn>
                                        <p:tgtEl>
                                          <p:spTgt spid="37"/>
                                        </p:tgtEl>
                                        <p:attrNameLst>
                                          <p:attrName>style.visibility</p:attrName>
                                        </p:attrNameLst>
                                      </p:cBhvr>
                                      <p:to>
                                        <p:strVal val="visible"/>
                                      </p:to>
                                    </p:set>
                                    <p:anim calcmode="lin" valueType="num">
                                      <p:cBhvr>
                                        <p:cTn id="22" dur="500" fill="hold"/>
                                        <p:tgtEl>
                                          <p:spTgt spid="37"/>
                                        </p:tgtEl>
                                        <p:attrNameLst>
                                          <p:attrName>ppt_w</p:attrName>
                                        </p:attrNameLst>
                                      </p:cBhvr>
                                      <p:tavLst>
                                        <p:tav tm="0">
                                          <p:val>
                                            <p:fltVal val="0"/>
                                          </p:val>
                                        </p:tav>
                                        <p:tav tm="100000">
                                          <p:val>
                                            <p:strVal val="#ppt_w"/>
                                          </p:val>
                                        </p:tav>
                                      </p:tavLst>
                                    </p:anim>
                                    <p:anim calcmode="lin" valueType="num">
                                      <p:cBhvr>
                                        <p:cTn id="23" dur="500" fill="hold"/>
                                        <p:tgtEl>
                                          <p:spTgt spid="37"/>
                                        </p:tgtEl>
                                        <p:attrNameLst>
                                          <p:attrName>ppt_h</p:attrName>
                                        </p:attrNameLst>
                                      </p:cBhvr>
                                      <p:tavLst>
                                        <p:tav tm="0">
                                          <p:val>
                                            <p:fltVal val="0"/>
                                          </p:val>
                                        </p:tav>
                                        <p:tav tm="100000">
                                          <p:val>
                                            <p:strVal val="#ppt_h"/>
                                          </p:val>
                                        </p:tav>
                                      </p:tavLst>
                                    </p:anim>
                                    <p:animEffect transition="in" filter="fade">
                                      <p:cBhvr>
                                        <p:cTn id="24"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animBg="1"/>
      <p:bldP spid="37" grpId="0" animBg="1"/>
    </p:bldLst>
  </p:timing>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8DE54A-53C8-4146-95E3-D7A6889D4C00}"/>
              </a:ext>
            </a:extLst>
          </p:cNvPr>
          <p:cNvSpPr>
            <a:spLocks noGrp="1"/>
          </p:cNvSpPr>
          <p:nvPr>
            <p:ph type="title" idx="4294967295"/>
          </p:nvPr>
        </p:nvSpPr>
        <p:spPr>
          <a:xfrm>
            <a:off x="4615892" y="86990"/>
            <a:ext cx="7576108" cy="753642"/>
          </a:xfrm>
        </p:spPr>
        <p:txBody>
          <a:bodyPr/>
          <a:lstStyle/>
          <a:p>
            <a:pPr algn="ctr"/>
            <a:r>
              <a:rPr lang="en-US" sz="3600" b="1" kern="1200">
                <a:solidFill>
                  <a:srgbClr val="0070C0"/>
                </a:solidFill>
                <a:effectLst/>
                <a:latin typeface="Arial Nova" panose="020B0504020202020204" pitchFamily="34" charset="0"/>
                <a:ea typeface="+mj-ea"/>
                <a:cs typeface="+mj-cs"/>
              </a:rPr>
              <a:t>PS-12A – Question 3, 4</a:t>
            </a:r>
            <a:endParaRPr lang="en-US"/>
          </a:p>
        </p:txBody>
      </p:sp>
      <p:sp>
        <p:nvSpPr>
          <p:cNvPr id="6" name="Title 1">
            <a:extLst>
              <a:ext uri="{FF2B5EF4-FFF2-40B4-BE49-F238E27FC236}">
                <a16:creationId xmlns:a16="http://schemas.microsoft.com/office/drawing/2014/main" id="{C7179A39-369F-477A-B20E-74C05375A963}"/>
              </a:ext>
            </a:extLst>
          </p:cNvPr>
          <p:cNvSpPr txBox="1">
            <a:spLocks/>
          </p:cNvSpPr>
          <p:nvPr/>
        </p:nvSpPr>
        <p:spPr>
          <a:xfrm>
            <a:off x="5110890" y="1690181"/>
            <a:ext cx="7159708" cy="1351410"/>
          </a:xfrm>
          <a:prstGeom prst="rect">
            <a:avLst/>
          </a:prstGeom>
        </p:spPr>
        <p:txBody>
          <a:bodyPr anchor="t">
            <a:noAutofit/>
          </a:bodyPr>
          <a:lstStyle>
            <a:lvl1pPr algn="l" defTabSz="914400" rtl="0" eaLnBrk="1" latinLnBrk="0" hangingPunct="1">
              <a:spcBef>
                <a:spcPct val="0"/>
              </a:spcBef>
              <a:buNone/>
              <a:defRPr sz="4600" b="1" kern="1200">
                <a:solidFill>
                  <a:schemeClr val="tx1"/>
                </a:solidFill>
                <a:latin typeface="Arial Nova" panose="020B0504020202020204" pitchFamily="34" charset="0"/>
                <a:ea typeface="+mj-ea"/>
                <a:cs typeface="+mj-cs"/>
              </a:defRPr>
            </a:lvl1pPr>
          </a:lstStyle>
          <a:p>
            <a:pPr>
              <a:lnSpc>
                <a:spcPct val="90000"/>
              </a:lnSpc>
            </a:pPr>
            <a:r>
              <a:rPr lang="en-US" sz="2200" b="0">
                <a:solidFill>
                  <a:srgbClr val="000000"/>
                </a:solidFill>
              </a:rPr>
              <a:t>3. What reference methods are commonly associated with PS-12A?</a:t>
            </a:r>
          </a:p>
          <a:p>
            <a:pPr>
              <a:lnSpc>
                <a:spcPct val="90000"/>
              </a:lnSpc>
            </a:pPr>
            <a:endParaRPr lang="en-US" sz="2200" b="0">
              <a:solidFill>
                <a:srgbClr val="000000"/>
              </a:solidFill>
            </a:endParaRPr>
          </a:p>
        </p:txBody>
      </p:sp>
      <p:sp>
        <p:nvSpPr>
          <p:cNvPr id="3" name="Rectangle: Rounded Corners 2">
            <a:extLst>
              <a:ext uri="{FF2B5EF4-FFF2-40B4-BE49-F238E27FC236}">
                <a16:creationId xmlns:a16="http://schemas.microsoft.com/office/drawing/2014/main" id="{9358D207-12F5-4754-B304-8611C508C675}"/>
              </a:ext>
            </a:extLst>
          </p:cNvPr>
          <p:cNvSpPr/>
          <p:nvPr/>
        </p:nvSpPr>
        <p:spPr>
          <a:xfrm>
            <a:off x="6605566" y="2538957"/>
            <a:ext cx="2574128" cy="502633"/>
          </a:xfrm>
          <a:prstGeom prst="round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sz="2000" b="1">
                <a:latin typeface="Arial Nova" panose="020B0504020202020204" pitchFamily="34" charset="0"/>
              </a:rPr>
              <a:t>Check Answer</a:t>
            </a:r>
          </a:p>
        </p:txBody>
      </p:sp>
      <p:sp>
        <p:nvSpPr>
          <p:cNvPr id="39" name="Rectangle 38">
            <a:extLst>
              <a:ext uri="{FF2B5EF4-FFF2-40B4-BE49-F238E27FC236}">
                <a16:creationId xmlns:a16="http://schemas.microsoft.com/office/drawing/2014/main" id="{903A2C58-4F3F-48EB-90BB-0577A8ACABF4}"/>
              </a:ext>
            </a:extLst>
          </p:cNvPr>
          <p:cNvSpPr/>
          <p:nvPr/>
        </p:nvSpPr>
        <p:spPr>
          <a:xfrm>
            <a:off x="269106" y="1474179"/>
            <a:ext cx="3864014" cy="493170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nSpc>
                <a:spcPct val="90000"/>
              </a:lnSpc>
            </a:pPr>
            <a:r>
              <a:rPr lang="en-US" sz="2400">
                <a:solidFill>
                  <a:schemeClr val="tx2"/>
                </a:solidFill>
                <a:latin typeface="Arial Nova" panose="020B0504020202020204" pitchFamily="34" charset="0"/>
              </a:rPr>
              <a:t>3. Reference methods M29, 30A, 30B, and ASTM 6784 are commonly associated with PS-12A.</a:t>
            </a:r>
          </a:p>
          <a:p>
            <a:pPr>
              <a:lnSpc>
                <a:spcPct val="90000"/>
              </a:lnSpc>
            </a:pPr>
            <a:endParaRPr lang="en-US" sz="2400">
              <a:solidFill>
                <a:schemeClr val="tx2"/>
              </a:solidFill>
              <a:latin typeface="Arial Nova" panose="020B0504020202020204" pitchFamily="34" charset="0"/>
            </a:endParaRPr>
          </a:p>
        </p:txBody>
      </p:sp>
      <p:sp>
        <p:nvSpPr>
          <p:cNvPr id="16" name="Title 1">
            <a:extLst>
              <a:ext uri="{FF2B5EF4-FFF2-40B4-BE49-F238E27FC236}">
                <a16:creationId xmlns:a16="http://schemas.microsoft.com/office/drawing/2014/main" id="{A8091ED9-C985-4C42-A72F-A4AADCE8B5C2}"/>
              </a:ext>
            </a:extLst>
          </p:cNvPr>
          <p:cNvSpPr txBox="1">
            <a:spLocks/>
          </p:cNvSpPr>
          <p:nvPr/>
        </p:nvSpPr>
        <p:spPr>
          <a:xfrm>
            <a:off x="5110890" y="3712552"/>
            <a:ext cx="7159708" cy="776321"/>
          </a:xfrm>
          <a:prstGeom prst="rect">
            <a:avLst/>
          </a:prstGeom>
        </p:spPr>
        <p:txBody>
          <a:bodyPr anchor="t">
            <a:noAutofit/>
          </a:bodyPr>
          <a:lstStyle>
            <a:lvl1pPr algn="l" defTabSz="914400" rtl="0" eaLnBrk="1" latinLnBrk="0" hangingPunct="1">
              <a:spcBef>
                <a:spcPct val="0"/>
              </a:spcBef>
              <a:buNone/>
              <a:defRPr sz="4600" b="1" kern="1200">
                <a:solidFill>
                  <a:schemeClr val="tx1"/>
                </a:solidFill>
                <a:latin typeface="Arial Nova" panose="020B0504020202020204" pitchFamily="34" charset="0"/>
                <a:ea typeface="+mj-ea"/>
                <a:cs typeface="+mj-cs"/>
              </a:defRPr>
            </a:lvl1pPr>
          </a:lstStyle>
          <a:p>
            <a:pPr>
              <a:lnSpc>
                <a:spcPct val="90000"/>
              </a:lnSpc>
            </a:pPr>
            <a:r>
              <a:rPr lang="en-US" sz="2200" b="0">
                <a:solidFill>
                  <a:srgbClr val="000000"/>
                </a:solidFill>
              </a:rPr>
              <a:t>4. What are two measurement techniques used for PS-12A?</a:t>
            </a:r>
          </a:p>
          <a:p>
            <a:pPr>
              <a:lnSpc>
                <a:spcPct val="90000"/>
              </a:lnSpc>
            </a:pPr>
            <a:endParaRPr lang="en-US" sz="2200" b="0">
              <a:solidFill>
                <a:srgbClr val="000000"/>
              </a:solidFill>
            </a:endParaRPr>
          </a:p>
        </p:txBody>
      </p:sp>
      <p:sp>
        <p:nvSpPr>
          <p:cNvPr id="11" name="Rectangle: Rounded Corners 10">
            <a:extLst>
              <a:ext uri="{FF2B5EF4-FFF2-40B4-BE49-F238E27FC236}">
                <a16:creationId xmlns:a16="http://schemas.microsoft.com/office/drawing/2014/main" id="{F424363E-BA34-4D75-8286-8D6B01A84ED3}"/>
              </a:ext>
            </a:extLst>
          </p:cNvPr>
          <p:cNvSpPr/>
          <p:nvPr/>
        </p:nvSpPr>
        <p:spPr>
          <a:xfrm>
            <a:off x="6605566" y="4665186"/>
            <a:ext cx="2574128" cy="502633"/>
          </a:xfrm>
          <a:prstGeom prst="round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sz="2000" b="1">
                <a:latin typeface="Arial Nova" panose="020B0504020202020204" pitchFamily="34" charset="0"/>
              </a:rPr>
              <a:t>Check Answer</a:t>
            </a:r>
          </a:p>
        </p:txBody>
      </p:sp>
      <p:sp>
        <p:nvSpPr>
          <p:cNvPr id="37" name="Rectangle 36">
            <a:extLst>
              <a:ext uri="{FF2B5EF4-FFF2-40B4-BE49-F238E27FC236}">
                <a16:creationId xmlns:a16="http://schemas.microsoft.com/office/drawing/2014/main" id="{D787F20A-8806-42C9-B4B9-326532E19844}"/>
              </a:ext>
            </a:extLst>
          </p:cNvPr>
          <p:cNvSpPr/>
          <p:nvPr/>
        </p:nvSpPr>
        <p:spPr>
          <a:xfrm>
            <a:off x="269106" y="1474180"/>
            <a:ext cx="3864014" cy="493170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nSpc>
                <a:spcPct val="90000"/>
              </a:lnSpc>
            </a:pPr>
            <a:r>
              <a:rPr lang="en-US" sz="2400">
                <a:solidFill>
                  <a:schemeClr val="tx2"/>
                </a:solidFill>
                <a:latin typeface="Arial Nova" panose="020B0504020202020204" pitchFamily="34" charset="0"/>
              </a:rPr>
              <a:t>4. Sorbent traps and atomic fluorescent spectroscopy are two measurement techniques used for PS-12A.</a:t>
            </a:r>
          </a:p>
        </p:txBody>
      </p:sp>
      <p:sp>
        <p:nvSpPr>
          <p:cNvPr id="25" name="Slide Number Placeholder 3">
            <a:extLst>
              <a:ext uri="{FF2B5EF4-FFF2-40B4-BE49-F238E27FC236}">
                <a16:creationId xmlns:a16="http://schemas.microsoft.com/office/drawing/2014/main" id="{A5FF6D03-5C8B-4C86-B96D-B9D1ED0FB4B1}"/>
              </a:ext>
            </a:extLst>
          </p:cNvPr>
          <p:cNvSpPr>
            <a:spLocks noGrp="1"/>
          </p:cNvSpPr>
          <p:nvPr>
            <p:ph type="sldNum" sz="quarter" idx="4"/>
          </p:nvPr>
        </p:nvSpPr>
        <p:spPr>
          <a:prstGeom prst="rect">
            <a:avLst/>
          </a:prstGeom>
        </p:spPr>
        <p:txBody>
          <a:bodyPr anchor="ctr">
            <a:normAutofit/>
          </a:bodyPr>
          <a:lstStyle/>
          <a:p>
            <a:pPr>
              <a:spcAft>
                <a:spcPts val="600"/>
              </a:spcAft>
            </a:pPr>
            <a:fld id="{9F6A1695-EE1A-47E5-B690-CB114231B8B2}" type="slidenum">
              <a:rPr lang="en-US" smtClean="0"/>
              <a:pPr>
                <a:spcAft>
                  <a:spcPts val="600"/>
                </a:spcAft>
              </a:pPr>
              <a:t>161</a:t>
            </a:fld>
            <a:endParaRPr lang="en-US"/>
          </a:p>
        </p:txBody>
      </p:sp>
    </p:spTree>
    <p:custDataLst>
      <p:tags r:id="rId1"/>
    </p:custDataLst>
    <p:extLst>
      <p:ext uri="{BB962C8B-B14F-4D97-AF65-F5344CB8AC3E}">
        <p14:creationId xmlns:p14="http://schemas.microsoft.com/office/powerpoint/2010/main" val="7655245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mph" presetSubtype="1" nodeType="clickEffect">
                                  <p:stCondLst>
                                    <p:cond delay="0"/>
                                  </p:stCondLst>
                                  <p:childTnLst>
                                    <p:set>
                                      <p:cBhvr>
                                        <p:cTn id="6" dur="indefinite"/>
                                        <p:tgtEl>
                                          <p:spTgt spid="3"/>
                                        </p:tgtEl>
                                        <p:attrNameLst>
                                          <p:attrName>fillcolor</p:attrName>
                                        </p:attrNameLst>
                                      </p:cBhvr>
                                      <p:to>
                                        <p:clrVal>
                                          <a:schemeClr val="accent1"/>
                                        </p:clrVal>
                                      </p:to>
                                    </p:set>
                                    <p:set>
                                      <p:cBhvr>
                                        <p:cTn id="7" dur="indefinite"/>
                                        <p:tgtEl>
                                          <p:spTgt spid="3"/>
                                        </p:tgtEl>
                                        <p:attrNameLst>
                                          <p:attrName>fill.type</p:attrName>
                                        </p:attrNameLst>
                                      </p:cBhvr>
                                      <p:to>
                                        <p:strVal val="solid"/>
                                      </p:to>
                                    </p:set>
                                    <p:set>
                                      <p:cBhvr>
                                        <p:cTn id="8" dur="indefinite"/>
                                        <p:tgtEl>
                                          <p:spTgt spid="3"/>
                                        </p:tgtEl>
                                        <p:attrNameLst>
                                          <p:attrName>fill.on</p:attrName>
                                        </p:attrNameLst>
                                      </p:cBhvr>
                                      <p:to>
                                        <p:strVal val="true"/>
                                      </p:to>
                                    </p:set>
                                  </p:childTnLst>
                                </p:cTn>
                              </p:par>
                              <p:par>
                                <p:cTn id="9" presetID="53" presetClass="entr" presetSubtype="16" fill="hold" grpId="0" nodeType="withEffect">
                                  <p:stCondLst>
                                    <p:cond delay="0"/>
                                  </p:stCondLst>
                                  <p:childTnLst>
                                    <p:set>
                                      <p:cBhvr>
                                        <p:cTn id="10" dur="1" fill="hold">
                                          <p:stCondLst>
                                            <p:cond delay="0"/>
                                          </p:stCondLst>
                                        </p:cTn>
                                        <p:tgtEl>
                                          <p:spTgt spid="39"/>
                                        </p:tgtEl>
                                        <p:attrNameLst>
                                          <p:attrName>style.visibility</p:attrName>
                                        </p:attrNameLst>
                                      </p:cBhvr>
                                      <p:to>
                                        <p:strVal val="visible"/>
                                      </p:to>
                                    </p:set>
                                    <p:anim calcmode="lin" valueType="num">
                                      <p:cBhvr>
                                        <p:cTn id="11" dur="500" fill="hold"/>
                                        <p:tgtEl>
                                          <p:spTgt spid="39"/>
                                        </p:tgtEl>
                                        <p:attrNameLst>
                                          <p:attrName>ppt_w</p:attrName>
                                        </p:attrNameLst>
                                      </p:cBhvr>
                                      <p:tavLst>
                                        <p:tav tm="0">
                                          <p:val>
                                            <p:fltVal val="0"/>
                                          </p:val>
                                        </p:tav>
                                        <p:tav tm="100000">
                                          <p:val>
                                            <p:strVal val="#ppt_w"/>
                                          </p:val>
                                        </p:tav>
                                      </p:tavLst>
                                    </p:anim>
                                    <p:anim calcmode="lin" valueType="num">
                                      <p:cBhvr>
                                        <p:cTn id="12" dur="500" fill="hold"/>
                                        <p:tgtEl>
                                          <p:spTgt spid="39"/>
                                        </p:tgtEl>
                                        <p:attrNameLst>
                                          <p:attrName>ppt_h</p:attrName>
                                        </p:attrNameLst>
                                      </p:cBhvr>
                                      <p:tavLst>
                                        <p:tav tm="0">
                                          <p:val>
                                            <p:fltVal val="0"/>
                                          </p:val>
                                        </p:tav>
                                        <p:tav tm="100000">
                                          <p:val>
                                            <p:strVal val="#ppt_h"/>
                                          </p:val>
                                        </p:tav>
                                      </p:tavLst>
                                    </p:anim>
                                    <p:animEffect transition="in" filter="fade">
                                      <p:cBhvr>
                                        <p:cTn id="13" dur="500"/>
                                        <p:tgtEl>
                                          <p:spTgt spid="39"/>
                                        </p:tgtEl>
                                      </p:cBhvr>
                                    </p:animEffect>
                                  </p:childTnLst>
                                  <p:subTnLst>
                                    <p:set>
                                      <p:cBhvr override="childStyle">
                                        <p:cTn dur="1" fill="hold" display="0" masterRel="nextClick" afterEffect="1"/>
                                        <p:tgtEl>
                                          <p:spTgt spid="39"/>
                                        </p:tgtEl>
                                        <p:attrNameLst>
                                          <p:attrName>style.visibility</p:attrName>
                                        </p:attrNameLst>
                                      </p:cBhvr>
                                      <p:to>
                                        <p:strVal val="hidden"/>
                                      </p:to>
                                    </p:set>
                                  </p:subTnLst>
                                </p:cTn>
                              </p:par>
                            </p:childTnLst>
                          </p:cTn>
                        </p:par>
                      </p:childTnLst>
                    </p:cTn>
                  </p:par>
                  <p:par>
                    <p:cTn id="14" fill="hold">
                      <p:stCondLst>
                        <p:cond delay="indefinite"/>
                      </p:stCondLst>
                      <p:childTnLst>
                        <p:par>
                          <p:cTn id="15" fill="hold">
                            <p:stCondLst>
                              <p:cond delay="0"/>
                            </p:stCondLst>
                            <p:childTnLst>
                              <p:par>
                                <p:cTn id="16" presetID="1" presetClass="emph" presetSubtype="1" nodeType="clickEffect">
                                  <p:stCondLst>
                                    <p:cond delay="0"/>
                                  </p:stCondLst>
                                  <p:childTnLst>
                                    <p:set>
                                      <p:cBhvr>
                                        <p:cTn id="17" dur="indefinite"/>
                                        <p:tgtEl>
                                          <p:spTgt spid="11"/>
                                        </p:tgtEl>
                                        <p:attrNameLst>
                                          <p:attrName>fillcolor</p:attrName>
                                        </p:attrNameLst>
                                      </p:cBhvr>
                                      <p:to>
                                        <p:clrVal>
                                          <a:schemeClr val="accent1"/>
                                        </p:clrVal>
                                      </p:to>
                                    </p:set>
                                    <p:set>
                                      <p:cBhvr>
                                        <p:cTn id="18" dur="indefinite"/>
                                        <p:tgtEl>
                                          <p:spTgt spid="11"/>
                                        </p:tgtEl>
                                        <p:attrNameLst>
                                          <p:attrName>fill.type</p:attrName>
                                        </p:attrNameLst>
                                      </p:cBhvr>
                                      <p:to>
                                        <p:strVal val="solid"/>
                                      </p:to>
                                    </p:set>
                                    <p:set>
                                      <p:cBhvr>
                                        <p:cTn id="19" dur="indefinite"/>
                                        <p:tgtEl>
                                          <p:spTgt spid="11"/>
                                        </p:tgtEl>
                                        <p:attrNameLst>
                                          <p:attrName>fill.on</p:attrName>
                                        </p:attrNameLst>
                                      </p:cBhvr>
                                      <p:to>
                                        <p:strVal val="true"/>
                                      </p:to>
                                    </p:set>
                                  </p:childTnLst>
                                </p:cTn>
                              </p:par>
                              <p:par>
                                <p:cTn id="20" presetID="53" presetClass="entr" presetSubtype="16" fill="hold" grpId="0" nodeType="withEffect">
                                  <p:stCondLst>
                                    <p:cond delay="0"/>
                                  </p:stCondLst>
                                  <p:childTnLst>
                                    <p:set>
                                      <p:cBhvr>
                                        <p:cTn id="21" dur="1" fill="hold">
                                          <p:stCondLst>
                                            <p:cond delay="0"/>
                                          </p:stCondLst>
                                        </p:cTn>
                                        <p:tgtEl>
                                          <p:spTgt spid="37"/>
                                        </p:tgtEl>
                                        <p:attrNameLst>
                                          <p:attrName>style.visibility</p:attrName>
                                        </p:attrNameLst>
                                      </p:cBhvr>
                                      <p:to>
                                        <p:strVal val="visible"/>
                                      </p:to>
                                    </p:set>
                                    <p:anim calcmode="lin" valueType="num">
                                      <p:cBhvr>
                                        <p:cTn id="22" dur="500" fill="hold"/>
                                        <p:tgtEl>
                                          <p:spTgt spid="37"/>
                                        </p:tgtEl>
                                        <p:attrNameLst>
                                          <p:attrName>ppt_w</p:attrName>
                                        </p:attrNameLst>
                                      </p:cBhvr>
                                      <p:tavLst>
                                        <p:tav tm="0">
                                          <p:val>
                                            <p:fltVal val="0"/>
                                          </p:val>
                                        </p:tav>
                                        <p:tav tm="100000">
                                          <p:val>
                                            <p:strVal val="#ppt_w"/>
                                          </p:val>
                                        </p:tav>
                                      </p:tavLst>
                                    </p:anim>
                                    <p:anim calcmode="lin" valueType="num">
                                      <p:cBhvr>
                                        <p:cTn id="23" dur="500" fill="hold"/>
                                        <p:tgtEl>
                                          <p:spTgt spid="37"/>
                                        </p:tgtEl>
                                        <p:attrNameLst>
                                          <p:attrName>ppt_h</p:attrName>
                                        </p:attrNameLst>
                                      </p:cBhvr>
                                      <p:tavLst>
                                        <p:tav tm="0">
                                          <p:val>
                                            <p:fltVal val="0"/>
                                          </p:val>
                                        </p:tav>
                                        <p:tav tm="100000">
                                          <p:val>
                                            <p:strVal val="#ppt_h"/>
                                          </p:val>
                                        </p:tav>
                                      </p:tavLst>
                                    </p:anim>
                                    <p:animEffect transition="in" filter="fade">
                                      <p:cBhvr>
                                        <p:cTn id="24"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animBg="1"/>
      <p:bldP spid="37" grpId="0" animBg="1"/>
    </p:bldLst>
  </p:timing>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5623B2F6-2999-404A-A36A-A477246C462C}"/>
              </a:ext>
            </a:extLst>
          </p:cNvPr>
          <p:cNvSpPr>
            <a:spLocks noGrp="1"/>
          </p:cNvSpPr>
          <p:nvPr>
            <p:ph type="title"/>
          </p:nvPr>
        </p:nvSpPr>
        <p:spPr/>
        <p:txBody>
          <a:bodyPr/>
          <a:lstStyle/>
          <a:p>
            <a:r>
              <a:rPr lang="en-US" sz="3600"/>
              <a:t>Performance Specification 12B</a:t>
            </a:r>
            <a:br>
              <a:rPr lang="en-US" sz="3600"/>
            </a:br>
            <a:r>
              <a:rPr lang="en-US" sz="3600"/>
              <a:t>(PS-12B)</a:t>
            </a:r>
            <a:br>
              <a:rPr lang="en-US" sz="3600"/>
            </a:br>
            <a:br>
              <a:rPr lang="en-US" sz="3600"/>
            </a:br>
            <a:br>
              <a:rPr lang="en-US" sz="1600"/>
            </a:br>
            <a:r>
              <a:rPr lang="en-US" sz="2400"/>
              <a:t>Specifications and Test Procedures for Total Vapor Phase Mercury (Hg) Using Sorbent Traps</a:t>
            </a:r>
            <a:br>
              <a:rPr lang="en-US" sz="2400"/>
            </a:br>
            <a:r>
              <a:rPr lang="en-US" sz="2400"/>
              <a:t> in Stationary Sources</a:t>
            </a:r>
            <a:br>
              <a:rPr lang="en-US" sz="2400"/>
            </a:br>
            <a:br>
              <a:rPr lang="en-US" sz="2400"/>
            </a:br>
            <a:endParaRPr lang="en-US" sz="1600"/>
          </a:p>
        </p:txBody>
      </p:sp>
      <p:sp>
        <p:nvSpPr>
          <p:cNvPr id="8" name="Slide Number Placeholder 3">
            <a:extLst>
              <a:ext uri="{FF2B5EF4-FFF2-40B4-BE49-F238E27FC236}">
                <a16:creationId xmlns:a16="http://schemas.microsoft.com/office/drawing/2014/main" id="{CA0465E4-C703-46A7-927C-5BC8FB119DA7}"/>
              </a:ext>
            </a:extLst>
          </p:cNvPr>
          <p:cNvSpPr txBox="1">
            <a:spLocks/>
          </p:cNvSpPr>
          <p:nvPr/>
        </p:nvSpPr>
        <p:spPr>
          <a:xfrm>
            <a:off x="9179694" y="6405885"/>
            <a:ext cx="2743200" cy="365125"/>
          </a:xfrm>
          <a:prstGeom prst="rect">
            <a:avLst/>
          </a:prstGeom>
        </p:spPr>
        <p:txBody>
          <a:bodyPr vert="horz" lIns="91440" tIns="45720" rIns="91440" bIns="45720" rtlCol="0" anchor="ctr">
            <a:normAutofit/>
          </a:bodyPr>
          <a:lstStyle>
            <a:defPPr>
              <a:defRPr lang="en-US"/>
            </a:defPPr>
            <a:lvl1pPr algn="r">
              <a:spcAft>
                <a:spcPts val="600"/>
              </a:spcAft>
              <a:defRPr lang="en-US" sz="1200" smtClean="0">
                <a:solidFill>
                  <a:schemeClr val="tx1">
                    <a:tint val="75000"/>
                  </a:schemeClr>
                </a:solidFill>
                <a:latin typeface="Arial Nova" panose="020B05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F6A1695-EE1A-47E5-B690-CB114231B8B2}" type="slidenum">
              <a:rPr lang="en-US"/>
              <a:pPr/>
              <a:t>162</a:t>
            </a:fld>
            <a:endParaRPr lang="en-US"/>
          </a:p>
        </p:txBody>
      </p:sp>
      <p:pic>
        <p:nvPicPr>
          <p:cNvPr id="6" name="Picture 5" descr="A smoke stack">
            <a:extLst>
              <a:ext uri="{FF2B5EF4-FFF2-40B4-BE49-F238E27FC236}">
                <a16:creationId xmlns:a16="http://schemas.microsoft.com/office/drawing/2014/main" id="{878D78D4-6383-4958-B212-ED3EF66725F4}"/>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5400000">
            <a:off x="5536207" y="1143767"/>
            <a:ext cx="5533225" cy="4149919"/>
          </a:xfrm>
          <a:prstGeom prst="rect">
            <a:avLst/>
          </a:prstGeom>
        </p:spPr>
      </p:pic>
    </p:spTree>
    <p:custDataLst>
      <p:tags r:id="rId1"/>
    </p:custDataLst>
    <p:extLst>
      <p:ext uri="{BB962C8B-B14F-4D97-AF65-F5344CB8AC3E}">
        <p14:creationId xmlns:p14="http://schemas.microsoft.com/office/powerpoint/2010/main" val="35727972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8E16CB-1134-4D79-996F-C0EC3A6CF67A}"/>
              </a:ext>
            </a:extLst>
          </p:cNvPr>
          <p:cNvSpPr>
            <a:spLocks noGrp="1"/>
          </p:cNvSpPr>
          <p:nvPr>
            <p:ph type="title"/>
          </p:nvPr>
        </p:nvSpPr>
        <p:spPr>
          <a:xfrm>
            <a:off x="269107" y="276088"/>
            <a:ext cx="11656194" cy="753642"/>
          </a:xfrm>
          <a:prstGeom prst="rect">
            <a:avLst/>
          </a:prstGeom>
        </p:spPr>
        <p:txBody>
          <a:bodyPr anchor="t">
            <a:normAutofit/>
          </a:bodyPr>
          <a:lstStyle/>
          <a:p>
            <a:pPr>
              <a:lnSpc>
                <a:spcPct val="90000"/>
              </a:lnSpc>
            </a:pPr>
            <a:r>
              <a:rPr lang="en-US"/>
              <a:t>PS-12B Overview 1</a:t>
            </a:r>
          </a:p>
        </p:txBody>
      </p:sp>
      <p:sp>
        <p:nvSpPr>
          <p:cNvPr id="7" name="Rectangle: Rounded Corners 6">
            <a:extLst>
              <a:ext uri="{FF2B5EF4-FFF2-40B4-BE49-F238E27FC236}">
                <a16:creationId xmlns:a16="http://schemas.microsoft.com/office/drawing/2014/main" id="{66430F28-CBA3-49DA-B1F4-53185682B9D2}"/>
              </a:ext>
            </a:extLst>
          </p:cNvPr>
          <p:cNvSpPr/>
          <p:nvPr/>
        </p:nvSpPr>
        <p:spPr>
          <a:xfrm>
            <a:off x="719351" y="1280322"/>
            <a:ext cx="10559441" cy="1096390"/>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lvl="0"/>
            <a:r>
              <a:rPr lang="en-US">
                <a:solidFill>
                  <a:srgbClr val="000000"/>
                </a:solidFill>
                <a:latin typeface="Arial Nova" panose="020B0504020202020204" pitchFamily="34" charset="0"/>
              </a:rPr>
              <a:t>Establishes performance benchmarks for, and to evaluate the acceptability of, sorbent trap monitoring systems used to monitor total vapor-phase (gas-phase elemental and oxidized) Hg emissions in stationary source flue gas streams. </a:t>
            </a:r>
          </a:p>
        </p:txBody>
      </p:sp>
      <p:sp>
        <p:nvSpPr>
          <p:cNvPr id="9" name="Rectangle: Rounded Corners 8">
            <a:extLst>
              <a:ext uri="{FF2B5EF4-FFF2-40B4-BE49-F238E27FC236}">
                <a16:creationId xmlns:a16="http://schemas.microsoft.com/office/drawing/2014/main" id="{E61CD38A-41BC-4024-BC98-9B738A070FA6}"/>
              </a:ext>
            </a:extLst>
          </p:cNvPr>
          <p:cNvSpPr/>
          <p:nvPr/>
        </p:nvSpPr>
        <p:spPr>
          <a:xfrm>
            <a:off x="719350" y="2593131"/>
            <a:ext cx="10559441" cy="1096390"/>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r>
              <a:rPr lang="en-US">
                <a:solidFill>
                  <a:srgbClr val="000000"/>
                </a:solidFill>
                <a:latin typeface="Arial Nova" panose="020B0504020202020204" pitchFamily="34" charset="0"/>
              </a:rPr>
              <a:t>These monitoring systems involve continuous repetitive in-stack sampling using paired sorbent media traps with periodic analysis of the time-integrated samples.</a:t>
            </a:r>
          </a:p>
        </p:txBody>
      </p:sp>
      <p:sp>
        <p:nvSpPr>
          <p:cNvPr id="11" name="Rectangle: Rounded Corners 10">
            <a:extLst>
              <a:ext uri="{FF2B5EF4-FFF2-40B4-BE49-F238E27FC236}">
                <a16:creationId xmlns:a16="http://schemas.microsoft.com/office/drawing/2014/main" id="{F770C712-3459-48AE-A581-19FB95432A14}"/>
              </a:ext>
            </a:extLst>
          </p:cNvPr>
          <p:cNvSpPr/>
          <p:nvPr/>
        </p:nvSpPr>
        <p:spPr>
          <a:xfrm>
            <a:off x="719350" y="3958520"/>
            <a:ext cx="10559441" cy="1096390"/>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r>
              <a:rPr lang="en-US">
                <a:solidFill>
                  <a:srgbClr val="000000"/>
                </a:solidFill>
                <a:latin typeface="Arial Nova" panose="020B0504020202020204" pitchFamily="34" charset="0"/>
              </a:rPr>
              <a:t>The Hg monitoring system must be capable of measuring the total concentration of vapor phase Hg (regardless of speciation), in units of </a:t>
            </a:r>
            <a:r>
              <a:rPr lang="en-US" err="1">
                <a:solidFill>
                  <a:srgbClr val="000000"/>
                </a:solidFill>
                <a:latin typeface="Arial Nova" panose="020B0504020202020204" pitchFamily="34" charset="0"/>
              </a:rPr>
              <a:t>μg</a:t>
            </a:r>
            <a:r>
              <a:rPr lang="en-US">
                <a:solidFill>
                  <a:srgbClr val="000000"/>
                </a:solidFill>
                <a:latin typeface="Arial Nova" panose="020B0504020202020204" pitchFamily="34" charset="0"/>
              </a:rPr>
              <a:t>/</a:t>
            </a:r>
            <a:r>
              <a:rPr lang="en-US" err="1">
                <a:solidFill>
                  <a:srgbClr val="000000"/>
                </a:solidFill>
                <a:latin typeface="Arial Nova" panose="020B0504020202020204" pitchFamily="34" charset="0"/>
              </a:rPr>
              <a:t>dscm</a:t>
            </a:r>
            <a:r>
              <a:rPr lang="en-US">
                <a:solidFill>
                  <a:srgbClr val="000000"/>
                </a:solidFill>
                <a:latin typeface="Arial Nova" panose="020B0504020202020204" pitchFamily="34" charset="0"/>
              </a:rPr>
              <a:t>.</a:t>
            </a:r>
          </a:p>
        </p:txBody>
      </p:sp>
      <p:sp>
        <p:nvSpPr>
          <p:cNvPr id="13" name="Rectangle: Rounded Corners 12">
            <a:extLst>
              <a:ext uri="{FF2B5EF4-FFF2-40B4-BE49-F238E27FC236}">
                <a16:creationId xmlns:a16="http://schemas.microsoft.com/office/drawing/2014/main" id="{A2AE152E-54BF-4A24-8541-61760AC765E0}"/>
              </a:ext>
            </a:extLst>
          </p:cNvPr>
          <p:cNvSpPr/>
          <p:nvPr/>
        </p:nvSpPr>
        <p:spPr>
          <a:xfrm>
            <a:off x="719350" y="5281209"/>
            <a:ext cx="10559441" cy="1007534"/>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endParaRPr lang="en-US" b="1">
              <a:solidFill>
                <a:srgbClr val="000000"/>
              </a:solidFill>
              <a:latin typeface="Arial Nova" panose="020B0504020202020204" pitchFamily="34" charset="0"/>
            </a:endParaRPr>
          </a:p>
          <a:p>
            <a:r>
              <a:rPr lang="en-US">
                <a:solidFill>
                  <a:srgbClr val="000000"/>
                </a:solidFill>
                <a:latin typeface="Arial Nova" panose="020B0504020202020204" pitchFamily="34" charset="0"/>
              </a:rPr>
              <a:t>These procedures are only intended for use under relatively low particulate conditions (e.g., monitoring after all pollution control devices). </a:t>
            </a:r>
          </a:p>
          <a:p>
            <a:pPr marL="285750" indent="-285750">
              <a:buFont typeface="Arial" panose="020B0604020202020204" pitchFamily="34" charset="0"/>
              <a:buChar char="•"/>
            </a:pPr>
            <a:endParaRPr lang="en-US">
              <a:solidFill>
                <a:srgbClr val="000000"/>
              </a:solidFill>
              <a:latin typeface="Arial Nova" panose="020B0504020202020204" pitchFamily="34" charset="0"/>
            </a:endParaRPr>
          </a:p>
        </p:txBody>
      </p:sp>
      <p:sp>
        <p:nvSpPr>
          <p:cNvPr id="4" name="Slide Number Placeholder 3">
            <a:extLst>
              <a:ext uri="{FF2B5EF4-FFF2-40B4-BE49-F238E27FC236}">
                <a16:creationId xmlns:a16="http://schemas.microsoft.com/office/drawing/2014/main" id="{F43678D0-F558-4ACC-A801-726660454F29}"/>
              </a:ext>
            </a:extLst>
          </p:cNvPr>
          <p:cNvSpPr>
            <a:spLocks noGrp="1"/>
          </p:cNvSpPr>
          <p:nvPr>
            <p:ph type="sldNum" sz="quarter" idx="4"/>
          </p:nvPr>
        </p:nvSpPr>
        <p:spPr>
          <a:xfrm>
            <a:off x="9179694" y="6405885"/>
            <a:ext cx="2743200" cy="365125"/>
          </a:xfrm>
          <a:prstGeom prst="rect">
            <a:avLst/>
          </a:prstGeom>
        </p:spPr>
        <p:txBody>
          <a:bodyPr vert="horz" lIns="91440" tIns="45720" rIns="91440" bIns="45720" rtlCol="0" anchor="ctr">
            <a:normAutofit/>
          </a:bodyP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spcAft>
                <a:spcPts val="600"/>
              </a:spcAft>
            </a:pPr>
            <a:fld id="{C3CD3A00-C749-4249-ACBF-5E67D3B19FA7}" type="slidenum">
              <a:rPr lang="en-US">
                <a:latin typeface="Arial Nova" panose="020B0504020202020204" pitchFamily="34" charset="0"/>
              </a:rPr>
              <a:pPr>
                <a:spcAft>
                  <a:spcPts val="600"/>
                </a:spcAft>
              </a:pPr>
              <a:t>163</a:t>
            </a:fld>
            <a:endParaRPr lang="en-US">
              <a:latin typeface="Arial Nova" panose="020B0504020202020204" pitchFamily="34" charset="0"/>
            </a:endParaRPr>
          </a:p>
        </p:txBody>
      </p:sp>
    </p:spTree>
    <p:custDataLst>
      <p:tags r:id="rId1"/>
    </p:custDataLst>
    <p:extLst>
      <p:ext uri="{BB962C8B-B14F-4D97-AF65-F5344CB8AC3E}">
        <p14:creationId xmlns:p14="http://schemas.microsoft.com/office/powerpoint/2010/main" val="23036109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C2821E6-B003-4768-97D9-67C80C5F01C7}"/>
              </a:ext>
            </a:extLst>
          </p:cNvPr>
          <p:cNvSpPr>
            <a:spLocks noGrp="1"/>
          </p:cNvSpPr>
          <p:nvPr>
            <p:ph type="title"/>
          </p:nvPr>
        </p:nvSpPr>
        <p:spPr>
          <a:xfrm>
            <a:off x="269107" y="276088"/>
            <a:ext cx="11656194" cy="753642"/>
          </a:xfrm>
          <a:prstGeom prst="rect">
            <a:avLst/>
          </a:prstGeom>
        </p:spPr>
        <p:txBody>
          <a:bodyPr anchor="t">
            <a:normAutofit/>
          </a:bodyPr>
          <a:lstStyle/>
          <a:p>
            <a:pPr>
              <a:lnSpc>
                <a:spcPct val="90000"/>
              </a:lnSpc>
            </a:pPr>
            <a:r>
              <a:rPr lang="en-US"/>
              <a:t>PS-12B Overview 2 </a:t>
            </a:r>
          </a:p>
        </p:txBody>
      </p:sp>
      <p:sp>
        <p:nvSpPr>
          <p:cNvPr id="3" name="Rectangle: Rounded Corners 2">
            <a:extLst>
              <a:ext uri="{FF2B5EF4-FFF2-40B4-BE49-F238E27FC236}">
                <a16:creationId xmlns:a16="http://schemas.microsoft.com/office/drawing/2014/main" id="{F6F96FFF-1FE3-482C-AE03-BCCADD66B0BC}"/>
              </a:ext>
            </a:extLst>
          </p:cNvPr>
          <p:cNvSpPr/>
          <p:nvPr/>
        </p:nvSpPr>
        <p:spPr>
          <a:xfrm>
            <a:off x="573910" y="1387845"/>
            <a:ext cx="8045827" cy="914835"/>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lvl="0"/>
            <a:r>
              <a:rPr lang="en-US">
                <a:solidFill>
                  <a:srgbClr val="000000"/>
                </a:solidFill>
                <a:latin typeface="Arial Nova" panose="020B0504020202020204" pitchFamily="34" charset="0"/>
              </a:rPr>
              <a:t>Known volumes of flue gas are continuously extracted through paired, in-stack, pre-spiked sorbent media traps at appropriate nominal flow rates. </a:t>
            </a:r>
          </a:p>
        </p:txBody>
      </p:sp>
      <p:sp>
        <p:nvSpPr>
          <p:cNvPr id="5" name="Rectangle: Rounded Corners 4">
            <a:extLst>
              <a:ext uri="{FF2B5EF4-FFF2-40B4-BE49-F238E27FC236}">
                <a16:creationId xmlns:a16="http://schemas.microsoft.com/office/drawing/2014/main" id="{C793723A-4AC2-4A0F-BC0D-9D592C931647}"/>
              </a:ext>
            </a:extLst>
          </p:cNvPr>
          <p:cNvSpPr/>
          <p:nvPr/>
        </p:nvSpPr>
        <p:spPr>
          <a:xfrm>
            <a:off x="586973" y="2602691"/>
            <a:ext cx="8045827" cy="914835"/>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lvl="0"/>
            <a:r>
              <a:rPr lang="en-US">
                <a:solidFill>
                  <a:srgbClr val="000000"/>
                </a:solidFill>
                <a:latin typeface="Arial Nova" panose="020B0504020202020204" pitchFamily="34" charset="0"/>
              </a:rPr>
              <a:t>Must use expected Hg concentration to determine sample flow rate and sorbent tube spike mass.</a:t>
            </a:r>
          </a:p>
        </p:txBody>
      </p:sp>
      <p:sp>
        <p:nvSpPr>
          <p:cNvPr id="7" name="Rectangle: Rounded Corners 6">
            <a:extLst>
              <a:ext uri="{FF2B5EF4-FFF2-40B4-BE49-F238E27FC236}">
                <a16:creationId xmlns:a16="http://schemas.microsoft.com/office/drawing/2014/main" id="{EB8D1E7D-48B0-4AAA-8513-8EF4A784BF63}"/>
              </a:ext>
            </a:extLst>
          </p:cNvPr>
          <p:cNvSpPr/>
          <p:nvPr/>
        </p:nvSpPr>
        <p:spPr>
          <a:xfrm>
            <a:off x="586972" y="3861810"/>
            <a:ext cx="8045827" cy="914835"/>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lvl="0"/>
            <a:r>
              <a:rPr lang="en-US">
                <a:solidFill>
                  <a:srgbClr val="000000"/>
                </a:solidFill>
                <a:latin typeface="Arial Nova" panose="020B0504020202020204" pitchFamily="34" charset="0"/>
              </a:rPr>
              <a:t>The sorbent traps in the sampling system are periodically exchanged with new ones, prepared for analysis as needed, and analyzed by any technique that can meet the performance criteria. </a:t>
            </a:r>
          </a:p>
        </p:txBody>
      </p:sp>
      <p:sp>
        <p:nvSpPr>
          <p:cNvPr id="9" name="Rectangle: Rounded Corners 8">
            <a:extLst>
              <a:ext uri="{FF2B5EF4-FFF2-40B4-BE49-F238E27FC236}">
                <a16:creationId xmlns:a16="http://schemas.microsoft.com/office/drawing/2014/main" id="{0C737ADD-D5B7-4141-BC15-21A6CB328887}"/>
              </a:ext>
            </a:extLst>
          </p:cNvPr>
          <p:cNvSpPr/>
          <p:nvPr/>
        </p:nvSpPr>
        <p:spPr>
          <a:xfrm>
            <a:off x="573909" y="5111412"/>
            <a:ext cx="8045827" cy="914835"/>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lvl="0"/>
            <a:r>
              <a:rPr lang="en-US">
                <a:solidFill>
                  <a:srgbClr val="000000"/>
                </a:solidFill>
                <a:latin typeface="Arial Nova" panose="020B0504020202020204" pitchFamily="34" charset="0"/>
              </a:rPr>
              <a:t>For QA purposes, a section of each sorbent trap is spiked with </a:t>
            </a:r>
            <a:r>
              <a:rPr lang="en-US" err="1">
                <a:solidFill>
                  <a:srgbClr val="000000"/>
                </a:solidFill>
                <a:latin typeface="Arial Nova" panose="020B0504020202020204" pitchFamily="34" charset="0"/>
              </a:rPr>
              <a:t>HgO</a:t>
            </a:r>
            <a:r>
              <a:rPr lang="en-US" baseline="-25000" err="1">
                <a:solidFill>
                  <a:srgbClr val="000000"/>
                </a:solidFill>
                <a:latin typeface="Arial Nova" panose="020B0504020202020204" pitchFamily="34" charset="0"/>
              </a:rPr>
              <a:t>x</a:t>
            </a:r>
            <a:r>
              <a:rPr lang="en-US">
                <a:solidFill>
                  <a:srgbClr val="000000"/>
                </a:solidFill>
                <a:latin typeface="Arial Nova" panose="020B0504020202020204" pitchFamily="34" charset="0"/>
              </a:rPr>
              <a:t> prior to sampling. </a:t>
            </a:r>
          </a:p>
        </p:txBody>
      </p:sp>
      <p:sp>
        <p:nvSpPr>
          <p:cNvPr id="11" name="Rectangle: Rounded Corners 10">
            <a:extLst>
              <a:ext uri="{FF2B5EF4-FFF2-40B4-BE49-F238E27FC236}">
                <a16:creationId xmlns:a16="http://schemas.microsoft.com/office/drawing/2014/main" id="{0E6E3503-7011-45CD-ADD6-30D1E1ACB554}"/>
              </a:ext>
            </a:extLst>
          </p:cNvPr>
          <p:cNvSpPr/>
          <p:nvPr/>
        </p:nvSpPr>
        <p:spPr>
          <a:xfrm>
            <a:off x="9179694" y="1835563"/>
            <a:ext cx="2616518" cy="3878318"/>
          </a:xfrm>
          <a:prstGeom prst="roundRect">
            <a:avLst/>
          </a:prstGeom>
          <a:effectLst>
            <a:outerShdw blurRad="50800" dist="38100" dir="18900000" algn="bl" rotWithShape="0">
              <a:prstClr val="black">
                <a:alpha val="40000"/>
              </a:prstClr>
            </a:outerShdw>
          </a:effectLst>
        </p:spPr>
        <p:style>
          <a:lnRef idx="1">
            <a:schemeClr val="accent1"/>
          </a:lnRef>
          <a:fillRef idx="2">
            <a:schemeClr val="accent1"/>
          </a:fillRef>
          <a:effectRef idx="1">
            <a:schemeClr val="accent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r>
              <a:rPr lang="en-US">
                <a:solidFill>
                  <a:srgbClr val="000000"/>
                </a:solidFill>
                <a:latin typeface="Arial Nova" panose="020B0504020202020204" pitchFamily="34" charset="0"/>
              </a:rPr>
              <a:t>Following sampling, this section is analyzed separately, and a specified minimum percentage of the spike must be recovered. Paired train sampling is required to determine method precision.</a:t>
            </a:r>
          </a:p>
        </p:txBody>
      </p:sp>
      <p:sp>
        <p:nvSpPr>
          <p:cNvPr id="4" name="Slide Number Placeholder 3">
            <a:extLst>
              <a:ext uri="{FF2B5EF4-FFF2-40B4-BE49-F238E27FC236}">
                <a16:creationId xmlns:a16="http://schemas.microsoft.com/office/drawing/2014/main" id="{6715F08C-B03B-44C7-BA74-9BC93DB8AE16}"/>
              </a:ext>
            </a:extLst>
          </p:cNvPr>
          <p:cNvSpPr>
            <a:spLocks noGrp="1"/>
          </p:cNvSpPr>
          <p:nvPr>
            <p:ph type="sldNum" sz="quarter" idx="4"/>
          </p:nvPr>
        </p:nvSpPr>
        <p:spPr>
          <a:xfrm>
            <a:off x="9179694" y="6405885"/>
            <a:ext cx="2743200" cy="365125"/>
          </a:xfrm>
          <a:prstGeom prst="rect">
            <a:avLst/>
          </a:prstGeom>
        </p:spPr>
        <p:txBody>
          <a:bodyPr vert="horz" lIns="91440" tIns="45720" rIns="91440" bIns="45720" rtlCol="0" anchor="ctr">
            <a:normAutofit/>
          </a:bodyP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spcAft>
                <a:spcPts val="600"/>
              </a:spcAft>
            </a:pPr>
            <a:fld id="{C3CD3A00-C749-4249-ACBF-5E67D3B19FA7}" type="slidenum">
              <a:rPr lang="en-US">
                <a:latin typeface="Arial Nova" panose="020B0504020202020204" pitchFamily="34" charset="0"/>
              </a:rPr>
              <a:pPr>
                <a:spcAft>
                  <a:spcPts val="600"/>
                </a:spcAft>
              </a:pPr>
              <a:t>164</a:t>
            </a:fld>
            <a:endParaRPr lang="en-US">
              <a:latin typeface="Arial Nova" panose="020B0504020202020204" pitchFamily="34" charset="0"/>
            </a:endParaRPr>
          </a:p>
        </p:txBody>
      </p:sp>
    </p:spTree>
    <p:custDataLst>
      <p:tags r:id="rId1"/>
    </p:custDataLst>
    <p:extLst>
      <p:ext uri="{BB962C8B-B14F-4D97-AF65-F5344CB8AC3E}">
        <p14:creationId xmlns:p14="http://schemas.microsoft.com/office/powerpoint/2010/main" val="18271160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69107" y="276088"/>
            <a:ext cx="11656194" cy="753642"/>
          </a:xfrm>
          <a:prstGeom prst="rect">
            <a:avLst/>
          </a:prstGeom>
        </p:spPr>
        <p:txBody>
          <a:bodyPr anchor="t">
            <a:normAutofit/>
          </a:bodyPr>
          <a:lstStyle/>
          <a:p>
            <a:r>
              <a:rPr lang="en-US" sz="3700" b="1"/>
              <a:t>PS-12B Relative Accuracy and Reference Methods</a:t>
            </a:r>
          </a:p>
        </p:txBody>
      </p:sp>
      <p:pic>
        <p:nvPicPr>
          <p:cNvPr id="8" name="Picture 7" descr="A circular pie chart indicating 20 percent">
            <a:extLst>
              <a:ext uri="{FF2B5EF4-FFF2-40B4-BE49-F238E27FC236}">
                <a16:creationId xmlns:a16="http://schemas.microsoft.com/office/drawing/2014/main" id="{2E30C505-046E-4C1C-8BB1-FFA89AE9487D}"/>
              </a:ext>
            </a:extLst>
          </p:cNvPr>
          <p:cNvPicPr>
            <a:picLocks noChangeAspect="1"/>
          </p:cNvPicPr>
          <p:nvPr/>
        </p:nvPicPr>
        <p:blipFill rotWithShape="1">
          <a:blip r:embed="rId4" cstate="print">
            <a:extLst>
              <a:ext uri="{BEBA8EAE-BF5A-486C-A8C5-ECC9F3942E4B}">
                <a14:imgProps xmlns:a14="http://schemas.microsoft.com/office/drawing/2010/main">
                  <a14:imgLayer r:embed="rId5">
                    <a14:imgEffect>
                      <a14:backgroundRemoval t="10000" b="90000" l="10000" r="90000">
                        <a14:foregroundMark x1="46362" y1="48181" x2="46362" y2="48181"/>
                        <a14:foregroundMark x1="42078" y1="48181" x2="42078" y2="48181"/>
                        <a14:foregroundMark x1="56629" y1="49030" x2="56629" y2="49030"/>
                        <a14:foregroundMark x1="58367" y1="49596" x2="58367" y2="49596"/>
                        <a14:foregroundMark x1="59216" y1="51576" x2="59216" y2="51576"/>
                        <a14:foregroundMark x1="40097" y1="29345" x2="40097" y2="29345"/>
                        <a14:foregroundMark x1="48100" y1="27930" x2="48100" y2="27930"/>
                        <a14:foregroundMark x1="66896" y1="34479" x2="66896" y2="34479"/>
                        <a14:foregroundMark x1="69483" y1="62449" x2="69483" y2="62449"/>
                        <a14:foregroundMark x1="36944" y1="67866" x2="36944" y2="67866"/>
                      </a14:backgroundRemoval>
                    </a14:imgEffect>
                  </a14:imgLayer>
                </a14:imgProps>
              </a:ext>
              <a:ext uri="{28A0092B-C50C-407E-A947-70E740481C1C}">
                <a14:useLocalDpi xmlns:a14="http://schemas.microsoft.com/office/drawing/2010/main" val="0"/>
              </a:ext>
            </a:extLst>
          </a:blip>
          <a:srcRect l="15109" t="14673" r="18716" b="13108"/>
          <a:stretch/>
        </p:blipFill>
        <p:spPr>
          <a:xfrm>
            <a:off x="0" y="1384456"/>
            <a:ext cx="3985146" cy="4349086"/>
          </a:xfrm>
          <a:prstGeom prst="rect">
            <a:avLst/>
          </a:prstGeom>
        </p:spPr>
      </p:pic>
      <p:sp>
        <p:nvSpPr>
          <p:cNvPr id="3" name="Subtitle 2"/>
          <p:cNvSpPr>
            <a:spLocks noGrp="1"/>
          </p:cNvSpPr>
          <p:nvPr>
            <p:ph idx="1"/>
          </p:nvPr>
        </p:nvSpPr>
        <p:spPr>
          <a:xfrm>
            <a:off x="4011639" y="1384456"/>
            <a:ext cx="7911256" cy="4748406"/>
          </a:xfrm>
          <a:prstGeom prst="rect">
            <a:avLst/>
          </a:prstGeom>
        </p:spPr>
        <p:txBody>
          <a:bodyPr>
            <a:normAutofit lnSpcReduction="10000"/>
          </a:bodyPr>
          <a:lstStyle/>
          <a:p>
            <a:pPr marL="342900" indent="-342900">
              <a:buFont typeface="Arial" panose="020B0604020202020204" pitchFamily="34" charset="0"/>
              <a:buChar char="•"/>
            </a:pPr>
            <a:r>
              <a:rPr lang="en-US" sz="2400">
                <a:solidFill>
                  <a:srgbClr val="000000"/>
                </a:solidFill>
              </a:rPr>
              <a:t>For initial certification of a sorbent trap monitoring system, an RA test is required.</a:t>
            </a:r>
          </a:p>
          <a:p>
            <a:pPr marL="342900" indent="-342900">
              <a:buFont typeface="Arial" panose="020B0604020202020204" pitchFamily="34" charset="0"/>
              <a:buChar char="•"/>
            </a:pPr>
            <a:r>
              <a:rPr lang="en-US" sz="2400">
                <a:solidFill>
                  <a:srgbClr val="000000"/>
                </a:solidFill>
              </a:rPr>
              <a:t>Sorbent trap used in RA must be same type material as used in daily operation.</a:t>
            </a:r>
          </a:p>
          <a:p>
            <a:pPr marL="342900" indent="-342900">
              <a:buFont typeface="Arial" panose="020B0604020202020204" pitchFamily="34" charset="0"/>
              <a:buChar char="•"/>
            </a:pPr>
            <a:r>
              <a:rPr lang="en-US" sz="2400">
                <a:solidFill>
                  <a:srgbClr val="000000"/>
                </a:solidFill>
              </a:rPr>
              <a:t>Use 12 sampling points according to method 1.</a:t>
            </a:r>
          </a:p>
          <a:p>
            <a:pPr marL="342900" indent="-342900">
              <a:buFont typeface="Arial" panose="020B0604020202020204" pitchFamily="34" charset="0"/>
              <a:buChar char="•"/>
            </a:pPr>
            <a:r>
              <a:rPr lang="en-US" sz="2400">
                <a:solidFill>
                  <a:srgbClr val="000000"/>
                </a:solidFill>
              </a:rPr>
              <a:t>The RA of the sorbent trap monitoring system must be &lt;20% of the mean value of the RM test data in terms of units of </a:t>
            </a:r>
            <a:r>
              <a:rPr lang="en-US" sz="2400" err="1">
                <a:solidFill>
                  <a:srgbClr val="000000"/>
                </a:solidFill>
              </a:rPr>
              <a:t>μg</a:t>
            </a:r>
            <a:r>
              <a:rPr lang="en-US" sz="2400">
                <a:solidFill>
                  <a:srgbClr val="000000"/>
                </a:solidFill>
              </a:rPr>
              <a:t>/</a:t>
            </a:r>
            <a:r>
              <a:rPr lang="en-US" sz="2400" err="1">
                <a:solidFill>
                  <a:srgbClr val="000000"/>
                </a:solidFill>
              </a:rPr>
              <a:t>scm</a:t>
            </a:r>
            <a:r>
              <a:rPr lang="en-US" sz="2400">
                <a:solidFill>
                  <a:srgbClr val="000000"/>
                </a:solidFill>
              </a:rPr>
              <a:t>. </a:t>
            </a:r>
          </a:p>
          <a:p>
            <a:pPr marL="800100" lvl="1" indent="-342900"/>
            <a:r>
              <a:rPr lang="en-US" sz="2400">
                <a:solidFill>
                  <a:srgbClr val="000000"/>
                </a:solidFill>
              </a:rPr>
              <a:t>Alternatively, if the RM concentration is </a:t>
            </a:r>
            <a:r>
              <a:rPr lang="en-US" sz="2400" u="sng">
                <a:solidFill>
                  <a:srgbClr val="000000"/>
                </a:solidFill>
              </a:rPr>
              <a:t>&lt;</a:t>
            </a:r>
            <a:r>
              <a:rPr lang="en-US" sz="2400">
                <a:solidFill>
                  <a:srgbClr val="000000"/>
                </a:solidFill>
              </a:rPr>
              <a:t>5.0 </a:t>
            </a:r>
            <a:r>
              <a:rPr lang="en-US" sz="2400" err="1">
                <a:solidFill>
                  <a:srgbClr val="000000"/>
                </a:solidFill>
              </a:rPr>
              <a:t>μg</a:t>
            </a:r>
            <a:r>
              <a:rPr lang="en-US" sz="2400">
                <a:solidFill>
                  <a:srgbClr val="000000"/>
                </a:solidFill>
              </a:rPr>
              <a:t>/</a:t>
            </a:r>
            <a:r>
              <a:rPr lang="en-US" sz="2400" err="1">
                <a:solidFill>
                  <a:srgbClr val="000000"/>
                </a:solidFill>
              </a:rPr>
              <a:t>scm</a:t>
            </a:r>
            <a:r>
              <a:rPr lang="en-US" sz="2400">
                <a:solidFill>
                  <a:srgbClr val="000000"/>
                </a:solidFill>
              </a:rPr>
              <a:t>, then the RA results are acceptable if the absolute difference between the means of the RM and sorbent trap monitoring system values &lt;1.0 </a:t>
            </a:r>
            <a:r>
              <a:rPr lang="en-US" sz="2400" err="1">
                <a:solidFill>
                  <a:srgbClr val="000000"/>
                </a:solidFill>
              </a:rPr>
              <a:t>μg</a:t>
            </a:r>
            <a:r>
              <a:rPr lang="en-US" sz="2400">
                <a:solidFill>
                  <a:srgbClr val="000000"/>
                </a:solidFill>
              </a:rPr>
              <a:t>/</a:t>
            </a:r>
            <a:r>
              <a:rPr lang="en-US" sz="2400" err="1">
                <a:solidFill>
                  <a:srgbClr val="000000"/>
                </a:solidFill>
              </a:rPr>
              <a:t>scm</a:t>
            </a:r>
            <a:r>
              <a:rPr lang="en-US" sz="2400">
                <a:solidFill>
                  <a:srgbClr val="000000"/>
                </a:solidFill>
              </a:rPr>
              <a:t>.</a:t>
            </a:r>
          </a:p>
        </p:txBody>
      </p:sp>
      <p:sp>
        <p:nvSpPr>
          <p:cNvPr id="4" name="Slide Number Placeholder 3">
            <a:extLst>
              <a:ext uri="{FF2B5EF4-FFF2-40B4-BE49-F238E27FC236}">
                <a16:creationId xmlns:a16="http://schemas.microsoft.com/office/drawing/2014/main" id="{B084449E-19CB-40D7-8E0A-5EE13CBABE70}"/>
              </a:ext>
            </a:extLst>
          </p:cNvPr>
          <p:cNvSpPr>
            <a:spLocks noGrp="1"/>
          </p:cNvSpPr>
          <p:nvPr>
            <p:ph type="sldNum" sz="quarter" idx="4"/>
          </p:nvPr>
        </p:nvSpPr>
        <p:spPr>
          <a:xfrm>
            <a:off x="9179694" y="6405885"/>
            <a:ext cx="2743200" cy="365125"/>
          </a:xfrm>
          <a:prstGeom prst="rect">
            <a:avLst/>
          </a:prstGeom>
        </p:spPr>
        <p:txBody>
          <a:bodyPr vert="horz" lIns="91440" tIns="45720" rIns="91440" bIns="45720" rtlCol="0" anchor="ctr">
            <a:normAutofit/>
          </a:bodyP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spcAft>
                <a:spcPts val="600"/>
              </a:spcAft>
            </a:pPr>
            <a:fld id="{C3CD3A00-C749-4249-ACBF-5E67D3B19FA7}" type="slidenum">
              <a:rPr lang="en-US">
                <a:latin typeface="Arial Nova" panose="020B0504020202020204" pitchFamily="34" charset="0"/>
              </a:rPr>
              <a:pPr>
                <a:spcAft>
                  <a:spcPts val="600"/>
                </a:spcAft>
              </a:pPr>
              <a:t>165</a:t>
            </a:fld>
            <a:endParaRPr lang="en-US">
              <a:latin typeface="Arial Nova" panose="020B0504020202020204" pitchFamily="34" charset="0"/>
            </a:endParaRPr>
          </a:p>
        </p:txBody>
      </p:sp>
    </p:spTree>
    <p:custDataLst>
      <p:tags r:id="rId1"/>
    </p:custDataLst>
    <p:extLst>
      <p:ext uri="{BB962C8B-B14F-4D97-AF65-F5344CB8AC3E}">
        <p14:creationId xmlns:p14="http://schemas.microsoft.com/office/powerpoint/2010/main" val="4784996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69107" y="138928"/>
            <a:ext cx="11922893" cy="753642"/>
          </a:xfrm>
        </p:spPr>
        <p:txBody>
          <a:bodyPr>
            <a:noAutofit/>
          </a:bodyPr>
          <a:lstStyle/>
          <a:p>
            <a:r>
              <a:rPr lang="en-US" sz="3200"/>
              <a:t>Quality Assurance/Quality Control Criteria for Sorbent Trap Monitoring Systems</a:t>
            </a:r>
          </a:p>
        </p:txBody>
      </p:sp>
      <p:graphicFrame>
        <p:nvGraphicFramePr>
          <p:cNvPr id="6" name="Table 10">
            <a:extLst>
              <a:ext uri="{FF2B5EF4-FFF2-40B4-BE49-F238E27FC236}">
                <a16:creationId xmlns:a16="http://schemas.microsoft.com/office/drawing/2014/main" id="{21616B10-5F26-4C09-B580-93CF58F209E5}"/>
              </a:ext>
            </a:extLst>
          </p:cNvPr>
          <p:cNvGraphicFramePr>
            <a:graphicFrameLocks noGrp="1"/>
          </p:cNvGraphicFramePr>
          <p:nvPr>
            <p:extLst>
              <p:ext uri="{D42A27DB-BD31-4B8C-83A1-F6EECF244321}">
                <p14:modId xmlns:p14="http://schemas.microsoft.com/office/powerpoint/2010/main" val="3964968889"/>
              </p:ext>
            </p:extLst>
          </p:nvPr>
        </p:nvGraphicFramePr>
        <p:xfrm>
          <a:off x="691266" y="1399429"/>
          <a:ext cx="10756095" cy="3085720"/>
        </p:xfrm>
        <a:graphic>
          <a:graphicData uri="http://schemas.openxmlformats.org/drawingml/2006/table">
            <a:tbl>
              <a:tblPr firstRow="1" bandRow="1">
                <a:tableStyleId>{21E4AEA4-8DFA-4A89-87EB-49C32662AFE0}</a:tableStyleId>
              </a:tblPr>
              <a:tblGrid>
                <a:gridCol w="3585365">
                  <a:extLst>
                    <a:ext uri="{9D8B030D-6E8A-4147-A177-3AD203B41FA5}">
                      <a16:colId xmlns:a16="http://schemas.microsoft.com/office/drawing/2014/main" val="3836617018"/>
                    </a:ext>
                  </a:extLst>
                </a:gridCol>
                <a:gridCol w="3585365">
                  <a:extLst>
                    <a:ext uri="{9D8B030D-6E8A-4147-A177-3AD203B41FA5}">
                      <a16:colId xmlns:a16="http://schemas.microsoft.com/office/drawing/2014/main" val="4237561708"/>
                    </a:ext>
                  </a:extLst>
                </a:gridCol>
                <a:gridCol w="3585365">
                  <a:extLst>
                    <a:ext uri="{9D8B030D-6E8A-4147-A177-3AD203B41FA5}">
                      <a16:colId xmlns:a16="http://schemas.microsoft.com/office/drawing/2014/main" val="2202425193"/>
                    </a:ext>
                  </a:extLst>
                </a:gridCol>
              </a:tblGrid>
              <a:tr h="1165480">
                <a:tc>
                  <a:txBody>
                    <a:bodyPr/>
                    <a:lstStyle/>
                    <a:p>
                      <a:pPr algn="ctr"/>
                      <a:r>
                        <a:rPr lang="en-US" sz="2000">
                          <a:latin typeface="Arial Nova" panose="020B0504020202020204" pitchFamily="34" charset="0"/>
                        </a:rPr>
                        <a:t> Pre-test Leak Check</a:t>
                      </a:r>
                    </a:p>
                    <a:p>
                      <a:pPr algn="ctr"/>
                      <a:endParaRPr lang="en-US" sz="2000">
                        <a:latin typeface="Arial Nova" panose="020B0504020202020204" pitchFamily="34" charset="0"/>
                      </a:endParaRPr>
                    </a:p>
                  </a:txBody>
                  <a:tcPr anchor="ctr"/>
                </a:tc>
                <a:tc>
                  <a:txBody>
                    <a:bodyPr/>
                    <a:lstStyle/>
                    <a:p>
                      <a:pPr algn="ctr"/>
                      <a:r>
                        <a:rPr lang="en-US" sz="2000">
                          <a:latin typeface="Arial Nova" panose="020B0504020202020204" pitchFamily="34" charset="0"/>
                        </a:rPr>
                        <a:t>Post-test Leak Check</a:t>
                      </a:r>
                    </a:p>
                    <a:p>
                      <a:pPr algn="ctr"/>
                      <a:endParaRPr lang="en-US" sz="2000">
                        <a:latin typeface="Arial Nova" panose="020B0504020202020204" pitchFamily="34" charset="0"/>
                      </a:endParaRP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2000">
                          <a:latin typeface="Arial Nova" panose="020B0504020202020204" pitchFamily="34" charset="0"/>
                        </a:rPr>
                        <a:t>Ratio Of Stack Gas Flow Rate To Sample Flow Rate</a:t>
                      </a:r>
                    </a:p>
                    <a:p>
                      <a:pPr algn="ctr"/>
                      <a:endParaRPr lang="en-US" sz="2000">
                        <a:latin typeface="Arial Nova" panose="020B0504020202020204" pitchFamily="34" charset="0"/>
                      </a:endParaRPr>
                    </a:p>
                  </a:txBody>
                  <a:tcPr anchor="ctr"/>
                </a:tc>
                <a:extLst>
                  <a:ext uri="{0D108BD9-81ED-4DB2-BD59-A6C34878D82A}">
                    <a16:rowId xmlns:a16="http://schemas.microsoft.com/office/drawing/2014/main" val="4184985407"/>
                  </a:ext>
                </a:extLst>
              </a:tr>
              <a:tr h="116548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000">
                          <a:latin typeface="Arial Nova" panose="020B0504020202020204" pitchFamily="34" charset="0"/>
                        </a:rPr>
                        <a:t> &lt; 4% of target sampling rate</a:t>
                      </a:r>
                      <a:endParaRPr lang="en-US" sz="2000">
                        <a:solidFill>
                          <a:srgbClr val="000000"/>
                        </a:solidFill>
                        <a:latin typeface="Arial Nova" panose="020B0504020202020204" pitchFamily="34" charset="0"/>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000">
                          <a:latin typeface="Arial Nova" panose="020B0504020202020204" pitchFamily="34" charset="0"/>
                        </a:rPr>
                        <a:t>&lt; 4% of average sampling rate</a:t>
                      </a:r>
                    </a:p>
                    <a:p>
                      <a:endParaRPr lang="en-US" sz="2000">
                        <a:solidFill>
                          <a:srgbClr val="000000"/>
                        </a:solidFill>
                        <a:latin typeface="Arial Nova" panose="020B0504020202020204" pitchFamily="34" charset="0"/>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000">
                          <a:latin typeface="Arial Nova" panose="020B0504020202020204" pitchFamily="34" charset="0"/>
                        </a:rPr>
                        <a:t>&lt;5% of the hourly ratios or 5 hourly ratios (whichever is less restrictive) may deviate from the reference ratio by more than ±25%.</a:t>
                      </a:r>
                    </a:p>
                    <a:p>
                      <a:endParaRPr lang="en-US" sz="2000">
                        <a:solidFill>
                          <a:srgbClr val="000000"/>
                        </a:solidFill>
                        <a:latin typeface="Arial Nova" panose="020B0504020202020204" pitchFamily="34" charset="0"/>
                      </a:endParaRPr>
                    </a:p>
                  </a:txBody>
                  <a:tcPr/>
                </a:tc>
                <a:extLst>
                  <a:ext uri="{0D108BD9-81ED-4DB2-BD59-A6C34878D82A}">
                    <a16:rowId xmlns:a16="http://schemas.microsoft.com/office/drawing/2014/main" val="369537478"/>
                  </a:ext>
                </a:extLst>
              </a:tr>
            </a:tbl>
          </a:graphicData>
        </a:graphic>
      </p:graphicFrame>
    </p:spTree>
    <p:custDataLst>
      <p:tags r:id="rId1"/>
    </p:custDataLst>
    <p:extLst>
      <p:ext uri="{BB962C8B-B14F-4D97-AF65-F5344CB8AC3E}">
        <p14:creationId xmlns:p14="http://schemas.microsoft.com/office/powerpoint/2010/main" val="40440878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B9CC5B-8777-492D-9CE2-4E0706180E70}"/>
              </a:ext>
            </a:extLst>
          </p:cNvPr>
          <p:cNvSpPr>
            <a:spLocks noGrp="1"/>
          </p:cNvSpPr>
          <p:nvPr>
            <p:ph type="title"/>
          </p:nvPr>
        </p:nvSpPr>
        <p:spPr/>
        <p:txBody>
          <a:bodyPr anchor="ctr">
            <a:noAutofit/>
          </a:bodyPr>
          <a:lstStyle/>
          <a:p>
            <a:r>
              <a:rPr lang="en-US" sz="3500"/>
              <a:t>Relative Deviation, Quality Assurance/Quality Control </a:t>
            </a:r>
          </a:p>
        </p:txBody>
      </p:sp>
      <p:sp>
        <p:nvSpPr>
          <p:cNvPr id="3" name="Content Placeholder 2">
            <a:extLst>
              <a:ext uri="{FF2B5EF4-FFF2-40B4-BE49-F238E27FC236}">
                <a16:creationId xmlns:a16="http://schemas.microsoft.com/office/drawing/2014/main" id="{941A1CBF-0143-4561-BAE3-3FD11E6762B9}"/>
              </a:ext>
            </a:extLst>
          </p:cNvPr>
          <p:cNvSpPr>
            <a:spLocks noGrp="1"/>
          </p:cNvSpPr>
          <p:nvPr>
            <p:ph idx="1"/>
          </p:nvPr>
        </p:nvSpPr>
        <p:spPr>
          <a:xfrm>
            <a:off x="269106" y="1399065"/>
            <a:ext cx="8339558" cy="5319663"/>
          </a:xfrm>
          <a:prstGeom prst="rect">
            <a:avLst/>
          </a:prstGeom>
        </p:spPr>
        <p:txBody>
          <a:bodyPr>
            <a:normAutofit/>
          </a:bodyPr>
          <a:lstStyle/>
          <a:p>
            <a:pPr marL="342900" indent="-342900">
              <a:buFont typeface="Arial" panose="020B0604020202020204" pitchFamily="34" charset="0"/>
              <a:buChar char="•"/>
            </a:pPr>
            <a:r>
              <a:rPr lang="en-US" sz="3200">
                <a:solidFill>
                  <a:srgbClr val="000000"/>
                </a:solidFill>
              </a:rPr>
              <a:t>Paired sorbent trap agreement:</a:t>
            </a:r>
          </a:p>
          <a:p>
            <a:pPr marL="781812" lvl="1" indent="-342900"/>
            <a:r>
              <a:rPr lang="en-US" sz="3200">
                <a:solidFill>
                  <a:srgbClr val="000000"/>
                </a:solidFill>
              </a:rPr>
              <a:t>≤10% Relative Deviation (RD) if the average concentration is &gt; 1.0 </a:t>
            </a:r>
            <a:r>
              <a:rPr lang="en-US" sz="3200" err="1">
                <a:solidFill>
                  <a:srgbClr val="000000"/>
                </a:solidFill>
              </a:rPr>
              <a:t>μg</a:t>
            </a:r>
            <a:r>
              <a:rPr lang="en-US" sz="3200">
                <a:solidFill>
                  <a:srgbClr val="000000"/>
                </a:solidFill>
              </a:rPr>
              <a:t>/m3</a:t>
            </a:r>
          </a:p>
          <a:p>
            <a:pPr lvl="1" indent="0">
              <a:buNone/>
            </a:pPr>
            <a:endParaRPr lang="en-US" sz="3200">
              <a:solidFill>
                <a:srgbClr val="000000"/>
              </a:solidFill>
            </a:endParaRPr>
          </a:p>
          <a:p>
            <a:pPr marL="781812" lvl="1" indent="-342900"/>
            <a:r>
              <a:rPr lang="en-US" sz="3200">
                <a:solidFill>
                  <a:srgbClr val="000000"/>
                </a:solidFill>
              </a:rPr>
              <a:t>≤20% RD if the average concentration is ≤1.0 </a:t>
            </a:r>
            <a:r>
              <a:rPr lang="en-US" sz="3200" err="1">
                <a:solidFill>
                  <a:srgbClr val="000000"/>
                </a:solidFill>
              </a:rPr>
              <a:t>μg</a:t>
            </a:r>
            <a:r>
              <a:rPr lang="en-US" sz="3200">
                <a:solidFill>
                  <a:srgbClr val="000000"/>
                </a:solidFill>
              </a:rPr>
              <a:t>/m3 or if absolute difference between concentrations from paired traps is ≤ 0.03 </a:t>
            </a:r>
            <a:r>
              <a:rPr lang="en-US" sz="3200" err="1">
                <a:solidFill>
                  <a:srgbClr val="000000"/>
                </a:solidFill>
              </a:rPr>
              <a:t>μg</a:t>
            </a:r>
            <a:r>
              <a:rPr lang="en-US" sz="3200">
                <a:solidFill>
                  <a:srgbClr val="000000"/>
                </a:solidFill>
              </a:rPr>
              <a:t>/m3. </a:t>
            </a:r>
          </a:p>
          <a:p>
            <a:endParaRPr lang="en-US">
              <a:solidFill>
                <a:srgbClr val="000000"/>
              </a:solidFill>
            </a:endParaRPr>
          </a:p>
        </p:txBody>
      </p:sp>
      <p:sp>
        <p:nvSpPr>
          <p:cNvPr id="4" name="Slide Number Placeholder 3">
            <a:extLst>
              <a:ext uri="{FF2B5EF4-FFF2-40B4-BE49-F238E27FC236}">
                <a16:creationId xmlns:a16="http://schemas.microsoft.com/office/drawing/2014/main" id="{5F63EB5E-F2F8-49DE-9358-5C324E80B50C}"/>
              </a:ext>
            </a:extLst>
          </p:cNvPr>
          <p:cNvSpPr>
            <a:spLocks noGrp="1"/>
          </p:cNvSpPr>
          <p:nvPr>
            <p:ph type="sldNum" sz="quarter" idx="4"/>
          </p:nvPr>
        </p:nvSpPr>
        <p:spPr>
          <a:prstGeom prst="rect">
            <a:avLst/>
          </a:prstGeom>
        </p:spPr>
        <p:txBody>
          <a:bodyPr vert="horz" lIns="91440" tIns="45720" rIns="91440" bIns="45720" rtlCol="0" anchor="ctr">
            <a:normAutofit/>
          </a:bodyP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spcAft>
                <a:spcPts val="600"/>
              </a:spcAft>
            </a:pPr>
            <a:fld id="{C3CD3A00-C749-4249-ACBF-5E67D3B19FA7}" type="slidenum">
              <a:rPr lang="en-US">
                <a:latin typeface="Arial Nova" panose="020B0504020202020204" pitchFamily="34" charset="0"/>
              </a:rPr>
              <a:pPr>
                <a:spcAft>
                  <a:spcPts val="600"/>
                </a:spcAft>
              </a:pPr>
              <a:t>167</a:t>
            </a:fld>
            <a:endParaRPr lang="en-US">
              <a:latin typeface="Arial Nova" panose="020B0504020202020204" pitchFamily="34" charset="0"/>
            </a:endParaRPr>
          </a:p>
        </p:txBody>
      </p:sp>
      <p:pic>
        <p:nvPicPr>
          <p:cNvPr id="10" name="Picture 9" descr="An arrow with a percentage sign with 20 and 10 percent next to it">
            <a:extLst>
              <a:ext uri="{FF2B5EF4-FFF2-40B4-BE49-F238E27FC236}">
                <a16:creationId xmlns:a16="http://schemas.microsoft.com/office/drawing/2014/main" id="{57EFA334-443B-4B15-927A-C020BD59FF52}"/>
              </a:ext>
            </a:extLst>
          </p:cNvPr>
          <p:cNvPicPr>
            <a:picLocks noChangeAspect="1"/>
          </p:cNvPicPr>
          <p:nvPr/>
        </p:nvPicPr>
        <p:blipFill rotWithShape="1">
          <a:blip r:embed="rId4">
            <a:extLst>
              <a:ext uri="{28A0092B-C50C-407E-A947-70E740481C1C}">
                <a14:useLocalDpi xmlns:a14="http://schemas.microsoft.com/office/drawing/2010/main" val="0"/>
              </a:ext>
            </a:extLst>
          </a:blip>
          <a:srcRect l="19562" t="11951" r="10125" b="15819"/>
          <a:stretch/>
        </p:blipFill>
        <p:spPr>
          <a:xfrm>
            <a:off x="8608664" y="2255970"/>
            <a:ext cx="2743201" cy="2923674"/>
          </a:xfrm>
          <a:prstGeom prst="rect">
            <a:avLst/>
          </a:prstGeom>
        </p:spPr>
      </p:pic>
    </p:spTree>
    <p:custDataLst>
      <p:tags r:id="rId1"/>
    </p:custDataLst>
    <p:extLst>
      <p:ext uri="{BB962C8B-B14F-4D97-AF65-F5344CB8AC3E}">
        <p14:creationId xmlns:p14="http://schemas.microsoft.com/office/powerpoint/2010/main" val="9411430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B9CC5B-8777-492D-9CE2-4E0706180E70}"/>
              </a:ext>
            </a:extLst>
          </p:cNvPr>
          <p:cNvSpPr>
            <a:spLocks noGrp="1"/>
          </p:cNvSpPr>
          <p:nvPr>
            <p:ph type="title"/>
          </p:nvPr>
        </p:nvSpPr>
        <p:spPr>
          <a:xfrm>
            <a:off x="269107" y="276088"/>
            <a:ext cx="11656194" cy="753642"/>
          </a:xfrm>
        </p:spPr>
        <p:txBody>
          <a:bodyPr anchor="t">
            <a:normAutofit/>
          </a:bodyPr>
          <a:lstStyle/>
          <a:p>
            <a:pPr>
              <a:lnSpc>
                <a:spcPct val="90000"/>
              </a:lnSpc>
            </a:pPr>
            <a:r>
              <a:rPr lang="en-US"/>
              <a:t>Quality Assurance/Quality Control </a:t>
            </a:r>
          </a:p>
        </p:txBody>
      </p:sp>
      <p:sp>
        <p:nvSpPr>
          <p:cNvPr id="3" name="Content Placeholder 2">
            <a:extLst>
              <a:ext uri="{FF2B5EF4-FFF2-40B4-BE49-F238E27FC236}">
                <a16:creationId xmlns:a16="http://schemas.microsoft.com/office/drawing/2014/main" id="{941A1CBF-0143-4561-BAE3-3FD11E6762B9}"/>
              </a:ext>
            </a:extLst>
          </p:cNvPr>
          <p:cNvSpPr>
            <a:spLocks noGrp="1"/>
          </p:cNvSpPr>
          <p:nvPr>
            <p:ph sz="half" idx="2"/>
          </p:nvPr>
        </p:nvSpPr>
        <p:spPr>
          <a:xfrm>
            <a:off x="269107" y="1556281"/>
            <a:ext cx="5524500" cy="4620682"/>
          </a:xfrm>
        </p:spPr>
        <p:txBody>
          <a:bodyPr>
            <a:normAutofit/>
          </a:bodyPr>
          <a:lstStyle/>
          <a:p>
            <a:pPr lvl="1"/>
            <a:r>
              <a:rPr lang="en-US" sz="2000"/>
              <a:t>Spike recovery study: average recovery between 85% and 115% for each of the three spike concentration levels.</a:t>
            </a:r>
          </a:p>
          <a:p>
            <a:pPr marL="457200" lvl="1" indent="0">
              <a:buNone/>
            </a:pPr>
            <a:endParaRPr lang="en-US" sz="2000"/>
          </a:p>
          <a:p>
            <a:pPr lvl="1"/>
            <a:r>
              <a:rPr lang="en-US" sz="2000"/>
              <a:t>Multipoint analyzer calibration: each analyzer reading within ±10% of true value and  r</a:t>
            </a:r>
            <a:r>
              <a:rPr lang="en-US" sz="2000" baseline="30000"/>
              <a:t>2</a:t>
            </a:r>
            <a:r>
              <a:rPr lang="en-US" sz="2000"/>
              <a:t>≥ 0.99.</a:t>
            </a:r>
          </a:p>
          <a:p>
            <a:pPr lvl="1"/>
            <a:endParaRPr lang="en-US" sz="2000"/>
          </a:p>
          <a:p>
            <a:pPr lvl="1"/>
            <a:r>
              <a:rPr lang="en-US" sz="2000"/>
              <a:t>Analysis of independent calibration standard: within ±10% of true value.</a:t>
            </a:r>
          </a:p>
          <a:p>
            <a:pPr lvl="1"/>
            <a:endParaRPr lang="en-US" sz="2000"/>
          </a:p>
          <a:p>
            <a:pPr lvl="1"/>
            <a:r>
              <a:rPr lang="en-US" sz="2000"/>
              <a:t>Spike recovery from section 3 of both sorbent traps:  75-125% of spike amount.</a:t>
            </a:r>
          </a:p>
          <a:p>
            <a:pPr lvl="1"/>
            <a:endParaRPr lang="en-US" sz="2000"/>
          </a:p>
          <a:p>
            <a:endParaRPr lang="en-US" sz="2000"/>
          </a:p>
        </p:txBody>
      </p:sp>
      <p:pic>
        <p:nvPicPr>
          <p:cNvPr id="7" name="Picture Placeholder 6" descr="A pencil on top of a document with checkboxes">
            <a:extLst>
              <a:ext uri="{FF2B5EF4-FFF2-40B4-BE49-F238E27FC236}">
                <a16:creationId xmlns:a16="http://schemas.microsoft.com/office/drawing/2014/main" id="{882E21AD-00DE-4D07-9B7C-B3DA556813B9}"/>
              </a:ext>
            </a:extLst>
          </p:cNvPr>
          <p:cNvPicPr>
            <a:picLocks noGrp="1" noChangeAspect="1"/>
          </p:cNvPicPr>
          <p:nvPr>
            <p:ph sz="half" idx="1"/>
          </p:nvPr>
        </p:nvPicPr>
        <p:blipFill rotWithShape="1">
          <a:blip r:embed="rId4" cstate="print">
            <a:extLst>
              <a:ext uri="{28A0092B-C50C-407E-A947-70E740481C1C}">
                <a14:useLocalDpi xmlns:a14="http://schemas.microsoft.com/office/drawing/2010/main" val="0"/>
              </a:ext>
            </a:extLst>
          </a:blip>
          <a:srcRect l="10330" r="-2" b="-2"/>
          <a:stretch/>
        </p:blipFill>
        <p:spPr>
          <a:xfrm>
            <a:off x="6179320" y="1556281"/>
            <a:ext cx="5524500" cy="4620682"/>
          </a:xfrm>
          <a:noFill/>
        </p:spPr>
      </p:pic>
      <p:sp>
        <p:nvSpPr>
          <p:cNvPr id="4" name="Slide Number Placeholder 3">
            <a:extLst>
              <a:ext uri="{FF2B5EF4-FFF2-40B4-BE49-F238E27FC236}">
                <a16:creationId xmlns:a16="http://schemas.microsoft.com/office/drawing/2014/main" id="{2FADEE26-3E06-471A-9082-B98DB6EE373F}"/>
              </a:ext>
            </a:extLst>
          </p:cNvPr>
          <p:cNvSpPr>
            <a:spLocks noGrp="1"/>
          </p:cNvSpPr>
          <p:nvPr>
            <p:ph type="sldNum" sz="quarter" idx="4"/>
          </p:nvPr>
        </p:nvSpPr>
        <p:spPr>
          <a:xfrm>
            <a:off x="9179694" y="6405885"/>
            <a:ext cx="2743200" cy="365125"/>
          </a:xfrm>
        </p:spPr>
        <p:txBody>
          <a:bodyPr vert="horz" lIns="91440" tIns="45720" rIns="91440" bIns="45720" rtlCol="0" anchor="ctr">
            <a:normAutofit/>
          </a:bodyP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spcAft>
                <a:spcPts val="600"/>
              </a:spcAft>
            </a:pPr>
            <a:fld id="{C3CD3A00-C749-4249-ACBF-5E67D3B19FA7}" type="slidenum">
              <a:rPr lang="en-US">
                <a:latin typeface="Arial Nova" panose="020B0504020202020204" pitchFamily="34" charset="0"/>
              </a:rPr>
              <a:pPr>
                <a:spcAft>
                  <a:spcPts val="600"/>
                </a:spcAft>
              </a:pPr>
              <a:t>168</a:t>
            </a:fld>
            <a:endParaRPr lang="en-US">
              <a:latin typeface="Arial Nova" panose="020B0504020202020204" pitchFamily="34" charset="0"/>
            </a:endParaRPr>
          </a:p>
        </p:txBody>
      </p:sp>
    </p:spTree>
    <p:custDataLst>
      <p:tags r:id="rId1"/>
    </p:custDataLst>
    <p:extLst>
      <p:ext uri="{BB962C8B-B14F-4D97-AF65-F5344CB8AC3E}">
        <p14:creationId xmlns:p14="http://schemas.microsoft.com/office/powerpoint/2010/main" val="10055747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a:t>Quality Assurance/Quality Control (Cont’d)</a:t>
            </a:r>
            <a:br>
              <a:rPr lang="en-US" sz="2025"/>
            </a:br>
            <a:endParaRPr lang="en-US" sz="2025" b="1"/>
          </a:p>
        </p:txBody>
      </p:sp>
      <p:sp>
        <p:nvSpPr>
          <p:cNvPr id="3" name="Subtitle 2"/>
          <p:cNvSpPr>
            <a:spLocks noGrp="1"/>
          </p:cNvSpPr>
          <p:nvPr>
            <p:ph idx="4294967295"/>
          </p:nvPr>
        </p:nvSpPr>
        <p:spPr>
          <a:xfrm>
            <a:off x="311367" y="1291493"/>
            <a:ext cx="11569266" cy="667251"/>
          </a:xfrm>
          <a:prstGeom prst="rect">
            <a:avLst/>
          </a:prstGeom>
        </p:spPr>
        <p:txBody>
          <a:bodyPr>
            <a:noAutofit/>
          </a:bodyPr>
          <a:lstStyle/>
          <a:p>
            <a:pPr marL="0" indent="0">
              <a:buNone/>
            </a:pPr>
            <a:r>
              <a:rPr lang="en-US" sz="1900">
                <a:solidFill>
                  <a:srgbClr val="000000"/>
                </a:solidFill>
              </a:rPr>
              <a:t>To validate sorbent trap monitoring system data, the acceptance criteria for the following five QC specifications must be met for both traps: </a:t>
            </a:r>
          </a:p>
          <a:p>
            <a:endParaRPr lang="en-US" sz="1900">
              <a:solidFill>
                <a:srgbClr val="000000"/>
              </a:solidFill>
            </a:endParaRPr>
          </a:p>
          <a:p>
            <a:pPr marL="342900" lvl="1" indent="0">
              <a:buNone/>
            </a:pPr>
            <a:endParaRPr lang="en-US" sz="1900">
              <a:solidFill>
                <a:srgbClr val="000000"/>
              </a:solidFill>
            </a:endParaRPr>
          </a:p>
        </p:txBody>
      </p:sp>
      <p:grpSp>
        <p:nvGrpSpPr>
          <p:cNvPr id="16" name="Group 15">
            <a:extLst>
              <a:ext uri="{FF2B5EF4-FFF2-40B4-BE49-F238E27FC236}">
                <a16:creationId xmlns:a16="http://schemas.microsoft.com/office/drawing/2014/main" id="{D591B337-EE22-4200-AC85-7EAB52C9C1EE}"/>
              </a:ext>
              <a:ext uri="{C183D7F6-B498-43B3-948B-1728B52AA6E4}">
                <adec:decorative xmlns:adec="http://schemas.microsoft.com/office/drawing/2017/decorative" val="1"/>
              </a:ext>
            </a:extLst>
          </p:cNvPr>
          <p:cNvGrpSpPr/>
          <p:nvPr/>
        </p:nvGrpSpPr>
        <p:grpSpPr>
          <a:xfrm>
            <a:off x="2942895" y="2034776"/>
            <a:ext cx="5444360" cy="3359783"/>
            <a:chOff x="2764219" y="1957269"/>
            <a:chExt cx="5444360" cy="3359783"/>
          </a:xfrm>
        </p:grpSpPr>
        <p:sp>
          <p:nvSpPr>
            <p:cNvPr id="5" name="Rectangle: Rounded Corners 4">
              <a:extLst>
                <a:ext uri="{FF2B5EF4-FFF2-40B4-BE49-F238E27FC236}">
                  <a16:creationId xmlns:a16="http://schemas.microsoft.com/office/drawing/2014/main" id="{F1D31ECB-CB14-41A0-A717-FF048634B929}"/>
                </a:ext>
              </a:extLst>
            </p:cNvPr>
            <p:cNvSpPr/>
            <p:nvPr/>
          </p:nvSpPr>
          <p:spPr>
            <a:xfrm>
              <a:off x="2764219" y="1957269"/>
              <a:ext cx="5444360" cy="591064"/>
            </a:xfrm>
            <a:prstGeom prst="round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lang="en-US" b="1">
                  <a:latin typeface="Arial Nova" panose="020B0504020202020204" pitchFamily="34" charset="0"/>
                </a:rPr>
                <a:t>Post-monitoring leak check </a:t>
              </a:r>
            </a:p>
          </p:txBody>
        </p:sp>
        <p:sp>
          <p:nvSpPr>
            <p:cNvPr id="7" name="Rectangle: Rounded Corners 6">
              <a:extLst>
                <a:ext uri="{FF2B5EF4-FFF2-40B4-BE49-F238E27FC236}">
                  <a16:creationId xmlns:a16="http://schemas.microsoft.com/office/drawing/2014/main" id="{33B73073-F570-41C4-9B73-550172339253}"/>
                </a:ext>
              </a:extLst>
            </p:cNvPr>
            <p:cNvSpPr/>
            <p:nvPr/>
          </p:nvSpPr>
          <p:spPr>
            <a:xfrm>
              <a:off x="2764219" y="2652300"/>
              <a:ext cx="5444360" cy="591064"/>
            </a:xfrm>
            <a:prstGeom prst="round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lang="en-US" b="1">
                  <a:latin typeface="Arial Nova" panose="020B0504020202020204" pitchFamily="34" charset="0"/>
                </a:rPr>
                <a:t>Ratio of stack gas flow rate to sample flow rate </a:t>
              </a:r>
            </a:p>
          </p:txBody>
        </p:sp>
        <p:sp>
          <p:nvSpPr>
            <p:cNvPr id="11" name="Rectangle: Rounded Corners 10">
              <a:extLst>
                <a:ext uri="{FF2B5EF4-FFF2-40B4-BE49-F238E27FC236}">
                  <a16:creationId xmlns:a16="http://schemas.microsoft.com/office/drawing/2014/main" id="{80099FCE-BD81-48D6-BA18-F5B3F08C41AF}"/>
                </a:ext>
              </a:extLst>
            </p:cNvPr>
            <p:cNvSpPr/>
            <p:nvPr/>
          </p:nvSpPr>
          <p:spPr>
            <a:xfrm>
              <a:off x="2764219" y="4005751"/>
              <a:ext cx="5444360" cy="591064"/>
            </a:xfrm>
            <a:prstGeom prst="round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lang="en-US" b="1">
                  <a:latin typeface="Arial Nova" panose="020B0504020202020204" pitchFamily="34" charset="0"/>
                </a:rPr>
                <a:t>Paired trap agreement</a:t>
              </a:r>
            </a:p>
          </p:txBody>
        </p:sp>
        <p:sp>
          <p:nvSpPr>
            <p:cNvPr id="13" name="Rectangle: Rounded Corners 12">
              <a:extLst>
                <a:ext uri="{FF2B5EF4-FFF2-40B4-BE49-F238E27FC236}">
                  <a16:creationId xmlns:a16="http://schemas.microsoft.com/office/drawing/2014/main" id="{9B0DDB01-3EE0-4B4E-A89E-6E8BB888C83E}"/>
                </a:ext>
              </a:extLst>
            </p:cNvPr>
            <p:cNvSpPr/>
            <p:nvPr/>
          </p:nvSpPr>
          <p:spPr>
            <a:xfrm>
              <a:off x="2764219" y="3347331"/>
              <a:ext cx="5444360" cy="591064"/>
            </a:xfrm>
            <a:prstGeom prst="round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lang="en-US" b="1">
                  <a:latin typeface="Arial Nova" panose="020B0504020202020204" pitchFamily="34" charset="0"/>
                </a:rPr>
                <a:t>Section 2 breakthrough </a:t>
              </a:r>
            </a:p>
          </p:txBody>
        </p:sp>
        <p:sp>
          <p:nvSpPr>
            <p:cNvPr id="15" name="Rectangle: Rounded Corners 14">
              <a:extLst>
                <a:ext uri="{FF2B5EF4-FFF2-40B4-BE49-F238E27FC236}">
                  <a16:creationId xmlns:a16="http://schemas.microsoft.com/office/drawing/2014/main" id="{99D20429-6D9B-4126-9757-74873FD25C4C}"/>
                </a:ext>
              </a:extLst>
            </p:cNvPr>
            <p:cNvSpPr/>
            <p:nvPr/>
          </p:nvSpPr>
          <p:spPr>
            <a:xfrm>
              <a:off x="2764219" y="4725988"/>
              <a:ext cx="5444360" cy="591064"/>
            </a:xfrm>
            <a:prstGeom prst="round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lang="en-US" b="1">
                  <a:latin typeface="Arial Nova" panose="020B0504020202020204" pitchFamily="34" charset="0"/>
                </a:rPr>
                <a:t>Section 3 spike recovery</a:t>
              </a:r>
            </a:p>
          </p:txBody>
        </p:sp>
      </p:grpSp>
      <p:sp>
        <p:nvSpPr>
          <p:cNvPr id="6" name="Subtitle 2">
            <a:extLst>
              <a:ext uri="{FF2B5EF4-FFF2-40B4-BE49-F238E27FC236}">
                <a16:creationId xmlns:a16="http://schemas.microsoft.com/office/drawing/2014/main" id="{95431E36-0E84-44E4-A89E-154DAA9869F4}"/>
              </a:ext>
            </a:extLst>
          </p:cNvPr>
          <p:cNvSpPr txBox="1">
            <a:spLocks/>
          </p:cNvSpPr>
          <p:nvPr/>
        </p:nvSpPr>
        <p:spPr>
          <a:xfrm>
            <a:off x="311367" y="5470592"/>
            <a:ext cx="11569266" cy="908841"/>
          </a:xfrm>
          <a:prstGeom prst="rect">
            <a:avLst/>
          </a:prstGeom>
          <a:solidFill>
            <a:srgbClr val="E3EAF2"/>
          </a:solidFill>
          <a:ln>
            <a:noFill/>
          </a:ln>
        </p:spPr>
        <p:style>
          <a:lnRef idx="1">
            <a:schemeClr val="accent1"/>
          </a:lnRef>
          <a:fillRef idx="2">
            <a:schemeClr val="accent1"/>
          </a:fillRef>
          <a:effectRef idx="1">
            <a:schemeClr val="accent1"/>
          </a:effectRef>
          <a:fontRef idx="minor">
            <a:schemeClr val="dk1"/>
          </a:fontRef>
        </p:style>
        <p:txBody>
          <a:bodyPr vert="horz" lIns="91440" tIns="45720" rIns="91440" bIns="45720" rtlCol="0" anchor="ctr">
            <a:normAutofit lnSpcReduction="10000"/>
          </a:bodyPr>
          <a:lstStyle>
            <a:lvl1pPr indent="0">
              <a:lnSpc>
                <a:spcPct val="90000"/>
              </a:lnSpc>
              <a:spcBef>
                <a:spcPts val="1100"/>
              </a:spcBef>
              <a:buFont typeface="Arial" panose="020B0604020202020204" pitchFamily="34" charset="0"/>
              <a:buNone/>
              <a:defRPr sz="2000" b="1">
                <a:solidFill>
                  <a:srgbClr val="000000"/>
                </a:solidFill>
                <a:latin typeface="Arial Nova" panose="020B0504020202020204" pitchFamily="34" charset="0"/>
              </a:defRPr>
            </a:lvl1pPr>
            <a:lvl2pPr marL="438912" indent="-155448">
              <a:lnSpc>
                <a:spcPct val="90000"/>
              </a:lnSpc>
              <a:spcBef>
                <a:spcPts val="400"/>
              </a:spcBef>
              <a:buFont typeface="Arial" panose="020B0604020202020204" pitchFamily="34" charset="0"/>
              <a:buChar char="•"/>
              <a:defRPr sz="2200">
                <a:solidFill>
                  <a:schemeClr val="dk1"/>
                </a:solidFill>
              </a:defRPr>
            </a:lvl2pPr>
            <a:lvl3pPr marL="676656" indent="-155448">
              <a:lnSpc>
                <a:spcPct val="90000"/>
              </a:lnSpc>
              <a:spcBef>
                <a:spcPts val="400"/>
              </a:spcBef>
              <a:buFont typeface="Arial" panose="020B0604020202020204" pitchFamily="34" charset="0"/>
              <a:buChar char="•"/>
              <a:defRPr sz="2200">
                <a:solidFill>
                  <a:schemeClr val="dk1"/>
                </a:solidFill>
              </a:defRPr>
            </a:lvl3pPr>
            <a:lvl4pPr marL="905256" indent="-155448">
              <a:lnSpc>
                <a:spcPct val="90000"/>
              </a:lnSpc>
              <a:spcBef>
                <a:spcPts val="400"/>
              </a:spcBef>
              <a:buFont typeface="Arial" panose="020B0604020202020204" pitchFamily="34" charset="0"/>
              <a:buChar char="•"/>
              <a:defRPr sz="2200">
                <a:solidFill>
                  <a:schemeClr val="dk1"/>
                </a:solidFill>
              </a:defRPr>
            </a:lvl4pPr>
            <a:lvl5pPr marL="1133856" indent="-155448">
              <a:lnSpc>
                <a:spcPct val="90000"/>
              </a:lnSpc>
              <a:spcBef>
                <a:spcPts val="400"/>
              </a:spcBef>
              <a:buFont typeface="Arial" panose="020B0604020202020204" pitchFamily="34" charset="0"/>
              <a:buChar char="•"/>
              <a:defRPr sz="2200">
                <a:solidFill>
                  <a:schemeClr val="dk1"/>
                </a:solidFill>
              </a:defRPr>
            </a:lvl5pPr>
            <a:lvl6pPr marL="1362456" indent="-155448">
              <a:lnSpc>
                <a:spcPct val="90000"/>
              </a:lnSpc>
              <a:spcBef>
                <a:spcPts val="400"/>
              </a:spcBef>
              <a:buFont typeface="Arial" panose="020B0604020202020204" pitchFamily="34" charset="0"/>
              <a:buChar char="•"/>
              <a:defRPr sz="1600">
                <a:solidFill>
                  <a:schemeClr val="dk1"/>
                </a:solidFill>
              </a:defRPr>
            </a:lvl6pPr>
            <a:lvl7pPr marL="1591056" indent="-155448">
              <a:lnSpc>
                <a:spcPct val="90000"/>
              </a:lnSpc>
              <a:spcBef>
                <a:spcPts val="400"/>
              </a:spcBef>
              <a:buFont typeface="Arial" panose="020B0604020202020204" pitchFamily="34" charset="0"/>
              <a:buChar char="•"/>
              <a:defRPr sz="1600">
                <a:solidFill>
                  <a:schemeClr val="dk1"/>
                </a:solidFill>
              </a:defRPr>
            </a:lvl7pPr>
            <a:lvl8pPr marL="1819656" indent="-155448">
              <a:lnSpc>
                <a:spcPct val="90000"/>
              </a:lnSpc>
              <a:spcBef>
                <a:spcPts val="400"/>
              </a:spcBef>
              <a:buFont typeface="Arial" panose="020B0604020202020204" pitchFamily="34" charset="0"/>
              <a:buChar char="•"/>
              <a:defRPr sz="1600">
                <a:solidFill>
                  <a:schemeClr val="dk1"/>
                </a:solidFill>
              </a:defRPr>
            </a:lvl8pPr>
            <a:lvl9pPr marL="2048256" indent="-155448">
              <a:lnSpc>
                <a:spcPct val="90000"/>
              </a:lnSpc>
              <a:spcBef>
                <a:spcPts val="400"/>
              </a:spcBef>
              <a:buFont typeface="Arial" panose="020B0604020202020204" pitchFamily="34" charset="0"/>
              <a:buChar char="•"/>
              <a:defRPr sz="1600">
                <a:solidFill>
                  <a:schemeClr val="dk1"/>
                </a:solidFill>
              </a:defRPr>
            </a:lvl9pPr>
          </a:lstStyle>
          <a:p>
            <a:r>
              <a:rPr lang="en-US" sz="1800"/>
              <a:t>NOTE: </a:t>
            </a:r>
            <a:r>
              <a:rPr lang="en-US" sz="1800" b="0"/>
              <a:t>To validate an RA test run, both traps must meet the acceptance criteria for all five QC specifications.</a:t>
            </a:r>
          </a:p>
          <a:p>
            <a:r>
              <a:rPr lang="en-US" sz="1800" b="0"/>
              <a:t>Must perform ongoing QA according to requirements of 40 CFR 60, Appendix F, Procedure 5 (See slides under PS-12A for more information).</a:t>
            </a:r>
          </a:p>
        </p:txBody>
      </p:sp>
      <p:sp>
        <p:nvSpPr>
          <p:cNvPr id="4" name="Slide Number Placeholder 3">
            <a:extLst>
              <a:ext uri="{FF2B5EF4-FFF2-40B4-BE49-F238E27FC236}">
                <a16:creationId xmlns:a16="http://schemas.microsoft.com/office/drawing/2014/main" id="{CA6FA12D-3CD3-411E-886C-A6475AA66262}"/>
              </a:ext>
            </a:extLst>
          </p:cNvPr>
          <p:cNvSpPr>
            <a:spLocks noGrp="1"/>
          </p:cNvSpPr>
          <p:nvPr>
            <p:ph type="sldNum" sz="quarter" idx="4"/>
          </p:nvPr>
        </p:nvSpPr>
        <p:spPr>
          <a:prstGeom prst="rect">
            <a:avLst/>
          </a:prstGeom>
        </p:spPr>
        <p:txBody>
          <a:bodyPr vert="horz" lIns="91440" tIns="45720" rIns="91440" bIns="45720" rtlCol="0" anchor="ctr">
            <a:normAutofit/>
          </a:bodyP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spcAft>
                <a:spcPts val="600"/>
              </a:spcAft>
            </a:pPr>
            <a:fld id="{C3CD3A00-C749-4249-ACBF-5E67D3B19FA7}" type="slidenum">
              <a:rPr lang="en-US">
                <a:latin typeface="Arial Nova" panose="020B0504020202020204" pitchFamily="34" charset="0"/>
              </a:rPr>
              <a:pPr>
                <a:spcAft>
                  <a:spcPts val="600"/>
                </a:spcAft>
              </a:pPr>
              <a:t>169</a:t>
            </a:fld>
            <a:endParaRPr lang="en-US">
              <a:latin typeface="Arial Nova" panose="020B0504020202020204" pitchFamily="34" charset="0"/>
            </a:endParaRPr>
          </a:p>
        </p:txBody>
      </p:sp>
    </p:spTree>
    <p:custDataLst>
      <p:tags r:id="rId1"/>
    </p:custDataLst>
    <p:extLst>
      <p:ext uri="{BB962C8B-B14F-4D97-AF65-F5344CB8AC3E}">
        <p14:creationId xmlns:p14="http://schemas.microsoft.com/office/powerpoint/2010/main" val="13259578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5623B2F6-2999-404A-A36A-A477246C462C}"/>
              </a:ext>
            </a:extLst>
          </p:cNvPr>
          <p:cNvSpPr>
            <a:spLocks noGrp="1"/>
          </p:cNvSpPr>
          <p:nvPr>
            <p:ph type="title"/>
          </p:nvPr>
        </p:nvSpPr>
        <p:spPr>
          <a:xfrm>
            <a:off x="583097" y="1099751"/>
            <a:ext cx="4205034" cy="4320388"/>
          </a:xfrm>
        </p:spPr>
        <p:txBody>
          <a:bodyPr/>
          <a:lstStyle/>
          <a:p>
            <a:r>
              <a:rPr lang="en-US" sz="3600"/>
              <a:t>Performance Specification 1  (PS-1)</a:t>
            </a:r>
            <a:br>
              <a:rPr lang="en-US" sz="3600"/>
            </a:br>
            <a:br>
              <a:rPr lang="en-US" sz="3600"/>
            </a:br>
            <a:r>
              <a:rPr lang="en-US" sz="2400"/>
              <a:t>Specifications and Test Procedures for        </a:t>
            </a:r>
            <a:br>
              <a:rPr lang="en-US" sz="2400"/>
            </a:br>
            <a:r>
              <a:rPr lang="en-US" sz="2400"/>
              <a:t>Continuous Opacity Monitoring Systems (COMS) in Stationary Sources</a:t>
            </a:r>
            <a:br>
              <a:rPr lang="en-US" sz="5400"/>
            </a:br>
            <a:endParaRPr lang="en-US"/>
          </a:p>
        </p:txBody>
      </p:sp>
      <p:pic>
        <p:nvPicPr>
          <p:cNvPr id="3" name="Picture 2" descr="Smoke stack">
            <a:extLst>
              <a:ext uri="{FF2B5EF4-FFF2-40B4-BE49-F238E27FC236}">
                <a16:creationId xmlns:a16="http://schemas.microsoft.com/office/drawing/2014/main" id="{3831CC07-C7C7-4EA9-8C99-2FF7F9246809}"/>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5400000">
            <a:off x="5695098" y="1063387"/>
            <a:ext cx="5857488" cy="4393116"/>
          </a:xfrm>
          <a:prstGeom prst="rect">
            <a:avLst/>
          </a:prstGeom>
        </p:spPr>
      </p:pic>
      <p:sp>
        <p:nvSpPr>
          <p:cNvPr id="6" name="Slide Number Placeholder 4">
            <a:extLst>
              <a:ext uri="{FF2B5EF4-FFF2-40B4-BE49-F238E27FC236}">
                <a16:creationId xmlns:a16="http://schemas.microsoft.com/office/drawing/2014/main" id="{23B8E3CA-B220-407A-A63B-0AFE52DC65B2}"/>
              </a:ext>
            </a:extLst>
          </p:cNvPr>
          <p:cNvSpPr txBox="1">
            <a:spLocks/>
          </p:cNvSpPr>
          <p:nvPr/>
        </p:nvSpPr>
        <p:spPr>
          <a:xfrm>
            <a:off x="9179694" y="6405885"/>
            <a:ext cx="2743200" cy="365125"/>
          </a:xfrm>
          <a:prstGeom prst="rect">
            <a:avLst/>
          </a:prstGeom>
        </p:spPr>
        <p:txBody>
          <a:bodyPr vert="horz" lIns="91440" tIns="45720" rIns="91440" bIns="45720" rtlCol="0" anchor="ctr">
            <a:normAutofit/>
          </a:bodyPr>
          <a:lstStyle>
            <a:defPPr>
              <a:defRPr lang="en-US"/>
            </a:defPPr>
            <a:lvl1pPr algn="r">
              <a:spcAft>
                <a:spcPts val="600"/>
              </a:spcAft>
              <a:defRPr sz="1200">
                <a:solidFill>
                  <a:schemeClr val="tx1">
                    <a:tint val="75000"/>
                  </a:schemeClr>
                </a:solidFill>
                <a:latin typeface="Arial Nova" panose="020B05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F6A1695-EE1A-47E5-B690-CB114231B8B2}" type="slidenum">
              <a:rPr lang="en-US"/>
              <a:pPr/>
              <a:t>17</a:t>
            </a:fld>
            <a:endParaRPr lang="en-US"/>
          </a:p>
        </p:txBody>
      </p:sp>
    </p:spTree>
    <p:custDataLst>
      <p:tags r:id="rId1"/>
    </p:custDataLst>
    <p:extLst>
      <p:ext uri="{BB962C8B-B14F-4D97-AF65-F5344CB8AC3E}">
        <p14:creationId xmlns:p14="http://schemas.microsoft.com/office/powerpoint/2010/main" val="38636200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234159-5C7C-4AC8-B8EF-8BB93D77C214}"/>
              </a:ext>
            </a:extLst>
          </p:cNvPr>
          <p:cNvSpPr>
            <a:spLocks noGrp="1"/>
          </p:cNvSpPr>
          <p:nvPr>
            <p:ph type="title"/>
          </p:nvPr>
        </p:nvSpPr>
        <p:spPr>
          <a:xfrm>
            <a:off x="269107" y="276088"/>
            <a:ext cx="11656194" cy="753642"/>
          </a:xfrm>
        </p:spPr>
        <p:txBody>
          <a:bodyPr anchor="t">
            <a:normAutofit/>
          </a:bodyPr>
          <a:lstStyle/>
          <a:p>
            <a:pPr>
              <a:lnSpc>
                <a:spcPct val="90000"/>
              </a:lnSpc>
            </a:pPr>
            <a:r>
              <a:rPr lang="en-US"/>
              <a:t>Common Technology</a:t>
            </a:r>
          </a:p>
        </p:txBody>
      </p:sp>
      <p:sp>
        <p:nvSpPr>
          <p:cNvPr id="3" name="Content Placeholder 2">
            <a:extLst>
              <a:ext uri="{FF2B5EF4-FFF2-40B4-BE49-F238E27FC236}">
                <a16:creationId xmlns:a16="http://schemas.microsoft.com/office/drawing/2014/main" id="{485C1247-5B0E-4550-A41A-156176EC813A}"/>
              </a:ext>
            </a:extLst>
          </p:cNvPr>
          <p:cNvSpPr>
            <a:spLocks noGrp="1"/>
          </p:cNvSpPr>
          <p:nvPr>
            <p:ph sz="half" idx="2"/>
          </p:nvPr>
        </p:nvSpPr>
        <p:spPr>
          <a:xfrm>
            <a:off x="269107" y="1556281"/>
            <a:ext cx="5524500" cy="4620682"/>
          </a:xfrm>
        </p:spPr>
        <p:txBody>
          <a:bodyPr>
            <a:normAutofit/>
          </a:bodyPr>
          <a:lstStyle/>
          <a:p>
            <a:pPr marL="342900" indent="-342900">
              <a:buFont typeface="Arial" panose="020B0604020202020204" pitchFamily="34" charset="0"/>
              <a:buChar char="•"/>
            </a:pPr>
            <a:r>
              <a:rPr lang="en-US" sz="1700"/>
              <a:t>Stack exhaust is sampled through a sorbent trap system which collects the gaseous elemental and oxidized Hg on the sorbent media. </a:t>
            </a:r>
          </a:p>
          <a:p>
            <a:pPr marL="342900" indent="-342900">
              <a:buFont typeface="Arial" panose="020B0604020202020204" pitchFamily="34" charset="0"/>
              <a:buChar char="•"/>
            </a:pPr>
            <a:r>
              <a:rPr lang="en-US" sz="1700"/>
              <a:t>Sorbent traps are sent to the lab, where the Hg sample is extracted from the stack and analyzed using atomic fluorescence spectroscopy to measure the concentration of Hg vapor in the sample.  </a:t>
            </a:r>
          </a:p>
          <a:p>
            <a:pPr marL="781812" lvl="1" indent="-342900"/>
            <a:endParaRPr lang="en-US" sz="1700"/>
          </a:p>
          <a:p>
            <a:pPr marL="781812" lvl="1" indent="-342900"/>
            <a:r>
              <a:rPr lang="en-US" sz="1700"/>
              <a:t>When a Hg atom absorbs the energy from a specific UV wavelength, an electron transitions from a stable ground state to an unstable, excited state, and when the UV energy source is removed, the electron returns to its stable state and emits a photon of light. </a:t>
            </a:r>
          </a:p>
        </p:txBody>
      </p:sp>
      <p:pic>
        <p:nvPicPr>
          <p:cNvPr id="7" name="Picture Placeholder 6" descr="The chemical symbol for mercury">
            <a:extLst>
              <a:ext uri="{FF2B5EF4-FFF2-40B4-BE49-F238E27FC236}">
                <a16:creationId xmlns:a16="http://schemas.microsoft.com/office/drawing/2014/main" id="{06B8CA32-7912-420F-A5EA-D0545C56E593}"/>
              </a:ext>
            </a:extLst>
          </p:cNvPr>
          <p:cNvPicPr>
            <a:picLocks noGrp="1" noChangeAspect="1"/>
          </p:cNvPicPr>
          <p:nvPr>
            <p:ph sz="half" idx="1"/>
          </p:nvPr>
        </p:nvPicPr>
        <p:blipFill>
          <a:blip r:embed="rId4" cstate="print">
            <a:extLst>
              <a:ext uri="{28A0092B-C50C-407E-A947-70E740481C1C}">
                <a14:useLocalDpi xmlns:a14="http://schemas.microsoft.com/office/drawing/2010/main" val="0"/>
              </a:ext>
            </a:extLst>
          </a:blip>
          <a:stretch/>
        </p:blipFill>
        <p:spPr>
          <a:xfrm>
            <a:off x="6631229" y="1556281"/>
            <a:ext cx="4620682" cy="4620682"/>
          </a:xfrm>
          <a:prstGeom prst="rect">
            <a:avLst/>
          </a:prstGeom>
          <a:noFill/>
        </p:spPr>
      </p:pic>
      <p:sp>
        <p:nvSpPr>
          <p:cNvPr id="4" name="Slide Number Placeholder 3">
            <a:extLst>
              <a:ext uri="{FF2B5EF4-FFF2-40B4-BE49-F238E27FC236}">
                <a16:creationId xmlns:a16="http://schemas.microsoft.com/office/drawing/2014/main" id="{4D175EB6-D7E3-4F5F-9DC4-33099659A748}"/>
              </a:ext>
            </a:extLst>
          </p:cNvPr>
          <p:cNvSpPr>
            <a:spLocks noGrp="1"/>
          </p:cNvSpPr>
          <p:nvPr>
            <p:ph type="sldNum" sz="quarter" idx="4"/>
          </p:nvPr>
        </p:nvSpPr>
        <p:spPr>
          <a:xfrm>
            <a:off x="9179694" y="6405885"/>
            <a:ext cx="2743200" cy="365125"/>
          </a:xfrm>
        </p:spPr>
        <p:txBody>
          <a:bodyPr vert="horz" lIns="91440" tIns="45720" rIns="91440" bIns="45720" rtlCol="0" anchor="ctr">
            <a:normAutofit/>
          </a:bodyP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spcAft>
                <a:spcPts val="600"/>
              </a:spcAft>
            </a:pPr>
            <a:fld id="{C3CD3A00-C749-4249-ACBF-5E67D3B19FA7}" type="slidenum">
              <a:rPr lang="en-US">
                <a:latin typeface="Arial Nova" panose="020B0504020202020204" pitchFamily="34" charset="0"/>
              </a:rPr>
              <a:pPr>
                <a:spcAft>
                  <a:spcPts val="600"/>
                </a:spcAft>
              </a:pPr>
              <a:t>170</a:t>
            </a:fld>
            <a:endParaRPr lang="en-US">
              <a:latin typeface="Arial Nova" panose="020B0504020202020204" pitchFamily="34" charset="0"/>
            </a:endParaRPr>
          </a:p>
        </p:txBody>
      </p:sp>
    </p:spTree>
    <p:custDataLst>
      <p:tags r:id="rId1"/>
    </p:custDataLst>
    <p:extLst>
      <p:ext uri="{BB962C8B-B14F-4D97-AF65-F5344CB8AC3E}">
        <p14:creationId xmlns:p14="http://schemas.microsoft.com/office/powerpoint/2010/main" val="35275016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65311E4-0C97-4BF7-8572-61ED78029D82}"/>
              </a:ext>
            </a:extLst>
          </p:cNvPr>
          <p:cNvSpPr>
            <a:spLocks noGrp="1"/>
          </p:cNvSpPr>
          <p:nvPr>
            <p:ph type="title"/>
          </p:nvPr>
        </p:nvSpPr>
        <p:spPr>
          <a:xfrm>
            <a:off x="269107" y="276088"/>
            <a:ext cx="11656194" cy="753642"/>
          </a:xfrm>
        </p:spPr>
        <p:txBody>
          <a:bodyPr vert="horz" lIns="91440" tIns="45720" rIns="91440" bIns="45720" rtlCol="0" anchor="t">
            <a:normAutofit/>
          </a:bodyPr>
          <a:lstStyle/>
          <a:p>
            <a:pPr>
              <a:lnSpc>
                <a:spcPct val="90000"/>
              </a:lnSpc>
            </a:pPr>
            <a:r>
              <a:rPr lang="en-US" sz="3900"/>
              <a:t>Sorbent Trap Monitoring System Background</a:t>
            </a:r>
          </a:p>
        </p:txBody>
      </p:sp>
      <p:sp>
        <p:nvSpPr>
          <p:cNvPr id="307203" name="Rectangle 1">
            <a:extLst>
              <a:ext uri="{FF2B5EF4-FFF2-40B4-BE49-F238E27FC236}">
                <a16:creationId xmlns:a16="http://schemas.microsoft.com/office/drawing/2014/main" id="{7068066C-C6A3-4106-88B4-FF511CCB2E18}"/>
              </a:ext>
            </a:extLst>
          </p:cNvPr>
          <p:cNvSpPr>
            <a:spLocks noChangeArrowheads="1"/>
          </p:cNvSpPr>
          <p:nvPr/>
        </p:nvSpPr>
        <p:spPr bwMode="auto">
          <a:xfrm>
            <a:off x="269106" y="1438276"/>
            <a:ext cx="5607819" cy="4748407"/>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rtlCol="0">
            <a:normAutofit/>
          </a:bodyPr>
          <a:lstStyle>
            <a:lvl1pPr>
              <a:spcBef>
                <a:spcPct val="20000"/>
              </a:spcBef>
              <a:buClr>
                <a:srgbClr val="FAFD00"/>
              </a:buClr>
              <a:buSzPct val="75000"/>
              <a:buFont typeface="Monotype Sorts" pitchFamily="2" charset="2"/>
              <a:buChar char="u"/>
              <a:defRPr sz="3200" b="1">
                <a:solidFill>
                  <a:srgbClr val="FAFD00"/>
                </a:solidFill>
                <a:latin typeface="Arial" panose="020B0604020202020204" pitchFamily="34" charset="0"/>
              </a:defRPr>
            </a:lvl1pPr>
            <a:lvl2pPr marL="742950" indent="-285750">
              <a:spcBef>
                <a:spcPct val="20000"/>
              </a:spcBef>
              <a:buClr>
                <a:srgbClr val="FAFD00"/>
              </a:buClr>
              <a:buSzPct val="75000"/>
              <a:buFont typeface="Monotype Sorts" pitchFamily="2" charset="2"/>
              <a:buChar char="u"/>
              <a:defRPr sz="2800" b="1">
                <a:solidFill>
                  <a:srgbClr val="FAFD00"/>
                </a:solidFill>
                <a:latin typeface="Arial" panose="020B0604020202020204" pitchFamily="34" charset="0"/>
              </a:defRPr>
            </a:lvl2pPr>
            <a:lvl3pPr marL="1143000" indent="-228600">
              <a:spcBef>
                <a:spcPct val="20000"/>
              </a:spcBef>
              <a:buClr>
                <a:srgbClr val="FAFD00"/>
              </a:buClr>
              <a:buSzPct val="65000"/>
              <a:buFont typeface="Monotype Sorts" pitchFamily="2" charset="2"/>
              <a:buChar char="u"/>
              <a:defRPr sz="2400" b="1">
                <a:solidFill>
                  <a:srgbClr val="FAFD00"/>
                </a:solidFill>
                <a:latin typeface="Arial" panose="020B0604020202020204" pitchFamily="34" charset="0"/>
              </a:defRPr>
            </a:lvl3pPr>
            <a:lvl4pPr marL="1600200" indent="-228600">
              <a:spcBef>
                <a:spcPct val="20000"/>
              </a:spcBef>
              <a:buClr>
                <a:srgbClr val="FAFD00"/>
              </a:buClr>
              <a:buSzPct val="65000"/>
              <a:buFont typeface="Monotype Sorts" pitchFamily="2" charset="2"/>
              <a:buChar char="u"/>
              <a:defRPr sz="2000" b="1">
                <a:solidFill>
                  <a:srgbClr val="FAFD00"/>
                </a:solidFill>
                <a:latin typeface="Arial" panose="020B0604020202020204" pitchFamily="34" charset="0"/>
              </a:defRPr>
            </a:lvl4pPr>
            <a:lvl5pPr marL="2057400" indent="-228600">
              <a:spcBef>
                <a:spcPct val="20000"/>
              </a:spcBef>
              <a:buClr>
                <a:srgbClr val="FAFD00"/>
              </a:buClr>
              <a:buSzPct val="65000"/>
              <a:buFont typeface="Monotype Sorts" pitchFamily="2" charset="2"/>
              <a:buChar char="u"/>
              <a:defRPr sz="2000" b="1">
                <a:solidFill>
                  <a:srgbClr val="FAFD00"/>
                </a:solidFill>
                <a:latin typeface="Arial" panose="020B0604020202020204" pitchFamily="34" charset="0"/>
              </a:defRPr>
            </a:lvl5pPr>
            <a:lvl6pPr marL="2514600" indent="-228600" eaLnBrk="0" fontAlgn="base" hangingPunct="0">
              <a:spcBef>
                <a:spcPct val="20000"/>
              </a:spcBef>
              <a:spcAft>
                <a:spcPct val="0"/>
              </a:spcAft>
              <a:buClr>
                <a:srgbClr val="FAFD00"/>
              </a:buClr>
              <a:buSzPct val="65000"/>
              <a:buFont typeface="Monotype Sorts" pitchFamily="2" charset="2"/>
              <a:buChar char="u"/>
              <a:defRPr sz="2000" b="1">
                <a:solidFill>
                  <a:srgbClr val="FAFD00"/>
                </a:solidFill>
                <a:latin typeface="Arial" panose="020B0604020202020204" pitchFamily="34" charset="0"/>
              </a:defRPr>
            </a:lvl6pPr>
            <a:lvl7pPr marL="2971800" indent="-228600" eaLnBrk="0" fontAlgn="base" hangingPunct="0">
              <a:spcBef>
                <a:spcPct val="20000"/>
              </a:spcBef>
              <a:spcAft>
                <a:spcPct val="0"/>
              </a:spcAft>
              <a:buClr>
                <a:srgbClr val="FAFD00"/>
              </a:buClr>
              <a:buSzPct val="65000"/>
              <a:buFont typeface="Monotype Sorts" pitchFamily="2" charset="2"/>
              <a:buChar char="u"/>
              <a:defRPr sz="2000" b="1">
                <a:solidFill>
                  <a:srgbClr val="FAFD00"/>
                </a:solidFill>
                <a:latin typeface="Arial" panose="020B0604020202020204" pitchFamily="34" charset="0"/>
              </a:defRPr>
            </a:lvl7pPr>
            <a:lvl8pPr marL="3429000" indent="-228600" eaLnBrk="0" fontAlgn="base" hangingPunct="0">
              <a:spcBef>
                <a:spcPct val="20000"/>
              </a:spcBef>
              <a:spcAft>
                <a:spcPct val="0"/>
              </a:spcAft>
              <a:buClr>
                <a:srgbClr val="FAFD00"/>
              </a:buClr>
              <a:buSzPct val="65000"/>
              <a:buFont typeface="Monotype Sorts" pitchFamily="2" charset="2"/>
              <a:buChar char="u"/>
              <a:defRPr sz="2000" b="1">
                <a:solidFill>
                  <a:srgbClr val="FAFD00"/>
                </a:solidFill>
                <a:latin typeface="Arial" panose="020B0604020202020204" pitchFamily="34" charset="0"/>
              </a:defRPr>
            </a:lvl8pPr>
            <a:lvl9pPr marL="3886200" indent="-228600" eaLnBrk="0" fontAlgn="base" hangingPunct="0">
              <a:spcBef>
                <a:spcPct val="20000"/>
              </a:spcBef>
              <a:spcAft>
                <a:spcPct val="0"/>
              </a:spcAft>
              <a:buClr>
                <a:srgbClr val="FAFD00"/>
              </a:buClr>
              <a:buSzPct val="65000"/>
              <a:buFont typeface="Monotype Sorts" pitchFamily="2" charset="2"/>
              <a:buChar char="u"/>
              <a:defRPr sz="2000" b="1">
                <a:solidFill>
                  <a:srgbClr val="FAFD00"/>
                </a:solidFill>
                <a:latin typeface="Arial" panose="020B0604020202020204" pitchFamily="34" charset="0"/>
              </a:defRPr>
            </a:lvl9pPr>
          </a:lstStyle>
          <a:p>
            <a:pPr>
              <a:lnSpc>
                <a:spcPct val="90000"/>
              </a:lnSpc>
              <a:spcBef>
                <a:spcPct val="0"/>
              </a:spcBef>
              <a:spcAft>
                <a:spcPts val="600"/>
              </a:spcAft>
              <a:buClrTx/>
              <a:buSzTx/>
              <a:buFont typeface="Arial" panose="020B0604020202020204" pitchFamily="34" charset="0"/>
              <a:buNone/>
            </a:pPr>
            <a:r>
              <a:rPr lang="en-US" altLang="en-US" sz="2200" b="0">
                <a:solidFill>
                  <a:schemeClr val="tx1"/>
                </a:solidFill>
                <a:latin typeface="Arial Nova" panose="020B0504020202020204" pitchFamily="34" charset="0"/>
              </a:rPr>
              <a:t>• Integrated sample measures total</a:t>
            </a:r>
          </a:p>
          <a:p>
            <a:pPr>
              <a:lnSpc>
                <a:spcPct val="90000"/>
              </a:lnSpc>
              <a:spcBef>
                <a:spcPct val="0"/>
              </a:spcBef>
              <a:spcAft>
                <a:spcPts val="600"/>
              </a:spcAft>
              <a:buClrTx/>
              <a:buSzTx/>
              <a:buFont typeface="Arial" panose="020B0604020202020204" pitchFamily="34" charset="0"/>
              <a:buNone/>
            </a:pPr>
            <a:r>
              <a:rPr lang="en-US" altLang="en-US" sz="2200" b="0">
                <a:solidFill>
                  <a:schemeClr val="tx1"/>
                </a:solidFill>
                <a:latin typeface="Arial Nova" panose="020B0504020202020204" pitchFamily="34" charset="0"/>
              </a:rPr>
              <a:t>  gaseous Hg</a:t>
            </a:r>
          </a:p>
          <a:p>
            <a:pPr>
              <a:lnSpc>
                <a:spcPct val="90000"/>
              </a:lnSpc>
              <a:spcBef>
                <a:spcPct val="0"/>
              </a:spcBef>
              <a:spcAft>
                <a:spcPts val="600"/>
              </a:spcAft>
              <a:buClrTx/>
              <a:buSzTx/>
              <a:buFont typeface="Arial" panose="020B0604020202020204" pitchFamily="34" charset="0"/>
              <a:buNone/>
            </a:pPr>
            <a:endParaRPr lang="en-US" altLang="en-US" sz="2200" b="0">
              <a:solidFill>
                <a:schemeClr val="tx1"/>
              </a:solidFill>
              <a:latin typeface="Arial Nova" panose="020B0504020202020204" pitchFamily="34" charset="0"/>
            </a:endParaRPr>
          </a:p>
          <a:p>
            <a:pPr>
              <a:lnSpc>
                <a:spcPct val="90000"/>
              </a:lnSpc>
              <a:spcBef>
                <a:spcPct val="0"/>
              </a:spcBef>
              <a:spcAft>
                <a:spcPts val="600"/>
              </a:spcAft>
              <a:buClrTx/>
              <a:buSzTx/>
              <a:buFont typeface="Arial" panose="020B0604020202020204" pitchFamily="34" charset="0"/>
              <a:buNone/>
            </a:pPr>
            <a:r>
              <a:rPr lang="en-US" altLang="en-US" sz="2200" b="0">
                <a:solidFill>
                  <a:schemeClr val="tx1"/>
                </a:solidFill>
                <a:latin typeface="Arial Nova" panose="020B0504020202020204" pitchFamily="34" charset="0"/>
              </a:rPr>
              <a:t>• For post-PM control locations</a:t>
            </a:r>
          </a:p>
          <a:p>
            <a:pPr>
              <a:lnSpc>
                <a:spcPct val="90000"/>
              </a:lnSpc>
              <a:spcBef>
                <a:spcPct val="0"/>
              </a:spcBef>
              <a:spcAft>
                <a:spcPts val="600"/>
              </a:spcAft>
              <a:buClrTx/>
              <a:buSzTx/>
              <a:buFont typeface="Arial" panose="020B0604020202020204" pitchFamily="34" charset="0"/>
              <a:buNone/>
            </a:pPr>
            <a:endParaRPr lang="en-US" altLang="en-US" sz="2200" b="0">
              <a:solidFill>
                <a:schemeClr val="tx1"/>
              </a:solidFill>
              <a:latin typeface="Arial Nova" panose="020B0504020202020204" pitchFamily="34" charset="0"/>
            </a:endParaRPr>
          </a:p>
          <a:p>
            <a:pPr>
              <a:lnSpc>
                <a:spcPct val="90000"/>
              </a:lnSpc>
              <a:spcBef>
                <a:spcPct val="0"/>
              </a:spcBef>
              <a:spcAft>
                <a:spcPts val="600"/>
              </a:spcAft>
              <a:buClrTx/>
              <a:buSzTx/>
              <a:buFont typeface="Arial" panose="020B0604020202020204" pitchFamily="34" charset="0"/>
              <a:buNone/>
            </a:pPr>
            <a:r>
              <a:rPr lang="en-US" altLang="en-US" sz="2200" b="0">
                <a:solidFill>
                  <a:schemeClr val="tx1"/>
                </a:solidFill>
                <a:latin typeface="Arial Nova" panose="020B0504020202020204" pitchFamily="34" charset="0"/>
              </a:rPr>
              <a:t>• Paired traps, in-stack with 3 sections</a:t>
            </a:r>
          </a:p>
          <a:p>
            <a:pPr>
              <a:lnSpc>
                <a:spcPct val="90000"/>
              </a:lnSpc>
              <a:spcBef>
                <a:spcPct val="0"/>
              </a:spcBef>
              <a:spcAft>
                <a:spcPts val="600"/>
              </a:spcAft>
              <a:buClrTx/>
              <a:buSzTx/>
              <a:buFont typeface="Arial" panose="020B0604020202020204" pitchFamily="34" charset="0"/>
              <a:buNone/>
            </a:pPr>
            <a:endParaRPr lang="en-US" altLang="en-US" sz="2200" b="0">
              <a:solidFill>
                <a:schemeClr val="tx1"/>
              </a:solidFill>
              <a:latin typeface="Arial Nova" panose="020B0504020202020204" pitchFamily="34" charset="0"/>
            </a:endParaRPr>
          </a:p>
          <a:p>
            <a:pPr>
              <a:lnSpc>
                <a:spcPct val="90000"/>
              </a:lnSpc>
              <a:spcBef>
                <a:spcPct val="0"/>
              </a:spcBef>
              <a:spcAft>
                <a:spcPts val="600"/>
              </a:spcAft>
              <a:buClrTx/>
              <a:buSzTx/>
              <a:buFont typeface="Arial" panose="020B0604020202020204" pitchFamily="34" charset="0"/>
              <a:buNone/>
            </a:pPr>
            <a:r>
              <a:rPr lang="en-US" altLang="en-US" sz="2200" b="0">
                <a:solidFill>
                  <a:schemeClr val="tx1"/>
                </a:solidFill>
                <a:latin typeface="Arial Nova" panose="020B0504020202020204" pitchFamily="34" charset="0"/>
              </a:rPr>
              <a:t>• Proportional sampling</a:t>
            </a:r>
          </a:p>
        </p:txBody>
      </p:sp>
      <p:pic>
        <p:nvPicPr>
          <p:cNvPr id="307204" name="Picture 2" descr="Sorbent Trap Monitoring System">
            <a:extLst>
              <a:ext uri="{FF2B5EF4-FFF2-40B4-BE49-F238E27FC236}">
                <a16:creationId xmlns:a16="http://schemas.microsoft.com/office/drawing/2014/main" id="{3BB000F6-6046-4662-954F-7F53E262D218}"/>
              </a:ext>
            </a:extLst>
          </p:cNvPr>
          <p:cNvPicPr>
            <a:picLocks noChangeAspect="1"/>
          </p:cNvPicPr>
          <p:nvPr/>
        </p:nvPicPr>
        <p:blipFill rotWithShape="1">
          <a:blip r:embed="rId4">
            <a:extLst>
              <a:ext uri="{28A0092B-C50C-407E-A947-70E740481C1C}">
                <a14:useLocalDpi xmlns:a14="http://schemas.microsoft.com/office/drawing/2010/main" val="0"/>
              </a:ext>
            </a:extLst>
          </a:blip>
          <a:srcRect l="11815" r="7295"/>
          <a:stretch/>
        </p:blipFill>
        <p:spPr bwMode="auto">
          <a:xfrm>
            <a:off x="5089885" y="1579418"/>
            <a:ext cx="6833009" cy="456154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a:extLst>
              <a:ext uri="{FF2B5EF4-FFF2-40B4-BE49-F238E27FC236}">
                <a16:creationId xmlns:a16="http://schemas.microsoft.com/office/drawing/2014/main" id="{AAB2B44A-2452-48AE-90D9-D1B4CA0EE660}"/>
              </a:ext>
            </a:extLst>
          </p:cNvPr>
          <p:cNvSpPr>
            <a:spLocks noGrp="1"/>
          </p:cNvSpPr>
          <p:nvPr>
            <p:ph type="sldNum" sz="quarter" idx="4"/>
          </p:nvPr>
        </p:nvSpPr>
        <p:spPr>
          <a:xfrm>
            <a:off x="9179694" y="6405885"/>
            <a:ext cx="2743200" cy="365125"/>
          </a:xfrm>
        </p:spPr>
        <p:txBody>
          <a:bodyPr vert="horz" lIns="91440" tIns="45720" rIns="91440" bIns="45720" rtlCol="0" anchor="ctr">
            <a:normAutofit/>
          </a:bodyP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spcAft>
                <a:spcPts val="600"/>
              </a:spcAft>
            </a:pPr>
            <a:fld id="{C3CD3A00-C749-4249-ACBF-5E67D3B19FA7}" type="slidenum">
              <a:rPr lang="en-US">
                <a:latin typeface="Arial Nova" panose="020B0504020202020204" pitchFamily="34" charset="0"/>
              </a:rPr>
              <a:pPr>
                <a:spcAft>
                  <a:spcPts val="600"/>
                </a:spcAft>
              </a:pPr>
              <a:t>171</a:t>
            </a:fld>
            <a:endParaRPr lang="en-US">
              <a:latin typeface="Arial Nova" panose="020B0504020202020204" pitchFamily="34" charset="0"/>
            </a:endParaRPr>
          </a:p>
        </p:txBody>
      </p:sp>
    </p:spTree>
    <p:custDataLst>
      <p:tags r:id="rId1"/>
    </p:custDataLst>
    <p:extLst>
      <p:ext uri="{BB962C8B-B14F-4D97-AF65-F5344CB8AC3E}">
        <p14:creationId xmlns:p14="http://schemas.microsoft.com/office/powerpoint/2010/main" val="3973469038"/>
      </p:ext>
    </p:extLst>
  </p:cSld>
  <p:clrMapOvr>
    <a:masterClrMapping/>
  </p:clrMapOvr>
  <p:transition/>
</p:sld>
</file>

<file path=ppt/slides/slide1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E7A4863-7E83-49EB-9FA2-E161E3D665BF}"/>
              </a:ext>
            </a:extLst>
          </p:cNvPr>
          <p:cNvSpPr>
            <a:spLocks noGrp="1"/>
          </p:cNvSpPr>
          <p:nvPr>
            <p:ph type="title" idx="4294967295"/>
          </p:nvPr>
        </p:nvSpPr>
        <p:spPr>
          <a:xfrm>
            <a:off x="396429" y="4535572"/>
            <a:ext cx="11656194" cy="753642"/>
          </a:xfrm>
        </p:spPr>
        <p:txBody>
          <a:bodyPr/>
          <a:lstStyle/>
          <a:p>
            <a:r>
              <a:rPr lang="en-US" sz="4600" b="1" kern="1200">
                <a:solidFill>
                  <a:srgbClr val="FFFFFF"/>
                </a:solidFill>
                <a:effectLst/>
                <a:latin typeface="Arial Nova" panose="020B0504020202020204" pitchFamily="34" charset="0"/>
                <a:ea typeface="+mj-ea"/>
                <a:cs typeface="+mj-cs"/>
              </a:rPr>
              <a:t>14.  Let’s Test Your Knowledge!</a:t>
            </a:r>
            <a:endParaRPr lang="en-US"/>
          </a:p>
        </p:txBody>
      </p:sp>
      <p:sp>
        <p:nvSpPr>
          <p:cNvPr id="2" name="Slide Number Placeholder 3">
            <a:extLst>
              <a:ext uri="{FF2B5EF4-FFF2-40B4-BE49-F238E27FC236}">
                <a16:creationId xmlns:a16="http://schemas.microsoft.com/office/drawing/2014/main" id="{C42EA124-3DFD-4734-BC36-50B4466602C8}"/>
              </a:ext>
            </a:extLst>
          </p:cNvPr>
          <p:cNvSpPr txBox="1">
            <a:spLocks/>
          </p:cNvSpPr>
          <p:nvPr/>
        </p:nvSpPr>
        <p:spPr>
          <a:xfrm>
            <a:off x="9179694" y="6405885"/>
            <a:ext cx="2743200" cy="365125"/>
          </a:xfrm>
          <a:prstGeom prst="rect">
            <a:avLst/>
          </a:prstGeom>
        </p:spPr>
        <p:txBody>
          <a:bodyPr vert="horz" lIns="91440" tIns="45720" rIns="91440" bIns="45720" rtlCol="0" anchor="ctr">
            <a:normAutofit/>
          </a:bodyPr>
          <a:lstStyle>
            <a:defPPr>
              <a:defRPr lang="en-US"/>
            </a:defPPr>
            <a:lvl1pPr algn="r">
              <a:spcAft>
                <a:spcPts val="600"/>
              </a:spcAft>
              <a:defRPr lang="en-US" sz="1200" smtClean="0">
                <a:solidFill>
                  <a:schemeClr val="tx1">
                    <a:tint val="75000"/>
                  </a:schemeClr>
                </a:solidFill>
                <a:latin typeface="Arial Nova" panose="020B05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F6A1695-EE1A-47E5-B690-CB114231B8B2}" type="slidenum">
              <a:rPr lang="en-US">
                <a:solidFill>
                  <a:schemeClr val="tx1"/>
                </a:solidFill>
              </a:rPr>
              <a:pPr/>
              <a:t>172</a:t>
            </a:fld>
            <a:endParaRPr lang="en-US">
              <a:solidFill>
                <a:schemeClr val="tx1"/>
              </a:solidFill>
            </a:endParaRPr>
          </a:p>
        </p:txBody>
      </p:sp>
    </p:spTree>
    <p:custDataLst>
      <p:tags r:id="rId1"/>
    </p:custDataLst>
    <p:extLst>
      <p:ext uri="{BB962C8B-B14F-4D97-AF65-F5344CB8AC3E}">
        <p14:creationId xmlns:p14="http://schemas.microsoft.com/office/powerpoint/2010/main" val="39231357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3CF820-DFDE-411D-ACD8-EFB5CE387C38}"/>
              </a:ext>
            </a:extLst>
          </p:cNvPr>
          <p:cNvSpPr>
            <a:spLocks noGrp="1"/>
          </p:cNvSpPr>
          <p:nvPr>
            <p:ph type="title" idx="4294967295"/>
          </p:nvPr>
        </p:nvSpPr>
        <p:spPr>
          <a:xfrm>
            <a:off x="4609613" y="87367"/>
            <a:ext cx="7582387" cy="753642"/>
          </a:xfrm>
        </p:spPr>
        <p:txBody>
          <a:bodyPr/>
          <a:lstStyle/>
          <a:p>
            <a:pPr algn="ctr"/>
            <a:r>
              <a:rPr lang="en-US" sz="3600">
                <a:solidFill>
                  <a:srgbClr val="0070C0"/>
                </a:solidFill>
              </a:rPr>
              <a:t>PS-12B – Question 1, 2, 3</a:t>
            </a:r>
          </a:p>
        </p:txBody>
      </p:sp>
      <p:sp>
        <p:nvSpPr>
          <p:cNvPr id="6" name="Title 1">
            <a:extLst>
              <a:ext uri="{FF2B5EF4-FFF2-40B4-BE49-F238E27FC236}">
                <a16:creationId xmlns:a16="http://schemas.microsoft.com/office/drawing/2014/main" id="{C7179A39-369F-477A-B20E-74C05375A963}"/>
              </a:ext>
            </a:extLst>
          </p:cNvPr>
          <p:cNvSpPr txBox="1">
            <a:spLocks/>
          </p:cNvSpPr>
          <p:nvPr/>
        </p:nvSpPr>
        <p:spPr>
          <a:xfrm>
            <a:off x="4877963" y="1141322"/>
            <a:ext cx="7314037" cy="708873"/>
          </a:xfrm>
          <a:prstGeom prst="rect">
            <a:avLst/>
          </a:prstGeom>
        </p:spPr>
        <p:txBody>
          <a:bodyPr anchor="t">
            <a:noAutofit/>
          </a:bodyPr>
          <a:lstStyle>
            <a:lvl1pPr algn="l" defTabSz="914400" rtl="0" eaLnBrk="1" latinLnBrk="0" hangingPunct="1">
              <a:spcBef>
                <a:spcPct val="0"/>
              </a:spcBef>
              <a:buNone/>
              <a:defRPr sz="4600" b="1" kern="1200">
                <a:solidFill>
                  <a:schemeClr val="tx1"/>
                </a:solidFill>
                <a:latin typeface="Arial Nova" panose="020B0504020202020204" pitchFamily="34" charset="0"/>
                <a:ea typeface="+mj-ea"/>
                <a:cs typeface="+mj-cs"/>
              </a:defRPr>
            </a:lvl1pPr>
          </a:lstStyle>
          <a:p>
            <a:pPr>
              <a:lnSpc>
                <a:spcPct val="90000"/>
              </a:lnSpc>
            </a:pPr>
            <a:r>
              <a:rPr lang="en-US" sz="2200" b="0"/>
              <a:t>1. PS-12A and PS-12B differ because PS-12A is targeted specifically towards sorbent trap testing.</a:t>
            </a:r>
          </a:p>
        </p:txBody>
      </p:sp>
      <p:sp>
        <p:nvSpPr>
          <p:cNvPr id="3" name="Rectangle: Rounded Corners 2">
            <a:extLst>
              <a:ext uri="{FF2B5EF4-FFF2-40B4-BE49-F238E27FC236}">
                <a16:creationId xmlns:a16="http://schemas.microsoft.com/office/drawing/2014/main" id="{BECBFDF2-678A-4975-8D38-39736C20455D}"/>
              </a:ext>
            </a:extLst>
          </p:cNvPr>
          <p:cNvSpPr/>
          <p:nvPr/>
        </p:nvSpPr>
        <p:spPr>
          <a:xfrm>
            <a:off x="5601294" y="2038936"/>
            <a:ext cx="1575069" cy="508779"/>
          </a:xfrm>
          <a:prstGeom prst="round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sz="2000" b="1">
                <a:latin typeface="Arial Nova" panose="020B0504020202020204" pitchFamily="34" charset="0"/>
              </a:rPr>
              <a:t>True</a:t>
            </a:r>
          </a:p>
        </p:txBody>
      </p:sp>
      <p:sp>
        <p:nvSpPr>
          <p:cNvPr id="29" name="Rectangle: Rounded Corners 28">
            <a:extLst>
              <a:ext uri="{FF2B5EF4-FFF2-40B4-BE49-F238E27FC236}">
                <a16:creationId xmlns:a16="http://schemas.microsoft.com/office/drawing/2014/main" id="{172FFF0B-256A-4386-BFE9-9FA7A5AA659D}"/>
              </a:ext>
            </a:extLst>
          </p:cNvPr>
          <p:cNvSpPr/>
          <p:nvPr/>
        </p:nvSpPr>
        <p:spPr>
          <a:xfrm>
            <a:off x="7847832" y="2038936"/>
            <a:ext cx="1575069" cy="508779"/>
          </a:xfrm>
          <a:prstGeom prst="round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sz="2000" b="1">
                <a:latin typeface="Arial Nova" panose="020B0504020202020204" pitchFamily="34" charset="0"/>
              </a:rPr>
              <a:t>False</a:t>
            </a:r>
          </a:p>
        </p:txBody>
      </p:sp>
      <p:sp>
        <p:nvSpPr>
          <p:cNvPr id="39" name="Rectangle 38">
            <a:extLst>
              <a:ext uri="{FF2B5EF4-FFF2-40B4-BE49-F238E27FC236}">
                <a16:creationId xmlns:a16="http://schemas.microsoft.com/office/drawing/2014/main" id="{903A2C58-4F3F-48EB-90BB-0577A8ACABF4}"/>
              </a:ext>
            </a:extLst>
          </p:cNvPr>
          <p:cNvSpPr/>
          <p:nvPr/>
        </p:nvSpPr>
        <p:spPr>
          <a:xfrm>
            <a:off x="269106" y="1219146"/>
            <a:ext cx="3864014" cy="493170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nSpc>
                <a:spcPct val="90000"/>
              </a:lnSpc>
            </a:pPr>
            <a:r>
              <a:rPr lang="en-US" sz="2400">
                <a:solidFill>
                  <a:schemeClr val="tx2"/>
                </a:solidFill>
                <a:latin typeface="Arial Nova" panose="020B0504020202020204" pitchFamily="34" charset="0"/>
              </a:rPr>
              <a:t>1. False.</a:t>
            </a:r>
          </a:p>
          <a:p>
            <a:pPr>
              <a:lnSpc>
                <a:spcPct val="90000"/>
              </a:lnSpc>
            </a:pPr>
            <a:endParaRPr lang="en-US" sz="2400">
              <a:solidFill>
                <a:schemeClr val="tx2"/>
              </a:solidFill>
              <a:latin typeface="Arial Nova" panose="020B0504020202020204" pitchFamily="34" charset="0"/>
            </a:endParaRPr>
          </a:p>
        </p:txBody>
      </p:sp>
      <p:sp>
        <p:nvSpPr>
          <p:cNvPr id="10" name="Title 1">
            <a:extLst>
              <a:ext uri="{FF2B5EF4-FFF2-40B4-BE49-F238E27FC236}">
                <a16:creationId xmlns:a16="http://schemas.microsoft.com/office/drawing/2014/main" id="{2546193C-D6C4-47F6-97E5-249C47ECC034}"/>
              </a:ext>
            </a:extLst>
          </p:cNvPr>
          <p:cNvSpPr txBox="1">
            <a:spLocks/>
          </p:cNvSpPr>
          <p:nvPr/>
        </p:nvSpPr>
        <p:spPr>
          <a:xfrm>
            <a:off x="4877963" y="3109230"/>
            <a:ext cx="7159708" cy="708873"/>
          </a:xfrm>
          <a:prstGeom prst="rect">
            <a:avLst/>
          </a:prstGeom>
        </p:spPr>
        <p:txBody>
          <a:bodyPr anchor="t">
            <a:noAutofit/>
          </a:bodyPr>
          <a:lstStyle>
            <a:lvl1pPr algn="l" defTabSz="914400" rtl="0" eaLnBrk="1" latinLnBrk="0" hangingPunct="1">
              <a:spcBef>
                <a:spcPct val="0"/>
              </a:spcBef>
              <a:buNone/>
              <a:defRPr sz="4600" b="1" kern="1200">
                <a:solidFill>
                  <a:schemeClr val="tx1"/>
                </a:solidFill>
                <a:latin typeface="Arial Nova" panose="020B0504020202020204" pitchFamily="34" charset="0"/>
                <a:ea typeface="+mj-ea"/>
                <a:cs typeface="+mj-cs"/>
              </a:defRPr>
            </a:lvl1pPr>
          </a:lstStyle>
          <a:p>
            <a:pPr>
              <a:lnSpc>
                <a:spcPct val="90000"/>
              </a:lnSpc>
            </a:pPr>
            <a:r>
              <a:rPr lang="en-US" sz="2200" b="0"/>
              <a:t>2. Pre- and post- leak checks are required for PS-12B sampling.</a:t>
            </a:r>
          </a:p>
        </p:txBody>
      </p:sp>
      <p:sp>
        <p:nvSpPr>
          <p:cNvPr id="19" name="Rectangle: Rounded Corners 18">
            <a:extLst>
              <a:ext uri="{FF2B5EF4-FFF2-40B4-BE49-F238E27FC236}">
                <a16:creationId xmlns:a16="http://schemas.microsoft.com/office/drawing/2014/main" id="{DE4FCC57-E48F-4039-A251-16E510CD355C}"/>
              </a:ext>
            </a:extLst>
          </p:cNvPr>
          <p:cNvSpPr/>
          <p:nvPr/>
        </p:nvSpPr>
        <p:spPr>
          <a:xfrm>
            <a:off x="5601294" y="3958302"/>
            <a:ext cx="1575069" cy="508779"/>
          </a:xfrm>
          <a:prstGeom prst="round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sz="2000" b="1">
                <a:latin typeface="Arial Nova" panose="020B0504020202020204" pitchFamily="34" charset="0"/>
              </a:rPr>
              <a:t>True</a:t>
            </a:r>
          </a:p>
        </p:txBody>
      </p:sp>
      <p:sp>
        <p:nvSpPr>
          <p:cNvPr id="17" name="Rectangle: Rounded Corners 16">
            <a:extLst>
              <a:ext uri="{FF2B5EF4-FFF2-40B4-BE49-F238E27FC236}">
                <a16:creationId xmlns:a16="http://schemas.microsoft.com/office/drawing/2014/main" id="{C3F963A1-9100-42EF-96AB-0A555E3F0E9E}"/>
              </a:ext>
            </a:extLst>
          </p:cNvPr>
          <p:cNvSpPr/>
          <p:nvPr/>
        </p:nvSpPr>
        <p:spPr>
          <a:xfrm>
            <a:off x="7847832" y="3954431"/>
            <a:ext cx="1575069" cy="508779"/>
          </a:xfrm>
          <a:prstGeom prst="round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sz="2000" b="1">
                <a:latin typeface="Arial Nova" panose="020B0504020202020204" pitchFamily="34" charset="0"/>
              </a:rPr>
              <a:t>False</a:t>
            </a:r>
          </a:p>
        </p:txBody>
      </p:sp>
      <p:sp>
        <p:nvSpPr>
          <p:cNvPr id="37" name="Rectangle 36">
            <a:extLst>
              <a:ext uri="{FF2B5EF4-FFF2-40B4-BE49-F238E27FC236}">
                <a16:creationId xmlns:a16="http://schemas.microsoft.com/office/drawing/2014/main" id="{D787F20A-8806-42C9-B4B9-326532E19844}"/>
              </a:ext>
            </a:extLst>
          </p:cNvPr>
          <p:cNvSpPr/>
          <p:nvPr/>
        </p:nvSpPr>
        <p:spPr>
          <a:xfrm>
            <a:off x="287446" y="1211821"/>
            <a:ext cx="3864014" cy="493170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nSpc>
                <a:spcPct val="90000"/>
              </a:lnSpc>
            </a:pPr>
            <a:r>
              <a:rPr lang="en-US" sz="2400">
                <a:solidFill>
                  <a:schemeClr val="tx2"/>
                </a:solidFill>
                <a:latin typeface="Arial Nova" panose="020B0504020202020204" pitchFamily="34" charset="0"/>
              </a:rPr>
              <a:t>2. True.</a:t>
            </a:r>
          </a:p>
        </p:txBody>
      </p:sp>
      <p:sp>
        <p:nvSpPr>
          <p:cNvPr id="18" name="Title 1">
            <a:extLst>
              <a:ext uri="{FF2B5EF4-FFF2-40B4-BE49-F238E27FC236}">
                <a16:creationId xmlns:a16="http://schemas.microsoft.com/office/drawing/2014/main" id="{2596B865-EEB7-46FC-B5D5-74D7A0E61177}"/>
              </a:ext>
            </a:extLst>
          </p:cNvPr>
          <p:cNvSpPr txBox="1">
            <a:spLocks/>
          </p:cNvSpPr>
          <p:nvPr/>
        </p:nvSpPr>
        <p:spPr>
          <a:xfrm>
            <a:off x="4877963" y="4941133"/>
            <a:ext cx="7159708" cy="545043"/>
          </a:xfrm>
          <a:prstGeom prst="rect">
            <a:avLst/>
          </a:prstGeom>
        </p:spPr>
        <p:txBody>
          <a:bodyPr anchor="t">
            <a:noAutofit/>
          </a:bodyPr>
          <a:lstStyle>
            <a:lvl1pPr algn="l" defTabSz="914400" rtl="0" eaLnBrk="1" latinLnBrk="0" hangingPunct="1">
              <a:spcBef>
                <a:spcPct val="0"/>
              </a:spcBef>
              <a:buNone/>
              <a:defRPr sz="4600" b="1" kern="1200">
                <a:solidFill>
                  <a:schemeClr val="tx1"/>
                </a:solidFill>
                <a:latin typeface="Arial Nova" panose="020B0504020202020204" pitchFamily="34" charset="0"/>
                <a:ea typeface="+mj-ea"/>
                <a:cs typeface="+mj-cs"/>
              </a:defRPr>
            </a:lvl1pPr>
          </a:lstStyle>
          <a:p>
            <a:pPr>
              <a:lnSpc>
                <a:spcPct val="90000"/>
              </a:lnSpc>
            </a:pPr>
            <a:r>
              <a:rPr lang="en-US" sz="2200" b="0"/>
              <a:t>3. A paired set of traps are used in the methodology of PS-12B.</a:t>
            </a:r>
          </a:p>
        </p:txBody>
      </p:sp>
      <p:sp>
        <p:nvSpPr>
          <p:cNvPr id="21" name="Rectangle: Rounded Corners 20">
            <a:extLst>
              <a:ext uri="{FF2B5EF4-FFF2-40B4-BE49-F238E27FC236}">
                <a16:creationId xmlns:a16="http://schemas.microsoft.com/office/drawing/2014/main" id="{B09F75E8-03DD-46D6-81D8-5BBB81504A83}"/>
              </a:ext>
            </a:extLst>
          </p:cNvPr>
          <p:cNvSpPr/>
          <p:nvPr/>
        </p:nvSpPr>
        <p:spPr>
          <a:xfrm>
            <a:off x="5601294" y="5826390"/>
            <a:ext cx="1575069" cy="508779"/>
          </a:xfrm>
          <a:prstGeom prst="round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sz="2000" b="1">
                <a:latin typeface="Arial Nova" panose="020B0504020202020204" pitchFamily="34" charset="0"/>
              </a:rPr>
              <a:t>True</a:t>
            </a:r>
          </a:p>
        </p:txBody>
      </p:sp>
      <p:sp>
        <p:nvSpPr>
          <p:cNvPr id="28" name="Rectangle: Rounded Corners 27">
            <a:extLst>
              <a:ext uri="{FF2B5EF4-FFF2-40B4-BE49-F238E27FC236}">
                <a16:creationId xmlns:a16="http://schemas.microsoft.com/office/drawing/2014/main" id="{B5EB1577-1ACB-4E00-866F-F8D0254707DD}"/>
              </a:ext>
            </a:extLst>
          </p:cNvPr>
          <p:cNvSpPr/>
          <p:nvPr/>
        </p:nvSpPr>
        <p:spPr>
          <a:xfrm>
            <a:off x="7847831" y="5826389"/>
            <a:ext cx="1575069" cy="508779"/>
          </a:xfrm>
          <a:prstGeom prst="round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sz="2000" b="1">
                <a:latin typeface="Arial Nova" panose="020B0504020202020204" pitchFamily="34" charset="0"/>
              </a:rPr>
              <a:t>False</a:t>
            </a:r>
          </a:p>
        </p:txBody>
      </p:sp>
      <p:sp>
        <p:nvSpPr>
          <p:cNvPr id="38" name="Rectangle 37">
            <a:extLst>
              <a:ext uri="{FF2B5EF4-FFF2-40B4-BE49-F238E27FC236}">
                <a16:creationId xmlns:a16="http://schemas.microsoft.com/office/drawing/2014/main" id="{0E452042-A7A8-48B0-8CB5-02D0E2035BD9}"/>
              </a:ext>
            </a:extLst>
          </p:cNvPr>
          <p:cNvSpPr/>
          <p:nvPr/>
        </p:nvSpPr>
        <p:spPr>
          <a:xfrm>
            <a:off x="278276" y="1204496"/>
            <a:ext cx="3864014" cy="493170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nSpc>
                <a:spcPct val="90000"/>
              </a:lnSpc>
            </a:pPr>
            <a:r>
              <a:rPr lang="en-US" sz="2400">
                <a:solidFill>
                  <a:srgbClr val="000000"/>
                </a:solidFill>
                <a:latin typeface="Arial Nova" panose="020B0504020202020204" pitchFamily="34" charset="0"/>
              </a:rPr>
              <a:t>3. True. </a:t>
            </a:r>
          </a:p>
        </p:txBody>
      </p:sp>
      <p:sp>
        <p:nvSpPr>
          <p:cNvPr id="25" name="Slide Number Placeholder 3">
            <a:extLst>
              <a:ext uri="{FF2B5EF4-FFF2-40B4-BE49-F238E27FC236}">
                <a16:creationId xmlns:a16="http://schemas.microsoft.com/office/drawing/2014/main" id="{A5FF6D03-5C8B-4C86-B96D-B9D1ED0FB4B1}"/>
              </a:ext>
            </a:extLst>
          </p:cNvPr>
          <p:cNvSpPr>
            <a:spLocks noGrp="1"/>
          </p:cNvSpPr>
          <p:nvPr>
            <p:ph type="sldNum" sz="quarter" idx="4"/>
          </p:nvPr>
        </p:nvSpPr>
        <p:spPr>
          <a:prstGeom prst="rect">
            <a:avLst/>
          </a:prstGeom>
        </p:spPr>
        <p:txBody>
          <a:bodyPr anchor="ctr">
            <a:normAutofit/>
          </a:bodyPr>
          <a:lstStyle/>
          <a:p>
            <a:pPr>
              <a:spcAft>
                <a:spcPts val="600"/>
              </a:spcAft>
            </a:pPr>
            <a:fld id="{9F6A1695-EE1A-47E5-B690-CB114231B8B2}" type="slidenum">
              <a:rPr lang="en-US" smtClean="0"/>
              <a:pPr>
                <a:spcAft>
                  <a:spcPts val="600"/>
                </a:spcAft>
              </a:pPr>
              <a:t>173</a:t>
            </a:fld>
            <a:endParaRPr lang="en-US"/>
          </a:p>
        </p:txBody>
      </p:sp>
    </p:spTree>
    <p:custDataLst>
      <p:tags r:id="rId1"/>
    </p:custDataLst>
    <p:extLst>
      <p:ext uri="{BB962C8B-B14F-4D97-AF65-F5344CB8AC3E}">
        <p14:creationId xmlns:p14="http://schemas.microsoft.com/office/powerpoint/2010/main" val="5162847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mph" presetSubtype="1" nodeType="clickEffect">
                                  <p:stCondLst>
                                    <p:cond delay="0"/>
                                  </p:stCondLst>
                                  <p:childTnLst>
                                    <p:set>
                                      <p:cBhvr>
                                        <p:cTn id="6" dur="indefinite"/>
                                        <p:tgtEl>
                                          <p:spTgt spid="29"/>
                                        </p:tgtEl>
                                        <p:attrNameLst>
                                          <p:attrName>fillcolor</p:attrName>
                                        </p:attrNameLst>
                                      </p:cBhvr>
                                      <p:to>
                                        <p:clrVal>
                                          <a:schemeClr val="accent1"/>
                                        </p:clrVal>
                                      </p:to>
                                    </p:set>
                                    <p:set>
                                      <p:cBhvr>
                                        <p:cTn id="7" dur="indefinite"/>
                                        <p:tgtEl>
                                          <p:spTgt spid="29"/>
                                        </p:tgtEl>
                                        <p:attrNameLst>
                                          <p:attrName>fill.type</p:attrName>
                                        </p:attrNameLst>
                                      </p:cBhvr>
                                      <p:to>
                                        <p:strVal val="solid"/>
                                      </p:to>
                                    </p:set>
                                    <p:set>
                                      <p:cBhvr>
                                        <p:cTn id="8" dur="indefinite"/>
                                        <p:tgtEl>
                                          <p:spTgt spid="29"/>
                                        </p:tgtEl>
                                        <p:attrNameLst>
                                          <p:attrName>fill.on</p:attrName>
                                        </p:attrNameLst>
                                      </p:cBhvr>
                                      <p:to>
                                        <p:strVal val="true"/>
                                      </p:to>
                                    </p:set>
                                  </p:childTnLst>
                                </p:cTn>
                              </p:par>
                              <p:par>
                                <p:cTn id="9" presetID="53" presetClass="entr" presetSubtype="16" fill="hold" grpId="0" nodeType="withEffect">
                                  <p:stCondLst>
                                    <p:cond delay="0"/>
                                  </p:stCondLst>
                                  <p:childTnLst>
                                    <p:set>
                                      <p:cBhvr>
                                        <p:cTn id="10" dur="1" fill="hold">
                                          <p:stCondLst>
                                            <p:cond delay="0"/>
                                          </p:stCondLst>
                                        </p:cTn>
                                        <p:tgtEl>
                                          <p:spTgt spid="39"/>
                                        </p:tgtEl>
                                        <p:attrNameLst>
                                          <p:attrName>style.visibility</p:attrName>
                                        </p:attrNameLst>
                                      </p:cBhvr>
                                      <p:to>
                                        <p:strVal val="visible"/>
                                      </p:to>
                                    </p:set>
                                    <p:anim calcmode="lin" valueType="num">
                                      <p:cBhvr>
                                        <p:cTn id="11" dur="500" fill="hold"/>
                                        <p:tgtEl>
                                          <p:spTgt spid="39"/>
                                        </p:tgtEl>
                                        <p:attrNameLst>
                                          <p:attrName>ppt_w</p:attrName>
                                        </p:attrNameLst>
                                      </p:cBhvr>
                                      <p:tavLst>
                                        <p:tav tm="0">
                                          <p:val>
                                            <p:fltVal val="0"/>
                                          </p:val>
                                        </p:tav>
                                        <p:tav tm="100000">
                                          <p:val>
                                            <p:strVal val="#ppt_w"/>
                                          </p:val>
                                        </p:tav>
                                      </p:tavLst>
                                    </p:anim>
                                    <p:anim calcmode="lin" valueType="num">
                                      <p:cBhvr>
                                        <p:cTn id="12" dur="500" fill="hold"/>
                                        <p:tgtEl>
                                          <p:spTgt spid="39"/>
                                        </p:tgtEl>
                                        <p:attrNameLst>
                                          <p:attrName>ppt_h</p:attrName>
                                        </p:attrNameLst>
                                      </p:cBhvr>
                                      <p:tavLst>
                                        <p:tav tm="0">
                                          <p:val>
                                            <p:fltVal val="0"/>
                                          </p:val>
                                        </p:tav>
                                        <p:tav tm="100000">
                                          <p:val>
                                            <p:strVal val="#ppt_h"/>
                                          </p:val>
                                        </p:tav>
                                      </p:tavLst>
                                    </p:anim>
                                    <p:animEffect transition="in" filter="fade">
                                      <p:cBhvr>
                                        <p:cTn id="13" dur="500"/>
                                        <p:tgtEl>
                                          <p:spTgt spid="39"/>
                                        </p:tgtEl>
                                      </p:cBhvr>
                                    </p:animEffect>
                                  </p:childTnLst>
                                  <p:subTnLst>
                                    <p:set>
                                      <p:cBhvr override="childStyle">
                                        <p:cTn dur="1" fill="hold" display="0" masterRel="nextClick" afterEffect="1"/>
                                        <p:tgtEl>
                                          <p:spTgt spid="39"/>
                                        </p:tgtEl>
                                        <p:attrNameLst>
                                          <p:attrName>style.visibility</p:attrName>
                                        </p:attrNameLst>
                                      </p:cBhvr>
                                      <p:to>
                                        <p:strVal val="hidden"/>
                                      </p:to>
                                    </p:set>
                                  </p:subTnLst>
                                </p:cTn>
                              </p:par>
                            </p:childTnLst>
                          </p:cTn>
                        </p:par>
                      </p:childTnLst>
                    </p:cTn>
                  </p:par>
                  <p:par>
                    <p:cTn id="14" fill="hold">
                      <p:stCondLst>
                        <p:cond delay="indefinite"/>
                      </p:stCondLst>
                      <p:childTnLst>
                        <p:par>
                          <p:cTn id="15" fill="hold">
                            <p:stCondLst>
                              <p:cond delay="0"/>
                            </p:stCondLst>
                            <p:childTnLst>
                              <p:par>
                                <p:cTn id="16" presetID="1" presetClass="emph" presetSubtype="1" nodeType="clickEffect">
                                  <p:stCondLst>
                                    <p:cond delay="0"/>
                                  </p:stCondLst>
                                  <p:childTnLst>
                                    <p:set>
                                      <p:cBhvr>
                                        <p:cTn id="17" dur="indefinite"/>
                                        <p:tgtEl>
                                          <p:spTgt spid="19"/>
                                        </p:tgtEl>
                                        <p:attrNameLst>
                                          <p:attrName>fillcolor</p:attrName>
                                        </p:attrNameLst>
                                      </p:cBhvr>
                                      <p:to>
                                        <p:clrVal>
                                          <a:schemeClr val="accent1"/>
                                        </p:clrVal>
                                      </p:to>
                                    </p:set>
                                    <p:set>
                                      <p:cBhvr>
                                        <p:cTn id="18" dur="indefinite"/>
                                        <p:tgtEl>
                                          <p:spTgt spid="19"/>
                                        </p:tgtEl>
                                        <p:attrNameLst>
                                          <p:attrName>fill.type</p:attrName>
                                        </p:attrNameLst>
                                      </p:cBhvr>
                                      <p:to>
                                        <p:strVal val="solid"/>
                                      </p:to>
                                    </p:set>
                                    <p:set>
                                      <p:cBhvr>
                                        <p:cTn id="19" dur="indefinite"/>
                                        <p:tgtEl>
                                          <p:spTgt spid="19"/>
                                        </p:tgtEl>
                                        <p:attrNameLst>
                                          <p:attrName>fill.on</p:attrName>
                                        </p:attrNameLst>
                                      </p:cBhvr>
                                      <p:to>
                                        <p:strVal val="true"/>
                                      </p:to>
                                    </p:set>
                                  </p:childTnLst>
                                </p:cTn>
                              </p:par>
                              <p:par>
                                <p:cTn id="20" presetID="53" presetClass="entr" presetSubtype="16" fill="hold" grpId="0" nodeType="withEffect">
                                  <p:stCondLst>
                                    <p:cond delay="0"/>
                                  </p:stCondLst>
                                  <p:childTnLst>
                                    <p:set>
                                      <p:cBhvr>
                                        <p:cTn id="21" dur="1" fill="hold">
                                          <p:stCondLst>
                                            <p:cond delay="0"/>
                                          </p:stCondLst>
                                        </p:cTn>
                                        <p:tgtEl>
                                          <p:spTgt spid="37"/>
                                        </p:tgtEl>
                                        <p:attrNameLst>
                                          <p:attrName>style.visibility</p:attrName>
                                        </p:attrNameLst>
                                      </p:cBhvr>
                                      <p:to>
                                        <p:strVal val="visible"/>
                                      </p:to>
                                    </p:set>
                                    <p:anim calcmode="lin" valueType="num">
                                      <p:cBhvr>
                                        <p:cTn id="22" dur="500" fill="hold"/>
                                        <p:tgtEl>
                                          <p:spTgt spid="37"/>
                                        </p:tgtEl>
                                        <p:attrNameLst>
                                          <p:attrName>ppt_w</p:attrName>
                                        </p:attrNameLst>
                                      </p:cBhvr>
                                      <p:tavLst>
                                        <p:tav tm="0">
                                          <p:val>
                                            <p:fltVal val="0"/>
                                          </p:val>
                                        </p:tav>
                                        <p:tav tm="100000">
                                          <p:val>
                                            <p:strVal val="#ppt_w"/>
                                          </p:val>
                                        </p:tav>
                                      </p:tavLst>
                                    </p:anim>
                                    <p:anim calcmode="lin" valueType="num">
                                      <p:cBhvr>
                                        <p:cTn id="23" dur="500" fill="hold"/>
                                        <p:tgtEl>
                                          <p:spTgt spid="37"/>
                                        </p:tgtEl>
                                        <p:attrNameLst>
                                          <p:attrName>ppt_h</p:attrName>
                                        </p:attrNameLst>
                                      </p:cBhvr>
                                      <p:tavLst>
                                        <p:tav tm="0">
                                          <p:val>
                                            <p:fltVal val="0"/>
                                          </p:val>
                                        </p:tav>
                                        <p:tav tm="100000">
                                          <p:val>
                                            <p:strVal val="#ppt_h"/>
                                          </p:val>
                                        </p:tav>
                                      </p:tavLst>
                                    </p:anim>
                                    <p:animEffect transition="in" filter="fade">
                                      <p:cBhvr>
                                        <p:cTn id="24" dur="500"/>
                                        <p:tgtEl>
                                          <p:spTgt spid="37"/>
                                        </p:tgtEl>
                                      </p:cBhvr>
                                    </p:animEffect>
                                  </p:childTnLst>
                                  <p:subTnLst>
                                    <p:set>
                                      <p:cBhvr override="childStyle">
                                        <p:cTn dur="1" fill="hold" display="0" masterRel="nextClick" afterEffect="1"/>
                                        <p:tgtEl>
                                          <p:spTgt spid="37"/>
                                        </p:tgtEl>
                                        <p:attrNameLst>
                                          <p:attrName>style.visibility</p:attrName>
                                        </p:attrNameLst>
                                      </p:cBhvr>
                                      <p:to>
                                        <p:strVal val="hidden"/>
                                      </p:to>
                                    </p:set>
                                  </p:subTnLst>
                                </p:cTn>
                              </p:par>
                            </p:childTnLst>
                          </p:cTn>
                        </p:par>
                      </p:childTnLst>
                    </p:cTn>
                  </p:par>
                  <p:par>
                    <p:cTn id="25" fill="hold">
                      <p:stCondLst>
                        <p:cond delay="indefinite"/>
                      </p:stCondLst>
                      <p:childTnLst>
                        <p:par>
                          <p:cTn id="26" fill="hold">
                            <p:stCondLst>
                              <p:cond delay="0"/>
                            </p:stCondLst>
                            <p:childTnLst>
                              <p:par>
                                <p:cTn id="27" presetID="1" presetClass="emph" presetSubtype="1" nodeType="clickEffect">
                                  <p:stCondLst>
                                    <p:cond delay="0"/>
                                  </p:stCondLst>
                                  <p:childTnLst>
                                    <p:set>
                                      <p:cBhvr>
                                        <p:cTn id="28" dur="indefinite"/>
                                        <p:tgtEl>
                                          <p:spTgt spid="21"/>
                                        </p:tgtEl>
                                        <p:attrNameLst>
                                          <p:attrName>fillcolor</p:attrName>
                                        </p:attrNameLst>
                                      </p:cBhvr>
                                      <p:to>
                                        <p:clrVal>
                                          <a:schemeClr val="accent1"/>
                                        </p:clrVal>
                                      </p:to>
                                    </p:set>
                                    <p:set>
                                      <p:cBhvr>
                                        <p:cTn id="29" dur="indefinite"/>
                                        <p:tgtEl>
                                          <p:spTgt spid="21"/>
                                        </p:tgtEl>
                                        <p:attrNameLst>
                                          <p:attrName>fill.type</p:attrName>
                                        </p:attrNameLst>
                                      </p:cBhvr>
                                      <p:to>
                                        <p:strVal val="solid"/>
                                      </p:to>
                                    </p:set>
                                    <p:set>
                                      <p:cBhvr>
                                        <p:cTn id="30" dur="indefinite"/>
                                        <p:tgtEl>
                                          <p:spTgt spid="21"/>
                                        </p:tgtEl>
                                        <p:attrNameLst>
                                          <p:attrName>fill.on</p:attrName>
                                        </p:attrNameLst>
                                      </p:cBhvr>
                                      <p:to>
                                        <p:strVal val="true"/>
                                      </p:to>
                                    </p:set>
                                  </p:childTnLst>
                                </p:cTn>
                              </p:par>
                              <p:par>
                                <p:cTn id="31" presetID="53" presetClass="entr" presetSubtype="16" fill="hold" grpId="0" nodeType="withEffect">
                                  <p:stCondLst>
                                    <p:cond delay="0"/>
                                  </p:stCondLst>
                                  <p:childTnLst>
                                    <p:set>
                                      <p:cBhvr>
                                        <p:cTn id="32" dur="1" fill="hold">
                                          <p:stCondLst>
                                            <p:cond delay="0"/>
                                          </p:stCondLst>
                                        </p:cTn>
                                        <p:tgtEl>
                                          <p:spTgt spid="38"/>
                                        </p:tgtEl>
                                        <p:attrNameLst>
                                          <p:attrName>style.visibility</p:attrName>
                                        </p:attrNameLst>
                                      </p:cBhvr>
                                      <p:to>
                                        <p:strVal val="visible"/>
                                      </p:to>
                                    </p:set>
                                    <p:anim calcmode="lin" valueType="num">
                                      <p:cBhvr>
                                        <p:cTn id="33" dur="500" fill="hold"/>
                                        <p:tgtEl>
                                          <p:spTgt spid="38"/>
                                        </p:tgtEl>
                                        <p:attrNameLst>
                                          <p:attrName>ppt_w</p:attrName>
                                        </p:attrNameLst>
                                      </p:cBhvr>
                                      <p:tavLst>
                                        <p:tav tm="0">
                                          <p:val>
                                            <p:fltVal val="0"/>
                                          </p:val>
                                        </p:tav>
                                        <p:tav tm="100000">
                                          <p:val>
                                            <p:strVal val="#ppt_w"/>
                                          </p:val>
                                        </p:tav>
                                      </p:tavLst>
                                    </p:anim>
                                    <p:anim calcmode="lin" valueType="num">
                                      <p:cBhvr>
                                        <p:cTn id="34" dur="500" fill="hold"/>
                                        <p:tgtEl>
                                          <p:spTgt spid="38"/>
                                        </p:tgtEl>
                                        <p:attrNameLst>
                                          <p:attrName>ppt_h</p:attrName>
                                        </p:attrNameLst>
                                      </p:cBhvr>
                                      <p:tavLst>
                                        <p:tav tm="0">
                                          <p:val>
                                            <p:fltVal val="0"/>
                                          </p:val>
                                        </p:tav>
                                        <p:tav tm="100000">
                                          <p:val>
                                            <p:strVal val="#ppt_h"/>
                                          </p:val>
                                        </p:tav>
                                      </p:tavLst>
                                    </p:anim>
                                    <p:animEffect transition="in" filter="fade">
                                      <p:cBhvr>
                                        <p:cTn id="35"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animBg="1"/>
      <p:bldP spid="37" grpId="0" animBg="1"/>
      <p:bldP spid="38" grpId="0" animBg="1"/>
    </p:bldLst>
  </p:timing>
</p:sld>
</file>

<file path=ppt/slides/slide1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0EE0CE-A0EB-4AC0-8263-1222779807FD}"/>
              </a:ext>
            </a:extLst>
          </p:cNvPr>
          <p:cNvSpPr>
            <a:spLocks noGrp="1"/>
          </p:cNvSpPr>
          <p:nvPr>
            <p:ph type="title" idx="4294967295"/>
          </p:nvPr>
        </p:nvSpPr>
        <p:spPr>
          <a:xfrm>
            <a:off x="4574889" y="86990"/>
            <a:ext cx="7617111" cy="753642"/>
          </a:xfrm>
        </p:spPr>
        <p:txBody>
          <a:bodyPr/>
          <a:lstStyle/>
          <a:p>
            <a:pPr algn="ctr"/>
            <a:r>
              <a:rPr lang="en-US" sz="3600" b="1" kern="1200">
                <a:solidFill>
                  <a:srgbClr val="0070C0"/>
                </a:solidFill>
                <a:effectLst/>
                <a:latin typeface="Arial Nova" panose="020B0504020202020204" pitchFamily="34" charset="0"/>
                <a:ea typeface="+mj-ea"/>
                <a:cs typeface="+mj-cs"/>
              </a:rPr>
              <a:t>PS-12B – Question 4</a:t>
            </a:r>
            <a:endParaRPr lang="en-US"/>
          </a:p>
        </p:txBody>
      </p:sp>
      <p:sp>
        <p:nvSpPr>
          <p:cNvPr id="21" name="Title 1">
            <a:extLst>
              <a:ext uri="{FF2B5EF4-FFF2-40B4-BE49-F238E27FC236}">
                <a16:creationId xmlns:a16="http://schemas.microsoft.com/office/drawing/2014/main" id="{0FAC1856-9808-4D92-A57A-5553BD2902D1}"/>
              </a:ext>
            </a:extLst>
          </p:cNvPr>
          <p:cNvSpPr txBox="1">
            <a:spLocks/>
          </p:cNvSpPr>
          <p:nvPr/>
        </p:nvSpPr>
        <p:spPr>
          <a:xfrm>
            <a:off x="4791658" y="1479179"/>
            <a:ext cx="7159708" cy="834019"/>
          </a:xfrm>
          <a:prstGeom prst="rect">
            <a:avLst/>
          </a:prstGeom>
        </p:spPr>
        <p:txBody>
          <a:bodyPr anchor="t">
            <a:noAutofit/>
          </a:bodyPr>
          <a:lstStyle>
            <a:lvl1pPr algn="l" defTabSz="914400" rtl="0" eaLnBrk="1" latinLnBrk="0" hangingPunct="1">
              <a:spcBef>
                <a:spcPct val="0"/>
              </a:spcBef>
              <a:buNone/>
              <a:defRPr sz="4600" b="1" kern="1200">
                <a:solidFill>
                  <a:schemeClr val="tx1"/>
                </a:solidFill>
                <a:latin typeface="Arial Nova" panose="020B0504020202020204" pitchFamily="34" charset="0"/>
                <a:ea typeface="+mj-ea"/>
                <a:cs typeface="+mj-cs"/>
              </a:defRPr>
            </a:lvl1pPr>
          </a:lstStyle>
          <a:p>
            <a:pPr>
              <a:lnSpc>
                <a:spcPct val="90000"/>
              </a:lnSpc>
            </a:pPr>
            <a:r>
              <a:rPr lang="en-US" sz="2200" b="0"/>
              <a:t>4. What is the spike recovery requirement from section 3 of sorbent traps? </a:t>
            </a:r>
          </a:p>
          <a:p>
            <a:pPr>
              <a:lnSpc>
                <a:spcPct val="90000"/>
              </a:lnSpc>
            </a:pPr>
            <a:endParaRPr lang="en-US" sz="2200" b="0"/>
          </a:p>
        </p:txBody>
      </p:sp>
      <p:sp>
        <p:nvSpPr>
          <p:cNvPr id="3" name="Rectangle: Rounded Corners 2">
            <a:extLst>
              <a:ext uri="{FF2B5EF4-FFF2-40B4-BE49-F238E27FC236}">
                <a16:creationId xmlns:a16="http://schemas.microsoft.com/office/drawing/2014/main" id="{4D14DAFB-228D-4847-AD97-520DD61A1328}"/>
              </a:ext>
            </a:extLst>
          </p:cNvPr>
          <p:cNvSpPr/>
          <p:nvPr/>
        </p:nvSpPr>
        <p:spPr>
          <a:xfrm>
            <a:off x="5231149" y="2464817"/>
            <a:ext cx="3752095" cy="508779"/>
          </a:xfrm>
          <a:prstGeom prst="round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000" b="1">
                <a:solidFill>
                  <a:schemeClr val="bg1"/>
                </a:solidFill>
                <a:latin typeface="Arial Nova" panose="020B0504020202020204" pitchFamily="34" charset="0"/>
              </a:rPr>
              <a:t>A.  75-125% of spike amount</a:t>
            </a:r>
          </a:p>
        </p:txBody>
      </p:sp>
      <p:sp>
        <p:nvSpPr>
          <p:cNvPr id="11" name="Rectangle: Rounded Corners 10">
            <a:extLst>
              <a:ext uri="{FF2B5EF4-FFF2-40B4-BE49-F238E27FC236}">
                <a16:creationId xmlns:a16="http://schemas.microsoft.com/office/drawing/2014/main" id="{56E68949-F242-4DC6-A718-C78C3AFE9BB6}"/>
              </a:ext>
            </a:extLst>
          </p:cNvPr>
          <p:cNvSpPr/>
          <p:nvPr/>
        </p:nvSpPr>
        <p:spPr>
          <a:xfrm>
            <a:off x="5231148" y="3223329"/>
            <a:ext cx="3752095" cy="508779"/>
          </a:xfrm>
          <a:prstGeom prst="round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lang="en-US" sz="2000" b="1">
                <a:solidFill>
                  <a:schemeClr val="bg1"/>
                </a:solidFill>
                <a:latin typeface="Arial Nova" panose="020B0504020202020204" pitchFamily="34" charset="0"/>
              </a:rPr>
              <a:t>B.  90-110% of spike amount</a:t>
            </a:r>
          </a:p>
        </p:txBody>
      </p:sp>
      <p:sp>
        <p:nvSpPr>
          <p:cNvPr id="12" name="Rectangle: Rounded Corners 11">
            <a:extLst>
              <a:ext uri="{FF2B5EF4-FFF2-40B4-BE49-F238E27FC236}">
                <a16:creationId xmlns:a16="http://schemas.microsoft.com/office/drawing/2014/main" id="{3A4FB263-0B4A-4960-B649-F1F54C7EB057}"/>
              </a:ext>
            </a:extLst>
          </p:cNvPr>
          <p:cNvSpPr/>
          <p:nvPr/>
        </p:nvSpPr>
        <p:spPr>
          <a:xfrm>
            <a:off x="5231148" y="3981841"/>
            <a:ext cx="3752095" cy="508779"/>
          </a:xfrm>
          <a:prstGeom prst="round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lang="en-US" sz="2000" b="1">
                <a:solidFill>
                  <a:schemeClr val="bg1"/>
                </a:solidFill>
                <a:latin typeface="Arial Nova" panose="020B0504020202020204" pitchFamily="34" charset="0"/>
              </a:rPr>
              <a:t>C.  85-115% of spike amount</a:t>
            </a:r>
          </a:p>
        </p:txBody>
      </p:sp>
      <p:sp>
        <p:nvSpPr>
          <p:cNvPr id="13" name="Rectangle: Rounded Corners 12">
            <a:extLst>
              <a:ext uri="{FF2B5EF4-FFF2-40B4-BE49-F238E27FC236}">
                <a16:creationId xmlns:a16="http://schemas.microsoft.com/office/drawing/2014/main" id="{30928DB4-D286-42EF-BD90-3132AFC00193}"/>
              </a:ext>
            </a:extLst>
          </p:cNvPr>
          <p:cNvSpPr/>
          <p:nvPr/>
        </p:nvSpPr>
        <p:spPr>
          <a:xfrm>
            <a:off x="5231148" y="4740353"/>
            <a:ext cx="3752095" cy="508779"/>
          </a:xfrm>
          <a:prstGeom prst="round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lang="en-US" sz="2000" b="1">
                <a:latin typeface="Arial Nova" panose="020B0504020202020204" pitchFamily="34" charset="0"/>
              </a:rPr>
              <a:t>D</a:t>
            </a:r>
            <a:r>
              <a:rPr lang="en-US" sz="2000" b="1">
                <a:solidFill>
                  <a:schemeClr val="bg1"/>
                </a:solidFill>
                <a:latin typeface="Arial Nova" panose="020B0504020202020204" pitchFamily="34" charset="0"/>
              </a:rPr>
              <a:t>.  80-120% of spike amount</a:t>
            </a:r>
          </a:p>
        </p:txBody>
      </p:sp>
      <p:sp>
        <p:nvSpPr>
          <p:cNvPr id="39" name="Rectangle 38">
            <a:extLst>
              <a:ext uri="{FF2B5EF4-FFF2-40B4-BE49-F238E27FC236}">
                <a16:creationId xmlns:a16="http://schemas.microsoft.com/office/drawing/2014/main" id="{903A2C58-4F3F-48EB-90BB-0577A8ACABF4}"/>
              </a:ext>
            </a:extLst>
          </p:cNvPr>
          <p:cNvSpPr/>
          <p:nvPr/>
        </p:nvSpPr>
        <p:spPr>
          <a:xfrm>
            <a:off x="348054" y="1219045"/>
            <a:ext cx="3864014" cy="493170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nSpc>
                <a:spcPct val="90000"/>
              </a:lnSpc>
            </a:pPr>
            <a:r>
              <a:rPr lang="en-US" sz="2400">
                <a:solidFill>
                  <a:schemeClr val="tx2"/>
                </a:solidFill>
                <a:latin typeface="Arial Nova" panose="020B0504020202020204" pitchFamily="34" charset="0"/>
              </a:rPr>
              <a:t>4. A. 75-125% of spike amount</a:t>
            </a:r>
          </a:p>
        </p:txBody>
      </p:sp>
      <p:sp>
        <p:nvSpPr>
          <p:cNvPr id="25" name="Slide Number Placeholder 3">
            <a:extLst>
              <a:ext uri="{FF2B5EF4-FFF2-40B4-BE49-F238E27FC236}">
                <a16:creationId xmlns:a16="http://schemas.microsoft.com/office/drawing/2014/main" id="{A5FF6D03-5C8B-4C86-B96D-B9D1ED0FB4B1}"/>
              </a:ext>
            </a:extLst>
          </p:cNvPr>
          <p:cNvSpPr>
            <a:spLocks noGrp="1"/>
          </p:cNvSpPr>
          <p:nvPr>
            <p:ph type="sldNum" sz="quarter" idx="4"/>
          </p:nvPr>
        </p:nvSpPr>
        <p:spPr>
          <a:prstGeom prst="rect">
            <a:avLst/>
          </a:prstGeom>
        </p:spPr>
        <p:txBody>
          <a:bodyPr anchor="ctr">
            <a:normAutofit/>
          </a:bodyPr>
          <a:lstStyle/>
          <a:p>
            <a:pPr>
              <a:spcAft>
                <a:spcPts val="600"/>
              </a:spcAft>
            </a:pPr>
            <a:fld id="{9F6A1695-EE1A-47E5-B690-CB114231B8B2}" type="slidenum">
              <a:rPr lang="en-US" smtClean="0"/>
              <a:pPr>
                <a:spcAft>
                  <a:spcPts val="600"/>
                </a:spcAft>
              </a:pPr>
              <a:t>174</a:t>
            </a:fld>
            <a:endParaRPr lang="en-US"/>
          </a:p>
        </p:txBody>
      </p:sp>
    </p:spTree>
    <p:custDataLst>
      <p:tags r:id="rId1"/>
    </p:custDataLst>
    <p:extLst>
      <p:ext uri="{BB962C8B-B14F-4D97-AF65-F5344CB8AC3E}">
        <p14:creationId xmlns:p14="http://schemas.microsoft.com/office/powerpoint/2010/main" val="8344324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mph" presetSubtype="1" nodeType="clickEffect">
                                  <p:stCondLst>
                                    <p:cond delay="0"/>
                                  </p:stCondLst>
                                  <p:childTnLst>
                                    <p:set>
                                      <p:cBhvr>
                                        <p:cTn id="6" dur="indefinite"/>
                                        <p:tgtEl>
                                          <p:spTgt spid="3"/>
                                        </p:tgtEl>
                                        <p:attrNameLst>
                                          <p:attrName>fillcolor</p:attrName>
                                        </p:attrNameLst>
                                      </p:cBhvr>
                                      <p:to>
                                        <p:clrVal>
                                          <a:schemeClr val="accent1"/>
                                        </p:clrVal>
                                      </p:to>
                                    </p:set>
                                    <p:set>
                                      <p:cBhvr>
                                        <p:cTn id="7" dur="indefinite"/>
                                        <p:tgtEl>
                                          <p:spTgt spid="3"/>
                                        </p:tgtEl>
                                        <p:attrNameLst>
                                          <p:attrName>fill.type</p:attrName>
                                        </p:attrNameLst>
                                      </p:cBhvr>
                                      <p:to>
                                        <p:strVal val="solid"/>
                                      </p:to>
                                    </p:set>
                                    <p:set>
                                      <p:cBhvr>
                                        <p:cTn id="8" dur="indefinite"/>
                                        <p:tgtEl>
                                          <p:spTgt spid="3"/>
                                        </p:tgtEl>
                                        <p:attrNameLst>
                                          <p:attrName>fill.on</p:attrName>
                                        </p:attrNameLst>
                                      </p:cBhvr>
                                      <p:to>
                                        <p:strVal val="true"/>
                                      </p:to>
                                    </p:set>
                                  </p:childTnLst>
                                </p:cTn>
                              </p:par>
                              <p:par>
                                <p:cTn id="9" presetID="53" presetClass="entr" presetSubtype="16" fill="hold" grpId="0" nodeType="withEffect">
                                  <p:stCondLst>
                                    <p:cond delay="0"/>
                                  </p:stCondLst>
                                  <p:childTnLst>
                                    <p:set>
                                      <p:cBhvr>
                                        <p:cTn id="10" dur="1" fill="hold">
                                          <p:stCondLst>
                                            <p:cond delay="0"/>
                                          </p:stCondLst>
                                        </p:cTn>
                                        <p:tgtEl>
                                          <p:spTgt spid="39"/>
                                        </p:tgtEl>
                                        <p:attrNameLst>
                                          <p:attrName>style.visibility</p:attrName>
                                        </p:attrNameLst>
                                      </p:cBhvr>
                                      <p:to>
                                        <p:strVal val="visible"/>
                                      </p:to>
                                    </p:set>
                                    <p:anim calcmode="lin" valueType="num">
                                      <p:cBhvr>
                                        <p:cTn id="11" dur="500" fill="hold"/>
                                        <p:tgtEl>
                                          <p:spTgt spid="39"/>
                                        </p:tgtEl>
                                        <p:attrNameLst>
                                          <p:attrName>ppt_w</p:attrName>
                                        </p:attrNameLst>
                                      </p:cBhvr>
                                      <p:tavLst>
                                        <p:tav tm="0">
                                          <p:val>
                                            <p:fltVal val="0"/>
                                          </p:val>
                                        </p:tav>
                                        <p:tav tm="100000">
                                          <p:val>
                                            <p:strVal val="#ppt_w"/>
                                          </p:val>
                                        </p:tav>
                                      </p:tavLst>
                                    </p:anim>
                                    <p:anim calcmode="lin" valueType="num">
                                      <p:cBhvr>
                                        <p:cTn id="12" dur="500" fill="hold"/>
                                        <p:tgtEl>
                                          <p:spTgt spid="39"/>
                                        </p:tgtEl>
                                        <p:attrNameLst>
                                          <p:attrName>ppt_h</p:attrName>
                                        </p:attrNameLst>
                                      </p:cBhvr>
                                      <p:tavLst>
                                        <p:tav tm="0">
                                          <p:val>
                                            <p:fltVal val="0"/>
                                          </p:val>
                                        </p:tav>
                                        <p:tav tm="100000">
                                          <p:val>
                                            <p:strVal val="#ppt_h"/>
                                          </p:val>
                                        </p:tav>
                                      </p:tavLst>
                                    </p:anim>
                                    <p:animEffect transition="in" filter="fade">
                                      <p:cBhvr>
                                        <p:cTn id="13"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animBg="1"/>
    </p:bldLst>
  </p:timing>
</p:sld>
</file>

<file path=ppt/slides/slide1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5623B2F6-2999-404A-A36A-A477246C462C}"/>
              </a:ext>
            </a:extLst>
          </p:cNvPr>
          <p:cNvSpPr>
            <a:spLocks noGrp="1"/>
          </p:cNvSpPr>
          <p:nvPr>
            <p:ph type="title"/>
          </p:nvPr>
        </p:nvSpPr>
        <p:spPr>
          <a:xfrm>
            <a:off x="593983" y="1317466"/>
            <a:ext cx="4108174" cy="4320388"/>
          </a:xfrm>
        </p:spPr>
        <p:txBody>
          <a:bodyPr/>
          <a:lstStyle/>
          <a:p>
            <a:r>
              <a:rPr lang="en-US" sz="3600"/>
              <a:t>Performance Specification 15</a:t>
            </a:r>
            <a:br>
              <a:rPr lang="en-US" sz="3600"/>
            </a:br>
            <a:r>
              <a:rPr lang="en-US" sz="3600"/>
              <a:t>(PS-15)</a:t>
            </a:r>
            <a:br>
              <a:rPr lang="en-US" sz="3600"/>
            </a:br>
            <a:br>
              <a:rPr lang="en-US" sz="3600"/>
            </a:br>
            <a:br>
              <a:rPr lang="en-US" sz="1600"/>
            </a:br>
            <a:r>
              <a:rPr lang="en-US" sz="2400"/>
              <a:t>Specifications and Test Procedures for Extractive Fourier Transform Infrared (FTIR) Continuous Emission Monitoring Systems (CEMS) in Stationary Sources</a:t>
            </a:r>
            <a:br>
              <a:rPr lang="en-US" sz="2400"/>
            </a:br>
            <a:br>
              <a:rPr lang="en-US" sz="2400"/>
            </a:br>
            <a:endParaRPr lang="en-US" sz="1600"/>
          </a:p>
        </p:txBody>
      </p:sp>
      <p:sp>
        <p:nvSpPr>
          <p:cNvPr id="8" name="Slide Number Placeholder 3">
            <a:extLst>
              <a:ext uri="{FF2B5EF4-FFF2-40B4-BE49-F238E27FC236}">
                <a16:creationId xmlns:a16="http://schemas.microsoft.com/office/drawing/2014/main" id="{CA0465E4-C703-46A7-927C-5BC8FB119DA7}"/>
              </a:ext>
            </a:extLst>
          </p:cNvPr>
          <p:cNvSpPr txBox="1">
            <a:spLocks/>
          </p:cNvSpPr>
          <p:nvPr/>
        </p:nvSpPr>
        <p:spPr>
          <a:xfrm>
            <a:off x="9179694" y="6405885"/>
            <a:ext cx="2743200" cy="365125"/>
          </a:xfrm>
          <a:prstGeom prst="rect">
            <a:avLst/>
          </a:prstGeom>
        </p:spPr>
        <p:txBody>
          <a:bodyPr vert="horz" lIns="91440" tIns="45720" rIns="91440" bIns="45720" rtlCol="0" anchor="ctr">
            <a:normAutofit/>
          </a:bodyPr>
          <a:lstStyle>
            <a:defPPr>
              <a:defRPr lang="en-US"/>
            </a:defPPr>
            <a:lvl1pPr algn="r">
              <a:spcAft>
                <a:spcPts val="600"/>
              </a:spcAft>
              <a:defRPr lang="en-US" sz="1200" smtClean="0">
                <a:solidFill>
                  <a:schemeClr val="tx1">
                    <a:tint val="75000"/>
                  </a:schemeClr>
                </a:solidFill>
                <a:latin typeface="Arial Nova" panose="020B05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F6A1695-EE1A-47E5-B690-CB114231B8B2}" type="slidenum">
              <a:rPr lang="en-US"/>
              <a:pPr/>
              <a:t>175</a:t>
            </a:fld>
            <a:endParaRPr lang="en-US"/>
          </a:p>
        </p:txBody>
      </p:sp>
      <p:pic>
        <p:nvPicPr>
          <p:cNvPr id="6" name="Picture 5" descr="A smoke stack">
            <a:extLst>
              <a:ext uri="{FF2B5EF4-FFF2-40B4-BE49-F238E27FC236}">
                <a16:creationId xmlns:a16="http://schemas.microsoft.com/office/drawing/2014/main" id="{0FC7CCA3-EE4A-4FB6-8F4C-175AC40270FD}"/>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5400000">
            <a:off x="5536207" y="1143767"/>
            <a:ext cx="5533225" cy="4149919"/>
          </a:xfrm>
          <a:prstGeom prst="rect">
            <a:avLst/>
          </a:prstGeom>
        </p:spPr>
      </p:pic>
    </p:spTree>
    <p:custDataLst>
      <p:tags r:id="rId1"/>
    </p:custDataLst>
    <p:extLst>
      <p:ext uri="{BB962C8B-B14F-4D97-AF65-F5344CB8AC3E}">
        <p14:creationId xmlns:p14="http://schemas.microsoft.com/office/powerpoint/2010/main" val="30634118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69107" y="276088"/>
            <a:ext cx="11656194" cy="753642"/>
          </a:xfrm>
        </p:spPr>
        <p:txBody>
          <a:bodyPr anchor="t">
            <a:normAutofit fontScale="90000"/>
          </a:bodyPr>
          <a:lstStyle/>
          <a:p>
            <a:pPr>
              <a:lnSpc>
                <a:spcPct val="90000"/>
              </a:lnSpc>
            </a:pPr>
            <a:r>
              <a:rPr lang="en-US" sz="4400"/>
              <a:t>PS-15 Overview</a:t>
            </a:r>
            <a:br>
              <a:rPr lang="en-US" sz="2200"/>
            </a:br>
            <a:endParaRPr lang="en-US" sz="2200" b="1"/>
          </a:p>
        </p:txBody>
      </p:sp>
      <p:pic>
        <p:nvPicPr>
          <p:cNvPr id="8" name="Picture 7" descr="PS-15 provides for measuring all hazardous air pollutants (HAPs), as well as volatile organic and inorganic species which absorb in the IR region and can be quantified using FTIR.; Must meet performance criteria for each regulated pollutant and measure in the mid-IR spectral region to use FTIR system as a CEMS; Sample concentration expressed as the concentration-path length product, ppm (molar) concentration multiplied by the path length of the FTIR gas cell.">
            <a:extLst>
              <a:ext uri="{FF2B5EF4-FFF2-40B4-BE49-F238E27FC236}">
                <a16:creationId xmlns:a16="http://schemas.microsoft.com/office/drawing/2014/main" id="{DBE47C84-F1F7-4C0F-AAE6-2E917057598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04874" y="1773657"/>
            <a:ext cx="10382251" cy="4023122"/>
          </a:xfrm>
          <a:prstGeom prst="rect">
            <a:avLst/>
          </a:prstGeom>
          <a:noFill/>
        </p:spPr>
      </p:pic>
      <p:sp>
        <p:nvSpPr>
          <p:cNvPr id="4" name="Slide Number Placeholder 4">
            <a:extLst>
              <a:ext uri="{FF2B5EF4-FFF2-40B4-BE49-F238E27FC236}">
                <a16:creationId xmlns:a16="http://schemas.microsoft.com/office/drawing/2014/main" id="{948EFBA4-0127-45F5-9F0D-7986327D8047}"/>
              </a:ext>
            </a:extLst>
          </p:cNvPr>
          <p:cNvSpPr>
            <a:spLocks noGrp="1"/>
          </p:cNvSpPr>
          <p:nvPr>
            <p:ph type="sldNum" sz="quarter" idx="4"/>
          </p:nvPr>
        </p:nvSpPr>
        <p:spPr>
          <a:xfrm>
            <a:off x="9179694" y="6405885"/>
            <a:ext cx="2743200" cy="365125"/>
          </a:xfrm>
        </p:spPr>
        <p:txBody>
          <a:bodyPr anchor="ctr">
            <a:normAutofit/>
          </a:bodyPr>
          <a:lstStyle/>
          <a:p>
            <a:pPr>
              <a:spcAft>
                <a:spcPts val="600"/>
              </a:spcAft>
            </a:pPr>
            <a:fld id="{9F6A1695-EE1A-47E5-B690-CB114231B8B2}" type="slidenum">
              <a:rPr lang="en-US" smtClean="0"/>
              <a:pPr>
                <a:spcAft>
                  <a:spcPts val="600"/>
                </a:spcAft>
              </a:pPr>
              <a:t>176</a:t>
            </a:fld>
            <a:endParaRPr lang="en-US"/>
          </a:p>
        </p:txBody>
      </p:sp>
    </p:spTree>
    <p:custDataLst>
      <p:tags r:id="rId1"/>
    </p:custDataLst>
    <p:extLst>
      <p:ext uri="{BB962C8B-B14F-4D97-AF65-F5344CB8AC3E}">
        <p14:creationId xmlns:p14="http://schemas.microsoft.com/office/powerpoint/2010/main" val="23115961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DBC37F-AFF5-43CE-B342-268FD5F7578A}"/>
              </a:ext>
            </a:extLst>
          </p:cNvPr>
          <p:cNvSpPr>
            <a:spLocks noGrp="1"/>
          </p:cNvSpPr>
          <p:nvPr>
            <p:ph type="title"/>
          </p:nvPr>
        </p:nvSpPr>
        <p:spPr/>
        <p:txBody>
          <a:bodyPr>
            <a:noAutofit/>
          </a:bodyPr>
          <a:lstStyle/>
          <a:p>
            <a:r>
              <a:rPr lang="en-US"/>
              <a:t>What is Fourier Transform Infrared ?</a:t>
            </a:r>
          </a:p>
        </p:txBody>
      </p:sp>
      <p:sp>
        <p:nvSpPr>
          <p:cNvPr id="3" name="Content Placeholder 2">
            <a:extLst>
              <a:ext uri="{FF2B5EF4-FFF2-40B4-BE49-F238E27FC236}">
                <a16:creationId xmlns:a16="http://schemas.microsoft.com/office/drawing/2014/main" id="{B2AC6301-1E75-4AB2-BBAE-FF7412BD166C}"/>
              </a:ext>
            </a:extLst>
          </p:cNvPr>
          <p:cNvSpPr>
            <a:spLocks noGrp="1"/>
          </p:cNvSpPr>
          <p:nvPr>
            <p:ph idx="1"/>
          </p:nvPr>
        </p:nvSpPr>
        <p:spPr>
          <a:prstGeom prst="rect">
            <a:avLst/>
          </a:prstGeom>
        </p:spPr>
        <p:txBody>
          <a:bodyPr>
            <a:normAutofit/>
          </a:bodyPr>
          <a:lstStyle/>
          <a:p>
            <a:pPr marL="342900" indent="-342900">
              <a:buFont typeface="Arial" panose="020B0604020202020204" pitchFamily="34" charset="0"/>
              <a:buChar char="•"/>
            </a:pPr>
            <a:r>
              <a:rPr lang="en-US"/>
              <a:t>FTIR is an analytical technique used to obtain an IR spectrum of absorption or emission of a gas. </a:t>
            </a:r>
          </a:p>
          <a:p>
            <a:pPr marL="342900" indent="-342900">
              <a:buFont typeface="Arial" panose="020B0604020202020204" pitchFamily="34" charset="0"/>
              <a:buChar char="•"/>
            </a:pPr>
            <a:endParaRPr lang="en-US"/>
          </a:p>
          <a:p>
            <a:pPr marL="342900" indent="-342900">
              <a:buFont typeface="Arial" panose="020B0604020202020204" pitchFamily="34" charset="0"/>
              <a:buChar char="•"/>
            </a:pPr>
            <a:r>
              <a:rPr lang="en-US"/>
              <a:t>An FTIR spectrometer simultaneously collects high-spectral-resolution data over a </a:t>
            </a:r>
            <a:r>
              <a:rPr lang="en-US" i="1"/>
              <a:t>wide spectral range</a:t>
            </a:r>
            <a:r>
              <a:rPr lang="en-US"/>
              <a:t>.  A fourier transform (a mathematical process) is required to convert the raw data into the actual spectrum which is compared to a library of spectra to find a match.</a:t>
            </a:r>
          </a:p>
        </p:txBody>
      </p:sp>
      <p:pic>
        <p:nvPicPr>
          <p:cNvPr id="6" name="Picture Placeholder 5" descr="fourier transform infrared or FTIR">
            <a:extLst>
              <a:ext uri="{FF2B5EF4-FFF2-40B4-BE49-F238E27FC236}">
                <a16:creationId xmlns:a16="http://schemas.microsoft.com/office/drawing/2014/main" id="{D8187037-992B-495C-8F05-55E342EB7A60}"/>
              </a:ext>
            </a:extLst>
          </p:cNvPr>
          <p:cNvPicPr>
            <a:picLocks noGrp="1" noChangeAspect="1"/>
          </p:cNvPicPr>
          <p:nvPr>
            <p:ph type="pic" sz="quarter" idx="10"/>
          </p:nvPr>
        </p:nvPicPr>
        <p:blipFill>
          <a:blip r:embed="rId4">
            <a:extLst>
              <a:ext uri="{28A0092B-C50C-407E-A947-70E740481C1C}">
                <a14:useLocalDpi xmlns:a14="http://schemas.microsoft.com/office/drawing/2010/main" val="0"/>
              </a:ext>
            </a:extLst>
          </a:blip>
          <a:srcRect l="4353" r="4353"/>
          <a:stretch>
            <a:fillRect/>
          </a:stretch>
        </p:blipFill>
        <p:spPr>
          <a:xfrm>
            <a:off x="5987916" y="1251066"/>
            <a:ext cx="5607819" cy="4570297"/>
          </a:xfrm>
        </p:spPr>
      </p:pic>
      <p:sp>
        <p:nvSpPr>
          <p:cNvPr id="7" name="TextBox 6">
            <a:extLst>
              <a:ext uri="{FF2B5EF4-FFF2-40B4-BE49-F238E27FC236}">
                <a16:creationId xmlns:a16="http://schemas.microsoft.com/office/drawing/2014/main" id="{CDDE5DBB-2440-42FC-91CF-083F6FFB6E6A}"/>
              </a:ext>
            </a:extLst>
          </p:cNvPr>
          <p:cNvSpPr txBox="1"/>
          <p:nvPr/>
        </p:nvSpPr>
        <p:spPr>
          <a:xfrm>
            <a:off x="9248387" y="5578340"/>
            <a:ext cx="2605814" cy="738664"/>
          </a:xfrm>
          <a:prstGeom prst="rect">
            <a:avLst/>
          </a:prstGeom>
          <a:noFill/>
        </p:spPr>
        <p:txBody>
          <a:bodyPr wrap="square" rtlCol="0">
            <a:spAutoFit/>
          </a:bodyPr>
          <a:lstStyle/>
          <a:p>
            <a:r>
              <a:rPr lang="en-US" sz="1400" i="1">
                <a:latin typeface="Arial Nova" panose="020B0504020202020204" pitchFamily="34" charset="0"/>
              </a:rPr>
              <a:t>Image reprinted with permission from Thermo Fisher Scientific™ </a:t>
            </a:r>
          </a:p>
        </p:txBody>
      </p:sp>
      <p:sp>
        <p:nvSpPr>
          <p:cNvPr id="4" name="Slide Number Placeholder 3">
            <a:extLst>
              <a:ext uri="{FF2B5EF4-FFF2-40B4-BE49-F238E27FC236}">
                <a16:creationId xmlns:a16="http://schemas.microsoft.com/office/drawing/2014/main" id="{9C554B47-EE12-46EC-9C4A-A7A5908478BC}"/>
              </a:ext>
            </a:extLst>
          </p:cNvPr>
          <p:cNvSpPr>
            <a:spLocks noGrp="1"/>
          </p:cNvSpPr>
          <p:nvPr>
            <p:ph type="sldNum" sz="quarter" idx="4"/>
          </p:nvPr>
        </p:nvSpPr>
        <p:spPr>
          <a:prstGeom prst="rect">
            <a:avLst/>
          </a:prstGeom>
        </p:spPr>
        <p:txBody>
          <a:bodyPr vert="horz" lIns="91440" tIns="45720" rIns="91440" bIns="45720" rtlCol="0" anchor="ctr">
            <a:normAutofit/>
          </a:bodyP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spcAft>
                <a:spcPts val="600"/>
              </a:spcAft>
            </a:pPr>
            <a:fld id="{C3CD3A00-C749-4249-ACBF-5E67D3B19FA7}" type="slidenum">
              <a:rPr lang="en-US">
                <a:latin typeface="Arial Nova" panose="020B0504020202020204" pitchFamily="34" charset="0"/>
              </a:rPr>
              <a:pPr>
                <a:spcAft>
                  <a:spcPts val="600"/>
                </a:spcAft>
              </a:pPr>
              <a:t>177</a:t>
            </a:fld>
            <a:endParaRPr lang="en-US">
              <a:latin typeface="Arial Nova" panose="020B0504020202020204" pitchFamily="34" charset="0"/>
            </a:endParaRPr>
          </a:p>
        </p:txBody>
      </p:sp>
    </p:spTree>
    <p:custDataLst>
      <p:tags r:id="rId1"/>
    </p:custDataLst>
    <p:extLst>
      <p:ext uri="{BB962C8B-B14F-4D97-AF65-F5344CB8AC3E}">
        <p14:creationId xmlns:p14="http://schemas.microsoft.com/office/powerpoint/2010/main" val="11049620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800">
                <a:latin typeface="Arial" panose="020B0604020202020204" pitchFamily="34" charset="0"/>
                <a:cs typeface="Arial" panose="020B0604020202020204" pitchFamily="34" charset="0"/>
              </a:rPr>
              <a:t>Fourier Transform Infrared </a:t>
            </a:r>
            <a:r>
              <a:rPr lang="en-US" sz="3800" b="1">
                <a:latin typeface="Arial" panose="020B0604020202020204" pitchFamily="34" charset="0"/>
                <a:cs typeface="Arial" panose="020B0604020202020204" pitchFamily="34" charset="0"/>
              </a:rPr>
              <a:t>System Requirements</a:t>
            </a:r>
          </a:p>
        </p:txBody>
      </p:sp>
      <p:sp>
        <p:nvSpPr>
          <p:cNvPr id="3" name="Subtitle 2"/>
          <p:cNvSpPr>
            <a:spLocks noGrp="1"/>
          </p:cNvSpPr>
          <p:nvPr>
            <p:ph idx="1"/>
          </p:nvPr>
        </p:nvSpPr>
        <p:spPr>
          <a:prstGeom prst="rect">
            <a:avLst/>
          </a:prstGeom>
        </p:spPr>
        <p:txBody>
          <a:bodyPr vert="horz" lIns="91440" tIns="45720" rIns="91440" bIns="45720" rtlCol="0" anchor="t">
            <a:normAutofit/>
          </a:bodyPr>
          <a:lstStyle/>
          <a:p>
            <a:pPr marL="342900" indent="-342900" algn="l">
              <a:buFont typeface="Arial" panose="020B0604020202020204" pitchFamily="34" charset="0"/>
              <a:buChar char="•"/>
            </a:pPr>
            <a:r>
              <a:rPr lang="en-US">
                <a:latin typeface="Arial" panose="020B0604020202020204" pitchFamily="34" charset="0"/>
                <a:cs typeface="Arial" panose="020B0604020202020204" pitchFamily="34" charset="0"/>
              </a:rPr>
              <a:t>FTIR CEMS must be equipped with reference spectra bracketing the range of path length-concentrations (absorbance intensities) to be measured for each analyte.</a:t>
            </a:r>
          </a:p>
          <a:p>
            <a:pPr marL="342900" indent="-342900" algn="l">
              <a:buFont typeface="Arial" panose="020B0604020202020204" pitchFamily="34" charset="0"/>
              <a:buChar char="•"/>
            </a:pPr>
            <a:r>
              <a:rPr lang="en-US">
                <a:latin typeface="Arial"/>
                <a:cs typeface="Arial"/>
              </a:rPr>
              <a:t>The optical configuration of the FTIR system must be such that maximum absorbance of any target analyte is no greater than 1.0.</a:t>
            </a:r>
          </a:p>
          <a:p>
            <a:pPr marL="342900" indent="-342900" algn="l">
              <a:buFont typeface="Arial" panose="020B0604020202020204" pitchFamily="34" charset="0"/>
              <a:buChar char="•"/>
            </a:pPr>
            <a:r>
              <a:rPr lang="en-US">
                <a:latin typeface="Arial"/>
                <a:cs typeface="Arial"/>
              </a:rPr>
              <a:t>Additionally, the minimum absorbance of any target analyte must be at least 10 times the root mean square deviation (RMSD) noise in the analytical region.</a:t>
            </a:r>
          </a:p>
          <a:p>
            <a:pPr marL="342900" indent="-342900" algn="l">
              <a:buFont typeface="Arial" panose="020B0604020202020204" pitchFamily="34" charset="0"/>
              <a:buChar char="•"/>
            </a:pPr>
            <a:r>
              <a:rPr lang="en-US">
                <a:latin typeface="Arial"/>
                <a:cs typeface="Arial"/>
              </a:rPr>
              <a:t>Analytical package must:</a:t>
            </a:r>
          </a:p>
          <a:p>
            <a:pPr marL="800100" indent="-457200" algn="l">
              <a:buFont typeface="Courier New" panose="02070309020205020404" pitchFamily="49" charset="0"/>
              <a:buChar char="o"/>
            </a:pPr>
            <a:r>
              <a:rPr lang="en-US">
                <a:latin typeface="Arial"/>
                <a:cs typeface="Arial"/>
              </a:rPr>
              <a:t>Include data stored to write-protected medium</a:t>
            </a:r>
            <a:endParaRPr lang="en-US">
              <a:latin typeface="Arial" panose="020B0604020202020204" pitchFamily="34" charset="0"/>
              <a:cs typeface="Arial" panose="020B0604020202020204" pitchFamily="34" charset="0"/>
            </a:endParaRPr>
          </a:p>
          <a:p>
            <a:pPr marL="800100" indent="-457200" algn="l">
              <a:buFont typeface="Courier New" panose="02070309020205020404" pitchFamily="49" charset="0"/>
              <a:buChar char="o"/>
            </a:pPr>
            <a:r>
              <a:rPr lang="en-US">
                <a:latin typeface="Arial"/>
                <a:cs typeface="Arial"/>
              </a:rPr>
              <a:t>Store one interferogram per hour</a:t>
            </a:r>
            <a:endParaRPr lang="en-US">
              <a:latin typeface="Arial" panose="020B0604020202020204" pitchFamily="34" charset="0"/>
              <a:cs typeface="Arial" panose="020B0604020202020204" pitchFamily="34" charset="0"/>
            </a:endParaRPr>
          </a:p>
          <a:p>
            <a:pPr marL="800100" indent="-457200" algn="l">
              <a:buFont typeface="Courier New" panose="02070309020205020404" pitchFamily="49" charset="0"/>
              <a:buChar char="o"/>
            </a:pPr>
            <a:r>
              <a:rPr lang="en-US">
                <a:latin typeface="Arial"/>
                <a:cs typeface="Arial"/>
              </a:rPr>
              <a:t>Include all absorbance spectra</a:t>
            </a:r>
            <a:r>
              <a:rPr lang="en-US">
                <a:latin typeface="Arial" panose="020B0604020202020204" pitchFamily="34" charset="0"/>
                <a:cs typeface="Arial" panose="020B0604020202020204" pitchFamily="34" charset="0"/>
              </a:rPr>
              <a:t>, as well as </a:t>
            </a:r>
            <a:r>
              <a:rPr lang="en-US">
                <a:latin typeface="Arial"/>
                <a:cs typeface="Arial"/>
              </a:rPr>
              <a:t>all background spectra and interferograms</a:t>
            </a:r>
            <a:endParaRPr lang="en-US">
              <a:latin typeface="Arial" panose="020B0604020202020204" pitchFamily="34" charset="0"/>
              <a:cs typeface="Arial" panose="020B0604020202020204" pitchFamily="34" charset="0"/>
            </a:endParaRPr>
          </a:p>
          <a:p>
            <a:pPr marL="800100" indent="-457200" algn="l">
              <a:buFont typeface="Courier New" panose="02070309020205020404" pitchFamily="49" charset="0"/>
              <a:buChar char="o"/>
            </a:pPr>
            <a:r>
              <a:rPr lang="en-US">
                <a:latin typeface="Arial"/>
                <a:cs typeface="Arial"/>
              </a:rPr>
              <a:t>Include all calibration transfer standard (CTS) spectra and interferograms</a:t>
            </a:r>
            <a:endParaRPr lang="en-US">
              <a:latin typeface="Arial" panose="020B0604020202020204" pitchFamily="34" charset="0"/>
              <a:cs typeface="Arial" panose="020B0604020202020204" pitchFamily="34" charset="0"/>
            </a:endParaRPr>
          </a:p>
          <a:p>
            <a:pPr marL="800100" lvl="1" algn="l">
              <a:buFont typeface="Arial" panose="020B0604020202020204" pitchFamily="34" charset="0"/>
              <a:buChar char="•"/>
            </a:pPr>
            <a:endParaRPr lang="en-US" sz="2800">
              <a:latin typeface="Arial" panose="020B0604020202020204" pitchFamily="34" charset="0"/>
              <a:cs typeface="Arial" panose="020B0604020202020204" pitchFamily="34" charset="0"/>
            </a:endParaRPr>
          </a:p>
        </p:txBody>
      </p:sp>
      <p:sp>
        <p:nvSpPr>
          <p:cNvPr id="4" name="Slide Number Placeholder 4">
            <a:extLst>
              <a:ext uri="{FF2B5EF4-FFF2-40B4-BE49-F238E27FC236}">
                <a16:creationId xmlns:a16="http://schemas.microsoft.com/office/drawing/2014/main" id="{7DDAEDC4-8640-4AC6-A352-BF4D8BE43886}"/>
              </a:ext>
            </a:extLst>
          </p:cNvPr>
          <p:cNvSpPr>
            <a:spLocks noGrp="1"/>
          </p:cNvSpPr>
          <p:nvPr>
            <p:ph type="sldNum" sz="quarter" idx="4"/>
          </p:nvPr>
        </p:nvSpPr>
        <p:spPr>
          <a:xfrm>
            <a:off x="9179694" y="6405885"/>
            <a:ext cx="2743200" cy="365125"/>
          </a:xfrm>
        </p:spPr>
        <p:txBody>
          <a:bodyPr/>
          <a:lstStyle/>
          <a:p>
            <a:fld id="{9F6A1695-EE1A-47E5-B690-CB114231B8B2}" type="slidenum">
              <a:rPr lang="en-US" smtClean="0"/>
              <a:t>178</a:t>
            </a:fld>
            <a:endParaRPr lang="en-US"/>
          </a:p>
        </p:txBody>
      </p:sp>
    </p:spTree>
    <p:custDataLst>
      <p:tags r:id="rId1"/>
    </p:custDataLst>
    <p:extLst>
      <p:ext uri="{BB962C8B-B14F-4D97-AF65-F5344CB8AC3E}">
        <p14:creationId xmlns:p14="http://schemas.microsoft.com/office/powerpoint/2010/main" val="16941681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69107" y="276088"/>
            <a:ext cx="11656194" cy="753642"/>
          </a:xfrm>
          <a:prstGeom prst="rect">
            <a:avLst/>
          </a:prstGeom>
        </p:spPr>
        <p:txBody>
          <a:bodyPr anchor="t">
            <a:normAutofit/>
          </a:bodyPr>
          <a:lstStyle/>
          <a:p>
            <a:pPr>
              <a:lnSpc>
                <a:spcPct val="90000"/>
              </a:lnSpc>
            </a:pPr>
            <a:r>
              <a:rPr lang="en-US" b="1"/>
              <a:t>Quality Assurance/Quality Control</a:t>
            </a:r>
          </a:p>
        </p:txBody>
      </p:sp>
      <p:sp>
        <p:nvSpPr>
          <p:cNvPr id="4" name="Rectangle: Rounded Corners 3">
            <a:extLst>
              <a:ext uri="{FF2B5EF4-FFF2-40B4-BE49-F238E27FC236}">
                <a16:creationId xmlns:a16="http://schemas.microsoft.com/office/drawing/2014/main" id="{1F8E779F-1325-4EE9-8E4E-1072325D0B31}"/>
              </a:ext>
            </a:extLst>
          </p:cNvPr>
          <p:cNvSpPr/>
          <p:nvPr/>
        </p:nvSpPr>
        <p:spPr>
          <a:xfrm>
            <a:off x="269106" y="1408386"/>
            <a:ext cx="8334704" cy="430924"/>
          </a:xfrm>
          <a:prstGeom prst="round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lvl="0"/>
            <a:r>
              <a:rPr lang="en-US" b="1">
                <a:latin typeface="Arial Nova" panose="020B0504020202020204" pitchFamily="34" charset="0"/>
              </a:rPr>
              <a:t>Periodic Quarterly or Semiannual QA/QC Checks include</a:t>
            </a:r>
            <a:r>
              <a:rPr lang="en-US" b="1"/>
              <a:t>:</a:t>
            </a:r>
          </a:p>
        </p:txBody>
      </p:sp>
      <p:sp>
        <p:nvSpPr>
          <p:cNvPr id="3" name="Content Placeholder 2">
            <a:extLst>
              <a:ext uri="{FF2B5EF4-FFF2-40B4-BE49-F238E27FC236}">
                <a16:creationId xmlns:a16="http://schemas.microsoft.com/office/drawing/2014/main" id="{1122F74D-3FC8-4E57-9ED3-566A1EC0E06E}"/>
              </a:ext>
            </a:extLst>
          </p:cNvPr>
          <p:cNvSpPr>
            <a:spLocks noGrp="1"/>
          </p:cNvSpPr>
          <p:nvPr>
            <p:ph idx="1"/>
          </p:nvPr>
        </p:nvSpPr>
        <p:spPr>
          <a:xfrm>
            <a:off x="269106" y="1944415"/>
            <a:ext cx="11653788" cy="1484586"/>
          </a:xfrm>
        </p:spPr>
        <p:txBody>
          <a:bodyPr/>
          <a:lstStyle/>
          <a:p>
            <a:pPr lvl="1"/>
            <a:r>
              <a:rPr lang="en-US">
                <a:latin typeface="Arial Nova" panose="020B0504020202020204" pitchFamily="34" charset="0"/>
              </a:rPr>
              <a:t>Audit Sample- Unknown target analyte(s) analyzed by a CEMS operator.</a:t>
            </a:r>
          </a:p>
          <a:p>
            <a:pPr lvl="1"/>
            <a:r>
              <a:rPr lang="en-US">
                <a:latin typeface="Arial Nova" panose="020B0504020202020204" pitchFamily="34" charset="0"/>
              </a:rPr>
              <a:t>Audit Spectra- Analytical results must be within ±5% of the certified audit concentration for each analyte (plus the uncertainty in the audit concentration).</a:t>
            </a:r>
          </a:p>
          <a:p>
            <a:pPr lvl="2"/>
            <a:r>
              <a:rPr lang="en-US">
                <a:latin typeface="Arial Nova" panose="020B0504020202020204" pitchFamily="34" charset="0"/>
              </a:rPr>
              <a:t>Only tests the analytical program of FTIR CEMS</a:t>
            </a:r>
          </a:p>
        </p:txBody>
      </p:sp>
      <p:sp>
        <p:nvSpPr>
          <p:cNvPr id="7" name="Rectangle: Rounded Corners 6">
            <a:extLst>
              <a:ext uri="{FF2B5EF4-FFF2-40B4-BE49-F238E27FC236}">
                <a16:creationId xmlns:a16="http://schemas.microsoft.com/office/drawing/2014/main" id="{B93B197B-A7A1-45AA-A54D-3EAF8BF38AAC}"/>
              </a:ext>
            </a:extLst>
          </p:cNvPr>
          <p:cNvSpPr/>
          <p:nvPr/>
        </p:nvSpPr>
        <p:spPr>
          <a:xfrm>
            <a:off x="269106" y="3502345"/>
            <a:ext cx="8334704" cy="430924"/>
          </a:xfrm>
          <a:prstGeom prst="round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endParaRPr lang="en-US">
              <a:latin typeface="Arial Nova" panose="020B0504020202020204" pitchFamily="34" charset="0"/>
            </a:endParaRPr>
          </a:p>
          <a:p>
            <a:r>
              <a:rPr lang="en-US" b="1">
                <a:latin typeface="Arial Nova" panose="020B0504020202020204" pitchFamily="34" charset="0"/>
              </a:rPr>
              <a:t>Independent Analysis of Spectra by EPA</a:t>
            </a:r>
          </a:p>
          <a:p>
            <a:pPr lvl="0"/>
            <a:endParaRPr lang="en-US"/>
          </a:p>
        </p:txBody>
      </p:sp>
      <p:sp>
        <p:nvSpPr>
          <p:cNvPr id="6" name="TextBox 5">
            <a:extLst>
              <a:ext uri="{FF2B5EF4-FFF2-40B4-BE49-F238E27FC236}">
                <a16:creationId xmlns:a16="http://schemas.microsoft.com/office/drawing/2014/main" id="{FD707789-0272-4557-979D-6740DB6FC206}"/>
              </a:ext>
            </a:extLst>
          </p:cNvPr>
          <p:cNvSpPr txBox="1"/>
          <p:nvPr/>
        </p:nvSpPr>
        <p:spPr>
          <a:xfrm>
            <a:off x="243923" y="4108185"/>
            <a:ext cx="11440511" cy="1821011"/>
          </a:xfrm>
          <a:prstGeom prst="rect">
            <a:avLst/>
          </a:prstGeom>
          <a:noFill/>
        </p:spPr>
        <p:txBody>
          <a:bodyPr wrap="square" rtlCol="0">
            <a:spAutoFit/>
          </a:bodyPr>
          <a:lstStyle/>
          <a:p>
            <a:pPr marL="438912" lvl="1" indent="-155448">
              <a:lnSpc>
                <a:spcPct val="90000"/>
              </a:lnSpc>
              <a:spcBef>
                <a:spcPts val="400"/>
              </a:spcBef>
              <a:buFont typeface="Arial" panose="020B0604020202020204" pitchFamily="34" charset="0"/>
              <a:buChar char="•"/>
            </a:pPr>
            <a:r>
              <a:rPr lang="en-US" sz="2200">
                <a:latin typeface="Arial Nova" panose="020B0504020202020204" pitchFamily="34" charset="0"/>
              </a:rPr>
              <a:t>Submit three representative absorbance spectra</a:t>
            </a:r>
          </a:p>
          <a:p>
            <a:pPr marL="438912" lvl="1" indent="-155448">
              <a:lnSpc>
                <a:spcPct val="90000"/>
              </a:lnSpc>
              <a:spcBef>
                <a:spcPts val="400"/>
              </a:spcBef>
              <a:buFont typeface="Arial" panose="020B0604020202020204" pitchFamily="34" charset="0"/>
              <a:buChar char="•"/>
            </a:pPr>
            <a:r>
              <a:rPr lang="en-US" sz="2200">
                <a:latin typeface="Arial Nova" panose="020B0504020202020204" pitchFamily="34" charset="0"/>
              </a:rPr>
              <a:t>Corresponding CTS spectra</a:t>
            </a:r>
          </a:p>
          <a:p>
            <a:pPr marL="438912" lvl="1" indent="-155448">
              <a:lnSpc>
                <a:spcPct val="90000"/>
              </a:lnSpc>
              <a:spcBef>
                <a:spcPts val="400"/>
              </a:spcBef>
              <a:buFont typeface="Arial" panose="020B0604020202020204" pitchFamily="34" charset="0"/>
              <a:buChar char="•"/>
            </a:pPr>
            <a:r>
              <a:rPr lang="en-US" sz="2200">
                <a:latin typeface="Arial Nova" panose="020B0504020202020204" pitchFamily="34" charset="0"/>
              </a:rPr>
              <a:t>Corresponding background spectra and interferograms</a:t>
            </a:r>
          </a:p>
          <a:p>
            <a:pPr marL="438912" lvl="1" indent="-155448">
              <a:lnSpc>
                <a:spcPct val="90000"/>
              </a:lnSpc>
              <a:spcBef>
                <a:spcPts val="400"/>
              </a:spcBef>
              <a:buFont typeface="Arial" panose="020B0604020202020204" pitchFamily="34" charset="0"/>
              <a:buChar char="•"/>
            </a:pPr>
            <a:r>
              <a:rPr lang="en-US" sz="2200">
                <a:latin typeface="Arial Nova" panose="020B0504020202020204" pitchFamily="34" charset="0"/>
              </a:rPr>
              <a:t>Spectra of associated spiked samples</a:t>
            </a:r>
          </a:p>
          <a:p>
            <a:pPr marL="438912" lvl="1" indent="-155448">
              <a:lnSpc>
                <a:spcPct val="90000"/>
              </a:lnSpc>
              <a:spcBef>
                <a:spcPts val="400"/>
              </a:spcBef>
              <a:buFont typeface="Arial" panose="020B0604020202020204" pitchFamily="34" charset="0"/>
              <a:buChar char="•"/>
            </a:pPr>
            <a:r>
              <a:rPr lang="en-US" sz="2200">
                <a:latin typeface="Arial Nova" panose="020B0504020202020204" pitchFamily="34" charset="0"/>
              </a:rPr>
              <a:t>Analytical results for the sample spectra</a:t>
            </a:r>
          </a:p>
        </p:txBody>
      </p:sp>
      <p:sp>
        <p:nvSpPr>
          <p:cNvPr id="10" name="Slide Number Placeholder 3">
            <a:extLst>
              <a:ext uri="{FF2B5EF4-FFF2-40B4-BE49-F238E27FC236}">
                <a16:creationId xmlns:a16="http://schemas.microsoft.com/office/drawing/2014/main" id="{67472316-FFBA-4E90-A915-BA6E8CD087DC}"/>
              </a:ext>
            </a:extLst>
          </p:cNvPr>
          <p:cNvSpPr>
            <a:spLocks noGrp="1"/>
          </p:cNvSpPr>
          <p:nvPr>
            <p:ph type="sldNum" sz="quarter" idx="4"/>
          </p:nvPr>
        </p:nvSpPr>
        <p:spPr>
          <a:xfrm>
            <a:off x="9179694" y="6405885"/>
            <a:ext cx="2743200" cy="365125"/>
          </a:xfrm>
        </p:spPr>
        <p:txBody>
          <a:bodyPr/>
          <a:lstStyle/>
          <a:p>
            <a:pPr>
              <a:spcAft>
                <a:spcPts val="600"/>
              </a:spcAft>
            </a:pPr>
            <a:fld id="{9F6A1695-EE1A-47E5-B690-CB114231B8B2}" type="slidenum">
              <a:rPr lang="en-US" smtClean="0"/>
              <a:pPr>
                <a:spcAft>
                  <a:spcPts val="600"/>
                </a:spcAft>
              </a:pPr>
              <a:t>179</a:t>
            </a:fld>
            <a:endParaRPr lang="en-US"/>
          </a:p>
        </p:txBody>
      </p:sp>
    </p:spTree>
    <p:custDataLst>
      <p:tags r:id="rId1"/>
    </p:custDataLst>
    <p:extLst>
      <p:ext uri="{BB962C8B-B14F-4D97-AF65-F5344CB8AC3E}">
        <p14:creationId xmlns:p14="http://schemas.microsoft.com/office/powerpoint/2010/main" val="10803456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3F27C9-97B2-4B5B-BAC4-85710C3CF77C}"/>
              </a:ext>
            </a:extLst>
          </p:cNvPr>
          <p:cNvSpPr>
            <a:spLocks noGrp="1"/>
          </p:cNvSpPr>
          <p:nvPr>
            <p:ph type="title"/>
          </p:nvPr>
        </p:nvSpPr>
        <p:spPr>
          <a:xfrm>
            <a:off x="269107" y="276088"/>
            <a:ext cx="11656194" cy="753642"/>
          </a:xfrm>
          <a:prstGeom prst="rect">
            <a:avLst/>
          </a:prstGeom>
        </p:spPr>
        <p:txBody>
          <a:bodyPr vert="horz" lIns="91440" tIns="45720" rIns="91440" bIns="45720" rtlCol="0" anchor="t">
            <a:normAutofit/>
          </a:bodyPr>
          <a:lstStyle/>
          <a:p>
            <a:pPr>
              <a:lnSpc>
                <a:spcPct val="90000"/>
              </a:lnSpc>
            </a:pPr>
            <a:r>
              <a:rPr lang="en-US"/>
              <a:t>PS-1 Requirements</a:t>
            </a:r>
          </a:p>
        </p:txBody>
      </p:sp>
      <p:sp>
        <p:nvSpPr>
          <p:cNvPr id="6" name="Content Placeholder 2">
            <a:extLst>
              <a:ext uri="{FF2B5EF4-FFF2-40B4-BE49-F238E27FC236}">
                <a16:creationId xmlns:a16="http://schemas.microsoft.com/office/drawing/2014/main" id="{2C52D18B-ED0F-4677-BFFD-833FB341155A}"/>
              </a:ext>
            </a:extLst>
          </p:cNvPr>
          <p:cNvSpPr txBox="1">
            <a:spLocks/>
          </p:cNvSpPr>
          <p:nvPr/>
        </p:nvSpPr>
        <p:spPr>
          <a:xfrm>
            <a:off x="269107" y="1556281"/>
            <a:ext cx="5524500" cy="4620682"/>
          </a:xfrm>
          <a:prstGeom prst="rect">
            <a:avLst/>
          </a:prstGeom>
        </p:spPr>
        <p:txBody>
          <a:bodyPr vert="horz" lIns="91440" tIns="45720" rIns="91440" bIns="45720" rtlCol="0">
            <a:normAutofit/>
          </a:bodyPr>
          <a:lstStyle>
            <a:lvl1pPr marL="210312" indent="-210312" algn="l" defTabSz="914400" rtl="0" eaLnBrk="1" latinLnBrk="0" hangingPunct="1">
              <a:lnSpc>
                <a:spcPct val="90000"/>
              </a:lnSpc>
              <a:spcBef>
                <a:spcPts val="1100"/>
              </a:spcBef>
              <a:buFont typeface="Arial" panose="020B0604020202020204" pitchFamily="34" charset="0"/>
              <a:buChar char="•"/>
              <a:defRPr sz="2200" kern="1200">
                <a:solidFill>
                  <a:schemeClr val="tx1"/>
                </a:solidFill>
                <a:latin typeface="Arial Nova" panose="020B0504020202020204" pitchFamily="34" charset="0"/>
                <a:ea typeface="+mn-ea"/>
                <a:cs typeface="+mn-cs"/>
              </a:defRPr>
            </a:lvl1pPr>
            <a:lvl2pPr marL="438912" indent="-155448" algn="l" defTabSz="914400" rtl="0" eaLnBrk="1" latinLnBrk="0" hangingPunct="1">
              <a:lnSpc>
                <a:spcPct val="90000"/>
              </a:lnSpc>
              <a:spcBef>
                <a:spcPts val="400"/>
              </a:spcBef>
              <a:buFont typeface="Arial" panose="020B0604020202020204" pitchFamily="34" charset="0"/>
              <a:buChar char="•"/>
              <a:defRPr sz="2200" kern="1200">
                <a:solidFill>
                  <a:schemeClr val="tx1"/>
                </a:solidFill>
                <a:latin typeface="Arial Nova" panose="020B0504020202020204" pitchFamily="34" charset="0"/>
                <a:ea typeface="+mn-ea"/>
                <a:cs typeface="+mn-cs"/>
              </a:defRPr>
            </a:lvl2pPr>
            <a:lvl3pPr marL="676656" indent="-155448" algn="l" defTabSz="914400" rtl="0" eaLnBrk="1" latinLnBrk="0" hangingPunct="1">
              <a:lnSpc>
                <a:spcPct val="90000"/>
              </a:lnSpc>
              <a:spcBef>
                <a:spcPts val="400"/>
              </a:spcBef>
              <a:buFont typeface="Arial" panose="020B0604020202020204" pitchFamily="34" charset="0"/>
              <a:buChar char="•"/>
              <a:defRPr sz="2200" kern="1200">
                <a:solidFill>
                  <a:schemeClr val="tx1"/>
                </a:solidFill>
                <a:latin typeface="Arial Nova" panose="020B0504020202020204" pitchFamily="34" charset="0"/>
                <a:ea typeface="+mn-ea"/>
                <a:cs typeface="+mn-cs"/>
              </a:defRPr>
            </a:lvl3pPr>
            <a:lvl4pPr marL="905256" indent="-155448" algn="l" defTabSz="914400" rtl="0" eaLnBrk="1" latinLnBrk="0" hangingPunct="1">
              <a:lnSpc>
                <a:spcPct val="90000"/>
              </a:lnSpc>
              <a:spcBef>
                <a:spcPts val="400"/>
              </a:spcBef>
              <a:buFont typeface="Arial" panose="020B0604020202020204" pitchFamily="34" charset="0"/>
              <a:buChar char="•"/>
              <a:defRPr sz="2200" kern="1200">
                <a:solidFill>
                  <a:schemeClr val="tx1"/>
                </a:solidFill>
                <a:latin typeface="Arial Nova" panose="020B0504020202020204" pitchFamily="34" charset="0"/>
                <a:ea typeface="+mn-ea"/>
                <a:cs typeface="+mn-cs"/>
              </a:defRPr>
            </a:lvl4pPr>
            <a:lvl5pPr marL="1133856" indent="-155448" algn="l" defTabSz="914400" rtl="0" eaLnBrk="1" latinLnBrk="0" hangingPunct="1">
              <a:lnSpc>
                <a:spcPct val="90000"/>
              </a:lnSpc>
              <a:spcBef>
                <a:spcPts val="400"/>
              </a:spcBef>
              <a:buFont typeface="Arial" panose="020B0604020202020204" pitchFamily="34" charset="0"/>
              <a:buChar char="•"/>
              <a:defRPr sz="2200" kern="1200">
                <a:solidFill>
                  <a:schemeClr val="tx1"/>
                </a:solidFill>
                <a:latin typeface="Arial Nova" panose="020B0504020202020204" pitchFamily="34" charset="0"/>
                <a:ea typeface="+mn-ea"/>
                <a:cs typeface="+mn-cs"/>
              </a:defRPr>
            </a:lvl5pPr>
            <a:lvl6pPr marL="1362456" indent="-155448" algn="l" defTabSz="914400" rtl="0" eaLnBrk="1" latinLnBrk="0" hangingPunct="1">
              <a:lnSpc>
                <a:spcPct val="90000"/>
              </a:lnSpc>
              <a:spcBef>
                <a:spcPts val="400"/>
              </a:spcBef>
              <a:buFont typeface="Arial" panose="020B0604020202020204" pitchFamily="34" charset="0"/>
              <a:buChar char="•"/>
              <a:defRPr sz="1600" kern="1200">
                <a:solidFill>
                  <a:schemeClr val="tx1"/>
                </a:solidFill>
                <a:latin typeface="+mn-lt"/>
                <a:ea typeface="+mn-ea"/>
                <a:cs typeface="+mn-cs"/>
              </a:defRPr>
            </a:lvl6pPr>
            <a:lvl7pPr marL="1591056" indent="-155448" algn="l" defTabSz="914400" rtl="0" eaLnBrk="1" latinLnBrk="0" hangingPunct="1">
              <a:lnSpc>
                <a:spcPct val="90000"/>
              </a:lnSpc>
              <a:spcBef>
                <a:spcPts val="400"/>
              </a:spcBef>
              <a:buFont typeface="Arial" panose="020B0604020202020204" pitchFamily="34" charset="0"/>
              <a:buChar char="•"/>
              <a:defRPr sz="1600" kern="1200">
                <a:solidFill>
                  <a:schemeClr val="tx1"/>
                </a:solidFill>
                <a:latin typeface="+mn-lt"/>
                <a:ea typeface="+mn-ea"/>
                <a:cs typeface="+mn-cs"/>
              </a:defRPr>
            </a:lvl7pPr>
            <a:lvl8pPr marL="1819656" indent="-155448" algn="l" defTabSz="914400" rtl="0" eaLnBrk="1" latinLnBrk="0" hangingPunct="1">
              <a:lnSpc>
                <a:spcPct val="90000"/>
              </a:lnSpc>
              <a:spcBef>
                <a:spcPts val="400"/>
              </a:spcBef>
              <a:buFont typeface="Arial" panose="020B0604020202020204" pitchFamily="34" charset="0"/>
              <a:buChar char="•"/>
              <a:defRPr sz="1600" kern="1200">
                <a:solidFill>
                  <a:schemeClr val="tx1"/>
                </a:solidFill>
                <a:latin typeface="+mn-lt"/>
                <a:ea typeface="+mn-ea"/>
                <a:cs typeface="+mn-cs"/>
              </a:defRPr>
            </a:lvl8pPr>
            <a:lvl9pPr marL="2048256" indent="-155448" algn="l" defTabSz="914400" rtl="0" eaLnBrk="1" latinLnBrk="0" hangingPunct="1">
              <a:lnSpc>
                <a:spcPct val="90000"/>
              </a:lnSpc>
              <a:spcBef>
                <a:spcPts val="400"/>
              </a:spcBef>
              <a:buFont typeface="Arial" panose="020B0604020202020204" pitchFamily="34" charset="0"/>
              <a:buChar char="•"/>
              <a:defRPr sz="1600" kern="1200">
                <a:solidFill>
                  <a:schemeClr val="tx1"/>
                </a:solidFill>
                <a:latin typeface="+mn-lt"/>
                <a:ea typeface="+mn-ea"/>
                <a:cs typeface="+mn-cs"/>
              </a:defRPr>
            </a:lvl9pPr>
          </a:lstStyle>
          <a:p>
            <a:r>
              <a:rPr lang="en-US">
                <a:solidFill>
                  <a:srgbClr val="000000"/>
                </a:solidFill>
              </a:rPr>
              <a:t>PS-1 contains requirements for:</a:t>
            </a:r>
          </a:p>
          <a:p>
            <a:pPr lvl="1"/>
            <a:r>
              <a:rPr lang="en-US">
                <a:solidFill>
                  <a:srgbClr val="000000"/>
                </a:solidFill>
              </a:rPr>
              <a:t>Manufacturers</a:t>
            </a:r>
          </a:p>
          <a:p>
            <a:pPr lvl="1"/>
            <a:r>
              <a:rPr lang="en-US">
                <a:solidFill>
                  <a:srgbClr val="000000"/>
                </a:solidFill>
              </a:rPr>
              <a:t>Owners/operators</a:t>
            </a:r>
          </a:p>
          <a:p>
            <a:pPr lvl="2"/>
            <a:r>
              <a:rPr lang="en-US">
                <a:solidFill>
                  <a:srgbClr val="000000"/>
                </a:solidFill>
              </a:rPr>
              <a:t>Installation</a:t>
            </a:r>
          </a:p>
          <a:p>
            <a:pPr lvl="2"/>
            <a:r>
              <a:rPr lang="en-US">
                <a:solidFill>
                  <a:srgbClr val="000000"/>
                </a:solidFill>
              </a:rPr>
              <a:t>Performance test requirements</a:t>
            </a:r>
          </a:p>
        </p:txBody>
      </p:sp>
      <p:pic>
        <p:nvPicPr>
          <p:cNvPr id="7" name="Content Placeholder 5" descr="A Teledyne Instruments Monitor Labs metal box">
            <a:extLst>
              <a:ext uri="{FF2B5EF4-FFF2-40B4-BE49-F238E27FC236}">
                <a16:creationId xmlns:a16="http://schemas.microsoft.com/office/drawing/2014/main" id="{256612C9-A7F0-4CE9-A55B-67EBB6E69CD5}"/>
              </a:ext>
            </a:extLst>
          </p:cNvPr>
          <p:cNvPicPr>
            <a:picLocks noGrp="1" noChangeAspect="1"/>
          </p:cNvPicPr>
          <p:nvPr>
            <p:ph sz="half" idx="1"/>
          </p:nvPr>
        </p:nvPicPr>
        <p:blipFill rotWithShape="1">
          <a:blip r:embed="rId4"/>
          <a:srcRect l="10330" r="-2" b="-2"/>
          <a:stretch/>
        </p:blipFill>
        <p:spPr>
          <a:xfrm>
            <a:off x="6259330" y="1391203"/>
            <a:ext cx="5102090" cy="4267379"/>
          </a:xfrm>
          <a:prstGeom prst="rect">
            <a:avLst/>
          </a:prstGeom>
          <a:noFill/>
        </p:spPr>
      </p:pic>
      <p:sp>
        <p:nvSpPr>
          <p:cNvPr id="3" name="TextBox 2">
            <a:extLst>
              <a:ext uri="{FF2B5EF4-FFF2-40B4-BE49-F238E27FC236}">
                <a16:creationId xmlns:a16="http://schemas.microsoft.com/office/drawing/2014/main" id="{467CAC8F-B8B9-486A-985A-F985E63F3037}"/>
              </a:ext>
            </a:extLst>
          </p:cNvPr>
          <p:cNvSpPr txBox="1"/>
          <p:nvPr/>
        </p:nvSpPr>
        <p:spPr>
          <a:xfrm>
            <a:off x="6259330" y="5807631"/>
            <a:ext cx="4629150" cy="738664"/>
          </a:xfrm>
          <a:prstGeom prst="rect">
            <a:avLst/>
          </a:prstGeom>
          <a:noFill/>
        </p:spPr>
        <p:txBody>
          <a:bodyPr wrap="square" rtlCol="0">
            <a:spAutoFit/>
          </a:bodyPr>
          <a:lstStyle/>
          <a:p>
            <a:r>
              <a:rPr lang="en-US" sz="1400" i="1">
                <a:latin typeface="Arial Nova" panose="020B0504020202020204" pitchFamily="34" charset="0"/>
              </a:rPr>
              <a:t>Photo reprinted with permission from Alabama Department of Environmental Management</a:t>
            </a:r>
          </a:p>
          <a:p>
            <a:endParaRPr lang="en-US" sz="1400"/>
          </a:p>
        </p:txBody>
      </p:sp>
      <p:sp>
        <p:nvSpPr>
          <p:cNvPr id="5" name="Slide Number Placeholder 4">
            <a:extLst>
              <a:ext uri="{FF2B5EF4-FFF2-40B4-BE49-F238E27FC236}">
                <a16:creationId xmlns:a16="http://schemas.microsoft.com/office/drawing/2014/main" id="{7ED02C17-E57E-4486-959D-0B9924DAE492}"/>
              </a:ext>
            </a:extLst>
          </p:cNvPr>
          <p:cNvSpPr>
            <a:spLocks noGrp="1"/>
          </p:cNvSpPr>
          <p:nvPr>
            <p:ph type="sldNum" sz="quarter" idx="4"/>
          </p:nvPr>
        </p:nvSpPr>
        <p:spPr>
          <a:xfrm>
            <a:off x="9179694" y="6405885"/>
            <a:ext cx="2743200" cy="365125"/>
          </a:xfrm>
          <a:prstGeom prst="rect">
            <a:avLst/>
          </a:prstGeom>
        </p:spPr>
        <p:txBody>
          <a:bodyPr vert="horz" lIns="91440" tIns="45720" rIns="91440" bIns="45720" rtlCol="0" anchor="ctr">
            <a:normAutofit/>
          </a:bodyPr>
          <a:lstStyle/>
          <a:p>
            <a:pPr>
              <a:spcAft>
                <a:spcPts val="600"/>
              </a:spcAft>
            </a:pPr>
            <a:fld id="{9F6A1695-EE1A-47E5-B690-CB114231B8B2}" type="slidenum">
              <a:rPr lang="en-US" smtClean="0"/>
              <a:pPr>
                <a:spcAft>
                  <a:spcPts val="600"/>
                </a:spcAft>
              </a:pPr>
              <a:t>18</a:t>
            </a:fld>
            <a:endParaRPr lang="en-US"/>
          </a:p>
        </p:txBody>
      </p:sp>
    </p:spTree>
    <p:custDataLst>
      <p:tags r:id="rId1"/>
    </p:custDataLst>
    <p:extLst>
      <p:ext uri="{BB962C8B-B14F-4D97-AF65-F5344CB8AC3E}">
        <p14:creationId xmlns:p14="http://schemas.microsoft.com/office/powerpoint/2010/main" val="19708363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5100" b="1">
                <a:latin typeface="Arial" panose="020B0604020202020204" pitchFamily="34" charset="0"/>
                <a:cs typeface="Arial" panose="020B0604020202020204" pitchFamily="34" charset="0"/>
              </a:rPr>
              <a:t>Calibration and Standardization</a:t>
            </a:r>
            <a:br>
              <a:rPr lang="en-US" sz="3600" b="1">
                <a:latin typeface="Arial" panose="020B0604020202020204" pitchFamily="34" charset="0"/>
                <a:cs typeface="Arial" panose="020B0604020202020204" pitchFamily="34" charset="0"/>
              </a:rPr>
            </a:br>
            <a:br>
              <a:rPr lang="en-US" sz="3600" b="1">
                <a:latin typeface="Arial" panose="020B0604020202020204" pitchFamily="34" charset="0"/>
                <a:cs typeface="Arial" panose="020B0604020202020204" pitchFamily="34" charset="0"/>
              </a:rPr>
            </a:br>
            <a:br>
              <a:rPr lang="en-US" sz="2700">
                <a:latin typeface="Arial" panose="020B0604020202020204" pitchFamily="34" charset="0"/>
                <a:cs typeface="Arial" panose="020B0604020202020204" pitchFamily="34" charset="0"/>
              </a:rPr>
            </a:br>
            <a:endParaRPr lang="en-US" sz="2700" b="1">
              <a:latin typeface="Arial" panose="020B0604020202020204" pitchFamily="34" charset="0"/>
              <a:cs typeface="Arial" panose="020B0604020202020204" pitchFamily="34" charset="0"/>
            </a:endParaRPr>
          </a:p>
        </p:txBody>
      </p:sp>
      <p:sp>
        <p:nvSpPr>
          <p:cNvPr id="3" name="Subtitle 2"/>
          <p:cNvSpPr>
            <a:spLocks noGrp="1"/>
          </p:cNvSpPr>
          <p:nvPr>
            <p:ph idx="1"/>
          </p:nvPr>
        </p:nvSpPr>
        <p:spPr>
          <a:xfrm>
            <a:off x="269106" y="1387699"/>
            <a:ext cx="11653788" cy="1066743"/>
          </a:xfrm>
          <a:prstGeom prst="rect">
            <a:avLst/>
          </a:prstGeom>
        </p:spPr>
        <p:txBody>
          <a:bodyPr vert="horz" lIns="91440" tIns="45720" rIns="91440" bIns="45720" rtlCol="0" anchor="t">
            <a:normAutofit/>
          </a:bodyPr>
          <a:lstStyle/>
          <a:p>
            <a:pPr marL="0" lvl="1" indent="0">
              <a:buNone/>
            </a:pPr>
            <a:r>
              <a:rPr lang="en-US">
                <a:cs typeface="Arial" panose="020B0604020202020204" pitchFamily="34" charset="0"/>
              </a:rPr>
              <a:t>Calibration and standardization includes:</a:t>
            </a:r>
          </a:p>
          <a:p>
            <a:pPr lvl="1" algn="l"/>
            <a:endParaRPr lang="en-US">
              <a:latin typeface="Arial" panose="020B0604020202020204" pitchFamily="34" charset="0"/>
              <a:cs typeface="Arial" panose="020B0604020202020204" pitchFamily="34" charset="0"/>
            </a:endParaRPr>
          </a:p>
        </p:txBody>
      </p:sp>
      <p:pic>
        <p:nvPicPr>
          <p:cNvPr id="7" name="Picture 6" descr="CTS; Analyte Calibration; System Calibration; Analyte Spike">
            <a:extLst>
              <a:ext uri="{FF2B5EF4-FFF2-40B4-BE49-F238E27FC236}">
                <a16:creationId xmlns:a16="http://schemas.microsoft.com/office/drawing/2014/main" id="{98F14C78-768C-47C4-8649-7727F5D3611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602366" y="2086004"/>
            <a:ext cx="8948928" cy="3694176"/>
          </a:xfrm>
          <a:prstGeom prst="rect">
            <a:avLst/>
          </a:prstGeom>
        </p:spPr>
      </p:pic>
      <p:sp>
        <p:nvSpPr>
          <p:cNvPr id="5" name="Slide Number Placeholder 4">
            <a:extLst>
              <a:ext uri="{FF2B5EF4-FFF2-40B4-BE49-F238E27FC236}">
                <a16:creationId xmlns:a16="http://schemas.microsoft.com/office/drawing/2014/main" id="{B77F6A9B-7357-4C16-8F38-C08F91C5CEC1}"/>
              </a:ext>
            </a:extLst>
          </p:cNvPr>
          <p:cNvSpPr>
            <a:spLocks noGrp="1"/>
          </p:cNvSpPr>
          <p:nvPr>
            <p:ph type="sldNum" sz="quarter" idx="4"/>
          </p:nvPr>
        </p:nvSpPr>
        <p:spPr>
          <a:xfrm>
            <a:off x="9179694" y="6405885"/>
            <a:ext cx="2743200" cy="365125"/>
          </a:xfrm>
        </p:spPr>
        <p:txBody>
          <a:bodyPr/>
          <a:lstStyle/>
          <a:p>
            <a:fld id="{9F6A1695-EE1A-47E5-B690-CB114231B8B2}" type="slidenum">
              <a:rPr lang="en-US" smtClean="0"/>
              <a:t>180</a:t>
            </a:fld>
            <a:endParaRPr lang="en-US"/>
          </a:p>
        </p:txBody>
      </p:sp>
    </p:spTree>
    <p:custDataLst>
      <p:tags r:id="rId1"/>
    </p:custDataLst>
    <p:extLst>
      <p:ext uri="{BB962C8B-B14F-4D97-AF65-F5344CB8AC3E}">
        <p14:creationId xmlns:p14="http://schemas.microsoft.com/office/powerpoint/2010/main" val="789186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b="1">
                <a:latin typeface="Arial" panose="020B0604020202020204" pitchFamily="34" charset="0"/>
                <a:cs typeface="Arial" panose="020B0604020202020204" pitchFamily="34" charset="0"/>
              </a:rPr>
              <a:t>Analytical Procedure</a:t>
            </a:r>
            <a:br>
              <a:rPr lang="en-US" b="1">
                <a:latin typeface="Arial" panose="020B0604020202020204" pitchFamily="34" charset="0"/>
                <a:cs typeface="Arial" panose="020B0604020202020204" pitchFamily="34" charset="0"/>
              </a:rPr>
            </a:br>
            <a:br>
              <a:rPr lang="en-US" b="1">
                <a:latin typeface="Arial" panose="020B0604020202020204" pitchFamily="34" charset="0"/>
                <a:cs typeface="Arial" panose="020B0604020202020204" pitchFamily="34" charset="0"/>
              </a:rPr>
            </a:br>
            <a:br>
              <a:rPr lang="en-US" b="1">
                <a:latin typeface="Arial" panose="020B0604020202020204" pitchFamily="34" charset="0"/>
                <a:cs typeface="Arial" panose="020B0604020202020204" pitchFamily="34" charset="0"/>
              </a:rPr>
            </a:br>
            <a:endParaRPr lang="en-US" b="1">
              <a:latin typeface="Arial" panose="020B0604020202020204" pitchFamily="34" charset="0"/>
              <a:cs typeface="Arial" panose="020B0604020202020204" pitchFamily="34" charset="0"/>
            </a:endParaRPr>
          </a:p>
        </p:txBody>
      </p:sp>
      <p:sp>
        <p:nvSpPr>
          <p:cNvPr id="3" name="Subtitle 2"/>
          <p:cNvSpPr>
            <a:spLocks noGrp="1"/>
          </p:cNvSpPr>
          <p:nvPr>
            <p:ph idx="1"/>
          </p:nvPr>
        </p:nvSpPr>
        <p:spPr>
          <a:xfrm>
            <a:off x="269106" y="1390149"/>
            <a:ext cx="11653788" cy="4748407"/>
          </a:xfrm>
          <a:prstGeom prst="rect">
            <a:avLst/>
          </a:prstGeom>
        </p:spPr>
        <p:txBody>
          <a:bodyPr vert="horz" lIns="91440" tIns="45720" rIns="91440" bIns="45720" rtlCol="0" anchor="t">
            <a:normAutofit lnSpcReduction="10000"/>
          </a:bodyPr>
          <a:lstStyle/>
          <a:p>
            <a:pPr marL="457200" indent="-457200" algn="l">
              <a:buFont typeface="Arial" panose="020B0604020202020204" pitchFamily="34" charset="0"/>
              <a:buChar char="•"/>
            </a:pPr>
            <a:r>
              <a:rPr lang="en-US" b="1">
                <a:cs typeface="Arial" panose="020B0604020202020204" pitchFamily="34" charset="0"/>
              </a:rPr>
              <a:t>Initial Certification </a:t>
            </a:r>
            <a:r>
              <a:rPr lang="en-US">
                <a:cs typeface="Arial" panose="020B0604020202020204" pitchFamily="34" charset="0"/>
              </a:rPr>
              <a:t>-</a:t>
            </a:r>
            <a:r>
              <a:rPr lang="en-US" b="1">
                <a:cs typeface="Arial" panose="020B0604020202020204" pitchFamily="34" charset="0"/>
              </a:rPr>
              <a:t> </a:t>
            </a:r>
            <a:r>
              <a:rPr lang="en-US">
                <a:cs typeface="Arial" panose="020B0604020202020204" pitchFamily="34" charset="0"/>
              </a:rPr>
              <a:t>Perform evaluation procedures in section 6.0 FTIR Protocol using either:</a:t>
            </a:r>
          </a:p>
          <a:p>
            <a:pPr marL="896112" lvl="1" indent="-457200"/>
            <a:r>
              <a:rPr lang="en-US">
                <a:cs typeface="Arial"/>
              </a:rPr>
              <a:t>Method 301 validation procedures; or</a:t>
            </a:r>
          </a:p>
          <a:p>
            <a:pPr marL="896112" lvl="1" indent="-457200"/>
            <a:r>
              <a:rPr lang="en-US">
                <a:cs typeface="Arial"/>
              </a:rPr>
              <a:t>Comparison to applicable RM</a:t>
            </a:r>
          </a:p>
          <a:p>
            <a:pPr marL="896112" lvl="1" indent="-457200"/>
            <a:endParaRPr lang="en-US">
              <a:cs typeface="Arial"/>
            </a:endParaRPr>
          </a:p>
          <a:p>
            <a:pPr marL="457200" indent="-457200" algn="l">
              <a:buFont typeface="Arial" panose="020B0604020202020204" pitchFamily="34" charset="0"/>
              <a:buChar char="•"/>
            </a:pPr>
            <a:r>
              <a:rPr lang="en-US" b="1">
                <a:cs typeface="Arial" panose="020B0604020202020204" pitchFamily="34" charset="0"/>
              </a:rPr>
              <a:t>Validation </a:t>
            </a:r>
            <a:r>
              <a:rPr lang="en-US">
                <a:cs typeface="Arial" panose="020B0604020202020204" pitchFamily="34" charset="0"/>
              </a:rPr>
              <a:t>-</a:t>
            </a:r>
            <a:r>
              <a:rPr lang="en-US" b="1">
                <a:cs typeface="Arial" panose="020B0604020202020204" pitchFamily="34" charset="0"/>
              </a:rPr>
              <a:t> </a:t>
            </a:r>
            <a:r>
              <a:rPr lang="en-US">
                <a:cs typeface="Arial" panose="020B0604020202020204" pitchFamily="34" charset="0"/>
              </a:rPr>
              <a:t>Use EPA method 301. </a:t>
            </a:r>
            <a:r>
              <a:rPr lang="en-US">
                <a:cs typeface="Arial"/>
              </a:rPr>
              <a:t>Procedures include spiking known concentrations of analytes and tracer gas (SF</a:t>
            </a:r>
            <a:r>
              <a:rPr lang="en-US" baseline="-25000">
                <a:cs typeface="Arial"/>
              </a:rPr>
              <a:t>6</a:t>
            </a:r>
            <a:r>
              <a:rPr lang="en-US">
                <a:cs typeface="Arial"/>
              </a:rPr>
              <a:t>) while sampling source gas. 2 options include:</a:t>
            </a:r>
          </a:p>
          <a:p>
            <a:pPr marL="953262" lvl="1" indent="-514350">
              <a:buFont typeface="+mj-lt"/>
              <a:buAutoNum type="arabicPeriod"/>
            </a:pPr>
            <a:r>
              <a:rPr lang="en-US">
                <a:cs typeface="Arial"/>
              </a:rPr>
              <a:t>FTIR CEMS analyzing spectra collected sequentially</a:t>
            </a:r>
            <a:r>
              <a:rPr lang="en-US">
                <a:cs typeface="Calibri"/>
              </a:rPr>
              <a:t> (</a:t>
            </a:r>
            <a:r>
              <a:rPr lang="en-US">
                <a:cs typeface="Arial" panose="020B0604020202020204" pitchFamily="34" charset="0"/>
              </a:rPr>
              <a:t>Validation run consists of 24 independent results- 12 spiked and 12 unspiked)</a:t>
            </a:r>
          </a:p>
          <a:p>
            <a:pPr marL="953262" lvl="1" indent="-514350">
              <a:buFont typeface="+mj-lt"/>
              <a:buAutoNum type="arabicPeriod"/>
            </a:pPr>
            <a:r>
              <a:rPr lang="en-US">
                <a:cs typeface="Arial"/>
              </a:rPr>
              <a:t>FTIR CEMS operating side by side (V</a:t>
            </a:r>
            <a:r>
              <a:rPr lang="en-US">
                <a:cs typeface="Arial" panose="020B0604020202020204" pitchFamily="34" charset="0"/>
              </a:rPr>
              <a:t>alidation run consists of 24 independent results- 12 spiked and 12 unspiked)</a:t>
            </a:r>
          </a:p>
          <a:p>
            <a:pPr lvl="1" indent="0">
              <a:buNone/>
            </a:pPr>
            <a:endParaRPr lang="en-US">
              <a:cs typeface="Arial"/>
            </a:endParaRPr>
          </a:p>
          <a:p>
            <a:pPr marL="342900" indent="-342900" algn="l">
              <a:buFont typeface="Arial" panose="020B0604020202020204" pitchFamily="34" charset="0"/>
              <a:buChar char="•"/>
            </a:pPr>
            <a:r>
              <a:rPr lang="en-US" b="1">
                <a:cs typeface="Arial"/>
              </a:rPr>
              <a:t>Compare to a RM</a:t>
            </a:r>
            <a:r>
              <a:rPr lang="en-US">
                <a:cs typeface="Arial"/>
              </a:rPr>
              <a:t>. Perform 9 runs of at least 30 minutes consisting of at least 5 independent FTIR CEM samples</a:t>
            </a:r>
            <a:r>
              <a:rPr lang="en-US" b="1">
                <a:cs typeface="Arial"/>
              </a:rPr>
              <a:t>. </a:t>
            </a:r>
          </a:p>
          <a:p>
            <a:pPr lvl="2" algn="l"/>
            <a:endParaRPr lang="en-US" sz="2000">
              <a:latin typeface="Arial" panose="020B0604020202020204" pitchFamily="34" charset="0"/>
              <a:cs typeface="Arial" panose="020B0604020202020204" pitchFamily="34" charset="0"/>
            </a:endParaRPr>
          </a:p>
        </p:txBody>
      </p:sp>
      <p:sp>
        <p:nvSpPr>
          <p:cNvPr id="4" name="Slide Number Placeholder 4">
            <a:extLst>
              <a:ext uri="{FF2B5EF4-FFF2-40B4-BE49-F238E27FC236}">
                <a16:creationId xmlns:a16="http://schemas.microsoft.com/office/drawing/2014/main" id="{91E9D86F-8E57-4CC8-A5D6-09786A7B8E9B}"/>
              </a:ext>
            </a:extLst>
          </p:cNvPr>
          <p:cNvSpPr>
            <a:spLocks noGrp="1"/>
          </p:cNvSpPr>
          <p:nvPr>
            <p:ph type="sldNum" sz="quarter" idx="4"/>
          </p:nvPr>
        </p:nvSpPr>
        <p:spPr>
          <a:xfrm>
            <a:off x="9179694" y="6405885"/>
            <a:ext cx="2743200" cy="365125"/>
          </a:xfrm>
        </p:spPr>
        <p:txBody>
          <a:bodyPr/>
          <a:lstStyle/>
          <a:p>
            <a:fld id="{9F6A1695-EE1A-47E5-B690-CB114231B8B2}" type="slidenum">
              <a:rPr lang="en-US" smtClean="0"/>
              <a:t>181</a:t>
            </a:fld>
            <a:endParaRPr lang="en-US"/>
          </a:p>
        </p:txBody>
      </p:sp>
    </p:spTree>
    <p:custDataLst>
      <p:tags r:id="rId1"/>
    </p:custDataLst>
    <p:extLst>
      <p:ext uri="{BB962C8B-B14F-4D97-AF65-F5344CB8AC3E}">
        <p14:creationId xmlns:p14="http://schemas.microsoft.com/office/powerpoint/2010/main" val="24711044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5100">
                <a:latin typeface="Arial" panose="020B0604020202020204" pitchFamily="34" charset="0"/>
                <a:cs typeface="Arial" panose="020B0604020202020204" pitchFamily="34" charset="0"/>
              </a:rPr>
              <a:t>Analytical Procedure – 3 Methods</a:t>
            </a:r>
            <a:br>
              <a:rPr lang="en-US" sz="3600" b="1">
                <a:latin typeface="Arial" panose="020B0604020202020204" pitchFamily="34" charset="0"/>
                <a:cs typeface="Arial" panose="020B0604020202020204" pitchFamily="34" charset="0"/>
              </a:rPr>
            </a:br>
            <a:br>
              <a:rPr lang="en-US" sz="3600" b="1">
                <a:latin typeface="Arial" panose="020B0604020202020204" pitchFamily="34" charset="0"/>
                <a:cs typeface="Arial" panose="020B0604020202020204" pitchFamily="34" charset="0"/>
              </a:rPr>
            </a:br>
            <a:endParaRPr lang="en-US" sz="2700" b="1">
              <a:latin typeface="Arial" panose="020B0604020202020204" pitchFamily="34" charset="0"/>
              <a:cs typeface="Arial" panose="020B0604020202020204" pitchFamily="34" charset="0"/>
            </a:endParaRPr>
          </a:p>
        </p:txBody>
      </p:sp>
      <p:pic>
        <p:nvPicPr>
          <p:cNvPr id="7" name="Picture 6" descr="1. Using Integrated Sampling: Must compare sample rates of both CEMS and RM to ensure accurate comparisons; 2. Using Grab Sampling: Synchronize RM and FTIR CEM measurements. Record RM sample volume and exact sampling period for each sample; 3. Using CEMS as RM: Synchronize CEMS and FTIR sample flow rates.">
            <a:extLst>
              <a:ext uri="{FF2B5EF4-FFF2-40B4-BE49-F238E27FC236}">
                <a16:creationId xmlns:a16="http://schemas.microsoft.com/office/drawing/2014/main" id="{1ED76CCC-72BC-4CEF-8F70-91CB0911AD42}"/>
              </a:ext>
            </a:extLst>
          </p:cNvPr>
          <p:cNvPicPr>
            <a:picLocks noChangeAspect="1"/>
          </p:cNvPicPr>
          <p:nvPr/>
        </p:nvPicPr>
        <p:blipFill rotWithShape="1">
          <a:blip r:embed="rId4">
            <a:extLst>
              <a:ext uri="{28A0092B-C50C-407E-A947-70E740481C1C}">
                <a14:useLocalDpi xmlns:a14="http://schemas.microsoft.com/office/drawing/2010/main" val="0"/>
              </a:ext>
            </a:extLst>
          </a:blip>
          <a:srcRect t="20011" b="18862"/>
          <a:stretch/>
        </p:blipFill>
        <p:spPr>
          <a:xfrm>
            <a:off x="0" y="1586345"/>
            <a:ext cx="10722864" cy="3685309"/>
          </a:xfrm>
          <a:prstGeom prst="rect">
            <a:avLst/>
          </a:prstGeom>
        </p:spPr>
      </p:pic>
      <p:sp>
        <p:nvSpPr>
          <p:cNvPr id="3" name="Subtitle 2"/>
          <p:cNvSpPr>
            <a:spLocks noGrp="1"/>
          </p:cNvSpPr>
          <p:nvPr>
            <p:ph idx="1"/>
          </p:nvPr>
        </p:nvSpPr>
        <p:spPr>
          <a:xfrm>
            <a:off x="1081231" y="5396345"/>
            <a:ext cx="9470063" cy="601579"/>
          </a:xfrm>
          <a:prstGeom prst="rect">
            <a:avLst/>
          </a:prstGeom>
          <a:solidFill>
            <a:schemeClr val="accent5">
              <a:lumMod val="20000"/>
              <a:lumOff val="80000"/>
            </a:schemeClr>
          </a:solidFill>
        </p:spPr>
        <p:txBody>
          <a:bodyPr vert="horz" lIns="91440" tIns="45720" rIns="91440" bIns="45720" rtlCol="0" anchor="t">
            <a:normAutofit fontScale="92500"/>
          </a:bodyPr>
          <a:lstStyle/>
          <a:p>
            <a:pPr marL="520700" lvl="2" indent="-520700">
              <a:buNone/>
            </a:pPr>
            <a:r>
              <a:rPr lang="en-US" b="1">
                <a:latin typeface="Arial"/>
                <a:cs typeface="Arial"/>
              </a:rPr>
              <a:t>NOTE: </a:t>
            </a:r>
            <a:r>
              <a:rPr lang="en-US">
                <a:latin typeface="Arial"/>
                <a:cs typeface="Arial"/>
              </a:rPr>
              <a:t>For all three methods, use equations in PS-2 for RA determinations</a:t>
            </a:r>
            <a:r>
              <a:rPr lang="en-US" b="1">
                <a:latin typeface="Arial"/>
                <a:cs typeface="Arial"/>
              </a:rPr>
              <a:t>.</a:t>
            </a:r>
          </a:p>
          <a:p>
            <a:pPr marL="2171700" lvl="3" indent="-457200" algn="l">
              <a:buFont typeface="Courier New" panose="02070309020205020404" pitchFamily="49" charset="0"/>
              <a:buChar char="o"/>
            </a:pPr>
            <a:endParaRPr lang="en-US">
              <a:latin typeface="Arial"/>
              <a:cs typeface="Arial"/>
            </a:endParaRPr>
          </a:p>
          <a:p>
            <a:pPr marL="2171700" lvl="3" indent="-457200" algn="l">
              <a:buFont typeface="Courier New" panose="02070309020205020404" pitchFamily="49" charset="0"/>
              <a:buChar char="o"/>
            </a:pPr>
            <a:endParaRPr lang="en-US">
              <a:latin typeface="Arial"/>
              <a:cs typeface="Arial"/>
            </a:endParaRPr>
          </a:p>
          <a:p>
            <a:pPr marL="2971800" lvl="5" indent="-342900" algn="l">
              <a:buFont typeface="Courier New" panose="02070309020205020404" pitchFamily="49" charset="0"/>
              <a:buChar char="o"/>
            </a:pPr>
            <a:endParaRPr lang="en-US" sz="2800">
              <a:latin typeface="Arial" panose="020B0604020202020204" pitchFamily="34" charset="0"/>
              <a:cs typeface="Arial" panose="020B0604020202020204" pitchFamily="34" charset="0"/>
            </a:endParaRPr>
          </a:p>
          <a:p>
            <a:pPr marL="2628900" lvl="5" algn="l">
              <a:buFont typeface="Arial" panose="020B0604020202020204" pitchFamily="34" charset="0"/>
              <a:buChar char="•"/>
            </a:pPr>
            <a:endParaRPr lang="en-US" sz="2800">
              <a:latin typeface="Arial" panose="020B0604020202020204" pitchFamily="34" charset="0"/>
              <a:cs typeface="Arial" panose="020B0604020202020204" pitchFamily="34" charset="0"/>
            </a:endParaRPr>
          </a:p>
          <a:p>
            <a:pPr marL="1714500" lvl="3" indent="-342900" algn="l">
              <a:buFont typeface="Arial" panose="020B0604020202020204" pitchFamily="34" charset="0"/>
              <a:buChar char="•"/>
            </a:pPr>
            <a:endParaRPr lang="en-US" sz="1800">
              <a:latin typeface="Arial" panose="020B0604020202020204" pitchFamily="34" charset="0"/>
              <a:cs typeface="Arial" panose="020B0604020202020204" pitchFamily="34" charset="0"/>
            </a:endParaRPr>
          </a:p>
        </p:txBody>
      </p:sp>
      <p:sp>
        <p:nvSpPr>
          <p:cNvPr id="5" name="Slide Number Placeholder 4">
            <a:extLst>
              <a:ext uri="{FF2B5EF4-FFF2-40B4-BE49-F238E27FC236}">
                <a16:creationId xmlns:a16="http://schemas.microsoft.com/office/drawing/2014/main" id="{C39606E2-69FE-4977-8D36-779553A0DEEB}"/>
              </a:ext>
            </a:extLst>
          </p:cNvPr>
          <p:cNvSpPr>
            <a:spLocks noGrp="1"/>
          </p:cNvSpPr>
          <p:nvPr>
            <p:ph type="sldNum" sz="quarter" idx="4"/>
          </p:nvPr>
        </p:nvSpPr>
        <p:spPr>
          <a:xfrm>
            <a:off x="9179694" y="6405885"/>
            <a:ext cx="2743200" cy="365125"/>
          </a:xfrm>
        </p:spPr>
        <p:txBody>
          <a:bodyPr/>
          <a:lstStyle/>
          <a:p>
            <a:fld id="{9F6A1695-EE1A-47E5-B690-CB114231B8B2}" type="slidenum">
              <a:rPr lang="en-US" smtClean="0"/>
              <a:t>182</a:t>
            </a:fld>
            <a:endParaRPr lang="en-US"/>
          </a:p>
        </p:txBody>
      </p:sp>
    </p:spTree>
    <p:custDataLst>
      <p:tags r:id="rId1"/>
    </p:custDataLst>
    <p:extLst>
      <p:ext uri="{BB962C8B-B14F-4D97-AF65-F5344CB8AC3E}">
        <p14:creationId xmlns:p14="http://schemas.microsoft.com/office/powerpoint/2010/main" val="7904341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descr="Absorbance Spectrum Measured by Fourier Transform Infrared graph"/>
          <p:cNvSpPr>
            <a:spLocks noGrp="1"/>
          </p:cNvSpPr>
          <p:nvPr>
            <p:ph type="title"/>
          </p:nvPr>
        </p:nvSpPr>
        <p:spPr/>
        <p:txBody>
          <a:bodyPr anchor="ctr">
            <a:noAutofit/>
          </a:bodyPr>
          <a:lstStyle/>
          <a:p>
            <a:r>
              <a:rPr lang="en-US" sz="3000"/>
              <a:t>Absorbance Spectrum Measured by Fourier Transform Infrared </a:t>
            </a:r>
            <a:endParaRPr lang="en-US" sz="3000">
              <a:highlight>
                <a:srgbClr val="FFFF00"/>
              </a:highlight>
            </a:endParaRPr>
          </a:p>
        </p:txBody>
      </p:sp>
      <p:pic>
        <p:nvPicPr>
          <p:cNvPr id="5" name="Content Placeholder 4" descr="Absorbance spectrum measured by fourier transform infrared graph"/>
          <p:cNvPicPr>
            <a:picLocks noGrp="1" noChangeAspect="1"/>
          </p:cNvPicPr>
          <p:nvPr>
            <p:ph type="pic" sz="quarter" idx="10"/>
          </p:nvPr>
        </p:nvPicPr>
        <p:blipFill rotWithShape="1">
          <a:blip r:embed="rId4">
            <a:extLst>
              <a:ext uri="{28A0092B-C50C-407E-A947-70E740481C1C}">
                <a14:useLocalDpi xmlns:a14="http://schemas.microsoft.com/office/drawing/2010/main" val="0"/>
              </a:ext>
            </a:extLst>
          </a:blip>
          <a:srcRect l="13407" r="13407"/>
          <a:stretch/>
        </p:blipFill>
        <p:spPr>
          <a:xfrm>
            <a:off x="1493169" y="1444896"/>
            <a:ext cx="9205662" cy="4249048"/>
          </a:xfrm>
        </p:spPr>
      </p:pic>
      <p:sp>
        <p:nvSpPr>
          <p:cNvPr id="9" name="TextBox 8">
            <a:extLst>
              <a:ext uri="{FF2B5EF4-FFF2-40B4-BE49-F238E27FC236}">
                <a16:creationId xmlns:a16="http://schemas.microsoft.com/office/drawing/2014/main" id="{CC5D32D2-79A4-4030-BCEC-1BE3C3028D9C}"/>
              </a:ext>
            </a:extLst>
          </p:cNvPr>
          <p:cNvSpPr txBox="1"/>
          <p:nvPr/>
        </p:nvSpPr>
        <p:spPr>
          <a:xfrm>
            <a:off x="9399150" y="4993828"/>
            <a:ext cx="2605814" cy="738664"/>
          </a:xfrm>
          <a:prstGeom prst="rect">
            <a:avLst/>
          </a:prstGeom>
          <a:noFill/>
        </p:spPr>
        <p:txBody>
          <a:bodyPr wrap="square" rtlCol="0">
            <a:spAutoFit/>
          </a:bodyPr>
          <a:lstStyle/>
          <a:p>
            <a:r>
              <a:rPr lang="en-US" sz="1400" i="1">
                <a:latin typeface="Arial Nova" panose="020B0504020202020204" pitchFamily="34" charset="0"/>
              </a:rPr>
              <a:t>Image reprinted with permission from Thermo Fisher Scientific™ </a:t>
            </a:r>
          </a:p>
        </p:txBody>
      </p:sp>
      <p:sp>
        <p:nvSpPr>
          <p:cNvPr id="4" name="TextBox 3">
            <a:extLst>
              <a:ext uri="{FF2B5EF4-FFF2-40B4-BE49-F238E27FC236}">
                <a16:creationId xmlns:a16="http://schemas.microsoft.com/office/drawing/2014/main" id="{4DC08F69-4B5B-4B01-84AA-5A94591C2622}"/>
              </a:ext>
            </a:extLst>
          </p:cNvPr>
          <p:cNvSpPr txBox="1"/>
          <p:nvPr/>
        </p:nvSpPr>
        <p:spPr>
          <a:xfrm>
            <a:off x="187036" y="5693944"/>
            <a:ext cx="12004964" cy="1154162"/>
          </a:xfrm>
          <a:prstGeom prst="rect">
            <a:avLst/>
          </a:prstGeom>
          <a:noFill/>
        </p:spPr>
        <p:txBody>
          <a:bodyPr wrap="square" rtlCol="0">
            <a:spAutoFit/>
          </a:bodyPr>
          <a:lstStyle/>
          <a:p>
            <a:r>
              <a:rPr lang="en-US" sz="1100">
                <a:hlinkClick r:id="rId5"/>
              </a:rPr>
              <a:t>https://www.thermofisher.com/us/en/home/industrial/spectroscopy-elemental-isotope-analysis/spectroscopy-elemental-isotope-analysis-learning-center/molecular-spectroscopy-information/ftir-information/ftir-basics.html</a:t>
            </a:r>
            <a:endParaRPr lang="en-US" sz="1100"/>
          </a:p>
          <a:p>
            <a:endParaRPr lang="en-US" sz="1100"/>
          </a:p>
          <a:p>
            <a:endParaRPr lang="en-US"/>
          </a:p>
          <a:p>
            <a:r>
              <a:rPr lang="en-US"/>
              <a:t> </a:t>
            </a:r>
          </a:p>
        </p:txBody>
      </p:sp>
      <p:sp>
        <p:nvSpPr>
          <p:cNvPr id="7" name="Slide Number Placeholder 4">
            <a:extLst>
              <a:ext uri="{FF2B5EF4-FFF2-40B4-BE49-F238E27FC236}">
                <a16:creationId xmlns:a16="http://schemas.microsoft.com/office/drawing/2014/main" id="{8676F095-263C-4730-B117-9011BBF900A9}"/>
              </a:ext>
            </a:extLst>
          </p:cNvPr>
          <p:cNvSpPr>
            <a:spLocks noGrp="1"/>
          </p:cNvSpPr>
          <p:nvPr>
            <p:ph type="sldNum" sz="quarter" idx="4"/>
          </p:nvPr>
        </p:nvSpPr>
        <p:spPr>
          <a:xfrm>
            <a:off x="9179694" y="6405885"/>
            <a:ext cx="2743200" cy="365125"/>
          </a:xfrm>
        </p:spPr>
        <p:txBody>
          <a:bodyPr/>
          <a:lstStyle/>
          <a:p>
            <a:fld id="{9F6A1695-EE1A-47E5-B690-CB114231B8B2}" type="slidenum">
              <a:rPr lang="en-US" smtClean="0"/>
              <a:t>183</a:t>
            </a:fld>
            <a:endParaRPr lang="en-US"/>
          </a:p>
        </p:txBody>
      </p:sp>
    </p:spTree>
    <p:custDataLst>
      <p:tags r:id="rId1"/>
    </p:custDataLst>
    <p:extLst>
      <p:ext uri="{BB962C8B-B14F-4D97-AF65-F5344CB8AC3E}">
        <p14:creationId xmlns:p14="http://schemas.microsoft.com/office/powerpoint/2010/main" val="31409323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E5D9A166-C51D-4A70-A945-5F5487BF97B6}"/>
              </a:ext>
            </a:extLst>
          </p:cNvPr>
          <p:cNvSpPr>
            <a:spLocks noGrp="1"/>
          </p:cNvSpPr>
          <p:nvPr>
            <p:ph type="title" idx="4294967295"/>
          </p:nvPr>
        </p:nvSpPr>
        <p:spPr>
          <a:xfrm>
            <a:off x="267903" y="4535572"/>
            <a:ext cx="11656194" cy="753642"/>
          </a:xfrm>
        </p:spPr>
        <p:txBody>
          <a:bodyPr/>
          <a:lstStyle/>
          <a:p>
            <a:r>
              <a:rPr lang="en-US" sz="4600" b="1" kern="1200">
                <a:solidFill>
                  <a:srgbClr val="FFFFFF"/>
                </a:solidFill>
                <a:effectLst/>
                <a:latin typeface="Arial Nova" panose="020B0504020202020204" pitchFamily="34" charset="0"/>
                <a:ea typeface="+mj-ea"/>
                <a:cs typeface="+mj-cs"/>
              </a:rPr>
              <a:t>15.  Let’s Test Your Knowledge!</a:t>
            </a:r>
            <a:endParaRPr lang="en-US"/>
          </a:p>
        </p:txBody>
      </p:sp>
      <p:sp>
        <p:nvSpPr>
          <p:cNvPr id="2" name="Slide Number Placeholder 3">
            <a:extLst>
              <a:ext uri="{FF2B5EF4-FFF2-40B4-BE49-F238E27FC236}">
                <a16:creationId xmlns:a16="http://schemas.microsoft.com/office/drawing/2014/main" id="{C42EA124-3DFD-4734-BC36-50B4466602C8}"/>
              </a:ext>
            </a:extLst>
          </p:cNvPr>
          <p:cNvSpPr txBox="1">
            <a:spLocks/>
          </p:cNvSpPr>
          <p:nvPr/>
        </p:nvSpPr>
        <p:spPr>
          <a:xfrm>
            <a:off x="9179694" y="6405885"/>
            <a:ext cx="2743200" cy="365125"/>
          </a:xfrm>
          <a:prstGeom prst="rect">
            <a:avLst/>
          </a:prstGeom>
        </p:spPr>
        <p:txBody>
          <a:bodyPr vert="horz" lIns="91440" tIns="45720" rIns="91440" bIns="45720" rtlCol="0" anchor="ctr">
            <a:normAutofit/>
          </a:bodyPr>
          <a:lstStyle>
            <a:defPPr>
              <a:defRPr lang="en-US"/>
            </a:defPPr>
            <a:lvl1pPr algn="r">
              <a:spcAft>
                <a:spcPts val="600"/>
              </a:spcAft>
              <a:defRPr lang="en-US" sz="1200" smtClean="0">
                <a:solidFill>
                  <a:schemeClr val="tx1">
                    <a:tint val="75000"/>
                  </a:schemeClr>
                </a:solidFill>
                <a:latin typeface="Arial Nova" panose="020B05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F6A1695-EE1A-47E5-B690-CB114231B8B2}" type="slidenum">
              <a:rPr lang="en-US">
                <a:solidFill>
                  <a:schemeClr val="tx1"/>
                </a:solidFill>
              </a:rPr>
              <a:pPr/>
              <a:t>184</a:t>
            </a:fld>
            <a:endParaRPr lang="en-US">
              <a:solidFill>
                <a:schemeClr val="tx1"/>
              </a:solidFill>
            </a:endParaRPr>
          </a:p>
        </p:txBody>
      </p:sp>
    </p:spTree>
    <p:custDataLst>
      <p:tags r:id="rId1"/>
    </p:custDataLst>
    <p:extLst>
      <p:ext uri="{BB962C8B-B14F-4D97-AF65-F5344CB8AC3E}">
        <p14:creationId xmlns:p14="http://schemas.microsoft.com/office/powerpoint/2010/main" val="8430413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23EE78-5DA6-41D0-A37E-269FEDAE8EC7}"/>
              </a:ext>
            </a:extLst>
          </p:cNvPr>
          <p:cNvSpPr>
            <a:spLocks noGrp="1"/>
          </p:cNvSpPr>
          <p:nvPr>
            <p:ph type="title" idx="4294967295"/>
          </p:nvPr>
        </p:nvSpPr>
        <p:spPr>
          <a:xfrm>
            <a:off x="4589052" y="62763"/>
            <a:ext cx="7602948" cy="753642"/>
          </a:xfrm>
        </p:spPr>
        <p:txBody>
          <a:bodyPr/>
          <a:lstStyle/>
          <a:p>
            <a:pPr algn="ctr" rtl="0" eaLnBrk="1" latinLnBrk="0" hangingPunct="1"/>
            <a:r>
              <a:rPr lang="en-US" sz="3600">
                <a:solidFill>
                  <a:srgbClr val="0070C0"/>
                </a:solidFill>
              </a:rPr>
              <a:t>PS-15</a:t>
            </a:r>
          </a:p>
          <a:p>
            <a:pPr algn="ctr"/>
            <a:endParaRPr lang="en-US"/>
          </a:p>
        </p:txBody>
      </p:sp>
      <p:sp>
        <p:nvSpPr>
          <p:cNvPr id="18" name="Title 1">
            <a:extLst>
              <a:ext uri="{FF2B5EF4-FFF2-40B4-BE49-F238E27FC236}">
                <a16:creationId xmlns:a16="http://schemas.microsoft.com/office/drawing/2014/main" id="{2596B865-EEB7-46FC-B5D5-74D7A0E61177}"/>
              </a:ext>
            </a:extLst>
          </p:cNvPr>
          <p:cNvSpPr txBox="1">
            <a:spLocks/>
          </p:cNvSpPr>
          <p:nvPr/>
        </p:nvSpPr>
        <p:spPr>
          <a:xfrm>
            <a:off x="4818065" y="730423"/>
            <a:ext cx="7159708" cy="508779"/>
          </a:xfrm>
          <a:prstGeom prst="rect">
            <a:avLst/>
          </a:prstGeom>
        </p:spPr>
        <p:txBody>
          <a:bodyPr anchor="t">
            <a:noAutofit/>
          </a:bodyPr>
          <a:lstStyle>
            <a:lvl1pPr algn="l" defTabSz="914400" rtl="0" eaLnBrk="1" latinLnBrk="0" hangingPunct="1">
              <a:spcBef>
                <a:spcPct val="0"/>
              </a:spcBef>
              <a:buNone/>
              <a:defRPr sz="4600" b="1" kern="1200">
                <a:solidFill>
                  <a:schemeClr val="tx1"/>
                </a:solidFill>
                <a:latin typeface="Arial Nova" panose="020B0504020202020204" pitchFamily="34" charset="0"/>
                <a:ea typeface="+mj-ea"/>
                <a:cs typeface="+mj-cs"/>
              </a:defRPr>
            </a:lvl1pPr>
          </a:lstStyle>
          <a:p>
            <a:pPr>
              <a:lnSpc>
                <a:spcPct val="90000"/>
              </a:lnSpc>
            </a:pPr>
            <a:r>
              <a:rPr lang="en-US" sz="2200" b="0"/>
              <a:t>1. What does the CEMS measure that PS-15 is used to certify?</a:t>
            </a:r>
          </a:p>
        </p:txBody>
      </p:sp>
      <p:sp>
        <p:nvSpPr>
          <p:cNvPr id="3" name="Rectangle: Rounded Corners 2">
            <a:extLst>
              <a:ext uri="{FF2B5EF4-FFF2-40B4-BE49-F238E27FC236}">
                <a16:creationId xmlns:a16="http://schemas.microsoft.com/office/drawing/2014/main" id="{E8172FE5-DABB-4F14-9C26-C9B62B8DD1D2}"/>
              </a:ext>
            </a:extLst>
          </p:cNvPr>
          <p:cNvSpPr/>
          <p:nvPr/>
        </p:nvSpPr>
        <p:spPr>
          <a:xfrm>
            <a:off x="6772025" y="1303257"/>
            <a:ext cx="2494766" cy="510537"/>
          </a:xfrm>
          <a:prstGeom prst="round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sz="2000" b="1">
                <a:latin typeface="Arial Nova" panose="020B0504020202020204" pitchFamily="34" charset="0"/>
              </a:rPr>
              <a:t>Check Answer</a:t>
            </a:r>
          </a:p>
        </p:txBody>
      </p:sp>
      <p:sp>
        <p:nvSpPr>
          <p:cNvPr id="39" name="Rectangle 38">
            <a:extLst>
              <a:ext uri="{FF2B5EF4-FFF2-40B4-BE49-F238E27FC236}">
                <a16:creationId xmlns:a16="http://schemas.microsoft.com/office/drawing/2014/main" id="{903A2C58-4F3F-48EB-90BB-0577A8ACABF4}"/>
              </a:ext>
            </a:extLst>
          </p:cNvPr>
          <p:cNvSpPr/>
          <p:nvPr/>
        </p:nvSpPr>
        <p:spPr>
          <a:xfrm>
            <a:off x="298756" y="1140291"/>
            <a:ext cx="3864014" cy="493170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nSpc>
                <a:spcPct val="90000"/>
              </a:lnSpc>
            </a:pPr>
            <a:r>
              <a:rPr lang="en-US" sz="2400">
                <a:solidFill>
                  <a:schemeClr val="tx2"/>
                </a:solidFill>
                <a:latin typeface="Arial Nova" panose="020B0504020202020204" pitchFamily="34" charset="0"/>
              </a:rPr>
              <a:t>1. The CEMS measures all HAPs, as well as volatile organic and inorganic species. </a:t>
            </a:r>
          </a:p>
        </p:txBody>
      </p:sp>
      <p:sp>
        <p:nvSpPr>
          <p:cNvPr id="14" name="Title 1">
            <a:extLst>
              <a:ext uri="{FF2B5EF4-FFF2-40B4-BE49-F238E27FC236}">
                <a16:creationId xmlns:a16="http://schemas.microsoft.com/office/drawing/2014/main" id="{DCD96783-28AD-41D5-AD7F-05BD9BC567FF}"/>
              </a:ext>
            </a:extLst>
          </p:cNvPr>
          <p:cNvSpPr txBox="1">
            <a:spLocks/>
          </p:cNvSpPr>
          <p:nvPr/>
        </p:nvSpPr>
        <p:spPr>
          <a:xfrm>
            <a:off x="4818065" y="2039837"/>
            <a:ext cx="7159708" cy="508779"/>
          </a:xfrm>
          <a:prstGeom prst="rect">
            <a:avLst/>
          </a:prstGeom>
        </p:spPr>
        <p:txBody>
          <a:bodyPr anchor="t">
            <a:noAutofit/>
          </a:bodyPr>
          <a:lstStyle>
            <a:lvl1pPr algn="l" defTabSz="914400" rtl="0" eaLnBrk="1" latinLnBrk="0" hangingPunct="1">
              <a:spcBef>
                <a:spcPct val="0"/>
              </a:spcBef>
              <a:buNone/>
              <a:defRPr sz="4600" b="1" kern="1200">
                <a:solidFill>
                  <a:schemeClr val="tx1"/>
                </a:solidFill>
                <a:latin typeface="Arial Nova" panose="020B0504020202020204" pitchFamily="34" charset="0"/>
                <a:ea typeface="+mj-ea"/>
                <a:cs typeface="+mj-cs"/>
              </a:defRPr>
            </a:lvl1pPr>
          </a:lstStyle>
          <a:p>
            <a:pPr>
              <a:lnSpc>
                <a:spcPct val="90000"/>
              </a:lnSpc>
            </a:pPr>
            <a:r>
              <a:rPr lang="en-US" sz="2200" b="0"/>
              <a:t>2. Which EPA FTIR reference method is associated with PS-15?</a:t>
            </a:r>
          </a:p>
          <a:p>
            <a:pPr>
              <a:lnSpc>
                <a:spcPct val="90000"/>
              </a:lnSpc>
            </a:pPr>
            <a:endParaRPr lang="en-US" sz="2200" b="0"/>
          </a:p>
        </p:txBody>
      </p:sp>
      <p:sp>
        <p:nvSpPr>
          <p:cNvPr id="30" name="Rectangle: Rounded Corners 29">
            <a:extLst>
              <a:ext uri="{FF2B5EF4-FFF2-40B4-BE49-F238E27FC236}">
                <a16:creationId xmlns:a16="http://schemas.microsoft.com/office/drawing/2014/main" id="{EC899349-A2DA-421F-A2D2-A25F8D0A857D}"/>
              </a:ext>
            </a:extLst>
          </p:cNvPr>
          <p:cNvSpPr/>
          <p:nvPr/>
        </p:nvSpPr>
        <p:spPr>
          <a:xfrm>
            <a:off x="5483184" y="2875904"/>
            <a:ext cx="2061339" cy="508779"/>
          </a:xfrm>
          <a:prstGeom prst="round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lang="en-US" sz="2000" b="1">
                <a:latin typeface="Arial Nova" panose="020B0504020202020204" pitchFamily="34" charset="0"/>
              </a:rPr>
              <a:t>A. 320</a:t>
            </a:r>
          </a:p>
        </p:txBody>
      </p:sp>
      <p:sp>
        <p:nvSpPr>
          <p:cNvPr id="33" name="Rectangle: Rounded Corners 32">
            <a:extLst>
              <a:ext uri="{FF2B5EF4-FFF2-40B4-BE49-F238E27FC236}">
                <a16:creationId xmlns:a16="http://schemas.microsoft.com/office/drawing/2014/main" id="{1037C144-4187-4F76-85AB-60F6A0D2327B}"/>
              </a:ext>
            </a:extLst>
          </p:cNvPr>
          <p:cNvSpPr/>
          <p:nvPr/>
        </p:nvSpPr>
        <p:spPr>
          <a:xfrm>
            <a:off x="5483183" y="3572917"/>
            <a:ext cx="2061339" cy="508779"/>
          </a:xfrm>
          <a:prstGeom prst="round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lang="en-US" sz="2000" b="1">
                <a:latin typeface="Arial Nova" panose="020B0504020202020204" pitchFamily="34" charset="0"/>
              </a:rPr>
              <a:t>B. 301</a:t>
            </a:r>
          </a:p>
        </p:txBody>
      </p:sp>
      <p:sp>
        <p:nvSpPr>
          <p:cNvPr id="34" name="Rectangle: Rounded Corners 33">
            <a:extLst>
              <a:ext uri="{FF2B5EF4-FFF2-40B4-BE49-F238E27FC236}">
                <a16:creationId xmlns:a16="http://schemas.microsoft.com/office/drawing/2014/main" id="{987B53C9-EF7C-464A-B8A7-EFFDD78F6E77}"/>
              </a:ext>
            </a:extLst>
          </p:cNvPr>
          <p:cNvSpPr/>
          <p:nvPr/>
        </p:nvSpPr>
        <p:spPr>
          <a:xfrm>
            <a:off x="8052845" y="2857577"/>
            <a:ext cx="2061339" cy="508779"/>
          </a:xfrm>
          <a:prstGeom prst="round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lang="en-US" sz="2000" b="1">
                <a:latin typeface="Arial Nova" panose="020B0504020202020204" pitchFamily="34" charset="0"/>
              </a:rPr>
              <a:t>C. 365</a:t>
            </a:r>
          </a:p>
        </p:txBody>
      </p:sp>
      <p:sp>
        <p:nvSpPr>
          <p:cNvPr id="35" name="Rectangle: Rounded Corners 34">
            <a:extLst>
              <a:ext uri="{FF2B5EF4-FFF2-40B4-BE49-F238E27FC236}">
                <a16:creationId xmlns:a16="http://schemas.microsoft.com/office/drawing/2014/main" id="{2B7F5EDF-4208-4481-941F-708C53F66CFD}"/>
              </a:ext>
            </a:extLst>
          </p:cNvPr>
          <p:cNvSpPr/>
          <p:nvPr/>
        </p:nvSpPr>
        <p:spPr>
          <a:xfrm>
            <a:off x="8052844" y="3572916"/>
            <a:ext cx="2061339" cy="508779"/>
          </a:xfrm>
          <a:prstGeom prst="round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000" b="1">
                <a:latin typeface="Arial Nova" panose="020B0504020202020204" pitchFamily="34" charset="0"/>
              </a:rPr>
              <a:t>D. 196</a:t>
            </a:r>
          </a:p>
        </p:txBody>
      </p:sp>
      <p:sp>
        <p:nvSpPr>
          <p:cNvPr id="24" name="Rectangle 23">
            <a:extLst>
              <a:ext uri="{FF2B5EF4-FFF2-40B4-BE49-F238E27FC236}">
                <a16:creationId xmlns:a16="http://schemas.microsoft.com/office/drawing/2014/main" id="{60630398-62B3-4928-832D-F001214A758C}"/>
              </a:ext>
            </a:extLst>
          </p:cNvPr>
          <p:cNvSpPr/>
          <p:nvPr/>
        </p:nvSpPr>
        <p:spPr>
          <a:xfrm>
            <a:off x="298756" y="1165219"/>
            <a:ext cx="3864014" cy="493170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nSpc>
                <a:spcPct val="90000"/>
              </a:lnSpc>
            </a:pPr>
            <a:r>
              <a:rPr lang="en-US" sz="2400">
                <a:solidFill>
                  <a:srgbClr val="000000"/>
                </a:solidFill>
                <a:latin typeface="Arial Nova" panose="020B0504020202020204" pitchFamily="34" charset="0"/>
              </a:rPr>
              <a:t>2. B. EPA FTIR reference method 301 is associated with PS-15.</a:t>
            </a:r>
            <a:endParaRPr lang="en-US" sz="2400">
              <a:solidFill>
                <a:schemeClr val="tx2"/>
              </a:solidFill>
              <a:latin typeface="Arial Nova" panose="020B0504020202020204" pitchFamily="34" charset="0"/>
            </a:endParaRPr>
          </a:p>
        </p:txBody>
      </p:sp>
      <p:sp>
        <p:nvSpPr>
          <p:cNvPr id="21" name="Title 1">
            <a:extLst>
              <a:ext uri="{FF2B5EF4-FFF2-40B4-BE49-F238E27FC236}">
                <a16:creationId xmlns:a16="http://schemas.microsoft.com/office/drawing/2014/main" id="{0FAC1856-9808-4D92-A57A-5553BD2902D1}"/>
              </a:ext>
            </a:extLst>
          </p:cNvPr>
          <p:cNvSpPr txBox="1">
            <a:spLocks/>
          </p:cNvSpPr>
          <p:nvPr/>
        </p:nvSpPr>
        <p:spPr>
          <a:xfrm>
            <a:off x="4877963" y="4439708"/>
            <a:ext cx="7159708" cy="508780"/>
          </a:xfrm>
          <a:prstGeom prst="rect">
            <a:avLst/>
          </a:prstGeom>
        </p:spPr>
        <p:txBody>
          <a:bodyPr anchor="t">
            <a:noAutofit/>
          </a:bodyPr>
          <a:lstStyle>
            <a:lvl1pPr algn="l" defTabSz="914400" rtl="0" eaLnBrk="1" latinLnBrk="0" hangingPunct="1">
              <a:spcBef>
                <a:spcPct val="0"/>
              </a:spcBef>
              <a:buNone/>
              <a:defRPr sz="4600" b="1" kern="1200">
                <a:solidFill>
                  <a:schemeClr val="tx1"/>
                </a:solidFill>
                <a:latin typeface="Arial Nova" panose="020B0504020202020204" pitchFamily="34" charset="0"/>
                <a:ea typeface="+mj-ea"/>
                <a:cs typeface="+mj-cs"/>
              </a:defRPr>
            </a:lvl1pPr>
          </a:lstStyle>
          <a:p>
            <a:pPr>
              <a:lnSpc>
                <a:spcPct val="90000"/>
              </a:lnSpc>
            </a:pPr>
            <a:r>
              <a:rPr lang="en-US" sz="2200" b="0"/>
              <a:t>3. Which technique is used by PS-15?</a:t>
            </a:r>
          </a:p>
        </p:txBody>
      </p:sp>
      <p:sp>
        <p:nvSpPr>
          <p:cNvPr id="4" name="Rectangle: Rounded Corners 3">
            <a:extLst>
              <a:ext uri="{FF2B5EF4-FFF2-40B4-BE49-F238E27FC236}">
                <a16:creationId xmlns:a16="http://schemas.microsoft.com/office/drawing/2014/main" id="{FC69FBDD-51CD-4571-9734-7FBEA92CF9BC}"/>
              </a:ext>
            </a:extLst>
          </p:cNvPr>
          <p:cNvSpPr/>
          <p:nvPr/>
        </p:nvSpPr>
        <p:spPr>
          <a:xfrm>
            <a:off x="4974863" y="4950537"/>
            <a:ext cx="3077982" cy="508779"/>
          </a:xfrm>
          <a:prstGeom prst="round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000" b="1">
                <a:latin typeface="Arial Nova" panose="020B0504020202020204" pitchFamily="34" charset="0"/>
              </a:rPr>
              <a:t>A</a:t>
            </a:r>
            <a:r>
              <a:rPr lang="en-US" sz="2000" b="1">
                <a:solidFill>
                  <a:schemeClr val="bg1"/>
                </a:solidFill>
                <a:latin typeface="Arial Nova" panose="020B0504020202020204" pitchFamily="34" charset="0"/>
              </a:rPr>
              <a:t>.  Integrated sampling</a:t>
            </a:r>
            <a:endParaRPr lang="en-US" sz="2000" b="1">
              <a:latin typeface="Arial Nova" panose="020B0504020202020204" pitchFamily="34" charset="0"/>
            </a:endParaRPr>
          </a:p>
        </p:txBody>
      </p:sp>
      <p:sp>
        <p:nvSpPr>
          <p:cNvPr id="29" name="Rectangle: Rounded Corners 28">
            <a:extLst>
              <a:ext uri="{FF2B5EF4-FFF2-40B4-BE49-F238E27FC236}">
                <a16:creationId xmlns:a16="http://schemas.microsoft.com/office/drawing/2014/main" id="{21DFCCC3-BF23-4B6F-B07A-ABC853FCFEA3}"/>
              </a:ext>
            </a:extLst>
          </p:cNvPr>
          <p:cNvSpPr/>
          <p:nvPr/>
        </p:nvSpPr>
        <p:spPr>
          <a:xfrm>
            <a:off x="4974863" y="5618798"/>
            <a:ext cx="3077982" cy="508779"/>
          </a:xfrm>
          <a:prstGeom prst="round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000" b="1">
                <a:latin typeface="Arial Nova" panose="020B0504020202020204" pitchFamily="34" charset="0"/>
              </a:rPr>
              <a:t>B</a:t>
            </a:r>
            <a:r>
              <a:rPr lang="en-US" sz="2000" b="1">
                <a:solidFill>
                  <a:schemeClr val="bg1"/>
                </a:solidFill>
                <a:latin typeface="Arial Nova" panose="020B0504020202020204" pitchFamily="34" charset="0"/>
              </a:rPr>
              <a:t>.  FTIR</a:t>
            </a:r>
          </a:p>
        </p:txBody>
      </p:sp>
      <p:sp>
        <p:nvSpPr>
          <p:cNvPr id="31" name="Rectangle: Rounded Corners 30">
            <a:extLst>
              <a:ext uri="{FF2B5EF4-FFF2-40B4-BE49-F238E27FC236}">
                <a16:creationId xmlns:a16="http://schemas.microsoft.com/office/drawing/2014/main" id="{494B54A9-EF3E-4D92-9944-CB7167FBC7EF}"/>
              </a:ext>
            </a:extLst>
          </p:cNvPr>
          <p:cNvSpPr/>
          <p:nvPr/>
        </p:nvSpPr>
        <p:spPr>
          <a:xfrm>
            <a:off x="8397919" y="4932726"/>
            <a:ext cx="3077982" cy="508779"/>
          </a:xfrm>
          <a:prstGeom prst="round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lang="en-US" sz="2000" b="1">
                <a:latin typeface="Arial Nova" panose="020B0504020202020204" pitchFamily="34" charset="0"/>
              </a:rPr>
              <a:t>C</a:t>
            </a:r>
            <a:r>
              <a:rPr lang="en-US" sz="2000" b="1">
                <a:solidFill>
                  <a:schemeClr val="bg1"/>
                </a:solidFill>
                <a:latin typeface="Arial Nova" panose="020B0504020202020204" pitchFamily="34" charset="0"/>
              </a:rPr>
              <a:t>.  Grab Sampling </a:t>
            </a:r>
          </a:p>
        </p:txBody>
      </p:sp>
      <p:sp>
        <p:nvSpPr>
          <p:cNvPr id="32" name="Rectangle: Rounded Corners 31">
            <a:extLst>
              <a:ext uri="{FF2B5EF4-FFF2-40B4-BE49-F238E27FC236}">
                <a16:creationId xmlns:a16="http://schemas.microsoft.com/office/drawing/2014/main" id="{341FFDC4-7F85-4768-9791-A5D0D16754B3}"/>
              </a:ext>
            </a:extLst>
          </p:cNvPr>
          <p:cNvSpPr/>
          <p:nvPr/>
        </p:nvSpPr>
        <p:spPr>
          <a:xfrm>
            <a:off x="8390526" y="5588145"/>
            <a:ext cx="3077982" cy="508779"/>
          </a:xfrm>
          <a:prstGeom prst="round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000" b="1">
                <a:latin typeface="Arial Nova" panose="020B0504020202020204" pitchFamily="34" charset="0"/>
              </a:rPr>
              <a:t>D</a:t>
            </a:r>
            <a:r>
              <a:rPr lang="en-US" sz="2000" b="1">
                <a:solidFill>
                  <a:schemeClr val="bg1"/>
                </a:solidFill>
                <a:latin typeface="Arial Nova" panose="020B0504020202020204" pitchFamily="34" charset="0"/>
              </a:rPr>
              <a:t>.  CEMS as RM</a:t>
            </a:r>
          </a:p>
        </p:txBody>
      </p:sp>
      <p:sp>
        <p:nvSpPr>
          <p:cNvPr id="37" name="Rectangle 36">
            <a:extLst>
              <a:ext uri="{FF2B5EF4-FFF2-40B4-BE49-F238E27FC236}">
                <a16:creationId xmlns:a16="http://schemas.microsoft.com/office/drawing/2014/main" id="{D787F20A-8806-42C9-B4B9-326532E19844}"/>
              </a:ext>
            </a:extLst>
          </p:cNvPr>
          <p:cNvSpPr/>
          <p:nvPr/>
        </p:nvSpPr>
        <p:spPr>
          <a:xfrm>
            <a:off x="308580" y="1152755"/>
            <a:ext cx="3864014" cy="493170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nSpc>
                <a:spcPct val="90000"/>
              </a:lnSpc>
            </a:pPr>
            <a:r>
              <a:rPr lang="en-US" sz="2400">
                <a:solidFill>
                  <a:srgbClr val="000000"/>
                </a:solidFill>
                <a:latin typeface="Arial Nova" panose="020B0504020202020204" pitchFamily="34" charset="0"/>
              </a:rPr>
              <a:t>3. B. FTIR is a technique used by PS-15.</a:t>
            </a:r>
            <a:endParaRPr lang="en-US" sz="2400">
              <a:solidFill>
                <a:schemeClr val="tx2"/>
              </a:solidFill>
              <a:latin typeface="Arial Nova" panose="020B0504020202020204" pitchFamily="34" charset="0"/>
            </a:endParaRPr>
          </a:p>
        </p:txBody>
      </p:sp>
      <p:sp>
        <p:nvSpPr>
          <p:cNvPr id="25" name="Slide Number Placeholder 3">
            <a:extLst>
              <a:ext uri="{FF2B5EF4-FFF2-40B4-BE49-F238E27FC236}">
                <a16:creationId xmlns:a16="http://schemas.microsoft.com/office/drawing/2014/main" id="{A5FF6D03-5C8B-4C86-B96D-B9D1ED0FB4B1}"/>
              </a:ext>
            </a:extLst>
          </p:cNvPr>
          <p:cNvSpPr>
            <a:spLocks noGrp="1"/>
          </p:cNvSpPr>
          <p:nvPr>
            <p:ph type="sldNum" sz="quarter" idx="4"/>
          </p:nvPr>
        </p:nvSpPr>
        <p:spPr>
          <a:prstGeom prst="rect">
            <a:avLst/>
          </a:prstGeom>
        </p:spPr>
        <p:txBody>
          <a:bodyPr anchor="ctr">
            <a:normAutofit/>
          </a:bodyPr>
          <a:lstStyle/>
          <a:p>
            <a:pPr>
              <a:spcAft>
                <a:spcPts val="600"/>
              </a:spcAft>
            </a:pPr>
            <a:fld id="{9F6A1695-EE1A-47E5-B690-CB114231B8B2}" type="slidenum">
              <a:rPr lang="en-US" smtClean="0"/>
              <a:pPr>
                <a:spcAft>
                  <a:spcPts val="600"/>
                </a:spcAft>
              </a:pPr>
              <a:t>185</a:t>
            </a:fld>
            <a:endParaRPr lang="en-US"/>
          </a:p>
        </p:txBody>
      </p:sp>
    </p:spTree>
    <p:custDataLst>
      <p:tags r:id="rId1"/>
    </p:custDataLst>
    <p:extLst>
      <p:ext uri="{BB962C8B-B14F-4D97-AF65-F5344CB8AC3E}">
        <p14:creationId xmlns:p14="http://schemas.microsoft.com/office/powerpoint/2010/main" val="174847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mph" presetSubtype="1" nodeType="clickEffect">
                                  <p:stCondLst>
                                    <p:cond delay="0"/>
                                  </p:stCondLst>
                                  <p:childTnLst>
                                    <p:set>
                                      <p:cBhvr>
                                        <p:cTn id="6" dur="indefinite"/>
                                        <p:tgtEl>
                                          <p:spTgt spid="3"/>
                                        </p:tgtEl>
                                        <p:attrNameLst>
                                          <p:attrName>fillcolor</p:attrName>
                                        </p:attrNameLst>
                                      </p:cBhvr>
                                      <p:to>
                                        <p:clrVal>
                                          <a:schemeClr val="accent1"/>
                                        </p:clrVal>
                                      </p:to>
                                    </p:set>
                                    <p:set>
                                      <p:cBhvr>
                                        <p:cTn id="7" dur="indefinite"/>
                                        <p:tgtEl>
                                          <p:spTgt spid="3"/>
                                        </p:tgtEl>
                                        <p:attrNameLst>
                                          <p:attrName>fill.type</p:attrName>
                                        </p:attrNameLst>
                                      </p:cBhvr>
                                      <p:to>
                                        <p:strVal val="solid"/>
                                      </p:to>
                                    </p:set>
                                    <p:set>
                                      <p:cBhvr>
                                        <p:cTn id="8" dur="indefinite"/>
                                        <p:tgtEl>
                                          <p:spTgt spid="3"/>
                                        </p:tgtEl>
                                        <p:attrNameLst>
                                          <p:attrName>fill.on</p:attrName>
                                        </p:attrNameLst>
                                      </p:cBhvr>
                                      <p:to>
                                        <p:strVal val="true"/>
                                      </p:to>
                                    </p:set>
                                  </p:childTnLst>
                                </p:cTn>
                              </p:par>
                              <p:par>
                                <p:cTn id="9" presetID="53" presetClass="entr" presetSubtype="16" fill="hold" grpId="0" nodeType="withEffect">
                                  <p:stCondLst>
                                    <p:cond delay="0"/>
                                  </p:stCondLst>
                                  <p:childTnLst>
                                    <p:set>
                                      <p:cBhvr>
                                        <p:cTn id="10" dur="1" fill="hold">
                                          <p:stCondLst>
                                            <p:cond delay="0"/>
                                          </p:stCondLst>
                                        </p:cTn>
                                        <p:tgtEl>
                                          <p:spTgt spid="39"/>
                                        </p:tgtEl>
                                        <p:attrNameLst>
                                          <p:attrName>style.visibility</p:attrName>
                                        </p:attrNameLst>
                                      </p:cBhvr>
                                      <p:to>
                                        <p:strVal val="visible"/>
                                      </p:to>
                                    </p:set>
                                    <p:anim calcmode="lin" valueType="num">
                                      <p:cBhvr>
                                        <p:cTn id="11" dur="500" fill="hold"/>
                                        <p:tgtEl>
                                          <p:spTgt spid="39"/>
                                        </p:tgtEl>
                                        <p:attrNameLst>
                                          <p:attrName>ppt_w</p:attrName>
                                        </p:attrNameLst>
                                      </p:cBhvr>
                                      <p:tavLst>
                                        <p:tav tm="0">
                                          <p:val>
                                            <p:fltVal val="0"/>
                                          </p:val>
                                        </p:tav>
                                        <p:tav tm="100000">
                                          <p:val>
                                            <p:strVal val="#ppt_w"/>
                                          </p:val>
                                        </p:tav>
                                      </p:tavLst>
                                    </p:anim>
                                    <p:anim calcmode="lin" valueType="num">
                                      <p:cBhvr>
                                        <p:cTn id="12" dur="500" fill="hold"/>
                                        <p:tgtEl>
                                          <p:spTgt spid="39"/>
                                        </p:tgtEl>
                                        <p:attrNameLst>
                                          <p:attrName>ppt_h</p:attrName>
                                        </p:attrNameLst>
                                      </p:cBhvr>
                                      <p:tavLst>
                                        <p:tav tm="0">
                                          <p:val>
                                            <p:fltVal val="0"/>
                                          </p:val>
                                        </p:tav>
                                        <p:tav tm="100000">
                                          <p:val>
                                            <p:strVal val="#ppt_h"/>
                                          </p:val>
                                        </p:tav>
                                      </p:tavLst>
                                    </p:anim>
                                    <p:animEffect transition="in" filter="fade">
                                      <p:cBhvr>
                                        <p:cTn id="13" dur="500"/>
                                        <p:tgtEl>
                                          <p:spTgt spid="39"/>
                                        </p:tgtEl>
                                      </p:cBhvr>
                                    </p:animEffect>
                                  </p:childTnLst>
                                  <p:subTnLst>
                                    <p:set>
                                      <p:cBhvr override="childStyle">
                                        <p:cTn dur="1" fill="hold" display="0" masterRel="nextClick" afterEffect="1"/>
                                        <p:tgtEl>
                                          <p:spTgt spid="39"/>
                                        </p:tgtEl>
                                        <p:attrNameLst>
                                          <p:attrName>style.visibility</p:attrName>
                                        </p:attrNameLst>
                                      </p:cBhvr>
                                      <p:to>
                                        <p:strVal val="hidden"/>
                                      </p:to>
                                    </p:set>
                                  </p:subTnLst>
                                </p:cTn>
                              </p:par>
                            </p:childTnLst>
                          </p:cTn>
                        </p:par>
                      </p:childTnLst>
                    </p:cTn>
                  </p:par>
                  <p:par>
                    <p:cTn id="14" fill="hold">
                      <p:stCondLst>
                        <p:cond delay="indefinite"/>
                      </p:stCondLst>
                      <p:childTnLst>
                        <p:par>
                          <p:cTn id="15" fill="hold">
                            <p:stCondLst>
                              <p:cond delay="0"/>
                            </p:stCondLst>
                            <p:childTnLst>
                              <p:par>
                                <p:cTn id="16" presetID="1" presetClass="emph" presetSubtype="1" nodeType="clickEffect">
                                  <p:stCondLst>
                                    <p:cond delay="0"/>
                                  </p:stCondLst>
                                  <p:childTnLst>
                                    <p:set>
                                      <p:cBhvr>
                                        <p:cTn id="17" dur="indefinite"/>
                                        <p:tgtEl>
                                          <p:spTgt spid="33"/>
                                        </p:tgtEl>
                                        <p:attrNameLst>
                                          <p:attrName>fillcolor</p:attrName>
                                        </p:attrNameLst>
                                      </p:cBhvr>
                                      <p:to>
                                        <p:clrVal>
                                          <a:schemeClr val="accent1"/>
                                        </p:clrVal>
                                      </p:to>
                                    </p:set>
                                    <p:set>
                                      <p:cBhvr>
                                        <p:cTn id="18" dur="indefinite"/>
                                        <p:tgtEl>
                                          <p:spTgt spid="33"/>
                                        </p:tgtEl>
                                        <p:attrNameLst>
                                          <p:attrName>fill.type</p:attrName>
                                        </p:attrNameLst>
                                      </p:cBhvr>
                                      <p:to>
                                        <p:strVal val="solid"/>
                                      </p:to>
                                    </p:set>
                                    <p:set>
                                      <p:cBhvr>
                                        <p:cTn id="19" dur="indefinite"/>
                                        <p:tgtEl>
                                          <p:spTgt spid="33"/>
                                        </p:tgtEl>
                                        <p:attrNameLst>
                                          <p:attrName>fill.on</p:attrName>
                                        </p:attrNameLst>
                                      </p:cBhvr>
                                      <p:to>
                                        <p:strVal val="true"/>
                                      </p:to>
                                    </p:set>
                                  </p:childTnLst>
                                </p:cTn>
                              </p:par>
                              <p:par>
                                <p:cTn id="20" presetID="53" presetClass="entr" presetSubtype="16" fill="hold" grpId="0" nodeType="withEffect">
                                  <p:stCondLst>
                                    <p:cond delay="0"/>
                                  </p:stCondLst>
                                  <p:childTnLst>
                                    <p:set>
                                      <p:cBhvr>
                                        <p:cTn id="21" dur="1" fill="hold">
                                          <p:stCondLst>
                                            <p:cond delay="0"/>
                                          </p:stCondLst>
                                        </p:cTn>
                                        <p:tgtEl>
                                          <p:spTgt spid="24"/>
                                        </p:tgtEl>
                                        <p:attrNameLst>
                                          <p:attrName>style.visibility</p:attrName>
                                        </p:attrNameLst>
                                      </p:cBhvr>
                                      <p:to>
                                        <p:strVal val="visible"/>
                                      </p:to>
                                    </p:set>
                                    <p:anim calcmode="lin" valueType="num">
                                      <p:cBhvr>
                                        <p:cTn id="22" dur="500" fill="hold"/>
                                        <p:tgtEl>
                                          <p:spTgt spid="24"/>
                                        </p:tgtEl>
                                        <p:attrNameLst>
                                          <p:attrName>ppt_w</p:attrName>
                                        </p:attrNameLst>
                                      </p:cBhvr>
                                      <p:tavLst>
                                        <p:tav tm="0">
                                          <p:val>
                                            <p:fltVal val="0"/>
                                          </p:val>
                                        </p:tav>
                                        <p:tav tm="100000">
                                          <p:val>
                                            <p:strVal val="#ppt_w"/>
                                          </p:val>
                                        </p:tav>
                                      </p:tavLst>
                                    </p:anim>
                                    <p:anim calcmode="lin" valueType="num">
                                      <p:cBhvr>
                                        <p:cTn id="23" dur="500" fill="hold"/>
                                        <p:tgtEl>
                                          <p:spTgt spid="24"/>
                                        </p:tgtEl>
                                        <p:attrNameLst>
                                          <p:attrName>ppt_h</p:attrName>
                                        </p:attrNameLst>
                                      </p:cBhvr>
                                      <p:tavLst>
                                        <p:tav tm="0">
                                          <p:val>
                                            <p:fltVal val="0"/>
                                          </p:val>
                                        </p:tav>
                                        <p:tav tm="100000">
                                          <p:val>
                                            <p:strVal val="#ppt_h"/>
                                          </p:val>
                                        </p:tav>
                                      </p:tavLst>
                                    </p:anim>
                                    <p:animEffect transition="in" filter="fade">
                                      <p:cBhvr>
                                        <p:cTn id="24" dur="500"/>
                                        <p:tgtEl>
                                          <p:spTgt spid="24"/>
                                        </p:tgtEl>
                                      </p:cBhvr>
                                    </p:animEffect>
                                  </p:childTnLst>
                                  <p:subTnLst>
                                    <p:set>
                                      <p:cBhvr override="childStyle">
                                        <p:cTn dur="1" fill="hold" display="0" masterRel="nextClick" afterEffect="1"/>
                                        <p:tgtEl>
                                          <p:spTgt spid="24"/>
                                        </p:tgtEl>
                                        <p:attrNameLst>
                                          <p:attrName>style.visibility</p:attrName>
                                        </p:attrNameLst>
                                      </p:cBhvr>
                                      <p:to>
                                        <p:strVal val="hidden"/>
                                      </p:to>
                                    </p:set>
                                  </p:subTnLst>
                                </p:cTn>
                              </p:par>
                            </p:childTnLst>
                          </p:cTn>
                        </p:par>
                      </p:childTnLst>
                    </p:cTn>
                  </p:par>
                  <p:par>
                    <p:cTn id="25" fill="hold">
                      <p:stCondLst>
                        <p:cond delay="indefinite"/>
                      </p:stCondLst>
                      <p:childTnLst>
                        <p:par>
                          <p:cTn id="26" fill="hold">
                            <p:stCondLst>
                              <p:cond delay="0"/>
                            </p:stCondLst>
                            <p:childTnLst>
                              <p:par>
                                <p:cTn id="27" presetID="1" presetClass="emph" presetSubtype="1" nodeType="clickEffect">
                                  <p:stCondLst>
                                    <p:cond delay="0"/>
                                  </p:stCondLst>
                                  <p:childTnLst>
                                    <p:set>
                                      <p:cBhvr>
                                        <p:cTn id="28" dur="indefinite"/>
                                        <p:tgtEl>
                                          <p:spTgt spid="29"/>
                                        </p:tgtEl>
                                        <p:attrNameLst>
                                          <p:attrName>fillcolor</p:attrName>
                                        </p:attrNameLst>
                                      </p:cBhvr>
                                      <p:to>
                                        <p:clrVal>
                                          <a:schemeClr val="accent1"/>
                                        </p:clrVal>
                                      </p:to>
                                    </p:set>
                                    <p:set>
                                      <p:cBhvr>
                                        <p:cTn id="29" dur="indefinite"/>
                                        <p:tgtEl>
                                          <p:spTgt spid="29"/>
                                        </p:tgtEl>
                                        <p:attrNameLst>
                                          <p:attrName>fill.type</p:attrName>
                                        </p:attrNameLst>
                                      </p:cBhvr>
                                      <p:to>
                                        <p:strVal val="solid"/>
                                      </p:to>
                                    </p:set>
                                    <p:set>
                                      <p:cBhvr>
                                        <p:cTn id="30" dur="indefinite"/>
                                        <p:tgtEl>
                                          <p:spTgt spid="29"/>
                                        </p:tgtEl>
                                        <p:attrNameLst>
                                          <p:attrName>fill.on</p:attrName>
                                        </p:attrNameLst>
                                      </p:cBhvr>
                                      <p:to>
                                        <p:strVal val="true"/>
                                      </p:to>
                                    </p:set>
                                  </p:childTnLst>
                                </p:cTn>
                              </p:par>
                              <p:par>
                                <p:cTn id="31" presetID="53" presetClass="entr" presetSubtype="16" fill="hold" grpId="0" nodeType="withEffect">
                                  <p:stCondLst>
                                    <p:cond delay="0"/>
                                  </p:stCondLst>
                                  <p:childTnLst>
                                    <p:set>
                                      <p:cBhvr>
                                        <p:cTn id="32" dur="1" fill="hold">
                                          <p:stCondLst>
                                            <p:cond delay="0"/>
                                          </p:stCondLst>
                                        </p:cTn>
                                        <p:tgtEl>
                                          <p:spTgt spid="37"/>
                                        </p:tgtEl>
                                        <p:attrNameLst>
                                          <p:attrName>style.visibility</p:attrName>
                                        </p:attrNameLst>
                                      </p:cBhvr>
                                      <p:to>
                                        <p:strVal val="visible"/>
                                      </p:to>
                                    </p:set>
                                    <p:anim calcmode="lin" valueType="num">
                                      <p:cBhvr>
                                        <p:cTn id="33" dur="500" fill="hold"/>
                                        <p:tgtEl>
                                          <p:spTgt spid="37"/>
                                        </p:tgtEl>
                                        <p:attrNameLst>
                                          <p:attrName>ppt_w</p:attrName>
                                        </p:attrNameLst>
                                      </p:cBhvr>
                                      <p:tavLst>
                                        <p:tav tm="0">
                                          <p:val>
                                            <p:fltVal val="0"/>
                                          </p:val>
                                        </p:tav>
                                        <p:tav tm="100000">
                                          <p:val>
                                            <p:strVal val="#ppt_w"/>
                                          </p:val>
                                        </p:tav>
                                      </p:tavLst>
                                    </p:anim>
                                    <p:anim calcmode="lin" valueType="num">
                                      <p:cBhvr>
                                        <p:cTn id="34" dur="500" fill="hold"/>
                                        <p:tgtEl>
                                          <p:spTgt spid="37"/>
                                        </p:tgtEl>
                                        <p:attrNameLst>
                                          <p:attrName>ppt_h</p:attrName>
                                        </p:attrNameLst>
                                      </p:cBhvr>
                                      <p:tavLst>
                                        <p:tav tm="0">
                                          <p:val>
                                            <p:fltVal val="0"/>
                                          </p:val>
                                        </p:tav>
                                        <p:tav tm="100000">
                                          <p:val>
                                            <p:strVal val="#ppt_h"/>
                                          </p:val>
                                        </p:tav>
                                      </p:tavLst>
                                    </p:anim>
                                    <p:animEffect transition="in" filter="fade">
                                      <p:cBhvr>
                                        <p:cTn id="35"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animBg="1"/>
      <p:bldP spid="24" grpId="0" animBg="1"/>
      <p:bldP spid="37" grpId="0" animBg="1"/>
    </p:bldLst>
  </p:timing>
</p:sld>
</file>

<file path=ppt/slides/slide1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5623B2F6-2999-404A-A36A-A477246C462C}"/>
              </a:ext>
            </a:extLst>
          </p:cNvPr>
          <p:cNvSpPr>
            <a:spLocks noGrp="1"/>
          </p:cNvSpPr>
          <p:nvPr>
            <p:ph type="title"/>
          </p:nvPr>
        </p:nvSpPr>
        <p:spPr>
          <a:xfrm>
            <a:off x="572211" y="1317466"/>
            <a:ext cx="4108174" cy="4320388"/>
          </a:xfrm>
        </p:spPr>
        <p:txBody>
          <a:bodyPr/>
          <a:lstStyle/>
          <a:p>
            <a:r>
              <a:rPr lang="en-US" sz="3600"/>
              <a:t>Performance Specification 16</a:t>
            </a:r>
            <a:br>
              <a:rPr lang="en-US" sz="3600"/>
            </a:br>
            <a:r>
              <a:rPr lang="en-US" sz="3600"/>
              <a:t>(PS-16)</a:t>
            </a:r>
            <a:br>
              <a:rPr lang="en-US" sz="3600"/>
            </a:br>
            <a:br>
              <a:rPr lang="en-US" sz="3600"/>
            </a:br>
            <a:br>
              <a:rPr lang="en-US" sz="1600"/>
            </a:br>
            <a:r>
              <a:rPr lang="en-US" sz="2400"/>
              <a:t>Specifications and Test Procedures for Predictive Emission Monitoring Systems (PEMS) in Stationary Sources</a:t>
            </a:r>
            <a:br>
              <a:rPr lang="en-US" sz="2400"/>
            </a:br>
            <a:br>
              <a:rPr lang="en-US" sz="2400"/>
            </a:br>
            <a:endParaRPr lang="en-US" sz="1600"/>
          </a:p>
        </p:txBody>
      </p:sp>
      <p:sp>
        <p:nvSpPr>
          <p:cNvPr id="8" name="Slide Number Placeholder 3">
            <a:extLst>
              <a:ext uri="{FF2B5EF4-FFF2-40B4-BE49-F238E27FC236}">
                <a16:creationId xmlns:a16="http://schemas.microsoft.com/office/drawing/2014/main" id="{CA0465E4-C703-46A7-927C-5BC8FB119DA7}"/>
              </a:ext>
            </a:extLst>
          </p:cNvPr>
          <p:cNvSpPr txBox="1">
            <a:spLocks/>
          </p:cNvSpPr>
          <p:nvPr/>
        </p:nvSpPr>
        <p:spPr>
          <a:xfrm>
            <a:off x="9179694" y="6405885"/>
            <a:ext cx="2743200" cy="365125"/>
          </a:xfrm>
          <a:prstGeom prst="rect">
            <a:avLst/>
          </a:prstGeom>
        </p:spPr>
        <p:txBody>
          <a:bodyPr vert="horz" lIns="91440" tIns="45720" rIns="91440" bIns="45720" rtlCol="0" anchor="ctr">
            <a:normAutofit/>
          </a:bodyPr>
          <a:lstStyle>
            <a:defPPr>
              <a:defRPr lang="en-US"/>
            </a:defPPr>
            <a:lvl1pPr algn="r">
              <a:spcAft>
                <a:spcPts val="600"/>
              </a:spcAft>
              <a:defRPr lang="en-US" sz="1200" smtClean="0">
                <a:solidFill>
                  <a:schemeClr val="tx1">
                    <a:tint val="75000"/>
                  </a:schemeClr>
                </a:solidFill>
                <a:latin typeface="Arial Nova" panose="020B05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F6A1695-EE1A-47E5-B690-CB114231B8B2}" type="slidenum">
              <a:rPr lang="en-US"/>
              <a:pPr/>
              <a:t>186</a:t>
            </a:fld>
            <a:endParaRPr lang="en-US"/>
          </a:p>
        </p:txBody>
      </p:sp>
      <p:pic>
        <p:nvPicPr>
          <p:cNvPr id="6" name="Picture 5" descr="A smoke stack">
            <a:extLst>
              <a:ext uri="{FF2B5EF4-FFF2-40B4-BE49-F238E27FC236}">
                <a16:creationId xmlns:a16="http://schemas.microsoft.com/office/drawing/2014/main" id="{1DD8E591-A32D-4C79-9F2E-1ABA69E525D9}"/>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5400000">
            <a:off x="5536207" y="1143767"/>
            <a:ext cx="5533225" cy="4149919"/>
          </a:xfrm>
          <a:prstGeom prst="rect">
            <a:avLst/>
          </a:prstGeom>
        </p:spPr>
      </p:pic>
    </p:spTree>
    <p:custDataLst>
      <p:tags r:id="rId1"/>
    </p:custDataLst>
    <p:extLst>
      <p:ext uri="{BB962C8B-B14F-4D97-AF65-F5344CB8AC3E}">
        <p14:creationId xmlns:p14="http://schemas.microsoft.com/office/powerpoint/2010/main" val="11830486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269107" y="276088"/>
            <a:ext cx="11656194" cy="753642"/>
          </a:xfrm>
        </p:spPr>
        <p:txBody>
          <a:bodyPr anchor="t">
            <a:normAutofit/>
          </a:bodyPr>
          <a:lstStyle/>
          <a:p>
            <a:pPr>
              <a:lnSpc>
                <a:spcPct val="90000"/>
              </a:lnSpc>
            </a:pPr>
            <a:r>
              <a:rPr lang="en-US"/>
              <a:t>What is a PEMS?</a:t>
            </a:r>
          </a:p>
        </p:txBody>
      </p:sp>
      <p:sp>
        <p:nvSpPr>
          <p:cNvPr id="4" name="Content Placeholder 3"/>
          <p:cNvSpPr>
            <a:spLocks noGrp="1"/>
          </p:cNvSpPr>
          <p:nvPr>
            <p:ph sz="half" idx="2"/>
          </p:nvPr>
        </p:nvSpPr>
        <p:spPr>
          <a:xfrm>
            <a:off x="269107" y="1556281"/>
            <a:ext cx="5524500" cy="4620682"/>
          </a:xfrm>
        </p:spPr>
        <p:txBody>
          <a:bodyPr>
            <a:normAutofit/>
          </a:bodyPr>
          <a:lstStyle/>
          <a:p>
            <a:pPr marL="342900" indent="-342900">
              <a:buFont typeface="Arial" panose="020B0604020202020204" pitchFamily="34" charset="0"/>
              <a:buChar char="•"/>
            </a:pPr>
            <a:r>
              <a:rPr lang="en-US"/>
              <a:t>PEMS refers to all the equipment that is required to predict an emission concentration or emission rate.</a:t>
            </a:r>
          </a:p>
          <a:p>
            <a:pPr marL="342900" indent="-342900">
              <a:buFont typeface="Arial" panose="020B0604020202020204" pitchFamily="34" charset="0"/>
              <a:buChar char="•"/>
            </a:pPr>
            <a:r>
              <a:rPr lang="en-US"/>
              <a:t>Unlike a CEMS which uses sampling and analytical equipment to directly measure specific pollutant concentrations, a PEMS uses the continuous measurement of selected plant parameters and plant operating conditions with a software-based system of mathematical models to determine the pollutant emissions. </a:t>
            </a:r>
          </a:p>
          <a:p>
            <a:pPr marL="0" indent="0">
              <a:buNone/>
            </a:pPr>
            <a:endParaRPr lang="en-US"/>
          </a:p>
        </p:txBody>
      </p:sp>
      <p:pic>
        <p:nvPicPr>
          <p:cNvPr id="6" name="Picture Placeholder 5" descr="Two smoke stacks">
            <a:extLst>
              <a:ext uri="{FF2B5EF4-FFF2-40B4-BE49-F238E27FC236}">
                <a16:creationId xmlns:a16="http://schemas.microsoft.com/office/drawing/2014/main" id="{A65085BE-44B4-441B-AD70-0D64B25DA843}"/>
              </a:ext>
            </a:extLst>
          </p:cNvPr>
          <p:cNvPicPr>
            <a:picLocks noGrp="1" noChangeAspect="1"/>
          </p:cNvPicPr>
          <p:nvPr>
            <p:ph sz="half" idx="1"/>
          </p:nvPr>
        </p:nvPicPr>
        <p:blipFill>
          <a:blip r:embed="rId4" cstate="print">
            <a:extLst>
              <a:ext uri="{28A0092B-C50C-407E-A947-70E740481C1C}">
                <a14:useLocalDpi xmlns:a14="http://schemas.microsoft.com/office/drawing/2010/main" val="0"/>
              </a:ext>
            </a:extLst>
          </a:blip>
          <a:stretch/>
        </p:blipFill>
        <p:spPr>
          <a:xfrm>
            <a:off x="6179320" y="2022820"/>
            <a:ext cx="5524500" cy="3687603"/>
          </a:xfrm>
          <a:prstGeom prst="rect">
            <a:avLst/>
          </a:prstGeom>
          <a:noFill/>
        </p:spPr>
      </p:pic>
      <p:sp>
        <p:nvSpPr>
          <p:cNvPr id="11" name="Slide Number Placeholder 4">
            <a:extLst>
              <a:ext uri="{FF2B5EF4-FFF2-40B4-BE49-F238E27FC236}">
                <a16:creationId xmlns:a16="http://schemas.microsoft.com/office/drawing/2014/main" id="{A36C1D9A-D43A-4C5F-8775-50AA47A94BDD}"/>
              </a:ext>
            </a:extLst>
          </p:cNvPr>
          <p:cNvSpPr>
            <a:spLocks noGrp="1"/>
          </p:cNvSpPr>
          <p:nvPr>
            <p:ph type="sldNum" sz="quarter" idx="4"/>
          </p:nvPr>
        </p:nvSpPr>
        <p:spPr>
          <a:xfrm>
            <a:off x="9179694" y="6405885"/>
            <a:ext cx="2743200" cy="365125"/>
          </a:xfrm>
        </p:spPr>
        <p:txBody>
          <a:bodyPr anchor="ctr">
            <a:normAutofit/>
          </a:bodyPr>
          <a:lstStyle/>
          <a:p>
            <a:pPr>
              <a:spcAft>
                <a:spcPts val="600"/>
              </a:spcAft>
            </a:pPr>
            <a:fld id="{9F6A1695-EE1A-47E5-B690-CB114231B8B2}" type="slidenum">
              <a:rPr lang="en-US" smtClean="0"/>
              <a:pPr>
                <a:spcAft>
                  <a:spcPts val="600"/>
                </a:spcAft>
              </a:pPr>
              <a:t>187</a:t>
            </a:fld>
            <a:endParaRPr lang="en-US"/>
          </a:p>
        </p:txBody>
      </p:sp>
    </p:spTree>
    <p:custDataLst>
      <p:tags r:id="rId1"/>
    </p:custDataLst>
    <p:extLst>
      <p:ext uri="{BB962C8B-B14F-4D97-AF65-F5344CB8AC3E}">
        <p14:creationId xmlns:p14="http://schemas.microsoft.com/office/powerpoint/2010/main" val="26087872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l"/>
            <a:r>
              <a:rPr lang="en-US" sz="5100"/>
              <a:t>PS-16 Overview</a:t>
            </a:r>
            <a:br>
              <a:rPr lang="en-US" sz="4000"/>
            </a:br>
            <a:endParaRPr lang="en-US" sz="4000" b="1"/>
          </a:p>
        </p:txBody>
      </p:sp>
      <p:sp>
        <p:nvSpPr>
          <p:cNvPr id="4" name="Slide Number Placeholder 3">
            <a:extLst>
              <a:ext uri="{FF2B5EF4-FFF2-40B4-BE49-F238E27FC236}">
                <a16:creationId xmlns:a16="http://schemas.microsoft.com/office/drawing/2014/main" id="{81048DBA-688B-4178-A33E-3D02337A7C9B}"/>
              </a:ext>
            </a:extLst>
          </p:cNvPr>
          <p:cNvSpPr>
            <a:spLocks noGrp="1"/>
          </p:cNvSpPr>
          <p:nvPr>
            <p:ph type="sldNum" sz="quarter" idx="4"/>
          </p:nvPr>
        </p:nvSpPr>
        <p:spPr>
          <a:prstGeom prst="rect">
            <a:avLst/>
          </a:prstGeom>
        </p:spPr>
        <p:txBody>
          <a:bodyPr vert="horz" lIns="91440" tIns="45720" rIns="91440" bIns="45720" rtlCol="0" anchor="ctr">
            <a:normAutofit/>
          </a:bodyP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spcAft>
                <a:spcPts val="600"/>
              </a:spcAft>
            </a:pPr>
            <a:fld id="{C3CD3A00-C749-4249-ACBF-5E67D3B19FA7}" type="slidenum">
              <a:rPr lang="en-US">
                <a:latin typeface="Arial Nova" panose="020B0504020202020204" pitchFamily="34" charset="0"/>
              </a:rPr>
              <a:pPr>
                <a:spcAft>
                  <a:spcPts val="600"/>
                </a:spcAft>
              </a:pPr>
              <a:t>188</a:t>
            </a:fld>
            <a:endParaRPr lang="en-US">
              <a:latin typeface="Arial Nova" panose="020B0504020202020204" pitchFamily="34" charset="0"/>
            </a:endParaRPr>
          </a:p>
        </p:txBody>
      </p:sp>
      <p:pic>
        <p:nvPicPr>
          <p:cNvPr id="8" name="Picture 7" descr="Applies to PEMS that are installed under 40 CFR 60, 61, and 63 after the effective date of the PS; Must include a minimum of 3 variables to qualify as a PEMS; PS-16 is used for determining whether a PEMS is acceptable for use in demonstrating compliance with applicable requirements;  Certify a PEMS after initial installation and periodically thereafter to ensure the PEMS is operating properly">
            <a:extLst>
              <a:ext uri="{FF2B5EF4-FFF2-40B4-BE49-F238E27FC236}">
                <a16:creationId xmlns:a16="http://schemas.microsoft.com/office/drawing/2014/main" id="{A0374C0C-20B2-4DE9-AFA2-82F5488AE8C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78842" y="1595766"/>
            <a:ext cx="10435521" cy="4699004"/>
          </a:xfrm>
          <a:prstGeom prst="rect">
            <a:avLst/>
          </a:prstGeom>
        </p:spPr>
      </p:pic>
    </p:spTree>
    <p:custDataLst>
      <p:tags r:id="rId1"/>
    </p:custDataLst>
    <p:extLst>
      <p:ext uri="{BB962C8B-B14F-4D97-AF65-F5344CB8AC3E}">
        <p14:creationId xmlns:p14="http://schemas.microsoft.com/office/powerpoint/2010/main" val="9534462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8B864F-E790-4A2C-9B60-06271706DE50}"/>
              </a:ext>
            </a:extLst>
          </p:cNvPr>
          <p:cNvSpPr>
            <a:spLocks noGrp="1"/>
          </p:cNvSpPr>
          <p:nvPr>
            <p:ph type="title"/>
          </p:nvPr>
        </p:nvSpPr>
        <p:spPr/>
        <p:txBody>
          <a:bodyPr/>
          <a:lstStyle/>
          <a:p>
            <a:r>
              <a:rPr lang="en-US"/>
              <a:t>PS-16 Overview (Cont’d)</a:t>
            </a:r>
          </a:p>
        </p:txBody>
      </p:sp>
      <p:sp>
        <p:nvSpPr>
          <p:cNvPr id="4" name="Slide Number Placeholder 3">
            <a:extLst>
              <a:ext uri="{FF2B5EF4-FFF2-40B4-BE49-F238E27FC236}">
                <a16:creationId xmlns:a16="http://schemas.microsoft.com/office/drawing/2014/main" id="{B3F33D37-7F49-47F1-92BA-50EEAF9686F0}"/>
              </a:ext>
            </a:extLst>
          </p:cNvPr>
          <p:cNvSpPr>
            <a:spLocks noGrp="1"/>
          </p:cNvSpPr>
          <p:nvPr>
            <p:ph type="sldNum" sz="quarter" idx="4"/>
          </p:nvPr>
        </p:nvSpPr>
        <p:spPr>
          <a:prstGeom prst="rect">
            <a:avLst/>
          </a:prstGeom>
        </p:spPr>
        <p:txBody>
          <a:bodyPr vert="horz" lIns="91440" tIns="45720" rIns="91440" bIns="45720" rtlCol="0" anchor="ctr">
            <a:normAutofit/>
          </a:bodyP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spcAft>
                <a:spcPts val="600"/>
              </a:spcAft>
            </a:pPr>
            <a:fld id="{C3CD3A00-C749-4249-ACBF-5E67D3B19FA7}" type="slidenum">
              <a:rPr lang="en-US">
                <a:latin typeface="Arial Nova" panose="020B0504020202020204" pitchFamily="34" charset="0"/>
              </a:rPr>
              <a:pPr>
                <a:spcAft>
                  <a:spcPts val="600"/>
                </a:spcAft>
              </a:pPr>
              <a:t>189</a:t>
            </a:fld>
            <a:endParaRPr lang="en-US">
              <a:latin typeface="Arial Nova" panose="020B0504020202020204" pitchFamily="34" charset="0"/>
            </a:endParaRPr>
          </a:p>
        </p:txBody>
      </p:sp>
      <p:pic>
        <p:nvPicPr>
          <p:cNvPr id="5" name="Picture 4" descr="Initial Certification: Must pass RA and statistical test to be acceptable for use in demonstrating compliance with applicable requirements: Excess Emissions PEMS- minimum of 9 runs in total, 3-level RA test, Compliance PEMS- minimum of 27 runs in total, 3-level RA test; Periodic QA Assessments: Owners and operators of all PEMS are required to conduct quarterly RAA and yearly RATA to assess ongoing PEMS operation.">
            <a:extLst>
              <a:ext uri="{FF2B5EF4-FFF2-40B4-BE49-F238E27FC236}">
                <a16:creationId xmlns:a16="http://schemas.microsoft.com/office/drawing/2014/main" id="{41C75A14-2DE1-4E64-82AF-2435A9DFCA9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55150" y="1559823"/>
            <a:ext cx="11667744" cy="4315968"/>
          </a:xfrm>
          <a:prstGeom prst="rect">
            <a:avLst/>
          </a:prstGeom>
        </p:spPr>
      </p:pic>
    </p:spTree>
    <p:custDataLst>
      <p:tags r:id="rId1"/>
    </p:custDataLst>
    <p:extLst>
      <p:ext uri="{BB962C8B-B14F-4D97-AF65-F5344CB8AC3E}">
        <p14:creationId xmlns:p14="http://schemas.microsoft.com/office/powerpoint/2010/main" val="22811735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3F27C9-97B2-4B5B-BAC4-85710C3CF77C}"/>
              </a:ext>
            </a:extLst>
          </p:cNvPr>
          <p:cNvSpPr>
            <a:spLocks noGrp="1"/>
          </p:cNvSpPr>
          <p:nvPr>
            <p:ph type="title"/>
          </p:nvPr>
        </p:nvSpPr>
        <p:spPr>
          <a:xfrm>
            <a:off x="269107" y="276088"/>
            <a:ext cx="11656194" cy="753642"/>
          </a:xfrm>
          <a:prstGeom prst="rect">
            <a:avLst/>
          </a:prstGeom>
        </p:spPr>
        <p:txBody>
          <a:bodyPr vert="horz" lIns="91440" tIns="45720" rIns="91440" bIns="45720" rtlCol="0" anchor="t">
            <a:normAutofit/>
          </a:bodyPr>
          <a:lstStyle/>
          <a:p>
            <a:pPr>
              <a:lnSpc>
                <a:spcPct val="90000"/>
              </a:lnSpc>
            </a:pPr>
            <a:r>
              <a:rPr lang="en-US"/>
              <a:t>Requirements for Manufacturers</a:t>
            </a:r>
          </a:p>
        </p:txBody>
      </p:sp>
      <p:sp>
        <p:nvSpPr>
          <p:cNvPr id="6" name="Content Placeholder 2">
            <a:extLst>
              <a:ext uri="{FF2B5EF4-FFF2-40B4-BE49-F238E27FC236}">
                <a16:creationId xmlns:a16="http://schemas.microsoft.com/office/drawing/2014/main" id="{2C52D18B-ED0F-4677-BFFD-833FB341155A}"/>
              </a:ext>
            </a:extLst>
          </p:cNvPr>
          <p:cNvSpPr txBox="1">
            <a:spLocks/>
          </p:cNvSpPr>
          <p:nvPr/>
        </p:nvSpPr>
        <p:spPr>
          <a:xfrm>
            <a:off x="269107" y="1556281"/>
            <a:ext cx="5826894" cy="4679266"/>
          </a:xfrm>
          <a:prstGeom prst="rect">
            <a:avLst/>
          </a:prstGeom>
        </p:spPr>
        <p:txBody>
          <a:bodyPr vert="horz" lIns="91440" tIns="45720" rIns="91440" bIns="45720" rtlCol="0">
            <a:normAutofit/>
          </a:bodyPr>
          <a:lstStyle>
            <a:lvl1pPr marL="210312" indent="-210312" algn="l" defTabSz="914400" rtl="0" eaLnBrk="1" latinLnBrk="0" hangingPunct="1">
              <a:lnSpc>
                <a:spcPct val="90000"/>
              </a:lnSpc>
              <a:spcBef>
                <a:spcPts val="1100"/>
              </a:spcBef>
              <a:buFont typeface="Arial" panose="020B0604020202020204" pitchFamily="34" charset="0"/>
              <a:buChar char="•"/>
              <a:defRPr sz="2200" kern="1200">
                <a:solidFill>
                  <a:schemeClr val="tx1"/>
                </a:solidFill>
                <a:latin typeface="Arial Nova" panose="020B0504020202020204" pitchFamily="34" charset="0"/>
                <a:ea typeface="+mn-ea"/>
                <a:cs typeface="+mn-cs"/>
              </a:defRPr>
            </a:lvl1pPr>
            <a:lvl2pPr marL="438912" indent="-155448" algn="l" defTabSz="914400" rtl="0" eaLnBrk="1" latinLnBrk="0" hangingPunct="1">
              <a:lnSpc>
                <a:spcPct val="90000"/>
              </a:lnSpc>
              <a:spcBef>
                <a:spcPts val="400"/>
              </a:spcBef>
              <a:buFont typeface="Arial" panose="020B0604020202020204" pitchFamily="34" charset="0"/>
              <a:buChar char="•"/>
              <a:defRPr sz="2200" kern="1200">
                <a:solidFill>
                  <a:schemeClr val="tx1"/>
                </a:solidFill>
                <a:latin typeface="Arial Nova" panose="020B0504020202020204" pitchFamily="34" charset="0"/>
                <a:ea typeface="+mn-ea"/>
                <a:cs typeface="+mn-cs"/>
              </a:defRPr>
            </a:lvl2pPr>
            <a:lvl3pPr marL="676656" indent="-155448" algn="l" defTabSz="914400" rtl="0" eaLnBrk="1" latinLnBrk="0" hangingPunct="1">
              <a:lnSpc>
                <a:spcPct val="90000"/>
              </a:lnSpc>
              <a:spcBef>
                <a:spcPts val="400"/>
              </a:spcBef>
              <a:buFont typeface="Arial" panose="020B0604020202020204" pitchFamily="34" charset="0"/>
              <a:buChar char="•"/>
              <a:defRPr sz="2200" kern="1200">
                <a:solidFill>
                  <a:schemeClr val="tx1"/>
                </a:solidFill>
                <a:latin typeface="Arial Nova" panose="020B0504020202020204" pitchFamily="34" charset="0"/>
                <a:ea typeface="+mn-ea"/>
                <a:cs typeface="+mn-cs"/>
              </a:defRPr>
            </a:lvl3pPr>
            <a:lvl4pPr marL="905256" indent="-155448" algn="l" defTabSz="914400" rtl="0" eaLnBrk="1" latinLnBrk="0" hangingPunct="1">
              <a:lnSpc>
                <a:spcPct val="90000"/>
              </a:lnSpc>
              <a:spcBef>
                <a:spcPts val="400"/>
              </a:spcBef>
              <a:buFont typeface="Arial" panose="020B0604020202020204" pitchFamily="34" charset="0"/>
              <a:buChar char="•"/>
              <a:defRPr sz="2200" kern="1200">
                <a:solidFill>
                  <a:schemeClr val="tx1"/>
                </a:solidFill>
                <a:latin typeface="Arial Nova" panose="020B0504020202020204" pitchFamily="34" charset="0"/>
                <a:ea typeface="+mn-ea"/>
                <a:cs typeface="+mn-cs"/>
              </a:defRPr>
            </a:lvl4pPr>
            <a:lvl5pPr marL="1133856" indent="-155448" algn="l" defTabSz="914400" rtl="0" eaLnBrk="1" latinLnBrk="0" hangingPunct="1">
              <a:lnSpc>
                <a:spcPct val="90000"/>
              </a:lnSpc>
              <a:spcBef>
                <a:spcPts val="400"/>
              </a:spcBef>
              <a:buFont typeface="Arial" panose="020B0604020202020204" pitchFamily="34" charset="0"/>
              <a:buChar char="•"/>
              <a:defRPr sz="2200" kern="1200">
                <a:solidFill>
                  <a:schemeClr val="tx1"/>
                </a:solidFill>
                <a:latin typeface="Arial Nova" panose="020B0504020202020204" pitchFamily="34" charset="0"/>
                <a:ea typeface="+mn-ea"/>
                <a:cs typeface="+mn-cs"/>
              </a:defRPr>
            </a:lvl5pPr>
            <a:lvl6pPr marL="1362456" indent="-155448" algn="l" defTabSz="914400" rtl="0" eaLnBrk="1" latinLnBrk="0" hangingPunct="1">
              <a:lnSpc>
                <a:spcPct val="90000"/>
              </a:lnSpc>
              <a:spcBef>
                <a:spcPts val="400"/>
              </a:spcBef>
              <a:buFont typeface="Arial" panose="020B0604020202020204" pitchFamily="34" charset="0"/>
              <a:buChar char="•"/>
              <a:defRPr sz="1600" kern="1200">
                <a:solidFill>
                  <a:schemeClr val="tx1"/>
                </a:solidFill>
                <a:latin typeface="+mn-lt"/>
                <a:ea typeface="+mn-ea"/>
                <a:cs typeface="+mn-cs"/>
              </a:defRPr>
            </a:lvl6pPr>
            <a:lvl7pPr marL="1591056" indent="-155448" algn="l" defTabSz="914400" rtl="0" eaLnBrk="1" latinLnBrk="0" hangingPunct="1">
              <a:lnSpc>
                <a:spcPct val="90000"/>
              </a:lnSpc>
              <a:spcBef>
                <a:spcPts val="400"/>
              </a:spcBef>
              <a:buFont typeface="Arial" panose="020B0604020202020204" pitchFamily="34" charset="0"/>
              <a:buChar char="•"/>
              <a:defRPr sz="1600" kern="1200">
                <a:solidFill>
                  <a:schemeClr val="tx1"/>
                </a:solidFill>
                <a:latin typeface="+mn-lt"/>
                <a:ea typeface="+mn-ea"/>
                <a:cs typeface="+mn-cs"/>
              </a:defRPr>
            </a:lvl7pPr>
            <a:lvl8pPr marL="1819656" indent="-155448" algn="l" defTabSz="914400" rtl="0" eaLnBrk="1" latinLnBrk="0" hangingPunct="1">
              <a:lnSpc>
                <a:spcPct val="90000"/>
              </a:lnSpc>
              <a:spcBef>
                <a:spcPts val="400"/>
              </a:spcBef>
              <a:buFont typeface="Arial" panose="020B0604020202020204" pitchFamily="34" charset="0"/>
              <a:buChar char="•"/>
              <a:defRPr sz="1600" kern="1200">
                <a:solidFill>
                  <a:schemeClr val="tx1"/>
                </a:solidFill>
                <a:latin typeface="+mn-lt"/>
                <a:ea typeface="+mn-ea"/>
                <a:cs typeface="+mn-cs"/>
              </a:defRPr>
            </a:lvl8pPr>
            <a:lvl9pPr marL="2048256" indent="-155448" algn="l" defTabSz="914400" rtl="0" eaLnBrk="1" latinLnBrk="0" hangingPunct="1">
              <a:lnSpc>
                <a:spcPct val="90000"/>
              </a:lnSpc>
              <a:spcBef>
                <a:spcPts val="400"/>
              </a:spcBef>
              <a:buFont typeface="Arial" panose="020B0604020202020204" pitchFamily="34" charset="0"/>
              <a:buChar char="•"/>
              <a:defRPr sz="1600" kern="1200">
                <a:solidFill>
                  <a:schemeClr val="tx1"/>
                </a:solidFill>
                <a:latin typeface="+mn-lt"/>
                <a:ea typeface="+mn-ea"/>
                <a:cs typeface="+mn-cs"/>
              </a:defRPr>
            </a:lvl9pPr>
          </a:lstStyle>
          <a:p>
            <a:pPr marL="0" indent="0">
              <a:buNone/>
            </a:pPr>
            <a:r>
              <a:rPr lang="en-US">
                <a:solidFill>
                  <a:srgbClr val="000000"/>
                </a:solidFill>
              </a:rPr>
              <a:t>Opacity manufacturers must comply with a comprehensive series of design and performance specifications and test procedures to certify opacity monitoring equipment before shipment to the end user.</a:t>
            </a:r>
          </a:p>
          <a:p>
            <a:endParaRPr lang="en-US"/>
          </a:p>
        </p:txBody>
      </p:sp>
      <p:pic>
        <p:nvPicPr>
          <p:cNvPr id="10" name="Picture 9" descr="The inside of a warehouse">
            <a:extLst>
              <a:ext uri="{FF2B5EF4-FFF2-40B4-BE49-F238E27FC236}">
                <a16:creationId xmlns:a16="http://schemas.microsoft.com/office/drawing/2014/main" id="{52B49367-A194-461A-9D14-759CBAE9E149}"/>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42486"/>
          <a:stretch/>
        </p:blipFill>
        <p:spPr>
          <a:xfrm>
            <a:off x="6300997" y="1656614"/>
            <a:ext cx="5414546" cy="3138123"/>
          </a:xfrm>
          <a:prstGeom prst="rect">
            <a:avLst/>
          </a:prstGeom>
          <a:noFill/>
        </p:spPr>
      </p:pic>
      <p:sp>
        <p:nvSpPr>
          <p:cNvPr id="5" name="Slide Number Placeholder 4">
            <a:extLst>
              <a:ext uri="{FF2B5EF4-FFF2-40B4-BE49-F238E27FC236}">
                <a16:creationId xmlns:a16="http://schemas.microsoft.com/office/drawing/2014/main" id="{7ED02C17-E57E-4486-959D-0B9924DAE492}"/>
              </a:ext>
            </a:extLst>
          </p:cNvPr>
          <p:cNvSpPr>
            <a:spLocks noGrp="1"/>
          </p:cNvSpPr>
          <p:nvPr>
            <p:ph type="sldNum" sz="quarter" idx="4"/>
          </p:nvPr>
        </p:nvSpPr>
        <p:spPr>
          <a:xfrm>
            <a:off x="9179694" y="6405885"/>
            <a:ext cx="2743200" cy="365125"/>
          </a:xfrm>
          <a:prstGeom prst="rect">
            <a:avLst/>
          </a:prstGeom>
        </p:spPr>
        <p:txBody>
          <a:bodyPr vert="horz" lIns="91440" tIns="45720" rIns="91440" bIns="45720" rtlCol="0" anchor="ctr">
            <a:normAutofit/>
          </a:bodyPr>
          <a:lstStyle/>
          <a:p>
            <a:pPr>
              <a:spcAft>
                <a:spcPts val="600"/>
              </a:spcAft>
            </a:pPr>
            <a:fld id="{9F6A1695-EE1A-47E5-B690-CB114231B8B2}" type="slidenum">
              <a:rPr lang="en-US" smtClean="0"/>
              <a:pPr>
                <a:spcAft>
                  <a:spcPts val="600"/>
                </a:spcAft>
              </a:pPr>
              <a:t>19</a:t>
            </a:fld>
            <a:endParaRPr lang="en-US"/>
          </a:p>
        </p:txBody>
      </p:sp>
    </p:spTree>
    <p:custDataLst>
      <p:tags r:id="rId1"/>
    </p:custDataLst>
    <p:extLst>
      <p:ext uri="{BB962C8B-B14F-4D97-AF65-F5344CB8AC3E}">
        <p14:creationId xmlns:p14="http://schemas.microsoft.com/office/powerpoint/2010/main" val="446491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a:spLocks noGrp="1"/>
          </p:cNvSpPr>
          <p:nvPr>
            <p:ph type="title"/>
          </p:nvPr>
        </p:nvSpPr>
        <p:spPr>
          <a:xfrm>
            <a:off x="269107" y="276088"/>
            <a:ext cx="11656194" cy="753642"/>
          </a:xfrm>
        </p:spPr>
        <p:txBody>
          <a:bodyPr anchor="t">
            <a:normAutofit/>
          </a:bodyPr>
          <a:lstStyle/>
          <a:p>
            <a:pPr>
              <a:lnSpc>
                <a:spcPct val="90000"/>
              </a:lnSpc>
            </a:pPr>
            <a:r>
              <a:rPr lang="en-US"/>
              <a:t>Initial Certification</a:t>
            </a:r>
          </a:p>
        </p:txBody>
      </p:sp>
      <p:sp>
        <p:nvSpPr>
          <p:cNvPr id="3" name="Subtitle 2"/>
          <p:cNvSpPr>
            <a:spLocks noGrp="1"/>
          </p:cNvSpPr>
          <p:nvPr>
            <p:ph sz="half" idx="2"/>
          </p:nvPr>
        </p:nvSpPr>
        <p:spPr>
          <a:xfrm>
            <a:off x="269107" y="1556281"/>
            <a:ext cx="5524500" cy="4620682"/>
          </a:xfrm>
        </p:spPr>
        <p:txBody>
          <a:bodyPr>
            <a:normAutofit lnSpcReduction="10000"/>
          </a:bodyPr>
          <a:lstStyle/>
          <a:p>
            <a:pPr marL="342900" indent="-342900">
              <a:buFont typeface="Arial" panose="020B0604020202020204" pitchFamily="34" charset="0"/>
              <a:buChar char="•"/>
            </a:pPr>
            <a:r>
              <a:rPr lang="en-US" dirty="0"/>
              <a:t>RA must be </a:t>
            </a:r>
            <a:r>
              <a:rPr lang="en-US" u="sng" dirty="0"/>
              <a:t>&lt;</a:t>
            </a:r>
            <a:r>
              <a:rPr lang="en-US" dirty="0"/>
              <a:t>10% if PEMS measures &gt;100 ppm or 0.2 lbs/</a:t>
            </a:r>
            <a:r>
              <a:rPr lang="en-US" dirty="0" err="1"/>
              <a:t>mmBtu</a:t>
            </a:r>
            <a:r>
              <a:rPr lang="en-US" dirty="0"/>
              <a:t>. </a:t>
            </a:r>
          </a:p>
          <a:p>
            <a:pPr marL="342900" indent="-342900">
              <a:buFont typeface="Arial" panose="020B0604020202020204" pitchFamily="34" charset="0"/>
              <a:buChar char="•"/>
            </a:pPr>
            <a:r>
              <a:rPr lang="en-US" dirty="0">
                <a:effectLst/>
                <a:ea typeface="Times New Roman" panose="02020603050405020304" pitchFamily="18" charset="0"/>
              </a:rPr>
              <a:t>RA must be </a:t>
            </a:r>
            <a:r>
              <a:rPr lang="en-US" u="sng" dirty="0">
                <a:effectLst/>
                <a:ea typeface="Times New Roman" panose="02020603050405020304" pitchFamily="18" charset="0"/>
              </a:rPr>
              <a:t>&lt;</a:t>
            </a:r>
            <a:r>
              <a:rPr lang="en-US" dirty="0">
                <a:effectLst/>
                <a:ea typeface="Times New Roman" panose="02020603050405020304" pitchFamily="18" charset="0"/>
              </a:rPr>
              <a:t>20% if PEMS measures </a:t>
            </a:r>
            <a:r>
              <a:rPr lang="en-US" u="sng" dirty="0">
                <a:effectLst/>
                <a:ea typeface="Times New Roman" panose="02020603050405020304" pitchFamily="18" charset="0"/>
              </a:rPr>
              <a:t>&lt;</a:t>
            </a:r>
            <a:r>
              <a:rPr lang="en-US" dirty="0">
                <a:effectLst/>
                <a:ea typeface="Times New Roman" panose="02020603050405020304" pitchFamily="18" charset="0"/>
              </a:rPr>
              <a:t>100 ppm (0.2 lb/</a:t>
            </a:r>
            <a:r>
              <a:rPr lang="en-US" dirty="0" err="1">
                <a:effectLst/>
                <a:ea typeface="Times New Roman" panose="02020603050405020304" pitchFamily="18" charset="0"/>
              </a:rPr>
              <a:t>mmbtu</a:t>
            </a:r>
            <a:r>
              <a:rPr lang="en-US" dirty="0">
                <a:effectLst/>
                <a:ea typeface="Times New Roman" panose="02020603050405020304" pitchFamily="18" charset="0"/>
              </a:rPr>
              <a:t>) and &gt;10 ppm (0.02 lb/</a:t>
            </a:r>
            <a:r>
              <a:rPr lang="en-US" dirty="0" err="1">
                <a:effectLst/>
                <a:ea typeface="Times New Roman" panose="02020603050405020304" pitchFamily="18" charset="0"/>
              </a:rPr>
              <a:t>mmbtu</a:t>
            </a:r>
            <a:r>
              <a:rPr lang="en-US" dirty="0">
                <a:effectLst/>
                <a:ea typeface="Times New Roman" panose="02020603050405020304" pitchFamily="18" charset="0"/>
              </a:rPr>
              <a:t>).</a:t>
            </a:r>
            <a:endParaRPr lang="en-US" dirty="0">
              <a:effectLst/>
              <a:ea typeface="Calibri" panose="020F0502020204030204" pitchFamily="34" charset="0"/>
            </a:endParaRPr>
          </a:p>
          <a:p>
            <a:pPr marL="342900" indent="-342900">
              <a:buFont typeface="Arial" panose="020B0604020202020204" pitchFamily="34" charset="0"/>
              <a:buChar char="•"/>
            </a:pPr>
            <a:r>
              <a:rPr lang="en-US" dirty="0"/>
              <a:t>RA if PEMS measures </a:t>
            </a:r>
            <a:r>
              <a:rPr lang="en-US" u="sng" dirty="0">
                <a:effectLst/>
                <a:ea typeface="Times New Roman" panose="02020603050405020304" pitchFamily="18" charset="0"/>
              </a:rPr>
              <a:t>&lt; </a:t>
            </a:r>
            <a:r>
              <a:rPr lang="en-US" dirty="0"/>
              <a:t>10 ppm, the absolute mean difference between the PEMS measurements and the RM measurements must not exceed 2 ppm </a:t>
            </a:r>
            <a:r>
              <a:rPr lang="en-US" dirty="0">
                <a:effectLst/>
                <a:ea typeface="Times New Roman" panose="02020603050405020304" pitchFamily="18" charset="0"/>
              </a:rPr>
              <a:t>(0.01 lb/</a:t>
            </a:r>
            <a:r>
              <a:rPr lang="en-US" dirty="0" err="1">
                <a:effectLst/>
                <a:ea typeface="Times New Roman" panose="02020603050405020304" pitchFamily="18" charset="0"/>
              </a:rPr>
              <a:t>mmbtu</a:t>
            </a:r>
            <a:r>
              <a:rPr lang="en-US" dirty="0">
                <a:effectLst/>
                <a:ea typeface="Times New Roman" panose="02020603050405020304" pitchFamily="18" charset="0"/>
              </a:rPr>
              <a:t>).</a:t>
            </a:r>
            <a:endParaRPr lang="en-US" dirty="0"/>
          </a:p>
          <a:p>
            <a:pPr marL="342900" indent="-342900">
              <a:buFont typeface="Arial" panose="020B0604020202020204" pitchFamily="34" charset="0"/>
              <a:buChar char="•"/>
            </a:pPr>
            <a:r>
              <a:rPr lang="en-US" dirty="0"/>
              <a:t>For diluent PEMS, an alternative criterion of ±1% absolute difference between the PEMS and RM may be used if less stringent.</a:t>
            </a:r>
          </a:p>
        </p:txBody>
      </p:sp>
      <p:pic>
        <p:nvPicPr>
          <p:cNvPr id="8" name="Picture Placeholder 7" descr="A woman wearing a hardhat next to a factory">
            <a:extLst>
              <a:ext uri="{FF2B5EF4-FFF2-40B4-BE49-F238E27FC236}">
                <a16:creationId xmlns:a16="http://schemas.microsoft.com/office/drawing/2014/main" id="{93D267CA-8BA6-483D-ACB6-83CC57A8FB6C}"/>
              </a:ext>
            </a:extLst>
          </p:cNvPr>
          <p:cNvPicPr>
            <a:picLocks noGrp="1" noChangeAspect="1"/>
          </p:cNvPicPr>
          <p:nvPr>
            <p:ph sz="half" idx="1"/>
          </p:nvPr>
        </p:nvPicPr>
        <p:blipFill>
          <a:blip r:embed="rId4" cstate="print">
            <a:extLst>
              <a:ext uri="{28A0092B-C50C-407E-A947-70E740481C1C}">
                <a14:useLocalDpi xmlns:a14="http://schemas.microsoft.com/office/drawing/2010/main" val="0"/>
              </a:ext>
            </a:extLst>
          </a:blip>
          <a:stretch/>
        </p:blipFill>
        <p:spPr>
          <a:xfrm>
            <a:off x="6179320" y="2022820"/>
            <a:ext cx="5524500" cy="3687603"/>
          </a:xfrm>
          <a:noFill/>
        </p:spPr>
      </p:pic>
      <p:sp>
        <p:nvSpPr>
          <p:cNvPr id="2" name="Slide Number Placeholder 1">
            <a:extLst>
              <a:ext uri="{FF2B5EF4-FFF2-40B4-BE49-F238E27FC236}">
                <a16:creationId xmlns:a16="http://schemas.microsoft.com/office/drawing/2014/main" id="{10CBB93A-9EFC-40BC-867E-DBEB8D25DCD0}"/>
              </a:ext>
            </a:extLst>
          </p:cNvPr>
          <p:cNvSpPr>
            <a:spLocks noGrp="1"/>
          </p:cNvSpPr>
          <p:nvPr>
            <p:ph type="sldNum" sz="quarter" idx="4"/>
          </p:nvPr>
        </p:nvSpPr>
        <p:spPr>
          <a:xfrm>
            <a:off x="9179694" y="6405885"/>
            <a:ext cx="2743200" cy="365125"/>
          </a:xfrm>
        </p:spPr>
        <p:txBody>
          <a:bodyPr vert="horz" lIns="91440" tIns="45720" rIns="91440" bIns="45720" rtlCol="0" anchor="ctr">
            <a:normAutofit/>
          </a:bodyP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spcAft>
                <a:spcPts val="600"/>
              </a:spcAft>
            </a:pPr>
            <a:fld id="{C3CD3A00-C749-4249-ACBF-5E67D3B19FA7}" type="slidenum">
              <a:rPr lang="en-US">
                <a:latin typeface="Arial Nova" panose="020B0504020202020204" pitchFamily="34" charset="0"/>
              </a:rPr>
              <a:pPr>
                <a:spcAft>
                  <a:spcPts val="600"/>
                </a:spcAft>
              </a:pPr>
              <a:t>190</a:t>
            </a:fld>
            <a:endParaRPr lang="en-US">
              <a:latin typeface="Arial Nova" panose="020B0504020202020204" pitchFamily="34" charset="0"/>
            </a:endParaRPr>
          </a:p>
        </p:txBody>
      </p:sp>
    </p:spTree>
    <p:custDataLst>
      <p:tags r:id="rId1"/>
    </p:custDataLst>
    <p:extLst>
      <p:ext uri="{BB962C8B-B14F-4D97-AF65-F5344CB8AC3E}">
        <p14:creationId xmlns:p14="http://schemas.microsoft.com/office/powerpoint/2010/main" val="16393283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a:spLocks noGrp="1"/>
          </p:cNvSpPr>
          <p:nvPr>
            <p:ph type="title"/>
          </p:nvPr>
        </p:nvSpPr>
        <p:spPr>
          <a:xfrm>
            <a:off x="269107" y="276088"/>
            <a:ext cx="11656194" cy="753642"/>
          </a:xfrm>
        </p:spPr>
        <p:txBody>
          <a:bodyPr anchor="t">
            <a:normAutofit/>
          </a:bodyPr>
          <a:lstStyle/>
          <a:p>
            <a:pPr>
              <a:lnSpc>
                <a:spcPct val="90000"/>
              </a:lnSpc>
            </a:pPr>
            <a:r>
              <a:rPr lang="en-US"/>
              <a:t>Initial Certification (Cont’d)</a:t>
            </a:r>
          </a:p>
        </p:txBody>
      </p:sp>
      <p:pic>
        <p:nvPicPr>
          <p:cNvPr id="7" name="Picture Placeholder 6" descr="A man in a hardhat next to a factory">
            <a:extLst>
              <a:ext uri="{FF2B5EF4-FFF2-40B4-BE49-F238E27FC236}">
                <a16:creationId xmlns:a16="http://schemas.microsoft.com/office/drawing/2014/main" id="{0AAF27E4-E8BD-4879-B77E-5DD765B6B3C2}"/>
              </a:ext>
            </a:extLst>
          </p:cNvPr>
          <p:cNvPicPr>
            <a:picLocks noGrp="1" noChangeAspect="1"/>
          </p:cNvPicPr>
          <p:nvPr>
            <p:ph sz="half" idx="2"/>
          </p:nvPr>
        </p:nvPicPr>
        <p:blipFill rotWithShape="1">
          <a:blip r:embed="rId3" cstate="print">
            <a:extLst>
              <a:ext uri="{28A0092B-C50C-407E-A947-70E740481C1C}">
                <a14:useLocalDpi xmlns:a14="http://schemas.microsoft.com/office/drawing/2010/main" val="0"/>
              </a:ext>
            </a:extLst>
          </a:blip>
          <a:srcRect l="175" r="20618" b="3"/>
          <a:stretch/>
        </p:blipFill>
        <p:spPr>
          <a:xfrm>
            <a:off x="269107" y="1556281"/>
            <a:ext cx="5524500" cy="4620682"/>
          </a:xfrm>
          <a:prstGeom prst="rect">
            <a:avLst/>
          </a:prstGeom>
          <a:noFill/>
        </p:spPr>
      </p:pic>
      <p:sp>
        <p:nvSpPr>
          <p:cNvPr id="6" name="Content Placeholder 5"/>
          <p:cNvSpPr>
            <a:spLocks noGrp="1"/>
          </p:cNvSpPr>
          <p:nvPr>
            <p:ph sz="half" idx="1"/>
          </p:nvPr>
        </p:nvSpPr>
        <p:spPr>
          <a:xfrm>
            <a:off x="6179320" y="1556281"/>
            <a:ext cx="5524500" cy="4620682"/>
          </a:xfrm>
        </p:spPr>
        <p:txBody>
          <a:bodyPr>
            <a:normAutofit/>
          </a:bodyPr>
          <a:lstStyle/>
          <a:p>
            <a:pPr marL="342900" indent="-342900">
              <a:spcBef>
                <a:spcPts val="500"/>
              </a:spcBef>
              <a:buFont typeface="Arial" panose="020B0604020202020204" pitchFamily="34" charset="0"/>
              <a:buChar char="•"/>
            </a:pPr>
            <a:r>
              <a:rPr lang="en-US" sz="1900"/>
              <a:t>Must be performed at 3 load levels: </a:t>
            </a:r>
          </a:p>
          <a:p>
            <a:pPr lvl="2"/>
            <a:r>
              <a:rPr lang="en-US" sz="1900"/>
              <a:t>Low load (between minimum stable load and 50%)</a:t>
            </a:r>
          </a:p>
          <a:p>
            <a:pPr lvl="2"/>
            <a:r>
              <a:rPr lang="en-US" sz="1900"/>
              <a:t>Mid load (50 to 80%)</a:t>
            </a:r>
          </a:p>
          <a:p>
            <a:pPr lvl="2"/>
            <a:r>
              <a:rPr lang="en-US" sz="1900"/>
              <a:t>High load (80 to 100%)</a:t>
            </a:r>
          </a:p>
          <a:p>
            <a:pPr lvl="1"/>
            <a:endParaRPr lang="en-US" sz="1900"/>
          </a:p>
          <a:p>
            <a:pPr marL="342900" indent="-342900">
              <a:spcBef>
                <a:spcPts val="500"/>
              </a:spcBef>
              <a:buFont typeface="Arial" panose="020B0604020202020204" pitchFamily="34" charset="0"/>
              <a:buChar char="•"/>
            </a:pPr>
            <a:r>
              <a:rPr lang="en-US" sz="1900"/>
              <a:t>Bias Correction: If average difference &lt; absolute value of confidence coefficient, no correction factor is needed.</a:t>
            </a:r>
          </a:p>
          <a:p>
            <a:pPr marL="342900" indent="-342900">
              <a:spcBef>
                <a:spcPts val="500"/>
              </a:spcBef>
              <a:buFont typeface="Arial" panose="020B0604020202020204" pitchFamily="34" charset="0"/>
              <a:buChar char="•"/>
            </a:pPr>
            <a:endParaRPr lang="en-US" sz="1900"/>
          </a:p>
          <a:p>
            <a:pPr marL="342900" indent="-342900">
              <a:spcBef>
                <a:spcPts val="500"/>
              </a:spcBef>
              <a:buFont typeface="Arial" panose="020B0604020202020204" pitchFamily="34" charset="0"/>
              <a:buChar char="•"/>
            </a:pPr>
            <a:r>
              <a:rPr lang="en-US" sz="1900"/>
              <a:t>PEMS Training: If F</a:t>
            </a:r>
            <a:r>
              <a:rPr lang="en-US" sz="1900" baseline="-25000"/>
              <a:t>critical</a:t>
            </a:r>
            <a:r>
              <a:rPr lang="en-US" sz="1900"/>
              <a:t> ≥ Fr ≥ 0.8, optional after initial and subsequent RATAs.</a:t>
            </a:r>
          </a:p>
          <a:p>
            <a:pPr marL="342900" indent="-342900">
              <a:spcBef>
                <a:spcPts val="500"/>
              </a:spcBef>
              <a:buFont typeface="Arial" panose="020B0604020202020204" pitchFamily="34" charset="0"/>
              <a:buChar char="•"/>
            </a:pPr>
            <a:endParaRPr lang="en-US" sz="1900"/>
          </a:p>
          <a:p>
            <a:pPr marL="342900" indent="-342900">
              <a:spcBef>
                <a:spcPts val="500"/>
              </a:spcBef>
              <a:buFont typeface="Arial" panose="020B0604020202020204" pitchFamily="34" charset="0"/>
              <a:buChar char="•"/>
            </a:pPr>
            <a:r>
              <a:rPr lang="en-US" sz="1900"/>
              <a:t>Annual RATA testing must be performed at normal load.</a:t>
            </a:r>
          </a:p>
          <a:p>
            <a:pPr lvl="1"/>
            <a:endParaRPr lang="en-US" sz="1900"/>
          </a:p>
        </p:txBody>
      </p:sp>
      <p:sp>
        <p:nvSpPr>
          <p:cNvPr id="2" name="Slide Number Placeholder 1">
            <a:extLst>
              <a:ext uri="{FF2B5EF4-FFF2-40B4-BE49-F238E27FC236}">
                <a16:creationId xmlns:a16="http://schemas.microsoft.com/office/drawing/2014/main" id="{2E41F9AB-54B1-4213-B257-CC66285F3D32}"/>
              </a:ext>
            </a:extLst>
          </p:cNvPr>
          <p:cNvSpPr>
            <a:spLocks noGrp="1"/>
          </p:cNvSpPr>
          <p:nvPr>
            <p:ph type="sldNum" sz="quarter" idx="4"/>
          </p:nvPr>
        </p:nvSpPr>
        <p:spPr>
          <a:xfrm>
            <a:off x="9179694" y="6405885"/>
            <a:ext cx="2743200" cy="365125"/>
          </a:xfrm>
        </p:spPr>
        <p:txBody>
          <a:bodyPr vert="horz" lIns="91440" tIns="45720" rIns="91440" bIns="45720" rtlCol="0" anchor="ctr">
            <a:normAutofit/>
          </a:bodyP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spcAft>
                <a:spcPts val="600"/>
              </a:spcAft>
            </a:pPr>
            <a:fld id="{C3CD3A00-C749-4249-ACBF-5E67D3B19FA7}" type="slidenum">
              <a:rPr lang="en-US">
                <a:latin typeface="Arial Nova" panose="020B0504020202020204" pitchFamily="34" charset="0"/>
              </a:rPr>
              <a:pPr>
                <a:spcAft>
                  <a:spcPts val="600"/>
                </a:spcAft>
              </a:pPr>
              <a:t>191</a:t>
            </a:fld>
            <a:endParaRPr lang="en-US">
              <a:latin typeface="Arial Nova" panose="020B0504020202020204" pitchFamily="34" charset="0"/>
            </a:endParaRPr>
          </a:p>
        </p:txBody>
      </p:sp>
    </p:spTree>
    <p:custDataLst>
      <p:tags r:id="rId1"/>
    </p:custDataLst>
    <p:extLst>
      <p:ext uri="{BB962C8B-B14F-4D97-AF65-F5344CB8AC3E}">
        <p14:creationId xmlns:p14="http://schemas.microsoft.com/office/powerpoint/2010/main" val="19346068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9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 name="Title 1"/>
          <p:cNvSpPr>
            <a:spLocks noGrp="1"/>
          </p:cNvSpPr>
          <p:nvPr>
            <p:ph type="title"/>
          </p:nvPr>
        </p:nvSpPr>
        <p:spPr>
          <a:xfrm>
            <a:off x="269107" y="276088"/>
            <a:ext cx="11656194" cy="753642"/>
          </a:xfrm>
          <a:prstGeom prst="rect">
            <a:avLst/>
          </a:prstGeom>
        </p:spPr>
        <p:txBody>
          <a:bodyPr anchor="t">
            <a:normAutofit/>
          </a:bodyPr>
          <a:lstStyle/>
          <a:p>
            <a:pPr>
              <a:lnSpc>
                <a:spcPct val="90000"/>
              </a:lnSpc>
            </a:pPr>
            <a:r>
              <a:rPr lang="en-US" b="1"/>
              <a:t>Ongoing Quality Assurance Tests</a:t>
            </a:r>
          </a:p>
        </p:txBody>
      </p:sp>
      <p:pic>
        <p:nvPicPr>
          <p:cNvPr id="7" name="Picture Placeholder 6" descr="A 12 month calendar">
            <a:extLst>
              <a:ext uri="{FF2B5EF4-FFF2-40B4-BE49-F238E27FC236}">
                <a16:creationId xmlns:a16="http://schemas.microsoft.com/office/drawing/2014/main" id="{13DBC50A-12B0-4FB8-8FB6-88E7FEDF453A}"/>
              </a:ext>
            </a:extLst>
          </p:cNvPr>
          <p:cNvPicPr>
            <a:picLocks noGrp="1" noChangeAspect="1"/>
          </p:cNvPicPr>
          <p:nvPr>
            <p:ph sz="half" idx="2"/>
          </p:nvPr>
        </p:nvPicPr>
        <p:blipFill rotWithShape="1">
          <a:blip r:embed="rId4" cstate="print">
            <a:extLst>
              <a:ext uri="{28A0092B-C50C-407E-A947-70E740481C1C}">
                <a14:useLocalDpi xmlns:a14="http://schemas.microsoft.com/office/drawing/2010/main" val="0"/>
              </a:ext>
            </a:extLst>
          </a:blip>
          <a:srcRect l="43688"/>
          <a:stretch/>
        </p:blipFill>
        <p:spPr>
          <a:xfrm>
            <a:off x="639845" y="1386784"/>
            <a:ext cx="5217796" cy="4946193"/>
          </a:xfrm>
          <a:prstGeom prst="rect">
            <a:avLst/>
          </a:prstGeom>
          <a:noFill/>
        </p:spPr>
      </p:pic>
      <p:grpSp>
        <p:nvGrpSpPr>
          <p:cNvPr id="17" name="Group 16" descr="Green boxes covering the months of January through September ">
            <a:extLst>
              <a:ext uri="{FF2B5EF4-FFF2-40B4-BE49-F238E27FC236}">
                <a16:creationId xmlns:a16="http://schemas.microsoft.com/office/drawing/2014/main" id="{41EB8F89-5BB9-4A06-AA3B-BCDD23792152}"/>
              </a:ext>
            </a:extLst>
          </p:cNvPr>
          <p:cNvGrpSpPr/>
          <p:nvPr/>
        </p:nvGrpSpPr>
        <p:grpSpPr>
          <a:xfrm>
            <a:off x="794885" y="1556281"/>
            <a:ext cx="4741078" cy="3387723"/>
            <a:chOff x="917594" y="1495840"/>
            <a:chExt cx="4741078" cy="3387723"/>
          </a:xfrm>
        </p:grpSpPr>
        <p:sp>
          <p:nvSpPr>
            <p:cNvPr id="8" name="Rectangle 7">
              <a:extLst>
                <a:ext uri="{FF2B5EF4-FFF2-40B4-BE49-F238E27FC236}">
                  <a16:creationId xmlns:a16="http://schemas.microsoft.com/office/drawing/2014/main" id="{6081475D-2364-4E6A-8836-916D4C1CDCF7}"/>
                </a:ext>
              </a:extLst>
            </p:cNvPr>
            <p:cNvSpPr/>
            <p:nvPr/>
          </p:nvSpPr>
          <p:spPr>
            <a:xfrm>
              <a:off x="917596" y="1495841"/>
              <a:ext cx="1516314" cy="1067687"/>
            </a:xfrm>
            <a:prstGeom prst="rect">
              <a:avLst/>
            </a:prstGeom>
            <a:solidFill>
              <a:srgbClr val="6DC15F">
                <a:alpha val="43137"/>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97A3B322-07BC-4C25-BFFC-9254198D2122}"/>
                </a:ext>
              </a:extLst>
            </p:cNvPr>
            <p:cNvSpPr/>
            <p:nvPr/>
          </p:nvSpPr>
          <p:spPr>
            <a:xfrm>
              <a:off x="917594" y="3799440"/>
              <a:ext cx="1516316" cy="1084123"/>
            </a:xfrm>
            <a:prstGeom prst="rect">
              <a:avLst/>
            </a:prstGeom>
            <a:solidFill>
              <a:srgbClr val="6DC15F">
                <a:alpha val="43137"/>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ED8F3909-FD14-4FE2-A322-8AE5F538491B}"/>
                </a:ext>
              </a:extLst>
            </p:cNvPr>
            <p:cNvSpPr/>
            <p:nvPr/>
          </p:nvSpPr>
          <p:spPr>
            <a:xfrm>
              <a:off x="2528247" y="3799441"/>
              <a:ext cx="1505762" cy="1067688"/>
            </a:xfrm>
            <a:prstGeom prst="rect">
              <a:avLst/>
            </a:prstGeom>
            <a:solidFill>
              <a:srgbClr val="6DC15F">
                <a:alpha val="43137"/>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E9DE466D-1D68-48DD-9E65-726A8E94CE6C}"/>
                </a:ext>
              </a:extLst>
            </p:cNvPr>
            <p:cNvSpPr/>
            <p:nvPr/>
          </p:nvSpPr>
          <p:spPr>
            <a:xfrm>
              <a:off x="4142356" y="3813033"/>
              <a:ext cx="1516316" cy="1067687"/>
            </a:xfrm>
            <a:prstGeom prst="rect">
              <a:avLst/>
            </a:prstGeom>
            <a:solidFill>
              <a:srgbClr val="6DC15F">
                <a:alpha val="43137"/>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65146E59-9DF2-4061-AB8F-5AE50E3483D4}"/>
                </a:ext>
              </a:extLst>
            </p:cNvPr>
            <p:cNvSpPr/>
            <p:nvPr/>
          </p:nvSpPr>
          <p:spPr>
            <a:xfrm>
              <a:off x="4142356" y="2646219"/>
              <a:ext cx="1516315" cy="1067687"/>
            </a:xfrm>
            <a:prstGeom prst="rect">
              <a:avLst/>
            </a:prstGeom>
            <a:solidFill>
              <a:srgbClr val="6DC15F">
                <a:alpha val="43137"/>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190218C9-7F33-449B-867E-240FE9F4FE68}"/>
                </a:ext>
              </a:extLst>
            </p:cNvPr>
            <p:cNvSpPr/>
            <p:nvPr/>
          </p:nvSpPr>
          <p:spPr>
            <a:xfrm>
              <a:off x="2528247" y="2646219"/>
              <a:ext cx="1516314" cy="1067687"/>
            </a:xfrm>
            <a:prstGeom prst="rect">
              <a:avLst/>
            </a:prstGeom>
            <a:solidFill>
              <a:srgbClr val="6DC15F">
                <a:alpha val="43137"/>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E3FF23B7-BFA7-49EE-9FD0-496F693997EE}"/>
                </a:ext>
              </a:extLst>
            </p:cNvPr>
            <p:cNvSpPr/>
            <p:nvPr/>
          </p:nvSpPr>
          <p:spPr>
            <a:xfrm>
              <a:off x="917594" y="2646219"/>
              <a:ext cx="1516316" cy="1067687"/>
            </a:xfrm>
            <a:prstGeom prst="rect">
              <a:avLst/>
            </a:prstGeom>
            <a:solidFill>
              <a:srgbClr val="6DC15F">
                <a:alpha val="43137"/>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0DEB3A06-73BA-4412-9462-902A6AB31CDD}"/>
                </a:ext>
              </a:extLst>
            </p:cNvPr>
            <p:cNvSpPr/>
            <p:nvPr/>
          </p:nvSpPr>
          <p:spPr>
            <a:xfrm>
              <a:off x="2528247" y="1495840"/>
              <a:ext cx="1516314" cy="1067687"/>
            </a:xfrm>
            <a:prstGeom prst="rect">
              <a:avLst/>
            </a:prstGeom>
            <a:solidFill>
              <a:srgbClr val="6DC15F">
                <a:alpha val="43137"/>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4D4992E6-0740-47F1-A294-44B27ABF37DE}"/>
                </a:ext>
              </a:extLst>
            </p:cNvPr>
            <p:cNvSpPr/>
            <p:nvPr/>
          </p:nvSpPr>
          <p:spPr>
            <a:xfrm>
              <a:off x="4142357" y="1495840"/>
              <a:ext cx="1516314" cy="1067687"/>
            </a:xfrm>
            <a:prstGeom prst="rect">
              <a:avLst/>
            </a:prstGeom>
            <a:solidFill>
              <a:srgbClr val="6DC15F">
                <a:alpha val="43137"/>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3" name="Subtitle 2"/>
          <p:cNvSpPr>
            <a:spLocks noGrp="1"/>
          </p:cNvSpPr>
          <p:nvPr>
            <p:ph sz="half" idx="1"/>
          </p:nvPr>
        </p:nvSpPr>
        <p:spPr>
          <a:xfrm>
            <a:off x="6179320" y="1556281"/>
            <a:ext cx="5524500" cy="4620682"/>
          </a:xfrm>
          <a:prstGeom prst="rect">
            <a:avLst/>
          </a:prstGeom>
        </p:spPr>
        <p:txBody>
          <a:bodyPr>
            <a:normAutofit/>
          </a:bodyPr>
          <a:lstStyle/>
          <a:p>
            <a:pPr marL="342900" indent="-342900">
              <a:buFont typeface="Arial" panose="020B0604020202020204" pitchFamily="34" charset="0"/>
              <a:buChar char="•"/>
            </a:pPr>
            <a:r>
              <a:rPr lang="en-US" sz="2000"/>
              <a:t>Quarterly RAA</a:t>
            </a:r>
          </a:p>
          <a:p>
            <a:pPr marL="781812" lvl="1" indent="-342900"/>
            <a:r>
              <a:rPr lang="en-US" sz="2000"/>
              <a:t>May use portable analyzer (must meet ASTM D6522-00) or RM testing</a:t>
            </a:r>
          </a:p>
          <a:p>
            <a:pPr marL="781812" lvl="1" indent="-342900"/>
            <a:r>
              <a:rPr lang="en-US" sz="2000"/>
              <a:t>Three 30-minute test runs</a:t>
            </a:r>
          </a:p>
          <a:p>
            <a:pPr marL="1714500" lvl="3" indent="-342900"/>
            <a:endParaRPr lang="en-US" sz="2000"/>
          </a:p>
          <a:p>
            <a:pPr marL="342900" indent="-342900">
              <a:buFont typeface="Arial" panose="020B0604020202020204" pitchFamily="34" charset="0"/>
              <a:buChar char="•"/>
            </a:pPr>
            <a:r>
              <a:rPr lang="en-US" sz="2000"/>
              <a:t>First year, a RAA must be performed in </a:t>
            </a:r>
            <a:r>
              <a:rPr lang="en-US" sz="2000" b="1"/>
              <a:t>3 of the 4 quarters</a:t>
            </a:r>
            <a:r>
              <a:rPr lang="en-US" sz="2000"/>
              <a:t>. </a:t>
            </a:r>
          </a:p>
          <a:p>
            <a:pPr marL="781812" lvl="1" indent="-342900"/>
            <a:r>
              <a:rPr lang="en-US" sz="2000"/>
              <a:t>If all three pass, and the 2</a:t>
            </a:r>
            <a:r>
              <a:rPr lang="en-US" sz="2000" baseline="30000"/>
              <a:t>nd</a:t>
            </a:r>
            <a:r>
              <a:rPr lang="en-US" sz="2000"/>
              <a:t> year RATA passes, then only a semi-annual RAA may be required. </a:t>
            </a:r>
          </a:p>
          <a:p>
            <a:pPr marL="781812" lvl="1" indent="-342900"/>
            <a:r>
              <a:rPr lang="en-US" sz="2000"/>
              <a:t>If, at anytime, either a RAA or RATA test fails then quarterly RAAs must resume.</a:t>
            </a:r>
          </a:p>
          <a:p>
            <a:pPr marL="1714500" lvl="3" indent="-342900"/>
            <a:endParaRPr lang="en-US" sz="2000"/>
          </a:p>
        </p:txBody>
      </p:sp>
      <p:sp>
        <p:nvSpPr>
          <p:cNvPr id="2" name="Slide Number Placeholder 1">
            <a:extLst>
              <a:ext uri="{FF2B5EF4-FFF2-40B4-BE49-F238E27FC236}">
                <a16:creationId xmlns:a16="http://schemas.microsoft.com/office/drawing/2014/main" id="{37577C74-1F31-4585-BFAC-A693C7CF3D2A}"/>
              </a:ext>
            </a:extLst>
          </p:cNvPr>
          <p:cNvSpPr>
            <a:spLocks noGrp="1"/>
          </p:cNvSpPr>
          <p:nvPr>
            <p:ph type="sldNum" sz="quarter" idx="4"/>
          </p:nvPr>
        </p:nvSpPr>
        <p:spPr>
          <a:xfrm>
            <a:off x="9179694" y="6405885"/>
            <a:ext cx="2743200" cy="365125"/>
          </a:xfrm>
          <a:prstGeom prst="rect">
            <a:avLst/>
          </a:prstGeom>
        </p:spPr>
        <p:txBody>
          <a:bodyPr vert="horz" lIns="91440" tIns="45720" rIns="91440" bIns="45720" rtlCol="0" anchor="ctr">
            <a:normAutofit/>
          </a:bodyP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spcAft>
                <a:spcPts val="600"/>
              </a:spcAft>
            </a:pPr>
            <a:fld id="{C3CD3A00-C749-4249-ACBF-5E67D3B19FA7}" type="slidenum">
              <a:rPr lang="en-US">
                <a:latin typeface="Arial Nova" panose="020B0504020202020204" pitchFamily="34" charset="0"/>
              </a:rPr>
              <a:pPr>
                <a:spcAft>
                  <a:spcPts val="600"/>
                </a:spcAft>
              </a:pPr>
              <a:t>192</a:t>
            </a:fld>
            <a:endParaRPr lang="en-US">
              <a:latin typeface="Arial Nova" panose="020B0504020202020204" pitchFamily="34" charset="0"/>
            </a:endParaRPr>
          </a:p>
        </p:txBody>
      </p:sp>
    </p:spTree>
    <p:custDataLst>
      <p:tags r:id="rId1"/>
    </p:custDataLst>
    <p:extLst>
      <p:ext uri="{BB962C8B-B14F-4D97-AF65-F5344CB8AC3E}">
        <p14:creationId xmlns:p14="http://schemas.microsoft.com/office/powerpoint/2010/main" val="36610085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0885BA28-7BC3-485B-9A2E-250B86C3F720}"/>
              </a:ext>
            </a:extLst>
          </p:cNvPr>
          <p:cNvSpPr>
            <a:spLocks noGrp="1"/>
          </p:cNvSpPr>
          <p:nvPr>
            <p:ph type="title"/>
          </p:nvPr>
        </p:nvSpPr>
        <p:spPr/>
        <p:txBody>
          <a:bodyPr>
            <a:noAutofit/>
          </a:bodyPr>
          <a:lstStyle/>
          <a:p>
            <a:r>
              <a:rPr lang="en-US" sz="4500">
                <a:cs typeface="Arial" panose="020B0604020202020204" pitchFamily="34" charset="0"/>
              </a:rPr>
              <a:t>Ongoing Quality Assurance Tests (Cont’d)</a:t>
            </a:r>
          </a:p>
        </p:txBody>
      </p:sp>
      <p:graphicFrame>
        <p:nvGraphicFramePr>
          <p:cNvPr id="4" name="Table 4">
            <a:extLst>
              <a:ext uri="{FF2B5EF4-FFF2-40B4-BE49-F238E27FC236}">
                <a16:creationId xmlns:a16="http://schemas.microsoft.com/office/drawing/2014/main" id="{5AEE6E15-239F-491A-B14D-9410AC35D149}"/>
              </a:ext>
            </a:extLst>
          </p:cNvPr>
          <p:cNvGraphicFramePr>
            <a:graphicFrameLocks noGrp="1"/>
          </p:cNvGraphicFramePr>
          <p:nvPr>
            <p:ph idx="4294967295"/>
            <p:extLst>
              <p:ext uri="{D42A27DB-BD31-4B8C-83A1-F6EECF244321}">
                <p14:modId xmlns:p14="http://schemas.microsoft.com/office/powerpoint/2010/main" val="89830213"/>
              </p:ext>
            </p:extLst>
          </p:nvPr>
        </p:nvGraphicFramePr>
        <p:xfrm>
          <a:off x="481264" y="1343470"/>
          <a:ext cx="11020926" cy="5001128"/>
        </p:xfrm>
        <a:graphic>
          <a:graphicData uri="http://schemas.openxmlformats.org/drawingml/2006/table">
            <a:tbl>
              <a:tblPr firstRow="1" bandRow="1">
                <a:tableStyleId>{5C22544A-7EE6-4342-B048-85BDC9FD1C3A}</a:tableStyleId>
              </a:tblPr>
              <a:tblGrid>
                <a:gridCol w="2722689">
                  <a:extLst>
                    <a:ext uri="{9D8B030D-6E8A-4147-A177-3AD203B41FA5}">
                      <a16:colId xmlns:a16="http://schemas.microsoft.com/office/drawing/2014/main" val="3498061988"/>
                    </a:ext>
                  </a:extLst>
                </a:gridCol>
                <a:gridCol w="2766079">
                  <a:extLst>
                    <a:ext uri="{9D8B030D-6E8A-4147-A177-3AD203B41FA5}">
                      <a16:colId xmlns:a16="http://schemas.microsoft.com/office/drawing/2014/main" val="2471981060"/>
                    </a:ext>
                  </a:extLst>
                </a:gridCol>
                <a:gridCol w="2766079">
                  <a:extLst>
                    <a:ext uri="{9D8B030D-6E8A-4147-A177-3AD203B41FA5}">
                      <a16:colId xmlns:a16="http://schemas.microsoft.com/office/drawing/2014/main" val="1839233239"/>
                    </a:ext>
                  </a:extLst>
                </a:gridCol>
                <a:gridCol w="2766079">
                  <a:extLst>
                    <a:ext uri="{9D8B030D-6E8A-4147-A177-3AD203B41FA5}">
                      <a16:colId xmlns:a16="http://schemas.microsoft.com/office/drawing/2014/main" val="3189284580"/>
                    </a:ext>
                  </a:extLst>
                </a:gridCol>
              </a:tblGrid>
              <a:tr h="889257">
                <a:tc>
                  <a:txBody>
                    <a:bodyPr/>
                    <a:lstStyle/>
                    <a:p>
                      <a:pPr lvl="0" algn="ctr">
                        <a:lnSpc>
                          <a:spcPct val="100000"/>
                        </a:lnSpc>
                        <a:spcBef>
                          <a:spcPts val="0"/>
                        </a:spcBef>
                        <a:spcAft>
                          <a:spcPts val="0"/>
                        </a:spcAft>
                        <a:buNone/>
                      </a:pPr>
                      <a:r>
                        <a:rPr lang="en-US" sz="2000" b="1" u="none" strike="noStrike" noProof="0">
                          <a:solidFill>
                            <a:schemeClr val="tx1"/>
                          </a:solidFill>
                          <a:latin typeface="Arial Nova" panose="020B0504020202020204" pitchFamily="34" charset="0"/>
                        </a:rPr>
                        <a:t>Test</a:t>
                      </a:r>
                      <a:endParaRPr lang="en-US" sz="2000" b="1" i="0" u="none" strike="noStrike" noProof="0">
                        <a:solidFill>
                          <a:schemeClr val="tx1"/>
                        </a:solidFill>
                        <a:latin typeface="Arial Nova" panose="020B0504020202020204" pitchFamily="34" charset="0"/>
                      </a:endParaRPr>
                    </a:p>
                  </a:txBody>
                  <a:tcPr/>
                </a:tc>
                <a:tc>
                  <a:txBody>
                    <a:bodyPr/>
                    <a:lstStyle/>
                    <a:p>
                      <a:pPr algn="ctr"/>
                      <a:r>
                        <a:rPr lang="en-US" sz="2000" b="1">
                          <a:solidFill>
                            <a:schemeClr val="tx1"/>
                          </a:solidFill>
                          <a:latin typeface="Arial Nova" panose="020B0504020202020204" pitchFamily="34" charset="0"/>
                        </a:rPr>
                        <a:t>PEMS</a:t>
                      </a:r>
                    </a:p>
                    <a:p>
                      <a:pPr lvl="0" algn="ctr">
                        <a:buNone/>
                      </a:pPr>
                      <a:r>
                        <a:rPr lang="en-US" sz="2000" b="1">
                          <a:solidFill>
                            <a:schemeClr val="tx1"/>
                          </a:solidFill>
                          <a:latin typeface="Arial Nova" panose="020B0504020202020204" pitchFamily="34" charset="0"/>
                        </a:rPr>
                        <a:t>Regulatory</a:t>
                      </a:r>
                    </a:p>
                    <a:p>
                      <a:pPr lvl="0" algn="ctr">
                        <a:buNone/>
                      </a:pPr>
                      <a:r>
                        <a:rPr lang="en-US" sz="2000" b="1">
                          <a:solidFill>
                            <a:schemeClr val="tx1"/>
                          </a:solidFill>
                          <a:latin typeface="Arial Nova" panose="020B0504020202020204" pitchFamily="34" charset="0"/>
                        </a:rPr>
                        <a:t>Purpose</a:t>
                      </a:r>
                    </a:p>
                  </a:txBody>
                  <a:tcPr/>
                </a:tc>
                <a:tc>
                  <a:txBody>
                    <a:bodyPr/>
                    <a:lstStyle/>
                    <a:p>
                      <a:pPr algn="ctr"/>
                      <a:r>
                        <a:rPr lang="en-US" sz="2000" b="1">
                          <a:solidFill>
                            <a:schemeClr val="tx1"/>
                          </a:solidFill>
                          <a:latin typeface="Arial Nova" panose="020B0504020202020204" pitchFamily="34" charset="0"/>
                        </a:rPr>
                        <a:t>Acceptability</a:t>
                      </a:r>
                    </a:p>
                  </a:txBody>
                  <a:tcPr/>
                </a:tc>
                <a:tc>
                  <a:txBody>
                    <a:bodyPr/>
                    <a:lstStyle/>
                    <a:p>
                      <a:pPr algn="ctr"/>
                      <a:r>
                        <a:rPr lang="en-US" sz="2000" b="1">
                          <a:solidFill>
                            <a:schemeClr val="tx1"/>
                          </a:solidFill>
                          <a:latin typeface="Arial Nova" panose="020B0504020202020204" pitchFamily="34" charset="0"/>
                        </a:rPr>
                        <a:t>Frequency</a:t>
                      </a:r>
                    </a:p>
                  </a:txBody>
                  <a:tcPr/>
                </a:tc>
                <a:extLst>
                  <a:ext uri="{0D108BD9-81ED-4DB2-BD59-A6C34878D82A}">
                    <a16:rowId xmlns:a16="http://schemas.microsoft.com/office/drawing/2014/main" val="2898612740"/>
                  </a:ext>
                </a:extLst>
              </a:tr>
              <a:tr h="622480">
                <a:tc>
                  <a:txBody>
                    <a:bodyPr/>
                    <a:lstStyle/>
                    <a:p>
                      <a:r>
                        <a:rPr lang="en-US" sz="1800" b="1">
                          <a:latin typeface="Arial Nova" panose="020B0504020202020204" pitchFamily="34" charset="0"/>
                        </a:rPr>
                        <a:t>Sensor Evaluation</a:t>
                      </a:r>
                    </a:p>
                  </a:txBody>
                  <a:tcPr/>
                </a:tc>
                <a:tc>
                  <a:txBody>
                    <a:bodyPr/>
                    <a:lstStyle/>
                    <a:p>
                      <a:r>
                        <a:rPr lang="en-US" sz="1800">
                          <a:latin typeface="Arial Nova" panose="020B0504020202020204" pitchFamily="34" charset="0"/>
                        </a:rPr>
                        <a:t>All</a:t>
                      </a:r>
                    </a:p>
                  </a:txBody>
                  <a:tcPr/>
                </a:tc>
                <a:tc>
                  <a:txBody>
                    <a:bodyPr/>
                    <a:lstStyle/>
                    <a:p>
                      <a:endParaRPr lang="en-US" sz="1800">
                        <a:latin typeface="Arial Nova" panose="020B0504020202020204" pitchFamily="34" charset="0"/>
                      </a:endParaRPr>
                    </a:p>
                  </a:txBody>
                  <a:tcPr/>
                </a:tc>
                <a:tc>
                  <a:txBody>
                    <a:bodyPr/>
                    <a:lstStyle/>
                    <a:p>
                      <a:r>
                        <a:rPr lang="en-US" sz="1800">
                          <a:latin typeface="Arial Nova" panose="020B0504020202020204" pitchFamily="34" charset="0"/>
                        </a:rPr>
                        <a:t>Daily</a:t>
                      </a:r>
                    </a:p>
                    <a:p>
                      <a:pPr lvl="0">
                        <a:buNone/>
                      </a:pPr>
                      <a:endParaRPr lang="en-US" sz="1800">
                        <a:latin typeface="Arial Nova" panose="020B0504020202020204" pitchFamily="34" charset="0"/>
                      </a:endParaRPr>
                    </a:p>
                  </a:txBody>
                  <a:tcPr/>
                </a:tc>
                <a:extLst>
                  <a:ext uri="{0D108BD9-81ED-4DB2-BD59-A6C34878D82A}">
                    <a16:rowId xmlns:a16="http://schemas.microsoft.com/office/drawing/2014/main" val="1081455494"/>
                  </a:ext>
                </a:extLst>
              </a:tr>
              <a:tr h="1156034">
                <a:tc>
                  <a:txBody>
                    <a:bodyPr/>
                    <a:lstStyle/>
                    <a:p>
                      <a:r>
                        <a:rPr lang="en-US" sz="1800" b="1">
                          <a:latin typeface="Arial Nova" panose="020B0504020202020204" pitchFamily="34" charset="0"/>
                        </a:rPr>
                        <a:t>RAA</a:t>
                      </a:r>
                    </a:p>
                  </a:txBody>
                  <a:tcPr/>
                </a:tc>
                <a:tc>
                  <a:txBody>
                    <a:bodyPr/>
                    <a:lstStyle/>
                    <a:p>
                      <a:r>
                        <a:rPr lang="en-US" sz="1800" dirty="0">
                          <a:latin typeface="Arial Nova" panose="020B0504020202020204" pitchFamily="34" charset="0"/>
                        </a:rPr>
                        <a:t>All</a:t>
                      </a:r>
                    </a:p>
                  </a:txBody>
                  <a:tcPr/>
                </a:tc>
                <a:tc>
                  <a:txBody>
                    <a:bodyPr/>
                    <a:lstStyle/>
                    <a:p>
                      <a:r>
                        <a:rPr lang="en-US" sz="1800" dirty="0">
                          <a:latin typeface="Arial Nova" panose="020B0504020202020204" pitchFamily="34" charset="0"/>
                        </a:rPr>
                        <a:t>3-test avg </a:t>
                      </a:r>
                      <a:r>
                        <a:rPr lang="en-US" sz="1800" u="sng" dirty="0">
                          <a:latin typeface="Arial Nova" panose="020B0504020202020204" pitchFamily="34" charset="0"/>
                        </a:rPr>
                        <a:t>&lt;</a:t>
                      </a:r>
                      <a:r>
                        <a:rPr lang="en-US" sz="1800" u="none" dirty="0">
                          <a:latin typeface="Arial Nova" panose="020B0504020202020204" pitchFamily="34" charset="0"/>
                        </a:rPr>
                        <a:t>10% of</a:t>
                      </a:r>
                    </a:p>
                    <a:p>
                      <a:pPr lvl="0">
                        <a:buNone/>
                      </a:pPr>
                      <a:r>
                        <a:rPr lang="en-US" sz="1800" u="none" dirty="0">
                          <a:latin typeface="Arial Nova" panose="020B0504020202020204" pitchFamily="34" charset="0"/>
                        </a:rPr>
                        <a:t>Simultaneous analyzer or RM</a:t>
                      </a:r>
                    </a:p>
                    <a:p>
                      <a:pPr lvl="0">
                        <a:buNone/>
                      </a:pPr>
                      <a:r>
                        <a:rPr lang="en-US" sz="1800" u="none" dirty="0">
                          <a:latin typeface="Arial Nova" panose="020B0504020202020204" pitchFamily="34" charset="0"/>
                        </a:rPr>
                        <a:t>average</a:t>
                      </a:r>
                    </a:p>
                  </a:txBody>
                  <a:tcPr/>
                </a:tc>
                <a:tc>
                  <a:txBody>
                    <a:bodyPr/>
                    <a:lstStyle/>
                    <a:p>
                      <a:r>
                        <a:rPr lang="en-US" sz="1800">
                          <a:latin typeface="Arial Nova" panose="020B0504020202020204" pitchFamily="34" charset="0"/>
                        </a:rPr>
                        <a:t>Each quarter except quarter when RATA performed</a:t>
                      </a:r>
                    </a:p>
                  </a:txBody>
                  <a:tcPr/>
                </a:tc>
                <a:extLst>
                  <a:ext uri="{0D108BD9-81ED-4DB2-BD59-A6C34878D82A}">
                    <a16:rowId xmlns:a16="http://schemas.microsoft.com/office/drawing/2014/main" val="1965414340"/>
                  </a:ext>
                </a:extLst>
              </a:tr>
              <a:tr h="763204">
                <a:tc>
                  <a:txBody>
                    <a:bodyPr/>
                    <a:lstStyle/>
                    <a:p>
                      <a:r>
                        <a:rPr lang="en-US" sz="1800" b="1">
                          <a:latin typeface="Arial Nova" panose="020B0504020202020204" pitchFamily="34" charset="0"/>
                        </a:rPr>
                        <a:t>Bias Correction</a:t>
                      </a:r>
                    </a:p>
                  </a:txBody>
                  <a:tcPr/>
                </a:tc>
                <a:tc>
                  <a:txBody>
                    <a:bodyPr/>
                    <a:lstStyle/>
                    <a:p>
                      <a:r>
                        <a:rPr lang="en-US" sz="1800" dirty="0">
                          <a:latin typeface="Arial Nova" panose="020B0504020202020204" pitchFamily="34" charset="0"/>
                        </a:rPr>
                        <a:t>All</a:t>
                      </a:r>
                    </a:p>
                  </a:txBody>
                  <a:tcPr/>
                </a:tc>
                <a:tc>
                  <a:txBody>
                    <a:bodyPr/>
                    <a:lstStyle/>
                    <a:p>
                      <a:r>
                        <a:rPr lang="en-US" sz="1800">
                          <a:latin typeface="Arial Nova" panose="020B0504020202020204" pitchFamily="34" charset="0"/>
                        </a:rPr>
                        <a:t>If davg ≥ |cc|</a:t>
                      </a:r>
                    </a:p>
                  </a:txBody>
                  <a:tcPr/>
                </a:tc>
                <a:tc>
                  <a:txBody>
                    <a:bodyPr/>
                    <a:lstStyle/>
                    <a:p>
                      <a:r>
                        <a:rPr lang="en-US" sz="1800">
                          <a:latin typeface="Arial Nova" panose="020B0504020202020204" pitchFamily="34" charset="0"/>
                        </a:rPr>
                        <a:t>Bias test passed (no correction factor needed)</a:t>
                      </a:r>
                    </a:p>
                  </a:txBody>
                  <a:tcPr/>
                </a:tc>
                <a:extLst>
                  <a:ext uri="{0D108BD9-81ED-4DB2-BD59-A6C34878D82A}">
                    <a16:rowId xmlns:a16="http://schemas.microsoft.com/office/drawing/2014/main" val="2913101102"/>
                  </a:ext>
                </a:extLst>
              </a:tr>
              <a:tr h="763204">
                <a:tc>
                  <a:txBody>
                    <a:bodyPr/>
                    <a:lstStyle/>
                    <a:p>
                      <a:r>
                        <a:rPr lang="en-US" sz="1800" b="1">
                          <a:latin typeface="Arial Nova" panose="020B0504020202020204" pitchFamily="34" charset="0"/>
                        </a:rPr>
                        <a:t>PEMS Training</a:t>
                      </a:r>
                    </a:p>
                  </a:txBody>
                  <a:tcPr/>
                </a:tc>
                <a:tc>
                  <a:txBody>
                    <a:bodyPr/>
                    <a:lstStyle/>
                    <a:p>
                      <a:r>
                        <a:rPr lang="en-US" sz="1800">
                          <a:latin typeface="Arial Nova" panose="020B0504020202020204" pitchFamily="34" charset="0"/>
                        </a:rPr>
                        <a:t>All</a:t>
                      </a:r>
                    </a:p>
                  </a:txBody>
                  <a:tcPr/>
                </a:tc>
                <a:tc>
                  <a:txBody>
                    <a:bodyPr/>
                    <a:lstStyle/>
                    <a:p>
                      <a:r>
                        <a:rPr lang="en-US" sz="1800">
                          <a:latin typeface="Arial Nova" panose="020B0504020202020204" pitchFamily="34" charset="0"/>
                        </a:rPr>
                        <a:t>If Fcritical ≥Fr≥0.8</a:t>
                      </a:r>
                    </a:p>
                  </a:txBody>
                  <a:tcPr/>
                </a:tc>
                <a:tc>
                  <a:txBody>
                    <a:bodyPr/>
                    <a:lstStyle/>
                    <a:p>
                      <a:r>
                        <a:rPr lang="en-US" sz="1800">
                          <a:latin typeface="Arial Nova" panose="020B0504020202020204" pitchFamily="34" charset="0"/>
                        </a:rPr>
                        <a:t>Optional after initial and subsequent RATAs</a:t>
                      </a:r>
                    </a:p>
                  </a:txBody>
                  <a:tcPr/>
                </a:tc>
                <a:extLst>
                  <a:ext uri="{0D108BD9-81ED-4DB2-BD59-A6C34878D82A}">
                    <a16:rowId xmlns:a16="http://schemas.microsoft.com/office/drawing/2014/main" val="267935899"/>
                  </a:ext>
                </a:extLst>
              </a:tr>
              <a:tr h="622521">
                <a:tc>
                  <a:txBody>
                    <a:bodyPr/>
                    <a:lstStyle/>
                    <a:p>
                      <a:r>
                        <a:rPr lang="en-US" sz="1800" b="1">
                          <a:latin typeface="Arial Nova" panose="020B0504020202020204" pitchFamily="34" charset="0"/>
                        </a:rPr>
                        <a:t>Sensor Evaluation</a:t>
                      </a:r>
                    </a:p>
                    <a:p>
                      <a:pPr lvl="0">
                        <a:buNone/>
                      </a:pPr>
                      <a:r>
                        <a:rPr lang="en-US" sz="1800" b="1">
                          <a:latin typeface="Arial Nova" panose="020B0504020202020204" pitchFamily="34" charset="0"/>
                        </a:rPr>
                        <a:t>Alert Test (optional)</a:t>
                      </a:r>
                    </a:p>
                  </a:txBody>
                  <a:tcPr/>
                </a:tc>
                <a:tc>
                  <a:txBody>
                    <a:bodyPr/>
                    <a:lstStyle/>
                    <a:p>
                      <a:r>
                        <a:rPr lang="en-US" sz="1800">
                          <a:latin typeface="Arial Nova" panose="020B0504020202020204" pitchFamily="34" charset="0"/>
                        </a:rPr>
                        <a:t>All</a:t>
                      </a:r>
                    </a:p>
                  </a:txBody>
                  <a:tcPr/>
                </a:tc>
                <a:tc>
                  <a:txBody>
                    <a:bodyPr/>
                    <a:lstStyle/>
                    <a:p>
                      <a:r>
                        <a:rPr lang="en-US" sz="1800">
                          <a:latin typeface="Arial Nova" panose="020B0504020202020204" pitchFamily="34" charset="0"/>
                        </a:rPr>
                        <a:t>See Section 6.1.8</a:t>
                      </a:r>
                    </a:p>
                  </a:txBody>
                  <a:tcPr/>
                </a:tc>
                <a:tc>
                  <a:txBody>
                    <a:bodyPr/>
                    <a:lstStyle/>
                    <a:p>
                      <a:r>
                        <a:rPr lang="en-US" sz="1800" dirty="0">
                          <a:latin typeface="Arial Nova" panose="020B0504020202020204" pitchFamily="34" charset="0"/>
                        </a:rPr>
                        <a:t>After each PEMS training</a:t>
                      </a:r>
                    </a:p>
                  </a:txBody>
                  <a:tcPr/>
                </a:tc>
                <a:extLst>
                  <a:ext uri="{0D108BD9-81ED-4DB2-BD59-A6C34878D82A}">
                    <a16:rowId xmlns:a16="http://schemas.microsoft.com/office/drawing/2014/main" val="2580218617"/>
                  </a:ext>
                </a:extLst>
              </a:tr>
            </a:tbl>
          </a:graphicData>
        </a:graphic>
      </p:graphicFrame>
    </p:spTree>
    <p:custDataLst>
      <p:tags r:id="rId1"/>
    </p:custDataLst>
    <p:extLst>
      <p:ext uri="{BB962C8B-B14F-4D97-AF65-F5344CB8AC3E}">
        <p14:creationId xmlns:p14="http://schemas.microsoft.com/office/powerpoint/2010/main" val="41134974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189E32E-AF96-42E2-8129-F0F2CE626DA5}"/>
              </a:ext>
            </a:extLst>
          </p:cNvPr>
          <p:cNvSpPr>
            <a:spLocks noGrp="1"/>
          </p:cNvSpPr>
          <p:nvPr>
            <p:ph type="title" idx="4294967295"/>
          </p:nvPr>
        </p:nvSpPr>
        <p:spPr>
          <a:xfrm>
            <a:off x="384854" y="4535572"/>
            <a:ext cx="11656194" cy="753642"/>
          </a:xfrm>
        </p:spPr>
        <p:txBody>
          <a:bodyPr/>
          <a:lstStyle/>
          <a:p>
            <a:r>
              <a:rPr lang="en-US" sz="4600" b="1" kern="1200">
                <a:solidFill>
                  <a:srgbClr val="FFFFFF"/>
                </a:solidFill>
                <a:effectLst/>
                <a:latin typeface="Arial Nova" panose="020B0504020202020204" pitchFamily="34" charset="0"/>
                <a:ea typeface="+mj-ea"/>
                <a:cs typeface="+mj-cs"/>
              </a:rPr>
              <a:t>16.  Let’s Test Your Knowledge!</a:t>
            </a:r>
            <a:endParaRPr lang="en-US"/>
          </a:p>
        </p:txBody>
      </p:sp>
      <p:sp>
        <p:nvSpPr>
          <p:cNvPr id="2" name="Slide Number Placeholder 3">
            <a:extLst>
              <a:ext uri="{FF2B5EF4-FFF2-40B4-BE49-F238E27FC236}">
                <a16:creationId xmlns:a16="http://schemas.microsoft.com/office/drawing/2014/main" id="{C42EA124-3DFD-4734-BC36-50B4466602C8}"/>
              </a:ext>
            </a:extLst>
          </p:cNvPr>
          <p:cNvSpPr txBox="1">
            <a:spLocks/>
          </p:cNvSpPr>
          <p:nvPr/>
        </p:nvSpPr>
        <p:spPr>
          <a:xfrm>
            <a:off x="9179694" y="6405885"/>
            <a:ext cx="2743200" cy="365125"/>
          </a:xfrm>
          <a:prstGeom prst="rect">
            <a:avLst/>
          </a:prstGeom>
        </p:spPr>
        <p:txBody>
          <a:bodyPr anchor="ctr">
            <a:norm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spcAft>
                <a:spcPts val="600"/>
              </a:spcAft>
            </a:pPr>
            <a:fld id="{9F6A1695-EE1A-47E5-B690-CB114231B8B2}" type="slidenum">
              <a:rPr lang="en-US" sz="1200" smtClean="0">
                <a:latin typeface="Arial Nova" panose="020B0504020202020204" pitchFamily="34" charset="0"/>
              </a:rPr>
              <a:pPr algn="r">
                <a:spcAft>
                  <a:spcPts val="600"/>
                </a:spcAft>
              </a:pPr>
              <a:t>194</a:t>
            </a:fld>
            <a:endParaRPr lang="en-US" sz="1200">
              <a:latin typeface="Arial Nova" panose="020B0504020202020204" pitchFamily="34" charset="0"/>
            </a:endParaRPr>
          </a:p>
        </p:txBody>
      </p:sp>
    </p:spTree>
    <p:custDataLst>
      <p:tags r:id="rId1"/>
    </p:custDataLst>
    <p:extLst>
      <p:ext uri="{BB962C8B-B14F-4D97-AF65-F5344CB8AC3E}">
        <p14:creationId xmlns:p14="http://schemas.microsoft.com/office/powerpoint/2010/main" val="27185374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7ACD9F-BBD0-4AC6-B5BE-108B94DB5EA5}"/>
              </a:ext>
            </a:extLst>
          </p:cNvPr>
          <p:cNvSpPr>
            <a:spLocks noGrp="1"/>
          </p:cNvSpPr>
          <p:nvPr>
            <p:ph type="title" idx="4294967295"/>
          </p:nvPr>
        </p:nvSpPr>
        <p:spPr>
          <a:xfrm>
            <a:off x="4569483" y="86990"/>
            <a:ext cx="7504253" cy="753642"/>
          </a:xfrm>
        </p:spPr>
        <p:txBody>
          <a:bodyPr/>
          <a:lstStyle/>
          <a:p>
            <a:pPr algn="ctr"/>
            <a:r>
              <a:rPr lang="en-US" sz="3600" dirty="0">
                <a:solidFill>
                  <a:srgbClr val="0070C0"/>
                </a:solidFill>
              </a:rPr>
              <a:t>PS-16 – Question 1, 2</a:t>
            </a:r>
          </a:p>
          <a:p>
            <a:pPr algn="ctr"/>
            <a:endParaRPr lang="en-US" dirty="0"/>
          </a:p>
        </p:txBody>
      </p:sp>
      <p:sp>
        <p:nvSpPr>
          <p:cNvPr id="6" name="Title 1">
            <a:extLst>
              <a:ext uri="{FF2B5EF4-FFF2-40B4-BE49-F238E27FC236}">
                <a16:creationId xmlns:a16="http://schemas.microsoft.com/office/drawing/2014/main" id="{C7179A39-369F-477A-B20E-74C05375A963}"/>
              </a:ext>
            </a:extLst>
          </p:cNvPr>
          <p:cNvSpPr txBox="1">
            <a:spLocks/>
          </p:cNvSpPr>
          <p:nvPr/>
        </p:nvSpPr>
        <p:spPr>
          <a:xfrm>
            <a:off x="4818065" y="1356658"/>
            <a:ext cx="7159708" cy="650353"/>
          </a:xfrm>
          <a:prstGeom prst="rect">
            <a:avLst/>
          </a:prstGeom>
        </p:spPr>
        <p:txBody>
          <a:bodyPr anchor="t">
            <a:noAutofit/>
          </a:bodyPr>
          <a:lstStyle>
            <a:lvl1pPr algn="l" defTabSz="914400" rtl="0" eaLnBrk="1" latinLnBrk="0" hangingPunct="1">
              <a:spcBef>
                <a:spcPct val="0"/>
              </a:spcBef>
              <a:buNone/>
              <a:defRPr sz="4600" b="1" kern="1200">
                <a:solidFill>
                  <a:schemeClr val="tx1"/>
                </a:solidFill>
                <a:latin typeface="Arial Nova" panose="020B0504020202020204" pitchFamily="34" charset="0"/>
                <a:ea typeface="+mj-ea"/>
                <a:cs typeface="+mj-cs"/>
              </a:defRPr>
            </a:lvl1pPr>
          </a:lstStyle>
          <a:p>
            <a:pPr>
              <a:lnSpc>
                <a:spcPct val="90000"/>
              </a:lnSpc>
            </a:pPr>
            <a:r>
              <a:rPr lang="en-US" sz="2200" b="0"/>
              <a:t>1. How does PEMS work?</a:t>
            </a:r>
          </a:p>
          <a:p>
            <a:pPr>
              <a:lnSpc>
                <a:spcPct val="90000"/>
              </a:lnSpc>
            </a:pPr>
            <a:endParaRPr lang="en-US" sz="2200" b="0"/>
          </a:p>
          <a:p>
            <a:pPr>
              <a:lnSpc>
                <a:spcPct val="90000"/>
              </a:lnSpc>
            </a:pPr>
            <a:endParaRPr lang="en-US" sz="2200" b="0"/>
          </a:p>
        </p:txBody>
      </p:sp>
      <p:sp>
        <p:nvSpPr>
          <p:cNvPr id="3" name="Rectangle: Rounded Corners 2">
            <a:extLst>
              <a:ext uri="{FF2B5EF4-FFF2-40B4-BE49-F238E27FC236}">
                <a16:creationId xmlns:a16="http://schemas.microsoft.com/office/drawing/2014/main" id="{F017A90C-A5D0-4548-AC79-0CEB2B4DB053}"/>
              </a:ext>
            </a:extLst>
          </p:cNvPr>
          <p:cNvSpPr/>
          <p:nvPr/>
        </p:nvSpPr>
        <p:spPr>
          <a:xfrm>
            <a:off x="6192982" y="2053217"/>
            <a:ext cx="2494766" cy="510537"/>
          </a:xfrm>
          <a:prstGeom prst="round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sz="2000" b="1">
                <a:latin typeface="Arial Nova" panose="020B0504020202020204" pitchFamily="34" charset="0"/>
              </a:rPr>
              <a:t>Check Answer</a:t>
            </a:r>
          </a:p>
        </p:txBody>
      </p:sp>
      <p:sp>
        <p:nvSpPr>
          <p:cNvPr id="39" name="Rectangle 38">
            <a:extLst>
              <a:ext uri="{FF2B5EF4-FFF2-40B4-BE49-F238E27FC236}">
                <a16:creationId xmlns:a16="http://schemas.microsoft.com/office/drawing/2014/main" id="{903A2C58-4F3F-48EB-90BB-0577A8ACABF4}"/>
              </a:ext>
            </a:extLst>
          </p:cNvPr>
          <p:cNvSpPr/>
          <p:nvPr/>
        </p:nvSpPr>
        <p:spPr>
          <a:xfrm>
            <a:off x="338091" y="1199688"/>
            <a:ext cx="3864014" cy="493170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nSpc>
                <a:spcPct val="90000"/>
              </a:lnSpc>
            </a:pPr>
            <a:r>
              <a:rPr lang="en-US" sz="2400">
                <a:solidFill>
                  <a:schemeClr val="tx2"/>
                </a:solidFill>
                <a:latin typeface="Arial Nova" panose="020B0504020202020204" pitchFamily="34" charset="0"/>
              </a:rPr>
              <a:t>1. PEMS uses the continuous measurement of selected plant parameters and plant operating conditions with a software-based system of mathematical models to determine the pollutant emissions.</a:t>
            </a:r>
          </a:p>
          <a:p>
            <a:pPr>
              <a:lnSpc>
                <a:spcPct val="90000"/>
              </a:lnSpc>
            </a:pPr>
            <a:endParaRPr lang="en-US" sz="2400">
              <a:solidFill>
                <a:schemeClr val="tx2"/>
              </a:solidFill>
              <a:latin typeface="Arial Nova" panose="020B0504020202020204" pitchFamily="34" charset="0"/>
            </a:endParaRPr>
          </a:p>
        </p:txBody>
      </p:sp>
      <p:sp>
        <p:nvSpPr>
          <p:cNvPr id="18" name="Title 1">
            <a:extLst>
              <a:ext uri="{FF2B5EF4-FFF2-40B4-BE49-F238E27FC236}">
                <a16:creationId xmlns:a16="http://schemas.microsoft.com/office/drawing/2014/main" id="{2596B865-EEB7-46FC-B5D5-74D7A0E61177}"/>
              </a:ext>
            </a:extLst>
          </p:cNvPr>
          <p:cNvSpPr txBox="1">
            <a:spLocks/>
          </p:cNvSpPr>
          <p:nvPr/>
        </p:nvSpPr>
        <p:spPr>
          <a:xfrm>
            <a:off x="4834810" y="3120498"/>
            <a:ext cx="7159708" cy="545043"/>
          </a:xfrm>
          <a:prstGeom prst="rect">
            <a:avLst/>
          </a:prstGeom>
        </p:spPr>
        <p:txBody>
          <a:bodyPr anchor="t">
            <a:noAutofit/>
          </a:bodyPr>
          <a:lstStyle>
            <a:lvl1pPr algn="l" defTabSz="914400" rtl="0" eaLnBrk="1" latinLnBrk="0" hangingPunct="1">
              <a:spcBef>
                <a:spcPct val="0"/>
              </a:spcBef>
              <a:buNone/>
              <a:defRPr sz="4600" b="1" kern="1200">
                <a:solidFill>
                  <a:schemeClr val="tx1"/>
                </a:solidFill>
                <a:latin typeface="Arial Nova" panose="020B0504020202020204" pitchFamily="34" charset="0"/>
                <a:ea typeface="+mj-ea"/>
                <a:cs typeface="+mj-cs"/>
              </a:defRPr>
            </a:lvl1pPr>
          </a:lstStyle>
          <a:p>
            <a:pPr>
              <a:lnSpc>
                <a:spcPct val="90000"/>
              </a:lnSpc>
            </a:pPr>
            <a:r>
              <a:rPr lang="en-US" sz="2200" b="0"/>
              <a:t>2. PS-16 is used for determining whether a PEMS is acceptable for use in demonstrating compliance with applicable requirements. </a:t>
            </a:r>
          </a:p>
        </p:txBody>
      </p:sp>
      <p:sp>
        <p:nvSpPr>
          <p:cNvPr id="16" name="Rectangle: Rounded Corners 15">
            <a:extLst>
              <a:ext uri="{FF2B5EF4-FFF2-40B4-BE49-F238E27FC236}">
                <a16:creationId xmlns:a16="http://schemas.microsoft.com/office/drawing/2014/main" id="{E105D4F5-1313-41E6-B4CD-869715962234}"/>
              </a:ext>
            </a:extLst>
          </p:cNvPr>
          <p:cNvSpPr/>
          <p:nvPr/>
        </p:nvSpPr>
        <p:spPr>
          <a:xfrm>
            <a:off x="5628909" y="4524638"/>
            <a:ext cx="1575069" cy="508779"/>
          </a:xfrm>
          <a:prstGeom prst="round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sz="2000" b="1">
                <a:latin typeface="Arial Nova" panose="020B0504020202020204" pitchFamily="34" charset="0"/>
              </a:rPr>
              <a:t>True</a:t>
            </a:r>
          </a:p>
        </p:txBody>
      </p:sp>
      <p:sp>
        <p:nvSpPr>
          <p:cNvPr id="19" name="Rectangle: Rounded Corners 18">
            <a:extLst>
              <a:ext uri="{FF2B5EF4-FFF2-40B4-BE49-F238E27FC236}">
                <a16:creationId xmlns:a16="http://schemas.microsoft.com/office/drawing/2014/main" id="{49947E2B-E395-4A2E-8FB5-FACFC0AFF1AA}"/>
              </a:ext>
            </a:extLst>
          </p:cNvPr>
          <p:cNvSpPr/>
          <p:nvPr/>
        </p:nvSpPr>
        <p:spPr>
          <a:xfrm>
            <a:off x="8214224" y="4524638"/>
            <a:ext cx="1575069" cy="508779"/>
          </a:xfrm>
          <a:prstGeom prst="round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sz="2000" b="1">
                <a:latin typeface="Arial Nova" panose="020B0504020202020204" pitchFamily="34" charset="0"/>
              </a:rPr>
              <a:t>False</a:t>
            </a:r>
          </a:p>
        </p:txBody>
      </p:sp>
      <p:sp>
        <p:nvSpPr>
          <p:cNvPr id="37" name="Rectangle 36">
            <a:extLst>
              <a:ext uri="{FF2B5EF4-FFF2-40B4-BE49-F238E27FC236}">
                <a16:creationId xmlns:a16="http://schemas.microsoft.com/office/drawing/2014/main" id="{D787F20A-8806-42C9-B4B9-326532E19844}"/>
              </a:ext>
            </a:extLst>
          </p:cNvPr>
          <p:cNvSpPr/>
          <p:nvPr/>
        </p:nvSpPr>
        <p:spPr>
          <a:xfrm>
            <a:off x="338091" y="1199688"/>
            <a:ext cx="3864014" cy="493170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nSpc>
                <a:spcPct val="90000"/>
              </a:lnSpc>
            </a:pPr>
            <a:r>
              <a:rPr lang="en-US" sz="2400">
                <a:solidFill>
                  <a:schemeClr val="tx2"/>
                </a:solidFill>
                <a:latin typeface="Arial Nova" panose="020B0504020202020204" pitchFamily="34" charset="0"/>
              </a:rPr>
              <a:t>2. </a:t>
            </a:r>
            <a:r>
              <a:rPr lang="en-US" sz="2400">
                <a:solidFill>
                  <a:srgbClr val="000000"/>
                </a:solidFill>
                <a:latin typeface="Arial Nova" panose="020B0504020202020204" pitchFamily="34" charset="0"/>
              </a:rPr>
              <a:t>True. PS-16 is used for determining whether a PEMS is acceptable for use in 	demonstrating compliance with applicable requirements. </a:t>
            </a:r>
          </a:p>
        </p:txBody>
      </p:sp>
      <p:sp>
        <p:nvSpPr>
          <p:cNvPr id="14" name="Slide Number Placeholder 1">
            <a:extLst>
              <a:ext uri="{FF2B5EF4-FFF2-40B4-BE49-F238E27FC236}">
                <a16:creationId xmlns:a16="http://schemas.microsoft.com/office/drawing/2014/main" id="{0B95C0C4-433B-4E8C-9FC9-D39E4E19A245}"/>
              </a:ext>
            </a:extLst>
          </p:cNvPr>
          <p:cNvSpPr>
            <a:spLocks noGrp="1"/>
          </p:cNvSpPr>
          <p:nvPr>
            <p:ph type="sldNum" sz="quarter" idx="4"/>
          </p:nvPr>
        </p:nvSpPr>
        <p:spPr>
          <a:xfrm>
            <a:off x="9179694" y="6405885"/>
            <a:ext cx="2743200" cy="365125"/>
          </a:xfrm>
          <a:prstGeom prst="rect">
            <a:avLst/>
          </a:prstGeom>
        </p:spPr>
        <p:txBody>
          <a:bodyPr vert="horz" lIns="91440" tIns="45720" rIns="91440" bIns="45720" rtlCol="0" anchor="ctr">
            <a:normAutofit/>
          </a:bodyP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spcAft>
                <a:spcPts val="600"/>
              </a:spcAft>
            </a:pPr>
            <a:fld id="{C3CD3A00-C749-4249-ACBF-5E67D3B19FA7}" type="slidenum">
              <a:rPr lang="en-US" smtClean="0">
                <a:latin typeface="Arial Nova" panose="020B0504020202020204" pitchFamily="34" charset="0"/>
              </a:rPr>
              <a:pPr>
                <a:spcAft>
                  <a:spcPts val="600"/>
                </a:spcAft>
              </a:pPr>
              <a:t>195</a:t>
            </a:fld>
            <a:endParaRPr lang="en-US">
              <a:latin typeface="Arial Nova" panose="020B0504020202020204" pitchFamily="34" charset="0"/>
            </a:endParaRPr>
          </a:p>
        </p:txBody>
      </p:sp>
    </p:spTree>
    <p:custDataLst>
      <p:tags r:id="rId1"/>
    </p:custDataLst>
    <p:extLst>
      <p:ext uri="{BB962C8B-B14F-4D97-AF65-F5344CB8AC3E}">
        <p14:creationId xmlns:p14="http://schemas.microsoft.com/office/powerpoint/2010/main" val="2259373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mph" presetSubtype="1" nodeType="clickEffect">
                                  <p:stCondLst>
                                    <p:cond delay="0"/>
                                  </p:stCondLst>
                                  <p:childTnLst>
                                    <p:set>
                                      <p:cBhvr>
                                        <p:cTn id="6" dur="indefinite"/>
                                        <p:tgtEl>
                                          <p:spTgt spid="3"/>
                                        </p:tgtEl>
                                        <p:attrNameLst>
                                          <p:attrName>fillcolor</p:attrName>
                                        </p:attrNameLst>
                                      </p:cBhvr>
                                      <p:to>
                                        <p:clrVal>
                                          <a:schemeClr val="accent1"/>
                                        </p:clrVal>
                                      </p:to>
                                    </p:set>
                                    <p:set>
                                      <p:cBhvr>
                                        <p:cTn id="7" dur="indefinite"/>
                                        <p:tgtEl>
                                          <p:spTgt spid="3"/>
                                        </p:tgtEl>
                                        <p:attrNameLst>
                                          <p:attrName>fill.type</p:attrName>
                                        </p:attrNameLst>
                                      </p:cBhvr>
                                      <p:to>
                                        <p:strVal val="solid"/>
                                      </p:to>
                                    </p:set>
                                    <p:set>
                                      <p:cBhvr>
                                        <p:cTn id="8" dur="indefinite"/>
                                        <p:tgtEl>
                                          <p:spTgt spid="3"/>
                                        </p:tgtEl>
                                        <p:attrNameLst>
                                          <p:attrName>fill.on</p:attrName>
                                        </p:attrNameLst>
                                      </p:cBhvr>
                                      <p:to>
                                        <p:strVal val="true"/>
                                      </p:to>
                                    </p:set>
                                  </p:childTnLst>
                                </p:cTn>
                              </p:par>
                              <p:par>
                                <p:cTn id="9" presetID="53" presetClass="entr" presetSubtype="16" fill="hold" grpId="0" nodeType="withEffect">
                                  <p:stCondLst>
                                    <p:cond delay="0"/>
                                  </p:stCondLst>
                                  <p:childTnLst>
                                    <p:set>
                                      <p:cBhvr>
                                        <p:cTn id="10" dur="1" fill="hold">
                                          <p:stCondLst>
                                            <p:cond delay="0"/>
                                          </p:stCondLst>
                                        </p:cTn>
                                        <p:tgtEl>
                                          <p:spTgt spid="39"/>
                                        </p:tgtEl>
                                        <p:attrNameLst>
                                          <p:attrName>style.visibility</p:attrName>
                                        </p:attrNameLst>
                                      </p:cBhvr>
                                      <p:to>
                                        <p:strVal val="visible"/>
                                      </p:to>
                                    </p:set>
                                    <p:anim calcmode="lin" valueType="num">
                                      <p:cBhvr>
                                        <p:cTn id="11" dur="500" fill="hold"/>
                                        <p:tgtEl>
                                          <p:spTgt spid="39"/>
                                        </p:tgtEl>
                                        <p:attrNameLst>
                                          <p:attrName>ppt_w</p:attrName>
                                        </p:attrNameLst>
                                      </p:cBhvr>
                                      <p:tavLst>
                                        <p:tav tm="0">
                                          <p:val>
                                            <p:fltVal val="0"/>
                                          </p:val>
                                        </p:tav>
                                        <p:tav tm="100000">
                                          <p:val>
                                            <p:strVal val="#ppt_w"/>
                                          </p:val>
                                        </p:tav>
                                      </p:tavLst>
                                    </p:anim>
                                    <p:anim calcmode="lin" valueType="num">
                                      <p:cBhvr>
                                        <p:cTn id="12" dur="500" fill="hold"/>
                                        <p:tgtEl>
                                          <p:spTgt spid="39"/>
                                        </p:tgtEl>
                                        <p:attrNameLst>
                                          <p:attrName>ppt_h</p:attrName>
                                        </p:attrNameLst>
                                      </p:cBhvr>
                                      <p:tavLst>
                                        <p:tav tm="0">
                                          <p:val>
                                            <p:fltVal val="0"/>
                                          </p:val>
                                        </p:tav>
                                        <p:tav tm="100000">
                                          <p:val>
                                            <p:strVal val="#ppt_h"/>
                                          </p:val>
                                        </p:tav>
                                      </p:tavLst>
                                    </p:anim>
                                    <p:animEffect transition="in" filter="fade">
                                      <p:cBhvr>
                                        <p:cTn id="13" dur="500"/>
                                        <p:tgtEl>
                                          <p:spTgt spid="39"/>
                                        </p:tgtEl>
                                      </p:cBhvr>
                                    </p:animEffect>
                                  </p:childTnLst>
                                  <p:subTnLst>
                                    <p:set>
                                      <p:cBhvr override="childStyle">
                                        <p:cTn dur="1" fill="hold" display="0" masterRel="nextClick" afterEffect="1"/>
                                        <p:tgtEl>
                                          <p:spTgt spid="39"/>
                                        </p:tgtEl>
                                        <p:attrNameLst>
                                          <p:attrName>style.visibility</p:attrName>
                                        </p:attrNameLst>
                                      </p:cBhvr>
                                      <p:to>
                                        <p:strVal val="hidden"/>
                                      </p:to>
                                    </p:set>
                                  </p:subTnLst>
                                </p:cTn>
                              </p:par>
                            </p:childTnLst>
                          </p:cTn>
                        </p:par>
                      </p:childTnLst>
                    </p:cTn>
                  </p:par>
                  <p:par>
                    <p:cTn id="14" fill="hold">
                      <p:stCondLst>
                        <p:cond delay="indefinite"/>
                      </p:stCondLst>
                      <p:childTnLst>
                        <p:par>
                          <p:cTn id="15" fill="hold">
                            <p:stCondLst>
                              <p:cond delay="0"/>
                            </p:stCondLst>
                            <p:childTnLst>
                              <p:par>
                                <p:cTn id="16" presetID="1" presetClass="emph" presetSubtype="1" nodeType="clickEffect">
                                  <p:stCondLst>
                                    <p:cond delay="0"/>
                                  </p:stCondLst>
                                  <p:childTnLst>
                                    <p:set>
                                      <p:cBhvr>
                                        <p:cTn id="17" dur="indefinite"/>
                                        <p:tgtEl>
                                          <p:spTgt spid="16"/>
                                        </p:tgtEl>
                                        <p:attrNameLst>
                                          <p:attrName>fillcolor</p:attrName>
                                        </p:attrNameLst>
                                      </p:cBhvr>
                                      <p:to>
                                        <p:clrVal>
                                          <a:schemeClr val="accent1"/>
                                        </p:clrVal>
                                      </p:to>
                                    </p:set>
                                    <p:set>
                                      <p:cBhvr>
                                        <p:cTn id="18" dur="indefinite"/>
                                        <p:tgtEl>
                                          <p:spTgt spid="16"/>
                                        </p:tgtEl>
                                        <p:attrNameLst>
                                          <p:attrName>fill.type</p:attrName>
                                        </p:attrNameLst>
                                      </p:cBhvr>
                                      <p:to>
                                        <p:strVal val="solid"/>
                                      </p:to>
                                    </p:set>
                                    <p:set>
                                      <p:cBhvr>
                                        <p:cTn id="19" dur="indefinite"/>
                                        <p:tgtEl>
                                          <p:spTgt spid="16"/>
                                        </p:tgtEl>
                                        <p:attrNameLst>
                                          <p:attrName>fill.on</p:attrName>
                                        </p:attrNameLst>
                                      </p:cBhvr>
                                      <p:to>
                                        <p:strVal val="true"/>
                                      </p:to>
                                    </p:set>
                                  </p:childTnLst>
                                </p:cTn>
                              </p:par>
                              <p:par>
                                <p:cTn id="20" presetID="53" presetClass="entr" presetSubtype="16" fill="hold" grpId="0" nodeType="withEffect">
                                  <p:stCondLst>
                                    <p:cond delay="0"/>
                                  </p:stCondLst>
                                  <p:childTnLst>
                                    <p:set>
                                      <p:cBhvr>
                                        <p:cTn id="21" dur="1" fill="hold">
                                          <p:stCondLst>
                                            <p:cond delay="0"/>
                                          </p:stCondLst>
                                        </p:cTn>
                                        <p:tgtEl>
                                          <p:spTgt spid="37"/>
                                        </p:tgtEl>
                                        <p:attrNameLst>
                                          <p:attrName>style.visibility</p:attrName>
                                        </p:attrNameLst>
                                      </p:cBhvr>
                                      <p:to>
                                        <p:strVal val="visible"/>
                                      </p:to>
                                    </p:set>
                                    <p:anim calcmode="lin" valueType="num">
                                      <p:cBhvr>
                                        <p:cTn id="22" dur="500" fill="hold"/>
                                        <p:tgtEl>
                                          <p:spTgt spid="37"/>
                                        </p:tgtEl>
                                        <p:attrNameLst>
                                          <p:attrName>ppt_w</p:attrName>
                                        </p:attrNameLst>
                                      </p:cBhvr>
                                      <p:tavLst>
                                        <p:tav tm="0">
                                          <p:val>
                                            <p:fltVal val="0"/>
                                          </p:val>
                                        </p:tav>
                                        <p:tav tm="100000">
                                          <p:val>
                                            <p:strVal val="#ppt_w"/>
                                          </p:val>
                                        </p:tav>
                                      </p:tavLst>
                                    </p:anim>
                                    <p:anim calcmode="lin" valueType="num">
                                      <p:cBhvr>
                                        <p:cTn id="23" dur="500" fill="hold"/>
                                        <p:tgtEl>
                                          <p:spTgt spid="37"/>
                                        </p:tgtEl>
                                        <p:attrNameLst>
                                          <p:attrName>ppt_h</p:attrName>
                                        </p:attrNameLst>
                                      </p:cBhvr>
                                      <p:tavLst>
                                        <p:tav tm="0">
                                          <p:val>
                                            <p:fltVal val="0"/>
                                          </p:val>
                                        </p:tav>
                                        <p:tav tm="100000">
                                          <p:val>
                                            <p:strVal val="#ppt_h"/>
                                          </p:val>
                                        </p:tav>
                                      </p:tavLst>
                                    </p:anim>
                                    <p:animEffect transition="in" filter="fade">
                                      <p:cBhvr>
                                        <p:cTn id="24"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animBg="1"/>
      <p:bldP spid="37" grpId="0" animBg="1"/>
    </p:bldLst>
  </p:timing>
</p:sld>
</file>

<file path=ppt/slides/slide1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C1BEFE7-5E8F-4C10-B662-12CE6A4524E1}"/>
              </a:ext>
            </a:extLst>
          </p:cNvPr>
          <p:cNvSpPr>
            <a:spLocks noGrp="1"/>
          </p:cNvSpPr>
          <p:nvPr>
            <p:ph type="title" idx="4294967295"/>
          </p:nvPr>
        </p:nvSpPr>
        <p:spPr>
          <a:xfrm>
            <a:off x="4576141" y="77841"/>
            <a:ext cx="7615859" cy="753642"/>
          </a:xfrm>
        </p:spPr>
        <p:txBody>
          <a:bodyPr/>
          <a:lstStyle/>
          <a:p>
            <a:pPr algn="ctr"/>
            <a:r>
              <a:rPr lang="en-US" sz="3600" dirty="0">
                <a:solidFill>
                  <a:srgbClr val="0070C0"/>
                </a:solidFill>
              </a:rPr>
              <a:t>PS-16 </a:t>
            </a:r>
            <a:r>
              <a:rPr lang="en-US" sz="3600" b="1" kern="1200" dirty="0">
                <a:solidFill>
                  <a:srgbClr val="0070C0"/>
                </a:solidFill>
                <a:effectLst/>
                <a:latin typeface="Arial Nova" panose="020B0504020202020204" pitchFamily="34" charset="0"/>
                <a:ea typeface="+mj-ea"/>
                <a:cs typeface="+mj-cs"/>
              </a:rPr>
              <a:t>– Question 3</a:t>
            </a:r>
            <a:endParaRPr lang="en-US" dirty="0"/>
          </a:p>
        </p:txBody>
      </p:sp>
      <p:sp>
        <p:nvSpPr>
          <p:cNvPr id="21" name="Title 1">
            <a:extLst>
              <a:ext uri="{FF2B5EF4-FFF2-40B4-BE49-F238E27FC236}">
                <a16:creationId xmlns:a16="http://schemas.microsoft.com/office/drawing/2014/main" id="{0FAC1856-9808-4D92-A57A-5553BD2902D1}"/>
              </a:ext>
            </a:extLst>
          </p:cNvPr>
          <p:cNvSpPr txBox="1">
            <a:spLocks/>
          </p:cNvSpPr>
          <p:nvPr/>
        </p:nvSpPr>
        <p:spPr>
          <a:xfrm>
            <a:off x="4834810" y="1079391"/>
            <a:ext cx="7159708" cy="834019"/>
          </a:xfrm>
          <a:prstGeom prst="rect">
            <a:avLst/>
          </a:prstGeom>
        </p:spPr>
        <p:txBody>
          <a:bodyPr anchor="t">
            <a:noAutofit/>
          </a:bodyPr>
          <a:lstStyle>
            <a:lvl1pPr algn="l" defTabSz="914400" rtl="0" eaLnBrk="1" latinLnBrk="0" hangingPunct="1">
              <a:spcBef>
                <a:spcPct val="0"/>
              </a:spcBef>
              <a:buNone/>
              <a:defRPr sz="4600" b="1" kern="1200">
                <a:solidFill>
                  <a:schemeClr val="tx1"/>
                </a:solidFill>
                <a:latin typeface="Arial Nova" panose="020B0504020202020204" pitchFamily="34" charset="0"/>
                <a:ea typeface="+mj-ea"/>
                <a:cs typeface="+mj-cs"/>
              </a:defRPr>
            </a:lvl1pPr>
          </a:lstStyle>
          <a:p>
            <a:pPr>
              <a:lnSpc>
                <a:spcPct val="90000"/>
              </a:lnSpc>
            </a:pPr>
            <a:r>
              <a:rPr lang="en-US" sz="2200" b="0" dirty="0"/>
              <a:t>3. During initial testing, how many runs must be used for excess emissions monitor and compliance monitor?</a:t>
            </a:r>
          </a:p>
          <a:p>
            <a:pPr>
              <a:lnSpc>
                <a:spcPct val="90000"/>
              </a:lnSpc>
            </a:pPr>
            <a:endParaRPr lang="en-US" sz="2200" b="0" dirty="0"/>
          </a:p>
        </p:txBody>
      </p:sp>
      <p:sp>
        <p:nvSpPr>
          <p:cNvPr id="24" name="Rectangle: Rounded Corners 23">
            <a:extLst>
              <a:ext uri="{FF2B5EF4-FFF2-40B4-BE49-F238E27FC236}">
                <a16:creationId xmlns:a16="http://schemas.microsoft.com/office/drawing/2014/main" id="{D56FEA33-0DBA-4616-83ED-D8558DF29D81}"/>
              </a:ext>
            </a:extLst>
          </p:cNvPr>
          <p:cNvSpPr/>
          <p:nvPr/>
        </p:nvSpPr>
        <p:spPr>
          <a:xfrm>
            <a:off x="5365499" y="2086588"/>
            <a:ext cx="5228869" cy="505440"/>
          </a:xfrm>
          <a:prstGeom prst="round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lang="en-US" sz="2000" b="1">
                <a:solidFill>
                  <a:schemeClr val="bg1"/>
                </a:solidFill>
                <a:latin typeface="Arial Nova" panose="020B0504020202020204" pitchFamily="34" charset="0"/>
              </a:rPr>
              <a:t>A.  Excess-9 runs; compliance- 27 runs</a:t>
            </a:r>
          </a:p>
        </p:txBody>
      </p:sp>
      <p:sp>
        <p:nvSpPr>
          <p:cNvPr id="25" name="Rectangle: Rounded Corners 24">
            <a:extLst>
              <a:ext uri="{FF2B5EF4-FFF2-40B4-BE49-F238E27FC236}">
                <a16:creationId xmlns:a16="http://schemas.microsoft.com/office/drawing/2014/main" id="{D329A106-1427-4373-84FA-1ED893D30B8D}"/>
              </a:ext>
            </a:extLst>
          </p:cNvPr>
          <p:cNvSpPr/>
          <p:nvPr/>
        </p:nvSpPr>
        <p:spPr>
          <a:xfrm>
            <a:off x="5365499" y="2830257"/>
            <a:ext cx="5228869" cy="505440"/>
          </a:xfrm>
          <a:prstGeom prst="round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defTabSz="889000">
              <a:lnSpc>
                <a:spcPct val="90000"/>
              </a:lnSpc>
              <a:spcBef>
                <a:spcPct val="0"/>
              </a:spcBef>
              <a:spcAft>
                <a:spcPct val="35000"/>
              </a:spcAft>
            </a:pPr>
            <a:r>
              <a:rPr lang="en-US" sz="2000" b="1">
                <a:solidFill>
                  <a:schemeClr val="bg1"/>
                </a:solidFill>
                <a:latin typeface="Arial Nova" panose="020B0504020202020204" pitchFamily="34" charset="0"/>
              </a:rPr>
              <a:t>B.  Excess-12 runs; compliance- 12 runs</a:t>
            </a:r>
          </a:p>
        </p:txBody>
      </p:sp>
      <p:sp>
        <p:nvSpPr>
          <p:cNvPr id="26" name="Rectangle: Rounded Corners 25">
            <a:extLst>
              <a:ext uri="{FF2B5EF4-FFF2-40B4-BE49-F238E27FC236}">
                <a16:creationId xmlns:a16="http://schemas.microsoft.com/office/drawing/2014/main" id="{6C8F0986-729A-4EE4-9F2E-AD299AAEC622}"/>
              </a:ext>
            </a:extLst>
          </p:cNvPr>
          <p:cNvSpPr/>
          <p:nvPr/>
        </p:nvSpPr>
        <p:spPr>
          <a:xfrm>
            <a:off x="5365499" y="3573926"/>
            <a:ext cx="5228869" cy="505440"/>
          </a:xfrm>
          <a:prstGeom prst="round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defTabSz="889000">
              <a:lnSpc>
                <a:spcPct val="90000"/>
              </a:lnSpc>
              <a:spcBef>
                <a:spcPct val="0"/>
              </a:spcBef>
              <a:spcAft>
                <a:spcPct val="35000"/>
              </a:spcAft>
            </a:pPr>
            <a:r>
              <a:rPr lang="en-US" sz="2000" b="1">
                <a:solidFill>
                  <a:schemeClr val="bg1"/>
                </a:solidFill>
                <a:latin typeface="Arial Nova" panose="020B0504020202020204" pitchFamily="34" charset="0"/>
              </a:rPr>
              <a:t>C.  Excess-10 runs; compliance- 30 runs</a:t>
            </a:r>
          </a:p>
        </p:txBody>
      </p:sp>
      <p:sp>
        <p:nvSpPr>
          <p:cNvPr id="28" name="Rectangle: Rounded Corners 27">
            <a:extLst>
              <a:ext uri="{FF2B5EF4-FFF2-40B4-BE49-F238E27FC236}">
                <a16:creationId xmlns:a16="http://schemas.microsoft.com/office/drawing/2014/main" id="{975DFAE9-49F2-4AAF-9EA7-F772CE124BDD}"/>
              </a:ext>
            </a:extLst>
          </p:cNvPr>
          <p:cNvSpPr/>
          <p:nvPr/>
        </p:nvSpPr>
        <p:spPr>
          <a:xfrm>
            <a:off x="5365499" y="4307120"/>
            <a:ext cx="5228869" cy="505440"/>
          </a:xfrm>
          <a:prstGeom prst="round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defTabSz="889000">
              <a:lnSpc>
                <a:spcPct val="90000"/>
              </a:lnSpc>
              <a:spcBef>
                <a:spcPct val="0"/>
              </a:spcBef>
              <a:spcAft>
                <a:spcPct val="35000"/>
              </a:spcAft>
            </a:pPr>
            <a:r>
              <a:rPr lang="en-US" sz="2000" b="1">
                <a:solidFill>
                  <a:schemeClr val="bg1"/>
                </a:solidFill>
                <a:latin typeface="Arial Nova" panose="020B0504020202020204" pitchFamily="34" charset="0"/>
              </a:rPr>
              <a:t>D.  Excess-9 runs; compliance- 3 runs</a:t>
            </a:r>
          </a:p>
        </p:txBody>
      </p:sp>
      <p:sp>
        <p:nvSpPr>
          <p:cNvPr id="18" name="Slide Number Placeholder 1">
            <a:extLst>
              <a:ext uri="{FF2B5EF4-FFF2-40B4-BE49-F238E27FC236}">
                <a16:creationId xmlns:a16="http://schemas.microsoft.com/office/drawing/2014/main" id="{284DB7B6-7D56-4F0D-B3AA-89FBDCDC36E5}"/>
              </a:ext>
            </a:extLst>
          </p:cNvPr>
          <p:cNvSpPr>
            <a:spLocks noGrp="1"/>
          </p:cNvSpPr>
          <p:nvPr>
            <p:ph type="sldNum" sz="quarter" idx="4"/>
          </p:nvPr>
        </p:nvSpPr>
        <p:spPr>
          <a:xfrm>
            <a:off x="9179694" y="6405885"/>
            <a:ext cx="2743200" cy="365125"/>
          </a:xfrm>
          <a:prstGeom prst="rect">
            <a:avLst/>
          </a:prstGeom>
        </p:spPr>
        <p:txBody>
          <a:bodyPr vert="horz" lIns="91440" tIns="45720" rIns="91440" bIns="45720" rtlCol="0" anchor="ctr">
            <a:normAutofit/>
          </a:bodyP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spcAft>
                <a:spcPts val="600"/>
              </a:spcAft>
            </a:pPr>
            <a:fld id="{C3CD3A00-C749-4249-ACBF-5E67D3B19FA7}" type="slidenum">
              <a:rPr lang="en-US" smtClean="0">
                <a:latin typeface="Arial Nova" panose="020B0504020202020204" pitchFamily="34" charset="0"/>
              </a:rPr>
              <a:pPr>
                <a:spcAft>
                  <a:spcPts val="600"/>
                </a:spcAft>
              </a:pPr>
              <a:t>196</a:t>
            </a:fld>
            <a:endParaRPr lang="en-US">
              <a:latin typeface="Arial Nova" panose="020B0504020202020204" pitchFamily="34" charset="0"/>
            </a:endParaRPr>
          </a:p>
        </p:txBody>
      </p:sp>
      <p:sp>
        <p:nvSpPr>
          <p:cNvPr id="10" name="Rectangle 9">
            <a:extLst>
              <a:ext uri="{FF2B5EF4-FFF2-40B4-BE49-F238E27FC236}">
                <a16:creationId xmlns:a16="http://schemas.microsoft.com/office/drawing/2014/main" id="{ACEE8417-AD12-4A92-B67C-A84207C53B69}"/>
              </a:ext>
            </a:extLst>
          </p:cNvPr>
          <p:cNvSpPr/>
          <p:nvPr/>
        </p:nvSpPr>
        <p:spPr>
          <a:xfrm>
            <a:off x="348054" y="1264400"/>
            <a:ext cx="3864014" cy="493170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nSpc>
                <a:spcPct val="90000"/>
              </a:lnSpc>
            </a:pPr>
            <a:r>
              <a:rPr lang="en-US" sz="2400">
                <a:solidFill>
                  <a:schemeClr val="tx2"/>
                </a:solidFill>
                <a:latin typeface="Arial Nova" panose="020B0504020202020204" pitchFamily="34" charset="0"/>
              </a:rPr>
              <a:t>3. A. Excess - 9 runs; Compliance- 27 runs</a:t>
            </a:r>
          </a:p>
          <a:p>
            <a:pPr>
              <a:lnSpc>
                <a:spcPct val="90000"/>
              </a:lnSpc>
            </a:pPr>
            <a:endParaRPr lang="en-US" sz="2400">
              <a:solidFill>
                <a:schemeClr val="tx2"/>
              </a:solidFill>
              <a:latin typeface="Arial Nova" panose="020B0504020202020204" pitchFamily="34" charset="0"/>
            </a:endParaRPr>
          </a:p>
          <a:p>
            <a:pPr>
              <a:lnSpc>
                <a:spcPct val="90000"/>
              </a:lnSpc>
            </a:pPr>
            <a:endParaRPr lang="en-US" sz="2400">
              <a:solidFill>
                <a:schemeClr val="tx2"/>
              </a:solidFill>
              <a:latin typeface="Arial Nova" panose="020B0504020202020204" pitchFamily="34" charset="0"/>
            </a:endParaRPr>
          </a:p>
        </p:txBody>
      </p:sp>
    </p:spTree>
    <p:custDataLst>
      <p:tags r:id="rId1"/>
    </p:custDataLst>
    <p:extLst>
      <p:ext uri="{BB962C8B-B14F-4D97-AF65-F5344CB8AC3E}">
        <p14:creationId xmlns:p14="http://schemas.microsoft.com/office/powerpoint/2010/main" val="19169135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mph" presetSubtype="1" nodeType="clickEffect">
                                  <p:stCondLst>
                                    <p:cond delay="0"/>
                                  </p:stCondLst>
                                  <p:childTnLst>
                                    <p:set>
                                      <p:cBhvr>
                                        <p:cTn id="6" dur="indefinite"/>
                                        <p:tgtEl>
                                          <p:spTgt spid="24"/>
                                        </p:tgtEl>
                                        <p:attrNameLst>
                                          <p:attrName>fillcolor</p:attrName>
                                        </p:attrNameLst>
                                      </p:cBhvr>
                                      <p:to>
                                        <p:clrVal>
                                          <a:schemeClr val="accent1"/>
                                        </p:clrVal>
                                      </p:to>
                                    </p:set>
                                    <p:set>
                                      <p:cBhvr>
                                        <p:cTn id="7" dur="indefinite"/>
                                        <p:tgtEl>
                                          <p:spTgt spid="24"/>
                                        </p:tgtEl>
                                        <p:attrNameLst>
                                          <p:attrName>fill.type</p:attrName>
                                        </p:attrNameLst>
                                      </p:cBhvr>
                                      <p:to>
                                        <p:strVal val="solid"/>
                                      </p:to>
                                    </p:set>
                                    <p:set>
                                      <p:cBhvr>
                                        <p:cTn id="8" dur="indefinite"/>
                                        <p:tgtEl>
                                          <p:spTgt spid="24"/>
                                        </p:tgtEl>
                                        <p:attrNameLst>
                                          <p:attrName>fill.on</p:attrName>
                                        </p:attrNameLst>
                                      </p:cBhvr>
                                      <p:to>
                                        <p:strVal val="true"/>
                                      </p:to>
                                    </p:set>
                                  </p:childTnLst>
                                </p:cTn>
                              </p:par>
                              <p:par>
                                <p:cTn id="9" presetID="53" presetClass="entr" presetSubtype="16" fill="hold" grpId="0" nodeType="with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p:cTn id="11" dur="500" fill="hold"/>
                                        <p:tgtEl>
                                          <p:spTgt spid="10"/>
                                        </p:tgtEl>
                                        <p:attrNameLst>
                                          <p:attrName>ppt_w</p:attrName>
                                        </p:attrNameLst>
                                      </p:cBhvr>
                                      <p:tavLst>
                                        <p:tav tm="0">
                                          <p:val>
                                            <p:fltVal val="0"/>
                                          </p:val>
                                        </p:tav>
                                        <p:tav tm="100000">
                                          <p:val>
                                            <p:strVal val="#ppt_w"/>
                                          </p:val>
                                        </p:tav>
                                      </p:tavLst>
                                    </p:anim>
                                    <p:anim calcmode="lin" valueType="num">
                                      <p:cBhvr>
                                        <p:cTn id="12" dur="500" fill="hold"/>
                                        <p:tgtEl>
                                          <p:spTgt spid="10"/>
                                        </p:tgtEl>
                                        <p:attrNameLst>
                                          <p:attrName>ppt_h</p:attrName>
                                        </p:attrNameLst>
                                      </p:cBhvr>
                                      <p:tavLst>
                                        <p:tav tm="0">
                                          <p:val>
                                            <p:fltVal val="0"/>
                                          </p:val>
                                        </p:tav>
                                        <p:tav tm="100000">
                                          <p:val>
                                            <p:strVal val="#ppt_h"/>
                                          </p:val>
                                        </p:tav>
                                      </p:tavLst>
                                    </p:anim>
                                    <p:animEffect transition="in" filter="fade">
                                      <p:cBhvr>
                                        <p:cTn id="13"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1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5623B2F6-2999-404A-A36A-A477246C462C}"/>
              </a:ext>
            </a:extLst>
          </p:cNvPr>
          <p:cNvSpPr>
            <a:spLocks noGrp="1"/>
          </p:cNvSpPr>
          <p:nvPr>
            <p:ph type="title"/>
          </p:nvPr>
        </p:nvSpPr>
        <p:spPr>
          <a:xfrm>
            <a:off x="593983" y="1480751"/>
            <a:ext cx="4108174" cy="4320388"/>
          </a:xfrm>
        </p:spPr>
        <p:txBody>
          <a:bodyPr/>
          <a:lstStyle/>
          <a:p>
            <a:r>
              <a:rPr lang="en-US" sz="3600"/>
              <a:t>Performance Specification 18</a:t>
            </a:r>
            <a:br>
              <a:rPr lang="en-US" sz="3600"/>
            </a:br>
            <a:r>
              <a:rPr lang="en-US" sz="3600"/>
              <a:t>(PS-18)</a:t>
            </a:r>
            <a:br>
              <a:rPr lang="en-US" sz="3600"/>
            </a:br>
            <a:br>
              <a:rPr lang="en-US" sz="3600"/>
            </a:br>
            <a:br>
              <a:rPr lang="en-US" sz="1600"/>
            </a:br>
            <a:r>
              <a:rPr lang="en-US" sz="2400"/>
              <a:t>Specifications and Test Procedures for Gaseous Hydrogen Chloride (HCl)  Continuous Emission Monitoring Systems (CEMS) in Stationary Sources</a:t>
            </a:r>
            <a:br>
              <a:rPr lang="en-US" sz="2400"/>
            </a:br>
            <a:br>
              <a:rPr lang="en-US" sz="2400"/>
            </a:br>
            <a:br>
              <a:rPr lang="en-US" sz="2400"/>
            </a:br>
            <a:endParaRPr lang="en-US" sz="1600"/>
          </a:p>
        </p:txBody>
      </p:sp>
      <p:sp>
        <p:nvSpPr>
          <p:cNvPr id="8" name="Slide Number Placeholder 3">
            <a:extLst>
              <a:ext uri="{FF2B5EF4-FFF2-40B4-BE49-F238E27FC236}">
                <a16:creationId xmlns:a16="http://schemas.microsoft.com/office/drawing/2014/main" id="{CA0465E4-C703-46A7-927C-5BC8FB119DA7}"/>
              </a:ext>
            </a:extLst>
          </p:cNvPr>
          <p:cNvSpPr txBox="1">
            <a:spLocks/>
          </p:cNvSpPr>
          <p:nvPr/>
        </p:nvSpPr>
        <p:spPr>
          <a:xfrm>
            <a:off x="9179694" y="6405885"/>
            <a:ext cx="2743200" cy="365125"/>
          </a:xfrm>
          <a:prstGeom prst="rect">
            <a:avLst/>
          </a:prstGeom>
        </p:spPr>
        <p:txBody>
          <a:bodyPr vert="horz" lIns="91440" tIns="45720" rIns="91440" bIns="45720" rtlCol="0" anchor="ctr">
            <a:normAutofit/>
          </a:bodyPr>
          <a:lstStyle>
            <a:defPPr>
              <a:defRPr lang="en-US"/>
            </a:defPPr>
            <a:lvl1pPr algn="r">
              <a:spcAft>
                <a:spcPts val="600"/>
              </a:spcAft>
              <a:defRPr lang="en-US" sz="1200" smtClean="0">
                <a:solidFill>
                  <a:schemeClr val="tx1">
                    <a:tint val="75000"/>
                  </a:schemeClr>
                </a:solidFill>
                <a:latin typeface="Arial Nova" panose="020B05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F6A1695-EE1A-47E5-B690-CB114231B8B2}" type="slidenum">
              <a:rPr lang="en-US"/>
              <a:pPr/>
              <a:t>197</a:t>
            </a:fld>
            <a:endParaRPr lang="en-US"/>
          </a:p>
        </p:txBody>
      </p:sp>
      <p:pic>
        <p:nvPicPr>
          <p:cNvPr id="6" name="Picture 5" descr="A smoke stack">
            <a:extLst>
              <a:ext uri="{FF2B5EF4-FFF2-40B4-BE49-F238E27FC236}">
                <a16:creationId xmlns:a16="http://schemas.microsoft.com/office/drawing/2014/main" id="{AB8EA0F5-6611-4F90-954E-45810188CBB2}"/>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5400000">
            <a:off x="5536207" y="1143767"/>
            <a:ext cx="5533225" cy="4149919"/>
          </a:xfrm>
          <a:prstGeom prst="rect">
            <a:avLst/>
          </a:prstGeom>
        </p:spPr>
      </p:pic>
    </p:spTree>
    <p:custDataLst>
      <p:tags r:id="rId1"/>
    </p:custDataLst>
    <p:extLst>
      <p:ext uri="{BB962C8B-B14F-4D97-AF65-F5344CB8AC3E}">
        <p14:creationId xmlns:p14="http://schemas.microsoft.com/office/powerpoint/2010/main" val="12688289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b="1"/>
              <a:t>PS-18 Overview</a:t>
            </a:r>
          </a:p>
        </p:txBody>
      </p:sp>
      <p:pic>
        <p:nvPicPr>
          <p:cNvPr id="9" name="Picture 8" descr="Evaluate the acceptability of HCl CEMS at the time of installation or soon after and whenever specified in the regulations; Requirements for initial acceptance including instrument accuracy and stability assessments and use of audit samples if they are available; Must report or convert HCl concentration in units of the existing standard; Substantive changes require retesting like: Major changes in dilution ratio, Changes in sampling conditioning and transport, Changes in probe design, and Changes in materials of construction">
            <a:extLst>
              <a:ext uri="{FF2B5EF4-FFF2-40B4-BE49-F238E27FC236}">
                <a16:creationId xmlns:a16="http://schemas.microsoft.com/office/drawing/2014/main" id="{4932DDC1-EF28-4804-82F5-35D445CDA14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44424" y="1176528"/>
            <a:ext cx="11503152" cy="4504944"/>
          </a:xfrm>
          <a:prstGeom prst="rect">
            <a:avLst/>
          </a:prstGeom>
        </p:spPr>
      </p:pic>
      <p:sp>
        <p:nvSpPr>
          <p:cNvPr id="3" name="Subtitle 2"/>
          <p:cNvSpPr>
            <a:spLocks noGrp="1"/>
          </p:cNvSpPr>
          <p:nvPr>
            <p:ph idx="4294967295"/>
          </p:nvPr>
        </p:nvSpPr>
        <p:spPr>
          <a:xfrm>
            <a:off x="187325" y="5827531"/>
            <a:ext cx="11652250" cy="365125"/>
          </a:xfrm>
          <a:prstGeom prst="rect">
            <a:avLst/>
          </a:prstGeom>
          <a:solidFill>
            <a:schemeClr val="accent2">
              <a:lumMod val="20000"/>
              <a:lumOff val="80000"/>
            </a:schemeClr>
          </a:solidFill>
        </p:spPr>
        <p:txBody>
          <a:bodyPr>
            <a:normAutofit/>
          </a:bodyPr>
          <a:lstStyle/>
          <a:p>
            <a:pPr marL="0" indent="0" algn="ctr">
              <a:buNone/>
            </a:pPr>
            <a:r>
              <a:rPr lang="en-US" sz="1800" b="1">
                <a:cs typeface="Arial" panose="020B0604020202020204" pitchFamily="34" charset="0"/>
              </a:rPr>
              <a:t>NOTE: </a:t>
            </a:r>
            <a:r>
              <a:rPr lang="en-US" sz="1800">
                <a:cs typeface="Arial" panose="020B0604020202020204" pitchFamily="34" charset="0"/>
              </a:rPr>
              <a:t>Extended performance assessment requirements found in App. F, Procedure 6.</a:t>
            </a:r>
          </a:p>
          <a:p>
            <a:pPr marL="342891" indent="-342891"/>
            <a:endParaRPr lang="en-US" sz="2200">
              <a:latin typeface="Arial" panose="020B0604020202020204" pitchFamily="34" charset="0"/>
              <a:cs typeface="Arial" panose="020B0604020202020204" pitchFamily="34" charset="0"/>
            </a:endParaRPr>
          </a:p>
        </p:txBody>
      </p:sp>
      <p:sp>
        <p:nvSpPr>
          <p:cNvPr id="4" name="Slide Number Placeholder 3">
            <a:extLst>
              <a:ext uri="{FF2B5EF4-FFF2-40B4-BE49-F238E27FC236}">
                <a16:creationId xmlns:a16="http://schemas.microsoft.com/office/drawing/2014/main" id="{EAC9116D-B5D5-4D1B-AD75-CECC8C78EB0E}"/>
              </a:ext>
            </a:extLst>
          </p:cNvPr>
          <p:cNvSpPr>
            <a:spLocks noGrp="1"/>
          </p:cNvSpPr>
          <p:nvPr>
            <p:ph type="sldNum" sz="quarter" idx="4"/>
          </p:nvPr>
        </p:nvSpPr>
        <p:spPr>
          <a:prstGeom prst="rect">
            <a:avLst/>
          </a:prstGeom>
        </p:spPr>
        <p:txBody>
          <a:bodyPr vert="horz" lIns="91440" tIns="45720" rIns="91440" bIns="45720" rtlCol="0" anchor="ctr">
            <a:normAutofit/>
          </a:bodyP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spcAft>
                <a:spcPts val="600"/>
              </a:spcAft>
            </a:pPr>
            <a:fld id="{C3CD3A00-C749-4249-ACBF-5E67D3B19FA7}" type="slidenum">
              <a:rPr lang="en-US">
                <a:latin typeface="Arial Nova" panose="020B0504020202020204" pitchFamily="34" charset="0"/>
              </a:rPr>
              <a:pPr>
                <a:spcAft>
                  <a:spcPts val="600"/>
                </a:spcAft>
              </a:pPr>
              <a:t>198</a:t>
            </a:fld>
            <a:endParaRPr lang="en-US">
              <a:latin typeface="Arial Nova" panose="020B0504020202020204" pitchFamily="34" charset="0"/>
            </a:endParaRPr>
          </a:p>
        </p:txBody>
      </p:sp>
    </p:spTree>
    <p:custDataLst>
      <p:tags r:id="rId1"/>
    </p:custDataLst>
    <p:extLst>
      <p:ext uri="{BB962C8B-B14F-4D97-AF65-F5344CB8AC3E}">
        <p14:creationId xmlns:p14="http://schemas.microsoft.com/office/powerpoint/2010/main" val="15256449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69107" y="276088"/>
            <a:ext cx="11656194" cy="753642"/>
          </a:xfrm>
        </p:spPr>
        <p:txBody>
          <a:bodyPr anchor="t">
            <a:normAutofit/>
          </a:bodyPr>
          <a:lstStyle/>
          <a:p>
            <a:pPr>
              <a:lnSpc>
                <a:spcPct val="90000"/>
              </a:lnSpc>
            </a:pPr>
            <a:r>
              <a:rPr lang="en-US"/>
              <a:t>Interference Test</a:t>
            </a:r>
          </a:p>
        </p:txBody>
      </p:sp>
      <p:sp>
        <p:nvSpPr>
          <p:cNvPr id="3" name="Subtitle 2"/>
          <p:cNvSpPr>
            <a:spLocks noGrp="1"/>
          </p:cNvSpPr>
          <p:nvPr>
            <p:ph idx="1"/>
          </p:nvPr>
        </p:nvSpPr>
        <p:spPr>
          <a:xfrm>
            <a:off x="269106" y="1438276"/>
            <a:ext cx="5607819" cy="4748407"/>
          </a:xfrm>
        </p:spPr>
        <p:txBody>
          <a:bodyPr>
            <a:normAutofit/>
          </a:bodyPr>
          <a:lstStyle/>
          <a:p>
            <a:pPr marL="800080" lvl="1" indent="-342891"/>
            <a:r>
              <a:rPr lang="en-US"/>
              <a:t>Interference response(s) must not be &gt;2.5% of the calibration span or ±3.0% of the equivalent HCl concentration used for the interference test (whichever is less restrictive), or</a:t>
            </a:r>
          </a:p>
          <a:p>
            <a:pPr marL="800080" lvl="1" indent="-342891"/>
            <a:r>
              <a:rPr lang="en-US"/>
              <a:t>The sum of the interference response(s) does not exceed six times the level of detection (LOD) or 0.5 ppmv for a calibration span of 5 to 10 ppm, or 0.2 ppmv for a calibration span of less than 5 ppmv. </a:t>
            </a:r>
          </a:p>
          <a:p>
            <a:pPr marL="800080" lvl="1" indent="-342891"/>
            <a:endParaRPr lang="en-US"/>
          </a:p>
        </p:txBody>
      </p:sp>
      <p:pic>
        <p:nvPicPr>
          <p:cNvPr id="7" name="Picture Placeholder 6" descr="A person looking through a stack of papers">
            <a:extLst>
              <a:ext uri="{FF2B5EF4-FFF2-40B4-BE49-F238E27FC236}">
                <a16:creationId xmlns:a16="http://schemas.microsoft.com/office/drawing/2014/main" id="{C5C75502-610F-4966-B2AA-0E570E913C0D}"/>
              </a:ext>
            </a:extLst>
          </p:cNvPr>
          <p:cNvPicPr>
            <a:picLocks noGrp="1" noChangeAspect="1"/>
          </p:cNvPicPr>
          <p:nvPr>
            <p:ph type="pic" sz="quarter" idx="10"/>
          </p:nvPr>
        </p:nvPicPr>
        <p:blipFill rotWithShape="1">
          <a:blip r:embed="rId4" cstate="print">
            <a:extLst>
              <a:ext uri="{28A0092B-C50C-407E-A947-70E740481C1C}">
                <a14:useLocalDpi xmlns:a14="http://schemas.microsoft.com/office/drawing/2010/main" val="0"/>
              </a:ext>
            </a:extLst>
          </a:blip>
          <a:srcRect l="13402" r="4697" b="-2"/>
          <a:stretch/>
        </p:blipFill>
        <p:spPr>
          <a:xfrm>
            <a:off x="6096000" y="1438083"/>
            <a:ext cx="5826125" cy="4748406"/>
          </a:xfrm>
          <a:prstGeom prst="rect">
            <a:avLst/>
          </a:prstGeom>
          <a:noFill/>
        </p:spPr>
      </p:pic>
      <p:sp>
        <p:nvSpPr>
          <p:cNvPr id="4" name="Slide Number Placeholder 3">
            <a:extLst>
              <a:ext uri="{FF2B5EF4-FFF2-40B4-BE49-F238E27FC236}">
                <a16:creationId xmlns:a16="http://schemas.microsoft.com/office/drawing/2014/main" id="{9BD09171-83C2-4780-AC0D-FA3AF2F09229}"/>
              </a:ext>
            </a:extLst>
          </p:cNvPr>
          <p:cNvSpPr>
            <a:spLocks noGrp="1"/>
          </p:cNvSpPr>
          <p:nvPr>
            <p:ph type="sldNum" sz="quarter" idx="4"/>
          </p:nvPr>
        </p:nvSpPr>
        <p:spPr>
          <a:xfrm>
            <a:off x="9179694" y="6405885"/>
            <a:ext cx="2743200" cy="365125"/>
          </a:xfrm>
        </p:spPr>
        <p:txBody>
          <a:bodyPr vert="horz" lIns="91440" tIns="45720" rIns="91440" bIns="45720" rtlCol="0" anchor="ctr">
            <a:normAutofit/>
          </a:bodyP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spcAft>
                <a:spcPts val="600"/>
              </a:spcAft>
            </a:pPr>
            <a:fld id="{C3CD3A00-C749-4249-ACBF-5E67D3B19FA7}" type="slidenum">
              <a:rPr lang="en-US">
                <a:latin typeface="Arial Nova" panose="020B0504020202020204" pitchFamily="34" charset="0"/>
              </a:rPr>
              <a:pPr>
                <a:spcAft>
                  <a:spcPts val="600"/>
                </a:spcAft>
              </a:pPr>
              <a:t>199</a:t>
            </a:fld>
            <a:endParaRPr lang="en-US">
              <a:latin typeface="Arial Nova" panose="020B0504020202020204" pitchFamily="34" charset="0"/>
            </a:endParaRPr>
          </a:p>
        </p:txBody>
      </p:sp>
    </p:spTree>
    <p:custDataLst>
      <p:tags r:id="rId1"/>
    </p:custDataLst>
    <p:extLst>
      <p:ext uri="{BB962C8B-B14F-4D97-AF65-F5344CB8AC3E}">
        <p14:creationId xmlns:p14="http://schemas.microsoft.com/office/powerpoint/2010/main" val="18001153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
            <a:extLst>
              <a:ext uri="{FF2B5EF4-FFF2-40B4-BE49-F238E27FC236}">
                <a16:creationId xmlns:a16="http://schemas.microsoft.com/office/drawing/2014/main" id="{60BC1C47-F553-4C01-A1F5-C9F839C23DE5}"/>
              </a:ext>
            </a:extLst>
          </p:cNvPr>
          <p:cNvSpPr>
            <a:spLocks noGrp="1"/>
          </p:cNvSpPr>
          <p:nvPr>
            <p:ph type="title"/>
          </p:nvPr>
        </p:nvSpPr>
        <p:spPr>
          <a:xfrm>
            <a:off x="269107" y="276088"/>
            <a:ext cx="11656194" cy="753642"/>
          </a:xfrm>
        </p:spPr>
        <p:txBody>
          <a:bodyPr anchor="t">
            <a:normAutofit/>
          </a:bodyPr>
          <a:lstStyle/>
          <a:p>
            <a:pPr>
              <a:lnSpc>
                <a:spcPct val="90000"/>
              </a:lnSpc>
            </a:pPr>
            <a:r>
              <a:rPr lang="en-US"/>
              <a:t>Module 3 Outline</a:t>
            </a:r>
          </a:p>
        </p:txBody>
      </p:sp>
      <p:pic>
        <p:nvPicPr>
          <p:cNvPr id="5" name="Picture 4" descr="Overview of Performance Specifications (PS) and Quality Assurance (QA) Procedures; Detailed Information for Each PS; Detailed Information for each Associated QA Procedure; Commonly Used Technologies">
            <a:extLst>
              <a:ext uri="{FF2B5EF4-FFF2-40B4-BE49-F238E27FC236}">
                <a16:creationId xmlns:a16="http://schemas.microsoft.com/office/drawing/2014/main" id="{ECF53DD2-CDB8-4F90-9A9B-5D56FBC4AE3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69106" y="1539991"/>
            <a:ext cx="11653788" cy="4544977"/>
          </a:xfrm>
          <a:prstGeom prst="rect">
            <a:avLst/>
          </a:prstGeom>
          <a:noFill/>
        </p:spPr>
      </p:pic>
      <p:sp>
        <p:nvSpPr>
          <p:cNvPr id="7" name="Slide Number Placeholder 3">
            <a:extLst>
              <a:ext uri="{FF2B5EF4-FFF2-40B4-BE49-F238E27FC236}">
                <a16:creationId xmlns:a16="http://schemas.microsoft.com/office/drawing/2014/main" id="{24C26226-8397-400E-BFA5-465A030F122E}"/>
              </a:ext>
            </a:extLst>
          </p:cNvPr>
          <p:cNvSpPr>
            <a:spLocks noGrp="1"/>
          </p:cNvSpPr>
          <p:nvPr>
            <p:ph type="sldNum" sz="quarter" idx="4"/>
          </p:nvPr>
        </p:nvSpPr>
        <p:spPr>
          <a:xfrm>
            <a:off x="9179694" y="6405885"/>
            <a:ext cx="2743200" cy="365125"/>
          </a:xfrm>
        </p:spPr>
        <p:txBody>
          <a:bodyPr anchor="ctr">
            <a:normAutofit/>
          </a:bodyPr>
          <a:lstStyle/>
          <a:p>
            <a:pPr>
              <a:spcAft>
                <a:spcPts val="600"/>
              </a:spcAft>
            </a:pPr>
            <a:fld id="{9F6A1695-EE1A-47E5-B690-CB114231B8B2}" type="slidenum">
              <a:rPr lang="en-US" smtClean="0">
                <a:latin typeface="Arial Nova" panose="020B0504020202020204" pitchFamily="34" charset="0"/>
              </a:rPr>
              <a:pPr>
                <a:spcAft>
                  <a:spcPts val="600"/>
                </a:spcAft>
              </a:pPr>
              <a:t>2</a:t>
            </a:fld>
            <a:endParaRPr lang="en-US">
              <a:latin typeface="Arial Nova" panose="020B0504020202020204" pitchFamily="34" charset="0"/>
            </a:endParaRPr>
          </a:p>
        </p:txBody>
      </p:sp>
    </p:spTree>
    <p:extLst>
      <p:ext uri="{BB962C8B-B14F-4D97-AF65-F5344CB8AC3E}">
        <p14:creationId xmlns:p14="http://schemas.microsoft.com/office/powerpoint/2010/main" val="18981861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0054B8-A33C-4B0A-A9F8-1AB37483C997}"/>
              </a:ext>
            </a:extLst>
          </p:cNvPr>
          <p:cNvSpPr>
            <a:spLocks noGrp="1"/>
          </p:cNvSpPr>
          <p:nvPr>
            <p:ph type="title"/>
          </p:nvPr>
        </p:nvSpPr>
        <p:spPr>
          <a:xfrm>
            <a:off x="269107" y="276088"/>
            <a:ext cx="11656194" cy="753642"/>
          </a:xfrm>
          <a:prstGeom prst="rect">
            <a:avLst/>
          </a:prstGeom>
        </p:spPr>
        <p:txBody>
          <a:bodyPr anchor="t">
            <a:normAutofit/>
          </a:bodyPr>
          <a:lstStyle/>
          <a:p>
            <a:pPr>
              <a:lnSpc>
                <a:spcPct val="90000"/>
              </a:lnSpc>
            </a:pPr>
            <a:r>
              <a:rPr lang="en-US" sz="3900"/>
              <a:t>Requirements for Owners/Operators: Installation</a:t>
            </a:r>
          </a:p>
        </p:txBody>
      </p:sp>
      <p:sp>
        <p:nvSpPr>
          <p:cNvPr id="5" name="TextBox 4">
            <a:extLst>
              <a:ext uri="{FF2B5EF4-FFF2-40B4-BE49-F238E27FC236}">
                <a16:creationId xmlns:a16="http://schemas.microsoft.com/office/drawing/2014/main" id="{274D3AC5-8080-4181-B67F-4DB85E855BD0}"/>
              </a:ext>
            </a:extLst>
          </p:cNvPr>
          <p:cNvSpPr txBox="1"/>
          <p:nvPr/>
        </p:nvSpPr>
        <p:spPr>
          <a:xfrm>
            <a:off x="426719" y="1393207"/>
            <a:ext cx="11177451" cy="2123658"/>
          </a:xfrm>
          <a:prstGeom prst="rect">
            <a:avLst/>
          </a:prstGeom>
          <a:noFill/>
        </p:spPr>
        <p:txBody>
          <a:bodyPr wrap="square" rtlCol="0">
            <a:spAutoFit/>
          </a:bodyPr>
          <a:lstStyle/>
          <a:p>
            <a:r>
              <a:rPr lang="en-US" sz="2200">
                <a:solidFill>
                  <a:srgbClr val="000000"/>
                </a:solidFill>
                <a:latin typeface="Arial Nova" panose="020B0504020202020204" pitchFamily="34" charset="0"/>
              </a:rPr>
              <a:t>Install COMS at a location where the opacity measurements are representative of the total emissions from the affected source:</a:t>
            </a:r>
          </a:p>
          <a:p>
            <a:endParaRPr lang="en-US" sz="2200">
              <a:solidFill>
                <a:srgbClr val="000000"/>
              </a:solidFill>
              <a:latin typeface="Arial Nova" panose="020B0504020202020204" pitchFamily="34" charset="0"/>
            </a:endParaRPr>
          </a:p>
          <a:p>
            <a:pPr marL="742950" lvl="1" indent="-285750">
              <a:buFont typeface="Arial" panose="020B0604020202020204" pitchFamily="34" charset="0"/>
              <a:buChar char="•"/>
            </a:pPr>
            <a:r>
              <a:rPr lang="en-US" sz="2200">
                <a:solidFill>
                  <a:srgbClr val="000000"/>
                </a:solidFill>
                <a:latin typeface="Arial Nova" panose="020B0504020202020204" pitchFamily="34" charset="0"/>
              </a:rPr>
              <a:t>4 duct diameters downstream from any disturbance</a:t>
            </a:r>
          </a:p>
          <a:p>
            <a:pPr marL="742950" lvl="1" indent="-285750">
              <a:buFont typeface="Arial" panose="020B0604020202020204" pitchFamily="34" charset="0"/>
              <a:buChar char="•"/>
            </a:pPr>
            <a:r>
              <a:rPr lang="en-US" sz="2200">
                <a:solidFill>
                  <a:srgbClr val="000000"/>
                </a:solidFill>
                <a:latin typeface="Arial Nova" panose="020B0504020202020204" pitchFamily="34" charset="0"/>
              </a:rPr>
              <a:t>2 duct diameters upstream from any disturbance</a:t>
            </a:r>
          </a:p>
          <a:p>
            <a:pPr marL="742950" lvl="1" indent="-285750">
              <a:buFont typeface="Arial" panose="020B0604020202020204" pitchFamily="34" charset="0"/>
              <a:buChar char="•"/>
            </a:pPr>
            <a:r>
              <a:rPr lang="en-US" sz="2200">
                <a:solidFill>
                  <a:srgbClr val="000000"/>
                </a:solidFill>
                <a:latin typeface="Arial Nova" panose="020B0504020202020204" pitchFamily="34" charset="0"/>
              </a:rPr>
              <a:t>Condensed H</a:t>
            </a:r>
            <a:r>
              <a:rPr lang="en-US" sz="2200" baseline="-25000">
                <a:solidFill>
                  <a:srgbClr val="000000"/>
                </a:solidFill>
                <a:latin typeface="Arial Nova" panose="020B0504020202020204" pitchFamily="34" charset="0"/>
              </a:rPr>
              <a:t>2</a:t>
            </a:r>
            <a:r>
              <a:rPr lang="en-US" sz="2200">
                <a:solidFill>
                  <a:srgbClr val="000000"/>
                </a:solidFill>
                <a:latin typeface="Arial Nova" panose="020B0504020202020204" pitchFamily="34" charset="0"/>
              </a:rPr>
              <a:t>O vapor is not present</a:t>
            </a:r>
          </a:p>
        </p:txBody>
      </p:sp>
      <p:sp>
        <p:nvSpPr>
          <p:cNvPr id="7" name="Rectangle: Rounded Corners 6">
            <a:extLst>
              <a:ext uri="{FF2B5EF4-FFF2-40B4-BE49-F238E27FC236}">
                <a16:creationId xmlns:a16="http://schemas.microsoft.com/office/drawing/2014/main" id="{28AFBB2A-8775-45EF-BEB6-290EC33F8028}"/>
              </a:ext>
            </a:extLst>
          </p:cNvPr>
          <p:cNvSpPr/>
          <p:nvPr/>
        </p:nvSpPr>
        <p:spPr>
          <a:xfrm>
            <a:off x="1184365" y="5047940"/>
            <a:ext cx="9823269" cy="833705"/>
          </a:xfrm>
          <a:prstGeom prst="roundRect">
            <a:avLst/>
          </a:prstGeom>
          <a:ln>
            <a:noFill/>
          </a:ln>
        </p:spPr>
        <p:style>
          <a:lnRef idx="1">
            <a:schemeClr val="accent1"/>
          </a:lnRef>
          <a:fillRef idx="2">
            <a:schemeClr val="accent1"/>
          </a:fillRef>
          <a:effectRef idx="1">
            <a:schemeClr val="accent1"/>
          </a:effectRef>
          <a:fontRef idx="minor">
            <a:schemeClr val="dk1"/>
          </a:fontRef>
        </p:style>
        <p:txBody>
          <a:bodyPr rtlCol="0" anchor="ctr"/>
          <a:lstStyle/>
          <a:p>
            <a:pPr marL="128016" lvl="1"/>
            <a:r>
              <a:rPr lang="en-US" sz="2200" b="1">
                <a:solidFill>
                  <a:schemeClr val="tx2"/>
                </a:solidFill>
                <a:latin typeface="Arial Nova" panose="020B0504020202020204" pitchFamily="34" charset="0"/>
              </a:rPr>
              <a:t>NOTE: </a:t>
            </a:r>
            <a:r>
              <a:rPr lang="en-US" sz="2200">
                <a:solidFill>
                  <a:schemeClr val="tx2"/>
                </a:solidFill>
                <a:latin typeface="Arial Nova" panose="020B0504020202020204" pitchFamily="34" charset="0"/>
              </a:rPr>
              <a:t>Additionally, installed COMS must be accessible for maintenance.</a:t>
            </a:r>
          </a:p>
        </p:txBody>
      </p:sp>
      <p:sp>
        <p:nvSpPr>
          <p:cNvPr id="4" name="Slide Number Placeholder 3">
            <a:extLst>
              <a:ext uri="{FF2B5EF4-FFF2-40B4-BE49-F238E27FC236}">
                <a16:creationId xmlns:a16="http://schemas.microsoft.com/office/drawing/2014/main" id="{75C9FD1F-C4C1-4C0D-8BB7-2360DAEE11A9}"/>
              </a:ext>
            </a:extLst>
          </p:cNvPr>
          <p:cNvSpPr>
            <a:spLocks noGrp="1"/>
          </p:cNvSpPr>
          <p:nvPr>
            <p:ph type="sldNum" sz="quarter" idx="4"/>
          </p:nvPr>
        </p:nvSpPr>
        <p:spPr>
          <a:xfrm>
            <a:off x="9179694" y="6405885"/>
            <a:ext cx="2743200" cy="365125"/>
          </a:xfrm>
          <a:prstGeom prst="rect">
            <a:avLst/>
          </a:prstGeom>
        </p:spPr>
        <p:txBody>
          <a:bodyPr anchor="ctr">
            <a:normAutofit/>
          </a:bodyPr>
          <a:lstStyle/>
          <a:p>
            <a:pPr>
              <a:spcAft>
                <a:spcPts val="600"/>
              </a:spcAft>
            </a:pPr>
            <a:fld id="{9F6A1695-EE1A-47E5-B690-CB114231B8B2}" type="slidenum">
              <a:rPr lang="en-US" smtClean="0"/>
              <a:pPr>
                <a:spcAft>
                  <a:spcPts val="600"/>
                </a:spcAft>
              </a:pPr>
              <a:t>20</a:t>
            </a:fld>
            <a:endParaRPr lang="en-US"/>
          </a:p>
        </p:txBody>
      </p:sp>
    </p:spTree>
    <p:custDataLst>
      <p:tags r:id="rId1"/>
    </p:custDataLst>
    <p:extLst>
      <p:ext uri="{BB962C8B-B14F-4D97-AF65-F5344CB8AC3E}">
        <p14:creationId xmlns:p14="http://schemas.microsoft.com/office/powerpoint/2010/main" val="6107754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69107" y="276088"/>
            <a:ext cx="11656194" cy="753642"/>
          </a:xfrm>
        </p:spPr>
        <p:txBody>
          <a:bodyPr anchor="t">
            <a:normAutofit fontScale="90000"/>
          </a:bodyPr>
          <a:lstStyle/>
          <a:p>
            <a:pPr>
              <a:lnSpc>
                <a:spcPct val="90000"/>
              </a:lnSpc>
            </a:pPr>
            <a:r>
              <a:rPr lang="en-US" sz="4400"/>
              <a:t>Beam Intensity and Temperature Verification</a:t>
            </a:r>
            <a:br>
              <a:rPr lang="en-US" sz="2200"/>
            </a:br>
            <a:endParaRPr lang="en-US" sz="2200" b="1"/>
          </a:p>
        </p:txBody>
      </p:sp>
      <p:sp>
        <p:nvSpPr>
          <p:cNvPr id="4" name="Slide Number Placeholder 3">
            <a:extLst>
              <a:ext uri="{FF2B5EF4-FFF2-40B4-BE49-F238E27FC236}">
                <a16:creationId xmlns:a16="http://schemas.microsoft.com/office/drawing/2014/main" id="{B5E54723-BF46-46F4-8419-89ED9B2947B4}"/>
              </a:ext>
            </a:extLst>
          </p:cNvPr>
          <p:cNvSpPr>
            <a:spLocks noGrp="1"/>
          </p:cNvSpPr>
          <p:nvPr>
            <p:ph type="sldNum" sz="quarter" idx="4"/>
          </p:nvPr>
        </p:nvSpPr>
        <p:spPr>
          <a:xfrm>
            <a:off x="9179694" y="6405885"/>
            <a:ext cx="2743200" cy="365125"/>
          </a:xfrm>
        </p:spPr>
        <p:txBody>
          <a:bodyPr vert="horz" lIns="91440" tIns="45720" rIns="91440" bIns="45720" rtlCol="0" anchor="ctr">
            <a:normAutofit/>
          </a:bodyP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spcAft>
                <a:spcPts val="600"/>
              </a:spcAft>
            </a:pPr>
            <a:fld id="{C3CD3A00-C749-4249-ACBF-5E67D3B19FA7}" type="slidenum">
              <a:rPr lang="en-US">
                <a:latin typeface="Arial Nova" panose="020B0504020202020204" pitchFamily="34" charset="0"/>
              </a:rPr>
              <a:pPr>
                <a:spcAft>
                  <a:spcPts val="600"/>
                </a:spcAft>
              </a:pPr>
              <a:t>200</a:t>
            </a:fld>
            <a:endParaRPr lang="en-US">
              <a:latin typeface="Arial Nova" panose="020B0504020202020204" pitchFamily="34" charset="0"/>
            </a:endParaRPr>
          </a:p>
        </p:txBody>
      </p:sp>
      <p:pic>
        <p:nvPicPr>
          <p:cNvPr id="5" name="Picture 4" descr="Beam Intensity Test (Integrated Path (IP-CEMS only)): The % difference between the measured concentration with and without attenuation of the light source must not exceed ±3.0%; Temperature Verification Procedure (IP-CEMS only): The absolute relative difference between measured value of stack temperature (Mt) and the temperature value from the calibrated temperature reference device (Vt) is ≤1.0%, or The absolute difference between Mt and Vt is ≤2.8°C (5.0°F), whichever is less restrictive.">
            <a:extLst>
              <a:ext uri="{FF2B5EF4-FFF2-40B4-BE49-F238E27FC236}">
                <a16:creationId xmlns:a16="http://schemas.microsoft.com/office/drawing/2014/main" id="{0F821835-1B98-4DD2-9C1C-CC7820BEDB7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82283" y="720275"/>
            <a:ext cx="10827434" cy="6401355"/>
          </a:xfrm>
          <a:prstGeom prst="rect">
            <a:avLst/>
          </a:prstGeom>
        </p:spPr>
      </p:pic>
    </p:spTree>
    <p:custDataLst>
      <p:tags r:id="rId1"/>
    </p:custDataLst>
    <p:extLst>
      <p:ext uri="{BB962C8B-B14F-4D97-AF65-F5344CB8AC3E}">
        <p14:creationId xmlns:p14="http://schemas.microsoft.com/office/powerpoint/2010/main" val="41129673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0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69107" y="276088"/>
            <a:ext cx="11656194" cy="753642"/>
          </a:xfrm>
          <a:prstGeom prst="rect">
            <a:avLst/>
          </a:prstGeom>
        </p:spPr>
        <p:txBody>
          <a:bodyPr anchor="t">
            <a:normAutofit/>
          </a:bodyPr>
          <a:lstStyle/>
          <a:p>
            <a:r>
              <a:rPr lang="en-US" sz="4300" b="1"/>
              <a:t>Pressure Verification and Level of Detection</a:t>
            </a:r>
          </a:p>
        </p:txBody>
      </p:sp>
      <p:sp>
        <p:nvSpPr>
          <p:cNvPr id="8" name="Rectangle 7" descr="Checklist icon">
            <a:extLst>
              <a:ext uri="{FF2B5EF4-FFF2-40B4-BE49-F238E27FC236}">
                <a16:creationId xmlns:a16="http://schemas.microsoft.com/office/drawing/2014/main" id="{C71977AF-1B16-4DD5-B7FC-4EE87C06A9C5}"/>
              </a:ext>
            </a:extLst>
          </p:cNvPr>
          <p:cNvSpPr/>
          <p:nvPr/>
        </p:nvSpPr>
        <p:spPr>
          <a:xfrm>
            <a:off x="2574092" y="1308556"/>
            <a:ext cx="1693107" cy="1406603"/>
          </a:xfrm>
          <a:prstGeom prst="rect">
            <a:avLst/>
          </a:prstGeom>
          <a:blipFill>
            <a:blip r:embed="rId3">
              <a:extLst>
                <a:ext uri="{96DAC541-7B7A-43D3-8B79-37D633B846F1}">
                  <asvg:svgBlip xmlns:asvg="http://schemas.microsoft.com/office/drawing/2016/SVG/main" r:embed="rId4"/>
                </a:ext>
              </a:extLst>
            </a:blip>
            <a:srcRect/>
            <a:stretch>
              <a:fillRect/>
            </a:stretch>
          </a:blipFill>
          <a:ln>
            <a:noFill/>
          </a:ln>
        </p:spPr>
        <p:style>
          <a:lnRef idx="2">
            <a:scrgbClr r="0" g="0" b="0"/>
          </a:lnRef>
          <a:fillRef idx="1">
            <a:scrgbClr r="0" g="0" b="0"/>
          </a:fillRef>
          <a:effectRef idx="0">
            <a:schemeClr val="accent2">
              <a:hueOff val="0"/>
              <a:satOff val="0"/>
              <a:lumOff val="0"/>
              <a:alphaOff val="0"/>
            </a:schemeClr>
          </a:effectRef>
          <a:fontRef idx="minor">
            <a:schemeClr val="lt1"/>
          </a:fontRef>
        </p:style>
      </p:sp>
      <p:sp>
        <p:nvSpPr>
          <p:cNvPr id="3" name="TextBox 2">
            <a:extLst>
              <a:ext uri="{FF2B5EF4-FFF2-40B4-BE49-F238E27FC236}">
                <a16:creationId xmlns:a16="http://schemas.microsoft.com/office/drawing/2014/main" id="{C8895453-DA83-4674-8B56-46A11245A1F8}"/>
              </a:ext>
            </a:extLst>
          </p:cNvPr>
          <p:cNvSpPr txBox="1"/>
          <p:nvPr/>
        </p:nvSpPr>
        <p:spPr>
          <a:xfrm>
            <a:off x="1066801" y="2732676"/>
            <a:ext cx="5345722" cy="2862322"/>
          </a:xfrm>
          <a:prstGeom prst="rect">
            <a:avLst/>
          </a:prstGeom>
          <a:noFill/>
        </p:spPr>
        <p:txBody>
          <a:bodyPr wrap="square" rtlCol="0">
            <a:spAutoFit/>
          </a:bodyPr>
          <a:lstStyle/>
          <a:p>
            <a:r>
              <a:rPr lang="en-US" b="1">
                <a:latin typeface="Arial Nova" panose="020B0504020202020204" pitchFamily="34" charset="0"/>
              </a:rPr>
              <a:t>Pressure Verification Procedure (IP-CEMS only)</a:t>
            </a:r>
          </a:p>
          <a:p>
            <a:pPr lvl="0">
              <a:lnSpc>
                <a:spcPct val="100000"/>
              </a:lnSpc>
            </a:pPr>
            <a:endParaRPr lang="en-US">
              <a:latin typeface="Arial Nova" panose="020B0504020202020204" pitchFamily="34" charset="0"/>
            </a:endParaRPr>
          </a:p>
          <a:p>
            <a:pPr lvl="0">
              <a:lnSpc>
                <a:spcPct val="100000"/>
              </a:lnSpc>
            </a:pPr>
            <a:r>
              <a:rPr lang="en-US">
                <a:latin typeface="Arial Nova" panose="020B0504020202020204" pitchFamily="34" charset="0"/>
              </a:rPr>
              <a:t>The absolute relative difference between the measured value of stack pressure (M</a:t>
            </a:r>
            <a:r>
              <a:rPr lang="en-US" baseline="-25000">
                <a:latin typeface="Arial Nova" panose="020B0504020202020204" pitchFamily="34" charset="0"/>
              </a:rPr>
              <a:t>P</a:t>
            </a:r>
            <a:r>
              <a:rPr lang="en-US">
                <a:latin typeface="Arial Nova" panose="020B0504020202020204" pitchFamily="34" charset="0"/>
              </a:rPr>
              <a:t>) and the pressure value from the calibrated pressure reference device (V</a:t>
            </a:r>
            <a:r>
              <a:rPr lang="en-US" baseline="-25000">
                <a:latin typeface="Arial Nova" panose="020B0504020202020204" pitchFamily="34" charset="0"/>
              </a:rPr>
              <a:t>P</a:t>
            </a:r>
            <a:r>
              <a:rPr lang="en-US">
                <a:latin typeface="Arial Nova" panose="020B0504020202020204" pitchFamily="34" charset="0"/>
              </a:rPr>
              <a:t>) must be ≤5.0%, or </a:t>
            </a:r>
          </a:p>
          <a:p>
            <a:pPr lvl="0">
              <a:lnSpc>
                <a:spcPct val="100000"/>
              </a:lnSpc>
            </a:pPr>
            <a:endParaRPr lang="en-US">
              <a:latin typeface="Arial Nova" panose="020B0504020202020204" pitchFamily="34" charset="0"/>
            </a:endParaRPr>
          </a:p>
          <a:p>
            <a:pPr lvl="0">
              <a:lnSpc>
                <a:spcPct val="100000"/>
              </a:lnSpc>
            </a:pPr>
            <a:r>
              <a:rPr lang="en-US">
                <a:latin typeface="Arial Nova" panose="020B0504020202020204" pitchFamily="34" charset="0"/>
              </a:rPr>
              <a:t>The absolute difference between M</a:t>
            </a:r>
            <a:r>
              <a:rPr lang="en-US" baseline="-25000">
                <a:latin typeface="Arial Nova" panose="020B0504020202020204" pitchFamily="34" charset="0"/>
              </a:rPr>
              <a:t>P</a:t>
            </a:r>
            <a:r>
              <a:rPr lang="en-US">
                <a:latin typeface="Arial Nova" panose="020B0504020202020204" pitchFamily="34" charset="0"/>
              </a:rPr>
              <a:t> and V</a:t>
            </a:r>
            <a:r>
              <a:rPr lang="en-US" baseline="-25000">
                <a:latin typeface="Arial Nova" panose="020B0504020202020204" pitchFamily="34" charset="0"/>
              </a:rPr>
              <a:t>P </a:t>
            </a:r>
            <a:r>
              <a:rPr lang="en-US">
                <a:latin typeface="Arial Nova" panose="020B0504020202020204" pitchFamily="34" charset="0"/>
              </a:rPr>
              <a:t>must be ≤0.12 kilopascals (0.5 inches of water column), whichever is less restrictive.</a:t>
            </a:r>
          </a:p>
        </p:txBody>
      </p:sp>
      <p:sp>
        <p:nvSpPr>
          <p:cNvPr id="7" name="Rectangle 6" descr="Scientist icon">
            <a:extLst>
              <a:ext uri="{FF2B5EF4-FFF2-40B4-BE49-F238E27FC236}">
                <a16:creationId xmlns:a16="http://schemas.microsoft.com/office/drawing/2014/main" id="{F95E0334-2E19-49B8-A861-73B9287C9DE7}"/>
              </a:ext>
            </a:extLst>
          </p:cNvPr>
          <p:cNvSpPr/>
          <p:nvPr/>
        </p:nvSpPr>
        <p:spPr>
          <a:xfrm>
            <a:off x="8330647" y="1240789"/>
            <a:ext cx="1510523" cy="1491887"/>
          </a:xfrm>
          <a:prstGeom prst="rect">
            <a:avLst/>
          </a:prstGeom>
          <a: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a:noFill/>
          </a:ln>
        </p:spPr>
        <p:style>
          <a:lnRef idx="2">
            <a:scrgbClr r="0" g="0" b="0"/>
          </a:lnRef>
          <a:fillRef idx="1">
            <a:scrgbClr r="0" g="0" b="0"/>
          </a:fillRef>
          <a:effectRef idx="0">
            <a:schemeClr val="accent2">
              <a:hueOff val="0"/>
              <a:satOff val="0"/>
              <a:lumOff val="0"/>
              <a:alphaOff val="0"/>
            </a:schemeClr>
          </a:effectRef>
          <a:fontRef idx="minor">
            <a:schemeClr val="lt1"/>
          </a:fontRef>
        </p:style>
      </p:sp>
      <p:sp>
        <p:nvSpPr>
          <p:cNvPr id="4" name="TextBox 3">
            <a:extLst>
              <a:ext uri="{FF2B5EF4-FFF2-40B4-BE49-F238E27FC236}">
                <a16:creationId xmlns:a16="http://schemas.microsoft.com/office/drawing/2014/main" id="{832A0C06-9355-4EFB-A9E9-CD7E7C8EBEE9}"/>
              </a:ext>
            </a:extLst>
          </p:cNvPr>
          <p:cNvSpPr txBox="1"/>
          <p:nvPr/>
        </p:nvSpPr>
        <p:spPr>
          <a:xfrm>
            <a:off x="7122556" y="2769044"/>
            <a:ext cx="4114276" cy="2585323"/>
          </a:xfrm>
          <a:prstGeom prst="rect">
            <a:avLst/>
          </a:prstGeom>
          <a:noFill/>
        </p:spPr>
        <p:txBody>
          <a:bodyPr wrap="square" rtlCol="0">
            <a:spAutoFit/>
          </a:bodyPr>
          <a:lstStyle/>
          <a:p>
            <a:r>
              <a:rPr lang="en-US" b="1">
                <a:latin typeface="Arial Nova" panose="020B0504020202020204" pitchFamily="34" charset="0"/>
              </a:rPr>
              <a:t>Level of Detection Determination</a:t>
            </a:r>
          </a:p>
          <a:p>
            <a:pPr lvl="0">
              <a:lnSpc>
                <a:spcPct val="100000"/>
              </a:lnSpc>
            </a:pPr>
            <a:endParaRPr lang="en-US">
              <a:latin typeface="Arial Nova" panose="020B0504020202020204" pitchFamily="34" charset="0"/>
            </a:endParaRPr>
          </a:p>
          <a:p>
            <a:pPr lvl="0">
              <a:lnSpc>
                <a:spcPct val="100000"/>
              </a:lnSpc>
            </a:pPr>
            <a:r>
              <a:rPr lang="en-US">
                <a:latin typeface="Arial Nova" panose="020B0504020202020204" pitchFamily="34" charset="0"/>
              </a:rPr>
              <a:t>Must determine the minimum amount of HCl that can be detected above the background in gas matrix.</a:t>
            </a:r>
          </a:p>
          <a:p>
            <a:pPr marL="742950" lvl="1" indent="-285750">
              <a:buFont typeface="Arial" panose="020B0604020202020204" pitchFamily="34" charset="0"/>
              <a:buChar char="•"/>
            </a:pPr>
            <a:r>
              <a:rPr lang="en-US">
                <a:latin typeface="Arial Nova" panose="020B0504020202020204" pitchFamily="34" charset="0"/>
              </a:rPr>
              <a:t>Determined in a laboratory or by manufacturer.</a:t>
            </a:r>
          </a:p>
          <a:p>
            <a:pPr marL="742950" lvl="1" indent="-285750">
              <a:buFont typeface="Arial" panose="020B0604020202020204" pitchFamily="34" charset="0"/>
              <a:buChar char="•"/>
            </a:pPr>
            <a:r>
              <a:rPr lang="en-US">
                <a:latin typeface="Arial Nova" panose="020B0504020202020204" pitchFamily="34" charset="0"/>
              </a:rPr>
              <a:t>Must be less than 20% of applicable limit.</a:t>
            </a:r>
          </a:p>
        </p:txBody>
      </p:sp>
      <p:sp>
        <p:nvSpPr>
          <p:cNvPr id="6" name="Slide Number Placeholder 1">
            <a:extLst>
              <a:ext uri="{FF2B5EF4-FFF2-40B4-BE49-F238E27FC236}">
                <a16:creationId xmlns:a16="http://schemas.microsoft.com/office/drawing/2014/main" id="{B3DFA58A-AF0A-41E1-91E7-49565DE6750B}"/>
              </a:ext>
            </a:extLst>
          </p:cNvPr>
          <p:cNvSpPr>
            <a:spLocks noGrp="1"/>
          </p:cNvSpPr>
          <p:nvPr>
            <p:ph type="sldNum" sz="quarter" idx="4"/>
          </p:nvPr>
        </p:nvSpPr>
        <p:spPr>
          <a:xfrm>
            <a:off x="9179694" y="6405885"/>
            <a:ext cx="2743200" cy="365125"/>
          </a:xfrm>
          <a:prstGeom prst="rect">
            <a:avLst/>
          </a:prstGeom>
        </p:spPr>
        <p:txBody>
          <a:bodyPr vert="horz" lIns="91440" tIns="45720" rIns="91440" bIns="45720" rtlCol="0" anchor="ctr">
            <a:normAutofit/>
          </a:bodyP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spcAft>
                <a:spcPts val="600"/>
              </a:spcAft>
            </a:pPr>
            <a:fld id="{C3CD3A00-C749-4249-ACBF-5E67D3B19FA7}" type="slidenum">
              <a:rPr lang="en-US" smtClean="0">
                <a:latin typeface="Arial Nova" panose="020B0504020202020204" pitchFamily="34" charset="0"/>
              </a:rPr>
              <a:pPr>
                <a:spcAft>
                  <a:spcPts val="600"/>
                </a:spcAft>
              </a:pPr>
              <a:t>201</a:t>
            </a:fld>
            <a:endParaRPr lang="en-US">
              <a:latin typeface="Arial Nova" panose="020B0504020202020204" pitchFamily="34" charset="0"/>
            </a:endParaRPr>
          </a:p>
        </p:txBody>
      </p:sp>
    </p:spTree>
    <p:extLst>
      <p:ext uri="{BB962C8B-B14F-4D97-AF65-F5344CB8AC3E}">
        <p14:creationId xmlns:p14="http://schemas.microsoft.com/office/powerpoint/2010/main" val="41688092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0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prstGeom prst="rect">
            <a:avLst/>
          </a:prstGeom>
        </p:spPr>
        <p:txBody>
          <a:bodyPr anchor="t">
            <a:noAutofit/>
          </a:bodyPr>
          <a:lstStyle/>
          <a:p>
            <a:pPr>
              <a:lnSpc>
                <a:spcPct val="90000"/>
              </a:lnSpc>
            </a:pPr>
            <a:r>
              <a:rPr lang="en-US" sz="4200" b="1"/>
              <a:t>Response Time and Measurement Error Tests</a:t>
            </a:r>
          </a:p>
        </p:txBody>
      </p:sp>
      <p:sp>
        <p:nvSpPr>
          <p:cNvPr id="6" name="Rectangle 5">
            <a:extLst>
              <a:ext uri="{FF2B5EF4-FFF2-40B4-BE49-F238E27FC236}">
                <a16:creationId xmlns:a16="http://schemas.microsoft.com/office/drawing/2014/main" id="{F0B981DC-6743-4D8E-AD8F-7DC9996820FF}"/>
              </a:ext>
            </a:extLst>
          </p:cNvPr>
          <p:cNvSpPr/>
          <p:nvPr/>
        </p:nvSpPr>
        <p:spPr>
          <a:xfrm>
            <a:off x="438150" y="1314076"/>
            <a:ext cx="5365750" cy="58734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sz="2000" b="1">
                <a:latin typeface="Arial Nova" panose="020B0504020202020204" pitchFamily="34" charset="0"/>
              </a:rPr>
              <a:t>Response Time Test</a:t>
            </a:r>
          </a:p>
        </p:txBody>
      </p:sp>
      <p:sp>
        <p:nvSpPr>
          <p:cNvPr id="9" name="Rectangle 8">
            <a:extLst>
              <a:ext uri="{FF2B5EF4-FFF2-40B4-BE49-F238E27FC236}">
                <a16:creationId xmlns:a16="http://schemas.microsoft.com/office/drawing/2014/main" id="{28B33A38-050A-4BF1-8CF9-BFE73FB871D0}"/>
              </a:ext>
            </a:extLst>
          </p:cNvPr>
          <p:cNvSpPr/>
          <p:nvPr/>
        </p:nvSpPr>
        <p:spPr>
          <a:xfrm>
            <a:off x="6388100" y="1270848"/>
            <a:ext cx="5365750" cy="58734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sz="2000" b="1">
                <a:latin typeface="Arial Nova" panose="020B0504020202020204" pitchFamily="34" charset="0"/>
              </a:rPr>
              <a:t>Measurement Error Test</a:t>
            </a:r>
          </a:p>
        </p:txBody>
      </p:sp>
      <p:sp>
        <p:nvSpPr>
          <p:cNvPr id="10" name="Rectangle 9">
            <a:extLst>
              <a:ext uri="{FF2B5EF4-FFF2-40B4-BE49-F238E27FC236}">
                <a16:creationId xmlns:a16="http://schemas.microsoft.com/office/drawing/2014/main" id="{7244D06B-677D-405D-9E63-4ECDD3A6B85C}"/>
              </a:ext>
            </a:extLst>
          </p:cNvPr>
          <p:cNvSpPr/>
          <p:nvPr/>
        </p:nvSpPr>
        <p:spPr>
          <a:xfrm>
            <a:off x="438150" y="1901425"/>
            <a:ext cx="5365750" cy="4461274"/>
          </a:xfrm>
          <a:prstGeom prst="rect">
            <a:avLst/>
          </a:prstGeom>
          <a:solidFill>
            <a:srgbClr val="2A6CB2">
              <a:alpha val="90000"/>
              <a:tint val="40000"/>
              <a:hueOff val="0"/>
              <a:satOff val="0"/>
              <a:lumOff val="0"/>
              <a:alphaOff val="0"/>
            </a:srgbClr>
          </a:solidFill>
          <a:ln w="12700" cap="flat" cmpd="sng" algn="ctr">
            <a:solidFill>
              <a:srgbClr val="2A6CB2">
                <a:alpha val="90000"/>
                <a:tint val="40000"/>
                <a:hueOff val="0"/>
                <a:satOff val="0"/>
                <a:lumOff val="0"/>
                <a:alphaOff val="0"/>
              </a:srgbClr>
            </a:solidFill>
            <a:prstDash val="solid"/>
            <a:miter lim="800000"/>
          </a:ln>
          <a:effectLst/>
        </p:spPr>
        <p:txBody>
          <a:bodyPr spcFirstLastPara="0" vert="horz" wrap="square" lIns="106680" tIns="106680" rIns="142240" bIns="160020" numCol="1" spcCol="1270" anchor="t" anchorCtr="0">
            <a:noAutofit/>
          </a:bodyPr>
          <a:lstStyle/>
          <a:p>
            <a:pPr marL="342900" lvl="0" indent="-342900">
              <a:buFont typeface="Arial" panose="020B0604020202020204" pitchFamily="34" charset="0"/>
              <a:buChar char="•"/>
            </a:pPr>
            <a:r>
              <a:rPr lang="en-US" sz="2000">
                <a:latin typeface="Arial Nova" panose="020B0504020202020204" pitchFamily="34" charset="0"/>
              </a:rPr>
              <a:t>Must determine measurement error (ME), level of detection (LOD) and standard addition (SA) response times.</a:t>
            </a:r>
          </a:p>
          <a:p>
            <a:pPr marL="342900" lvl="0" indent="-342900">
              <a:buFont typeface="Arial" panose="020B0604020202020204" pitchFamily="34" charset="0"/>
              <a:buChar char="•"/>
            </a:pPr>
            <a:r>
              <a:rPr lang="en-US" sz="2000">
                <a:latin typeface="Arial Nova" panose="020B0504020202020204" pitchFamily="34" charset="0"/>
              </a:rPr>
              <a:t>3 sets of data are used to determine mean upscale and downscale response times for each procedure.</a:t>
            </a:r>
          </a:p>
        </p:txBody>
      </p:sp>
      <p:sp>
        <p:nvSpPr>
          <p:cNvPr id="11" name="Rectangle 10">
            <a:extLst>
              <a:ext uri="{FF2B5EF4-FFF2-40B4-BE49-F238E27FC236}">
                <a16:creationId xmlns:a16="http://schemas.microsoft.com/office/drawing/2014/main" id="{361AF55D-1A8D-43EF-A12F-CBABCE5F4DE4}"/>
              </a:ext>
            </a:extLst>
          </p:cNvPr>
          <p:cNvSpPr/>
          <p:nvPr/>
        </p:nvSpPr>
        <p:spPr>
          <a:xfrm>
            <a:off x="6388100" y="1858197"/>
            <a:ext cx="5365750" cy="4504502"/>
          </a:xfrm>
          <a:prstGeom prst="rect">
            <a:avLst/>
          </a:prstGeom>
          <a:solidFill>
            <a:srgbClr val="2A6CB2">
              <a:alpha val="90000"/>
              <a:tint val="40000"/>
              <a:hueOff val="0"/>
              <a:satOff val="0"/>
              <a:lumOff val="0"/>
              <a:alphaOff val="0"/>
            </a:srgbClr>
          </a:solidFill>
          <a:ln w="12700" cap="flat" cmpd="sng" algn="ctr">
            <a:solidFill>
              <a:srgbClr val="2A6CB2">
                <a:alpha val="90000"/>
                <a:tint val="40000"/>
                <a:hueOff val="0"/>
                <a:satOff val="0"/>
                <a:lumOff val="0"/>
                <a:alphaOff val="0"/>
              </a:srgbClr>
            </a:solidFill>
            <a:prstDash val="solid"/>
            <a:miter lim="800000"/>
          </a:ln>
          <a:effectLst/>
        </p:spPr>
        <p:txBody>
          <a:bodyPr spcFirstLastPara="0" vert="horz" wrap="square" lIns="106680" tIns="106680" rIns="142240" bIns="160020" numCol="1" spcCol="1270" anchor="t" anchorCtr="0">
            <a:noAutofit/>
          </a:bodyPr>
          <a:lstStyle/>
          <a:p>
            <a:pPr marL="342900" lvl="0" indent="-342900">
              <a:buFont typeface="Arial" panose="020B0604020202020204" pitchFamily="34" charset="0"/>
              <a:buChar char="•"/>
            </a:pPr>
            <a:r>
              <a:rPr lang="en-US" sz="2000">
                <a:latin typeface="Arial Nova" panose="020B0504020202020204" pitchFamily="34" charset="0"/>
              </a:rPr>
              <a:t>Extractive CEMS ME Test </a:t>
            </a:r>
          </a:p>
          <a:p>
            <a:pPr marL="800100" lvl="1" indent="-342900">
              <a:buFont typeface="Arial" panose="020B0604020202020204" pitchFamily="34" charset="0"/>
              <a:buChar char="•"/>
            </a:pPr>
            <a:r>
              <a:rPr lang="en-US" sz="2000">
                <a:latin typeface="Arial Nova" panose="020B0504020202020204" pitchFamily="34" charset="0"/>
              </a:rPr>
              <a:t>Measure 3 upscale HCl reference gases 80-100% of span.</a:t>
            </a:r>
          </a:p>
          <a:p>
            <a:pPr marL="342900" lvl="0" indent="-342900">
              <a:buFont typeface="Arial" panose="020B0604020202020204" pitchFamily="34" charset="0"/>
              <a:buChar char="•"/>
            </a:pPr>
            <a:r>
              <a:rPr lang="en-US" sz="2000">
                <a:latin typeface="Arial Nova" panose="020B0504020202020204" pitchFamily="34" charset="0"/>
              </a:rPr>
              <a:t>IP-CEMS ME Test</a:t>
            </a:r>
          </a:p>
          <a:p>
            <a:pPr marL="800100" lvl="1" indent="-342900">
              <a:buFont typeface="Arial" panose="020B0604020202020204" pitchFamily="34" charset="0"/>
              <a:buChar char="•"/>
            </a:pPr>
            <a:r>
              <a:rPr lang="en-US" sz="2000">
                <a:latin typeface="Arial Nova" panose="020B0504020202020204" pitchFamily="34" charset="0"/>
              </a:rPr>
              <a:t>Conduct 3-level system ME test by individually adding the known concentrations of HCl reference gases into a calibration cell of known volume, temperature, pressure and path length.</a:t>
            </a:r>
          </a:p>
          <a:p>
            <a:pPr marL="800100" lvl="1" indent="-342900">
              <a:buFont typeface="Arial" panose="020B0604020202020204" pitchFamily="34" charset="0"/>
              <a:buChar char="•"/>
            </a:pPr>
            <a:r>
              <a:rPr lang="en-US" sz="2000">
                <a:latin typeface="Arial Nova" panose="020B0504020202020204" pitchFamily="34" charset="0"/>
              </a:rPr>
              <a:t>The ME must be less than or equal to 5.0% of the span value at the low-, mid-, and high-level reference gas concentrations.</a:t>
            </a:r>
          </a:p>
        </p:txBody>
      </p:sp>
    </p:spTree>
    <p:extLst>
      <p:ext uri="{BB962C8B-B14F-4D97-AF65-F5344CB8AC3E}">
        <p14:creationId xmlns:p14="http://schemas.microsoft.com/office/powerpoint/2010/main" val="18092380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0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prstGeom prst="rect">
            <a:avLst/>
          </a:prstGeom>
        </p:spPr>
        <p:txBody>
          <a:bodyPr anchor="t">
            <a:normAutofit fontScale="90000"/>
          </a:bodyPr>
          <a:lstStyle/>
          <a:p>
            <a:pPr>
              <a:lnSpc>
                <a:spcPct val="90000"/>
              </a:lnSpc>
            </a:pPr>
            <a:r>
              <a:rPr lang="en-US" b="1"/>
              <a:t>PS-18 Calibration Drift and Relative Accuracy</a:t>
            </a:r>
          </a:p>
        </p:txBody>
      </p:sp>
      <p:sp>
        <p:nvSpPr>
          <p:cNvPr id="8" name="Rectangle 7">
            <a:extLst>
              <a:ext uri="{FF2B5EF4-FFF2-40B4-BE49-F238E27FC236}">
                <a16:creationId xmlns:a16="http://schemas.microsoft.com/office/drawing/2014/main" id="{8952EA41-AB38-4EA8-8492-15E5EEE2D5CB}"/>
              </a:ext>
            </a:extLst>
          </p:cNvPr>
          <p:cNvSpPr/>
          <p:nvPr/>
        </p:nvSpPr>
        <p:spPr>
          <a:xfrm>
            <a:off x="438150" y="1314076"/>
            <a:ext cx="5365750" cy="58734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sz="2000" b="1">
                <a:latin typeface="Arial Nova" panose="020B0504020202020204" pitchFamily="34" charset="0"/>
              </a:rPr>
              <a:t>7-Day Calibration Drift Test</a:t>
            </a:r>
          </a:p>
        </p:txBody>
      </p:sp>
      <p:sp>
        <p:nvSpPr>
          <p:cNvPr id="10" name="Rectangle 9">
            <a:extLst>
              <a:ext uri="{FF2B5EF4-FFF2-40B4-BE49-F238E27FC236}">
                <a16:creationId xmlns:a16="http://schemas.microsoft.com/office/drawing/2014/main" id="{4D53ABC3-9093-41E0-A8B8-80CB89FD751A}"/>
              </a:ext>
            </a:extLst>
          </p:cNvPr>
          <p:cNvSpPr/>
          <p:nvPr/>
        </p:nvSpPr>
        <p:spPr>
          <a:xfrm>
            <a:off x="6388100" y="1270848"/>
            <a:ext cx="5365750" cy="58734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sz="2000" b="1">
                <a:latin typeface="Arial Nova" panose="020B0504020202020204" pitchFamily="34" charset="0"/>
              </a:rPr>
              <a:t>Relative Accuracy</a:t>
            </a:r>
          </a:p>
        </p:txBody>
      </p:sp>
      <p:sp>
        <p:nvSpPr>
          <p:cNvPr id="12" name="Rectangle 11">
            <a:extLst>
              <a:ext uri="{FF2B5EF4-FFF2-40B4-BE49-F238E27FC236}">
                <a16:creationId xmlns:a16="http://schemas.microsoft.com/office/drawing/2014/main" id="{FAA42C96-8760-4A84-8116-7185890351A6}"/>
              </a:ext>
            </a:extLst>
          </p:cNvPr>
          <p:cNvSpPr/>
          <p:nvPr/>
        </p:nvSpPr>
        <p:spPr>
          <a:xfrm>
            <a:off x="438150" y="1901425"/>
            <a:ext cx="5365750" cy="4461274"/>
          </a:xfrm>
          <a:prstGeom prst="rect">
            <a:avLst/>
          </a:prstGeom>
          <a:solidFill>
            <a:srgbClr val="2A6CB2">
              <a:alpha val="90000"/>
              <a:tint val="40000"/>
              <a:hueOff val="0"/>
              <a:satOff val="0"/>
              <a:lumOff val="0"/>
              <a:alphaOff val="0"/>
            </a:srgbClr>
          </a:solidFill>
          <a:ln w="12700" cap="flat" cmpd="sng" algn="ctr">
            <a:solidFill>
              <a:srgbClr val="2A6CB2">
                <a:alpha val="90000"/>
                <a:tint val="40000"/>
                <a:hueOff val="0"/>
                <a:satOff val="0"/>
                <a:lumOff val="0"/>
                <a:alphaOff val="0"/>
              </a:srgbClr>
            </a:solidFill>
            <a:prstDash val="solid"/>
            <a:miter lim="800000"/>
          </a:ln>
          <a:effectLst/>
        </p:spPr>
        <p:txBody>
          <a:bodyPr spcFirstLastPara="0" vert="horz" wrap="square" lIns="106680" tIns="106680" rIns="142240" bIns="160020" numCol="1" spcCol="1270" anchor="t" anchorCtr="0">
            <a:noAutofit/>
          </a:bodyPr>
          <a:lstStyle/>
          <a:p>
            <a:pPr marL="342900" lvl="0" indent="-342900">
              <a:buFont typeface="Arial" panose="020B0604020202020204" pitchFamily="34" charset="0"/>
              <a:buChar char="•"/>
            </a:pPr>
            <a:r>
              <a:rPr lang="en-US" sz="2000">
                <a:latin typeface="Arial Nova" panose="020B0504020202020204" pitchFamily="34" charset="0"/>
              </a:rPr>
              <a:t>Must complete before RA tests.</a:t>
            </a:r>
          </a:p>
          <a:p>
            <a:pPr marL="800100" lvl="1" indent="-342900">
              <a:buFont typeface="Arial" panose="020B0604020202020204" pitchFamily="34" charset="0"/>
              <a:buChar char="•"/>
            </a:pPr>
            <a:r>
              <a:rPr lang="en-US" sz="2000">
                <a:latin typeface="Arial Nova" panose="020B0504020202020204" pitchFamily="34" charset="0"/>
              </a:rPr>
              <a:t>Determine magnitude of CD at 24-hour intervals for 7 consecutive operating days, not necessarily 7 calendar days.</a:t>
            </a:r>
          </a:p>
        </p:txBody>
      </p:sp>
      <p:sp>
        <p:nvSpPr>
          <p:cNvPr id="14" name="Rectangle 13">
            <a:extLst>
              <a:ext uri="{FF2B5EF4-FFF2-40B4-BE49-F238E27FC236}">
                <a16:creationId xmlns:a16="http://schemas.microsoft.com/office/drawing/2014/main" id="{47E69924-10D8-46E4-B6CE-5C66497D1A1E}"/>
              </a:ext>
            </a:extLst>
          </p:cNvPr>
          <p:cNvSpPr/>
          <p:nvPr/>
        </p:nvSpPr>
        <p:spPr>
          <a:xfrm>
            <a:off x="6388100" y="1858197"/>
            <a:ext cx="5365750" cy="4504502"/>
          </a:xfrm>
          <a:prstGeom prst="rect">
            <a:avLst/>
          </a:prstGeom>
          <a:solidFill>
            <a:srgbClr val="2A6CB2">
              <a:alpha val="90000"/>
              <a:tint val="40000"/>
              <a:hueOff val="0"/>
              <a:satOff val="0"/>
              <a:lumOff val="0"/>
              <a:alphaOff val="0"/>
            </a:srgbClr>
          </a:solidFill>
          <a:ln w="12700" cap="flat" cmpd="sng" algn="ctr">
            <a:solidFill>
              <a:srgbClr val="2A6CB2">
                <a:alpha val="90000"/>
                <a:tint val="40000"/>
                <a:hueOff val="0"/>
                <a:satOff val="0"/>
                <a:lumOff val="0"/>
                <a:alphaOff val="0"/>
              </a:srgbClr>
            </a:solidFill>
            <a:prstDash val="solid"/>
            <a:miter lim="800000"/>
          </a:ln>
          <a:effectLst/>
        </p:spPr>
        <p:txBody>
          <a:bodyPr spcFirstLastPara="0" vert="horz" wrap="square" lIns="106680" tIns="106680" rIns="142240" bIns="160020" numCol="1" spcCol="1270" anchor="t" anchorCtr="0">
            <a:noAutofit/>
          </a:bodyPr>
          <a:lstStyle/>
          <a:p>
            <a:pPr marL="342900" lvl="0" indent="-342900">
              <a:buFont typeface="Arial" panose="020B0604020202020204" pitchFamily="34" charset="0"/>
              <a:buChar char="•"/>
            </a:pPr>
            <a:r>
              <a:rPr lang="en-US" sz="2000">
                <a:latin typeface="Arial Nova" panose="020B0504020202020204" pitchFamily="34" charset="0"/>
              </a:rPr>
              <a:t>Must be established against RM 26A, 320, 321, or ASTM D6348-12. </a:t>
            </a:r>
          </a:p>
          <a:p>
            <a:pPr marL="800100" lvl="1" indent="-342900">
              <a:buFont typeface="Arial" panose="020B0604020202020204" pitchFamily="34" charset="0"/>
              <a:buChar char="•"/>
            </a:pPr>
            <a:r>
              <a:rPr lang="en-US" sz="2000">
                <a:latin typeface="Arial Nova" panose="020B0504020202020204" pitchFamily="34" charset="0"/>
              </a:rPr>
              <a:t>Conduct diluent, moisture, and pollutant measurements simultaneously.</a:t>
            </a:r>
          </a:p>
          <a:p>
            <a:pPr marL="800100" lvl="1" indent="-342900">
              <a:buFont typeface="Arial" panose="020B0604020202020204" pitchFamily="34" charset="0"/>
              <a:buChar char="•"/>
            </a:pPr>
            <a:r>
              <a:rPr lang="en-US" sz="2000">
                <a:latin typeface="Arial Nova" panose="020B0504020202020204" pitchFamily="34" charset="0"/>
              </a:rPr>
              <a:t>Test at 12 points, 6 points, 3-point long line or, if a stratification test is passed, the 3-point short line. </a:t>
            </a:r>
          </a:p>
          <a:p>
            <a:pPr marL="800100" lvl="1" indent="-342900">
              <a:buFont typeface="Arial" panose="020B0604020202020204" pitchFamily="34" charset="0"/>
              <a:buChar char="•"/>
            </a:pPr>
            <a:r>
              <a:rPr lang="en-US" sz="2000">
                <a:latin typeface="Arial Nova" panose="020B0504020202020204" pitchFamily="34" charset="0"/>
              </a:rPr>
              <a:t>Conduct a minimum of 9 RM runs.</a:t>
            </a:r>
          </a:p>
          <a:p>
            <a:pPr marL="800100" lvl="1" indent="-342900">
              <a:buFont typeface="Arial" panose="020B0604020202020204" pitchFamily="34" charset="0"/>
              <a:buChar char="•"/>
            </a:pPr>
            <a:r>
              <a:rPr lang="en-US" sz="2000">
                <a:latin typeface="Arial Nova" panose="020B0504020202020204" pitchFamily="34" charset="0"/>
              </a:rPr>
              <a:t>RA must be &lt; 20.0% of RM or &lt; 15.0% of RM if average emission level is &lt;75% of emission standard.</a:t>
            </a:r>
          </a:p>
        </p:txBody>
      </p:sp>
    </p:spTree>
    <p:extLst>
      <p:ext uri="{BB962C8B-B14F-4D97-AF65-F5344CB8AC3E}">
        <p14:creationId xmlns:p14="http://schemas.microsoft.com/office/powerpoint/2010/main" val="10889322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0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03756D8F-3A3E-4516-BEA9-0A0BCB5C6824}"/>
              </a:ext>
            </a:extLst>
          </p:cNvPr>
          <p:cNvSpPr>
            <a:spLocks noGrp="1"/>
          </p:cNvSpPr>
          <p:nvPr>
            <p:ph type="title"/>
          </p:nvPr>
        </p:nvSpPr>
        <p:spPr>
          <a:xfrm>
            <a:off x="269107" y="276088"/>
            <a:ext cx="11656194" cy="753642"/>
          </a:xfrm>
          <a:prstGeom prst="rect">
            <a:avLst/>
          </a:prstGeom>
        </p:spPr>
        <p:txBody>
          <a:bodyPr anchor="t">
            <a:normAutofit/>
          </a:bodyPr>
          <a:lstStyle/>
          <a:p>
            <a:pPr>
              <a:lnSpc>
                <a:spcPct val="90000"/>
              </a:lnSpc>
            </a:pPr>
            <a:r>
              <a:rPr lang="en-US"/>
              <a:t>Quality Assurance Procedure 6</a:t>
            </a:r>
          </a:p>
        </p:txBody>
      </p:sp>
      <p:sp>
        <p:nvSpPr>
          <p:cNvPr id="6" name="TextBox 5">
            <a:extLst>
              <a:ext uri="{FF2B5EF4-FFF2-40B4-BE49-F238E27FC236}">
                <a16:creationId xmlns:a16="http://schemas.microsoft.com/office/drawing/2014/main" id="{BD5A2238-8D13-4B19-9F61-3AB669DFE339}"/>
              </a:ext>
            </a:extLst>
          </p:cNvPr>
          <p:cNvSpPr txBox="1"/>
          <p:nvPr/>
        </p:nvSpPr>
        <p:spPr>
          <a:xfrm>
            <a:off x="269106" y="1502833"/>
            <a:ext cx="6109924" cy="753642"/>
          </a:xfrm>
          <a:prstGeom prst="rect">
            <a:avLst/>
          </a:prstGeom>
          <a:solidFill>
            <a:schemeClr val="accent5">
              <a:lumMod val="20000"/>
              <a:lumOff val="80000"/>
            </a:schemeClr>
          </a:solidFill>
          <a:ln>
            <a:noFill/>
          </a:ln>
        </p:spPr>
        <p:style>
          <a:lnRef idx="1">
            <a:schemeClr val="accent1"/>
          </a:lnRef>
          <a:fillRef idx="2">
            <a:schemeClr val="accent1"/>
          </a:fillRef>
          <a:effectRef idx="1">
            <a:schemeClr val="accent1"/>
          </a:effectRef>
          <a:fontRef idx="minor">
            <a:schemeClr val="dk1"/>
          </a:fontRef>
        </p:style>
        <p:txBody>
          <a:bodyPr rtlCol="0" anchor="ctr"/>
          <a:lstStyle>
            <a:defPPr>
              <a:defRPr lang="en-US"/>
            </a:defPPr>
            <a:lvl1pPr>
              <a:defRPr sz="2200" b="1">
                <a:solidFill>
                  <a:srgbClr val="000000"/>
                </a:solidFill>
                <a:latin typeface="Arial Nova" panose="020B0504020202020204" pitchFamily="34" charset="0"/>
              </a:defRPr>
            </a:lvl1pPr>
            <a:lvl2pPr>
              <a:defRPr>
                <a:solidFill>
                  <a:schemeClr val="dk1"/>
                </a:solidFill>
              </a:defRPr>
            </a:lvl2pPr>
            <a:lvl3pPr>
              <a:defRPr>
                <a:solidFill>
                  <a:schemeClr val="dk1"/>
                </a:solidFill>
              </a:defRPr>
            </a:lvl3pPr>
            <a:lvl4pPr>
              <a:defRPr>
                <a:solidFill>
                  <a:schemeClr val="dk1"/>
                </a:solidFill>
              </a:defRPr>
            </a:lvl4pPr>
            <a:lvl5pPr>
              <a:defRPr>
                <a:solidFill>
                  <a:schemeClr val="dk1"/>
                </a:solidFill>
              </a:defRPr>
            </a:lvl5pPr>
            <a:lvl6pPr>
              <a:defRPr>
                <a:solidFill>
                  <a:schemeClr val="dk1"/>
                </a:solidFill>
              </a:defRPr>
            </a:lvl6pPr>
            <a:lvl7pPr>
              <a:defRPr>
                <a:solidFill>
                  <a:schemeClr val="dk1"/>
                </a:solidFill>
              </a:defRPr>
            </a:lvl7pPr>
            <a:lvl8pPr>
              <a:defRPr>
                <a:solidFill>
                  <a:schemeClr val="dk1"/>
                </a:solidFill>
              </a:defRPr>
            </a:lvl8pPr>
            <a:lvl9pPr>
              <a:defRPr>
                <a:solidFill>
                  <a:schemeClr val="dk1"/>
                </a:solidFill>
              </a:defRPr>
            </a:lvl9pPr>
          </a:lstStyle>
          <a:p>
            <a:r>
              <a:rPr lang="en-US" sz="2400"/>
              <a:t>What are the basic functions of Procedure 6?</a:t>
            </a:r>
          </a:p>
        </p:txBody>
      </p:sp>
      <p:sp>
        <p:nvSpPr>
          <p:cNvPr id="3" name="Content Placeholder 2"/>
          <p:cNvSpPr>
            <a:spLocks noGrp="1"/>
          </p:cNvSpPr>
          <p:nvPr>
            <p:ph sz="half" idx="2"/>
          </p:nvPr>
        </p:nvSpPr>
        <p:spPr>
          <a:xfrm>
            <a:off x="269106" y="2481567"/>
            <a:ext cx="5524500" cy="3690633"/>
          </a:xfrm>
          <a:prstGeom prst="rect">
            <a:avLst/>
          </a:prstGeom>
        </p:spPr>
        <p:style>
          <a:lnRef idx="0">
            <a:scrgbClr r="0" g="0" b="0"/>
          </a:lnRef>
          <a:fillRef idx="0">
            <a:scrgbClr r="0" g="0" b="0"/>
          </a:fillRef>
          <a:effectRef idx="0">
            <a:scrgbClr r="0" g="0" b="0"/>
          </a:effectRef>
          <a:fontRef idx="minor">
            <a:schemeClr val="accent1"/>
          </a:fontRef>
        </p:style>
        <p:txBody>
          <a:bodyPr>
            <a:normAutofit/>
          </a:bodyPr>
          <a:lstStyle/>
          <a:p>
            <a:pPr indent="-310896"/>
            <a:r>
              <a:rPr lang="en-US">
                <a:solidFill>
                  <a:schemeClr val="tx1"/>
                </a:solidFill>
                <a:latin typeface="Arial Nova" panose="020B0504020202020204" pitchFamily="34" charset="0"/>
              </a:rPr>
              <a:t>To ensure HCl CEMS data meets acceptable standards for determining compliance on an ongoing basis:</a:t>
            </a:r>
          </a:p>
          <a:p>
            <a:pPr marL="914400" lvl="2" indent="0">
              <a:buNone/>
            </a:pPr>
            <a:endParaRPr lang="en-US">
              <a:solidFill>
                <a:schemeClr val="tx1"/>
              </a:solidFill>
              <a:latin typeface="Arial Nova" panose="020B0504020202020204" pitchFamily="34" charset="0"/>
            </a:endParaRPr>
          </a:p>
          <a:p>
            <a:pPr marL="626364" lvl="1" indent="-342900">
              <a:buClr>
                <a:schemeClr val="accent2">
                  <a:lumMod val="50000"/>
                </a:schemeClr>
              </a:buClr>
            </a:pPr>
            <a:r>
              <a:rPr lang="en-US">
                <a:solidFill>
                  <a:schemeClr val="tx1"/>
                </a:solidFill>
                <a:latin typeface="Arial Nova" panose="020B0504020202020204" pitchFamily="34" charset="0"/>
              </a:rPr>
              <a:t>Assessment of the quality of your HCl CEMS data</a:t>
            </a:r>
          </a:p>
          <a:p>
            <a:pPr marL="626364" lvl="1" indent="-342900">
              <a:buClr>
                <a:schemeClr val="accent2">
                  <a:lumMod val="50000"/>
                </a:schemeClr>
              </a:buClr>
            </a:pPr>
            <a:r>
              <a:rPr lang="en-US">
                <a:solidFill>
                  <a:schemeClr val="tx1"/>
                </a:solidFill>
                <a:latin typeface="Arial Nova" panose="020B0504020202020204" pitchFamily="34" charset="0"/>
              </a:rPr>
              <a:t>Control and improvement of the quality of your HCl CEMS data by implementing QC requirements and corrective actions</a:t>
            </a:r>
          </a:p>
          <a:p>
            <a:pPr marL="626364" lvl="1" indent="-342900">
              <a:buClr>
                <a:schemeClr val="accent2">
                  <a:lumMod val="50000"/>
                </a:schemeClr>
              </a:buClr>
            </a:pPr>
            <a:r>
              <a:rPr lang="en-US">
                <a:solidFill>
                  <a:schemeClr val="tx1"/>
                </a:solidFill>
                <a:latin typeface="Arial Nova" panose="020B0504020202020204" pitchFamily="34" charset="0"/>
              </a:rPr>
              <a:t>Specification of QC requirements</a:t>
            </a:r>
          </a:p>
        </p:txBody>
      </p:sp>
      <p:pic>
        <p:nvPicPr>
          <p:cNvPr id="9" name="Picture Placeholder 6" descr="A pencil on top of a document with checkboxes">
            <a:extLst>
              <a:ext uri="{FF2B5EF4-FFF2-40B4-BE49-F238E27FC236}">
                <a16:creationId xmlns:a16="http://schemas.microsoft.com/office/drawing/2014/main" id="{CB4D76D8-6632-4458-992C-314DCD932D00}"/>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10330" r="-2" b="-2"/>
          <a:stretch/>
        </p:blipFill>
        <p:spPr>
          <a:xfrm>
            <a:off x="6398396" y="1502833"/>
            <a:ext cx="5524500" cy="4620682"/>
          </a:xfrm>
          <a:prstGeom prst="rect">
            <a:avLst/>
          </a:prstGeom>
          <a:noFill/>
        </p:spPr>
      </p:pic>
      <p:sp>
        <p:nvSpPr>
          <p:cNvPr id="5" name="Slide Number Placeholder 4"/>
          <p:cNvSpPr>
            <a:spLocks noGrp="1"/>
          </p:cNvSpPr>
          <p:nvPr>
            <p:ph type="sldNum" sz="quarter" idx="4"/>
          </p:nvPr>
        </p:nvSpPr>
        <p:spPr>
          <a:xfrm>
            <a:off x="9179694" y="6405885"/>
            <a:ext cx="2743200" cy="365125"/>
          </a:xfrm>
          <a:prstGeom prst="rect">
            <a:avLst/>
          </a:prstGeom>
        </p:spPr>
        <p:txBody>
          <a:bodyPr anchor="ctr">
            <a:normAutofit/>
          </a:bodyPr>
          <a:lstStyle/>
          <a:p>
            <a:pPr>
              <a:spcAft>
                <a:spcPts val="600"/>
              </a:spcAft>
            </a:pPr>
            <a:fld id="{65539B0D-F0FF-4F49-9D2F-5C125FC2BFFA}" type="slidenum">
              <a:rPr lang="en-US" smtClean="0"/>
              <a:pPr>
                <a:spcAft>
                  <a:spcPts val="600"/>
                </a:spcAft>
              </a:pPr>
              <a:t>204</a:t>
            </a:fld>
            <a:endParaRPr lang="en-US"/>
          </a:p>
        </p:txBody>
      </p:sp>
    </p:spTree>
    <p:custDataLst>
      <p:tags r:id="rId1"/>
    </p:custDataLst>
    <p:extLst>
      <p:ext uri="{BB962C8B-B14F-4D97-AF65-F5344CB8AC3E}">
        <p14:creationId xmlns:p14="http://schemas.microsoft.com/office/powerpoint/2010/main" val="29004351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52BB02E-321B-4180-AE16-D850F8B83632}"/>
              </a:ext>
              <a:ext uri="{C183D7F6-B498-43B3-948B-1728B52AA6E4}">
                <adec:decorative xmlns:adec="http://schemas.microsoft.com/office/drawing/2017/decorative" val="0"/>
              </a:ext>
            </a:extLst>
          </p:cNvPr>
          <p:cNvSpPr>
            <a:spLocks noGrp="1"/>
          </p:cNvSpPr>
          <p:nvPr>
            <p:ph type="title"/>
          </p:nvPr>
        </p:nvSpPr>
        <p:spPr/>
        <p:txBody>
          <a:bodyPr/>
          <a:lstStyle/>
          <a:p>
            <a:r>
              <a:rPr lang="en-US"/>
              <a:t>Procedure 6 </a:t>
            </a:r>
            <a:br>
              <a:rPr lang="en-US"/>
            </a:br>
            <a:endParaRPr lang="en-US"/>
          </a:p>
        </p:txBody>
      </p:sp>
      <p:sp>
        <p:nvSpPr>
          <p:cNvPr id="18" name="Rectangle: Rounded Corners 17">
            <a:extLst>
              <a:ext uri="{FF2B5EF4-FFF2-40B4-BE49-F238E27FC236}">
                <a16:creationId xmlns:a16="http://schemas.microsoft.com/office/drawing/2014/main" id="{D047B4BC-3405-4A49-97D6-79ACC579FECF}"/>
              </a:ext>
              <a:ext uri="{C183D7F6-B498-43B3-948B-1728B52AA6E4}">
                <adec:decorative xmlns:adec="http://schemas.microsoft.com/office/drawing/2017/decorative" val="1"/>
              </a:ext>
            </a:extLst>
          </p:cNvPr>
          <p:cNvSpPr/>
          <p:nvPr/>
        </p:nvSpPr>
        <p:spPr>
          <a:xfrm>
            <a:off x="343320" y="1258287"/>
            <a:ext cx="11505359" cy="1014667"/>
          </a:xfrm>
          <a:prstGeom prst="roundRect">
            <a:avLst/>
          </a:prstGeom>
          <a:solidFill>
            <a:schemeClr val="accent2">
              <a:lumMod val="20000"/>
              <a:lumOff val="80000"/>
            </a:schemeClr>
          </a:solidFill>
        </p:spPr>
        <p:style>
          <a:lnRef idx="1">
            <a:schemeClr val="accent2"/>
          </a:lnRef>
          <a:fillRef idx="2">
            <a:schemeClr val="accent2"/>
          </a:fillRef>
          <a:effectRef idx="1">
            <a:schemeClr val="accent2"/>
          </a:effectRef>
          <a:fontRef idx="minor">
            <a:schemeClr val="dk1"/>
          </a:fontRef>
        </p:style>
        <p:txBody>
          <a:bodyPr rtlCol="0" anchor="ctr"/>
          <a:lstStyle/>
          <a:p>
            <a:pPr algn="ctr"/>
            <a:endParaRPr lang="en-US"/>
          </a:p>
        </p:txBody>
      </p:sp>
      <p:sp>
        <p:nvSpPr>
          <p:cNvPr id="7" name="Rectangle: Rounded Corners 6">
            <a:extLst>
              <a:ext uri="{FF2B5EF4-FFF2-40B4-BE49-F238E27FC236}">
                <a16:creationId xmlns:a16="http://schemas.microsoft.com/office/drawing/2014/main" id="{6CF361EB-0C7F-4331-A902-1122BD49553A}"/>
              </a:ext>
              <a:ext uri="{C183D7F6-B498-43B3-948B-1728B52AA6E4}">
                <adec:decorative xmlns:adec="http://schemas.microsoft.com/office/drawing/2017/decorative" val="1"/>
              </a:ext>
            </a:extLst>
          </p:cNvPr>
          <p:cNvSpPr/>
          <p:nvPr/>
        </p:nvSpPr>
        <p:spPr>
          <a:xfrm>
            <a:off x="343319" y="2559745"/>
            <a:ext cx="11505359" cy="1014667"/>
          </a:xfrm>
          <a:prstGeom prst="roundRect">
            <a:avLst/>
          </a:prstGeom>
          <a:solidFill>
            <a:schemeClr val="accent2">
              <a:lumMod val="20000"/>
              <a:lumOff val="80000"/>
            </a:schemeClr>
          </a:solidFill>
        </p:spPr>
        <p:style>
          <a:lnRef idx="1">
            <a:schemeClr val="accent2"/>
          </a:lnRef>
          <a:fillRef idx="2">
            <a:schemeClr val="accent2"/>
          </a:fillRef>
          <a:effectRef idx="1">
            <a:schemeClr val="accent2"/>
          </a:effectRef>
          <a:fontRef idx="minor">
            <a:schemeClr val="dk1"/>
          </a:fontRef>
        </p:style>
        <p:txBody>
          <a:bodyPr rtlCol="0" anchor="ctr"/>
          <a:lstStyle/>
          <a:p>
            <a:pPr algn="ctr"/>
            <a:endParaRPr lang="en-US"/>
          </a:p>
        </p:txBody>
      </p:sp>
      <p:sp>
        <p:nvSpPr>
          <p:cNvPr id="8" name="Rectangle: Rounded Corners 7">
            <a:extLst>
              <a:ext uri="{FF2B5EF4-FFF2-40B4-BE49-F238E27FC236}">
                <a16:creationId xmlns:a16="http://schemas.microsoft.com/office/drawing/2014/main" id="{122ECD07-E238-4AB4-89C2-D011CD68DC44}"/>
              </a:ext>
              <a:ext uri="{C183D7F6-B498-43B3-948B-1728B52AA6E4}">
                <adec:decorative xmlns:adec="http://schemas.microsoft.com/office/drawing/2017/decorative" val="1"/>
              </a:ext>
            </a:extLst>
          </p:cNvPr>
          <p:cNvSpPr/>
          <p:nvPr/>
        </p:nvSpPr>
        <p:spPr>
          <a:xfrm>
            <a:off x="343319" y="3861203"/>
            <a:ext cx="11505359" cy="1014667"/>
          </a:xfrm>
          <a:prstGeom prst="roundRect">
            <a:avLst/>
          </a:prstGeom>
          <a:solidFill>
            <a:schemeClr val="accent2">
              <a:lumMod val="20000"/>
              <a:lumOff val="80000"/>
            </a:schemeClr>
          </a:solidFill>
        </p:spPr>
        <p:style>
          <a:lnRef idx="1">
            <a:schemeClr val="accent2"/>
          </a:lnRef>
          <a:fillRef idx="2">
            <a:schemeClr val="accent2"/>
          </a:fillRef>
          <a:effectRef idx="1">
            <a:schemeClr val="accent2"/>
          </a:effectRef>
          <a:fontRef idx="minor">
            <a:schemeClr val="dk1"/>
          </a:fontRef>
        </p:style>
        <p:txBody>
          <a:bodyPr rtlCol="0" anchor="ctr"/>
          <a:lstStyle/>
          <a:p>
            <a:pPr algn="ctr"/>
            <a:endParaRPr lang="en-US"/>
          </a:p>
        </p:txBody>
      </p:sp>
      <p:sp>
        <p:nvSpPr>
          <p:cNvPr id="9" name="Rectangle: Rounded Corners 8">
            <a:extLst>
              <a:ext uri="{FF2B5EF4-FFF2-40B4-BE49-F238E27FC236}">
                <a16:creationId xmlns:a16="http://schemas.microsoft.com/office/drawing/2014/main" id="{082D1A2D-AC53-4FE9-BE27-52D0992F098C}"/>
              </a:ext>
              <a:ext uri="{C183D7F6-B498-43B3-948B-1728B52AA6E4}">
                <adec:decorative xmlns:adec="http://schemas.microsoft.com/office/drawing/2017/decorative" val="1"/>
              </a:ext>
            </a:extLst>
          </p:cNvPr>
          <p:cNvSpPr/>
          <p:nvPr/>
        </p:nvSpPr>
        <p:spPr>
          <a:xfrm>
            <a:off x="343318" y="5162661"/>
            <a:ext cx="11505359" cy="1014667"/>
          </a:xfrm>
          <a:prstGeom prst="roundRect">
            <a:avLst/>
          </a:prstGeom>
          <a:solidFill>
            <a:schemeClr val="accent2">
              <a:lumMod val="20000"/>
              <a:lumOff val="80000"/>
            </a:schemeClr>
          </a:solidFill>
        </p:spPr>
        <p:style>
          <a:lnRef idx="1">
            <a:schemeClr val="accent2"/>
          </a:lnRef>
          <a:fillRef idx="2">
            <a:schemeClr val="accent2"/>
          </a:fillRef>
          <a:effectRef idx="1">
            <a:schemeClr val="accent2"/>
          </a:effectRef>
          <a:fontRef idx="minor">
            <a:schemeClr val="dk1"/>
          </a:fontRef>
        </p:style>
        <p:txBody>
          <a:bodyPr rtlCol="0" anchor="ctr"/>
          <a:lstStyle/>
          <a:p>
            <a:pPr algn="ctr"/>
            <a:endParaRPr lang="en-US"/>
          </a:p>
        </p:txBody>
      </p:sp>
      <p:sp>
        <p:nvSpPr>
          <p:cNvPr id="19" name="Rectangle 18">
            <a:extLst>
              <a:ext uri="{FF2B5EF4-FFF2-40B4-BE49-F238E27FC236}">
                <a16:creationId xmlns:a16="http://schemas.microsoft.com/office/drawing/2014/main" id="{6DEBD83F-DBA5-40DD-9A34-63CB8B74CBFD}"/>
              </a:ext>
              <a:ext uri="{C183D7F6-B498-43B3-948B-1728B52AA6E4}">
                <adec:decorative xmlns:adec="http://schemas.microsoft.com/office/drawing/2017/decorative" val="1"/>
              </a:ext>
            </a:extLst>
          </p:cNvPr>
          <p:cNvSpPr/>
          <p:nvPr/>
        </p:nvSpPr>
        <p:spPr>
          <a:xfrm>
            <a:off x="773007" y="1490885"/>
            <a:ext cx="550007" cy="549470"/>
          </a:xfrm>
          <a:prstGeom prst="rect">
            <a:avLst/>
          </a:prstGeom>
          <a: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a:blipFill>
          <a:ln>
            <a:noFill/>
          </a:ln>
        </p:spPr>
        <p:style>
          <a:lnRef idx="2">
            <a:scrgbClr r="0" g="0" b="0"/>
          </a:lnRef>
          <a:fillRef idx="1">
            <a:scrgbClr r="0" g="0" b="0"/>
          </a:fillRef>
          <a:effectRef idx="0">
            <a:schemeClr val="accent2">
              <a:hueOff val="0"/>
              <a:satOff val="0"/>
              <a:lumOff val="0"/>
              <a:alphaOff val="0"/>
            </a:schemeClr>
          </a:effectRef>
          <a:fontRef idx="minor">
            <a:schemeClr val="lt1"/>
          </a:fontRef>
        </p:style>
      </p:sp>
      <p:sp>
        <p:nvSpPr>
          <p:cNvPr id="22" name="Rectangle 21">
            <a:extLst>
              <a:ext uri="{FF2B5EF4-FFF2-40B4-BE49-F238E27FC236}">
                <a16:creationId xmlns:a16="http://schemas.microsoft.com/office/drawing/2014/main" id="{48427B60-CEB3-418C-A6E6-245CA9FEEF82}"/>
              </a:ext>
              <a:ext uri="{C183D7F6-B498-43B3-948B-1728B52AA6E4}">
                <adec:decorative xmlns:adec="http://schemas.microsoft.com/office/drawing/2017/decorative" val="1"/>
              </a:ext>
            </a:extLst>
          </p:cNvPr>
          <p:cNvSpPr/>
          <p:nvPr/>
        </p:nvSpPr>
        <p:spPr>
          <a:xfrm>
            <a:off x="773003" y="2821460"/>
            <a:ext cx="550007" cy="549470"/>
          </a:xfrm>
          <a:prstGeom prst="rect">
            <a:avLst/>
          </a:prstGeom>
          <a: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a:blipFill>
          <a:ln>
            <a:noFill/>
          </a:ln>
        </p:spPr>
        <p:style>
          <a:lnRef idx="2">
            <a:scrgbClr r="0" g="0" b="0"/>
          </a:lnRef>
          <a:fillRef idx="1">
            <a:scrgbClr r="0" g="0" b="0"/>
          </a:fillRef>
          <a:effectRef idx="0">
            <a:schemeClr val="accent2">
              <a:hueOff val="0"/>
              <a:satOff val="0"/>
              <a:lumOff val="0"/>
              <a:alphaOff val="0"/>
            </a:schemeClr>
          </a:effectRef>
          <a:fontRef idx="minor">
            <a:schemeClr val="lt1"/>
          </a:fontRef>
        </p:style>
      </p:sp>
      <p:sp>
        <p:nvSpPr>
          <p:cNvPr id="23" name="Rectangle 22">
            <a:extLst>
              <a:ext uri="{FF2B5EF4-FFF2-40B4-BE49-F238E27FC236}">
                <a16:creationId xmlns:a16="http://schemas.microsoft.com/office/drawing/2014/main" id="{93C7429C-183D-414C-AF8B-72FB16225A36}"/>
              </a:ext>
              <a:ext uri="{C183D7F6-B498-43B3-948B-1728B52AA6E4}">
                <adec:decorative xmlns:adec="http://schemas.microsoft.com/office/drawing/2017/decorative" val="1"/>
              </a:ext>
            </a:extLst>
          </p:cNvPr>
          <p:cNvSpPr/>
          <p:nvPr/>
        </p:nvSpPr>
        <p:spPr>
          <a:xfrm>
            <a:off x="773005" y="4093802"/>
            <a:ext cx="550007" cy="549470"/>
          </a:xfrm>
          <a:prstGeom prst="rect">
            <a:avLst/>
          </a:prstGeom>
          <a: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a:blipFill>
          <a:ln>
            <a:noFill/>
          </a:ln>
        </p:spPr>
        <p:style>
          <a:lnRef idx="2">
            <a:scrgbClr r="0" g="0" b="0"/>
          </a:lnRef>
          <a:fillRef idx="1">
            <a:scrgbClr r="0" g="0" b="0"/>
          </a:fillRef>
          <a:effectRef idx="0">
            <a:schemeClr val="accent2">
              <a:hueOff val="0"/>
              <a:satOff val="0"/>
              <a:lumOff val="0"/>
              <a:alphaOff val="0"/>
            </a:schemeClr>
          </a:effectRef>
          <a:fontRef idx="minor">
            <a:schemeClr val="lt1"/>
          </a:fontRef>
        </p:style>
      </p:sp>
      <p:sp>
        <p:nvSpPr>
          <p:cNvPr id="24" name="Rectangle 23">
            <a:extLst>
              <a:ext uri="{FF2B5EF4-FFF2-40B4-BE49-F238E27FC236}">
                <a16:creationId xmlns:a16="http://schemas.microsoft.com/office/drawing/2014/main" id="{F43AB5BC-0DB6-490C-898A-2DBF8A7C4484}"/>
              </a:ext>
              <a:ext uri="{C183D7F6-B498-43B3-948B-1728B52AA6E4}">
                <adec:decorative xmlns:adec="http://schemas.microsoft.com/office/drawing/2017/decorative" val="1"/>
              </a:ext>
            </a:extLst>
          </p:cNvPr>
          <p:cNvSpPr/>
          <p:nvPr/>
        </p:nvSpPr>
        <p:spPr>
          <a:xfrm>
            <a:off x="773004" y="5395259"/>
            <a:ext cx="550007" cy="549470"/>
          </a:xfrm>
          <a:prstGeom prst="rect">
            <a:avLst/>
          </a:prstGeom>
          <a: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a:blipFill>
          <a:ln>
            <a:noFill/>
          </a:ln>
        </p:spPr>
        <p:style>
          <a:lnRef idx="2">
            <a:scrgbClr r="0" g="0" b="0"/>
          </a:lnRef>
          <a:fillRef idx="1">
            <a:scrgbClr r="0" g="0" b="0"/>
          </a:fillRef>
          <a:effectRef idx="0">
            <a:schemeClr val="accent2">
              <a:hueOff val="0"/>
              <a:satOff val="0"/>
              <a:lumOff val="0"/>
              <a:alphaOff val="0"/>
            </a:schemeClr>
          </a:effectRef>
          <a:fontRef idx="minor">
            <a:schemeClr val="lt1"/>
          </a:fontRef>
        </p:style>
      </p:sp>
      <p:sp>
        <p:nvSpPr>
          <p:cNvPr id="10" name="Rectangle 9">
            <a:extLst>
              <a:ext uri="{FF2B5EF4-FFF2-40B4-BE49-F238E27FC236}">
                <a16:creationId xmlns:a16="http://schemas.microsoft.com/office/drawing/2014/main" id="{7855E24B-0E05-4177-BE61-B18D79FB72B7}"/>
              </a:ext>
            </a:extLst>
          </p:cNvPr>
          <p:cNvSpPr/>
          <p:nvPr/>
        </p:nvSpPr>
        <p:spPr>
          <a:xfrm>
            <a:off x="1908131" y="1568717"/>
            <a:ext cx="7386181" cy="369332"/>
          </a:xfrm>
          <a:prstGeom prst="rect">
            <a:avLst/>
          </a:prstGeom>
        </p:spPr>
        <p:txBody>
          <a:bodyPr wrap="square">
            <a:spAutoFit/>
          </a:bodyPr>
          <a:lstStyle/>
          <a:p>
            <a:pPr lvl="0">
              <a:lnSpc>
                <a:spcPct val="100000"/>
              </a:lnSpc>
            </a:pPr>
            <a:r>
              <a:rPr lang="en-US">
                <a:latin typeface="Arial Nova" panose="020B0504020202020204" pitchFamily="34" charset="0"/>
              </a:rPr>
              <a:t>Requires that the CEMS is audited to assess the data accuracy</a:t>
            </a:r>
          </a:p>
        </p:txBody>
      </p:sp>
      <p:sp>
        <p:nvSpPr>
          <p:cNvPr id="16" name="Rectangle 15">
            <a:extLst>
              <a:ext uri="{FF2B5EF4-FFF2-40B4-BE49-F238E27FC236}">
                <a16:creationId xmlns:a16="http://schemas.microsoft.com/office/drawing/2014/main" id="{4E12AF6A-9B91-47D4-AC59-A6353A1EEF20}"/>
              </a:ext>
            </a:extLst>
          </p:cNvPr>
          <p:cNvSpPr/>
          <p:nvPr/>
        </p:nvSpPr>
        <p:spPr>
          <a:xfrm>
            <a:off x="1908131" y="2902107"/>
            <a:ext cx="8513524" cy="369332"/>
          </a:xfrm>
          <a:prstGeom prst="rect">
            <a:avLst/>
          </a:prstGeom>
        </p:spPr>
        <p:txBody>
          <a:bodyPr wrap="square">
            <a:spAutoFit/>
          </a:bodyPr>
          <a:lstStyle/>
          <a:p>
            <a:pPr lvl="0">
              <a:lnSpc>
                <a:spcPct val="100000"/>
              </a:lnSpc>
            </a:pPr>
            <a:r>
              <a:rPr lang="en-US">
                <a:latin typeface="Arial Nova" panose="020B0504020202020204" pitchFamily="34" charset="0"/>
              </a:rPr>
              <a:t>Temperature and pressure measurement devices must be audited annually</a:t>
            </a:r>
          </a:p>
        </p:txBody>
      </p:sp>
      <p:sp>
        <p:nvSpPr>
          <p:cNvPr id="25" name="Rectangle 24">
            <a:extLst>
              <a:ext uri="{FF2B5EF4-FFF2-40B4-BE49-F238E27FC236}">
                <a16:creationId xmlns:a16="http://schemas.microsoft.com/office/drawing/2014/main" id="{976B61CC-F648-48DC-8BC5-93F361830F79}"/>
              </a:ext>
            </a:extLst>
          </p:cNvPr>
          <p:cNvSpPr/>
          <p:nvPr/>
        </p:nvSpPr>
        <p:spPr>
          <a:xfrm>
            <a:off x="1908131" y="4154753"/>
            <a:ext cx="7599124" cy="369332"/>
          </a:xfrm>
          <a:prstGeom prst="rect">
            <a:avLst/>
          </a:prstGeom>
        </p:spPr>
        <p:txBody>
          <a:bodyPr wrap="square">
            <a:spAutoFit/>
          </a:bodyPr>
          <a:lstStyle/>
          <a:p>
            <a:pPr lvl="0">
              <a:lnSpc>
                <a:spcPct val="100000"/>
              </a:lnSpc>
            </a:pPr>
            <a:r>
              <a:rPr lang="en-US">
                <a:latin typeface="Arial Nova" panose="020B0504020202020204" pitchFamily="34" charset="0"/>
              </a:rPr>
              <a:t>RATA must be conducted once every four calendar quarters </a:t>
            </a:r>
          </a:p>
        </p:txBody>
      </p:sp>
      <p:sp>
        <p:nvSpPr>
          <p:cNvPr id="26" name="Rectangle 25">
            <a:extLst>
              <a:ext uri="{FF2B5EF4-FFF2-40B4-BE49-F238E27FC236}">
                <a16:creationId xmlns:a16="http://schemas.microsoft.com/office/drawing/2014/main" id="{C5127A84-AA73-4DF6-9DA6-792D8501F21A}"/>
              </a:ext>
            </a:extLst>
          </p:cNvPr>
          <p:cNvSpPr/>
          <p:nvPr/>
        </p:nvSpPr>
        <p:spPr>
          <a:xfrm>
            <a:off x="1908131" y="5201160"/>
            <a:ext cx="9753599" cy="923330"/>
          </a:xfrm>
          <a:prstGeom prst="rect">
            <a:avLst/>
          </a:prstGeom>
        </p:spPr>
        <p:txBody>
          <a:bodyPr wrap="square">
            <a:spAutoFit/>
          </a:bodyPr>
          <a:lstStyle/>
          <a:p>
            <a:pPr lvl="0">
              <a:lnSpc>
                <a:spcPct val="100000"/>
              </a:lnSpc>
            </a:pPr>
            <a:r>
              <a:rPr lang="en-US">
                <a:latin typeface="Arial Nova" panose="020B0504020202020204" pitchFamily="34" charset="0"/>
              </a:rPr>
              <a:t>If HCL concentration is &lt; 20 % of the concentration equivalent to the applicable emission standard, you must perform a CGA or dynamic spiking at least one quarter.  Otherwise RAA must be performed quarterly.</a:t>
            </a:r>
          </a:p>
        </p:txBody>
      </p:sp>
      <p:sp>
        <p:nvSpPr>
          <p:cNvPr id="5" name="Slide Number Placeholder 4">
            <a:extLst>
              <a:ext uri="{FF2B5EF4-FFF2-40B4-BE49-F238E27FC236}">
                <a16:creationId xmlns:a16="http://schemas.microsoft.com/office/drawing/2014/main" id="{B2A64C6C-92F3-41C6-BC80-800C6AC2C8E9}"/>
              </a:ext>
            </a:extLst>
          </p:cNvPr>
          <p:cNvSpPr>
            <a:spLocks noGrp="1"/>
          </p:cNvSpPr>
          <p:nvPr>
            <p:ph type="sldNum" sz="quarter" idx="4"/>
          </p:nvPr>
        </p:nvSpPr>
        <p:spPr/>
        <p:txBody>
          <a:bodyPr/>
          <a:lstStyle/>
          <a:p>
            <a:fld id="{9F6A1695-EE1A-47E5-B690-CB114231B8B2}" type="slidenum">
              <a:rPr lang="en-US" smtClean="0"/>
              <a:t>205</a:t>
            </a:fld>
            <a:endParaRPr lang="en-US"/>
          </a:p>
        </p:txBody>
      </p:sp>
    </p:spTree>
    <p:custDataLst>
      <p:tags r:id="rId1"/>
    </p:custDataLst>
    <p:extLst>
      <p:ext uri="{BB962C8B-B14F-4D97-AF65-F5344CB8AC3E}">
        <p14:creationId xmlns:p14="http://schemas.microsoft.com/office/powerpoint/2010/main" val="14170032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Rounded Corners 19">
            <a:extLst>
              <a:ext uri="{FF2B5EF4-FFF2-40B4-BE49-F238E27FC236}">
                <a16:creationId xmlns:a16="http://schemas.microsoft.com/office/drawing/2014/main" id="{1DB3F971-2D9E-4B51-8CEA-C9B28FD9965F}"/>
              </a:ext>
              <a:ext uri="{C183D7F6-B498-43B3-948B-1728B52AA6E4}">
                <adec:decorative xmlns:adec="http://schemas.microsoft.com/office/drawing/2017/decorative" val="1"/>
              </a:ext>
            </a:extLst>
          </p:cNvPr>
          <p:cNvSpPr/>
          <p:nvPr/>
        </p:nvSpPr>
        <p:spPr>
          <a:xfrm>
            <a:off x="269106" y="3255207"/>
            <a:ext cx="11505359" cy="1583525"/>
          </a:xfrm>
          <a:prstGeom prst="roundRect">
            <a:avLst/>
          </a:prstGeom>
          <a:solidFill>
            <a:schemeClr val="accent2">
              <a:lumMod val="20000"/>
              <a:lumOff val="80000"/>
            </a:schemeClr>
          </a:solidFill>
        </p:spPr>
        <p:style>
          <a:lnRef idx="1">
            <a:schemeClr val="accent2"/>
          </a:lnRef>
          <a:fillRef idx="2">
            <a:schemeClr val="accent2"/>
          </a:fillRef>
          <a:effectRef idx="1">
            <a:schemeClr val="accent2"/>
          </a:effectRef>
          <a:fontRef idx="minor">
            <a:schemeClr val="dk1"/>
          </a:fontRef>
        </p:style>
        <p:txBody>
          <a:bodyPr rtlCol="0" anchor="ctr"/>
          <a:lstStyle/>
          <a:p>
            <a:pPr algn="ctr"/>
            <a:endParaRPr lang="en-US"/>
          </a:p>
        </p:txBody>
      </p:sp>
      <p:sp>
        <p:nvSpPr>
          <p:cNvPr id="18" name="Rectangle: Rounded Corners 17">
            <a:extLst>
              <a:ext uri="{FF2B5EF4-FFF2-40B4-BE49-F238E27FC236}">
                <a16:creationId xmlns:a16="http://schemas.microsoft.com/office/drawing/2014/main" id="{D047B4BC-3405-4A49-97D6-79ACC579FECF}"/>
              </a:ext>
              <a:ext uri="{C183D7F6-B498-43B3-948B-1728B52AA6E4}">
                <adec:decorative xmlns:adec="http://schemas.microsoft.com/office/drawing/2017/decorative" val="1"/>
              </a:ext>
            </a:extLst>
          </p:cNvPr>
          <p:cNvSpPr/>
          <p:nvPr/>
        </p:nvSpPr>
        <p:spPr>
          <a:xfrm>
            <a:off x="269106" y="1480749"/>
            <a:ext cx="11505359" cy="1583525"/>
          </a:xfrm>
          <a:prstGeom prst="roundRect">
            <a:avLst/>
          </a:prstGeom>
          <a:solidFill>
            <a:schemeClr val="accent2">
              <a:lumMod val="20000"/>
              <a:lumOff val="80000"/>
            </a:schemeClr>
          </a:solidFill>
        </p:spPr>
        <p:style>
          <a:lnRef idx="1">
            <a:schemeClr val="accent2"/>
          </a:lnRef>
          <a:fillRef idx="2">
            <a:schemeClr val="accent2"/>
          </a:fillRef>
          <a:effectRef idx="1">
            <a:schemeClr val="accent2"/>
          </a:effectRef>
          <a:fontRef idx="minor">
            <a:schemeClr val="dk1"/>
          </a:fontRef>
        </p:style>
        <p:txBody>
          <a:bodyPr rtlCol="0" anchor="ctr"/>
          <a:lstStyle/>
          <a:p>
            <a:pPr algn="ctr"/>
            <a:endParaRPr lang="en-US"/>
          </a:p>
        </p:txBody>
      </p:sp>
      <p:sp>
        <p:nvSpPr>
          <p:cNvPr id="2" name="Title 1">
            <a:extLst>
              <a:ext uri="{FF2B5EF4-FFF2-40B4-BE49-F238E27FC236}">
                <a16:creationId xmlns:a16="http://schemas.microsoft.com/office/drawing/2014/main" id="{652BB02E-321B-4180-AE16-D850F8B83632}"/>
              </a:ext>
            </a:extLst>
          </p:cNvPr>
          <p:cNvSpPr>
            <a:spLocks noGrp="1"/>
          </p:cNvSpPr>
          <p:nvPr>
            <p:ph type="title"/>
          </p:nvPr>
        </p:nvSpPr>
        <p:spPr/>
        <p:txBody>
          <a:bodyPr/>
          <a:lstStyle/>
          <a:p>
            <a:r>
              <a:rPr lang="en-US"/>
              <a:t>Procedure 6 (Cont’d)</a:t>
            </a:r>
            <a:br>
              <a:rPr lang="en-US"/>
            </a:br>
            <a:endParaRPr lang="en-US"/>
          </a:p>
        </p:txBody>
      </p:sp>
      <p:sp>
        <p:nvSpPr>
          <p:cNvPr id="13" name="Rectangle 12">
            <a:extLst>
              <a:ext uri="{FF2B5EF4-FFF2-40B4-BE49-F238E27FC236}">
                <a16:creationId xmlns:a16="http://schemas.microsoft.com/office/drawing/2014/main" id="{718190B5-0CC3-4CBC-BD74-7F8EE61320D4}"/>
              </a:ext>
            </a:extLst>
          </p:cNvPr>
          <p:cNvSpPr/>
          <p:nvPr/>
        </p:nvSpPr>
        <p:spPr>
          <a:xfrm>
            <a:off x="2255442" y="1640364"/>
            <a:ext cx="9519023" cy="1323439"/>
          </a:xfrm>
          <a:prstGeom prst="rect">
            <a:avLst/>
          </a:prstGeom>
        </p:spPr>
        <p:txBody>
          <a:bodyPr wrap="square">
            <a:spAutoFit/>
          </a:bodyPr>
          <a:lstStyle/>
          <a:p>
            <a:pPr lvl="0" defTabSz="622300">
              <a:spcBef>
                <a:spcPct val="0"/>
              </a:spcBef>
              <a:spcAft>
                <a:spcPct val="35000"/>
              </a:spcAft>
            </a:pPr>
            <a:r>
              <a:rPr lang="en-US" sz="2000" dirty="0">
                <a:latin typeface="Arial Nova" panose="020B0504020202020204" pitchFamily="34" charset="0"/>
                <a:ea typeface="+mn-lt"/>
                <a:cs typeface="+mn-lt"/>
              </a:rPr>
              <a:t>If CEMS is in-control for 8 consecutive quarters and emits </a:t>
            </a:r>
            <a:r>
              <a:rPr lang="en-US" sz="2000" u="sng" dirty="0">
                <a:latin typeface="Arial Nova" panose="020B0504020202020204" pitchFamily="34" charset="0"/>
                <a:ea typeface="+mn-lt"/>
                <a:cs typeface="+mn-lt"/>
              </a:rPr>
              <a:t>&lt; </a:t>
            </a:r>
            <a:r>
              <a:rPr lang="en-US" sz="2000" dirty="0">
                <a:latin typeface="Arial Nova" panose="020B0504020202020204" pitchFamily="34" charset="0"/>
                <a:ea typeface="+mn-lt"/>
                <a:cs typeface="+mn-lt"/>
              </a:rPr>
              <a:t>75 % of the concentration equivalent to the applicable standard, the auditing procedures may be revised to use CGA, RAA or dynamic spike audit (DSA) for 7 quarters before performing a RATA.</a:t>
            </a:r>
            <a:endParaRPr lang="en-US" sz="2000" dirty="0">
              <a:latin typeface="Arial Nova" panose="020B0504020202020204" pitchFamily="34" charset="0"/>
            </a:endParaRPr>
          </a:p>
        </p:txBody>
      </p:sp>
      <p:sp>
        <p:nvSpPr>
          <p:cNvPr id="12" name="Rectangle 11">
            <a:extLst>
              <a:ext uri="{FF2B5EF4-FFF2-40B4-BE49-F238E27FC236}">
                <a16:creationId xmlns:a16="http://schemas.microsoft.com/office/drawing/2014/main" id="{0B243053-B0ED-4C2B-ACA6-D686D72909BA}"/>
              </a:ext>
            </a:extLst>
          </p:cNvPr>
          <p:cNvSpPr/>
          <p:nvPr/>
        </p:nvSpPr>
        <p:spPr>
          <a:xfrm>
            <a:off x="2255441" y="3515293"/>
            <a:ext cx="9331133" cy="1015663"/>
          </a:xfrm>
          <a:prstGeom prst="rect">
            <a:avLst/>
          </a:prstGeom>
        </p:spPr>
        <p:txBody>
          <a:bodyPr wrap="square">
            <a:spAutoFit/>
          </a:bodyPr>
          <a:lstStyle/>
          <a:p>
            <a:pPr lvl="0">
              <a:lnSpc>
                <a:spcPct val="100000"/>
              </a:lnSpc>
            </a:pPr>
            <a:r>
              <a:rPr lang="en-US" sz="2000">
                <a:latin typeface="Arial Nova" panose="020B0504020202020204" pitchFamily="34" charset="0"/>
                <a:ea typeface="+mn-lt"/>
                <a:cs typeface="+mn-lt"/>
              </a:rPr>
              <a:t>At a reporting interval specified in the permit or applicable regulation; the results of the quarterly audits and annual accuracy audit results as well as the daily assessment results must be reported to the appropriate agency.</a:t>
            </a:r>
            <a:endParaRPr lang="en-US" sz="2000">
              <a:latin typeface="Arial Nova" panose="020B0504020202020204" pitchFamily="34" charset="0"/>
            </a:endParaRPr>
          </a:p>
        </p:txBody>
      </p:sp>
      <p:sp>
        <p:nvSpPr>
          <p:cNvPr id="22" name="Rectangle 21">
            <a:extLst>
              <a:ext uri="{FF2B5EF4-FFF2-40B4-BE49-F238E27FC236}">
                <a16:creationId xmlns:a16="http://schemas.microsoft.com/office/drawing/2014/main" id="{68F3573A-A0C2-45E0-BBA0-FD262F8426EB}"/>
              </a:ext>
              <a:ext uri="{C183D7F6-B498-43B3-948B-1728B52AA6E4}">
                <adec:decorative xmlns:adec="http://schemas.microsoft.com/office/drawing/2017/decorative" val="1"/>
              </a:ext>
            </a:extLst>
          </p:cNvPr>
          <p:cNvSpPr/>
          <p:nvPr/>
        </p:nvSpPr>
        <p:spPr>
          <a:xfrm>
            <a:off x="844286" y="1854522"/>
            <a:ext cx="835977" cy="835977"/>
          </a:xfrm>
          <a:prstGeom prst="rect">
            <a:avLst/>
          </a:prstGeom>
          <a:blipFill>
            <a:blip r:embed="rId4">
              <a:extLst>
                <a:ext uri="{96DAC541-7B7A-43D3-8B79-37D633B846F1}">
                  <asvg:svgBlip xmlns:asvg="http://schemas.microsoft.com/office/drawing/2016/SVG/main" r:embed="rId5"/>
                </a:ext>
              </a:extLst>
            </a:blip>
            <a:srcRect/>
            <a:stretch>
              <a:fillRect/>
            </a:stretch>
          </a:blipFill>
          <a:ln>
            <a:noFill/>
          </a:ln>
        </p:spPr>
        <p:style>
          <a:lnRef idx="2">
            <a:scrgbClr r="0" g="0" b="0"/>
          </a:lnRef>
          <a:fillRef idx="1">
            <a:scrgbClr r="0" g="0" b="0"/>
          </a:fillRef>
          <a:effectRef idx="0">
            <a:schemeClr val="accent2">
              <a:hueOff val="0"/>
              <a:satOff val="0"/>
              <a:lumOff val="0"/>
              <a:alphaOff val="0"/>
            </a:schemeClr>
          </a:effectRef>
          <a:fontRef idx="minor">
            <a:schemeClr val="lt1"/>
          </a:fontRef>
        </p:style>
      </p:sp>
      <p:sp>
        <p:nvSpPr>
          <p:cNvPr id="23" name="Rectangle 22">
            <a:extLst>
              <a:ext uri="{FF2B5EF4-FFF2-40B4-BE49-F238E27FC236}">
                <a16:creationId xmlns:a16="http://schemas.microsoft.com/office/drawing/2014/main" id="{12164E11-EF05-48F4-9A7B-AF19572BF976}"/>
              </a:ext>
              <a:ext uri="{C183D7F6-B498-43B3-948B-1728B52AA6E4}">
                <adec:decorative xmlns:adec="http://schemas.microsoft.com/office/drawing/2017/decorative" val="1"/>
              </a:ext>
            </a:extLst>
          </p:cNvPr>
          <p:cNvSpPr/>
          <p:nvPr/>
        </p:nvSpPr>
        <p:spPr>
          <a:xfrm>
            <a:off x="764954" y="3628980"/>
            <a:ext cx="835977" cy="835977"/>
          </a:xfrm>
          <a:prstGeom prst="rect">
            <a:avLst/>
          </a:prstGeom>
          <a:blipFill>
            <a:blip r:embed="rId6">
              <a:extLst>
                <a:ext uri="{96DAC541-7B7A-43D3-8B79-37D633B846F1}">
                  <asvg:svgBlip xmlns:asvg="http://schemas.microsoft.com/office/drawing/2016/SVG/main" r:embed="rId7"/>
                </a:ext>
              </a:extLst>
            </a:blip>
            <a:srcRect/>
            <a:stretch>
              <a:fillRect/>
            </a:stretch>
          </a:blipFill>
          <a:ln>
            <a:noFill/>
          </a:ln>
        </p:spPr>
        <p:style>
          <a:lnRef idx="2">
            <a:scrgbClr r="0" g="0" b="0"/>
          </a:lnRef>
          <a:fillRef idx="1">
            <a:scrgbClr r="0" g="0" b="0"/>
          </a:fillRef>
          <a:effectRef idx="0">
            <a:schemeClr val="accent2">
              <a:hueOff val="0"/>
              <a:satOff val="0"/>
              <a:lumOff val="0"/>
              <a:alphaOff val="0"/>
            </a:schemeClr>
          </a:effectRef>
          <a:fontRef idx="minor">
            <a:schemeClr val="lt1"/>
          </a:fontRef>
        </p:style>
      </p:sp>
      <p:sp>
        <p:nvSpPr>
          <p:cNvPr id="5" name="Slide Number Placeholder 4">
            <a:extLst>
              <a:ext uri="{FF2B5EF4-FFF2-40B4-BE49-F238E27FC236}">
                <a16:creationId xmlns:a16="http://schemas.microsoft.com/office/drawing/2014/main" id="{B2A64C6C-92F3-41C6-BC80-800C6AC2C8E9}"/>
              </a:ext>
            </a:extLst>
          </p:cNvPr>
          <p:cNvSpPr>
            <a:spLocks noGrp="1"/>
          </p:cNvSpPr>
          <p:nvPr>
            <p:ph type="sldNum" sz="quarter" idx="4"/>
          </p:nvPr>
        </p:nvSpPr>
        <p:spPr/>
        <p:txBody>
          <a:bodyPr/>
          <a:lstStyle/>
          <a:p>
            <a:fld id="{9F6A1695-EE1A-47E5-B690-CB114231B8B2}" type="slidenum">
              <a:rPr lang="en-US" smtClean="0"/>
              <a:t>206</a:t>
            </a:fld>
            <a:endParaRPr lang="en-US"/>
          </a:p>
        </p:txBody>
      </p:sp>
    </p:spTree>
    <p:custDataLst>
      <p:tags r:id="rId1"/>
    </p:custDataLst>
    <p:extLst>
      <p:ext uri="{BB962C8B-B14F-4D97-AF65-F5344CB8AC3E}">
        <p14:creationId xmlns:p14="http://schemas.microsoft.com/office/powerpoint/2010/main" val="31661885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36B988-B999-425C-A7E6-D01332D2AF33}"/>
              </a:ext>
            </a:extLst>
          </p:cNvPr>
          <p:cNvSpPr>
            <a:spLocks noGrp="1"/>
          </p:cNvSpPr>
          <p:nvPr>
            <p:ph type="title"/>
          </p:nvPr>
        </p:nvSpPr>
        <p:spPr/>
        <p:txBody>
          <a:bodyPr>
            <a:noAutofit/>
          </a:bodyPr>
          <a:lstStyle/>
          <a:p>
            <a:r>
              <a:rPr lang="en-US"/>
              <a:t>Commonly Used Technologies for PS-18</a:t>
            </a:r>
          </a:p>
        </p:txBody>
      </p:sp>
      <p:sp>
        <p:nvSpPr>
          <p:cNvPr id="3" name="Content Placeholder 2">
            <a:extLst>
              <a:ext uri="{FF2B5EF4-FFF2-40B4-BE49-F238E27FC236}">
                <a16:creationId xmlns:a16="http://schemas.microsoft.com/office/drawing/2014/main" id="{43E87CF8-2E53-43DD-BC09-11E8A90FBE5D}"/>
              </a:ext>
            </a:extLst>
          </p:cNvPr>
          <p:cNvSpPr>
            <a:spLocks noGrp="1"/>
          </p:cNvSpPr>
          <p:nvPr>
            <p:ph idx="1"/>
          </p:nvPr>
        </p:nvSpPr>
        <p:spPr>
          <a:prstGeom prst="rect">
            <a:avLst/>
          </a:prstGeom>
        </p:spPr>
        <p:txBody>
          <a:bodyPr>
            <a:normAutofit/>
          </a:bodyPr>
          <a:lstStyle/>
          <a:p>
            <a:r>
              <a:rPr lang="en-US">
                <a:solidFill>
                  <a:srgbClr val="000000"/>
                </a:solidFill>
              </a:rPr>
              <a:t>FTIR—refer to details for PS-15</a:t>
            </a:r>
          </a:p>
          <a:p>
            <a:r>
              <a:rPr lang="en-US">
                <a:solidFill>
                  <a:srgbClr val="000000"/>
                </a:solidFill>
              </a:rPr>
              <a:t>Tunable diode laser (TDL) spectroscopy uses the absorbance spectra of target gases and the ability to tune the laser to a specific absorbance wavelength of the gas to measure the gas concentration.  It can achieve very low detection limits (ppb), and it is also possible to determine the temperature, pressure, velocity and mass flux of the gas being measured.  It is sometimes used as the light source in cavity ring-down spectroscopy (CRDS) (see details regarding this technology on the next slide).</a:t>
            </a:r>
          </a:p>
        </p:txBody>
      </p:sp>
      <p:sp>
        <p:nvSpPr>
          <p:cNvPr id="4" name="Slide Number Placeholder 3">
            <a:extLst>
              <a:ext uri="{FF2B5EF4-FFF2-40B4-BE49-F238E27FC236}">
                <a16:creationId xmlns:a16="http://schemas.microsoft.com/office/drawing/2014/main" id="{E035D752-ABC0-48ED-859E-4C91146B4E95}"/>
              </a:ext>
            </a:extLst>
          </p:cNvPr>
          <p:cNvSpPr>
            <a:spLocks noGrp="1"/>
          </p:cNvSpPr>
          <p:nvPr>
            <p:ph type="sldNum" sz="quarter" idx="4"/>
          </p:nvPr>
        </p:nvSpPr>
        <p:spPr>
          <a:prstGeom prst="rect">
            <a:avLst/>
          </a:prstGeom>
        </p:spPr>
        <p:txBody>
          <a:bodyPr vert="horz" lIns="91440" tIns="45720" rIns="91440" bIns="45720" rtlCol="0" anchor="ctr">
            <a:normAutofit/>
          </a:bodyP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spcAft>
                <a:spcPts val="600"/>
              </a:spcAft>
            </a:pPr>
            <a:fld id="{C3CD3A00-C749-4249-ACBF-5E67D3B19FA7}" type="slidenum">
              <a:rPr lang="en-US">
                <a:latin typeface="Arial Nova" panose="020B0504020202020204" pitchFamily="34" charset="0"/>
              </a:rPr>
              <a:pPr>
                <a:spcAft>
                  <a:spcPts val="600"/>
                </a:spcAft>
              </a:pPr>
              <a:t>207</a:t>
            </a:fld>
            <a:endParaRPr lang="en-US">
              <a:latin typeface="Arial Nova" panose="020B0504020202020204" pitchFamily="34" charset="0"/>
            </a:endParaRPr>
          </a:p>
        </p:txBody>
      </p:sp>
    </p:spTree>
    <p:extLst>
      <p:ext uri="{BB962C8B-B14F-4D97-AF65-F5344CB8AC3E}">
        <p14:creationId xmlns:p14="http://schemas.microsoft.com/office/powerpoint/2010/main" val="2337528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0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E92EFC-437B-46C9-9714-D828E1A33F38}"/>
              </a:ext>
            </a:extLst>
          </p:cNvPr>
          <p:cNvSpPr>
            <a:spLocks noGrp="1"/>
          </p:cNvSpPr>
          <p:nvPr>
            <p:ph type="title"/>
          </p:nvPr>
        </p:nvSpPr>
        <p:spPr>
          <a:xfrm>
            <a:off x="269107" y="276088"/>
            <a:ext cx="11656194" cy="753642"/>
          </a:xfrm>
          <a:prstGeom prst="rect">
            <a:avLst/>
          </a:prstGeom>
        </p:spPr>
        <p:txBody>
          <a:bodyPr anchor="t">
            <a:normAutofit fontScale="90000"/>
          </a:bodyPr>
          <a:lstStyle/>
          <a:p>
            <a:r>
              <a:rPr lang="en-US" sz="4300"/>
              <a:t>Commonly Used Technologies for PS-18 (Cont’d)</a:t>
            </a:r>
          </a:p>
        </p:txBody>
      </p:sp>
      <p:sp>
        <p:nvSpPr>
          <p:cNvPr id="3" name="Content Placeholder 2">
            <a:extLst>
              <a:ext uri="{FF2B5EF4-FFF2-40B4-BE49-F238E27FC236}">
                <a16:creationId xmlns:a16="http://schemas.microsoft.com/office/drawing/2014/main" id="{4BD4DFA9-AA32-434E-A1B7-F60E9BE8E866}"/>
              </a:ext>
            </a:extLst>
          </p:cNvPr>
          <p:cNvSpPr>
            <a:spLocks noGrp="1"/>
          </p:cNvSpPr>
          <p:nvPr>
            <p:ph idx="1"/>
          </p:nvPr>
        </p:nvSpPr>
        <p:spPr>
          <a:xfrm>
            <a:off x="269106" y="1438276"/>
            <a:ext cx="5607819" cy="4748407"/>
          </a:xfrm>
          <a:prstGeom prst="rect">
            <a:avLst/>
          </a:prstGeom>
        </p:spPr>
        <p:txBody>
          <a:bodyPr>
            <a:normAutofit/>
          </a:bodyPr>
          <a:lstStyle/>
          <a:p>
            <a:r>
              <a:rPr lang="en-US">
                <a:solidFill>
                  <a:srgbClr val="000000"/>
                </a:solidFill>
              </a:rPr>
              <a:t>In CRDS, the beam from a single-frequency laser diode tuned to the absorbance of the gas being measured enters a cavity defined at least two high reflectivity mirrors with a path length in kilometers, making it extremely sensitive to very low concentrations of the target gas. </a:t>
            </a:r>
          </a:p>
          <a:p>
            <a:r>
              <a:rPr lang="en-US">
                <a:solidFill>
                  <a:srgbClr val="000000"/>
                </a:solidFill>
              </a:rPr>
              <a:t>When the laser is on, the cavity quickly fills with reflected laser light. </a:t>
            </a:r>
          </a:p>
          <a:p>
            <a:r>
              <a:rPr lang="en-US">
                <a:solidFill>
                  <a:srgbClr val="000000"/>
                </a:solidFill>
              </a:rPr>
              <a:t>A photodetector senses the small amount of light leaking through one of the mirrors to produce a signal that is directly proportional to the intensity in the cavity.  </a:t>
            </a:r>
          </a:p>
          <a:p>
            <a:pPr marL="0" indent="0">
              <a:buNone/>
            </a:pPr>
            <a:endParaRPr lang="en-US">
              <a:solidFill>
                <a:srgbClr val="000000"/>
              </a:solidFill>
            </a:endParaRPr>
          </a:p>
        </p:txBody>
      </p:sp>
      <p:pic>
        <p:nvPicPr>
          <p:cNvPr id="6" name="Picture 5" descr="cavity ring-down spectroscopy diagram">
            <a:extLst>
              <a:ext uri="{FF2B5EF4-FFF2-40B4-BE49-F238E27FC236}">
                <a16:creationId xmlns:a16="http://schemas.microsoft.com/office/drawing/2014/main" id="{FF57674C-15F0-4A89-94E2-0AA13043C672}"/>
              </a:ext>
            </a:extLst>
          </p:cNvPr>
          <p:cNvPicPr>
            <a:picLocks noChangeAspect="1"/>
          </p:cNvPicPr>
          <p:nvPr/>
        </p:nvPicPr>
        <p:blipFill rotWithShape="1">
          <a:blip r:embed="rId3">
            <a:extLst>
              <a:ext uri="{BEBA8EAE-BF5A-486C-A8C5-ECC9F3942E4B}">
                <a14:imgProps xmlns:a14="http://schemas.microsoft.com/office/drawing/2010/main">
                  <a14:imgLayer r:embed="rId4">
                    <a14:imgEffect>
                      <a14:saturation sat="0"/>
                    </a14:imgEffect>
                  </a14:imgLayer>
                </a14:imgProps>
              </a:ext>
            </a:extLst>
          </a:blip>
          <a:srcRect l="1915" b="4943"/>
          <a:stretch/>
        </p:blipFill>
        <p:spPr>
          <a:xfrm>
            <a:off x="6096000" y="2127941"/>
            <a:ext cx="5927678" cy="2602117"/>
          </a:xfrm>
          <a:prstGeom prst="rect">
            <a:avLst/>
          </a:prstGeom>
          <a:noFill/>
        </p:spPr>
      </p:pic>
      <p:sp>
        <p:nvSpPr>
          <p:cNvPr id="4" name="Slide Number Placeholder 3">
            <a:extLst>
              <a:ext uri="{FF2B5EF4-FFF2-40B4-BE49-F238E27FC236}">
                <a16:creationId xmlns:a16="http://schemas.microsoft.com/office/drawing/2014/main" id="{49A4555C-BE7A-458E-826E-855701D02DBF}"/>
              </a:ext>
            </a:extLst>
          </p:cNvPr>
          <p:cNvSpPr>
            <a:spLocks noGrp="1"/>
          </p:cNvSpPr>
          <p:nvPr>
            <p:ph type="sldNum" sz="quarter" idx="4"/>
          </p:nvPr>
        </p:nvSpPr>
        <p:spPr>
          <a:xfrm>
            <a:off x="9179694" y="6405885"/>
            <a:ext cx="2743200" cy="365125"/>
          </a:xfrm>
          <a:prstGeom prst="rect">
            <a:avLst/>
          </a:prstGeom>
        </p:spPr>
        <p:txBody>
          <a:bodyPr vert="horz" lIns="91440" tIns="45720" rIns="91440" bIns="45720" rtlCol="0" anchor="ctr">
            <a:normAutofit/>
          </a:bodyP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spcAft>
                <a:spcPts val="600"/>
              </a:spcAft>
            </a:pPr>
            <a:fld id="{C3CD3A00-C749-4249-ACBF-5E67D3B19FA7}" type="slidenum">
              <a:rPr lang="en-US">
                <a:latin typeface="Arial Nova" panose="020B0504020202020204" pitchFamily="34" charset="0"/>
              </a:rPr>
              <a:pPr>
                <a:spcAft>
                  <a:spcPts val="600"/>
                </a:spcAft>
              </a:pPr>
              <a:t>208</a:t>
            </a:fld>
            <a:endParaRPr lang="en-US">
              <a:latin typeface="Arial Nova" panose="020B0504020202020204" pitchFamily="34" charset="0"/>
            </a:endParaRPr>
          </a:p>
        </p:txBody>
      </p:sp>
    </p:spTree>
    <p:extLst>
      <p:ext uri="{BB962C8B-B14F-4D97-AF65-F5344CB8AC3E}">
        <p14:creationId xmlns:p14="http://schemas.microsoft.com/office/powerpoint/2010/main" val="36656134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EE752D1-C209-4AE0-A5A2-7239BFD869B2}"/>
              </a:ext>
            </a:extLst>
          </p:cNvPr>
          <p:cNvSpPr>
            <a:spLocks noGrp="1"/>
          </p:cNvSpPr>
          <p:nvPr>
            <p:ph type="title" idx="4294967295"/>
          </p:nvPr>
        </p:nvSpPr>
        <p:spPr>
          <a:xfrm>
            <a:off x="153360" y="4466123"/>
            <a:ext cx="11656194" cy="753642"/>
          </a:xfrm>
        </p:spPr>
        <p:txBody>
          <a:bodyPr/>
          <a:lstStyle/>
          <a:p>
            <a:r>
              <a:rPr lang="en-US" sz="4600" b="1" kern="1200">
                <a:solidFill>
                  <a:srgbClr val="FFFFFF"/>
                </a:solidFill>
                <a:effectLst/>
                <a:latin typeface="Arial Nova" panose="020B0504020202020204" pitchFamily="34" charset="0"/>
                <a:ea typeface="+mj-ea"/>
                <a:cs typeface="+mj-cs"/>
              </a:rPr>
              <a:t>17.  Let’s Test Your Knowledge!</a:t>
            </a:r>
            <a:endParaRPr lang="en-US"/>
          </a:p>
        </p:txBody>
      </p:sp>
      <p:sp>
        <p:nvSpPr>
          <p:cNvPr id="2" name="Slide Number Placeholder 3">
            <a:extLst>
              <a:ext uri="{FF2B5EF4-FFF2-40B4-BE49-F238E27FC236}">
                <a16:creationId xmlns:a16="http://schemas.microsoft.com/office/drawing/2014/main" id="{C42EA124-3DFD-4734-BC36-50B4466602C8}"/>
              </a:ext>
            </a:extLst>
          </p:cNvPr>
          <p:cNvSpPr txBox="1">
            <a:spLocks/>
          </p:cNvSpPr>
          <p:nvPr/>
        </p:nvSpPr>
        <p:spPr>
          <a:xfrm>
            <a:off x="9179694" y="6405885"/>
            <a:ext cx="2743200" cy="365125"/>
          </a:xfrm>
          <a:prstGeom prst="rect">
            <a:avLst/>
          </a:prstGeom>
        </p:spPr>
        <p:txBody>
          <a:bodyPr vert="horz" lIns="91440" tIns="45720" rIns="91440" bIns="45720" rtlCol="0" anchor="ctr">
            <a:normAutofit/>
          </a:bodyPr>
          <a:lstStyle>
            <a:defPPr>
              <a:defRPr lang="en-US"/>
            </a:defPPr>
            <a:lvl1pPr algn="r">
              <a:spcAft>
                <a:spcPts val="600"/>
              </a:spcAft>
              <a:defRPr lang="en-US" sz="1200" smtClean="0">
                <a:solidFill>
                  <a:schemeClr val="tx1">
                    <a:tint val="75000"/>
                  </a:schemeClr>
                </a:solidFill>
                <a:latin typeface="Arial Nova" panose="020B05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F6A1695-EE1A-47E5-B690-CB114231B8B2}" type="slidenum">
              <a:rPr lang="en-US">
                <a:solidFill>
                  <a:schemeClr val="tx1"/>
                </a:solidFill>
              </a:rPr>
              <a:pPr/>
              <a:t>209</a:t>
            </a:fld>
            <a:endParaRPr lang="en-US">
              <a:solidFill>
                <a:schemeClr val="tx1"/>
              </a:solidFill>
            </a:endParaRPr>
          </a:p>
        </p:txBody>
      </p:sp>
    </p:spTree>
    <p:extLst>
      <p:ext uri="{BB962C8B-B14F-4D97-AF65-F5344CB8AC3E}">
        <p14:creationId xmlns:p14="http://schemas.microsoft.com/office/powerpoint/2010/main" val="29589020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7921A6-5E88-4C00-9E74-99D57AC23E67}"/>
              </a:ext>
            </a:extLst>
          </p:cNvPr>
          <p:cNvSpPr>
            <a:spLocks noGrp="1"/>
          </p:cNvSpPr>
          <p:nvPr>
            <p:ph type="title"/>
          </p:nvPr>
        </p:nvSpPr>
        <p:spPr/>
        <p:txBody>
          <a:bodyPr/>
          <a:lstStyle/>
          <a:p>
            <a:r>
              <a:rPr lang="en-US" sz="3200"/>
              <a:t>Requirements for Owners/Operators: Performance Tests</a:t>
            </a:r>
          </a:p>
        </p:txBody>
      </p:sp>
      <p:sp>
        <p:nvSpPr>
          <p:cNvPr id="4" name="Slide Number Placeholder 3">
            <a:extLst>
              <a:ext uri="{FF2B5EF4-FFF2-40B4-BE49-F238E27FC236}">
                <a16:creationId xmlns:a16="http://schemas.microsoft.com/office/drawing/2014/main" id="{9D5D9F9B-FC54-4DE2-A7EC-8481E3D7C342}"/>
              </a:ext>
            </a:extLst>
          </p:cNvPr>
          <p:cNvSpPr>
            <a:spLocks noGrp="1"/>
          </p:cNvSpPr>
          <p:nvPr>
            <p:ph type="sldNum" sz="quarter" idx="4"/>
          </p:nvPr>
        </p:nvSpPr>
        <p:spPr/>
        <p:txBody>
          <a:bodyPr/>
          <a:lstStyle/>
          <a:p>
            <a:fld id="{9F6A1695-EE1A-47E5-B690-CB114231B8B2}" type="slidenum">
              <a:rPr lang="en-US" smtClean="0">
                <a:latin typeface="Arial Nova" panose="020B0504020202020204" pitchFamily="34" charset="0"/>
              </a:rPr>
              <a:t>21</a:t>
            </a:fld>
            <a:endParaRPr lang="en-US">
              <a:latin typeface="Arial Nova" panose="020B0504020202020204" pitchFamily="34" charset="0"/>
            </a:endParaRPr>
          </a:p>
        </p:txBody>
      </p:sp>
      <p:grpSp>
        <p:nvGrpSpPr>
          <p:cNvPr id="3" name="Group 2" descr="Filters: Course/Fine, Quality; Pumps: Capacity, Type Quality; Cabinets or Shelters: Location, Temperature Stability; System Controller: Microprocessor To Sequence/Control Automatic Functions; Electrical Support: Fuses, Circuit Breakers; Calibration Gases: Location, Injection Point, Gas Certification">
            <a:extLst>
              <a:ext uri="{FF2B5EF4-FFF2-40B4-BE49-F238E27FC236}">
                <a16:creationId xmlns:a16="http://schemas.microsoft.com/office/drawing/2014/main" id="{256CEF20-53F1-48AA-8393-BEC90FDFF6F5}"/>
              </a:ext>
            </a:extLst>
          </p:cNvPr>
          <p:cNvGrpSpPr/>
          <p:nvPr/>
        </p:nvGrpSpPr>
        <p:grpSpPr>
          <a:xfrm>
            <a:off x="937846" y="1636005"/>
            <a:ext cx="10292862" cy="3873841"/>
            <a:chOff x="381194" y="2925543"/>
            <a:chExt cx="3686185" cy="1663953"/>
          </a:xfrm>
        </p:grpSpPr>
        <p:sp>
          <p:nvSpPr>
            <p:cNvPr id="6" name="Freeform: Shape 5">
              <a:extLst>
                <a:ext uri="{FF2B5EF4-FFF2-40B4-BE49-F238E27FC236}">
                  <a16:creationId xmlns:a16="http://schemas.microsoft.com/office/drawing/2014/main" id="{0CEFA6A1-07EA-4112-824A-A18461017DC5}"/>
                </a:ext>
              </a:extLst>
            </p:cNvPr>
            <p:cNvSpPr/>
            <p:nvPr/>
          </p:nvSpPr>
          <p:spPr>
            <a:xfrm>
              <a:off x="381194" y="2925543"/>
              <a:ext cx="1722516" cy="501446"/>
            </a:xfrm>
            <a:custGeom>
              <a:avLst/>
              <a:gdLst>
                <a:gd name="connsiteX0" fmla="*/ 0 w 1722516"/>
                <a:gd name="connsiteY0" fmla="*/ 0 h 501446"/>
                <a:gd name="connsiteX1" fmla="*/ 1722516 w 1722516"/>
                <a:gd name="connsiteY1" fmla="*/ 0 h 501446"/>
                <a:gd name="connsiteX2" fmla="*/ 1722516 w 1722516"/>
                <a:gd name="connsiteY2" fmla="*/ 501446 h 501446"/>
                <a:gd name="connsiteX3" fmla="*/ 0 w 1722516"/>
                <a:gd name="connsiteY3" fmla="*/ 501446 h 501446"/>
                <a:gd name="connsiteX4" fmla="*/ 0 w 1722516"/>
                <a:gd name="connsiteY4" fmla="*/ 0 h 5014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2516" h="501446">
                  <a:moveTo>
                    <a:pt x="0" y="0"/>
                  </a:moveTo>
                  <a:lnTo>
                    <a:pt x="1722516" y="0"/>
                  </a:lnTo>
                  <a:lnTo>
                    <a:pt x="1722516" y="501446"/>
                  </a:lnTo>
                  <a:lnTo>
                    <a:pt x="0" y="501446"/>
                  </a:lnTo>
                  <a:lnTo>
                    <a:pt x="0" y="0"/>
                  </a:lnTo>
                  <a:close/>
                </a:path>
              </a:pathLst>
            </a:custGeom>
            <a:solidFill>
              <a:schemeClr val="accent2"/>
            </a:solidFill>
            <a:ln>
              <a:noFill/>
            </a:ln>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99568" tIns="56896" rIns="99568" bIns="56896" numCol="1" spcCol="1270" anchor="ctr" anchorCtr="0">
              <a:noAutofit/>
            </a:bodyPr>
            <a:lstStyle/>
            <a:p>
              <a:pPr algn="ctr" defTabSz="622300">
                <a:lnSpc>
                  <a:spcPct val="90000"/>
                </a:lnSpc>
                <a:spcBef>
                  <a:spcPct val="0"/>
                </a:spcBef>
                <a:spcAft>
                  <a:spcPct val="35000"/>
                </a:spcAft>
              </a:pPr>
              <a:r>
                <a:rPr lang="en-US" sz="2800" b="1">
                  <a:latin typeface="Arial Nova" panose="020B0504020202020204" pitchFamily="34" charset="0"/>
                </a:rPr>
                <a:t>Calibration Error Check</a:t>
              </a:r>
            </a:p>
            <a:p>
              <a:pPr marL="0" lvl="0" indent="0" algn="ctr" defTabSz="622300">
                <a:lnSpc>
                  <a:spcPct val="90000"/>
                </a:lnSpc>
                <a:spcBef>
                  <a:spcPct val="0"/>
                </a:spcBef>
                <a:spcAft>
                  <a:spcPct val="35000"/>
                </a:spcAft>
                <a:buNone/>
              </a:pPr>
              <a:endParaRPr lang="en-US" sz="1400" b="1" kern="1200">
                <a:latin typeface="Arial Nova" panose="020B0504020202020204" pitchFamily="34" charset="0"/>
              </a:endParaRPr>
            </a:p>
          </p:txBody>
        </p:sp>
        <p:sp>
          <p:nvSpPr>
            <p:cNvPr id="7" name="Freeform: Shape 6">
              <a:extLst>
                <a:ext uri="{FF2B5EF4-FFF2-40B4-BE49-F238E27FC236}">
                  <a16:creationId xmlns:a16="http://schemas.microsoft.com/office/drawing/2014/main" id="{B9B5C1ED-A2A6-4D8D-A1F3-6CF1B59E65AD}"/>
                </a:ext>
              </a:extLst>
            </p:cNvPr>
            <p:cNvSpPr/>
            <p:nvPr/>
          </p:nvSpPr>
          <p:spPr>
            <a:xfrm>
              <a:off x="381194" y="3426989"/>
              <a:ext cx="1722516" cy="1162507"/>
            </a:xfrm>
            <a:custGeom>
              <a:avLst/>
              <a:gdLst>
                <a:gd name="connsiteX0" fmla="*/ 0 w 1722516"/>
                <a:gd name="connsiteY0" fmla="*/ 0 h 1162507"/>
                <a:gd name="connsiteX1" fmla="*/ 1722516 w 1722516"/>
                <a:gd name="connsiteY1" fmla="*/ 0 h 1162507"/>
                <a:gd name="connsiteX2" fmla="*/ 1722516 w 1722516"/>
                <a:gd name="connsiteY2" fmla="*/ 1162507 h 1162507"/>
                <a:gd name="connsiteX3" fmla="*/ 0 w 1722516"/>
                <a:gd name="connsiteY3" fmla="*/ 1162507 h 1162507"/>
                <a:gd name="connsiteX4" fmla="*/ 0 w 1722516"/>
                <a:gd name="connsiteY4" fmla="*/ 0 h 11625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2516" h="1162507">
                  <a:moveTo>
                    <a:pt x="0" y="0"/>
                  </a:moveTo>
                  <a:lnTo>
                    <a:pt x="1722516" y="0"/>
                  </a:lnTo>
                  <a:lnTo>
                    <a:pt x="1722516" y="1162507"/>
                  </a:lnTo>
                  <a:lnTo>
                    <a:pt x="0" y="1162507"/>
                  </a:lnTo>
                  <a:lnTo>
                    <a:pt x="0" y="0"/>
                  </a:lnTo>
                  <a:close/>
                </a:path>
              </a:pathLst>
            </a:custGeom>
            <a:solidFill>
              <a:srgbClr val="CDD4E4">
                <a:alpha val="89804"/>
              </a:srgbClr>
            </a:solidFill>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spcFirstLastPara="0" vert="horz" wrap="square" lIns="74676" tIns="74676" rIns="99568" bIns="112014" numCol="1" spcCol="1270" anchor="t" anchorCtr="0">
              <a:noAutofit/>
            </a:bodyPr>
            <a:lstStyle/>
            <a:p>
              <a:pPr marL="114300" lvl="1" indent="-114300" defTabSz="622300">
                <a:lnSpc>
                  <a:spcPct val="90000"/>
                </a:lnSpc>
                <a:spcBef>
                  <a:spcPct val="0"/>
                </a:spcBef>
                <a:spcAft>
                  <a:spcPct val="15000"/>
                </a:spcAft>
                <a:buChar char="•"/>
              </a:pPr>
              <a:r>
                <a:rPr lang="en-US" sz="2200">
                  <a:latin typeface="Arial Nova" panose="020B0504020202020204" pitchFamily="34" charset="0"/>
                </a:rPr>
                <a:t>A three-point CE check</a:t>
              </a:r>
            </a:p>
            <a:p>
              <a:pPr marL="114300" lvl="1" indent="-114300" defTabSz="622300">
                <a:lnSpc>
                  <a:spcPct val="90000"/>
                </a:lnSpc>
                <a:spcBef>
                  <a:spcPct val="0"/>
                </a:spcBef>
                <a:spcAft>
                  <a:spcPct val="15000"/>
                </a:spcAft>
                <a:buChar char="•"/>
              </a:pPr>
              <a:r>
                <a:rPr lang="en-US" sz="2200">
                  <a:latin typeface="Arial Nova" panose="020B0504020202020204" pitchFamily="34" charset="0"/>
                </a:rPr>
                <a:t>Criteria: &lt;3% opacity</a:t>
              </a:r>
            </a:p>
            <a:p>
              <a:pPr marL="114300" lvl="1" indent="-114300" algn="l" defTabSz="622300">
                <a:lnSpc>
                  <a:spcPct val="90000"/>
                </a:lnSpc>
                <a:spcBef>
                  <a:spcPct val="0"/>
                </a:spcBef>
                <a:spcAft>
                  <a:spcPct val="15000"/>
                </a:spcAft>
                <a:buChar char="•"/>
              </a:pPr>
              <a:endParaRPr lang="en-US" sz="1400" kern="1200">
                <a:latin typeface="Arial Nova" panose="020B0504020202020204" pitchFamily="34" charset="0"/>
              </a:endParaRPr>
            </a:p>
          </p:txBody>
        </p:sp>
        <p:sp>
          <p:nvSpPr>
            <p:cNvPr id="8" name="Freeform: Shape 7">
              <a:extLst>
                <a:ext uri="{FF2B5EF4-FFF2-40B4-BE49-F238E27FC236}">
                  <a16:creationId xmlns:a16="http://schemas.microsoft.com/office/drawing/2014/main" id="{7A09BE43-2E17-4632-B2FC-4FF5D6426386}"/>
                </a:ext>
              </a:extLst>
            </p:cNvPr>
            <p:cNvSpPr/>
            <p:nvPr/>
          </p:nvSpPr>
          <p:spPr>
            <a:xfrm>
              <a:off x="2344863" y="2925543"/>
              <a:ext cx="1722516" cy="501446"/>
            </a:xfrm>
            <a:custGeom>
              <a:avLst/>
              <a:gdLst>
                <a:gd name="connsiteX0" fmla="*/ 0 w 1722516"/>
                <a:gd name="connsiteY0" fmla="*/ 0 h 501446"/>
                <a:gd name="connsiteX1" fmla="*/ 1722516 w 1722516"/>
                <a:gd name="connsiteY1" fmla="*/ 0 h 501446"/>
                <a:gd name="connsiteX2" fmla="*/ 1722516 w 1722516"/>
                <a:gd name="connsiteY2" fmla="*/ 501446 h 501446"/>
                <a:gd name="connsiteX3" fmla="*/ 0 w 1722516"/>
                <a:gd name="connsiteY3" fmla="*/ 501446 h 501446"/>
                <a:gd name="connsiteX4" fmla="*/ 0 w 1722516"/>
                <a:gd name="connsiteY4" fmla="*/ 0 h 5014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2516" h="501446">
                  <a:moveTo>
                    <a:pt x="0" y="0"/>
                  </a:moveTo>
                  <a:lnTo>
                    <a:pt x="1722516" y="0"/>
                  </a:lnTo>
                  <a:lnTo>
                    <a:pt x="1722516" y="501446"/>
                  </a:lnTo>
                  <a:lnTo>
                    <a:pt x="0" y="501446"/>
                  </a:lnTo>
                  <a:lnTo>
                    <a:pt x="0" y="0"/>
                  </a:lnTo>
                  <a:close/>
                </a:path>
              </a:pathLst>
            </a:custGeom>
            <a:solidFill>
              <a:schemeClr val="accent2"/>
            </a:solidFill>
            <a:ln>
              <a:noFill/>
            </a:ln>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99568" tIns="56896" rIns="99568" bIns="56896" numCol="1" spcCol="1270" anchor="ctr" anchorCtr="0">
              <a:noAutofit/>
            </a:bodyPr>
            <a:lstStyle/>
            <a:p>
              <a:pPr algn="ctr" defTabSz="622300">
                <a:lnSpc>
                  <a:spcPct val="90000"/>
                </a:lnSpc>
                <a:spcBef>
                  <a:spcPct val="0"/>
                </a:spcBef>
                <a:spcAft>
                  <a:spcPct val="35000"/>
                </a:spcAft>
              </a:pPr>
              <a:r>
                <a:rPr lang="en-US" sz="2800" b="1">
                  <a:latin typeface="Arial Nova" panose="020B0504020202020204" pitchFamily="34" charset="0"/>
                </a:rPr>
                <a:t>Optical Alignment Assessment</a:t>
              </a:r>
            </a:p>
            <a:p>
              <a:pPr marL="0" lvl="0" indent="0" algn="ctr" defTabSz="622300">
                <a:lnSpc>
                  <a:spcPct val="90000"/>
                </a:lnSpc>
                <a:spcBef>
                  <a:spcPct val="0"/>
                </a:spcBef>
                <a:spcAft>
                  <a:spcPct val="35000"/>
                </a:spcAft>
                <a:buNone/>
              </a:pPr>
              <a:endParaRPr lang="en-US" sz="1400" b="1" kern="1200">
                <a:latin typeface="Arial Nova" panose="020B0504020202020204" pitchFamily="34" charset="0"/>
              </a:endParaRPr>
            </a:p>
          </p:txBody>
        </p:sp>
        <p:sp>
          <p:nvSpPr>
            <p:cNvPr id="9" name="Freeform: Shape 8">
              <a:extLst>
                <a:ext uri="{FF2B5EF4-FFF2-40B4-BE49-F238E27FC236}">
                  <a16:creationId xmlns:a16="http://schemas.microsoft.com/office/drawing/2014/main" id="{42E63936-4362-425B-B525-4F7A7B944D19}"/>
                </a:ext>
              </a:extLst>
            </p:cNvPr>
            <p:cNvSpPr/>
            <p:nvPr/>
          </p:nvSpPr>
          <p:spPr>
            <a:xfrm>
              <a:off x="2344863" y="3426989"/>
              <a:ext cx="1722516" cy="1162507"/>
            </a:xfrm>
            <a:custGeom>
              <a:avLst/>
              <a:gdLst>
                <a:gd name="connsiteX0" fmla="*/ 0 w 1722516"/>
                <a:gd name="connsiteY0" fmla="*/ 0 h 1162507"/>
                <a:gd name="connsiteX1" fmla="*/ 1722516 w 1722516"/>
                <a:gd name="connsiteY1" fmla="*/ 0 h 1162507"/>
                <a:gd name="connsiteX2" fmla="*/ 1722516 w 1722516"/>
                <a:gd name="connsiteY2" fmla="*/ 1162507 h 1162507"/>
                <a:gd name="connsiteX3" fmla="*/ 0 w 1722516"/>
                <a:gd name="connsiteY3" fmla="*/ 1162507 h 1162507"/>
                <a:gd name="connsiteX4" fmla="*/ 0 w 1722516"/>
                <a:gd name="connsiteY4" fmla="*/ 0 h 11625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2516" h="1162507">
                  <a:moveTo>
                    <a:pt x="0" y="0"/>
                  </a:moveTo>
                  <a:lnTo>
                    <a:pt x="1722516" y="0"/>
                  </a:lnTo>
                  <a:lnTo>
                    <a:pt x="1722516" y="1162507"/>
                  </a:lnTo>
                  <a:lnTo>
                    <a:pt x="0" y="1162507"/>
                  </a:lnTo>
                  <a:lnTo>
                    <a:pt x="0" y="0"/>
                  </a:lnTo>
                  <a:close/>
                </a:path>
              </a:pathLst>
            </a:custGeom>
            <a:solidFill>
              <a:srgbClr val="CDD4E4">
                <a:alpha val="90000"/>
              </a:srgbClr>
            </a:solidFill>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spcFirstLastPara="0" vert="horz" wrap="square" lIns="74676" tIns="74676" rIns="99568" bIns="112014" numCol="1" spcCol="1270" anchor="t" anchorCtr="0">
              <a:noAutofit/>
            </a:bodyPr>
            <a:lstStyle/>
            <a:p>
              <a:pPr marL="114300" lvl="1" indent="-114300" defTabSz="622300">
                <a:lnSpc>
                  <a:spcPct val="90000"/>
                </a:lnSpc>
                <a:spcBef>
                  <a:spcPct val="0"/>
                </a:spcBef>
                <a:spcAft>
                  <a:spcPct val="15000"/>
                </a:spcAft>
                <a:buChar char="•"/>
              </a:pPr>
              <a:r>
                <a:rPr lang="en-US" sz="2200">
                  <a:latin typeface="Arial Nova" panose="020B0504020202020204" pitchFamily="34" charset="0"/>
                </a:rPr>
                <a:t>Verify and record that all alignment indicator devices show proper alignment</a:t>
              </a:r>
            </a:p>
            <a:p>
              <a:pPr marL="114300" lvl="1" indent="-114300" defTabSz="622300">
                <a:lnSpc>
                  <a:spcPct val="90000"/>
                </a:lnSpc>
                <a:spcBef>
                  <a:spcPct val="0"/>
                </a:spcBef>
                <a:spcAft>
                  <a:spcPct val="15000"/>
                </a:spcAft>
                <a:buChar char="•"/>
              </a:pPr>
              <a:r>
                <a:rPr lang="en-US" sz="2200">
                  <a:latin typeface="Arial Nova" panose="020B0504020202020204" pitchFamily="34" charset="0"/>
                </a:rPr>
                <a:t>Criteria: Is it aligned?</a:t>
              </a:r>
            </a:p>
            <a:p>
              <a:pPr marL="114300" lvl="1" indent="-114300" algn="l" defTabSz="622300">
                <a:lnSpc>
                  <a:spcPct val="90000"/>
                </a:lnSpc>
                <a:spcBef>
                  <a:spcPct val="0"/>
                </a:spcBef>
                <a:spcAft>
                  <a:spcPct val="15000"/>
                </a:spcAft>
                <a:buChar char="•"/>
              </a:pPr>
              <a:endParaRPr lang="en-US" sz="1400" kern="1200">
                <a:latin typeface="Arial Nova" panose="020B0504020202020204" pitchFamily="34" charset="0"/>
              </a:endParaRPr>
            </a:p>
          </p:txBody>
        </p:sp>
      </p:grpSp>
    </p:spTree>
    <p:custDataLst>
      <p:tags r:id="rId1"/>
    </p:custDataLst>
    <p:extLst>
      <p:ext uri="{BB962C8B-B14F-4D97-AF65-F5344CB8AC3E}">
        <p14:creationId xmlns:p14="http://schemas.microsoft.com/office/powerpoint/2010/main" val="40344313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481A3E-3DAF-4691-A285-ECAB841CE9B2}"/>
              </a:ext>
            </a:extLst>
          </p:cNvPr>
          <p:cNvSpPr>
            <a:spLocks noGrp="1"/>
          </p:cNvSpPr>
          <p:nvPr>
            <p:ph type="title" idx="4294967295"/>
          </p:nvPr>
        </p:nvSpPr>
        <p:spPr>
          <a:xfrm>
            <a:off x="4574311" y="152562"/>
            <a:ext cx="7617689" cy="753642"/>
          </a:xfrm>
        </p:spPr>
        <p:txBody>
          <a:bodyPr/>
          <a:lstStyle/>
          <a:p>
            <a:pPr algn="ctr"/>
            <a:r>
              <a:rPr lang="en-US" sz="3600">
                <a:solidFill>
                  <a:srgbClr val="0070C0"/>
                </a:solidFill>
              </a:rPr>
              <a:t>PS-18</a:t>
            </a:r>
          </a:p>
        </p:txBody>
      </p:sp>
      <p:sp>
        <p:nvSpPr>
          <p:cNvPr id="6" name="Title 1">
            <a:extLst>
              <a:ext uri="{FF2B5EF4-FFF2-40B4-BE49-F238E27FC236}">
                <a16:creationId xmlns:a16="http://schemas.microsoft.com/office/drawing/2014/main" id="{C7179A39-369F-477A-B20E-74C05375A963}"/>
              </a:ext>
            </a:extLst>
          </p:cNvPr>
          <p:cNvSpPr txBox="1">
            <a:spLocks/>
          </p:cNvSpPr>
          <p:nvPr/>
        </p:nvSpPr>
        <p:spPr>
          <a:xfrm>
            <a:off x="4877963" y="888119"/>
            <a:ext cx="7159708" cy="1351410"/>
          </a:xfrm>
          <a:prstGeom prst="rect">
            <a:avLst/>
          </a:prstGeom>
        </p:spPr>
        <p:txBody>
          <a:bodyPr anchor="t">
            <a:noAutofit/>
          </a:bodyPr>
          <a:lstStyle>
            <a:lvl1pPr algn="l" defTabSz="914400" rtl="0" eaLnBrk="1" latinLnBrk="0" hangingPunct="1">
              <a:spcBef>
                <a:spcPct val="0"/>
              </a:spcBef>
              <a:buNone/>
              <a:defRPr sz="4600" b="1" kern="1200">
                <a:solidFill>
                  <a:schemeClr val="tx1"/>
                </a:solidFill>
                <a:latin typeface="Arial Nova" panose="020B0504020202020204" pitchFamily="34" charset="0"/>
                <a:ea typeface="+mj-ea"/>
                <a:cs typeface="+mj-cs"/>
              </a:defRPr>
            </a:lvl1pPr>
          </a:lstStyle>
          <a:p>
            <a:pPr>
              <a:lnSpc>
                <a:spcPct val="90000"/>
              </a:lnSpc>
            </a:pPr>
            <a:r>
              <a:rPr lang="en-US" sz="2200" b="0">
                <a:solidFill>
                  <a:srgbClr val="000000"/>
                </a:solidFill>
              </a:rPr>
              <a:t>1. A CEMS that is certified using PS-18 measures what pollutant?</a:t>
            </a:r>
          </a:p>
          <a:p>
            <a:pPr>
              <a:lnSpc>
                <a:spcPct val="90000"/>
              </a:lnSpc>
            </a:pPr>
            <a:endParaRPr lang="en-US" sz="2200" b="0">
              <a:solidFill>
                <a:srgbClr val="000000"/>
              </a:solidFill>
            </a:endParaRPr>
          </a:p>
        </p:txBody>
      </p:sp>
      <p:sp>
        <p:nvSpPr>
          <p:cNvPr id="20" name="Rectangle: Rounded Corners 19">
            <a:extLst>
              <a:ext uri="{FF2B5EF4-FFF2-40B4-BE49-F238E27FC236}">
                <a16:creationId xmlns:a16="http://schemas.microsoft.com/office/drawing/2014/main" id="{46CA0DCB-73B7-4D89-A9BA-2189051945C6}"/>
              </a:ext>
            </a:extLst>
          </p:cNvPr>
          <p:cNvSpPr/>
          <p:nvPr/>
        </p:nvSpPr>
        <p:spPr>
          <a:xfrm>
            <a:off x="6855140" y="1401912"/>
            <a:ext cx="2494766" cy="510537"/>
          </a:xfrm>
          <a:prstGeom prst="round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sz="2000" b="1">
                <a:latin typeface="Arial Nova" panose="020B0504020202020204" pitchFamily="34" charset="0"/>
              </a:rPr>
              <a:t>Check Answer</a:t>
            </a:r>
          </a:p>
        </p:txBody>
      </p:sp>
      <p:sp>
        <p:nvSpPr>
          <p:cNvPr id="39" name="Rectangle 38">
            <a:extLst>
              <a:ext uri="{FF2B5EF4-FFF2-40B4-BE49-F238E27FC236}">
                <a16:creationId xmlns:a16="http://schemas.microsoft.com/office/drawing/2014/main" id="{903A2C58-4F3F-48EB-90BB-0577A8ACABF4}"/>
              </a:ext>
            </a:extLst>
          </p:cNvPr>
          <p:cNvSpPr/>
          <p:nvPr/>
        </p:nvSpPr>
        <p:spPr>
          <a:xfrm>
            <a:off x="387981" y="1063956"/>
            <a:ext cx="3864014" cy="493170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nSpc>
                <a:spcPct val="90000"/>
              </a:lnSpc>
            </a:pPr>
            <a:r>
              <a:rPr lang="en-US" sz="2400">
                <a:solidFill>
                  <a:srgbClr val="000000"/>
                </a:solidFill>
                <a:latin typeface="Arial Nova" panose="020B0504020202020204" pitchFamily="34" charset="0"/>
              </a:rPr>
              <a:t>1. A CEMS that is certified using PS-18 measures HCl.</a:t>
            </a:r>
          </a:p>
        </p:txBody>
      </p:sp>
      <p:sp>
        <p:nvSpPr>
          <p:cNvPr id="18" name="Title 1">
            <a:extLst>
              <a:ext uri="{FF2B5EF4-FFF2-40B4-BE49-F238E27FC236}">
                <a16:creationId xmlns:a16="http://schemas.microsoft.com/office/drawing/2014/main" id="{2596B865-EEB7-46FC-B5D5-74D7A0E61177}"/>
              </a:ext>
            </a:extLst>
          </p:cNvPr>
          <p:cNvSpPr txBox="1">
            <a:spLocks/>
          </p:cNvSpPr>
          <p:nvPr/>
        </p:nvSpPr>
        <p:spPr>
          <a:xfrm>
            <a:off x="4881436" y="2126817"/>
            <a:ext cx="7159708" cy="756175"/>
          </a:xfrm>
          <a:prstGeom prst="rect">
            <a:avLst/>
          </a:prstGeom>
        </p:spPr>
        <p:txBody>
          <a:bodyPr anchor="t">
            <a:noAutofit/>
          </a:bodyPr>
          <a:lstStyle>
            <a:lvl1pPr algn="l" defTabSz="914400" rtl="0" eaLnBrk="1" latinLnBrk="0" hangingPunct="1">
              <a:spcBef>
                <a:spcPct val="0"/>
              </a:spcBef>
              <a:buNone/>
              <a:defRPr sz="4600" b="1" kern="1200">
                <a:solidFill>
                  <a:schemeClr val="tx1"/>
                </a:solidFill>
                <a:latin typeface="Arial Nova" panose="020B0504020202020204" pitchFamily="34" charset="0"/>
                <a:ea typeface="+mj-ea"/>
                <a:cs typeface="+mj-cs"/>
              </a:defRPr>
            </a:lvl1pPr>
          </a:lstStyle>
          <a:p>
            <a:pPr>
              <a:lnSpc>
                <a:spcPct val="90000"/>
              </a:lnSpc>
            </a:pPr>
            <a:r>
              <a:rPr lang="en-US" sz="2200" b="0">
                <a:solidFill>
                  <a:srgbClr val="000000"/>
                </a:solidFill>
              </a:rPr>
              <a:t>2. RA must be established with what reference methods?</a:t>
            </a:r>
          </a:p>
          <a:p>
            <a:pPr>
              <a:lnSpc>
                <a:spcPct val="90000"/>
              </a:lnSpc>
            </a:pPr>
            <a:endParaRPr lang="en-US" sz="2200" b="0">
              <a:solidFill>
                <a:srgbClr val="000000"/>
              </a:solidFill>
            </a:endParaRPr>
          </a:p>
        </p:txBody>
      </p:sp>
      <p:sp>
        <p:nvSpPr>
          <p:cNvPr id="22" name="Rectangle: Rounded Corners 21">
            <a:extLst>
              <a:ext uri="{FF2B5EF4-FFF2-40B4-BE49-F238E27FC236}">
                <a16:creationId xmlns:a16="http://schemas.microsoft.com/office/drawing/2014/main" id="{F52715E7-001D-4522-9583-B05660B36183}"/>
              </a:ext>
            </a:extLst>
          </p:cNvPr>
          <p:cNvSpPr/>
          <p:nvPr/>
        </p:nvSpPr>
        <p:spPr>
          <a:xfrm>
            <a:off x="6855140" y="2776612"/>
            <a:ext cx="2494766" cy="510537"/>
          </a:xfrm>
          <a:prstGeom prst="round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sz="2000" b="1">
                <a:latin typeface="Arial Nova" panose="020B0504020202020204" pitchFamily="34" charset="0"/>
              </a:rPr>
              <a:t>Check Answer</a:t>
            </a:r>
          </a:p>
        </p:txBody>
      </p:sp>
      <p:sp>
        <p:nvSpPr>
          <p:cNvPr id="38" name="Rectangle 37">
            <a:extLst>
              <a:ext uri="{FF2B5EF4-FFF2-40B4-BE49-F238E27FC236}">
                <a16:creationId xmlns:a16="http://schemas.microsoft.com/office/drawing/2014/main" id="{0E452042-A7A8-48B0-8CB5-02D0E2035BD9}"/>
              </a:ext>
            </a:extLst>
          </p:cNvPr>
          <p:cNvSpPr/>
          <p:nvPr/>
        </p:nvSpPr>
        <p:spPr>
          <a:xfrm>
            <a:off x="391454" y="1134755"/>
            <a:ext cx="3864014" cy="493170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nSpc>
                <a:spcPct val="90000"/>
              </a:lnSpc>
            </a:pPr>
            <a:r>
              <a:rPr lang="en-US" sz="2400">
                <a:solidFill>
                  <a:srgbClr val="000000"/>
                </a:solidFill>
                <a:latin typeface="Arial Nova" panose="020B0504020202020204" pitchFamily="34" charset="0"/>
              </a:rPr>
              <a:t>2. RA must be established with reference methods</a:t>
            </a:r>
          </a:p>
          <a:p>
            <a:pPr>
              <a:lnSpc>
                <a:spcPct val="90000"/>
              </a:lnSpc>
            </a:pPr>
            <a:r>
              <a:rPr lang="en-US" sz="2400">
                <a:solidFill>
                  <a:srgbClr val="000000"/>
                </a:solidFill>
                <a:latin typeface="Arial Nova" panose="020B0504020202020204" pitchFamily="34" charset="0"/>
              </a:rPr>
              <a:t>26A, 320, 321, or ASTM D6348-12.</a:t>
            </a:r>
          </a:p>
        </p:txBody>
      </p:sp>
      <p:sp>
        <p:nvSpPr>
          <p:cNvPr id="21" name="Title 1">
            <a:extLst>
              <a:ext uri="{FF2B5EF4-FFF2-40B4-BE49-F238E27FC236}">
                <a16:creationId xmlns:a16="http://schemas.microsoft.com/office/drawing/2014/main" id="{0FAC1856-9808-4D92-A57A-5553BD2902D1}"/>
              </a:ext>
            </a:extLst>
          </p:cNvPr>
          <p:cNvSpPr txBox="1">
            <a:spLocks/>
          </p:cNvSpPr>
          <p:nvPr/>
        </p:nvSpPr>
        <p:spPr>
          <a:xfrm>
            <a:off x="4881436" y="3529809"/>
            <a:ext cx="7159708" cy="1351410"/>
          </a:xfrm>
          <a:prstGeom prst="rect">
            <a:avLst/>
          </a:prstGeom>
        </p:spPr>
        <p:txBody>
          <a:bodyPr anchor="t">
            <a:noAutofit/>
          </a:bodyPr>
          <a:lstStyle>
            <a:lvl1pPr algn="l" defTabSz="914400" rtl="0" eaLnBrk="1" latinLnBrk="0" hangingPunct="1">
              <a:spcBef>
                <a:spcPct val="0"/>
              </a:spcBef>
              <a:buNone/>
              <a:defRPr sz="4600" b="1" kern="1200">
                <a:solidFill>
                  <a:schemeClr val="tx1"/>
                </a:solidFill>
                <a:latin typeface="Arial Nova" panose="020B0504020202020204" pitchFamily="34" charset="0"/>
                <a:ea typeface="+mj-ea"/>
                <a:cs typeface="+mj-cs"/>
              </a:defRPr>
            </a:lvl1pPr>
          </a:lstStyle>
          <a:p>
            <a:pPr>
              <a:lnSpc>
                <a:spcPct val="90000"/>
              </a:lnSpc>
            </a:pPr>
            <a:r>
              <a:rPr lang="en-US" sz="2200" b="0">
                <a:solidFill>
                  <a:srgbClr val="000000"/>
                </a:solidFill>
              </a:rPr>
              <a:t>3. What is the basic function of procedure 6?</a:t>
            </a:r>
          </a:p>
          <a:p>
            <a:pPr>
              <a:lnSpc>
                <a:spcPct val="90000"/>
              </a:lnSpc>
            </a:pPr>
            <a:endParaRPr lang="en-US" sz="2200" b="0">
              <a:solidFill>
                <a:srgbClr val="000000"/>
              </a:solidFill>
            </a:endParaRPr>
          </a:p>
        </p:txBody>
      </p:sp>
      <p:sp>
        <p:nvSpPr>
          <p:cNvPr id="23" name="Rectangle: Rounded Corners 22">
            <a:extLst>
              <a:ext uri="{FF2B5EF4-FFF2-40B4-BE49-F238E27FC236}">
                <a16:creationId xmlns:a16="http://schemas.microsoft.com/office/drawing/2014/main" id="{1976F5B6-D226-4D2E-A701-0B22573EA781}"/>
              </a:ext>
            </a:extLst>
          </p:cNvPr>
          <p:cNvSpPr/>
          <p:nvPr/>
        </p:nvSpPr>
        <p:spPr>
          <a:xfrm>
            <a:off x="6855140" y="4172271"/>
            <a:ext cx="2494766" cy="510537"/>
          </a:xfrm>
          <a:prstGeom prst="round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sz="2000" b="1">
                <a:latin typeface="Arial Nova" panose="020B0504020202020204" pitchFamily="34" charset="0"/>
              </a:rPr>
              <a:t>Check Answer</a:t>
            </a:r>
          </a:p>
        </p:txBody>
      </p:sp>
      <p:sp>
        <p:nvSpPr>
          <p:cNvPr id="9" name="Rectangle 8">
            <a:extLst>
              <a:ext uri="{FF2B5EF4-FFF2-40B4-BE49-F238E27FC236}">
                <a16:creationId xmlns:a16="http://schemas.microsoft.com/office/drawing/2014/main" id="{0544D0D7-5B16-4C28-A422-A11F014C486F}"/>
              </a:ext>
            </a:extLst>
          </p:cNvPr>
          <p:cNvSpPr/>
          <p:nvPr/>
        </p:nvSpPr>
        <p:spPr>
          <a:xfrm>
            <a:off x="394927" y="1134755"/>
            <a:ext cx="3864014" cy="4931705"/>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US" sz="2400">
                <a:solidFill>
                  <a:schemeClr val="tx2"/>
                </a:solidFill>
                <a:latin typeface="Arial Nova" panose="020B0504020202020204" pitchFamily="34" charset="0"/>
              </a:rPr>
              <a:t>3. The basic function of procedure 6 is to ensure HCl CEMS data meets acceptable standards for determining compliance on an ongoing basis.</a:t>
            </a:r>
          </a:p>
        </p:txBody>
      </p:sp>
      <p:sp>
        <p:nvSpPr>
          <p:cNvPr id="14" name="Title 1">
            <a:extLst>
              <a:ext uri="{FF2B5EF4-FFF2-40B4-BE49-F238E27FC236}">
                <a16:creationId xmlns:a16="http://schemas.microsoft.com/office/drawing/2014/main" id="{CBA50087-E65A-41F0-A98C-757D5CE4C953}"/>
              </a:ext>
            </a:extLst>
          </p:cNvPr>
          <p:cNvSpPr txBox="1">
            <a:spLocks/>
          </p:cNvSpPr>
          <p:nvPr/>
        </p:nvSpPr>
        <p:spPr>
          <a:xfrm>
            <a:off x="4877963" y="5030108"/>
            <a:ext cx="7159708" cy="1351410"/>
          </a:xfrm>
          <a:prstGeom prst="rect">
            <a:avLst/>
          </a:prstGeom>
        </p:spPr>
        <p:txBody>
          <a:bodyPr anchor="t">
            <a:noAutofit/>
          </a:bodyPr>
          <a:lstStyle>
            <a:lvl1pPr algn="l" defTabSz="914400" rtl="0" eaLnBrk="1" latinLnBrk="0" hangingPunct="1">
              <a:spcBef>
                <a:spcPct val="0"/>
              </a:spcBef>
              <a:buNone/>
              <a:defRPr sz="4600" b="1" kern="1200">
                <a:solidFill>
                  <a:schemeClr val="tx1"/>
                </a:solidFill>
                <a:latin typeface="Arial Nova" panose="020B0504020202020204" pitchFamily="34" charset="0"/>
                <a:ea typeface="+mj-ea"/>
                <a:cs typeface="+mj-cs"/>
              </a:defRPr>
            </a:lvl1pPr>
          </a:lstStyle>
          <a:p>
            <a:pPr>
              <a:lnSpc>
                <a:spcPct val="90000"/>
              </a:lnSpc>
            </a:pPr>
            <a:r>
              <a:rPr lang="en-US" sz="2200" b="0">
                <a:solidFill>
                  <a:srgbClr val="000000"/>
                </a:solidFill>
              </a:rPr>
              <a:t>4. What are the common technologies used for PS-18? </a:t>
            </a:r>
          </a:p>
          <a:p>
            <a:pPr>
              <a:lnSpc>
                <a:spcPct val="90000"/>
              </a:lnSpc>
            </a:pPr>
            <a:endParaRPr lang="en-US" sz="2200" b="0">
              <a:solidFill>
                <a:srgbClr val="000000"/>
              </a:solidFill>
            </a:endParaRPr>
          </a:p>
        </p:txBody>
      </p:sp>
      <p:sp>
        <p:nvSpPr>
          <p:cNvPr id="24" name="Rectangle: Rounded Corners 23">
            <a:extLst>
              <a:ext uri="{FF2B5EF4-FFF2-40B4-BE49-F238E27FC236}">
                <a16:creationId xmlns:a16="http://schemas.microsoft.com/office/drawing/2014/main" id="{AEE43B95-895B-431F-94D6-74EF2E969FA3}"/>
              </a:ext>
            </a:extLst>
          </p:cNvPr>
          <p:cNvSpPr/>
          <p:nvPr/>
        </p:nvSpPr>
        <p:spPr>
          <a:xfrm>
            <a:off x="6855140" y="5648135"/>
            <a:ext cx="2494766" cy="510537"/>
          </a:xfrm>
          <a:prstGeom prst="round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sz="2000" b="1">
                <a:latin typeface="Arial Nova" panose="020B0504020202020204" pitchFamily="34" charset="0"/>
              </a:rPr>
              <a:t>Check Answer</a:t>
            </a:r>
          </a:p>
        </p:txBody>
      </p:sp>
      <p:sp>
        <p:nvSpPr>
          <p:cNvPr id="19" name="Rectangle 18">
            <a:extLst>
              <a:ext uri="{FF2B5EF4-FFF2-40B4-BE49-F238E27FC236}">
                <a16:creationId xmlns:a16="http://schemas.microsoft.com/office/drawing/2014/main" id="{A84EF254-3E07-4789-817E-14F30789ABE3}"/>
              </a:ext>
            </a:extLst>
          </p:cNvPr>
          <p:cNvSpPr/>
          <p:nvPr/>
        </p:nvSpPr>
        <p:spPr>
          <a:xfrm>
            <a:off x="398400" y="1063956"/>
            <a:ext cx="3864014" cy="5002505"/>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US" sz="2400" dirty="0">
                <a:solidFill>
                  <a:schemeClr val="tx2"/>
                </a:solidFill>
                <a:latin typeface="Arial Nova" panose="020B0504020202020204" pitchFamily="34" charset="0"/>
              </a:rPr>
              <a:t>4. Common technologies used for PS-18 include a TDL, CRDS, and FTIR.</a:t>
            </a:r>
          </a:p>
        </p:txBody>
      </p:sp>
      <p:sp>
        <p:nvSpPr>
          <p:cNvPr id="25" name="Slide Number Placeholder 3">
            <a:extLst>
              <a:ext uri="{FF2B5EF4-FFF2-40B4-BE49-F238E27FC236}">
                <a16:creationId xmlns:a16="http://schemas.microsoft.com/office/drawing/2014/main" id="{A5FF6D03-5C8B-4C86-B96D-B9D1ED0FB4B1}"/>
              </a:ext>
            </a:extLst>
          </p:cNvPr>
          <p:cNvSpPr>
            <a:spLocks noGrp="1"/>
          </p:cNvSpPr>
          <p:nvPr>
            <p:ph type="sldNum" sz="quarter" idx="4"/>
          </p:nvPr>
        </p:nvSpPr>
        <p:spPr>
          <a:prstGeom prst="rect">
            <a:avLst/>
          </a:prstGeom>
        </p:spPr>
        <p:txBody>
          <a:bodyPr anchor="ctr">
            <a:normAutofit/>
          </a:bodyPr>
          <a:lstStyle/>
          <a:p>
            <a:pPr>
              <a:spcAft>
                <a:spcPts val="600"/>
              </a:spcAft>
            </a:pPr>
            <a:fld id="{9F6A1695-EE1A-47E5-B690-CB114231B8B2}" type="slidenum">
              <a:rPr lang="en-US" smtClean="0"/>
              <a:pPr>
                <a:spcAft>
                  <a:spcPts val="600"/>
                </a:spcAft>
              </a:pPr>
              <a:t>210</a:t>
            </a:fld>
            <a:endParaRPr lang="en-US"/>
          </a:p>
        </p:txBody>
      </p:sp>
    </p:spTree>
    <p:custDataLst>
      <p:tags r:id="rId1"/>
    </p:custDataLst>
    <p:extLst>
      <p:ext uri="{BB962C8B-B14F-4D97-AF65-F5344CB8AC3E}">
        <p14:creationId xmlns:p14="http://schemas.microsoft.com/office/powerpoint/2010/main" val="40099555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mph" presetSubtype="1" nodeType="clickEffect">
                                  <p:stCondLst>
                                    <p:cond delay="0"/>
                                  </p:stCondLst>
                                  <p:childTnLst>
                                    <p:set>
                                      <p:cBhvr>
                                        <p:cTn id="6" dur="indefinite"/>
                                        <p:tgtEl>
                                          <p:spTgt spid="20"/>
                                        </p:tgtEl>
                                        <p:attrNameLst>
                                          <p:attrName>fillcolor</p:attrName>
                                        </p:attrNameLst>
                                      </p:cBhvr>
                                      <p:to>
                                        <p:clrVal>
                                          <a:schemeClr val="accent1"/>
                                        </p:clrVal>
                                      </p:to>
                                    </p:set>
                                    <p:set>
                                      <p:cBhvr>
                                        <p:cTn id="7" dur="indefinite"/>
                                        <p:tgtEl>
                                          <p:spTgt spid="20"/>
                                        </p:tgtEl>
                                        <p:attrNameLst>
                                          <p:attrName>fill.type</p:attrName>
                                        </p:attrNameLst>
                                      </p:cBhvr>
                                      <p:to>
                                        <p:strVal val="solid"/>
                                      </p:to>
                                    </p:set>
                                    <p:set>
                                      <p:cBhvr>
                                        <p:cTn id="8" dur="indefinite"/>
                                        <p:tgtEl>
                                          <p:spTgt spid="20"/>
                                        </p:tgtEl>
                                        <p:attrNameLst>
                                          <p:attrName>fill.on</p:attrName>
                                        </p:attrNameLst>
                                      </p:cBhvr>
                                      <p:to>
                                        <p:strVal val="true"/>
                                      </p:to>
                                    </p:set>
                                  </p:childTnLst>
                                </p:cTn>
                              </p:par>
                              <p:par>
                                <p:cTn id="9" presetID="53" presetClass="entr" presetSubtype="16" fill="hold" grpId="0" nodeType="withEffect">
                                  <p:stCondLst>
                                    <p:cond delay="0"/>
                                  </p:stCondLst>
                                  <p:childTnLst>
                                    <p:set>
                                      <p:cBhvr>
                                        <p:cTn id="10" dur="1" fill="hold">
                                          <p:stCondLst>
                                            <p:cond delay="0"/>
                                          </p:stCondLst>
                                        </p:cTn>
                                        <p:tgtEl>
                                          <p:spTgt spid="39"/>
                                        </p:tgtEl>
                                        <p:attrNameLst>
                                          <p:attrName>style.visibility</p:attrName>
                                        </p:attrNameLst>
                                      </p:cBhvr>
                                      <p:to>
                                        <p:strVal val="visible"/>
                                      </p:to>
                                    </p:set>
                                    <p:anim calcmode="lin" valueType="num">
                                      <p:cBhvr>
                                        <p:cTn id="11" dur="500" fill="hold"/>
                                        <p:tgtEl>
                                          <p:spTgt spid="39"/>
                                        </p:tgtEl>
                                        <p:attrNameLst>
                                          <p:attrName>ppt_w</p:attrName>
                                        </p:attrNameLst>
                                      </p:cBhvr>
                                      <p:tavLst>
                                        <p:tav tm="0">
                                          <p:val>
                                            <p:fltVal val="0"/>
                                          </p:val>
                                        </p:tav>
                                        <p:tav tm="100000">
                                          <p:val>
                                            <p:strVal val="#ppt_w"/>
                                          </p:val>
                                        </p:tav>
                                      </p:tavLst>
                                    </p:anim>
                                    <p:anim calcmode="lin" valueType="num">
                                      <p:cBhvr>
                                        <p:cTn id="12" dur="500" fill="hold"/>
                                        <p:tgtEl>
                                          <p:spTgt spid="39"/>
                                        </p:tgtEl>
                                        <p:attrNameLst>
                                          <p:attrName>ppt_h</p:attrName>
                                        </p:attrNameLst>
                                      </p:cBhvr>
                                      <p:tavLst>
                                        <p:tav tm="0">
                                          <p:val>
                                            <p:fltVal val="0"/>
                                          </p:val>
                                        </p:tav>
                                        <p:tav tm="100000">
                                          <p:val>
                                            <p:strVal val="#ppt_h"/>
                                          </p:val>
                                        </p:tav>
                                      </p:tavLst>
                                    </p:anim>
                                    <p:animEffect transition="in" filter="fade">
                                      <p:cBhvr>
                                        <p:cTn id="13" dur="500"/>
                                        <p:tgtEl>
                                          <p:spTgt spid="39"/>
                                        </p:tgtEl>
                                      </p:cBhvr>
                                    </p:animEffect>
                                  </p:childTnLst>
                                  <p:subTnLst>
                                    <p:set>
                                      <p:cBhvr override="childStyle">
                                        <p:cTn dur="1" fill="hold" display="0" masterRel="nextClick" afterEffect="1"/>
                                        <p:tgtEl>
                                          <p:spTgt spid="39"/>
                                        </p:tgtEl>
                                        <p:attrNameLst>
                                          <p:attrName>style.visibility</p:attrName>
                                        </p:attrNameLst>
                                      </p:cBhvr>
                                      <p:to>
                                        <p:strVal val="hidden"/>
                                      </p:to>
                                    </p:set>
                                  </p:subTnLst>
                                </p:cTn>
                              </p:par>
                            </p:childTnLst>
                          </p:cTn>
                        </p:par>
                      </p:childTnLst>
                    </p:cTn>
                  </p:par>
                  <p:par>
                    <p:cTn id="14" fill="hold">
                      <p:stCondLst>
                        <p:cond delay="indefinite"/>
                      </p:stCondLst>
                      <p:childTnLst>
                        <p:par>
                          <p:cTn id="15" fill="hold">
                            <p:stCondLst>
                              <p:cond delay="0"/>
                            </p:stCondLst>
                            <p:childTnLst>
                              <p:par>
                                <p:cTn id="16" presetID="1" presetClass="emph" presetSubtype="1" nodeType="clickEffect">
                                  <p:stCondLst>
                                    <p:cond delay="0"/>
                                  </p:stCondLst>
                                  <p:childTnLst>
                                    <p:set>
                                      <p:cBhvr>
                                        <p:cTn id="17" dur="indefinite"/>
                                        <p:tgtEl>
                                          <p:spTgt spid="22"/>
                                        </p:tgtEl>
                                        <p:attrNameLst>
                                          <p:attrName>fillcolor</p:attrName>
                                        </p:attrNameLst>
                                      </p:cBhvr>
                                      <p:to>
                                        <p:clrVal>
                                          <a:schemeClr val="accent1"/>
                                        </p:clrVal>
                                      </p:to>
                                    </p:set>
                                    <p:set>
                                      <p:cBhvr>
                                        <p:cTn id="18" dur="indefinite"/>
                                        <p:tgtEl>
                                          <p:spTgt spid="22"/>
                                        </p:tgtEl>
                                        <p:attrNameLst>
                                          <p:attrName>fill.type</p:attrName>
                                        </p:attrNameLst>
                                      </p:cBhvr>
                                      <p:to>
                                        <p:strVal val="solid"/>
                                      </p:to>
                                    </p:set>
                                    <p:set>
                                      <p:cBhvr>
                                        <p:cTn id="19" dur="indefinite"/>
                                        <p:tgtEl>
                                          <p:spTgt spid="22"/>
                                        </p:tgtEl>
                                        <p:attrNameLst>
                                          <p:attrName>fill.on</p:attrName>
                                        </p:attrNameLst>
                                      </p:cBhvr>
                                      <p:to>
                                        <p:strVal val="true"/>
                                      </p:to>
                                    </p:set>
                                  </p:childTnLst>
                                </p:cTn>
                              </p:par>
                              <p:par>
                                <p:cTn id="20" presetID="53" presetClass="entr" presetSubtype="16" fill="hold" grpId="0" nodeType="withEffect">
                                  <p:stCondLst>
                                    <p:cond delay="0"/>
                                  </p:stCondLst>
                                  <p:childTnLst>
                                    <p:set>
                                      <p:cBhvr>
                                        <p:cTn id="21" dur="1" fill="hold">
                                          <p:stCondLst>
                                            <p:cond delay="0"/>
                                          </p:stCondLst>
                                        </p:cTn>
                                        <p:tgtEl>
                                          <p:spTgt spid="38"/>
                                        </p:tgtEl>
                                        <p:attrNameLst>
                                          <p:attrName>style.visibility</p:attrName>
                                        </p:attrNameLst>
                                      </p:cBhvr>
                                      <p:to>
                                        <p:strVal val="visible"/>
                                      </p:to>
                                    </p:set>
                                    <p:anim calcmode="lin" valueType="num">
                                      <p:cBhvr>
                                        <p:cTn id="22" dur="500" fill="hold"/>
                                        <p:tgtEl>
                                          <p:spTgt spid="38"/>
                                        </p:tgtEl>
                                        <p:attrNameLst>
                                          <p:attrName>ppt_w</p:attrName>
                                        </p:attrNameLst>
                                      </p:cBhvr>
                                      <p:tavLst>
                                        <p:tav tm="0">
                                          <p:val>
                                            <p:fltVal val="0"/>
                                          </p:val>
                                        </p:tav>
                                        <p:tav tm="100000">
                                          <p:val>
                                            <p:strVal val="#ppt_w"/>
                                          </p:val>
                                        </p:tav>
                                      </p:tavLst>
                                    </p:anim>
                                    <p:anim calcmode="lin" valueType="num">
                                      <p:cBhvr>
                                        <p:cTn id="23" dur="500" fill="hold"/>
                                        <p:tgtEl>
                                          <p:spTgt spid="38"/>
                                        </p:tgtEl>
                                        <p:attrNameLst>
                                          <p:attrName>ppt_h</p:attrName>
                                        </p:attrNameLst>
                                      </p:cBhvr>
                                      <p:tavLst>
                                        <p:tav tm="0">
                                          <p:val>
                                            <p:fltVal val="0"/>
                                          </p:val>
                                        </p:tav>
                                        <p:tav tm="100000">
                                          <p:val>
                                            <p:strVal val="#ppt_h"/>
                                          </p:val>
                                        </p:tav>
                                      </p:tavLst>
                                    </p:anim>
                                    <p:animEffect transition="in" filter="fade">
                                      <p:cBhvr>
                                        <p:cTn id="24" dur="500"/>
                                        <p:tgtEl>
                                          <p:spTgt spid="38"/>
                                        </p:tgtEl>
                                      </p:cBhvr>
                                    </p:animEffect>
                                  </p:childTnLst>
                                  <p:subTnLst>
                                    <p:set>
                                      <p:cBhvr override="childStyle">
                                        <p:cTn dur="1" fill="hold" display="0" masterRel="nextClick" afterEffect="1"/>
                                        <p:tgtEl>
                                          <p:spTgt spid="38"/>
                                        </p:tgtEl>
                                        <p:attrNameLst>
                                          <p:attrName>style.visibility</p:attrName>
                                        </p:attrNameLst>
                                      </p:cBhvr>
                                      <p:to>
                                        <p:strVal val="hidden"/>
                                      </p:to>
                                    </p:set>
                                  </p:subTnLst>
                                </p:cTn>
                              </p:par>
                            </p:childTnLst>
                          </p:cTn>
                        </p:par>
                      </p:childTnLst>
                    </p:cTn>
                  </p:par>
                  <p:par>
                    <p:cTn id="25" fill="hold">
                      <p:stCondLst>
                        <p:cond delay="indefinite"/>
                      </p:stCondLst>
                      <p:childTnLst>
                        <p:par>
                          <p:cTn id="26" fill="hold">
                            <p:stCondLst>
                              <p:cond delay="0"/>
                            </p:stCondLst>
                            <p:childTnLst>
                              <p:par>
                                <p:cTn id="27" presetID="1" presetClass="emph" presetSubtype="1" nodeType="clickEffect">
                                  <p:stCondLst>
                                    <p:cond delay="0"/>
                                  </p:stCondLst>
                                  <p:childTnLst>
                                    <p:set>
                                      <p:cBhvr>
                                        <p:cTn id="28" dur="indefinite"/>
                                        <p:tgtEl>
                                          <p:spTgt spid="23"/>
                                        </p:tgtEl>
                                        <p:attrNameLst>
                                          <p:attrName>fillcolor</p:attrName>
                                        </p:attrNameLst>
                                      </p:cBhvr>
                                      <p:to>
                                        <p:clrVal>
                                          <a:schemeClr val="accent1"/>
                                        </p:clrVal>
                                      </p:to>
                                    </p:set>
                                    <p:set>
                                      <p:cBhvr>
                                        <p:cTn id="29" dur="indefinite"/>
                                        <p:tgtEl>
                                          <p:spTgt spid="23"/>
                                        </p:tgtEl>
                                        <p:attrNameLst>
                                          <p:attrName>fill.type</p:attrName>
                                        </p:attrNameLst>
                                      </p:cBhvr>
                                      <p:to>
                                        <p:strVal val="solid"/>
                                      </p:to>
                                    </p:set>
                                    <p:set>
                                      <p:cBhvr>
                                        <p:cTn id="30" dur="indefinite"/>
                                        <p:tgtEl>
                                          <p:spTgt spid="23"/>
                                        </p:tgtEl>
                                        <p:attrNameLst>
                                          <p:attrName>fill.on</p:attrName>
                                        </p:attrNameLst>
                                      </p:cBhvr>
                                      <p:to>
                                        <p:strVal val="true"/>
                                      </p:to>
                                    </p:set>
                                  </p:childTnLst>
                                </p:cTn>
                              </p:par>
                              <p:par>
                                <p:cTn id="31" presetID="53" presetClass="entr" presetSubtype="16" fill="hold" grpId="0" nodeType="withEffect">
                                  <p:stCondLst>
                                    <p:cond delay="0"/>
                                  </p:stCondLst>
                                  <p:childTnLst>
                                    <p:set>
                                      <p:cBhvr>
                                        <p:cTn id="32" dur="1" fill="hold">
                                          <p:stCondLst>
                                            <p:cond delay="0"/>
                                          </p:stCondLst>
                                        </p:cTn>
                                        <p:tgtEl>
                                          <p:spTgt spid="9"/>
                                        </p:tgtEl>
                                        <p:attrNameLst>
                                          <p:attrName>style.visibility</p:attrName>
                                        </p:attrNameLst>
                                      </p:cBhvr>
                                      <p:to>
                                        <p:strVal val="visible"/>
                                      </p:to>
                                    </p:set>
                                    <p:anim calcmode="lin" valueType="num">
                                      <p:cBhvr>
                                        <p:cTn id="33" dur="500" fill="hold"/>
                                        <p:tgtEl>
                                          <p:spTgt spid="9"/>
                                        </p:tgtEl>
                                        <p:attrNameLst>
                                          <p:attrName>ppt_w</p:attrName>
                                        </p:attrNameLst>
                                      </p:cBhvr>
                                      <p:tavLst>
                                        <p:tav tm="0">
                                          <p:val>
                                            <p:fltVal val="0"/>
                                          </p:val>
                                        </p:tav>
                                        <p:tav tm="100000">
                                          <p:val>
                                            <p:strVal val="#ppt_w"/>
                                          </p:val>
                                        </p:tav>
                                      </p:tavLst>
                                    </p:anim>
                                    <p:anim calcmode="lin" valueType="num">
                                      <p:cBhvr>
                                        <p:cTn id="34" dur="500" fill="hold"/>
                                        <p:tgtEl>
                                          <p:spTgt spid="9"/>
                                        </p:tgtEl>
                                        <p:attrNameLst>
                                          <p:attrName>ppt_h</p:attrName>
                                        </p:attrNameLst>
                                      </p:cBhvr>
                                      <p:tavLst>
                                        <p:tav tm="0">
                                          <p:val>
                                            <p:fltVal val="0"/>
                                          </p:val>
                                        </p:tav>
                                        <p:tav tm="100000">
                                          <p:val>
                                            <p:strVal val="#ppt_h"/>
                                          </p:val>
                                        </p:tav>
                                      </p:tavLst>
                                    </p:anim>
                                    <p:animEffect transition="in" filter="fade">
                                      <p:cBhvr>
                                        <p:cTn id="35" dur="500"/>
                                        <p:tgtEl>
                                          <p:spTgt spid="9"/>
                                        </p:tgtEl>
                                      </p:cBhvr>
                                    </p:animEffect>
                                  </p:childTnLst>
                                  <p:subTnLst>
                                    <p:set>
                                      <p:cBhvr override="childStyle">
                                        <p:cTn dur="1" fill="hold" display="0" masterRel="nextClick" afterEffect="1"/>
                                        <p:tgtEl>
                                          <p:spTgt spid="9"/>
                                        </p:tgtEl>
                                        <p:attrNameLst>
                                          <p:attrName>style.visibility</p:attrName>
                                        </p:attrNameLst>
                                      </p:cBhvr>
                                      <p:to>
                                        <p:strVal val="hidden"/>
                                      </p:to>
                                    </p:set>
                                  </p:subTnLst>
                                </p:cTn>
                              </p:par>
                            </p:childTnLst>
                          </p:cTn>
                        </p:par>
                      </p:childTnLst>
                    </p:cTn>
                  </p:par>
                  <p:par>
                    <p:cTn id="36" fill="hold">
                      <p:stCondLst>
                        <p:cond delay="indefinite"/>
                      </p:stCondLst>
                      <p:childTnLst>
                        <p:par>
                          <p:cTn id="37" fill="hold">
                            <p:stCondLst>
                              <p:cond delay="0"/>
                            </p:stCondLst>
                            <p:childTnLst>
                              <p:par>
                                <p:cTn id="38" presetID="1" presetClass="emph" presetSubtype="1" nodeType="clickEffect">
                                  <p:stCondLst>
                                    <p:cond delay="0"/>
                                  </p:stCondLst>
                                  <p:childTnLst>
                                    <p:set>
                                      <p:cBhvr>
                                        <p:cTn id="39" dur="indefinite"/>
                                        <p:tgtEl>
                                          <p:spTgt spid="24"/>
                                        </p:tgtEl>
                                        <p:attrNameLst>
                                          <p:attrName>fillcolor</p:attrName>
                                        </p:attrNameLst>
                                      </p:cBhvr>
                                      <p:to>
                                        <p:clrVal>
                                          <a:schemeClr val="accent1"/>
                                        </p:clrVal>
                                      </p:to>
                                    </p:set>
                                    <p:set>
                                      <p:cBhvr>
                                        <p:cTn id="40" dur="indefinite"/>
                                        <p:tgtEl>
                                          <p:spTgt spid="24"/>
                                        </p:tgtEl>
                                        <p:attrNameLst>
                                          <p:attrName>fill.type</p:attrName>
                                        </p:attrNameLst>
                                      </p:cBhvr>
                                      <p:to>
                                        <p:strVal val="solid"/>
                                      </p:to>
                                    </p:set>
                                    <p:set>
                                      <p:cBhvr>
                                        <p:cTn id="41" dur="indefinite"/>
                                        <p:tgtEl>
                                          <p:spTgt spid="24"/>
                                        </p:tgtEl>
                                        <p:attrNameLst>
                                          <p:attrName>fill.on</p:attrName>
                                        </p:attrNameLst>
                                      </p:cBhvr>
                                      <p:to>
                                        <p:strVal val="true"/>
                                      </p:to>
                                    </p:set>
                                  </p:childTnLst>
                                </p:cTn>
                              </p:par>
                              <p:par>
                                <p:cTn id="42" presetID="53" presetClass="entr" presetSubtype="16" fill="hold" grpId="0" nodeType="withEffect">
                                  <p:stCondLst>
                                    <p:cond delay="0"/>
                                  </p:stCondLst>
                                  <p:childTnLst>
                                    <p:set>
                                      <p:cBhvr>
                                        <p:cTn id="43" dur="1" fill="hold">
                                          <p:stCondLst>
                                            <p:cond delay="0"/>
                                          </p:stCondLst>
                                        </p:cTn>
                                        <p:tgtEl>
                                          <p:spTgt spid="19"/>
                                        </p:tgtEl>
                                        <p:attrNameLst>
                                          <p:attrName>style.visibility</p:attrName>
                                        </p:attrNameLst>
                                      </p:cBhvr>
                                      <p:to>
                                        <p:strVal val="visible"/>
                                      </p:to>
                                    </p:set>
                                    <p:anim calcmode="lin" valueType="num">
                                      <p:cBhvr>
                                        <p:cTn id="44" dur="500" fill="hold"/>
                                        <p:tgtEl>
                                          <p:spTgt spid="19"/>
                                        </p:tgtEl>
                                        <p:attrNameLst>
                                          <p:attrName>ppt_w</p:attrName>
                                        </p:attrNameLst>
                                      </p:cBhvr>
                                      <p:tavLst>
                                        <p:tav tm="0">
                                          <p:val>
                                            <p:fltVal val="0"/>
                                          </p:val>
                                        </p:tav>
                                        <p:tav tm="100000">
                                          <p:val>
                                            <p:strVal val="#ppt_w"/>
                                          </p:val>
                                        </p:tav>
                                      </p:tavLst>
                                    </p:anim>
                                    <p:anim calcmode="lin" valueType="num">
                                      <p:cBhvr>
                                        <p:cTn id="45" dur="500" fill="hold"/>
                                        <p:tgtEl>
                                          <p:spTgt spid="19"/>
                                        </p:tgtEl>
                                        <p:attrNameLst>
                                          <p:attrName>ppt_h</p:attrName>
                                        </p:attrNameLst>
                                      </p:cBhvr>
                                      <p:tavLst>
                                        <p:tav tm="0">
                                          <p:val>
                                            <p:fltVal val="0"/>
                                          </p:val>
                                        </p:tav>
                                        <p:tav tm="100000">
                                          <p:val>
                                            <p:strVal val="#ppt_h"/>
                                          </p:val>
                                        </p:tav>
                                      </p:tavLst>
                                    </p:anim>
                                    <p:animEffect transition="in" filter="fade">
                                      <p:cBhvr>
                                        <p:cTn id="46"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animBg="1"/>
      <p:bldP spid="38" grpId="0" animBg="1"/>
      <p:bldP spid="9" grpId="0" animBg="1"/>
      <p:bldP spid="19" grpId="0" animBg="1"/>
    </p:bldLst>
  </p:timing>
</p:sld>
</file>

<file path=ppt/slides/slide2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828F73-9C21-49C2-B074-66A22F5C46D8}"/>
              </a:ext>
            </a:extLst>
          </p:cNvPr>
          <p:cNvSpPr>
            <a:spLocks noGrp="1"/>
          </p:cNvSpPr>
          <p:nvPr>
            <p:ph type="title" idx="4294967295"/>
          </p:nvPr>
        </p:nvSpPr>
        <p:spPr>
          <a:xfrm rot="16200000">
            <a:off x="-2490848" y="2633352"/>
            <a:ext cx="6858000" cy="1591296"/>
          </a:xfrm>
        </p:spPr>
        <p:txBody>
          <a:bodyPr/>
          <a:lstStyle/>
          <a:p>
            <a:pPr algn="ctr"/>
            <a:r>
              <a:rPr lang="en-US" sz="7200">
                <a:solidFill>
                  <a:schemeClr val="accent2"/>
                </a:solidFill>
              </a:rPr>
              <a:t>Activity</a:t>
            </a:r>
          </a:p>
        </p:txBody>
      </p:sp>
      <p:sp>
        <p:nvSpPr>
          <p:cNvPr id="7" name="Text Placeholder 6">
            <a:extLst>
              <a:ext uri="{FF2B5EF4-FFF2-40B4-BE49-F238E27FC236}">
                <a16:creationId xmlns:a16="http://schemas.microsoft.com/office/drawing/2014/main" id="{C159C118-794E-46C8-86FF-B4404F76B236}"/>
              </a:ext>
            </a:extLst>
          </p:cNvPr>
          <p:cNvSpPr>
            <a:spLocks noGrp="1"/>
          </p:cNvSpPr>
          <p:nvPr>
            <p:ph type="body" sz="quarter" idx="15"/>
          </p:nvPr>
        </p:nvSpPr>
        <p:spPr>
          <a:xfrm>
            <a:off x="6096000" y="206749"/>
            <a:ext cx="5788925" cy="6209730"/>
          </a:xfrm>
        </p:spPr>
        <p:txBody>
          <a:bodyPr/>
          <a:lstStyle/>
          <a:p>
            <a:r>
              <a:rPr lang="en-US" b="1"/>
              <a:t>Title: </a:t>
            </a:r>
            <a:r>
              <a:rPr lang="en-US"/>
              <a:t>Which Performance Specification is it?</a:t>
            </a:r>
          </a:p>
          <a:p>
            <a:endParaRPr lang="en-US" b="1"/>
          </a:p>
          <a:p>
            <a:r>
              <a:rPr lang="en-US" b="1"/>
              <a:t>Purpose: </a:t>
            </a:r>
            <a:r>
              <a:rPr lang="en-US"/>
              <a:t>To review and recall module content associated with a specific performance specification</a:t>
            </a:r>
          </a:p>
          <a:p>
            <a:endParaRPr lang="en-US"/>
          </a:p>
          <a:p>
            <a:r>
              <a:rPr lang="en-US" b="1"/>
              <a:t>Time: </a:t>
            </a:r>
            <a:r>
              <a:rPr lang="en-US"/>
              <a:t>45 minutes</a:t>
            </a:r>
          </a:p>
          <a:p>
            <a:pPr lvl="6"/>
            <a:r>
              <a:rPr lang="en-US" sz="2200">
                <a:solidFill>
                  <a:schemeClr val="bg1"/>
                </a:solidFill>
                <a:latin typeface="Georgia Pro" panose="02040502050405020303" pitchFamily="18" charset="0"/>
              </a:rPr>
              <a:t>30 minutes in groups</a:t>
            </a:r>
          </a:p>
          <a:p>
            <a:pPr lvl="6"/>
            <a:r>
              <a:rPr lang="en-US" sz="2200">
                <a:solidFill>
                  <a:schemeClr val="bg1"/>
                </a:solidFill>
                <a:latin typeface="Georgia Pro" panose="02040502050405020303" pitchFamily="18" charset="0"/>
              </a:rPr>
              <a:t>15 minutes group debrief</a:t>
            </a:r>
            <a:endParaRPr lang="en-US"/>
          </a:p>
        </p:txBody>
      </p:sp>
      <p:sp>
        <p:nvSpPr>
          <p:cNvPr id="4" name="Slide Number Placeholder 3">
            <a:extLst>
              <a:ext uri="{FF2B5EF4-FFF2-40B4-BE49-F238E27FC236}">
                <a16:creationId xmlns:a16="http://schemas.microsoft.com/office/drawing/2014/main" id="{6B87BD2C-C6C4-4C33-85E0-4CCB3F1775FA}"/>
              </a:ext>
            </a:extLst>
          </p:cNvPr>
          <p:cNvSpPr txBox="1">
            <a:spLocks/>
          </p:cNvSpPr>
          <p:nvPr/>
        </p:nvSpPr>
        <p:spPr>
          <a:xfrm>
            <a:off x="9179694" y="6405885"/>
            <a:ext cx="2743200" cy="365125"/>
          </a:xfrm>
          <a:prstGeom prst="rect">
            <a:avLst/>
          </a:prstGeom>
        </p:spPr>
        <p:txBody>
          <a:bodyPr anchor="ctr">
            <a:norm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spcAft>
                <a:spcPts val="600"/>
              </a:spcAft>
            </a:pPr>
            <a:fld id="{9F6A1695-EE1A-47E5-B690-CB114231B8B2}" type="slidenum">
              <a:rPr lang="en-US" sz="1200" smtClean="0">
                <a:latin typeface="Arial Nova" panose="020B0504020202020204" pitchFamily="34" charset="0"/>
              </a:rPr>
              <a:pPr algn="r">
                <a:spcAft>
                  <a:spcPts val="600"/>
                </a:spcAft>
              </a:pPr>
              <a:t>211</a:t>
            </a:fld>
            <a:endParaRPr lang="en-US" sz="1200">
              <a:latin typeface="Arial Nova" panose="020B0504020202020204" pitchFamily="34" charset="0"/>
            </a:endParaRPr>
          </a:p>
        </p:txBody>
      </p:sp>
    </p:spTree>
    <p:extLst>
      <p:ext uri="{BB962C8B-B14F-4D97-AF65-F5344CB8AC3E}">
        <p14:creationId xmlns:p14="http://schemas.microsoft.com/office/powerpoint/2010/main" val="8205093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82B9A0-0837-4233-8918-767E7FF879A2}"/>
              </a:ext>
            </a:extLst>
          </p:cNvPr>
          <p:cNvSpPr>
            <a:spLocks noGrp="1"/>
          </p:cNvSpPr>
          <p:nvPr>
            <p:ph type="title" idx="4294967295"/>
          </p:nvPr>
        </p:nvSpPr>
        <p:spPr>
          <a:xfrm>
            <a:off x="8110221" y="605862"/>
            <a:ext cx="4236158" cy="1616506"/>
          </a:xfrm>
        </p:spPr>
        <p:txBody>
          <a:bodyPr/>
          <a:lstStyle/>
          <a:p>
            <a:r>
              <a:rPr lang="en-US" sz="6000">
                <a:solidFill>
                  <a:schemeClr val="accent2"/>
                </a:solidFill>
              </a:rPr>
              <a:t>Activity</a:t>
            </a:r>
            <a:r>
              <a:rPr lang="en-US" baseline="0"/>
              <a:t> </a:t>
            </a:r>
            <a:r>
              <a:rPr lang="en-US" sz="6000">
                <a:solidFill>
                  <a:schemeClr val="accent2"/>
                </a:solidFill>
              </a:rPr>
              <a:t>Debrief</a:t>
            </a:r>
          </a:p>
        </p:txBody>
      </p:sp>
      <p:sp>
        <p:nvSpPr>
          <p:cNvPr id="3" name="Slide Number Placeholder 3">
            <a:extLst>
              <a:ext uri="{FF2B5EF4-FFF2-40B4-BE49-F238E27FC236}">
                <a16:creationId xmlns:a16="http://schemas.microsoft.com/office/drawing/2014/main" id="{C2A56AC6-4082-4591-A69F-B6CFB0E7E9DC}"/>
              </a:ext>
            </a:extLst>
          </p:cNvPr>
          <p:cNvSpPr txBox="1">
            <a:spLocks/>
          </p:cNvSpPr>
          <p:nvPr/>
        </p:nvSpPr>
        <p:spPr>
          <a:xfrm>
            <a:off x="9179694" y="6405885"/>
            <a:ext cx="2743200" cy="365125"/>
          </a:xfrm>
          <a:prstGeom prst="rect">
            <a:avLst/>
          </a:prstGeom>
        </p:spPr>
        <p:txBody>
          <a:bodyPr anchor="ctr">
            <a:norm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spcAft>
                <a:spcPts val="600"/>
              </a:spcAft>
            </a:pPr>
            <a:fld id="{9F6A1695-EE1A-47E5-B690-CB114231B8B2}" type="slidenum">
              <a:rPr lang="en-US" sz="1200" smtClean="0">
                <a:latin typeface="Arial Nova" panose="020B0504020202020204" pitchFamily="34" charset="0"/>
              </a:rPr>
              <a:pPr algn="r">
                <a:spcAft>
                  <a:spcPts val="600"/>
                </a:spcAft>
              </a:pPr>
              <a:t>212</a:t>
            </a:fld>
            <a:endParaRPr lang="en-US" sz="1200">
              <a:latin typeface="Arial Nova" panose="020B0504020202020204" pitchFamily="34" charset="0"/>
            </a:endParaRPr>
          </a:p>
        </p:txBody>
      </p:sp>
    </p:spTree>
    <p:extLst>
      <p:ext uri="{BB962C8B-B14F-4D97-AF65-F5344CB8AC3E}">
        <p14:creationId xmlns:p14="http://schemas.microsoft.com/office/powerpoint/2010/main" val="1739160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A4830481-E9F4-4368-A317-BB4AA10A0619}"/>
              </a:ext>
            </a:extLst>
          </p:cNvPr>
          <p:cNvSpPr>
            <a:spLocks noGrp="1"/>
          </p:cNvSpPr>
          <p:nvPr>
            <p:ph type="title"/>
          </p:nvPr>
        </p:nvSpPr>
        <p:spPr>
          <a:prstGeom prst="rect">
            <a:avLst/>
          </a:prstGeom>
        </p:spPr>
        <p:txBody>
          <a:bodyPr anchor="t">
            <a:normAutofit/>
          </a:bodyPr>
          <a:lstStyle/>
          <a:p>
            <a:pPr>
              <a:lnSpc>
                <a:spcPct val="90000"/>
              </a:lnSpc>
            </a:pPr>
            <a:r>
              <a:rPr lang="en-US" sz="4600"/>
              <a:t>Module 3 Summary</a:t>
            </a:r>
          </a:p>
        </p:txBody>
      </p:sp>
      <p:sp>
        <p:nvSpPr>
          <p:cNvPr id="4" name="Slide Number Placeholder 3">
            <a:extLst>
              <a:ext uri="{FF2B5EF4-FFF2-40B4-BE49-F238E27FC236}">
                <a16:creationId xmlns:a16="http://schemas.microsoft.com/office/drawing/2014/main" id="{7DC8AB65-EC4C-43E0-A46E-41F2BD1A2B07}"/>
              </a:ext>
            </a:extLst>
          </p:cNvPr>
          <p:cNvSpPr>
            <a:spLocks noGrp="1"/>
          </p:cNvSpPr>
          <p:nvPr>
            <p:ph type="sldNum" sz="quarter" idx="4"/>
          </p:nvPr>
        </p:nvSpPr>
        <p:spPr>
          <a:prstGeom prst="rect">
            <a:avLst/>
          </a:prstGeom>
        </p:spPr>
        <p:txBody>
          <a:bodyPr anchor="ctr">
            <a:normAutofit/>
          </a:bodyPr>
          <a:lstStyle/>
          <a:p>
            <a:pPr>
              <a:spcAft>
                <a:spcPts val="600"/>
              </a:spcAft>
            </a:pPr>
            <a:fld id="{9F6A1695-EE1A-47E5-B690-CB114231B8B2}" type="slidenum">
              <a:rPr lang="en-US" smtClean="0"/>
              <a:pPr>
                <a:spcAft>
                  <a:spcPts val="600"/>
                </a:spcAft>
              </a:pPr>
              <a:t>213</a:t>
            </a:fld>
            <a:endParaRPr lang="en-US"/>
          </a:p>
        </p:txBody>
      </p:sp>
      <p:sp>
        <p:nvSpPr>
          <p:cNvPr id="12" name="TextBox 11">
            <a:extLst>
              <a:ext uri="{FF2B5EF4-FFF2-40B4-BE49-F238E27FC236}">
                <a16:creationId xmlns:a16="http://schemas.microsoft.com/office/drawing/2014/main" id="{B8555E49-4A3C-441D-99DC-EFD20FD95C4A}"/>
              </a:ext>
            </a:extLst>
          </p:cNvPr>
          <p:cNvSpPr txBox="1"/>
          <p:nvPr/>
        </p:nvSpPr>
        <p:spPr>
          <a:xfrm>
            <a:off x="10504448" y="2756129"/>
            <a:ext cx="301083" cy="1345741"/>
          </a:xfrm>
          <a:prstGeom prst="rect">
            <a:avLst/>
          </a:prstGeom>
          <a:noFill/>
        </p:spPr>
        <p:txBody>
          <a:bodyPr wrap="square" rtlCol="0">
            <a:spAutoFit/>
          </a:bodyPr>
          <a:lstStyle/>
          <a:p>
            <a:r>
              <a:rPr lang="en-US" sz="8000">
                <a:solidFill>
                  <a:schemeClr val="bg1"/>
                </a:solidFill>
                <a:latin typeface="Articulate Narrow" panose="02000506040000020004" pitchFamily="2" charset="0"/>
              </a:rPr>
              <a:t>S</a:t>
            </a:r>
            <a:endParaRPr lang="en-US" sz="7200">
              <a:solidFill>
                <a:schemeClr val="bg1"/>
              </a:solidFill>
              <a:latin typeface="Articulate Narrow" panose="02000506040000020004" pitchFamily="2" charset="0"/>
            </a:endParaRPr>
          </a:p>
        </p:txBody>
      </p:sp>
      <p:pic>
        <p:nvPicPr>
          <p:cNvPr id="8" name="Picture Placeholder 7" descr="Group of people holding a sign reading SUMMARY&#10;">
            <a:extLst>
              <a:ext uri="{FF2B5EF4-FFF2-40B4-BE49-F238E27FC236}">
                <a16:creationId xmlns:a16="http://schemas.microsoft.com/office/drawing/2014/main" id="{DFE99E6D-90CB-445F-BE6A-0919DBFE27EC}"/>
              </a:ext>
            </a:extLst>
          </p:cNvPr>
          <p:cNvPicPr>
            <a:picLocks noGrp="1" noChangeAspect="1"/>
          </p:cNvPicPr>
          <p:nvPr>
            <p:ph type="pic" sz="quarter" idx="10"/>
          </p:nvPr>
        </p:nvPicPr>
        <p:blipFill rotWithShape="1">
          <a:blip r:embed="rId3" cstate="screen">
            <a:extLst>
              <a:ext uri="{28A0092B-C50C-407E-A947-70E740481C1C}">
                <a14:useLocalDpi xmlns:a14="http://schemas.microsoft.com/office/drawing/2010/main"/>
              </a:ext>
            </a:extLst>
          </a:blip>
          <a:srcRect/>
          <a:stretch/>
        </p:blipFill>
        <p:spPr>
          <a:xfrm>
            <a:off x="5966398" y="1551541"/>
            <a:ext cx="5870002" cy="4222242"/>
          </a:xfrm>
        </p:spPr>
      </p:pic>
      <p:sp>
        <p:nvSpPr>
          <p:cNvPr id="7" name="Content Placeholder 5">
            <a:extLst>
              <a:ext uri="{FF2B5EF4-FFF2-40B4-BE49-F238E27FC236}">
                <a16:creationId xmlns:a16="http://schemas.microsoft.com/office/drawing/2014/main" id="{F213BF73-968D-45AF-91ED-A1101B67CCA4}"/>
              </a:ext>
            </a:extLst>
          </p:cNvPr>
          <p:cNvSpPr txBox="1">
            <a:spLocks/>
          </p:cNvSpPr>
          <p:nvPr/>
        </p:nvSpPr>
        <p:spPr>
          <a:xfrm>
            <a:off x="269107" y="1407201"/>
            <a:ext cx="5740400" cy="4621213"/>
          </a:xfrm>
          <a:prstGeom prst="rect">
            <a:avLst/>
          </a:prstGeom>
        </p:spPr>
        <p:txBody>
          <a:bodyPr vert="horz" lIns="91440" tIns="45720" rIns="91440" bIns="45720" rtlCol="0">
            <a:normAutofit lnSpcReduction="10000"/>
          </a:bodyPr>
          <a:lstStyle>
            <a:lvl1pPr marL="210312" indent="-210312" algn="l" defTabSz="914400" rtl="0" eaLnBrk="1" latinLnBrk="0" hangingPunct="1">
              <a:lnSpc>
                <a:spcPct val="90000"/>
              </a:lnSpc>
              <a:spcBef>
                <a:spcPts val="1100"/>
              </a:spcBef>
              <a:buFont typeface="Arial" panose="020B0604020202020204" pitchFamily="34" charset="0"/>
              <a:buChar char="•"/>
              <a:defRPr sz="2200" kern="1200">
                <a:solidFill>
                  <a:schemeClr val="tx1"/>
                </a:solidFill>
                <a:latin typeface="Arial Nova" panose="020B0504020202020204" pitchFamily="34" charset="0"/>
                <a:ea typeface="+mn-ea"/>
                <a:cs typeface="+mn-cs"/>
              </a:defRPr>
            </a:lvl1pPr>
            <a:lvl2pPr marL="438912" indent="-155448" algn="l" defTabSz="914400" rtl="0" eaLnBrk="1" latinLnBrk="0" hangingPunct="1">
              <a:lnSpc>
                <a:spcPct val="90000"/>
              </a:lnSpc>
              <a:spcBef>
                <a:spcPts val="400"/>
              </a:spcBef>
              <a:buFont typeface="Arial" panose="020B0604020202020204" pitchFamily="34" charset="0"/>
              <a:buChar char="•"/>
              <a:defRPr sz="2200" kern="1200">
                <a:solidFill>
                  <a:schemeClr val="tx1"/>
                </a:solidFill>
                <a:latin typeface="Arial Nova" panose="020B0504020202020204" pitchFamily="34" charset="0"/>
                <a:ea typeface="+mn-ea"/>
                <a:cs typeface="+mn-cs"/>
              </a:defRPr>
            </a:lvl2pPr>
            <a:lvl3pPr marL="676656" indent="-155448" algn="l" defTabSz="914400" rtl="0" eaLnBrk="1" latinLnBrk="0" hangingPunct="1">
              <a:lnSpc>
                <a:spcPct val="90000"/>
              </a:lnSpc>
              <a:spcBef>
                <a:spcPts val="400"/>
              </a:spcBef>
              <a:buFont typeface="Arial" panose="020B0604020202020204" pitchFamily="34" charset="0"/>
              <a:buChar char="•"/>
              <a:defRPr sz="2200" kern="1200">
                <a:solidFill>
                  <a:schemeClr val="tx1"/>
                </a:solidFill>
                <a:latin typeface="Arial Nova" panose="020B0504020202020204" pitchFamily="34" charset="0"/>
                <a:ea typeface="+mn-ea"/>
                <a:cs typeface="+mn-cs"/>
              </a:defRPr>
            </a:lvl3pPr>
            <a:lvl4pPr marL="905256" indent="-155448" algn="l" defTabSz="914400" rtl="0" eaLnBrk="1" latinLnBrk="0" hangingPunct="1">
              <a:lnSpc>
                <a:spcPct val="90000"/>
              </a:lnSpc>
              <a:spcBef>
                <a:spcPts val="400"/>
              </a:spcBef>
              <a:buFont typeface="Arial" panose="020B0604020202020204" pitchFamily="34" charset="0"/>
              <a:buChar char="•"/>
              <a:defRPr sz="2200" kern="1200">
                <a:solidFill>
                  <a:schemeClr val="tx1"/>
                </a:solidFill>
                <a:latin typeface="Arial Nova" panose="020B0504020202020204" pitchFamily="34" charset="0"/>
                <a:ea typeface="+mn-ea"/>
                <a:cs typeface="+mn-cs"/>
              </a:defRPr>
            </a:lvl4pPr>
            <a:lvl5pPr marL="1133856" indent="-155448" algn="l" defTabSz="914400" rtl="0" eaLnBrk="1" latinLnBrk="0" hangingPunct="1">
              <a:lnSpc>
                <a:spcPct val="90000"/>
              </a:lnSpc>
              <a:spcBef>
                <a:spcPts val="400"/>
              </a:spcBef>
              <a:buFont typeface="Arial" panose="020B0604020202020204" pitchFamily="34" charset="0"/>
              <a:buChar char="•"/>
              <a:defRPr sz="2200" kern="1200">
                <a:solidFill>
                  <a:schemeClr val="tx1"/>
                </a:solidFill>
                <a:latin typeface="Arial Nova" panose="020B0504020202020204" pitchFamily="34" charset="0"/>
                <a:ea typeface="+mn-ea"/>
                <a:cs typeface="+mn-cs"/>
              </a:defRPr>
            </a:lvl5pPr>
            <a:lvl6pPr marL="1362456" indent="-155448" algn="l" defTabSz="914400" rtl="0" eaLnBrk="1" latinLnBrk="0" hangingPunct="1">
              <a:lnSpc>
                <a:spcPct val="90000"/>
              </a:lnSpc>
              <a:spcBef>
                <a:spcPts val="400"/>
              </a:spcBef>
              <a:buFont typeface="Arial" panose="020B0604020202020204" pitchFamily="34" charset="0"/>
              <a:buChar char="•"/>
              <a:defRPr sz="1600" kern="1200">
                <a:solidFill>
                  <a:schemeClr val="tx1"/>
                </a:solidFill>
                <a:latin typeface="+mn-lt"/>
                <a:ea typeface="+mn-ea"/>
                <a:cs typeface="+mn-cs"/>
              </a:defRPr>
            </a:lvl6pPr>
            <a:lvl7pPr marL="1591056" indent="-155448" algn="l" defTabSz="914400" rtl="0" eaLnBrk="1" latinLnBrk="0" hangingPunct="1">
              <a:lnSpc>
                <a:spcPct val="90000"/>
              </a:lnSpc>
              <a:spcBef>
                <a:spcPts val="400"/>
              </a:spcBef>
              <a:buFont typeface="Arial" panose="020B0604020202020204" pitchFamily="34" charset="0"/>
              <a:buChar char="•"/>
              <a:defRPr sz="1600" kern="1200">
                <a:solidFill>
                  <a:schemeClr val="tx1"/>
                </a:solidFill>
                <a:latin typeface="+mn-lt"/>
                <a:ea typeface="+mn-ea"/>
                <a:cs typeface="+mn-cs"/>
              </a:defRPr>
            </a:lvl7pPr>
            <a:lvl8pPr marL="1819656" indent="-155448" algn="l" defTabSz="914400" rtl="0" eaLnBrk="1" latinLnBrk="0" hangingPunct="1">
              <a:lnSpc>
                <a:spcPct val="90000"/>
              </a:lnSpc>
              <a:spcBef>
                <a:spcPts val="400"/>
              </a:spcBef>
              <a:buFont typeface="Arial" panose="020B0604020202020204" pitchFamily="34" charset="0"/>
              <a:buChar char="•"/>
              <a:defRPr sz="1600" kern="1200">
                <a:solidFill>
                  <a:schemeClr val="tx1"/>
                </a:solidFill>
                <a:latin typeface="+mn-lt"/>
                <a:ea typeface="+mn-ea"/>
                <a:cs typeface="+mn-cs"/>
              </a:defRPr>
            </a:lvl8pPr>
            <a:lvl9pPr marL="2048256" indent="-155448" algn="l" defTabSz="914400" rtl="0" eaLnBrk="1" latinLnBrk="0" hangingPunct="1">
              <a:lnSpc>
                <a:spcPct val="90000"/>
              </a:lnSpc>
              <a:spcBef>
                <a:spcPts val="400"/>
              </a:spcBef>
              <a:buFont typeface="Arial" panose="020B0604020202020204" pitchFamily="34" charset="0"/>
              <a:buChar char="•"/>
              <a:defRPr sz="1600" kern="1200">
                <a:solidFill>
                  <a:schemeClr val="tx1"/>
                </a:solidFill>
                <a:latin typeface="+mn-lt"/>
                <a:ea typeface="+mn-ea"/>
                <a:cs typeface="+mn-cs"/>
              </a:defRPr>
            </a:lvl9pPr>
          </a:lstStyle>
          <a:p>
            <a:pPr marL="0" indent="0">
              <a:buFont typeface="Arial" panose="020B0604020202020204" pitchFamily="34" charset="0"/>
              <a:buNone/>
            </a:pPr>
            <a:r>
              <a:rPr lang="en-US">
                <a:solidFill>
                  <a:srgbClr val="000000"/>
                </a:solidFill>
              </a:rPr>
              <a:t>Now that you have completed Module 3, you should be able to: </a:t>
            </a:r>
          </a:p>
          <a:p>
            <a:pPr marL="781812" lvl="1" indent="-342900"/>
            <a:r>
              <a:rPr lang="en-US">
                <a:solidFill>
                  <a:srgbClr val="000000"/>
                </a:solidFill>
              </a:rPr>
              <a:t>Define key terms, such as calibration drift (CD), relative accuracy, span, etc.</a:t>
            </a:r>
          </a:p>
          <a:p>
            <a:pPr marL="781812" lvl="1" indent="-342900"/>
            <a:r>
              <a:rPr lang="en-US">
                <a:solidFill>
                  <a:srgbClr val="000000"/>
                </a:solidFill>
              </a:rPr>
              <a:t>Compare performance specification (PS) and quality assurance (QA) procedures by pollutant, where relevant</a:t>
            </a:r>
          </a:p>
          <a:p>
            <a:pPr marL="781812" lvl="1" indent="-342900"/>
            <a:r>
              <a:rPr lang="en-US">
                <a:solidFill>
                  <a:srgbClr val="000000"/>
                </a:solidFill>
              </a:rPr>
              <a:t>List relevant QA procedures by PS</a:t>
            </a:r>
          </a:p>
          <a:p>
            <a:pPr marL="781812" lvl="1" indent="-342900"/>
            <a:r>
              <a:rPr lang="en-US">
                <a:solidFill>
                  <a:srgbClr val="000000"/>
                </a:solidFill>
              </a:rPr>
              <a:t>Provide examples of technologies that can be used for each PS</a:t>
            </a:r>
          </a:p>
          <a:p>
            <a:pPr marL="781812" lvl="1" indent="-342900"/>
            <a:r>
              <a:rPr lang="en-US">
                <a:solidFill>
                  <a:srgbClr val="000000"/>
                </a:solidFill>
              </a:rPr>
              <a:t>Recognize why predictive emission monitoring systems (PEMS) performance specifications are different from others</a:t>
            </a:r>
          </a:p>
          <a:p>
            <a:pPr marL="781812" lvl="1" indent="-342900"/>
            <a:endParaRPr lang="en-US">
              <a:solidFill>
                <a:srgbClr val="000000"/>
              </a:solidFill>
            </a:endParaRPr>
          </a:p>
          <a:p>
            <a:pPr lvl="1" indent="0">
              <a:buFont typeface="Arial" panose="020B0604020202020204" pitchFamily="34" charset="0"/>
              <a:buNone/>
            </a:pPr>
            <a:endParaRPr lang="en-US">
              <a:solidFill>
                <a:srgbClr val="000000"/>
              </a:solidFill>
            </a:endParaRPr>
          </a:p>
          <a:p>
            <a:pPr marL="781812" lvl="1" indent="-342900"/>
            <a:endParaRPr lang="en-US">
              <a:solidFill>
                <a:srgbClr val="000000"/>
              </a:solidFill>
            </a:endParaRPr>
          </a:p>
          <a:p>
            <a:pPr marL="342900" indent="-342900"/>
            <a:endParaRPr lang="en-US">
              <a:solidFill>
                <a:srgbClr val="000000"/>
              </a:solidFill>
            </a:endParaRPr>
          </a:p>
        </p:txBody>
      </p:sp>
    </p:spTree>
    <p:extLst>
      <p:ext uri="{BB962C8B-B14F-4D97-AF65-F5344CB8AC3E}">
        <p14:creationId xmlns:p14="http://schemas.microsoft.com/office/powerpoint/2010/main" val="36654761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7921A6-5E88-4C00-9E74-99D57AC23E67}"/>
              </a:ext>
            </a:extLst>
          </p:cNvPr>
          <p:cNvSpPr>
            <a:spLocks noGrp="1"/>
          </p:cNvSpPr>
          <p:nvPr>
            <p:ph type="title"/>
          </p:nvPr>
        </p:nvSpPr>
        <p:spPr/>
        <p:txBody>
          <a:bodyPr/>
          <a:lstStyle/>
          <a:p>
            <a:r>
              <a:rPr lang="en-US" sz="2800"/>
              <a:t>Requirements for Owners/Operators: Performance Tests (Cont’d)</a:t>
            </a:r>
          </a:p>
        </p:txBody>
      </p:sp>
      <p:sp>
        <p:nvSpPr>
          <p:cNvPr id="4" name="Slide Number Placeholder 3">
            <a:extLst>
              <a:ext uri="{FF2B5EF4-FFF2-40B4-BE49-F238E27FC236}">
                <a16:creationId xmlns:a16="http://schemas.microsoft.com/office/drawing/2014/main" id="{9D5D9F9B-FC54-4DE2-A7EC-8481E3D7C342}"/>
              </a:ext>
            </a:extLst>
          </p:cNvPr>
          <p:cNvSpPr>
            <a:spLocks noGrp="1"/>
          </p:cNvSpPr>
          <p:nvPr>
            <p:ph type="sldNum" sz="quarter" idx="4"/>
          </p:nvPr>
        </p:nvSpPr>
        <p:spPr/>
        <p:txBody>
          <a:bodyPr/>
          <a:lstStyle/>
          <a:p>
            <a:fld id="{9F6A1695-EE1A-47E5-B690-CB114231B8B2}" type="slidenum">
              <a:rPr lang="en-US" smtClean="0">
                <a:latin typeface="Arial Nova" panose="020B0504020202020204" pitchFamily="34" charset="0"/>
              </a:rPr>
              <a:t>22</a:t>
            </a:fld>
            <a:endParaRPr lang="en-US">
              <a:latin typeface="Arial Nova" panose="020B0504020202020204" pitchFamily="34" charset="0"/>
            </a:endParaRPr>
          </a:p>
        </p:txBody>
      </p:sp>
      <p:grpSp>
        <p:nvGrpSpPr>
          <p:cNvPr id="3" name="Group 2" descr="Filters: Course/Fine, Quality; Pumps: Capacity, Type Quality; Cabinets or Shelters: Location, Temperature Stability; System Controller: Microprocessor To Sequence/Control Automatic Functions; Electrical Support: Fuses, Circuit Breakers; Calibration Gases: Location, Injection Point, Gas Certification">
            <a:extLst>
              <a:ext uri="{FF2B5EF4-FFF2-40B4-BE49-F238E27FC236}">
                <a16:creationId xmlns:a16="http://schemas.microsoft.com/office/drawing/2014/main" id="{256CEF20-53F1-48AA-8393-BEC90FDFF6F5}"/>
              </a:ext>
            </a:extLst>
          </p:cNvPr>
          <p:cNvGrpSpPr/>
          <p:nvPr/>
        </p:nvGrpSpPr>
        <p:grpSpPr>
          <a:xfrm>
            <a:off x="937846" y="1636005"/>
            <a:ext cx="10292862" cy="3873841"/>
            <a:chOff x="381194" y="2925543"/>
            <a:chExt cx="3686185" cy="1663953"/>
          </a:xfrm>
        </p:grpSpPr>
        <p:sp>
          <p:nvSpPr>
            <p:cNvPr id="6" name="Freeform: Shape 5">
              <a:extLst>
                <a:ext uri="{FF2B5EF4-FFF2-40B4-BE49-F238E27FC236}">
                  <a16:creationId xmlns:a16="http://schemas.microsoft.com/office/drawing/2014/main" id="{0CEFA6A1-07EA-4112-824A-A18461017DC5}"/>
                </a:ext>
              </a:extLst>
            </p:cNvPr>
            <p:cNvSpPr/>
            <p:nvPr/>
          </p:nvSpPr>
          <p:spPr>
            <a:xfrm>
              <a:off x="381194" y="2925543"/>
              <a:ext cx="1722516" cy="501446"/>
            </a:xfrm>
            <a:custGeom>
              <a:avLst/>
              <a:gdLst>
                <a:gd name="connsiteX0" fmla="*/ 0 w 1722516"/>
                <a:gd name="connsiteY0" fmla="*/ 0 h 501446"/>
                <a:gd name="connsiteX1" fmla="*/ 1722516 w 1722516"/>
                <a:gd name="connsiteY1" fmla="*/ 0 h 501446"/>
                <a:gd name="connsiteX2" fmla="*/ 1722516 w 1722516"/>
                <a:gd name="connsiteY2" fmla="*/ 501446 h 501446"/>
                <a:gd name="connsiteX3" fmla="*/ 0 w 1722516"/>
                <a:gd name="connsiteY3" fmla="*/ 501446 h 501446"/>
                <a:gd name="connsiteX4" fmla="*/ 0 w 1722516"/>
                <a:gd name="connsiteY4" fmla="*/ 0 h 5014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2516" h="501446">
                  <a:moveTo>
                    <a:pt x="0" y="0"/>
                  </a:moveTo>
                  <a:lnTo>
                    <a:pt x="1722516" y="0"/>
                  </a:lnTo>
                  <a:lnTo>
                    <a:pt x="1722516" y="501446"/>
                  </a:lnTo>
                  <a:lnTo>
                    <a:pt x="0" y="501446"/>
                  </a:lnTo>
                  <a:lnTo>
                    <a:pt x="0" y="0"/>
                  </a:lnTo>
                  <a:close/>
                </a:path>
              </a:pathLst>
            </a:custGeom>
            <a:solidFill>
              <a:schemeClr val="accent2"/>
            </a:solidFill>
            <a:ln>
              <a:noFill/>
            </a:ln>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99568" tIns="56896" rIns="99568" bIns="56896" numCol="1" spcCol="1270" anchor="ctr" anchorCtr="0">
              <a:noAutofit/>
            </a:bodyPr>
            <a:lstStyle/>
            <a:p>
              <a:pPr lvl="0" algn="ctr"/>
              <a:r>
                <a:rPr lang="en-US" sz="2800" b="1">
                  <a:latin typeface="Arial Nova" panose="020B0504020202020204" pitchFamily="34" charset="0"/>
                </a:rPr>
                <a:t>System Response Time</a:t>
              </a:r>
            </a:p>
            <a:p>
              <a:pPr marL="0" lvl="0" indent="0" algn="ctr" defTabSz="622300">
                <a:lnSpc>
                  <a:spcPct val="90000"/>
                </a:lnSpc>
                <a:spcBef>
                  <a:spcPct val="0"/>
                </a:spcBef>
                <a:spcAft>
                  <a:spcPct val="35000"/>
                </a:spcAft>
                <a:buNone/>
              </a:pPr>
              <a:endParaRPr lang="en-US" sz="1400" b="1" kern="1200">
                <a:latin typeface="Arial Nova" panose="020B0504020202020204" pitchFamily="34" charset="0"/>
              </a:endParaRPr>
            </a:p>
          </p:txBody>
        </p:sp>
        <p:sp>
          <p:nvSpPr>
            <p:cNvPr id="7" name="Freeform: Shape 6">
              <a:extLst>
                <a:ext uri="{FF2B5EF4-FFF2-40B4-BE49-F238E27FC236}">
                  <a16:creationId xmlns:a16="http://schemas.microsoft.com/office/drawing/2014/main" id="{B9B5C1ED-A2A6-4D8D-A1F3-6CF1B59E65AD}"/>
                </a:ext>
              </a:extLst>
            </p:cNvPr>
            <p:cNvSpPr/>
            <p:nvPr/>
          </p:nvSpPr>
          <p:spPr>
            <a:xfrm>
              <a:off x="381194" y="3426989"/>
              <a:ext cx="1722516" cy="1162507"/>
            </a:xfrm>
            <a:custGeom>
              <a:avLst/>
              <a:gdLst>
                <a:gd name="connsiteX0" fmla="*/ 0 w 1722516"/>
                <a:gd name="connsiteY0" fmla="*/ 0 h 1162507"/>
                <a:gd name="connsiteX1" fmla="*/ 1722516 w 1722516"/>
                <a:gd name="connsiteY1" fmla="*/ 0 h 1162507"/>
                <a:gd name="connsiteX2" fmla="*/ 1722516 w 1722516"/>
                <a:gd name="connsiteY2" fmla="*/ 1162507 h 1162507"/>
                <a:gd name="connsiteX3" fmla="*/ 0 w 1722516"/>
                <a:gd name="connsiteY3" fmla="*/ 1162507 h 1162507"/>
                <a:gd name="connsiteX4" fmla="*/ 0 w 1722516"/>
                <a:gd name="connsiteY4" fmla="*/ 0 h 11625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2516" h="1162507">
                  <a:moveTo>
                    <a:pt x="0" y="0"/>
                  </a:moveTo>
                  <a:lnTo>
                    <a:pt x="1722516" y="0"/>
                  </a:lnTo>
                  <a:lnTo>
                    <a:pt x="1722516" y="1162507"/>
                  </a:lnTo>
                  <a:lnTo>
                    <a:pt x="0" y="1162507"/>
                  </a:lnTo>
                  <a:lnTo>
                    <a:pt x="0" y="0"/>
                  </a:lnTo>
                  <a:close/>
                </a:path>
              </a:pathLst>
            </a:custGeom>
            <a:solidFill>
              <a:srgbClr val="CDD4E4">
                <a:alpha val="89804"/>
              </a:srgbClr>
            </a:solidFill>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spcFirstLastPara="0" vert="horz" wrap="square" lIns="74676" tIns="74676" rIns="99568" bIns="112014" numCol="1" spcCol="1270" anchor="t" anchorCtr="0">
              <a:noAutofit/>
            </a:bodyPr>
            <a:lstStyle/>
            <a:p>
              <a:pPr marL="342900" lvl="0" indent="-342900">
                <a:buFont typeface="Arial" panose="020B0604020202020204" pitchFamily="34" charset="0"/>
                <a:buChar char="•"/>
              </a:pPr>
              <a:r>
                <a:rPr lang="en-US" sz="2200">
                  <a:solidFill>
                    <a:srgbClr val="000000"/>
                  </a:solidFill>
                  <a:latin typeface="Arial Nova" panose="020B0504020202020204" pitchFamily="34" charset="0"/>
                </a:rPr>
                <a:t>Measure the amount of time needed for a 95% step change in the COMS data recorder</a:t>
              </a:r>
            </a:p>
            <a:p>
              <a:pPr marL="342900" lvl="0" indent="-342900">
                <a:buFont typeface="Arial" panose="020B0604020202020204" pitchFamily="34" charset="0"/>
                <a:buChar char="•"/>
              </a:pPr>
              <a:r>
                <a:rPr lang="en-US" sz="2200">
                  <a:solidFill>
                    <a:srgbClr val="000000"/>
                  </a:solidFill>
                  <a:latin typeface="Arial Nova" panose="020B0504020202020204" pitchFamily="34" charset="0"/>
                </a:rPr>
                <a:t>Criteria: </a:t>
              </a:r>
              <a:r>
                <a:rPr lang="en-US" sz="2200" u="sng">
                  <a:solidFill>
                    <a:srgbClr val="000000"/>
                  </a:solidFill>
                  <a:latin typeface="Arial Nova" panose="020B0504020202020204" pitchFamily="34" charset="0"/>
                </a:rPr>
                <a:t>&lt;</a:t>
              </a:r>
              <a:r>
                <a:rPr lang="en-US" sz="2200">
                  <a:solidFill>
                    <a:srgbClr val="000000"/>
                  </a:solidFill>
                  <a:latin typeface="Arial Nova" panose="020B0504020202020204" pitchFamily="34" charset="0"/>
                </a:rPr>
                <a:t>10 sec</a:t>
              </a:r>
            </a:p>
            <a:p>
              <a:pPr marL="114300" lvl="1" indent="-114300" algn="l" defTabSz="622300">
                <a:lnSpc>
                  <a:spcPct val="90000"/>
                </a:lnSpc>
                <a:spcBef>
                  <a:spcPct val="0"/>
                </a:spcBef>
                <a:spcAft>
                  <a:spcPct val="15000"/>
                </a:spcAft>
                <a:buChar char="•"/>
              </a:pPr>
              <a:endParaRPr lang="en-US" sz="1400" kern="1200">
                <a:latin typeface="Arial Nova" panose="020B0504020202020204" pitchFamily="34" charset="0"/>
              </a:endParaRPr>
            </a:p>
          </p:txBody>
        </p:sp>
        <p:sp>
          <p:nvSpPr>
            <p:cNvPr id="8" name="Freeform: Shape 7">
              <a:extLst>
                <a:ext uri="{FF2B5EF4-FFF2-40B4-BE49-F238E27FC236}">
                  <a16:creationId xmlns:a16="http://schemas.microsoft.com/office/drawing/2014/main" id="{7A09BE43-2E17-4632-B2FC-4FF5D6426386}"/>
                </a:ext>
              </a:extLst>
            </p:cNvPr>
            <p:cNvSpPr/>
            <p:nvPr/>
          </p:nvSpPr>
          <p:spPr>
            <a:xfrm>
              <a:off x="2344863" y="2925543"/>
              <a:ext cx="1722516" cy="501446"/>
            </a:xfrm>
            <a:custGeom>
              <a:avLst/>
              <a:gdLst>
                <a:gd name="connsiteX0" fmla="*/ 0 w 1722516"/>
                <a:gd name="connsiteY0" fmla="*/ 0 h 501446"/>
                <a:gd name="connsiteX1" fmla="*/ 1722516 w 1722516"/>
                <a:gd name="connsiteY1" fmla="*/ 0 h 501446"/>
                <a:gd name="connsiteX2" fmla="*/ 1722516 w 1722516"/>
                <a:gd name="connsiteY2" fmla="*/ 501446 h 501446"/>
                <a:gd name="connsiteX3" fmla="*/ 0 w 1722516"/>
                <a:gd name="connsiteY3" fmla="*/ 501446 h 501446"/>
                <a:gd name="connsiteX4" fmla="*/ 0 w 1722516"/>
                <a:gd name="connsiteY4" fmla="*/ 0 h 5014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2516" h="501446">
                  <a:moveTo>
                    <a:pt x="0" y="0"/>
                  </a:moveTo>
                  <a:lnTo>
                    <a:pt x="1722516" y="0"/>
                  </a:lnTo>
                  <a:lnTo>
                    <a:pt x="1722516" y="501446"/>
                  </a:lnTo>
                  <a:lnTo>
                    <a:pt x="0" y="501446"/>
                  </a:lnTo>
                  <a:lnTo>
                    <a:pt x="0" y="0"/>
                  </a:lnTo>
                  <a:close/>
                </a:path>
              </a:pathLst>
            </a:custGeom>
            <a:solidFill>
              <a:schemeClr val="accent2"/>
            </a:solidFill>
            <a:ln>
              <a:noFill/>
            </a:ln>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99568" tIns="56896" rIns="99568" bIns="56896" numCol="1" spcCol="1270" anchor="ctr" anchorCtr="0">
              <a:noAutofit/>
            </a:bodyPr>
            <a:lstStyle/>
            <a:p>
              <a:pPr lvl="0" algn="ctr"/>
              <a:r>
                <a:rPr lang="en-US" sz="2600" b="1">
                  <a:latin typeface="Arial Nova" panose="020B0504020202020204" pitchFamily="34" charset="0"/>
                </a:rPr>
                <a:t>Averaging Period Calculation and Recording Check</a:t>
              </a:r>
            </a:p>
            <a:p>
              <a:pPr marL="0" lvl="0" indent="0" algn="ctr" defTabSz="622300">
                <a:lnSpc>
                  <a:spcPct val="90000"/>
                </a:lnSpc>
                <a:spcBef>
                  <a:spcPct val="0"/>
                </a:spcBef>
                <a:spcAft>
                  <a:spcPct val="35000"/>
                </a:spcAft>
                <a:buNone/>
              </a:pPr>
              <a:endParaRPr lang="en-US" sz="1400" b="1" kern="1200">
                <a:latin typeface="Arial Nova" panose="020B0504020202020204" pitchFamily="34" charset="0"/>
              </a:endParaRPr>
            </a:p>
          </p:txBody>
        </p:sp>
        <p:sp>
          <p:nvSpPr>
            <p:cNvPr id="9" name="Freeform: Shape 8">
              <a:extLst>
                <a:ext uri="{FF2B5EF4-FFF2-40B4-BE49-F238E27FC236}">
                  <a16:creationId xmlns:a16="http://schemas.microsoft.com/office/drawing/2014/main" id="{42E63936-4362-425B-B525-4F7A7B944D19}"/>
                </a:ext>
              </a:extLst>
            </p:cNvPr>
            <p:cNvSpPr/>
            <p:nvPr/>
          </p:nvSpPr>
          <p:spPr>
            <a:xfrm>
              <a:off x="2344863" y="3426989"/>
              <a:ext cx="1722516" cy="1162507"/>
            </a:xfrm>
            <a:custGeom>
              <a:avLst/>
              <a:gdLst>
                <a:gd name="connsiteX0" fmla="*/ 0 w 1722516"/>
                <a:gd name="connsiteY0" fmla="*/ 0 h 1162507"/>
                <a:gd name="connsiteX1" fmla="*/ 1722516 w 1722516"/>
                <a:gd name="connsiteY1" fmla="*/ 0 h 1162507"/>
                <a:gd name="connsiteX2" fmla="*/ 1722516 w 1722516"/>
                <a:gd name="connsiteY2" fmla="*/ 1162507 h 1162507"/>
                <a:gd name="connsiteX3" fmla="*/ 0 w 1722516"/>
                <a:gd name="connsiteY3" fmla="*/ 1162507 h 1162507"/>
                <a:gd name="connsiteX4" fmla="*/ 0 w 1722516"/>
                <a:gd name="connsiteY4" fmla="*/ 0 h 11625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2516" h="1162507">
                  <a:moveTo>
                    <a:pt x="0" y="0"/>
                  </a:moveTo>
                  <a:lnTo>
                    <a:pt x="1722516" y="0"/>
                  </a:lnTo>
                  <a:lnTo>
                    <a:pt x="1722516" y="1162507"/>
                  </a:lnTo>
                  <a:lnTo>
                    <a:pt x="0" y="1162507"/>
                  </a:lnTo>
                  <a:lnTo>
                    <a:pt x="0" y="0"/>
                  </a:lnTo>
                  <a:close/>
                </a:path>
              </a:pathLst>
            </a:custGeom>
            <a:solidFill>
              <a:srgbClr val="CDD4E4">
                <a:alpha val="90000"/>
              </a:srgbClr>
            </a:solidFill>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spcFirstLastPara="0" vert="horz" wrap="square" lIns="74676" tIns="74676" rIns="99568" bIns="112014" numCol="1" spcCol="1270" anchor="t" anchorCtr="0">
              <a:noAutofit/>
            </a:bodyPr>
            <a:lstStyle/>
            <a:p>
              <a:pPr marL="342900" lvl="0" indent="-342900">
                <a:buFont typeface="Arial" panose="020B0604020202020204" pitchFamily="34" charset="0"/>
                <a:buChar char="•"/>
              </a:pPr>
              <a:r>
                <a:rPr lang="en-US" sz="2100">
                  <a:solidFill>
                    <a:srgbClr val="000000"/>
                  </a:solidFill>
                  <a:latin typeface="Arial Nova" panose="020B0504020202020204" pitchFamily="34" charset="0"/>
                </a:rPr>
                <a:t>Following the CE check, conduct a check of the averaging period calculation and recording</a:t>
              </a:r>
            </a:p>
            <a:p>
              <a:pPr marL="342900" lvl="0" indent="-342900">
                <a:buFont typeface="Arial" panose="020B0604020202020204" pitchFamily="34" charset="0"/>
                <a:buChar char="•"/>
              </a:pPr>
              <a:r>
                <a:rPr lang="en-US" sz="2100">
                  <a:solidFill>
                    <a:srgbClr val="000000"/>
                  </a:solidFill>
                  <a:latin typeface="Arial Nova" panose="020B0504020202020204" pitchFamily="34" charset="0"/>
                </a:rPr>
                <a:t>Criteria:</a:t>
              </a:r>
            </a:p>
            <a:p>
              <a:pPr marL="800100" lvl="1" indent="-342900">
                <a:buFont typeface="Arial" panose="020B0604020202020204" pitchFamily="34" charset="0"/>
                <a:buChar char="•"/>
              </a:pPr>
              <a:r>
                <a:rPr lang="en-US" sz="2100">
                  <a:solidFill>
                    <a:srgbClr val="000000"/>
                  </a:solidFill>
                  <a:latin typeface="Arial Nova" panose="020B0504020202020204" pitchFamily="34" charset="0"/>
                </a:rPr>
                <a:t>Averaging period check </a:t>
              </a:r>
              <a:r>
                <a:rPr lang="en-US" sz="2100" u="sng">
                  <a:solidFill>
                    <a:srgbClr val="000000"/>
                  </a:solidFill>
                  <a:latin typeface="Arial Nova" panose="020B0504020202020204" pitchFamily="34" charset="0"/>
                </a:rPr>
                <a:t>+</a:t>
              </a:r>
              <a:r>
                <a:rPr lang="en-US" sz="2100">
                  <a:solidFill>
                    <a:srgbClr val="000000"/>
                  </a:solidFill>
                  <a:latin typeface="Arial Nova" panose="020B0504020202020204" pitchFamily="34" charset="0"/>
                </a:rPr>
                <a:t> 2% opacity</a:t>
              </a:r>
            </a:p>
            <a:p>
              <a:pPr marL="800100" lvl="1" indent="-342900">
                <a:buFont typeface="Arial" panose="020B0604020202020204" pitchFamily="34" charset="0"/>
                <a:buChar char="•"/>
              </a:pPr>
              <a:r>
                <a:rPr lang="en-US" sz="2100">
                  <a:solidFill>
                    <a:srgbClr val="000000"/>
                  </a:solidFill>
                  <a:latin typeface="Arial Nova" panose="020B0504020202020204" pitchFamily="34" charset="0"/>
                </a:rPr>
                <a:t>Data recorder: resolution </a:t>
              </a:r>
              <a:r>
                <a:rPr lang="en-US" sz="2100" u="sng">
                  <a:solidFill>
                    <a:srgbClr val="000000"/>
                  </a:solidFill>
                  <a:latin typeface="Arial Nova" panose="020B0504020202020204" pitchFamily="34" charset="0"/>
                </a:rPr>
                <a:t>&lt;</a:t>
              </a:r>
              <a:r>
                <a:rPr lang="en-US" sz="2100">
                  <a:solidFill>
                    <a:srgbClr val="000000"/>
                  </a:solidFill>
                  <a:latin typeface="Arial Nova" panose="020B0504020202020204" pitchFamily="34" charset="0"/>
                </a:rPr>
                <a:t> 0.5% opacity</a:t>
              </a:r>
            </a:p>
            <a:p>
              <a:pPr marL="114300" lvl="1" indent="-114300" algn="l" defTabSz="622300">
                <a:lnSpc>
                  <a:spcPct val="90000"/>
                </a:lnSpc>
                <a:spcBef>
                  <a:spcPct val="0"/>
                </a:spcBef>
                <a:spcAft>
                  <a:spcPct val="15000"/>
                </a:spcAft>
                <a:buChar char="•"/>
              </a:pPr>
              <a:endParaRPr lang="en-US" sz="1400" kern="1200">
                <a:latin typeface="Arial Nova" panose="020B0504020202020204" pitchFamily="34" charset="0"/>
              </a:endParaRPr>
            </a:p>
          </p:txBody>
        </p:sp>
      </p:grpSp>
    </p:spTree>
    <p:custDataLst>
      <p:tags r:id="rId1"/>
    </p:custDataLst>
    <p:extLst>
      <p:ext uri="{BB962C8B-B14F-4D97-AF65-F5344CB8AC3E}">
        <p14:creationId xmlns:p14="http://schemas.microsoft.com/office/powerpoint/2010/main" val="39729156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14904C51-261D-44E8-9F0C-7FA8BE7BAD5D}"/>
              </a:ext>
            </a:extLst>
          </p:cNvPr>
          <p:cNvSpPr>
            <a:spLocks noGrp="1"/>
          </p:cNvSpPr>
          <p:nvPr>
            <p:ph type="title"/>
          </p:nvPr>
        </p:nvSpPr>
        <p:spPr>
          <a:prstGeom prst="rect">
            <a:avLst/>
          </a:prstGeom>
        </p:spPr>
        <p:txBody>
          <a:bodyPr anchor="t">
            <a:normAutofit/>
          </a:bodyPr>
          <a:lstStyle/>
          <a:p>
            <a:pPr>
              <a:lnSpc>
                <a:spcPct val="90000"/>
              </a:lnSpc>
            </a:pPr>
            <a:r>
              <a:rPr lang="en-US"/>
              <a:t>Operational Test Period</a:t>
            </a:r>
          </a:p>
        </p:txBody>
      </p:sp>
      <p:pic>
        <p:nvPicPr>
          <p:cNvPr id="6" name="Picture 5" descr="The number 7 with an arrow around it">
            <a:extLst>
              <a:ext uri="{FF2B5EF4-FFF2-40B4-BE49-F238E27FC236}">
                <a16:creationId xmlns:a16="http://schemas.microsoft.com/office/drawing/2014/main" id="{1779BA7D-CCBD-490A-A57B-422CF01344FA}"/>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19661" t="10208" r="17867" b="26278"/>
          <a:stretch/>
        </p:blipFill>
        <p:spPr>
          <a:xfrm>
            <a:off x="902677" y="1371600"/>
            <a:ext cx="4595446" cy="4672035"/>
          </a:xfrm>
          <a:prstGeom prst="rect">
            <a:avLst/>
          </a:prstGeom>
        </p:spPr>
      </p:pic>
      <p:sp>
        <p:nvSpPr>
          <p:cNvPr id="10" name="Content Placeholder 9">
            <a:extLst>
              <a:ext uri="{FF2B5EF4-FFF2-40B4-BE49-F238E27FC236}">
                <a16:creationId xmlns:a16="http://schemas.microsoft.com/office/drawing/2014/main" id="{76E36145-EA5E-4D6B-B040-020DA7563165}"/>
              </a:ext>
            </a:extLst>
          </p:cNvPr>
          <p:cNvSpPr>
            <a:spLocks noGrp="1"/>
          </p:cNvSpPr>
          <p:nvPr>
            <p:ph sz="half" idx="2"/>
          </p:nvPr>
        </p:nvSpPr>
        <p:spPr>
          <a:xfrm>
            <a:off x="6322194" y="1466850"/>
            <a:ext cx="5524500" cy="3461989"/>
          </a:xfrm>
          <a:prstGeom prst="rect">
            <a:avLst/>
          </a:prstGeom>
        </p:spPr>
        <p:txBody>
          <a:bodyPr>
            <a:noAutofit/>
          </a:bodyPr>
          <a:lstStyle/>
          <a:p>
            <a:pPr marL="342900" lvl="0" indent="-342900">
              <a:buFont typeface="Arial" panose="020B0604020202020204" pitchFamily="34" charset="0"/>
              <a:buChar char="•"/>
            </a:pPr>
            <a:r>
              <a:rPr lang="en-US">
                <a:solidFill>
                  <a:srgbClr val="000000"/>
                </a:solidFill>
              </a:rPr>
              <a:t>Total time of 168 hours (7-day drift test) at normal operation</a:t>
            </a:r>
          </a:p>
          <a:p>
            <a:pPr marL="781812" lvl="1" indent="-342900"/>
            <a:r>
              <a:rPr lang="en-US">
                <a:solidFill>
                  <a:srgbClr val="000000"/>
                </a:solidFill>
              </a:rPr>
              <a:t>Includes shut-downs, if normal occurrences, but total operating time during the test must be 168 hours</a:t>
            </a:r>
          </a:p>
          <a:p>
            <a:pPr marL="781812" lvl="1" indent="-342900"/>
            <a:r>
              <a:rPr lang="en-US">
                <a:solidFill>
                  <a:srgbClr val="000000"/>
                </a:solidFill>
              </a:rPr>
              <a:t>Batch cycles must include at least one full batch cycle</a:t>
            </a:r>
          </a:p>
          <a:p>
            <a:pPr marL="342900" lvl="0" indent="-342900">
              <a:buFont typeface="Arial" panose="020B0604020202020204" pitchFamily="34" charset="0"/>
              <a:buChar char="•"/>
            </a:pPr>
            <a:endParaRPr lang="en-US" sz="2800"/>
          </a:p>
          <a:p>
            <a:pPr marL="342900" lvl="0" indent="-342900">
              <a:buFont typeface="Arial" panose="020B0604020202020204" pitchFamily="34" charset="0"/>
              <a:buChar char="•"/>
            </a:pPr>
            <a:endParaRPr lang="en-US" sz="2000"/>
          </a:p>
          <a:p>
            <a:pPr lvl="0"/>
            <a:endParaRPr lang="en-US"/>
          </a:p>
          <a:p>
            <a:pPr lvl="0"/>
            <a:endParaRPr lang="en-US"/>
          </a:p>
          <a:p>
            <a:pPr lvl="0"/>
            <a:endParaRPr lang="en-US"/>
          </a:p>
          <a:p>
            <a:pPr marL="342900" lvl="0" indent="-342900">
              <a:buFont typeface="Arial" panose="020B0604020202020204" pitchFamily="34" charset="0"/>
              <a:buChar char="•"/>
            </a:pPr>
            <a:endParaRPr lang="en-US"/>
          </a:p>
          <a:p>
            <a:pPr lvl="0"/>
            <a:endParaRPr lang="en-US"/>
          </a:p>
          <a:p>
            <a:pPr lvl="0"/>
            <a:endParaRPr lang="en-US"/>
          </a:p>
          <a:p>
            <a:pPr>
              <a:buClr>
                <a:schemeClr val="accent2">
                  <a:lumMod val="75000"/>
                </a:schemeClr>
              </a:buClr>
              <a:buFont typeface="Arial" panose="020B0604020202020204" pitchFamily="34" charset="0"/>
              <a:buChar char="•"/>
            </a:pPr>
            <a:endParaRPr lang="en-US"/>
          </a:p>
          <a:p>
            <a:endParaRPr lang="en-US"/>
          </a:p>
        </p:txBody>
      </p:sp>
      <p:sp>
        <p:nvSpPr>
          <p:cNvPr id="4" name="Slide Number Placeholder 3">
            <a:extLst>
              <a:ext uri="{FF2B5EF4-FFF2-40B4-BE49-F238E27FC236}">
                <a16:creationId xmlns:a16="http://schemas.microsoft.com/office/drawing/2014/main" id="{1081210C-C682-4C2F-A014-8FE252C3B5CB}"/>
              </a:ext>
            </a:extLst>
          </p:cNvPr>
          <p:cNvSpPr>
            <a:spLocks noGrp="1"/>
          </p:cNvSpPr>
          <p:nvPr>
            <p:ph type="sldNum" sz="quarter" idx="4"/>
          </p:nvPr>
        </p:nvSpPr>
        <p:spPr>
          <a:prstGeom prst="rect">
            <a:avLst/>
          </a:prstGeom>
        </p:spPr>
        <p:txBody>
          <a:bodyPr anchor="ctr">
            <a:normAutofit/>
          </a:bodyPr>
          <a:lstStyle/>
          <a:p>
            <a:pPr>
              <a:spcAft>
                <a:spcPts val="600"/>
              </a:spcAft>
            </a:pPr>
            <a:fld id="{9F6A1695-EE1A-47E5-B690-CB114231B8B2}" type="slidenum">
              <a:rPr lang="en-US" smtClean="0"/>
              <a:pPr>
                <a:spcAft>
                  <a:spcPts val="600"/>
                </a:spcAft>
              </a:pPr>
              <a:t>23</a:t>
            </a:fld>
            <a:endParaRPr lang="en-US"/>
          </a:p>
        </p:txBody>
      </p:sp>
    </p:spTree>
    <p:custDataLst>
      <p:tags r:id="rId1"/>
    </p:custDataLst>
    <p:extLst>
      <p:ext uri="{BB962C8B-B14F-4D97-AF65-F5344CB8AC3E}">
        <p14:creationId xmlns:p14="http://schemas.microsoft.com/office/powerpoint/2010/main" val="7510148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120FAF-C199-4BFA-8925-2E76723B6DBF}"/>
              </a:ext>
            </a:extLst>
          </p:cNvPr>
          <p:cNvSpPr>
            <a:spLocks noGrp="1"/>
          </p:cNvSpPr>
          <p:nvPr>
            <p:ph type="title"/>
          </p:nvPr>
        </p:nvSpPr>
        <p:spPr/>
        <p:txBody>
          <a:bodyPr/>
          <a:lstStyle/>
          <a:p>
            <a:r>
              <a:rPr lang="en-US" sz="2400">
                <a:solidFill>
                  <a:srgbClr val="000000"/>
                </a:solidFill>
              </a:rPr>
              <a:t>Procedure 3 – Quality Assurance Requirements for Continuous Opacity Monitoring Systems at Stationary Sources</a:t>
            </a:r>
            <a:endParaRPr lang="en-US" sz="2400"/>
          </a:p>
        </p:txBody>
      </p:sp>
      <p:sp>
        <p:nvSpPr>
          <p:cNvPr id="3" name="TextBox 2">
            <a:extLst>
              <a:ext uri="{FF2B5EF4-FFF2-40B4-BE49-F238E27FC236}">
                <a16:creationId xmlns:a16="http://schemas.microsoft.com/office/drawing/2014/main" id="{09039988-AD06-4E00-9D60-820ECF66B839}"/>
              </a:ext>
            </a:extLst>
          </p:cNvPr>
          <p:cNvSpPr txBox="1"/>
          <p:nvPr/>
        </p:nvSpPr>
        <p:spPr>
          <a:xfrm>
            <a:off x="269107" y="1284816"/>
            <a:ext cx="11463715" cy="645352"/>
          </a:xfrm>
          <a:prstGeom prst="rect">
            <a:avLst/>
          </a:prstGeom>
          <a:ln>
            <a:noFill/>
          </a:ln>
        </p:spPr>
        <p:style>
          <a:lnRef idx="1">
            <a:schemeClr val="accent1"/>
          </a:lnRef>
          <a:fillRef idx="2">
            <a:schemeClr val="accent1"/>
          </a:fillRef>
          <a:effectRef idx="1">
            <a:schemeClr val="accent1"/>
          </a:effectRef>
          <a:fontRef idx="minor">
            <a:schemeClr val="dk1"/>
          </a:fontRef>
        </p:style>
        <p:txBody>
          <a:bodyPr rtlCol="0" anchor="ctr"/>
          <a:lstStyle>
            <a:defPPr>
              <a:defRPr lang="en-US"/>
            </a:defPPr>
            <a:lvl1pPr>
              <a:defRPr sz="2200" b="1">
                <a:solidFill>
                  <a:srgbClr val="000000"/>
                </a:solidFill>
                <a:latin typeface="Arial Nova" panose="020B0504020202020204" pitchFamily="34" charset="0"/>
              </a:defRPr>
            </a:lvl1pPr>
            <a:lvl2pPr>
              <a:defRPr>
                <a:solidFill>
                  <a:schemeClr val="dk1"/>
                </a:solidFill>
              </a:defRPr>
            </a:lvl2pPr>
            <a:lvl3pPr>
              <a:defRPr>
                <a:solidFill>
                  <a:schemeClr val="dk1"/>
                </a:solidFill>
              </a:defRPr>
            </a:lvl3pPr>
            <a:lvl4pPr>
              <a:defRPr>
                <a:solidFill>
                  <a:schemeClr val="dk1"/>
                </a:solidFill>
              </a:defRPr>
            </a:lvl4pPr>
            <a:lvl5pPr>
              <a:defRPr>
                <a:solidFill>
                  <a:schemeClr val="dk1"/>
                </a:solidFill>
              </a:defRPr>
            </a:lvl5pPr>
            <a:lvl6pPr>
              <a:defRPr>
                <a:solidFill>
                  <a:schemeClr val="dk1"/>
                </a:solidFill>
              </a:defRPr>
            </a:lvl6pPr>
            <a:lvl7pPr>
              <a:defRPr>
                <a:solidFill>
                  <a:schemeClr val="dk1"/>
                </a:solidFill>
              </a:defRPr>
            </a:lvl7pPr>
            <a:lvl8pPr>
              <a:defRPr>
                <a:solidFill>
                  <a:schemeClr val="dk1"/>
                </a:solidFill>
              </a:defRPr>
            </a:lvl8pPr>
            <a:lvl9pPr>
              <a:defRPr>
                <a:solidFill>
                  <a:schemeClr val="dk1"/>
                </a:solidFill>
              </a:defRPr>
            </a:lvl9pPr>
          </a:lstStyle>
          <a:p>
            <a:r>
              <a:rPr lang="en-US" sz="2400"/>
              <a:t>What are the basic functions of Procedure 3?</a:t>
            </a:r>
          </a:p>
        </p:txBody>
      </p:sp>
      <p:sp>
        <p:nvSpPr>
          <p:cNvPr id="7" name="Rectangle 6">
            <a:extLst>
              <a:ext uri="{FF2B5EF4-FFF2-40B4-BE49-F238E27FC236}">
                <a16:creationId xmlns:a16="http://schemas.microsoft.com/office/drawing/2014/main" id="{108D4863-25CC-4F74-9F42-7C5A87CB0587}"/>
              </a:ext>
            </a:extLst>
          </p:cNvPr>
          <p:cNvSpPr/>
          <p:nvPr/>
        </p:nvSpPr>
        <p:spPr>
          <a:xfrm>
            <a:off x="494252" y="2100147"/>
            <a:ext cx="11238570" cy="4305738"/>
          </a:xfrm>
          <a:prstGeom prst="rect">
            <a:avLst/>
          </a:prstGeom>
        </p:spPr>
        <p:txBody>
          <a:bodyPr/>
          <a:lstStyle/>
          <a:p>
            <a:pPr marL="342900" lvl="0" indent="-342900">
              <a:buFont typeface="Arial" panose="020B0604020202020204" pitchFamily="34" charset="0"/>
              <a:buChar char="•"/>
            </a:pPr>
            <a:r>
              <a:rPr lang="en-US" sz="2200">
                <a:solidFill>
                  <a:srgbClr val="000000"/>
                </a:solidFill>
                <a:latin typeface="Arial Nova" panose="020B0504020202020204" pitchFamily="34" charset="0"/>
              </a:rPr>
              <a:t>Assessment of the quality of your COMS data</a:t>
            </a:r>
          </a:p>
          <a:p>
            <a:pPr marL="342900" lvl="0" indent="-342900">
              <a:buFont typeface="Arial" panose="020B0604020202020204" pitchFamily="34" charset="0"/>
              <a:buChar char="•"/>
            </a:pPr>
            <a:r>
              <a:rPr lang="en-US" sz="2200">
                <a:solidFill>
                  <a:srgbClr val="000000"/>
                </a:solidFill>
                <a:latin typeface="Arial Nova" panose="020B0504020202020204" pitchFamily="34" charset="0"/>
              </a:rPr>
              <a:t>Control and improvement of the quality of your COMS data by implementing QC requirements and corrective actions</a:t>
            </a:r>
          </a:p>
          <a:p>
            <a:pPr marL="342900" lvl="0" indent="-342900">
              <a:buFont typeface="Arial" panose="020B0604020202020204" pitchFamily="34" charset="0"/>
              <a:buChar char="•"/>
            </a:pPr>
            <a:endParaRPr lang="en-US" sz="2200">
              <a:solidFill>
                <a:srgbClr val="000000"/>
              </a:solidFill>
              <a:latin typeface="Arial Nova" panose="020B0504020202020204" pitchFamily="34" charset="0"/>
            </a:endParaRPr>
          </a:p>
          <a:p>
            <a:pPr marL="342900" lvl="0" indent="-342900">
              <a:buFont typeface="Arial" panose="020B0604020202020204" pitchFamily="34" charset="0"/>
              <a:buChar char="•"/>
            </a:pPr>
            <a:r>
              <a:rPr lang="en-US" altLang="en-US" sz="2200">
                <a:solidFill>
                  <a:srgbClr val="000000"/>
                </a:solidFill>
                <a:latin typeface="Arial Nova" panose="020B0504020202020204" pitchFamily="34" charset="0"/>
              </a:rPr>
              <a:t>Requires:</a:t>
            </a:r>
          </a:p>
          <a:p>
            <a:pPr marL="800100" lvl="1" indent="-342900">
              <a:buFont typeface="Arial" panose="020B0604020202020204" pitchFamily="34" charset="0"/>
              <a:buChar char="•"/>
            </a:pPr>
            <a:r>
              <a:rPr lang="en-US" altLang="en-US" sz="2200">
                <a:solidFill>
                  <a:srgbClr val="000000"/>
                </a:solidFill>
                <a:latin typeface="Arial Nova" panose="020B0504020202020204" pitchFamily="34" charset="0"/>
              </a:rPr>
              <a:t>Daily instrument drift checks</a:t>
            </a:r>
          </a:p>
          <a:p>
            <a:pPr marL="800100" lvl="1" indent="-342900">
              <a:buFont typeface="Arial" panose="020B0604020202020204" pitchFamily="34" charset="0"/>
              <a:buChar char="•"/>
            </a:pPr>
            <a:r>
              <a:rPr lang="en-US" altLang="en-US" sz="2200">
                <a:solidFill>
                  <a:srgbClr val="000000"/>
                </a:solidFill>
                <a:latin typeface="Arial Nova" panose="020B0504020202020204" pitchFamily="34" charset="0"/>
              </a:rPr>
              <a:t>Status indicator checks</a:t>
            </a:r>
          </a:p>
          <a:p>
            <a:pPr marL="800100" lvl="1" indent="-342900">
              <a:buFont typeface="Arial" panose="020B0604020202020204" pitchFamily="34" charset="0"/>
              <a:buChar char="•"/>
            </a:pPr>
            <a:r>
              <a:rPr lang="en-US" altLang="en-US" sz="2200">
                <a:solidFill>
                  <a:srgbClr val="000000"/>
                </a:solidFill>
                <a:latin typeface="Arial Nova" panose="020B0504020202020204" pitchFamily="34" charset="0"/>
              </a:rPr>
              <a:t>Quarterly performance audits</a:t>
            </a:r>
          </a:p>
          <a:p>
            <a:pPr marL="1257300" lvl="2" indent="-342900">
              <a:buFont typeface="Arial" panose="020B0604020202020204" pitchFamily="34" charset="0"/>
              <a:buChar char="•"/>
            </a:pPr>
            <a:r>
              <a:rPr lang="en-US" altLang="en-US" sz="2200">
                <a:solidFill>
                  <a:srgbClr val="000000"/>
                </a:solidFill>
                <a:latin typeface="Arial Nova" panose="020B0504020202020204" pitchFamily="34" charset="0"/>
              </a:rPr>
              <a:t>Optical alignment</a:t>
            </a:r>
          </a:p>
          <a:p>
            <a:pPr marL="1257300" lvl="2" indent="-342900">
              <a:buFont typeface="Arial" panose="020B0604020202020204" pitchFamily="34" charset="0"/>
              <a:buChar char="•"/>
            </a:pPr>
            <a:r>
              <a:rPr lang="en-US" altLang="en-US" sz="2200">
                <a:solidFill>
                  <a:srgbClr val="000000"/>
                </a:solidFill>
                <a:latin typeface="Arial Nova" panose="020B0504020202020204" pitchFamily="34" charset="0"/>
              </a:rPr>
              <a:t>CE</a:t>
            </a:r>
          </a:p>
          <a:p>
            <a:pPr marL="1257300" lvl="2" indent="-342900">
              <a:buFont typeface="Arial" panose="020B0604020202020204" pitchFamily="34" charset="0"/>
              <a:buChar char="•"/>
            </a:pPr>
            <a:r>
              <a:rPr lang="en-US" altLang="en-US" sz="2200">
                <a:solidFill>
                  <a:srgbClr val="000000"/>
                </a:solidFill>
                <a:latin typeface="Arial Nova" panose="020B0504020202020204" pitchFamily="34" charset="0"/>
              </a:rPr>
              <a:t>Zero compensation</a:t>
            </a:r>
          </a:p>
          <a:p>
            <a:pPr marL="800100" lvl="1" indent="-342900">
              <a:buFont typeface="Arial" panose="020B0604020202020204" pitchFamily="34" charset="0"/>
              <a:buChar char="•"/>
            </a:pPr>
            <a:r>
              <a:rPr lang="en-US" altLang="en-US" sz="2200">
                <a:solidFill>
                  <a:srgbClr val="000000"/>
                </a:solidFill>
                <a:latin typeface="Arial Nova" panose="020B0504020202020204" pitchFamily="34" charset="0"/>
              </a:rPr>
              <a:t>Annual zero alignment</a:t>
            </a:r>
          </a:p>
          <a:p>
            <a:pPr marL="342900" lvl="0" indent="-342900">
              <a:buFont typeface="Arial" panose="020B0604020202020204" pitchFamily="34" charset="0"/>
              <a:buChar char="•"/>
            </a:pPr>
            <a:endParaRPr lang="en-US" sz="2200">
              <a:solidFill>
                <a:srgbClr val="000000"/>
              </a:solidFill>
              <a:latin typeface="Arial Nova" panose="020B0504020202020204" pitchFamily="34" charset="0"/>
            </a:endParaRPr>
          </a:p>
        </p:txBody>
      </p:sp>
      <p:sp>
        <p:nvSpPr>
          <p:cNvPr id="5" name="Slide Number Placeholder 4">
            <a:extLst>
              <a:ext uri="{FF2B5EF4-FFF2-40B4-BE49-F238E27FC236}">
                <a16:creationId xmlns:a16="http://schemas.microsoft.com/office/drawing/2014/main" id="{D387BE66-140F-41E0-9C6F-CE66429D783A}"/>
              </a:ext>
            </a:extLst>
          </p:cNvPr>
          <p:cNvSpPr>
            <a:spLocks noGrp="1"/>
          </p:cNvSpPr>
          <p:nvPr>
            <p:ph type="sldNum" sz="quarter" idx="4"/>
          </p:nvPr>
        </p:nvSpPr>
        <p:spPr/>
        <p:txBody>
          <a:bodyPr/>
          <a:lstStyle/>
          <a:p>
            <a:fld id="{9F6A1695-EE1A-47E5-B690-CB114231B8B2}" type="slidenum">
              <a:rPr lang="en-US" smtClean="0"/>
              <a:t>24</a:t>
            </a:fld>
            <a:endParaRPr lang="en-US"/>
          </a:p>
        </p:txBody>
      </p:sp>
    </p:spTree>
    <p:custDataLst>
      <p:tags r:id="rId1"/>
    </p:custDataLst>
    <p:extLst>
      <p:ext uri="{BB962C8B-B14F-4D97-AF65-F5344CB8AC3E}">
        <p14:creationId xmlns:p14="http://schemas.microsoft.com/office/powerpoint/2010/main" val="26603078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6948B75-358B-4B50-840E-83DCF3315F68}"/>
              </a:ext>
            </a:extLst>
          </p:cNvPr>
          <p:cNvSpPr>
            <a:spLocks noGrp="1"/>
          </p:cNvSpPr>
          <p:nvPr>
            <p:ph type="title"/>
          </p:nvPr>
        </p:nvSpPr>
        <p:spPr>
          <a:xfrm>
            <a:off x="269107" y="276088"/>
            <a:ext cx="11656194" cy="753642"/>
          </a:xfrm>
        </p:spPr>
        <p:txBody>
          <a:bodyPr anchor="t">
            <a:normAutofit/>
          </a:bodyPr>
          <a:lstStyle/>
          <a:p>
            <a:pPr>
              <a:lnSpc>
                <a:spcPct val="90000"/>
              </a:lnSpc>
            </a:pPr>
            <a:r>
              <a:rPr lang="en-US"/>
              <a:t>Procedure 3 - Limitations</a:t>
            </a:r>
          </a:p>
        </p:txBody>
      </p:sp>
      <p:sp>
        <p:nvSpPr>
          <p:cNvPr id="3" name="Content Placeholder 2">
            <a:extLst>
              <a:ext uri="{FF2B5EF4-FFF2-40B4-BE49-F238E27FC236}">
                <a16:creationId xmlns:a16="http://schemas.microsoft.com/office/drawing/2014/main" id="{18443EC5-8106-4CD4-9C3B-8B65F45F51CE}"/>
              </a:ext>
            </a:extLst>
          </p:cNvPr>
          <p:cNvSpPr>
            <a:spLocks noGrp="1"/>
          </p:cNvSpPr>
          <p:nvPr>
            <p:ph sz="half" idx="2"/>
          </p:nvPr>
        </p:nvSpPr>
        <p:spPr>
          <a:xfrm>
            <a:off x="269107" y="1556281"/>
            <a:ext cx="5524500" cy="4620682"/>
          </a:xfrm>
        </p:spPr>
        <p:txBody>
          <a:bodyPr>
            <a:normAutofit/>
          </a:bodyPr>
          <a:lstStyle/>
          <a:p>
            <a:r>
              <a:rPr lang="en-US"/>
              <a:t>Opacity cannot be measured accurately in the presence of condensed water vapor. Thus, COMS opacity compliance determinations cannot be made when condensed water vapor is present, such as downstream of a wet scrubber without a reheater or at other saturated flue gas locations. </a:t>
            </a:r>
          </a:p>
          <a:p>
            <a:endParaRPr lang="en-US"/>
          </a:p>
          <a:p>
            <a:endParaRPr lang="en-US"/>
          </a:p>
        </p:txBody>
      </p:sp>
      <p:pic>
        <p:nvPicPr>
          <p:cNvPr id="7" name="Picture 6" descr="A drop of water">
            <a:extLst>
              <a:ext uri="{FF2B5EF4-FFF2-40B4-BE49-F238E27FC236}">
                <a16:creationId xmlns:a16="http://schemas.microsoft.com/office/drawing/2014/main" id="{7585F4AA-E8FB-4DF3-A34C-A14B94AF30CE}"/>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20492"/>
          <a:stretch/>
        </p:blipFill>
        <p:spPr>
          <a:xfrm>
            <a:off x="6179320" y="1556281"/>
            <a:ext cx="5524500" cy="4620682"/>
          </a:xfrm>
          <a:prstGeom prst="rect">
            <a:avLst/>
          </a:prstGeom>
          <a:noFill/>
        </p:spPr>
      </p:pic>
      <p:sp>
        <p:nvSpPr>
          <p:cNvPr id="5" name="Slide Number Placeholder 4">
            <a:extLst>
              <a:ext uri="{FF2B5EF4-FFF2-40B4-BE49-F238E27FC236}">
                <a16:creationId xmlns:a16="http://schemas.microsoft.com/office/drawing/2014/main" id="{063E33C9-D05E-4A6C-A040-E3E14190B66D}"/>
              </a:ext>
            </a:extLst>
          </p:cNvPr>
          <p:cNvSpPr>
            <a:spLocks noGrp="1"/>
          </p:cNvSpPr>
          <p:nvPr>
            <p:ph type="sldNum" sz="quarter" idx="4"/>
          </p:nvPr>
        </p:nvSpPr>
        <p:spPr>
          <a:xfrm>
            <a:off x="9179694" y="6405885"/>
            <a:ext cx="2743200" cy="365125"/>
          </a:xfrm>
        </p:spPr>
        <p:txBody>
          <a:bodyPr anchor="ctr">
            <a:normAutofit/>
          </a:bodyPr>
          <a:lstStyle/>
          <a:p>
            <a:pPr>
              <a:spcAft>
                <a:spcPts val="600"/>
              </a:spcAft>
            </a:pPr>
            <a:fld id="{9F6A1695-EE1A-47E5-B690-CB114231B8B2}" type="slidenum">
              <a:rPr lang="en-US" smtClean="0"/>
              <a:pPr>
                <a:spcAft>
                  <a:spcPts val="600"/>
                </a:spcAft>
              </a:pPr>
              <a:t>25</a:t>
            </a:fld>
            <a:endParaRPr lang="en-US"/>
          </a:p>
        </p:txBody>
      </p:sp>
    </p:spTree>
    <p:custDataLst>
      <p:tags r:id="rId1"/>
    </p:custDataLst>
    <p:extLst>
      <p:ext uri="{BB962C8B-B14F-4D97-AF65-F5344CB8AC3E}">
        <p14:creationId xmlns:p14="http://schemas.microsoft.com/office/powerpoint/2010/main" val="25207967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A6BD4F-3068-4DF4-AB2C-3B62B55FAB54}"/>
              </a:ext>
            </a:extLst>
          </p:cNvPr>
          <p:cNvSpPr>
            <a:spLocks noGrp="1"/>
          </p:cNvSpPr>
          <p:nvPr>
            <p:ph type="title"/>
          </p:nvPr>
        </p:nvSpPr>
        <p:spPr/>
        <p:txBody>
          <a:bodyPr anchor="ctr"/>
          <a:lstStyle/>
          <a:p>
            <a:r>
              <a:rPr lang="en-US" sz="3900"/>
              <a:t>Procedure 3 – Required Quality Control Program</a:t>
            </a:r>
          </a:p>
        </p:txBody>
      </p:sp>
      <p:pic>
        <p:nvPicPr>
          <p:cNvPr id="10" name="Picture 9" descr="A binder with the word Procedure on the spine, sitting next to some documents with flow charts on them">
            <a:extLst>
              <a:ext uri="{FF2B5EF4-FFF2-40B4-BE49-F238E27FC236}">
                <a16:creationId xmlns:a16="http://schemas.microsoft.com/office/drawing/2014/main" id="{D1D3129F-2DC4-4C2A-A9D1-236321351F35}"/>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p:blipFill>
        <p:spPr>
          <a:xfrm>
            <a:off x="491190" y="1857376"/>
            <a:ext cx="4977765" cy="3318510"/>
          </a:xfrm>
          <a:prstGeom prst="rect">
            <a:avLst/>
          </a:prstGeom>
        </p:spPr>
      </p:pic>
      <p:sp>
        <p:nvSpPr>
          <p:cNvPr id="8" name="Rectangle 7">
            <a:extLst>
              <a:ext uri="{FF2B5EF4-FFF2-40B4-BE49-F238E27FC236}">
                <a16:creationId xmlns:a16="http://schemas.microsoft.com/office/drawing/2014/main" id="{6550CA05-D0DB-4C5B-A3EF-9C735A255077}"/>
              </a:ext>
            </a:extLst>
          </p:cNvPr>
          <p:cNvSpPr/>
          <p:nvPr/>
        </p:nvSpPr>
        <p:spPr>
          <a:xfrm>
            <a:off x="5533725" y="1235239"/>
            <a:ext cx="6507712" cy="4832092"/>
          </a:xfrm>
          <a:prstGeom prst="rect">
            <a:avLst/>
          </a:prstGeom>
        </p:spPr>
        <p:txBody>
          <a:bodyPr wrap="square">
            <a:spAutoFit/>
          </a:bodyPr>
          <a:lstStyle/>
          <a:p>
            <a:pPr marL="342900" indent="-342900">
              <a:buFont typeface="Arial" panose="020B0604020202020204" pitchFamily="34" charset="0"/>
              <a:buChar char="•"/>
            </a:pPr>
            <a:r>
              <a:rPr lang="en-US" sz="2200">
                <a:solidFill>
                  <a:srgbClr val="000000"/>
                </a:solidFill>
                <a:latin typeface="Arial Nova" panose="020B0504020202020204" pitchFamily="34" charset="0"/>
              </a:rPr>
              <a:t>A QC program must, at a minimum, include written procedures which describe in detail complete step-by-step procedures and operations for these activities:</a:t>
            </a:r>
          </a:p>
          <a:p>
            <a:pPr marL="800100" lvl="1" indent="-342900">
              <a:buFont typeface="Arial" panose="020B0604020202020204" pitchFamily="34" charset="0"/>
              <a:buChar char="•"/>
            </a:pPr>
            <a:r>
              <a:rPr lang="en-US" sz="2200">
                <a:solidFill>
                  <a:srgbClr val="000000"/>
                </a:solidFill>
                <a:latin typeface="Arial Nova" panose="020B0504020202020204" pitchFamily="34" charset="0"/>
              </a:rPr>
              <a:t>Performing drift checks,</a:t>
            </a:r>
          </a:p>
          <a:p>
            <a:pPr marL="800100" lvl="1" indent="-342900">
              <a:buFont typeface="Arial" panose="020B0604020202020204" pitchFamily="34" charset="0"/>
              <a:buChar char="•"/>
            </a:pPr>
            <a:r>
              <a:rPr lang="en-US" sz="2200">
                <a:solidFill>
                  <a:srgbClr val="000000"/>
                </a:solidFill>
                <a:latin typeface="Arial Nova" panose="020B0504020202020204" pitchFamily="34" charset="0"/>
              </a:rPr>
              <a:t>Performing quarterly performance audits,</a:t>
            </a:r>
          </a:p>
          <a:p>
            <a:pPr marL="800100" lvl="1" indent="-342900">
              <a:buFont typeface="Arial" panose="020B0604020202020204" pitchFamily="34" charset="0"/>
              <a:buChar char="•"/>
            </a:pPr>
            <a:r>
              <a:rPr lang="en-US" sz="2200">
                <a:solidFill>
                  <a:srgbClr val="000000"/>
                </a:solidFill>
                <a:latin typeface="Arial Nova" panose="020B0504020202020204" pitchFamily="34" charset="0"/>
              </a:rPr>
              <a:t>Checking the zero alignment of the COMS, and</a:t>
            </a:r>
          </a:p>
          <a:p>
            <a:pPr marL="800100" lvl="1" indent="-342900">
              <a:buFont typeface="Arial" panose="020B0604020202020204" pitchFamily="34" charset="0"/>
              <a:buChar char="•"/>
            </a:pPr>
            <a:r>
              <a:rPr lang="en-US" sz="2200">
                <a:solidFill>
                  <a:srgbClr val="000000"/>
                </a:solidFill>
                <a:latin typeface="Arial Nova" panose="020B0504020202020204" pitchFamily="34" charset="0"/>
              </a:rPr>
              <a:t>Corrective action for a malfunctioning COMS. </a:t>
            </a:r>
          </a:p>
          <a:p>
            <a:pPr marL="342900" indent="-342900">
              <a:buFont typeface="Arial" panose="020B0604020202020204" pitchFamily="34" charset="0"/>
              <a:buChar char="•"/>
            </a:pPr>
            <a:r>
              <a:rPr lang="en-US" sz="2200">
                <a:solidFill>
                  <a:srgbClr val="000000"/>
                </a:solidFill>
                <a:latin typeface="Arial Nova" panose="020B0504020202020204" pitchFamily="34" charset="0"/>
              </a:rPr>
              <a:t>It is required to keep the QA/QC written procedures on site and available for inspection by Federal, state, and/or local enforcement agencies.</a:t>
            </a:r>
          </a:p>
        </p:txBody>
      </p:sp>
      <p:sp>
        <p:nvSpPr>
          <p:cNvPr id="5" name="Slide Number Placeholder 4">
            <a:extLst>
              <a:ext uri="{FF2B5EF4-FFF2-40B4-BE49-F238E27FC236}">
                <a16:creationId xmlns:a16="http://schemas.microsoft.com/office/drawing/2014/main" id="{39C82DC8-B418-4A62-B187-BFA12A2D8B0A}"/>
              </a:ext>
            </a:extLst>
          </p:cNvPr>
          <p:cNvSpPr>
            <a:spLocks noGrp="1"/>
          </p:cNvSpPr>
          <p:nvPr>
            <p:ph type="sldNum" sz="quarter" idx="4"/>
          </p:nvPr>
        </p:nvSpPr>
        <p:spPr/>
        <p:txBody>
          <a:bodyPr/>
          <a:lstStyle/>
          <a:p>
            <a:fld id="{9F6A1695-EE1A-47E5-B690-CB114231B8B2}" type="slidenum">
              <a:rPr lang="en-US" smtClean="0"/>
              <a:t>26</a:t>
            </a:fld>
            <a:endParaRPr lang="en-US"/>
          </a:p>
        </p:txBody>
      </p:sp>
    </p:spTree>
    <p:custDataLst>
      <p:tags r:id="rId1"/>
    </p:custDataLst>
    <p:extLst>
      <p:ext uri="{BB962C8B-B14F-4D97-AF65-F5344CB8AC3E}">
        <p14:creationId xmlns:p14="http://schemas.microsoft.com/office/powerpoint/2010/main" val="785510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3A0B64-50AE-4EBD-B06C-5E1656AB6D51}"/>
              </a:ext>
            </a:extLst>
          </p:cNvPr>
          <p:cNvSpPr>
            <a:spLocks noGrp="1"/>
          </p:cNvSpPr>
          <p:nvPr>
            <p:ph type="title"/>
          </p:nvPr>
        </p:nvSpPr>
        <p:spPr/>
        <p:txBody>
          <a:bodyPr/>
          <a:lstStyle/>
          <a:p>
            <a:r>
              <a:rPr lang="en-US"/>
              <a:t>Procedure 3 – Auditing Requirements</a:t>
            </a:r>
          </a:p>
        </p:txBody>
      </p:sp>
      <p:sp>
        <p:nvSpPr>
          <p:cNvPr id="5" name="Slide Number Placeholder 4">
            <a:extLst>
              <a:ext uri="{FF2B5EF4-FFF2-40B4-BE49-F238E27FC236}">
                <a16:creationId xmlns:a16="http://schemas.microsoft.com/office/drawing/2014/main" id="{F0BDEB76-802B-4A61-9EFC-85ED8A261F05}"/>
              </a:ext>
            </a:extLst>
          </p:cNvPr>
          <p:cNvSpPr>
            <a:spLocks noGrp="1"/>
          </p:cNvSpPr>
          <p:nvPr>
            <p:ph type="sldNum" sz="quarter" idx="4"/>
          </p:nvPr>
        </p:nvSpPr>
        <p:spPr/>
        <p:txBody>
          <a:bodyPr/>
          <a:lstStyle/>
          <a:p>
            <a:fld id="{9F6A1695-EE1A-47E5-B690-CB114231B8B2}" type="slidenum">
              <a:rPr lang="en-US" smtClean="0"/>
              <a:t>27</a:t>
            </a:fld>
            <a:endParaRPr lang="en-US"/>
          </a:p>
        </p:txBody>
      </p:sp>
      <p:pic>
        <p:nvPicPr>
          <p:cNvPr id="4" name="Picture 3" descr="Auditing requirements are daily with zero and upscale drift check, check of status indicators, data acquisition system error messages, and other system self-diagnostic indicators; quarterly is a three point CE test; and annual is a optical and zero alignment check">
            <a:extLst>
              <a:ext uri="{FF2B5EF4-FFF2-40B4-BE49-F238E27FC236}">
                <a16:creationId xmlns:a16="http://schemas.microsoft.com/office/drawing/2014/main" id="{55E4A025-27FE-455A-9769-095684792F0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978152" y="1458820"/>
            <a:ext cx="8235696" cy="4760976"/>
          </a:xfrm>
          <a:prstGeom prst="rect">
            <a:avLst/>
          </a:prstGeom>
        </p:spPr>
      </p:pic>
    </p:spTree>
    <p:custDataLst>
      <p:tags r:id="rId1"/>
    </p:custDataLst>
    <p:extLst>
      <p:ext uri="{BB962C8B-B14F-4D97-AF65-F5344CB8AC3E}">
        <p14:creationId xmlns:p14="http://schemas.microsoft.com/office/powerpoint/2010/main" val="8193672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4CD2D731-F14A-4C1B-AE6A-C9554B11AAAB}"/>
              </a:ext>
            </a:extLst>
          </p:cNvPr>
          <p:cNvSpPr>
            <a:spLocks noGrp="1"/>
          </p:cNvSpPr>
          <p:nvPr>
            <p:ph type="title"/>
          </p:nvPr>
        </p:nvSpPr>
        <p:spPr/>
        <p:txBody>
          <a:bodyPr/>
          <a:lstStyle/>
          <a:p>
            <a:r>
              <a:rPr lang="en-US" sz="3600"/>
              <a:t>Procedure 3 – Limits for Excessive Inaccuracy</a:t>
            </a:r>
            <a:br>
              <a:rPr lang="en-US" sz="4800"/>
            </a:br>
            <a:endParaRPr lang="en-US"/>
          </a:p>
        </p:txBody>
      </p:sp>
      <p:sp>
        <p:nvSpPr>
          <p:cNvPr id="4" name="TextBox 3">
            <a:extLst>
              <a:ext uri="{FF2B5EF4-FFF2-40B4-BE49-F238E27FC236}">
                <a16:creationId xmlns:a16="http://schemas.microsoft.com/office/drawing/2014/main" id="{FE6D2740-D1A8-478E-9DBF-CC1974252494}"/>
              </a:ext>
            </a:extLst>
          </p:cNvPr>
          <p:cNvSpPr txBox="1"/>
          <p:nvPr/>
        </p:nvSpPr>
        <p:spPr>
          <a:xfrm>
            <a:off x="358063" y="1086445"/>
            <a:ext cx="11693783" cy="5355312"/>
          </a:xfrm>
          <a:prstGeom prst="rect">
            <a:avLst/>
          </a:prstGeom>
          <a:noFill/>
        </p:spPr>
        <p:txBody>
          <a:bodyPr wrap="square" rtlCol="0">
            <a:spAutoFit/>
          </a:bodyPr>
          <a:lstStyle/>
          <a:p>
            <a:endParaRPr lang="en-US">
              <a:latin typeface="Arial Nova" panose="020B0504020202020204" pitchFamily="34" charset="0"/>
            </a:endParaRPr>
          </a:p>
          <a:p>
            <a:endParaRPr lang="en-US">
              <a:latin typeface="Arial Nova" panose="020B0504020202020204" pitchFamily="34" charset="0"/>
            </a:endParaRPr>
          </a:p>
          <a:p>
            <a:endParaRPr lang="en-US">
              <a:latin typeface="Arial Nova" panose="020B0504020202020204" pitchFamily="34" charset="0"/>
            </a:endParaRPr>
          </a:p>
          <a:p>
            <a:pPr marL="285750" indent="-285750">
              <a:buFont typeface="Arial" panose="020B0604020202020204" pitchFamily="34" charset="0"/>
              <a:buChar char="•"/>
            </a:pPr>
            <a:r>
              <a:rPr lang="en-US">
                <a:latin typeface="Arial Nova" panose="020B0504020202020204" pitchFamily="34" charset="0"/>
              </a:rPr>
              <a:t>Your COMS is out-of-control if either the zero drift check or upscale drift check exceeds twice the applicable drift specification in PS-1 for any one day.</a:t>
            </a:r>
          </a:p>
          <a:p>
            <a:endParaRPr lang="en-US">
              <a:latin typeface="Arial Nova" panose="020B0504020202020204" pitchFamily="34" charset="0"/>
            </a:endParaRPr>
          </a:p>
          <a:p>
            <a:endParaRPr lang="en-US">
              <a:latin typeface="Arial Nova" panose="020B0504020202020204" pitchFamily="34" charset="0"/>
            </a:endParaRPr>
          </a:p>
          <a:p>
            <a:endParaRPr lang="en-US">
              <a:latin typeface="Arial Nova" panose="020B0504020202020204" pitchFamily="34" charset="0"/>
            </a:endParaRPr>
          </a:p>
          <a:p>
            <a:pPr marL="285750" indent="-285750">
              <a:buFont typeface="Arial" panose="020B0604020202020204" pitchFamily="34" charset="0"/>
              <a:buChar char="•"/>
            </a:pPr>
            <a:r>
              <a:rPr lang="en-US">
                <a:latin typeface="Arial Nova" panose="020B0504020202020204" pitchFamily="34" charset="0"/>
              </a:rPr>
              <a:t>Your COMS is out-of-control if the zero alignment error exceeds 2 percent opacity.</a:t>
            </a:r>
          </a:p>
          <a:p>
            <a:endParaRPr lang="en-US">
              <a:latin typeface="Arial Nova" panose="020B0504020202020204" pitchFamily="34" charset="0"/>
            </a:endParaRPr>
          </a:p>
          <a:p>
            <a:endParaRPr lang="en-US">
              <a:latin typeface="Arial Nova" panose="020B0504020202020204" pitchFamily="34" charset="0"/>
            </a:endParaRPr>
          </a:p>
          <a:p>
            <a:endParaRPr lang="en-US">
              <a:latin typeface="Arial Nova" panose="020B0504020202020204" pitchFamily="34" charset="0"/>
            </a:endParaRPr>
          </a:p>
          <a:p>
            <a:pPr marL="285750" indent="-285750">
              <a:buFont typeface="Arial" panose="020B0604020202020204" pitchFamily="34" charset="0"/>
              <a:buChar char="•"/>
            </a:pPr>
            <a:r>
              <a:rPr lang="en-US">
                <a:latin typeface="Arial Nova" panose="020B0504020202020204" pitchFamily="34" charset="0"/>
              </a:rPr>
              <a:t>Your COMS is out-of-control if the results of a quarterly performance audit indicate noncompliance with the following criteria:</a:t>
            </a:r>
          </a:p>
          <a:p>
            <a:pPr marL="742950" lvl="1" indent="-285750">
              <a:buFont typeface="Arial" panose="020B0604020202020204" pitchFamily="34" charset="0"/>
              <a:buChar char="•"/>
            </a:pPr>
            <a:r>
              <a:rPr lang="en-US">
                <a:latin typeface="Arial Nova" panose="020B0504020202020204" pitchFamily="34" charset="0"/>
              </a:rPr>
              <a:t>The optical alignment indicator does not show proper alignment,</a:t>
            </a:r>
          </a:p>
          <a:p>
            <a:pPr marL="742950" lvl="1" indent="-285750">
              <a:buFont typeface="Arial" panose="020B0604020202020204" pitchFamily="34" charset="0"/>
              <a:buChar char="•"/>
            </a:pPr>
            <a:r>
              <a:rPr lang="en-US">
                <a:latin typeface="Arial Nova" panose="020B0504020202020204" pitchFamily="34" charset="0"/>
              </a:rPr>
              <a:t>The zero compensation exceeds 4 percent opacity, or  </a:t>
            </a:r>
          </a:p>
          <a:p>
            <a:pPr marL="742950" lvl="1" indent="-285750">
              <a:buFont typeface="Arial" panose="020B0604020202020204" pitchFamily="34" charset="0"/>
              <a:buChar char="•"/>
            </a:pPr>
            <a:r>
              <a:rPr lang="en-US">
                <a:latin typeface="Arial Nova" panose="020B0504020202020204" pitchFamily="34" charset="0"/>
              </a:rPr>
              <a:t>The calibration error exceeds 3 percent opacity.</a:t>
            </a:r>
          </a:p>
          <a:p>
            <a:endParaRPr lang="en-US">
              <a:latin typeface="Arial Nova" panose="020B0504020202020204" pitchFamily="34" charset="0"/>
            </a:endParaRPr>
          </a:p>
          <a:p>
            <a:r>
              <a:rPr lang="en-US" b="1">
                <a:latin typeface="Arial Nova" panose="020B0504020202020204" pitchFamily="34" charset="0"/>
              </a:rPr>
              <a:t>Note</a:t>
            </a:r>
            <a:r>
              <a:rPr lang="en-US">
                <a:latin typeface="Arial Nova" panose="020B0504020202020204" pitchFamily="34" charset="0"/>
              </a:rPr>
              <a:t>: You must adhere to the data capture criterion specified in the applicable subpart.</a:t>
            </a:r>
          </a:p>
        </p:txBody>
      </p:sp>
      <p:grpSp>
        <p:nvGrpSpPr>
          <p:cNvPr id="7" name="Group 6">
            <a:extLst>
              <a:ext uri="{FF2B5EF4-FFF2-40B4-BE49-F238E27FC236}">
                <a16:creationId xmlns:a16="http://schemas.microsoft.com/office/drawing/2014/main" id="{1685374F-DA73-46C3-B0CA-97774F2A9764}"/>
              </a:ext>
              <a:ext uri="{C183D7F6-B498-43B3-948B-1728B52AA6E4}">
                <adec:decorative xmlns:adec="http://schemas.microsoft.com/office/drawing/2017/decorative" val="1"/>
              </a:ext>
            </a:extLst>
          </p:cNvPr>
          <p:cNvGrpSpPr/>
          <p:nvPr/>
        </p:nvGrpSpPr>
        <p:grpSpPr>
          <a:xfrm>
            <a:off x="377408" y="1259276"/>
            <a:ext cx="7934367" cy="678960"/>
            <a:chOff x="544614" y="25265"/>
            <a:chExt cx="7934367" cy="678960"/>
          </a:xfrm>
        </p:grpSpPr>
        <p:sp>
          <p:nvSpPr>
            <p:cNvPr id="8" name="Rectangle: Rounded Corners 7">
              <a:extLst>
                <a:ext uri="{FF2B5EF4-FFF2-40B4-BE49-F238E27FC236}">
                  <a16:creationId xmlns:a16="http://schemas.microsoft.com/office/drawing/2014/main" id="{2C9D7E58-AADA-40F1-9E1E-BD18E30FA18C}"/>
                </a:ext>
              </a:extLst>
            </p:cNvPr>
            <p:cNvSpPr/>
            <p:nvPr/>
          </p:nvSpPr>
          <p:spPr>
            <a:xfrm>
              <a:off x="565265" y="25265"/>
              <a:ext cx="7913716" cy="678960"/>
            </a:xfrm>
            <a:prstGeom prst="roundRect">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9" name="Rectangle: Rounded Corners 4">
              <a:extLst>
                <a:ext uri="{FF2B5EF4-FFF2-40B4-BE49-F238E27FC236}">
                  <a16:creationId xmlns:a16="http://schemas.microsoft.com/office/drawing/2014/main" id="{D3B1ABE1-5BA0-40B8-960E-18CED8F63325}"/>
                </a:ext>
              </a:extLst>
            </p:cNvPr>
            <p:cNvSpPr txBox="1"/>
            <p:nvPr/>
          </p:nvSpPr>
          <p:spPr>
            <a:xfrm>
              <a:off x="544614" y="91553"/>
              <a:ext cx="7847428" cy="612672"/>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299120" tIns="0" rIns="299120" bIns="0" numCol="1" spcCol="1270" anchor="ctr" anchorCtr="0">
              <a:noAutofit/>
            </a:bodyPr>
            <a:lstStyle/>
            <a:p>
              <a:pPr marL="0" lvl="0" indent="0" algn="l" defTabSz="889000">
                <a:lnSpc>
                  <a:spcPct val="90000"/>
                </a:lnSpc>
                <a:spcBef>
                  <a:spcPct val="0"/>
                </a:spcBef>
                <a:spcAft>
                  <a:spcPct val="35000"/>
                </a:spcAft>
                <a:buNone/>
              </a:pPr>
              <a:r>
                <a:rPr lang="en-US" sz="2000" b="1" kern="1200">
                  <a:latin typeface="Arial Nova" panose="020B0504020202020204" pitchFamily="34" charset="0"/>
                </a:rPr>
                <a:t>Excessive zero or upscale drift</a:t>
              </a:r>
            </a:p>
          </p:txBody>
        </p:sp>
      </p:grpSp>
      <p:grpSp>
        <p:nvGrpSpPr>
          <p:cNvPr id="11" name="Group 10">
            <a:extLst>
              <a:ext uri="{FF2B5EF4-FFF2-40B4-BE49-F238E27FC236}">
                <a16:creationId xmlns:a16="http://schemas.microsoft.com/office/drawing/2014/main" id="{B33910B6-14ED-411B-A145-58DBEF43913C}"/>
              </a:ext>
              <a:ext uri="{C183D7F6-B498-43B3-948B-1728B52AA6E4}">
                <adec:decorative xmlns:adec="http://schemas.microsoft.com/office/drawing/2017/decorative" val="1"/>
              </a:ext>
            </a:extLst>
          </p:cNvPr>
          <p:cNvGrpSpPr/>
          <p:nvPr/>
        </p:nvGrpSpPr>
        <p:grpSpPr>
          <a:xfrm>
            <a:off x="435648" y="2583350"/>
            <a:ext cx="7913716" cy="692353"/>
            <a:chOff x="501929" y="25265"/>
            <a:chExt cx="7913716" cy="692353"/>
          </a:xfrm>
        </p:grpSpPr>
        <p:sp>
          <p:nvSpPr>
            <p:cNvPr id="12" name="Rectangle: Rounded Corners 11">
              <a:extLst>
                <a:ext uri="{FF2B5EF4-FFF2-40B4-BE49-F238E27FC236}">
                  <a16:creationId xmlns:a16="http://schemas.microsoft.com/office/drawing/2014/main" id="{A6232B69-C0FB-4606-8897-AE816875E848}"/>
                </a:ext>
              </a:extLst>
            </p:cNvPr>
            <p:cNvSpPr/>
            <p:nvPr/>
          </p:nvSpPr>
          <p:spPr>
            <a:xfrm>
              <a:off x="501929" y="25265"/>
              <a:ext cx="7913716" cy="678960"/>
            </a:xfrm>
            <a:prstGeom prst="roundRect">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3" name="Rectangle: Rounded Corners 4">
              <a:extLst>
                <a:ext uri="{FF2B5EF4-FFF2-40B4-BE49-F238E27FC236}">
                  <a16:creationId xmlns:a16="http://schemas.microsoft.com/office/drawing/2014/main" id="{FC010954-7F75-4246-A700-7F7556705BC0}"/>
                </a:ext>
              </a:extLst>
            </p:cNvPr>
            <p:cNvSpPr txBox="1"/>
            <p:nvPr/>
          </p:nvSpPr>
          <p:spPr>
            <a:xfrm>
              <a:off x="515235" y="104946"/>
              <a:ext cx="7847428" cy="612672"/>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299120" tIns="0" rIns="299120" bIns="0" numCol="1" spcCol="1270" anchor="ctr" anchorCtr="0">
              <a:noAutofit/>
            </a:bodyPr>
            <a:lstStyle/>
            <a:p>
              <a:pPr marL="0" lvl="0" indent="0" algn="l" defTabSz="889000">
                <a:lnSpc>
                  <a:spcPct val="90000"/>
                </a:lnSpc>
                <a:spcBef>
                  <a:spcPct val="0"/>
                </a:spcBef>
                <a:spcAft>
                  <a:spcPct val="35000"/>
                </a:spcAft>
                <a:buNone/>
              </a:pPr>
              <a:r>
                <a:rPr lang="en-US" sz="2000" b="1" kern="1200">
                  <a:latin typeface="Arial Nova" panose="020B0504020202020204" pitchFamily="34" charset="0"/>
                </a:rPr>
                <a:t>Excessive zero alignment</a:t>
              </a:r>
            </a:p>
          </p:txBody>
        </p:sp>
      </p:grpSp>
      <p:grpSp>
        <p:nvGrpSpPr>
          <p:cNvPr id="14" name="Group 13">
            <a:extLst>
              <a:ext uri="{FF2B5EF4-FFF2-40B4-BE49-F238E27FC236}">
                <a16:creationId xmlns:a16="http://schemas.microsoft.com/office/drawing/2014/main" id="{0C39C2DE-2137-478C-82C6-FA53777E2226}"/>
              </a:ext>
              <a:ext uri="{C183D7F6-B498-43B3-948B-1728B52AA6E4}">
                <adec:decorative xmlns:adec="http://schemas.microsoft.com/office/drawing/2017/decorative" val="1"/>
              </a:ext>
            </a:extLst>
          </p:cNvPr>
          <p:cNvGrpSpPr/>
          <p:nvPr/>
        </p:nvGrpSpPr>
        <p:grpSpPr>
          <a:xfrm>
            <a:off x="364967" y="3717712"/>
            <a:ext cx="7946808" cy="678960"/>
            <a:chOff x="565265" y="25265"/>
            <a:chExt cx="7946808" cy="678960"/>
          </a:xfrm>
        </p:grpSpPr>
        <p:sp>
          <p:nvSpPr>
            <p:cNvPr id="15" name="Rectangle: Rounded Corners 14">
              <a:extLst>
                <a:ext uri="{FF2B5EF4-FFF2-40B4-BE49-F238E27FC236}">
                  <a16:creationId xmlns:a16="http://schemas.microsoft.com/office/drawing/2014/main" id="{E36DA698-62D2-40D9-B09B-CAB3D2E645C1}"/>
                </a:ext>
              </a:extLst>
            </p:cNvPr>
            <p:cNvSpPr/>
            <p:nvPr/>
          </p:nvSpPr>
          <p:spPr>
            <a:xfrm>
              <a:off x="598357" y="25265"/>
              <a:ext cx="7913716" cy="678960"/>
            </a:xfrm>
            <a:prstGeom prst="roundRect">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6" name="Rectangle: Rounded Corners 4">
              <a:extLst>
                <a:ext uri="{FF2B5EF4-FFF2-40B4-BE49-F238E27FC236}">
                  <a16:creationId xmlns:a16="http://schemas.microsoft.com/office/drawing/2014/main" id="{6C0C1478-4CAE-4223-8C68-C58061B639E0}"/>
                </a:ext>
              </a:extLst>
            </p:cNvPr>
            <p:cNvSpPr txBox="1"/>
            <p:nvPr/>
          </p:nvSpPr>
          <p:spPr>
            <a:xfrm>
              <a:off x="565265" y="71654"/>
              <a:ext cx="7847428" cy="612672"/>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299120" tIns="0" rIns="299120" bIns="0" numCol="1" spcCol="1270" anchor="ctr" anchorCtr="0">
              <a:noAutofit/>
            </a:bodyPr>
            <a:lstStyle/>
            <a:p>
              <a:pPr marL="0" lvl="0" indent="0" algn="l" defTabSz="889000">
                <a:lnSpc>
                  <a:spcPct val="90000"/>
                </a:lnSpc>
                <a:spcBef>
                  <a:spcPct val="0"/>
                </a:spcBef>
                <a:spcAft>
                  <a:spcPct val="35000"/>
                </a:spcAft>
                <a:buNone/>
              </a:pPr>
              <a:r>
                <a:rPr lang="en-US" sz="2000" b="1" kern="1200">
                  <a:latin typeface="Arial Nova" panose="020B0504020202020204" pitchFamily="34" charset="0"/>
                </a:rPr>
                <a:t>Quarterly performance audit</a:t>
              </a:r>
            </a:p>
          </p:txBody>
        </p:sp>
      </p:grpSp>
      <p:sp>
        <p:nvSpPr>
          <p:cNvPr id="5" name="Slide Number Placeholder 4">
            <a:extLst>
              <a:ext uri="{FF2B5EF4-FFF2-40B4-BE49-F238E27FC236}">
                <a16:creationId xmlns:a16="http://schemas.microsoft.com/office/drawing/2014/main" id="{09EB2033-F260-4131-9DD1-3E83D787DA25}"/>
              </a:ext>
            </a:extLst>
          </p:cNvPr>
          <p:cNvSpPr>
            <a:spLocks noGrp="1"/>
          </p:cNvSpPr>
          <p:nvPr>
            <p:ph type="sldNum" sz="quarter" idx="4"/>
          </p:nvPr>
        </p:nvSpPr>
        <p:spPr/>
        <p:txBody>
          <a:bodyPr/>
          <a:lstStyle/>
          <a:p>
            <a:fld id="{9F6A1695-EE1A-47E5-B690-CB114231B8B2}" type="slidenum">
              <a:rPr lang="en-US" smtClean="0"/>
              <a:t>28</a:t>
            </a:fld>
            <a:endParaRPr lang="en-US"/>
          </a:p>
        </p:txBody>
      </p:sp>
    </p:spTree>
    <p:custDataLst>
      <p:tags r:id="rId1"/>
    </p:custDataLst>
    <p:extLst>
      <p:ext uri="{BB962C8B-B14F-4D97-AF65-F5344CB8AC3E}">
        <p14:creationId xmlns:p14="http://schemas.microsoft.com/office/powerpoint/2010/main" val="14289665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EA1B5B-24F8-45EC-ACD2-3C3957A7E35B}"/>
              </a:ext>
            </a:extLst>
          </p:cNvPr>
          <p:cNvSpPr>
            <a:spLocks noGrp="1"/>
          </p:cNvSpPr>
          <p:nvPr>
            <p:ph type="title"/>
          </p:nvPr>
        </p:nvSpPr>
        <p:spPr/>
        <p:txBody>
          <a:bodyPr/>
          <a:lstStyle/>
          <a:p>
            <a:r>
              <a:rPr lang="en-US"/>
              <a:t>Procedure 3 – Corrective Actions</a:t>
            </a:r>
          </a:p>
        </p:txBody>
      </p:sp>
      <p:sp>
        <p:nvSpPr>
          <p:cNvPr id="3" name="Content Placeholder 2">
            <a:extLst>
              <a:ext uri="{FF2B5EF4-FFF2-40B4-BE49-F238E27FC236}">
                <a16:creationId xmlns:a16="http://schemas.microsoft.com/office/drawing/2014/main" id="{4B0D0F32-C18C-460F-94F6-A95F616E0DA7}"/>
              </a:ext>
            </a:extLst>
          </p:cNvPr>
          <p:cNvSpPr>
            <a:spLocks noGrp="1"/>
          </p:cNvSpPr>
          <p:nvPr>
            <p:ph idx="1"/>
          </p:nvPr>
        </p:nvSpPr>
        <p:spPr>
          <a:xfrm>
            <a:off x="269106" y="1423851"/>
            <a:ext cx="11653788" cy="2290899"/>
          </a:xfrm>
        </p:spPr>
        <p:txBody>
          <a:bodyPr/>
          <a:lstStyle/>
          <a:p>
            <a:r>
              <a:rPr lang="en-US">
                <a:solidFill>
                  <a:srgbClr val="000000"/>
                </a:solidFill>
              </a:rPr>
              <a:t>A corrective action program must be in place to address the repair and/or maintenance of your COMS. The corrective action program must: </a:t>
            </a:r>
          </a:p>
          <a:p>
            <a:pPr marL="781812" lvl="1" indent="-342900">
              <a:buClr>
                <a:schemeClr val="accent2">
                  <a:lumMod val="50000"/>
                </a:schemeClr>
              </a:buClr>
            </a:pPr>
            <a:r>
              <a:rPr lang="en-US">
                <a:solidFill>
                  <a:srgbClr val="000000"/>
                </a:solidFill>
              </a:rPr>
              <a:t>Address routine/preventative maintenance and various types of analyzer repairs, and </a:t>
            </a:r>
          </a:p>
          <a:p>
            <a:pPr marL="781812" lvl="1" indent="-342900">
              <a:buClr>
                <a:schemeClr val="accent2">
                  <a:lumMod val="50000"/>
                </a:schemeClr>
              </a:buClr>
            </a:pPr>
            <a:r>
              <a:rPr lang="en-US">
                <a:solidFill>
                  <a:srgbClr val="000000"/>
                </a:solidFill>
              </a:rPr>
              <a:t>Establish what diagnostic testing must be performed to ensure that the COMS is collecting valid, quality-assured data. </a:t>
            </a:r>
          </a:p>
          <a:p>
            <a:endParaRPr lang="en-US">
              <a:solidFill>
                <a:srgbClr val="000000"/>
              </a:solidFill>
            </a:endParaRPr>
          </a:p>
        </p:txBody>
      </p:sp>
      <p:sp>
        <p:nvSpPr>
          <p:cNvPr id="6" name="Rectangle: Rounded Corners 5">
            <a:extLst>
              <a:ext uri="{FF2B5EF4-FFF2-40B4-BE49-F238E27FC236}">
                <a16:creationId xmlns:a16="http://schemas.microsoft.com/office/drawing/2014/main" id="{2755613C-44D2-4842-86E5-DF5BE2222C50}"/>
              </a:ext>
            </a:extLst>
          </p:cNvPr>
          <p:cNvSpPr/>
          <p:nvPr/>
        </p:nvSpPr>
        <p:spPr>
          <a:xfrm>
            <a:off x="1104355" y="4097502"/>
            <a:ext cx="9823269" cy="1720368"/>
          </a:xfrm>
          <a:prstGeom prst="roundRect">
            <a:avLst/>
          </a:prstGeom>
          <a:ln>
            <a:noFill/>
          </a:ln>
        </p:spPr>
        <p:style>
          <a:lnRef idx="1">
            <a:schemeClr val="accent1"/>
          </a:lnRef>
          <a:fillRef idx="2">
            <a:schemeClr val="accent1"/>
          </a:fillRef>
          <a:effectRef idx="1">
            <a:schemeClr val="accent1"/>
          </a:effectRef>
          <a:fontRef idx="minor">
            <a:schemeClr val="dk1"/>
          </a:fontRef>
        </p:style>
        <p:txBody>
          <a:bodyPr rtlCol="0" anchor="ctr"/>
          <a:lstStyle/>
          <a:p>
            <a:pPr marL="128016" lvl="1"/>
            <a:r>
              <a:rPr lang="en-US" sz="2100" b="1">
                <a:solidFill>
                  <a:schemeClr val="tx2"/>
                </a:solidFill>
                <a:latin typeface="Arial Nova" panose="020B0504020202020204" pitchFamily="34" charset="0"/>
              </a:rPr>
              <a:t>NOTE: </a:t>
            </a:r>
            <a:r>
              <a:rPr lang="en-US" sz="2100">
                <a:solidFill>
                  <a:schemeClr val="tx2"/>
                </a:solidFill>
                <a:latin typeface="Arial Nova" panose="020B0504020202020204" pitchFamily="34" charset="0"/>
              </a:rPr>
              <a:t>Recommended maintenance and repair procedures and diagnostic testing after repairs may be found in an associated guidance document.</a:t>
            </a:r>
          </a:p>
          <a:p>
            <a:pPr marL="128016" lvl="1"/>
            <a:endParaRPr lang="en-US" sz="2100">
              <a:solidFill>
                <a:schemeClr val="tx2"/>
              </a:solidFill>
              <a:latin typeface="Arial Nova" panose="020B0504020202020204" pitchFamily="34" charset="0"/>
            </a:endParaRPr>
          </a:p>
          <a:p>
            <a:pPr marL="128016" lvl="1"/>
            <a:r>
              <a:rPr lang="en-US" sz="2100">
                <a:solidFill>
                  <a:schemeClr val="tx2"/>
                </a:solidFill>
                <a:latin typeface="Arial Nova" panose="020B0504020202020204" pitchFamily="34" charset="0"/>
                <a:hlinkClick r:id="rId4"/>
              </a:rPr>
              <a:t>https://www3.epa.gov/ttn/emc/perfspec/suggested_COMS_diagnostic_tests.pdf</a:t>
            </a:r>
            <a:endParaRPr lang="en-US" sz="2100">
              <a:solidFill>
                <a:schemeClr val="tx2"/>
              </a:solidFill>
              <a:latin typeface="Arial Nova" panose="020B0504020202020204" pitchFamily="34" charset="0"/>
            </a:endParaRPr>
          </a:p>
        </p:txBody>
      </p:sp>
      <p:sp>
        <p:nvSpPr>
          <p:cNvPr id="5" name="Slide Number Placeholder 4">
            <a:extLst>
              <a:ext uri="{FF2B5EF4-FFF2-40B4-BE49-F238E27FC236}">
                <a16:creationId xmlns:a16="http://schemas.microsoft.com/office/drawing/2014/main" id="{38480845-9376-4304-B8AF-A9CDF6913B34}"/>
              </a:ext>
            </a:extLst>
          </p:cNvPr>
          <p:cNvSpPr>
            <a:spLocks noGrp="1"/>
          </p:cNvSpPr>
          <p:nvPr>
            <p:ph type="sldNum" sz="quarter" idx="4"/>
          </p:nvPr>
        </p:nvSpPr>
        <p:spPr/>
        <p:txBody>
          <a:bodyPr/>
          <a:lstStyle/>
          <a:p>
            <a:fld id="{9F6A1695-EE1A-47E5-B690-CB114231B8B2}" type="slidenum">
              <a:rPr lang="en-US" smtClean="0"/>
              <a:t>29</a:t>
            </a:fld>
            <a:endParaRPr lang="en-US"/>
          </a:p>
        </p:txBody>
      </p:sp>
    </p:spTree>
    <p:custDataLst>
      <p:tags r:id="rId1"/>
    </p:custDataLst>
    <p:extLst>
      <p:ext uri="{BB962C8B-B14F-4D97-AF65-F5344CB8AC3E}">
        <p14:creationId xmlns:p14="http://schemas.microsoft.com/office/powerpoint/2010/main" val="1537566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A4830481-E9F4-4368-A317-BB4AA10A0619}"/>
              </a:ext>
            </a:extLst>
          </p:cNvPr>
          <p:cNvSpPr>
            <a:spLocks noGrp="1"/>
          </p:cNvSpPr>
          <p:nvPr>
            <p:ph type="title"/>
          </p:nvPr>
        </p:nvSpPr>
        <p:spPr>
          <a:prstGeom prst="rect">
            <a:avLst/>
          </a:prstGeom>
        </p:spPr>
        <p:txBody>
          <a:bodyPr anchor="t">
            <a:normAutofit/>
          </a:bodyPr>
          <a:lstStyle/>
          <a:p>
            <a:pPr>
              <a:lnSpc>
                <a:spcPct val="90000"/>
              </a:lnSpc>
            </a:pPr>
            <a:r>
              <a:rPr lang="en-US" sz="4600"/>
              <a:t>Module 3 Learning Objectives</a:t>
            </a:r>
          </a:p>
        </p:txBody>
      </p:sp>
      <p:sp>
        <p:nvSpPr>
          <p:cNvPr id="6" name="Content Placeholder 5">
            <a:extLst>
              <a:ext uri="{FF2B5EF4-FFF2-40B4-BE49-F238E27FC236}">
                <a16:creationId xmlns:a16="http://schemas.microsoft.com/office/drawing/2014/main" id="{EBBE3485-4455-49BC-A27C-C92E883DF857}"/>
              </a:ext>
            </a:extLst>
          </p:cNvPr>
          <p:cNvSpPr>
            <a:spLocks noGrp="1"/>
          </p:cNvSpPr>
          <p:nvPr>
            <p:ph sz="half" idx="4294967295"/>
          </p:nvPr>
        </p:nvSpPr>
        <p:spPr>
          <a:xfrm>
            <a:off x="189571" y="1438470"/>
            <a:ext cx="5740400" cy="4621213"/>
          </a:xfrm>
          <a:prstGeom prst="rect">
            <a:avLst/>
          </a:prstGeom>
        </p:spPr>
        <p:txBody>
          <a:bodyPr>
            <a:normAutofit lnSpcReduction="10000"/>
          </a:bodyPr>
          <a:lstStyle/>
          <a:p>
            <a:pPr marL="0" indent="0">
              <a:buNone/>
            </a:pPr>
            <a:r>
              <a:rPr lang="en-US">
                <a:solidFill>
                  <a:srgbClr val="000000"/>
                </a:solidFill>
              </a:rPr>
              <a:t>At the end of Module 3, learners will be able to: </a:t>
            </a:r>
          </a:p>
          <a:p>
            <a:pPr marL="781812" lvl="1" indent="-342900"/>
            <a:r>
              <a:rPr lang="en-US">
                <a:solidFill>
                  <a:srgbClr val="000000"/>
                </a:solidFill>
              </a:rPr>
              <a:t>Define key terms, such as calibration drift (CD), relative accuracy (RA), span value, etc.</a:t>
            </a:r>
          </a:p>
          <a:p>
            <a:pPr marL="781812" lvl="1" indent="-342900"/>
            <a:r>
              <a:rPr lang="en-US">
                <a:solidFill>
                  <a:srgbClr val="000000"/>
                </a:solidFill>
              </a:rPr>
              <a:t>Compare performance specification (PS) and quality assurance (QA) procedures by pollutant, where relevant</a:t>
            </a:r>
          </a:p>
          <a:p>
            <a:pPr marL="781812" lvl="1" indent="-342900"/>
            <a:r>
              <a:rPr lang="en-US">
                <a:solidFill>
                  <a:srgbClr val="000000"/>
                </a:solidFill>
              </a:rPr>
              <a:t>List relevant QA procedures by PS</a:t>
            </a:r>
          </a:p>
          <a:p>
            <a:pPr marL="781812" lvl="1" indent="-342900"/>
            <a:r>
              <a:rPr lang="en-US">
                <a:solidFill>
                  <a:srgbClr val="000000"/>
                </a:solidFill>
              </a:rPr>
              <a:t>Provide examples of technologies that can be used for each PS</a:t>
            </a:r>
          </a:p>
          <a:p>
            <a:pPr marL="781812" lvl="1" indent="-342900"/>
            <a:r>
              <a:rPr lang="en-US">
                <a:solidFill>
                  <a:srgbClr val="000000"/>
                </a:solidFill>
              </a:rPr>
              <a:t>Recognize why predictive emission monitoring systems (PEMS) PS are different from others</a:t>
            </a:r>
          </a:p>
          <a:p>
            <a:pPr marL="781812" lvl="1" indent="-342900"/>
            <a:endParaRPr lang="en-US"/>
          </a:p>
          <a:p>
            <a:pPr lvl="1" indent="0">
              <a:buNone/>
            </a:pPr>
            <a:endParaRPr lang="en-US" sz="2200"/>
          </a:p>
          <a:p>
            <a:pPr marL="781812" lvl="1" indent="-342900"/>
            <a:endParaRPr lang="en-US" sz="2200"/>
          </a:p>
          <a:p>
            <a:pPr marL="342900" indent="-342900">
              <a:buFont typeface="Arial" panose="020B0604020202020204" pitchFamily="34" charset="0"/>
              <a:buChar char="•"/>
            </a:pPr>
            <a:endParaRPr lang="en-US"/>
          </a:p>
        </p:txBody>
      </p:sp>
      <p:pic>
        <p:nvPicPr>
          <p:cNvPr id="11" name="Picture Placeholder 8" descr="Group of people holding a sign that reads OBJECTIVES">
            <a:extLst>
              <a:ext uri="{FF2B5EF4-FFF2-40B4-BE49-F238E27FC236}">
                <a16:creationId xmlns:a16="http://schemas.microsoft.com/office/drawing/2014/main" id="{3D4DCED2-635A-4312-8B6C-189A6716132F}"/>
              </a:ext>
              <a:ext uri="{C183D7F6-B498-43B3-948B-1728B52AA6E4}">
                <adec:decorative xmlns:adec="http://schemas.microsoft.com/office/drawing/2017/decorative" val="0"/>
              </a:ext>
            </a:extLst>
          </p:cNvPr>
          <p:cNvPicPr>
            <a:picLocks noGrp="1" noChangeAspect="1"/>
          </p:cNvPicPr>
          <p:nvPr>
            <p:ph type="pic" sz="quarter" idx="10"/>
          </p:nvPr>
        </p:nvPicPr>
        <p:blipFill>
          <a:blip r:embed="rId4">
            <a:extLst>
              <a:ext uri="{28A0092B-C50C-407E-A947-70E740481C1C}">
                <a14:useLocalDpi xmlns:a14="http://schemas.microsoft.com/office/drawing/2010/main" val="0"/>
              </a:ext>
            </a:extLst>
          </a:blip>
          <a:srcRect/>
          <a:stretch/>
        </p:blipFill>
        <p:spPr>
          <a:xfrm>
            <a:off x="6096000" y="1641707"/>
            <a:ext cx="5826125" cy="4152201"/>
          </a:xfrm>
          <a:prstGeom prst="rect">
            <a:avLst/>
          </a:prstGeom>
          <a:noFill/>
        </p:spPr>
      </p:pic>
      <p:sp>
        <p:nvSpPr>
          <p:cNvPr id="4" name="Slide Number Placeholder 3">
            <a:extLst>
              <a:ext uri="{FF2B5EF4-FFF2-40B4-BE49-F238E27FC236}">
                <a16:creationId xmlns:a16="http://schemas.microsoft.com/office/drawing/2014/main" id="{7DC8AB65-EC4C-43E0-A46E-41F2BD1A2B07}"/>
              </a:ext>
            </a:extLst>
          </p:cNvPr>
          <p:cNvSpPr>
            <a:spLocks noGrp="1"/>
          </p:cNvSpPr>
          <p:nvPr>
            <p:ph type="sldNum" sz="quarter" idx="4"/>
          </p:nvPr>
        </p:nvSpPr>
        <p:spPr>
          <a:prstGeom prst="rect">
            <a:avLst/>
          </a:prstGeom>
        </p:spPr>
        <p:txBody>
          <a:bodyPr vert="horz" lIns="91440" tIns="45720" rIns="91440" bIns="45720" rtlCol="0" anchor="ctr">
            <a:normAutofit/>
          </a:bodyPr>
          <a:lstStyle/>
          <a:p>
            <a:pPr>
              <a:spcAft>
                <a:spcPts val="600"/>
              </a:spcAft>
            </a:pPr>
            <a:fld id="{9F6A1695-EE1A-47E5-B690-CB114231B8B2}" type="slidenum">
              <a:rPr lang="en-US">
                <a:latin typeface="Arial Nova" panose="020B0504020202020204" pitchFamily="34" charset="0"/>
              </a:rPr>
              <a:pPr>
                <a:spcAft>
                  <a:spcPts val="600"/>
                </a:spcAft>
              </a:pPr>
              <a:t>3</a:t>
            </a:fld>
            <a:endParaRPr lang="en-US">
              <a:latin typeface="Arial Nova" panose="020B0504020202020204" pitchFamily="34" charset="0"/>
            </a:endParaRPr>
          </a:p>
        </p:txBody>
      </p:sp>
    </p:spTree>
    <p:custDataLst>
      <p:tags r:id="rId1"/>
    </p:custDataLst>
    <p:extLst>
      <p:ext uri="{BB962C8B-B14F-4D97-AF65-F5344CB8AC3E}">
        <p14:creationId xmlns:p14="http://schemas.microsoft.com/office/powerpoint/2010/main" val="32131611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CCD535-5DF8-422C-A406-79926AEDCCCF}"/>
              </a:ext>
            </a:extLst>
          </p:cNvPr>
          <p:cNvSpPr>
            <a:spLocks noGrp="1"/>
          </p:cNvSpPr>
          <p:nvPr>
            <p:ph type="title"/>
          </p:nvPr>
        </p:nvSpPr>
        <p:spPr>
          <a:xfrm>
            <a:off x="269107" y="276088"/>
            <a:ext cx="11656194" cy="753642"/>
          </a:xfrm>
          <a:prstGeom prst="rect">
            <a:avLst/>
          </a:prstGeom>
        </p:spPr>
        <p:txBody>
          <a:bodyPr anchor="t">
            <a:normAutofit/>
          </a:bodyPr>
          <a:lstStyle/>
          <a:p>
            <a:pPr>
              <a:lnSpc>
                <a:spcPct val="90000"/>
              </a:lnSpc>
            </a:pPr>
            <a:r>
              <a:rPr lang="en-US"/>
              <a:t>Opacity Transceiver</a:t>
            </a:r>
          </a:p>
        </p:txBody>
      </p:sp>
      <p:pic>
        <p:nvPicPr>
          <p:cNvPr id="6" name="Picture 2" descr="An opacity transceiver">
            <a:extLst>
              <a:ext uri="{FF2B5EF4-FFF2-40B4-BE49-F238E27FC236}">
                <a16:creationId xmlns:a16="http://schemas.microsoft.com/office/drawing/2014/main" id="{E47CEF27-44C3-49D4-8BC0-DD6B8BC0A9C9}"/>
              </a:ext>
            </a:extLst>
          </p:cNvPr>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t="14435" r="1" b="16157"/>
          <a:stretch/>
        </p:blipFill>
        <p:spPr bwMode="auto">
          <a:xfrm>
            <a:off x="904874" y="1389156"/>
            <a:ext cx="10382251" cy="479212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pic>
      <p:sp>
        <p:nvSpPr>
          <p:cNvPr id="5" name="Slide Number Placeholder 4">
            <a:extLst>
              <a:ext uri="{FF2B5EF4-FFF2-40B4-BE49-F238E27FC236}">
                <a16:creationId xmlns:a16="http://schemas.microsoft.com/office/drawing/2014/main" id="{51B7C49C-94CB-41D4-8F4C-4F89D8674C58}"/>
              </a:ext>
            </a:extLst>
          </p:cNvPr>
          <p:cNvSpPr>
            <a:spLocks noGrp="1"/>
          </p:cNvSpPr>
          <p:nvPr>
            <p:ph type="sldNum" sz="quarter" idx="4"/>
          </p:nvPr>
        </p:nvSpPr>
        <p:spPr>
          <a:xfrm>
            <a:off x="9179694" y="6405885"/>
            <a:ext cx="2743200" cy="365125"/>
          </a:xfrm>
          <a:prstGeom prst="rect">
            <a:avLst/>
          </a:prstGeom>
        </p:spPr>
        <p:txBody>
          <a:bodyPr anchor="ctr">
            <a:normAutofit/>
          </a:bodyPr>
          <a:lstStyle/>
          <a:p>
            <a:pPr>
              <a:spcAft>
                <a:spcPts val="600"/>
              </a:spcAft>
            </a:pPr>
            <a:fld id="{9F6A1695-EE1A-47E5-B690-CB114231B8B2}" type="slidenum">
              <a:rPr lang="en-US" smtClean="0"/>
              <a:pPr>
                <a:spcAft>
                  <a:spcPts val="600"/>
                </a:spcAft>
              </a:pPr>
              <a:t>30</a:t>
            </a:fld>
            <a:endParaRPr lang="en-US"/>
          </a:p>
        </p:txBody>
      </p:sp>
    </p:spTree>
    <p:custDataLst>
      <p:tags r:id="rId1"/>
    </p:custDataLst>
    <p:extLst>
      <p:ext uri="{BB962C8B-B14F-4D97-AF65-F5344CB8AC3E}">
        <p14:creationId xmlns:p14="http://schemas.microsoft.com/office/powerpoint/2010/main" val="16181540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420F09-0BD1-436C-9A6E-FA8C79549E68}"/>
              </a:ext>
            </a:extLst>
          </p:cNvPr>
          <p:cNvSpPr>
            <a:spLocks noGrp="1"/>
          </p:cNvSpPr>
          <p:nvPr>
            <p:ph type="title"/>
          </p:nvPr>
        </p:nvSpPr>
        <p:spPr>
          <a:xfrm>
            <a:off x="269107" y="276088"/>
            <a:ext cx="11656194" cy="753642"/>
          </a:xfrm>
        </p:spPr>
        <p:txBody>
          <a:bodyPr anchor="t">
            <a:normAutofit/>
          </a:bodyPr>
          <a:lstStyle/>
          <a:p>
            <a:pPr>
              <a:lnSpc>
                <a:spcPct val="90000"/>
              </a:lnSpc>
            </a:pPr>
            <a:r>
              <a:rPr lang="en-US" sz="3900"/>
              <a:t>Commonly Used Technology - </a:t>
            </a:r>
            <a:r>
              <a:rPr lang="en-US" sz="3900" err="1"/>
              <a:t>Transmissometry</a:t>
            </a:r>
            <a:endParaRPr lang="en-US" sz="3900"/>
          </a:p>
        </p:txBody>
      </p:sp>
      <p:pic>
        <p:nvPicPr>
          <p:cNvPr id="8" name="Picture 7" descr="Transmissometry is the measurement of the amount of light that can be transmitted through a stack exhaust. The intensity of light is attenuated by scattering and absorption by PM in the stack exhaust. The amount of attenuation is measured as percent opacity, and is a function of the amount, type, and distribution of PM in the stack gas. ">
            <a:extLst>
              <a:ext uri="{FF2B5EF4-FFF2-40B4-BE49-F238E27FC236}">
                <a16:creationId xmlns:a16="http://schemas.microsoft.com/office/drawing/2014/main" id="{C553C541-9603-4271-9106-8291842D1CF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42308" y="1438276"/>
            <a:ext cx="11107384" cy="4748407"/>
          </a:xfrm>
          <a:prstGeom prst="rect">
            <a:avLst/>
          </a:prstGeom>
          <a:noFill/>
        </p:spPr>
      </p:pic>
      <p:sp>
        <p:nvSpPr>
          <p:cNvPr id="5" name="Slide Number Placeholder 4">
            <a:extLst>
              <a:ext uri="{FF2B5EF4-FFF2-40B4-BE49-F238E27FC236}">
                <a16:creationId xmlns:a16="http://schemas.microsoft.com/office/drawing/2014/main" id="{7C2C2C16-B2FC-4FF9-BBB5-E3DB40BBEEBF}"/>
              </a:ext>
            </a:extLst>
          </p:cNvPr>
          <p:cNvSpPr>
            <a:spLocks noGrp="1"/>
          </p:cNvSpPr>
          <p:nvPr>
            <p:ph type="sldNum" sz="quarter" idx="4"/>
          </p:nvPr>
        </p:nvSpPr>
        <p:spPr>
          <a:xfrm>
            <a:off x="9179694" y="6405885"/>
            <a:ext cx="2743200" cy="365125"/>
          </a:xfrm>
        </p:spPr>
        <p:txBody>
          <a:bodyPr anchor="ctr">
            <a:normAutofit/>
          </a:bodyPr>
          <a:lstStyle/>
          <a:p>
            <a:pPr>
              <a:spcAft>
                <a:spcPts val="600"/>
              </a:spcAft>
            </a:pPr>
            <a:fld id="{9F6A1695-EE1A-47E5-B690-CB114231B8B2}" type="slidenum">
              <a:rPr lang="en-US" smtClean="0"/>
              <a:pPr>
                <a:spcAft>
                  <a:spcPts val="600"/>
                </a:spcAft>
              </a:pPr>
              <a:t>31</a:t>
            </a:fld>
            <a:endParaRPr lang="en-US"/>
          </a:p>
        </p:txBody>
      </p:sp>
    </p:spTree>
    <p:custDataLst>
      <p:tags r:id="rId1"/>
    </p:custDataLst>
    <p:extLst>
      <p:ext uri="{BB962C8B-B14F-4D97-AF65-F5344CB8AC3E}">
        <p14:creationId xmlns:p14="http://schemas.microsoft.com/office/powerpoint/2010/main" val="628798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16CF76-1B9D-40EE-931C-2BA80501D4CC}"/>
              </a:ext>
            </a:extLst>
          </p:cNvPr>
          <p:cNvSpPr>
            <a:spLocks noGrp="1"/>
          </p:cNvSpPr>
          <p:nvPr>
            <p:ph type="title"/>
          </p:nvPr>
        </p:nvSpPr>
        <p:spPr/>
        <p:txBody>
          <a:bodyPr/>
          <a:lstStyle/>
          <a:p>
            <a:r>
              <a:rPr lang="en-US"/>
              <a:t>Double Pass Transmissometer</a:t>
            </a:r>
          </a:p>
        </p:txBody>
      </p:sp>
      <p:pic>
        <p:nvPicPr>
          <p:cNvPr id="4" name="Picture 3" descr="A double pass transmissometer">
            <a:extLst>
              <a:ext uri="{FF2B5EF4-FFF2-40B4-BE49-F238E27FC236}">
                <a16:creationId xmlns:a16="http://schemas.microsoft.com/office/drawing/2014/main" id="{703CF0B2-B107-47CB-897B-37F15B5FB9E7}"/>
              </a:ext>
            </a:extLst>
          </p:cNvPr>
          <p:cNvPicPr>
            <a:picLocks noChangeAspect="1"/>
          </p:cNvPicPr>
          <p:nvPr/>
        </p:nvPicPr>
        <p:blipFill>
          <a:blip r:embed="rId4"/>
          <a:stretch>
            <a:fillRect/>
          </a:stretch>
        </p:blipFill>
        <p:spPr>
          <a:xfrm>
            <a:off x="1389412" y="1269770"/>
            <a:ext cx="8989621" cy="4659319"/>
          </a:xfrm>
          <a:prstGeom prst="rect">
            <a:avLst/>
          </a:prstGeom>
        </p:spPr>
      </p:pic>
      <p:sp>
        <p:nvSpPr>
          <p:cNvPr id="28" name="TextBox 27">
            <a:extLst>
              <a:ext uri="{FF2B5EF4-FFF2-40B4-BE49-F238E27FC236}">
                <a16:creationId xmlns:a16="http://schemas.microsoft.com/office/drawing/2014/main" id="{73E8FE97-D925-4B11-8FD1-27926801B80D}"/>
              </a:ext>
            </a:extLst>
          </p:cNvPr>
          <p:cNvSpPr txBox="1"/>
          <p:nvPr/>
        </p:nvSpPr>
        <p:spPr>
          <a:xfrm>
            <a:off x="1179019" y="5999097"/>
            <a:ext cx="2181401" cy="307777"/>
          </a:xfrm>
          <a:prstGeom prst="rect">
            <a:avLst/>
          </a:prstGeom>
          <a:noFill/>
        </p:spPr>
        <p:txBody>
          <a:bodyPr wrap="square" rtlCol="0">
            <a:spAutoFit/>
          </a:bodyPr>
          <a:lstStyle/>
          <a:p>
            <a:r>
              <a:rPr lang="en-US" sz="1400" i="1">
                <a:latin typeface="Arial Nova" panose="020B0504020202020204" pitchFamily="34" charset="0"/>
              </a:rPr>
              <a:t>Courtesy of Janke 1979</a:t>
            </a:r>
          </a:p>
        </p:txBody>
      </p:sp>
      <p:sp>
        <p:nvSpPr>
          <p:cNvPr id="27" name="Slide Number Placeholder 4">
            <a:extLst>
              <a:ext uri="{FF2B5EF4-FFF2-40B4-BE49-F238E27FC236}">
                <a16:creationId xmlns:a16="http://schemas.microsoft.com/office/drawing/2014/main" id="{532BF2E3-C792-44C0-99BD-CDA8C6D31FB3}"/>
              </a:ext>
            </a:extLst>
          </p:cNvPr>
          <p:cNvSpPr>
            <a:spLocks noGrp="1"/>
          </p:cNvSpPr>
          <p:nvPr>
            <p:ph type="sldNum" sz="quarter" idx="4"/>
          </p:nvPr>
        </p:nvSpPr>
        <p:spPr>
          <a:xfrm>
            <a:off x="9179694" y="6405885"/>
            <a:ext cx="2743200" cy="365125"/>
          </a:xfrm>
        </p:spPr>
        <p:txBody>
          <a:bodyPr/>
          <a:lstStyle/>
          <a:p>
            <a:fld id="{9F6A1695-EE1A-47E5-B690-CB114231B8B2}" type="slidenum">
              <a:rPr lang="en-US" smtClean="0"/>
              <a:t>32</a:t>
            </a:fld>
            <a:endParaRPr lang="en-US"/>
          </a:p>
        </p:txBody>
      </p:sp>
    </p:spTree>
    <p:custDataLst>
      <p:tags r:id="rId1"/>
    </p:custDataLst>
    <p:extLst>
      <p:ext uri="{BB962C8B-B14F-4D97-AF65-F5344CB8AC3E}">
        <p14:creationId xmlns:p14="http://schemas.microsoft.com/office/powerpoint/2010/main" val="14587627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A83EC66-8E1D-4919-A255-CEBADDA5E138}"/>
              </a:ext>
            </a:extLst>
          </p:cNvPr>
          <p:cNvSpPr>
            <a:spLocks noGrp="1"/>
          </p:cNvSpPr>
          <p:nvPr>
            <p:ph type="title"/>
          </p:nvPr>
        </p:nvSpPr>
        <p:spPr/>
        <p:txBody>
          <a:bodyPr/>
          <a:lstStyle/>
          <a:p>
            <a:r>
              <a:rPr lang="en-US"/>
              <a:t>Double Pass Transmissometer (Cont’d)</a:t>
            </a:r>
          </a:p>
        </p:txBody>
      </p:sp>
      <p:pic>
        <p:nvPicPr>
          <p:cNvPr id="3" name="Picture 2" descr="A double pass transmissometer">
            <a:extLst>
              <a:ext uri="{FF2B5EF4-FFF2-40B4-BE49-F238E27FC236}">
                <a16:creationId xmlns:a16="http://schemas.microsoft.com/office/drawing/2014/main" id="{605CA0BD-F42C-49E2-B8A2-F0E1619720AB}"/>
              </a:ext>
            </a:extLst>
          </p:cNvPr>
          <p:cNvPicPr>
            <a:picLocks noChangeAspect="1"/>
          </p:cNvPicPr>
          <p:nvPr/>
        </p:nvPicPr>
        <p:blipFill>
          <a:blip r:embed="rId4"/>
          <a:stretch>
            <a:fillRect/>
          </a:stretch>
        </p:blipFill>
        <p:spPr>
          <a:xfrm>
            <a:off x="1625463" y="1290246"/>
            <a:ext cx="8419761" cy="4594436"/>
          </a:xfrm>
          <a:prstGeom prst="rect">
            <a:avLst/>
          </a:prstGeom>
        </p:spPr>
      </p:pic>
      <p:sp>
        <p:nvSpPr>
          <p:cNvPr id="15" name="TextBox 14">
            <a:extLst>
              <a:ext uri="{FF2B5EF4-FFF2-40B4-BE49-F238E27FC236}">
                <a16:creationId xmlns:a16="http://schemas.microsoft.com/office/drawing/2014/main" id="{FE7944E6-928F-4F83-9DD2-A7F1AA3CFA20}"/>
              </a:ext>
            </a:extLst>
          </p:cNvPr>
          <p:cNvSpPr txBox="1"/>
          <p:nvPr/>
        </p:nvSpPr>
        <p:spPr>
          <a:xfrm>
            <a:off x="1179019" y="5999097"/>
            <a:ext cx="2181401" cy="307777"/>
          </a:xfrm>
          <a:prstGeom prst="rect">
            <a:avLst/>
          </a:prstGeom>
          <a:noFill/>
        </p:spPr>
        <p:txBody>
          <a:bodyPr wrap="square" rtlCol="0">
            <a:spAutoFit/>
          </a:bodyPr>
          <a:lstStyle/>
          <a:p>
            <a:r>
              <a:rPr lang="en-US" sz="1400" i="1">
                <a:latin typeface="Arial Nova" panose="020B0504020202020204" pitchFamily="34" charset="0"/>
              </a:rPr>
              <a:t>Courtesy of Janke 1984</a:t>
            </a:r>
          </a:p>
        </p:txBody>
      </p:sp>
      <p:sp>
        <p:nvSpPr>
          <p:cNvPr id="5" name="Slide Number Placeholder 4">
            <a:extLst>
              <a:ext uri="{FF2B5EF4-FFF2-40B4-BE49-F238E27FC236}">
                <a16:creationId xmlns:a16="http://schemas.microsoft.com/office/drawing/2014/main" id="{3038262A-EBB7-4B27-9346-9560F1CEA2C8}"/>
              </a:ext>
            </a:extLst>
          </p:cNvPr>
          <p:cNvSpPr>
            <a:spLocks noGrp="1"/>
          </p:cNvSpPr>
          <p:nvPr>
            <p:ph type="sldNum" sz="quarter" idx="4"/>
          </p:nvPr>
        </p:nvSpPr>
        <p:spPr/>
        <p:txBody>
          <a:bodyPr/>
          <a:lstStyle/>
          <a:p>
            <a:fld id="{9F6A1695-EE1A-47E5-B690-CB114231B8B2}" type="slidenum">
              <a:rPr lang="en-US" smtClean="0"/>
              <a:t>33</a:t>
            </a:fld>
            <a:endParaRPr lang="en-US"/>
          </a:p>
        </p:txBody>
      </p:sp>
    </p:spTree>
    <p:custDataLst>
      <p:tags r:id="rId1"/>
    </p:custDataLst>
    <p:extLst>
      <p:ext uri="{BB962C8B-B14F-4D97-AF65-F5344CB8AC3E}">
        <p14:creationId xmlns:p14="http://schemas.microsoft.com/office/powerpoint/2010/main" val="34594294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60301784-DF0E-42C4-981C-B6BB4CE88D42}"/>
              </a:ext>
            </a:extLst>
          </p:cNvPr>
          <p:cNvSpPr>
            <a:spLocks noGrp="1"/>
          </p:cNvSpPr>
          <p:nvPr>
            <p:ph type="title" idx="4294967295"/>
          </p:nvPr>
        </p:nvSpPr>
        <p:spPr>
          <a:xfrm>
            <a:off x="535806" y="4479953"/>
            <a:ext cx="11656194" cy="753642"/>
          </a:xfrm>
        </p:spPr>
        <p:txBody>
          <a:bodyPr/>
          <a:lstStyle/>
          <a:p>
            <a:r>
              <a:rPr lang="en-US">
                <a:solidFill>
                  <a:schemeClr val="bg1"/>
                </a:solidFill>
              </a:rPr>
              <a:t>1. Let’s Test Your Knowledge!</a:t>
            </a:r>
          </a:p>
        </p:txBody>
      </p:sp>
      <p:sp>
        <p:nvSpPr>
          <p:cNvPr id="2" name="Slide Number Placeholder 4">
            <a:extLst>
              <a:ext uri="{FF2B5EF4-FFF2-40B4-BE49-F238E27FC236}">
                <a16:creationId xmlns:a16="http://schemas.microsoft.com/office/drawing/2014/main" id="{2F0E2579-4F7C-47BB-8A4D-1332F40E4EEC}"/>
              </a:ext>
            </a:extLst>
          </p:cNvPr>
          <p:cNvSpPr txBox="1">
            <a:spLocks/>
          </p:cNvSpPr>
          <p:nvPr/>
        </p:nvSpPr>
        <p:spPr>
          <a:xfrm>
            <a:off x="9179694" y="6405885"/>
            <a:ext cx="2743200"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9F6A1695-EE1A-47E5-B690-CB114231B8B2}" type="slidenum">
              <a:rPr lang="en-US" sz="1200" smtClean="0">
                <a:latin typeface="Arial Nova" panose="020B0504020202020204" pitchFamily="34" charset="0"/>
              </a:rPr>
              <a:pPr algn="r"/>
              <a:t>34</a:t>
            </a:fld>
            <a:endParaRPr lang="en-US" sz="1200">
              <a:latin typeface="Arial Nova" panose="020B0504020202020204" pitchFamily="34" charset="0"/>
            </a:endParaRPr>
          </a:p>
        </p:txBody>
      </p:sp>
    </p:spTree>
    <p:custDataLst>
      <p:tags r:id="rId1"/>
    </p:custDataLst>
    <p:extLst>
      <p:ext uri="{BB962C8B-B14F-4D97-AF65-F5344CB8AC3E}">
        <p14:creationId xmlns:p14="http://schemas.microsoft.com/office/powerpoint/2010/main" val="3327055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34BA1B-0685-40DC-B132-A9EFB743578F}"/>
              </a:ext>
            </a:extLst>
          </p:cNvPr>
          <p:cNvSpPr>
            <a:spLocks noGrp="1"/>
          </p:cNvSpPr>
          <p:nvPr>
            <p:ph type="title" idx="4294967295"/>
          </p:nvPr>
        </p:nvSpPr>
        <p:spPr>
          <a:xfrm>
            <a:off x="4547256" y="96801"/>
            <a:ext cx="7644744" cy="753642"/>
          </a:xfrm>
        </p:spPr>
        <p:txBody>
          <a:bodyPr/>
          <a:lstStyle/>
          <a:p>
            <a:pPr algn="ctr">
              <a:lnSpc>
                <a:spcPct val="90000"/>
              </a:lnSpc>
            </a:pPr>
            <a:r>
              <a:rPr lang="en-US" sz="3600">
                <a:solidFill>
                  <a:srgbClr val="0070C0"/>
                </a:solidFill>
              </a:rPr>
              <a:t>PS-1 and Procedure 3</a:t>
            </a:r>
          </a:p>
        </p:txBody>
      </p:sp>
      <p:sp>
        <p:nvSpPr>
          <p:cNvPr id="15" name="Title 1">
            <a:extLst>
              <a:ext uri="{FF2B5EF4-FFF2-40B4-BE49-F238E27FC236}">
                <a16:creationId xmlns:a16="http://schemas.microsoft.com/office/drawing/2014/main" id="{7CEB2399-8492-49B0-9CF8-BC3FFDC68204}"/>
              </a:ext>
            </a:extLst>
          </p:cNvPr>
          <p:cNvSpPr txBox="1">
            <a:spLocks/>
          </p:cNvSpPr>
          <p:nvPr/>
        </p:nvSpPr>
        <p:spPr>
          <a:xfrm>
            <a:off x="4725732" y="883119"/>
            <a:ext cx="7149292" cy="824698"/>
          </a:xfrm>
          <a:prstGeom prst="rect">
            <a:avLst/>
          </a:prstGeom>
        </p:spPr>
        <p:txBody>
          <a:bodyPr anchor="t">
            <a:noAutofit/>
          </a:bodyPr>
          <a:lstStyle>
            <a:lvl1pPr algn="l" defTabSz="914400" rtl="0" eaLnBrk="1" latinLnBrk="0" hangingPunct="1">
              <a:spcBef>
                <a:spcPct val="0"/>
              </a:spcBef>
              <a:buNone/>
              <a:defRPr sz="4600" b="1" kern="1200">
                <a:solidFill>
                  <a:schemeClr val="tx1"/>
                </a:solidFill>
                <a:latin typeface="Arial Nova" panose="020B0504020202020204" pitchFamily="34" charset="0"/>
                <a:ea typeface="+mj-ea"/>
                <a:cs typeface="+mj-cs"/>
              </a:defRPr>
            </a:lvl1pPr>
          </a:lstStyle>
          <a:p>
            <a:pPr marL="457200" indent="-457200">
              <a:lnSpc>
                <a:spcPct val="90000"/>
              </a:lnSpc>
              <a:buFont typeface="+mj-lt"/>
              <a:buAutoNum type="arabicPeriod"/>
            </a:pPr>
            <a:r>
              <a:rPr lang="en-US" sz="2200" b="0">
                <a:solidFill>
                  <a:srgbClr val="000000"/>
                </a:solidFill>
              </a:rPr>
              <a:t>What are the requirements of the CD test under PS-1? </a:t>
            </a:r>
          </a:p>
          <a:p>
            <a:pPr marL="457200" indent="-457200">
              <a:lnSpc>
                <a:spcPct val="90000"/>
              </a:lnSpc>
              <a:buFont typeface="+mj-lt"/>
              <a:buAutoNum type="arabicPeriod"/>
            </a:pPr>
            <a:endParaRPr lang="en-US" sz="2400" b="0">
              <a:solidFill>
                <a:srgbClr val="000000"/>
              </a:solidFill>
            </a:endParaRPr>
          </a:p>
          <a:p>
            <a:pPr marL="457200" indent="-457200">
              <a:lnSpc>
                <a:spcPct val="90000"/>
              </a:lnSpc>
              <a:buFont typeface="+mj-lt"/>
              <a:buAutoNum type="arabicPeriod"/>
            </a:pPr>
            <a:endParaRPr lang="en-US" sz="2400" b="0">
              <a:solidFill>
                <a:srgbClr val="000000"/>
              </a:solidFill>
            </a:endParaRPr>
          </a:p>
        </p:txBody>
      </p:sp>
      <p:sp>
        <p:nvSpPr>
          <p:cNvPr id="3" name="Rectangle: Rounded Corners 2">
            <a:extLst>
              <a:ext uri="{FF2B5EF4-FFF2-40B4-BE49-F238E27FC236}">
                <a16:creationId xmlns:a16="http://schemas.microsoft.com/office/drawing/2014/main" id="{BCF2D9D1-1C55-4E13-B7F2-318B0FCCB55F}"/>
              </a:ext>
            </a:extLst>
          </p:cNvPr>
          <p:cNvSpPr/>
          <p:nvPr/>
        </p:nvSpPr>
        <p:spPr>
          <a:xfrm>
            <a:off x="6813577" y="1631345"/>
            <a:ext cx="2494766" cy="510537"/>
          </a:xfrm>
          <a:prstGeom prst="round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sz="2000" b="1">
                <a:latin typeface="Arial Nova" panose="020B0504020202020204" pitchFamily="34" charset="0"/>
              </a:rPr>
              <a:t>Check Answer</a:t>
            </a:r>
          </a:p>
        </p:txBody>
      </p:sp>
      <p:sp>
        <p:nvSpPr>
          <p:cNvPr id="25" name="Rectangle 24">
            <a:extLst>
              <a:ext uri="{FF2B5EF4-FFF2-40B4-BE49-F238E27FC236}">
                <a16:creationId xmlns:a16="http://schemas.microsoft.com/office/drawing/2014/main" id="{6D2DAAE6-0E57-409C-B444-BA16931297A5}"/>
              </a:ext>
            </a:extLst>
          </p:cNvPr>
          <p:cNvSpPr/>
          <p:nvPr/>
        </p:nvSpPr>
        <p:spPr>
          <a:xfrm>
            <a:off x="367564" y="963146"/>
            <a:ext cx="3864014" cy="56271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nSpc>
                <a:spcPct val="90000"/>
              </a:lnSpc>
            </a:pPr>
            <a:r>
              <a:rPr lang="en-US" sz="2400">
                <a:solidFill>
                  <a:schemeClr val="tx2"/>
                </a:solidFill>
                <a:latin typeface="Arial Nova" panose="020B0504020202020204" pitchFamily="34" charset="0"/>
              </a:rPr>
              <a:t>1. Procedures for performing drift checks must include both zero and upscale drift and the status indicators check. </a:t>
            </a:r>
          </a:p>
        </p:txBody>
      </p:sp>
      <p:sp>
        <p:nvSpPr>
          <p:cNvPr id="20" name="Title 1">
            <a:extLst>
              <a:ext uri="{FF2B5EF4-FFF2-40B4-BE49-F238E27FC236}">
                <a16:creationId xmlns:a16="http://schemas.microsoft.com/office/drawing/2014/main" id="{C723D17F-AAF2-44FC-A320-A74EC4EC254D}"/>
              </a:ext>
            </a:extLst>
          </p:cNvPr>
          <p:cNvSpPr txBox="1">
            <a:spLocks/>
          </p:cNvSpPr>
          <p:nvPr/>
        </p:nvSpPr>
        <p:spPr>
          <a:xfrm>
            <a:off x="4846543" y="2474811"/>
            <a:ext cx="6857603" cy="650354"/>
          </a:xfrm>
          <a:prstGeom prst="rect">
            <a:avLst/>
          </a:prstGeom>
        </p:spPr>
        <p:txBody>
          <a:bodyPr anchor="t">
            <a:noAutofit/>
          </a:bodyPr>
          <a:lstStyle>
            <a:lvl1pPr algn="l" defTabSz="914400" rtl="0" eaLnBrk="1" latinLnBrk="0" hangingPunct="1">
              <a:spcBef>
                <a:spcPct val="0"/>
              </a:spcBef>
              <a:buNone/>
              <a:defRPr sz="4600" b="1" kern="1200">
                <a:solidFill>
                  <a:schemeClr val="tx1"/>
                </a:solidFill>
                <a:latin typeface="Arial Nova" panose="020B0504020202020204" pitchFamily="34" charset="0"/>
                <a:ea typeface="+mj-ea"/>
                <a:cs typeface="+mj-cs"/>
              </a:defRPr>
            </a:lvl1pPr>
          </a:lstStyle>
          <a:p>
            <a:pPr>
              <a:lnSpc>
                <a:spcPct val="90000"/>
              </a:lnSpc>
            </a:pPr>
            <a:r>
              <a:rPr lang="en-US" sz="2200" b="0">
                <a:solidFill>
                  <a:srgbClr val="000000"/>
                </a:solidFill>
              </a:rPr>
              <a:t>2. How is system response time determined?</a:t>
            </a:r>
          </a:p>
          <a:p>
            <a:pPr>
              <a:lnSpc>
                <a:spcPct val="90000"/>
              </a:lnSpc>
            </a:pPr>
            <a:endParaRPr lang="en-US" sz="2200" b="0">
              <a:solidFill>
                <a:srgbClr val="000000"/>
              </a:solidFill>
            </a:endParaRPr>
          </a:p>
          <a:p>
            <a:pPr marL="457200" indent="-457200">
              <a:lnSpc>
                <a:spcPct val="90000"/>
              </a:lnSpc>
              <a:buFont typeface="+mj-lt"/>
              <a:buAutoNum type="arabicPeriod"/>
            </a:pPr>
            <a:endParaRPr lang="en-US" sz="2200" b="0">
              <a:solidFill>
                <a:srgbClr val="000000"/>
              </a:solidFill>
            </a:endParaRPr>
          </a:p>
        </p:txBody>
      </p:sp>
      <p:sp>
        <p:nvSpPr>
          <p:cNvPr id="23" name="Rectangle: Rounded Corners 22">
            <a:extLst>
              <a:ext uri="{FF2B5EF4-FFF2-40B4-BE49-F238E27FC236}">
                <a16:creationId xmlns:a16="http://schemas.microsoft.com/office/drawing/2014/main" id="{81720820-491C-4E84-9D23-2D13357928A7}"/>
              </a:ext>
            </a:extLst>
          </p:cNvPr>
          <p:cNvSpPr/>
          <p:nvPr/>
        </p:nvSpPr>
        <p:spPr>
          <a:xfrm>
            <a:off x="6813577" y="3049156"/>
            <a:ext cx="2494766" cy="510537"/>
          </a:xfrm>
          <a:prstGeom prst="round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sz="2000" b="1">
                <a:latin typeface="Arial Nova" panose="020B0504020202020204" pitchFamily="34" charset="0"/>
              </a:rPr>
              <a:t>Check Answer</a:t>
            </a:r>
          </a:p>
        </p:txBody>
      </p:sp>
      <p:sp>
        <p:nvSpPr>
          <p:cNvPr id="21" name="Rectangle 20">
            <a:extLst>
              <a:ext uri="{FF2B5EF4-FFF2-40B4-BE49-F238E27FC236}">
                <a16:creationId xmlns:a16="http://schemas.microsoft.com/office/drawing/2014/main" id="{3DED1241-74B3-4716-9ABE-76C243CDC3C0}"/>
              </a:ext>
            </a:extLst>
          </p:cNvPr>
          <p:cNvSpPr/>
          <p:nvPr/>
        </p:nvSpPr>
        <p:spPr>
          <a:xfrm>
            <a:off x="298906" y="963146"/>
            <a:ext cx="3864014" cy="56271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nSpc>
                <a:spcPct val="90000"/>
              </a:lnSpc>
            </a:pPr>
            <a:r>
              <a:rPr lang="en-US" sz="2400">
                <a:solidFill>
                  <a:schemeClr val="tx2"/>
                </a:solidFill>
                <a:latin typeface="Arial Nova" panose="020B0504020202020204" pitchFamily="34" charset="0"/>
              </a:rPr>
              <a:t>2. System response time is determined by measuring the amount of time needed for a 95% step change in the COMS data recorder.</a:t>
            </a:r>
          </a:p>
          <a:p>
            <a:pPr>
              <a:lnSpc>
                <a:spcPct val="90000"/>
              </a:lnSpc>
            </a:pPr>
            <a:r>
              <a:rPr lang="en-US" sz="2400">
                <a:solidFill>
                  <a:srgbClr val="000000"/>
                </a:solidFill>
                <a:latin typeface="Arial Nova" panose="020B0504020202020204" pitchFamily="34" charset="0"/>
              </a:rPr>
              <a:t> </a:t>
            </a:r>
          </a:p>
        </p:txBody>
      </p:sp>
      <p:sp>
        <p:nvSpPr>
          <p:cNvPr id="22" name="Title 1">
            <a:extLst>
              <a:ext uri="{FF2B5EF4-FFF2-40B4-BE49-F238E27FC236}">
                <a16:creationId xmlns:a16="http://schemas.microsoft.com/office/drawing/2014/main" id="{47D404FD-C185-4E7C-92C7-ACD30782BBF4}"/>
              </a:ext>
            </a:extLst>
          </p:cNvPr>
          <p:cNvSpPr txBox="1">
            <a:spLocks/>
          </p:cNvSpPr>
          <p:nvPr/>
        </p:nvSpPr>
        <p:spPr>
          <a:xfrm>
            <a:off x="4868216" y="3857214"/>
            <a:ext cx="7323784" cy="650354"/>
          </a:xfrm>
          <a:prstGeom prst="rect">
            <a:avLst/>
          </a:prstGeom>
        </p:spPr>
        <p:txBody>
          <a:bodyPr anchor="t">
            <a:noAutofit/>
          </a:bodyPr>
          <a:lstStyle>
            <a:lvl1pPr algn="l" defTabSz="914400" rtl="0" eaLnBrk="1" latinLnBrk="0" hangingPunct="1">
              <a:spcBef>
                <a:spcPct val="0"/>
              </a:spcBef>
              <a:buNone/>
              <a:defRPr sz="4600" b="1" kern="1200">
                <a:solidFill>
                  <a:schemeClr val="tx1"/>
                </a:solidFill>
                <a:latin typeface="Arial Nova" panose="020B0504020202020204" pitchFamily="34" charset="0"/>
                <a:ea typeface="+mj-ea"/>
                <a:cs typeface="+mj-cs"/>
              </a:defRPr>
            </a:lvl1pPr>
          </a:lstStyle>
          <a:p>
            <a:pPr>
              <a:lnSpc>
                <a:spcPct val="90000"/>
              </a:lnSpc>
            </a:pPr>
            <a:r>
              <a:rPr lang="en-US" sz="2200" b="0">
                <a:solidFill>
                  <a:srgbClr val="000000"/>
                </a:solidFill>
              </a:rPr>
              <a:t>3. What is the OOC period for each audit in procedure 3?</a:t>
            </a:r>
          </a:p>
        </p:txBody>
      </p:sp>
      <p:sp>
        <p:nvSpPr>
          <p:cNvPr id="24" name="Rectangle: Rounded Corners 23">
            <a:extLst>
              <a:ext uri="{FF2B5EF4-FFF2-40B4-BE49-F238E27FC236}">
                <a16:creationId xmlns:a16="http://schemas.microsoft.com/office/drawing/2014/main" id="{5F2F7B94-7ED2-4E52-89D6-1C4FC97D509C}"/>
              </a:ext>
            </a:extLst>
          </p:cNvPr>
          <p:cNvSpPr/>
          <p:nvPr/>
        </p:nvSpPr>
        <p:spPr>
          <a:xfrm>
            <a:off x="6813577" y="4430946"/>
            <a:ext cx="2494766" cy="510537"/>
          </a:xfrm>
          <a:prstGeom prst="round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sz="2000" b="1">
                <a:latin typeface="Arial Nova" panose="020B0504020202020204" pitchFamily="34" charset="0"/>
              </a:rPr>
              <a:t>Check Answer</a:t>
            </a:r>
          </a:p>
        </p:txBody>
      </p:sp>
      <p:sp>
        <p:nvSpPr>
          <p:cNvPr id="26" name="Rectangle 25">
            <a:extLst>
              <a:ext uri="{FF2B5EF4-FFF2-40B4-BE49-F238E27FC236}">
                <a16:creationId xmlns:a16="http://schemas.microsoft.com/office/drawing/2014/main" id="{A39E4875-44B5-4877-84D3-10418831D205}"/>
              </a:ext>
            </a:extLst>
          </p:cNvPr>
          <p:cNvSpPr/>
          <p:nvPr/>
        </p:nvSpPr>
        <p:spPr>
          <a:xfrm>
            <a:off x="364024" y="963146"/>
            <a:ext cx="3864014" cy="56271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US" sz="1900">
                <a:solidFill>
                  <a:srgbClr val="000000"/>
                </a:solidFill>
                <a:latin typeface="Arial Nova" panose="020B0504020202020204" pitchFamily="34" charset="0"/>
              </a:rPr>
              <a:t>3. Daily Audit - if the zero drift check or upscale drift check exceeds twice the applicable drift specification in PS-1 for any one day</a:t>
            </a:r>
          </a:p>
          <a:p>
            <a:r>
              <a:rPr lang="en-US" sz="1900">
                <a:solidFill>
                  <a:srgbClr val="000000"/>
                </a:solidFill>
                <a:latin typeface="Arial Nova" panose="020B0504020202020204" pitchFamily="34" charset="0"/>
              </a:rPr>
              <a:t> </a:t>
            </a:r>
          </a:p>
          <a:p>
            <a:r>
              <a:rPr lang="en-US" sz="1900">
                <a:solidFill>
                  <a:srgbClr val="000000"/>
                </a:solidFill>
                <a:latin typeface="Arial Nova" panose="020B0504020202020204" pitchFamily="34" charset="0"/>
              </a:rPr>
              <a:t>Quarterly audit - if:</a:t>
            </a:r>
          </a:p>
          <a:p>
            <a:pPr marL="800100" lvl="1" indent="-342900">
              <a:buFont typeface="Arial" panose="020B0604020202020204" pitchFamily="34" charset="0"/>
              <a:buChar char="•"/>
            </a:pPr>
            <a:r>
              <a:rPr lang="en-US" sz="1900">
                <a:solidFill>
                  <a:srgbClr val="000000"/>
                </a:solidFill>
                <a:latin typeface="Arial Nova" panose="020B0504020202020204" pitchFamily="34" charset="0"/>
              </a:rPr>
              <a:t>The optical alignment indicator does not show proper alignment,</a:t>
            </a:r>
          </a:p>
          <a:p>
            <a:pPr marL="800100" lvl="1" indent="-342900">
              <a:buFont typeface="Arial" panose="020B0604020202020204" pitchFamily="34" charset="0"/>
              <a:buChar char="•"/>
            </a:pPr>
            <a:r>
              <a:rPr lang="en-US" sz="1900">
                <a:solidFill>
                  <a:srgbClr val="000000"/>
                </a:solidFill>
                <a:latin typeface="Arial Nova" panose="020B0504020202020204" pitchFamily="34" charset="0"/>
              </a:rPr>
              <a:t>The zero compensation exceeds 4% opacity, or</a:t>
            </a:r>
          </a:p>
          <a:p>
            <a:pPr marL="800100" lvl="1" indent="-342900">
              <a:buFont typeface="Arial" panose="020B0604020202020204" pitchFamily="34" charset="0"/>
              <a:buChar char="•"/>
            </a:pPr>
            <a:r>
              <a:rPr lang="en-US" sz="1900">
                <a:solidFill>
                  <a:srgbClr val="000000"/>
                </a:solidFill>
                <a:latin typeface="Arial Nova" panose="020B0504020202020204" pitchFamily="34" charset="0"/>
              </a:rPr>
              <a:t>The CE exceeds 3% opacity</a:t>
            </a:r>
          </a:p>
          <a:p>
            <a:r>
              <a:rPr lang="en-US" sz="1900">
                <a:solidFill>
                  <a:srgbClr val="000000"/>
                </a:solidFill>
                <a:latin typeface="Arial Nova" panose="020B0504020202020204" pitchFamily="34" charset="0"/>
              </a:rPr>
              <a:t> </a:t>
            </a:r>
          </a:p>
          <a:p>
            <a:r>
              <a:rPr lang="en-US" sz="1900">
                <a:solidFill>
                  <a:srgbClr val="000000"/>
                </a:solidFill>
                <a:latin typeface="Arial Nova" panose="020B0504020202020204" pitchFamily="34" charset="0"/>
              </a:rPr>
              <a:t>Annual audit - if the zero-alignment error exceeds 2% opacity.</a:t>
            </a:r>
          </a:p>
          <a:p>
            <a:pPr>
              <a:lnSpc>
                <a:spcPct val="90000"/>
              </a:lnSpc>
            </a:pPr>
            <a:r>
              <a:rPr lang="en-US" sz="1900">
                <a:solidFill>
                  <a:srgbClr val="000000"/>
                </a:solidFill>
                <a:latin typeface="Arial Nova" panose="020B0504020202020204" pitchFamily="34" charset="0"/>
              </a:rPr>
              <a:t> </a:t>
            </a:r>
          </a:p>
        </p:txBody>
      </p:sp>
      <p:sp>
        <p:nvSpPr>
          <p:cNvPr id="28" name="Title 1">
            <a:extLst>
              <a:ext uri="{FF2B5EF4-FFF2-40B4-BE49-F238E27FC236}">
                <a16:creationId xmlns:a16="http://schemas.microsoft.com/office/drawing/2014/main" id="{7E93B08F-56C8-4980-B9A6-DF1F18BB8523}"/>
              </a:ext>
            </a:extLst>
          </p:cNvPr>
          <p:cNvSpPr txBox="1">
            <a:spLocks/>
          </p:cNvSpPr>
          <p:nvPr/>
        </p:nvSpPr>
        <p:spPr>
          <a:xfrm>
            <a:off x="4926724" y="5218303"/>
            <a:ext cx="7032276" cy="881584"/>
          </a:xfrm>
          <a:prstGeom prst="rect">
            <a:avLst/>
          </a:prstGeom>
        </p:spPr>
        <p:txBody>
          <a:bodyPr anchor="t">
            <a:noAutofit/>
          </a:bodyPr>
          <a:lstStyle>
            <a:lvl1pPr algn="l" defTabSz="914400" rtl="0" eaLnBrk="1" latinLnBrk="0" hangingPunct="1">
              <a:spcBef>
                <a:spcPct val="0"/>
              </a:spcBef>
              <a:buNone/>
              <a:defRPr sz="4600" b="1" kern="1200">
                <a:solidFill>
                  <a:schemeClr val="tx1"/>
                </a:solidFill>
                <a:latin typeface="Arial Nova" panose="020B0504020202020204" pitchFamily="34" charset="0"/>
                <a:ea typeface="+mj-ea"/>
                <a:cs typeface="+mj-cs"/>
              </a:defRPr>
            </a:lvl1pPr>
          </a:lstStyle>
          <a:p>
            <a:pPr>
              <a:lnSpc>
                <a:spcPct val="90000"/>
              </a:lnSpc>
            </a:pPr>
            <a:r>
              <a:rPr lang="en-US" sz="2200" b="0">
                <a:solidFill>
                  <a:srgbClr val="000000"/>
                </a:solidFill>
              </a:rPr>
              <a:t>4. What are the responsibilities of the opacity monitor manufacturer?</a:t>
            </a:r>
          </a:p>
          <a:p>
            <a:pPr>
              <a:lnSpc>
                <a:spcPct val="90000"/>
              </a:lnSpc>
            </a:pPr>
            <a:endParaRPr lang="en-US" sz="2200" b="0">
              <a:solidFill>
                <a:srgbClr val="000000"/>
              </a:solidFill>
            </a:endParaRPr>
          </a:p>
          <a:p>
            <a:pPr marL="457200" indent="-457200">
              <a:lnSpc>
                <a:spcPct val="90000"/>
              </a:lnSpc>
              <a:buFont typeface="+mj-lt"/>
              <a:buAutoNum type="arabicPeriod"/>
            </a:pPr>
            <a:endParaRPr lang="en-US" sz="2200" b="0">
              <a:solidFill>
                <a:srgbClr val="000000"/>
              </a:solidFill>
            </a:endParaRPr>
          </a:p>
        </p:txBody>
      </p:sp>
      <p:sp>
        <p:nvSpPr>
          <p:cNvPr id="30" name="Rectangle: Rounded Corners 29">
            <a:extLst>
              <a:ext uri="{FF2B5EF4-FFF2-40B4-BE49-F238E27FC236}">
                <a16:creationId xmlns:a16="http://schemas.microsoft.com/office/drawing/2014/main" id="{5165BB20-CF07-4770-814F-6169E4EE757B}"/>
              </a:ext>
            </a:extLst>
          </p:cNvPr>
          <p:cNvSpPr/>
          <p:nvPr/>
        </p:nvSpPr>
        <p:spPr>
          <a:xfrm>
            <a:off x="6813577" y="5895348"/>
            <a:ext cx="2494766" cy="510537"/>
          </a:xfrm>
          <a:prstGeom prst="round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sz="2000" b="1">
                <a:latin typeface="Arial Nova" panose="020B0504020202020204" pitchFamily="34" charset="0"/>
              </a:rPr>
              <a:t>Check Answer</a:t>
            </a:r>
          </a:p>
        </p:txBody>
      </p:sp>
      <p:sp>
        <p:nvSpPr>
          <p:cNvPr id="29" name="Rectangle 28">
            <a:extLst>
              <a:ext uri="{FF2B5EF4-FFF2-40B4-BE49-F238E27FC236}">
                <a16:creationId xmlns:a16="http://schemas.microsoft.com/office/drawing/2014/main" id="{7298AFB7-5B97-4881-AA70-F232DFB6F9E4}"/>
              </a:ext>
            </a:extLst>
          </p:cNvPr>
          <p:cNvSpPr/>
          <p:nvPr/>
        </p:nvSpPr>
        <p:spPr>
          <a:xfrm>
            <a:off x="364024" y="963146"/>
            <a:ext cx="3864014" cy="541441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nSpc>
                <a:spcPct val="90000"/>
              </a:lnSpc>
            </a:pPr>
            <a:r>
              <a:rPr lang="en-US" sz="2400">
                <a:solidFill>
                  <a:schemeClr val="tx2"/>
                </a:solidFill>
                <a:latin typeface="Arial Nova" panose="020B0504020202020204" pitchFamily="34" charset="0"/>
              </a:rPr>
              <a:t>4. Opacity manufacturers must comply with a comprehensive series of design and performance specifications and test procedures to certify opacity monitoring equipment before shipment to the end user.</a:t>
            </a:r>
          </a:p>
        </p:txBody>
      </p:sp>
      <p:sp>
        <p:nvSpPr>
          <p:cNvPr id="18" name="Slide Number Placeholder 4">
            <a:extLst>
              <a:ext uri="{FF2B5EF4-FFF2-40B4-BE49-F238E27FC236}">
                <a16:creationId xmlns:a16="http://schemas.microsoft.com/office/drawing/2014/main" id="{F1CD8E96-958D-4088-BDE7-404765455B61}"/>
              </a:ext>
            </a:extLst>
          </p:cNvPr>
          <p:cNvSpPr>
            <a:spLocks noGrp="1"/>
          </p:cNvSpPr>
          <p:nvPr>
            <p:ph type="sldNum" sz="quarter" idx="4"/>
          </p:nvPr>
        </p:nvSpPr>
        <p:spPr>
          <a:xfrm>
            <a:off x="9179694" y="6405885"/>
            <a:ext cx="2743200" cy="365125"/>
          </a:xfrm>
        </p:spPr>
        <p:txBody>
          <a:bodyPr/>
          <a:lstStyle/>
          <a:p>
            <a:fld id="{9F6A1695-EE1A-47E5-B690-CB114231B8B2}" type="slidenum">
              <a:rPr lang="en-US" smtClean="0"/>
              <a:t>35</a:t>
            </a:fld>
            <a:endParaRPr lang="en-US"/>
          </a:p>
        </p:txBody>
      </p:sp>
    </p:spTree>
    <p:custDataLst>
      <p:tags r:id="rId1"/>
    </p:custDataLst>
    <p:extLst>
      <p:ext uri="{BB962C8B-B14F-4D97-AF65-F5344CB8AC3E}">
        <p14:creationId xmlns:p14="http://schemas.microsoft.com/office/powerpoint/2010/main" val="900108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mph" presetSubtype="1" nodeType="clickEffect">
                                  <p:stCondLst>
                                    <p:cond delay="0"/>
                                  </p:stCondLst>
                                  <p:childTnLst>
                                    <p:set>
                                      <p:cBhvr>
                                        <p:cTn id="6" dur="indefinite"/>
                                        <p:tgtEl>
                                          <p:spTgt spid="3"/>
                                        </p:tgtEl>
                                        <p:attrNameLst>
                                          <p:attrName>fillcolor</p:attrName>
                                        </p:attrNameLst>
                                      </p:cBhvr>
                                      <p:to>
                                        <p:clrVal>
                                          <a:schemeClr val="accent1"/>
                                        </p:clrVal>
                                      </p:to>
                                    </p:set>
                                    <p:set>
                                      <p:cBhvr>
                                        <p:cTn id="7" dur="indefinite"/>
                                        <p:tgtEl>
                                          <p:spTgt spid="3"/>
                                        </p:tgtEl>
                                        <p:attrNameLst>
                                          <p:attrName>fill.type</p:attrName>
                                        </p:attrNameLst>
                                      </p:cBhvr>
                                      <p:to>
                                        <p:strVal val="solid"/>
                                      </p:to>
                                    </p:set>
                                    <p:set>
                                      <p:cBhvr>
                                        <p:cTn id="8" dur="indefinite"/>
                                        <p:tgtEl>
                                          <p:spTgt spid="3"/>
                                        </p:tgtEl>
                                        <p:attrNameLst>
                                          <p:attrName>fill.on</p:attrName>
                                        </p:attrNameLst>
                                      </p:cBhvr>
                                      <p:to>
                                        <p:strVal val="true"/>
                                      </p:to>
                                    </p:set>
                                  </p:childTnLst>
                                </p:cTn>
                              </p:par>
                              <p:par>
                                <p:cTn id="9" presetID="53" presetClass="entr" presetSubtype="16" fill="hold" grpId="0" nodeType="withEffect">
                                  <p:stCondLst>
                                    <p:cond delay="0"/>
                                  </p:stCondLst>
                                  <p:childTnLst>
                                    <p:set>
                                      <p:cBhvr>
                                        <p:cTn id="10" dur="1" fill="hold">
                                          <p:stCondLst>
                                            <p:cond delay="0"/>
                                          </p:stCondLst>
                                        </p:cTn>
                                        <p:tgtEl>
                                          <p:spTgt spid="25"/>
                                        </p:tgtEl>
                                        <p:attrNameLst>
                                          <p:attrName>style.visibility</p:attrName>
                                        </p:attrNameLst>
                                      </p:cBhvr>
                                      <p:to>
                                        <p:strVal val="visible"/>
                                      </p:to>
                                    </p:set>
                                    <p:anim calcmode="lin" valueType="num">
                                      <p:cBhvr>
                                        <p:cTn id="11" dur="500" fill="hold"/>
                                        <p:tgtEl>
                                          <p:spTgt spid="25"/>
                                        </p:tgtEl>
                                        <p:attrNameLst>
                                          <p:attrName>ppt_w</p:attrName>
                                        </p:attrNameLst>
                                      </p:cBhvr>
                                      <p:tavLst>
                                        <p:tav tm="0">
                                          <p:val>
                                            <p:fltVal val="0"/>
                                          </p:val>
                                        </p:tav>
                                        <p:tav tm="100000">
                                          <p:val>
                                            <p:strVal val="#ppt_w"/>
                                          </p:val>
                                        </p:tav>
                                      </p:tavLst>
                                    </p:anim>
                                    <p:anim calcmode="lin" valueType="num">
                                      <p:cBhvr>
                                        <p:cTn id="12" dur="500" fill="hold"/>
                                        <p:tgtEl>
                                          <p:spTgt spid="25"/>
                                        </p:tgtEl>
                                        <p:attrNameLst>
                                          <p:attrName>ppt_h</p:attrName>
                                        </p:attrNameLst>
                                      </p:cBhvr>
                                      <p:tavLst>
                                        <p:tav tm="0">
                                          <p:val>
                                            <p:fltVal val="0"/>
                                          </p:val>
                                        </p:tav>
                                        <p:tav tm="100000">
                                          <p:val>
                                            <p:strVal val="#ppt_h"/>
                                          </p:val>
                                        </p:tav>
                                      </p:tavLst>
                                    </p:anim>
                                    <p:animEffect transition="in" filter="fade">
                                      <p:cBhvr>
                                        <p:cTn id="13" dur="500"/>
                                        <p:tgtEl>
                                          <p:spTgt spid="25"/>
                                        </p:tgtEl>
                                      </p:cBhvr>
                                    </p:animEffect>
                                  </p:childTnLst>
                                  <p:subTnLst>
                                    <p:set>
                                      <p:cBhvr override="childStyle">
                                        <p:cTn dur="1" fill="hold" display="0" masterRel="nextClick" afterEffect="1"/>
                                        <p:tgtEl>
                                          <p:spTgt spid="25"/>
                                        </p:tgtEl>
                                        <p:attrNameLst>
                                          <p:attrName>style.visibility</p:attrName>
                                        </p:attrNameLst>
                                      </p:cBhvr>
                                      <p:to>
                                        <p:strVal val="hidden"/>
                                      </p:to>
                                    </p:set>
                                  </p:subTnLst>
                                </p:cTn>
                              </p:par>
                            </p:childTnLst>
                          </p:cTn>
                        </p:par>
                      </p:childTnLst>
                    </p:cTn>
                  </p:par>
                  <p:par>
                    <p:cTn id="14" fill="hold">
                      <p:stCondLst>
                        <p:cond delay="indefinite"/>
                      </p:stCondLst>
                      <p:childTnLst>
                        <p:par>
                          <p:cTn id="15" fill="hold">
                            <p:stCondLst>
                              <p:cond delay="0"/>
                            </p:stCondLst>
                            <p:childTnLst>
                              <p:par>
                                <p:cTn id="16" presetID="1" presetClass="emph" presetSubtype="1" nodeType="clickEffect">
                                  <p:stCondLst>
                                    <p:cond delay="0"/>
                                  </p:stCondLst>
                                  <p:childTnLst>
                                    <p:set>
                                      <p:cBhvr>
                                        <p:cTn id="17" dur="indefinite"/>
                                        <p:tgtEl>
                                          <p:spTgt spid="23"/>
                                        </p:tgtEl>
                                        <p:attrNameLst>
                                          <p:attrName>fillcolor</p:attrName>
                                        </p:attrNameLst>
                                      </p:cBhvr>
                                      <p:to>
                                        <p:clrVal>
                                          <a:schemeClr val="accent1"/>
                                        </p:clrVal>
                                      </p:to>
                                    </p:set>
                                    <p:set>
                                      <p:cBhvr>
                                        <p:cTn id="18" dur="indefinite"/>
                                        <p:tgtEl>
                                          <p:spTgt spid="23"/>
                                        </p:tgtEl>
                                        <p:attrNameLst>
                                          <p:attrName>fill.type</p:attrName>
                                        </p:attrNameLst>
                                      </p:cBhvr>
                                      <p:to>
                                        <p:strVal val="solid"/>
                                      </p:to>
                                    </p:set>
                                    <p:set>
                                      <p:cBhvr>
                                        <p:cTn id="19" dur="indefinite"/>
                                        <p:tgtEl>
                                          <p:spTgt spid="23"/>
                                        </p:tgtEl>
                                        <p:attrNameLst>
                                          <p:attrName>fill.on</p:attrName>
                                        </p:attrNameLst>
                                      </p:cBhvr>
                                      <p:to>
                                        <p:strVal val="true"/>
                                      </p:to>
                                    </p:set>
                                  </p:childTnLst>
                                </p:cTn>
                              </p:par>
                              <p:par>
                                <p:cTn id="20" presetID="53" presetClass="entr" presetSubtype="16" fill="hold" grpId="0" nodeType="withEffect">
                                  <p:stCondLst>
                                    <p:cond delay="0"/>
                                  </p:stCondLst>
                                  <p:childTnLst>
                                    <p:set>
                                      <p:cBhvr>
                                        <p:cTn id="21" dur="1" fill="hold">
                                          <p:stCondLst>
                                            <p:cond delay="0"/>
                                          </p:stCondLst>
                                        </p:cTn>
                                        <p:tgtEl>
                                          <p:spTgt spid="21"/>
                                        </p:tgtEl>
                                        <p:attrNameLst>
                                          <p:attrName>style.visibility</p:attrName>
                                        </p:attrNameLst>
                                      </p:cBhvr>
                                      <p:to>
                                        <p:strVal val="visible"/>
                                      </p:to>
                                    </p:set>
                                    <p:anim calcmode="lin" valueType="num">
                                      <p:cBhvr>
                                        <p:cTn id="22" dur="500" fill="hold"/>
                                        <p:tgtEl>
                                          <p:spTgt spid="21"/>
                                        </p:tgtEl>
                                        <p:attrNameLst>
                                          <p:attrName>ppt_w</p:attrName>
                                        </p:attrNameLst>
                                      </p:cBhvr>
                                      <p:tavLst>
                                        <p:tav tm="0">
                                          <p:val>
                                            <p:fltVal val="0"/>
                                          </p:val>
                                        </p:tav>
                                        <p:tav tm="100000">
                                          <p:val>
                                            <p:strVal val="#ppt_w"/>
                                          </p:val>
                                        </p:tav>
                                      </p:tavLst>
                                    </p:anim>
                                    <p:anim calcmode="lin" valueType="num">
                                      <p:cBhvr>
                                        <p:cTn id="23" dur="500" fill="hold"/>
                                        <p:tgtEl>
                                          <p:spTgt spid="21"/>
                                        </p:tgtEl>
                                        <p:attrNameLst>
                                          <p:attrName>ppt_h</p:attrName>
                                        </p:attrNameLst>
                                      </p:cBhvr>
                                      <p:tavLst>
                                        <p:tav tm="0">
                                          <p:val>
                                            <p:fltVal val="0"/>
                                          </p:val>
                                        </p:tav>
                                        <p:tav tm="100000">
                                          <p:val>
                                            <p:strVal val="#ppt_h"/>
                                          </p:val>
                                        </p:tav>
                                      </p:tavLst>
                                    </p:anim>
                                    <p:animEffect transition="in" filter="fade">
                                      <p:cBhvr>
                                        <p:cTn id="24" dur="500"/>
                                        <p:tgtEl>
                                          <p:spTgt spid="21"/>
                                        </p:tgtEl>
                                      </p:cBhvr>
                                    </p:animEffect>
                                  </p:childTnLst>
                                  <p:subTnLst>
                                    <p:set>
                                      <p:cBhvr override="childStyle">
                                        <p:cTn dur="1" fill="hold" display="0" masterRel="nextClick" afterEffect="1"/>
                                        <p:tgtEl>
                                          <p:spTgt spid="21"/>
                                        </p:tgtEl>
                                        <p:attrNameLst>
                                          <p:attrName>style.visibility</p:attrName>
                                        </p:attrNameLst>
                                      </p:cBhvr>
                                      <p:to>
                                        <p:strVal val="hidden"/>
                                      </p:to>
                                    </p:set>
                                  </p:subTnLst>
                                </p:cTn>
                              </p:par>
                            </p:childTnLst>
                          </p:cTn>
                        </p:par>
                      </p:childTnLst>
                    </p:cTn>
                  </p:par>
                  <p:par>
                    <p:cTn id="25" fill="hold">
                      <p:stCondLst>
                        <p:cond delay="indefinite"/>
                      </p:stCondLst>
                      <p:childTnLst>
                        <p:par>
                          <p:cTn id="26" fill="hold">
                            <p:stCondLst>
                              <p:cond delay="0"/>
                            </p:stCondLst>
                            <p:childTnLst>
                              <p:par>
                                <p:cTn id="27" presetID="1" presetClass="emph" presetSubtype="1" nodeType="clickEffect">
                                  <p:stCondLst>
                                    <p:cond delay="0"/>
                                  </p:stCondLst>
                                  <p:childTnLst>
                                    <p:set>
                                      <p:cBhvr>
                                        <p:cTn id="28" dur="indefinite"/>
                                        <p:tgtEl>
                                          <p:spTgt spid="24"/>
                                        </p:tgtEl>
                                        <p:attrNameLst>
                                          <p:attrName>fillcolor</p:attrName>
                                        </p:attrNameLst>
                                      </p:cBhvr>
                                      <p:to>
                                        <p:clrVal>
                                          <a:schemeClr val="accent1"/>
                                        </p:clrVal>
                                      </p:to>
                                    </p:set>
                                    <p:set>
                                      <p:cBhvr>
                                        <p:cTn id="29" dur="indefinite"/>
                                        <p:tgtEl>
                                          <p:spTgt spid="24"/>
                                        </p:tgtEl>
                                        <p:attrNameLst>
                                          <p:attrName>fill.type</p:attrName>
                                        </p:attrNameLst>
                                      </p:cBhvr>
                                      <p:to>
                                        <p:strVal val="solid"/>
                                      </p:to>
                                    </p:set>
                                    <p:set>
                                      <p:cBhvr>
                                        <p:cTn id="30" dur="indefinite"/>
                                        <p:tgtEl>
                                          <p:spTgt spid="24"/>
                                        </p:tgtEl>
                                        <p:attrNameLst>
                                          <p:attrName>fill.on</p:attrName>
                                        </p:attrNameLst>
                                      </p:cBhvr>
                                      <p:to>
                                        <p:strVal val="true"/>
                                      </p:to>
                                    </p:set>
                                  </p:childTnLst>
                                </p:cTn>
                              </p:par>
                              <p:par>
                                <p:cTn id="31" presetID="53" presetClass="entr" presetSubtype="16" fill="hold" grpId="0" nodeType="withEffect">
                                  <p:stCondLst>
                                    <p:cond delay="0"/>
                                  </p:stCondLst>
                                  <p:childTnLst>
                                    <p:set>
                                      <p:cBhvr>
                                        <p:cTn id="32" dur="1" fill="hold">
                                          <p:stCondLst>
                                            <p:cond delay="0"/>
                                          </p:stCondLst>
                                        </p:cTn>
                                        <p:tgtEl>
                                          <p:spTgt spid="26"/>
                                        </p:tgtEl>
                                        <p:attrNameLst>
                                          <p:attrName>style.visibility</p:attrName>
                                        </p:attrNameLst>
                                      </p:cBhvr>
                                      <p:to>
                                        <p:strVal val="visible"/>
                                      </p:to>
                                    </p:set>
                                    <p:anim calcmode="lin" valueType="num">
                                      <p:cBhvr>
                                        <p:cTn id="33" dur="500" fill="hold"/>
                                        <p:tgtEl>
                                          <p:spTgt spid="26"/>
                                        </p:tgtEl>
                                        <p:attrNameLst>
                                          <p:attrName>ppt_w</p:attrName>
                                        </p:attrNameLst>
                                      </p:cBhvr>
                                      <p:tavLst>
                                        <p:tav tm="0">
                                          <p:val>
                                            <p:fltVal val="0"/>
                                          </p:val>
                                        </p:tav>
                                        <p:tav tm="100000">
                                          <p:val>
                                            <p:strVal val="#ppt_w"/>
                                          </p:val>
                                        </p:tav>
                                      </p:tavLst>
                                    </p:anim>
                                    <p:anim calcmode="lin" valueType="num">
                                      <p:cBhvr>
                                        <p:cTn id="34" dur="500" fill="hold"/>
                                        <p:tgtEl>
                                          <p:spTgt spid="26"/>
                                        </p:tgtEl>
                                        <p:attrNameLst>
                                          <p:attrName>ppt_h</p:attrName>
                                        </p:attrNameLst>
                                      </p:cBhvr>
                                      <p:tavLst>
                                        <p:tav tm="0">
                                          <p:val>
                                            <p:fltVal val="0"/>
                                          </p:val>
                                        </p:tav>
                                        <p:tav tm="100000">
                                          <p:val>
                                            <p:strVal val="#ppt_h"/>
                                          </p:val>
                                        </p:tav>
                                      </p:tavLst>
                                    </p:anim>
                                    <p:animEffect transition="in" filter="fade">
                                      <p:cBhvr>
                                        <p:cTn id="35" dur="500"/>
                                        <p:tgtEl>
                                          <p:spTgt spid="26"/>
                                        </p:tgtEl>
                                      </p:cBhvr>
                                    </p:animEffect>
                                  </p:childTnLst>
                                  <p:subTnLst>
                                    <p:set>
                                      <p:cBhvr override="childStyle">
                                        <p:cTn dur="1" fill="hold" display="0" masterRel="nextClick" afterEffect="1"/>
                                        <p:tgtEl>
                                          <p:spTgt spid="26"/>
                                        </p:tgtEl>
                                        <p:attrNameLst>
                                          <p:attrName>style.visibility</p:attrName>
                                        </p:attrNameLst>
                                      </p:cBhvr>
                                      <p:to>
                                        <p:strVal val="hidden"/>
                                      </p:to>
                                    </p:set>
                                  </p:subTnLst>
                                </p:cTn>
                              </p:par>
                            </p:childTnLst>
                          </p:cTn>
                        </p:par>
                      </p:childTnLst>
                    </p:cTn>
                  </p:par>
                  <p:par>
                    <p:cTn id="36" fill="hold">
                      <p:stCondLst>
                        <p:cond delay="indefinite"/>
                      </p:stCondLst>
                      <p:childTnLst>
                        <p:par>
                          <p:cTn id="37" fill="hold">
                            <p:stCondLst>
                              <p:cond delay="0"/>
                            </p:stCondLst>
                            <p:childTnLst>
                              <p:par>
                                <p:cTn id="38" presetID="1" presetClass="emph" presetSubtype="1" nodeType="clickEffect">
                                  <p:stCondLst>
                                    <p:cond delay="0"/>
                                  </p:stCondLst>
                                  <p:childTnLst>
                                    <p:set>
                                      <p:cBhvr>
                                        <p:cTn id="39" dur="indefinite"/>
                                        <p:tgtEl>
                                          <p:spTgt spid="30"/>
                                        </p:tgtEl>
                                        <p:attrNameLst>
                                          <p:attrName>fillcolor</p:attrName>
                                        </p:attrNameLst>
                                      </p:cBhvr>
                                      <p:to>
                                        <p:clrVal>
                                          <a:schemeClr val="accent1"/>
                                        </p:clrVal>
                                      </p:to>
                                    </p:set>
                                    <p:set>
                                      <p:cBhvr>
                                        <p:cTn id="40" dur="indefinite"/>
                                        <p:tgtEl>
                                          <p:spTgt spid="30"/>
                                        </p:tgtEl>
                                        <p:attrNameLst>
                                          <p:attrName>fill.type</p:attrName>
                                        </p:attrNameLst>
                                      </p:cBhvr>
                                      <p:to>
                                        <p:strVal val="solid"/>
                                      </p:to>
                                    </p:set>
                                    <p:set>
                                      <p:cBhvr>
                                        <p:cTn id="41" dur="indefinite"/>
                                        <p:tgtEl>
                                          <p:spTgt spid="30"/>
                                        </p:tgtEl>
                                        <p:attrNameLst>
                                          <p:attrName>fill.on</p:attrName>
                                        </p:attrNameLst>
                                      </p:cBhvr>
                                      <p:to>
                                        <p:strVal val="true"/>
                                      </p:to>
                                    </p:set>
                                  </p:childTnLst>
                                </p:cTn>
                              </p:par>
                              <p:par>
                                <p:cTn id="42" presetID="53" presetClass="entr" presetSubtype="16" fill="hold" grpId="0" nodeType="withEffect">
                                  <p:stCondLst>
                                    <p:cond delay="0"/>
                                  </p:stCondLst>
                                  <p:childTnLst>
                                    <p:set>
                                      <p:cBhvr>
                                        <p:cTn id="43" dur="1" fill="hold">
                                          <p:stCondLst>
                                            <p:cond delay="0"/>
                                          </p:stCondLst>
                                        </p:cTn>
                                        <p:tgtEl>
                                          <p:spTgt spid="29"/>
                                        </p:tgtEl>
                                        <p:attrNameLst>
                                          <p:attrName>style.visibility</p:attrName>
                                        </p:attrNameLst>
                                      </p:cBhvr>
                                      <p:to>
                                        <p:strVal val="visible"/>
                                      </p:to>
                                    </p:set>
                                    <p:anim calcmode="lin" valueType="num">
                                      <p:cBhvr>
                                        <p:cTn id="44" dur="500" fill="hold"/>
                                        <p:tgtEl>
                                          <p:spTgt spid="29"/>
                                        </p:tgtEl>
                                        <p:attrNameLst>
                                          <p:attrName>ppt_w</p:attrName>
                                        </p:attrNameLst>
                                      </p:cBhvr>
                                      <p:tavLst>
                                        <p:tav tm="0">
                                          <p:val>
                                            <p:fltVal val="0"/>
                                          </p:val>
                                        </p:tav>
                                        <p:tav tm="100000">
                                          <p:val>
                                            <p:strVal val="#ppt_w"/>
                                          </p:val>
                                        </p:tav>
                                      </p:tavLst>
                                    </p:anim>
                                    <p:anim calcmode="lin" valueType="num">
                                      <p:cBhvr>
                                        <p:cTn id="45" dur="500" fill="hold"/>
                                        <p:tgtEl>
                                          <p:spTgt spid="29"/>
                                        </p:tgtEl>
                                        <p:attrNameLst>
                                          <p:attrName>ppt_h</p:attrName>
                                        </p:attrNameLst>
                                      </p:cBhvr>
                                      <p:tavLst>
                                        <p:tav tm="0">
                                          <p:val>
                                            <p:fltVal val="0"/>
                                          </p:val>
                                        </p:tav>
                                        <p:tav tm="100000">
                                          <p:val>
                                            <p:strVal val="#ppt_h"/>
                                          </p:val>
                                        </p:tav>
                                      </p:tavLst>
                                    </p:anim>
                                    <p:animEffect transition="in" filter="fade">
                                      <p:cBhvr>
                                        <p:cTn id="46"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1" grpId="0" animBg="1"/>
      <p:bldP spid="26" grpId="0" animBg="1"/>
      <p:bldP spid="29"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5623B2F6-2999-404A-A36A-A477246C462C}"/>
              </a:ext>
            </a:extLst>
          </p:cNvPr>
          <p:cNvSpPr>
            <a:spLocks noGrp="1"/>
          </p:cNvSpPr>
          <p:nvPr>
            <p:ph type="title"/>
          </p:nvPr>
        </p:nvSpPr>
        <p:spPr>
          <a:xfrm>
            <a:off x="583097" y="1099751"/>
            <a:ext cx="4205034" cy="4320388"/>
          </a:xfrm>
        </p:spPr>
        <p:txBody>
          <a:bodyPr/>
          <a:lstStyle/>
          <a:p>
            <a:r>
              <a:rPr lang="en-US" sz="3600"/>
              <a:t>Performance Specification 2  (PS-2)</a:t>
            </a:r>
            <a:br>
              <a:rPr lang="en-US" sz="3600"/>
            </a:br>
            <a:br>
              <a:rPr lang="en-US" sz="3600"/>
            </a:br>
            <a:r>
              <a:rPr lang="en-US" sz="2400"/>
              <a:t>Specifications and Test Procedures for Sulfur Dioxide (SO</a:t>
            </a:r>
            <a:r>
              <a:rPr lang="en-US" sz="2400" baseline="-25000"/>
              <a:t>2</a:t>
            </a:r>
            <a:r>
              <a:rPr lang="en-US" sz="2400"/>
              <a:t>) and Oxides of Nitrogen (NO</a:t>
            </a:r>
            <a:r>
              <a:rPr lang="en-US" sz="2400" baseline="-25000"/>
              <a:t>X</a:t>
            </a:r>
            <a:r>
              <a:rPr lang="en-US" sz="2400"/>
              <a:t>) in Stationary Sources</a:t>
            </a:r>
            <a:br>
              <a:rPr lang="en-US" sz="5400"/>
            </a:br>
            <a:endParaRPr lang="en-US"/>
          </a:p>
        </p:txBody>
      </p:sp>
      <p:pic>
        <p:nvPicPr>
          <p:cNvPr id="3" name="Picture 2" descr="A smoke stack">
            <a:extLst>
              <a:ext uri="{FF2B5EF4-FFF2-40B4-BE49-F238E27FC236}">
                <a16:creationId xmlns:a16="http://schemas.microsoft.com/office/drawing/2014/main" id="{50A52637-9989-47AC-85FF-00A2385B188E}"/>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5400000">
            <a:off x="5344206" y="1004563"/>
            <a:ext cx="6014352" cy="4510764"/>
          </a:xfrm>
          <a:prstGeom prst="rect">
            <a:avLst/>
          </a:prstGeom>
        </p:spPr>
      </p:pic>
      <p:sp>
        <p:nvSpPr>
          <p:cNvPr id="6" name="Slide Number Placeholder 4">
            <a:extLst>
              <a:ext uri="{FF2B5EF4-FFF2-40B4-BE49-F238E27FC236}">
                <a16:creationId xmlns:a16="http://schemas.microsoft.com/office/drawing/2014/main" id="{831BB2C7-467A-4EA5-861B-1BC8C7D101B3}"/>
              </a:ext>
            </a:extLst>
          </p:cNvPr>
          <p:cNvSpPr txBox="1">
            <a:spLocks/>
          </p:cNvSpPr>
          <p:nvPr/>
        </p:nvSpPr>
        <p:spPr>
          <a:xfrm>
            <a:off x="9179694" y="6405885"/>
            <a:ext cx="2743200" cy="365125"/>
          </a:xfrm>
          <a:prstGeom prst="rect">
            <a:avLst/>
          </a:prstGeom>
        </p:spPr>
        <p:txBody>
          <a:bodyPr vert="horz" lIns="91440" tIns="45720" rIns="91440" bIns="45720" rtlCol="0" anchor="ctr">
            <a:normAutofit/>
          </a:bodyPr>
          <a:lstStyle>
            <a:defPPr>
              <a:defRPr lang="en-US"/>
            </a:defPPr>
            <a:lvl1pPr algn="r">
              <a:defRPr lang="en-US" sz="1200" smtClean="0">
                <a:solidFill>
                  <a:schemeClr val="tx1">
                    <a:tint val="75000"/>
                  </a:schemeClr>
                </a:solidFill>
                <a:latin typeface="Arial Nova" panose="020B05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F6A1695-EE1A-47E5-B690-CB114231B8B2}" type="slidenum">
              <a:rPr lang="en-US"/>
              <a:pPr/>
              <a:t>36</a:t>
            </a:fld>
            <a:endParaRPr lang="en-US"/>
          </a:p>
        </p:txBody>
      </p:sp>
    </p:spTree>
    <p:custDataLst>
      <p:tags r:id="rId1"/>
    </p:custDataLst>
    <p:extLst>
      <p:ext uri="{BB962C8B-B14F-4D97-AF65-F5344CB8AC3E}">
        <p14:creationId xmlns:p14="http://schemas.microsoft.com/office/powerpoint/2010/main" val="157568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A6BD4F-3068-4DF4-AB2C-3B62B55FAB54}"/>
              </a:ext>
            </a:extLst>
          </p:cNvPr>
          <p:cNvSpPr>
            <a:spLocks noGrp="1"/>
          </p:cNvSpPr>
          <p:nvPr>
            <p:ph type="title"/>
          </p:nvPr>
        </p:nvSpPr>
        <p:spPr/>
        <p:txBody>
          <a:bodyPr/>
          <a:lstStyle/>
          <a:p>
            <a:r>
              <a:rPr lang="en-US"/>
              <a:t>Overview of PS-2</a:t>
            </a:r>
          </a:p>
        </p:txBody>
      </p:sp>
      <p:sp>
        <p:nvSpPr>
          <p:cNvPr id="8" name="Rectangle 7">
            <a:extLst>
              <a:ext uri="{FF2B5EF4-FFF2-40B4-BE49-F238E27FC236}">
                <a16:creationId xmlns:a16="http://schemas.microsoft.com/office/drawing/2014/main" id="{6550CA05-D0DB-4C5B-A3EF-9C735A255077}"/>
              </a:ext>
            </a:extLst>
          </p:cNvPr>
          <p:cNvSpPr/>
          <p:nvPr/>
        </p:nvSpPr>
        <p:spPr>
          <a:xfrm>
            <a:off x="645293" y="1336729"/>
            <a:ext cx="6225763" cy="3108543"/>
          </a:xfrm>
          <a:prstGeom prst="rect">
            <a:avLst/>
          </a:prstGeom>
        </p:spPr>
        <p:txBody>
          <a:bodyPr wrap="square">
            <a:spAutoFit/>
          </a:bodyPr>
          <a:lstStyle/>
          <a:p>
            <a:pPr marL="342900" indent="-342900">
              <a:buFont typeface="Arial" panose="020B0604020202020204" pitchFamily="34" charset="0"/>
              <a:buChar char="•"/>
            </a:pPr>
            <a:r>
              <a:rPr lang="en-US" sz="2200">
                <a:solidFill>
                  <a:srgbClr val="000000"/>
                </a:solidFill>
                <a:latin typeface="Arial Nova" panose="020B0504020202020204" pitchFamily="34" charset="0"/>
              </a:rPr>
              <a:t>Evaluates the acceptability of SO</a:t>
            </a:r>
            <a:r>
              <a:rPr lang="en-US" sz="2200" baseline="-25000">
                <a:solidFill>
                  <a:srgbClr val="000000"/>
                </a:solidFill>
                <a:latin typeface="Arial Nova" panose="020B0504020202020204" pitchFamily="34" charset="0"/>
              </a:rPr>
              <a:t>2</a:t>
            </a:r>
            <a:r>
              <a:rPr lang="en-US" sz="2200">
                <a:solidFill>
                  <a:srgbClr val="000000"/>
                </a:solidFill>
                <a:latin typeface="Arial Nova" panose="020B0504020202020204" pitchFamily="34" charset="0"/>
              </a:rPr>
              <a:t> and NO</a:t>
            </a:r>
            <a:r>
              <a:rPr lang="en-US" sz="2200" baseline="-25000">
                <a:solidFill>
                  <a:srgbClr val="000000"/>
                </a:solidFill>
                <a:latin typeface="Arial Nova" panose="020B0504020202020204" pitchFamily="34" charset="0"/>
              </a:rPr>
              <a:t>X</a:t>
            </a:r>
            <a:r>
              <a:rPr lang="en-US" sz="2200">
                <a:solidFill>
                  <a:srgbClr val="000000"/>
                </a:solidFill>
                <a:latin typeface="Arial Nova" panose="020B0504020202020204" pitchFamily="34" charset="0"/>
              </a:rPr>
              <a:t> CEMS at the time of installation or soon after</a:t>
            </a:r>
          </a:p>
          <a:p>
            <a:pPr marL="1064895" lvl="2" indent="-342900">
              <a:buFont typeface="Arial" panose="020B0604020202020204" pitchFamily="34" charset="0"/>
              <a:buChar char="•"/>
            </a:pPr>
            <a:r>
              <a:rPr lang="en-US" sz="2200">
                <a:solidFill>
                  <a:srgbClr val="000000"/>
                </a:solidFill>
                <a:latin typeface="Arial Nova" panose="020B0504020202020204" pitchFamily="34" charset="0"/>
              </a:rPr>
              <a:t>The CEMS may include, a diluent (O</a:t>
            </a:r>
            <a:r>
              <a:rPr lang="en-US" sz="2200" baseline="-25000">
                <a:solidFill>
                  <a:srgbClr val="000000"/>
                </a:solidFill>
                <a:latin typeface="Arial Nova" panose="020B0504020202020204" pitchFamily="34" charset="0"/>
              </a:rPr>
              <a:t>2</a:t>
            </a:r>
            <a:r>
              <a:rPr lang="en-US" sz="2200">
                <a:solidFill>
                  <a:srgbClr val="000000"/>
                </a:solidFill>
                <a:latin typeface="Arial Nova" panose="020B0504020202020204" pitchFamily="34" charset="0"/>
              </a:rPr>
              <a:t> or CO</a:t>
            </a:r>
            <a:r>
              <a:rPr lang="en-US" sz="2200" baseline="-25000">
                <a:solidFill>
                  <a:srgbClr val="000000"/>
                </a:solidFill>
                <a:latin typeface="Arial Nova" panose="020B0504020202020204" pitchFamily="34" charset="0"/>
              </a:rPr>
              <a:t>2</a:t>
            </a:r>
            <a:r>
              <a:rPr lang="en-US" sz="2200">
                <a:solidFill>
                  <a:srgbClr val="000000"/>
                </a:solidFill>
                <a:latin typeface="Arial Nova" panose="020B0504020202020204" pitchFamily="34" charset="0"/>
              </a:rPr>
              <a:t>) monitor</a:t>
            </a:r>
          </a:p>
          <a:p>
            <a:pPr marL="342900" indent="-342900">
              <a:buFont typeface="Arial" panose="020B0604020202020204" pitchFamily="34" charset="0"/>
              <a:buChar char="•"/>
            </a:pPr>
            <a:r>
              <a:rPr lang="en-US" sz="2200">
                <a:solidFill>
                  <a:srgbClr val="000000"/>
                </a:solidFill>
                <a:latin typeface="Arial Nova" panose="020B0504020202020204" pitchFamily="34" charset="0"/>
              </a:rPr>
              <a:t>Includes installation and measurement specifications as well as requirements for:</a:t>
            </a:r>
          </a:p>
          <a:p>
            <a:pPr marL="973836" lvl="2" indent="-342900">
              <a:buFont typeface="Arial" panose="020B0604020202020204" pitchFamily="34" charset="0"/>
              <a:buChar char="•"/>
            </a:pPr>
            <a:r>
              <a:rPr lang="en-US" sz="2200">
                <a:solidFill>
                  <a:srgbClr val="000000"/>
                </a:solidFill>
                <a:latin typeface="Arial Nova" panose="020B0504020202020204" pitchFamily="34" charset="0"/>
              </a:rPr>
              <a:t>7-day CD test</a:t>
            </a:r>
          </a:p>
          <a:p>
            <a:pPr marL="973836" lvl="2" indent="-342900">
              <a:buFont typeface="Arial" panose="020B0604020202020204" pitchFamily="34" charset="0"/>
              <a:buChar char="•"/>
            </a:pPr>
            <a:r>
              <a:rPr lang="en-US" sz="2200">
                <a:solidFill>
                  <a:srgbClr val="000000"/>
                </a:solidFill>
                <a:latin typeface="Arial Nova" panose="020B0504020202020204" pitchFamily="34" charset="0"/>
              </a:rPr>
              <a:t>RATA</a:t>
            </a:r>
          </a:p>
          <a:p>
            <a:pPr marL="342900" indent="-342900">
              <a:buFont typeface="Arial" panose="020B0604020202020204" pitchFamily="34" charset="0"/>
              <a:buChar char="•"/>
            </a:pPr>
            <a:endParaRPr lang="en-US" sz="2000">
              <a:latin typeface="Arial Nova" panose="020B0504020202020204" pitchFamily="34" charset="0"/>
            </a:endParaRPr>
          </a:p>
        </p:txBody>
      </p:sp>
      <p:sp>
        <p:nvSpPr>
          <p:cNvPr id="11" name="Rectangle: Rounded Corners 10">
            <a:extLst>
              <a:ext uri="{FF2B5EF4-FFF2-40B4-BE49-F238E27FC236}">
                <a16:creationId xmlns:a16="http://schemas.microsoft.com/office/drawing/2014/main" id="{09196226-E90B-4535-BBA8-631D9E03511D}"/>
              </a:ext>
            </a:extLst>
          </p:cNvPr>
          <p:cNvSpPr/>
          <p:nvPr/>
        </p:nvSpPr>
        <p:spPr>
          <a:xfrm>
            <a:off x="721494" y="4752271"/>
            <a:ext cx="6149562" cy="936604"/>
          </a:xfrm>
          <a:prstGeom prst="roundRect">
            <a:avLst/>
          </a:prstGeom>
          <a:ln>
            <a:noFill/>
          </a:ln>
        </p:spPr>
        <p:style>
          <a:lnRef idx="1">
            <a:schemeClr val="accent1"/>
          </a:lnRef>
          <a:fillRef idx="2">
            <a:schemeClr val="accent1"/>
          </a:fillRef>
          <a:effectRef idx="1">
            <a:schemeClr val="accent1"/>
          </a:effectRef>
          <a:fontRef idx="minor">
            <a:schemeClr val="dk1"/>
          </a:fontRef>
        </p:style>
        <p:txBody>
          <a:bodyPr rtlCol="0" anchor="ctr"/>
          <a:lstStyle/>
          <a:p>
            <a:r>
              <a:rPr lang="en-US" sz="2200" b="1">
                <a:solidFill>
                  <a:srgbClr val="000000"/>
                </a:solidFill>
                <a:latin typeface="Arial Nova" panose="020B0504020202020204" pitchFamily="34" charset="0"/>
              </a:rPr>
              <a:t>NOTE: </a:t>
            </a:r>
            <a:r>
              <a:rPr lang="en-US" sz="2200">
                <a:solidFill>
                  <a:srgbClr val="000000"/>
                </a:solidFill>
                <a:latin typeface="Arial Nova" panose="020B0504020202020204" pitchFamily="34" charset="0"/>
              </a:rPr>
              <a:t>PS-2 serves as the framework for most other performance specifications.</a:t>
            </a:r>
          </a:p>
        </p:txBody>
      </p:sp>
      <p:pic>
        <p:nvPicPr>
          <p:cNvPr id="7" name="Content Placeholder 7" descr="Thermo Fisher Equipment used for PS-2">
            <a:extLst>
              <a:ext uri="{FF2B5EF4-FFF2-40B4-BE49-F238E27FC236}">
                <a16:creationId xmlns:a16="http://schemas.microsoft.com/office/drawing/2014/main" id="{418FC3CB-7260-4CFC-8345-61E30593A45E}"/>
              </a:ext>
            </a:extLst>
          </p:cNvPr>
          <p:cNvPicPr>
            <a:picLocks noChangeAspect="1"/>
          </p:cNvPicPr>
          <p:nvPr/>
        </p:nvPicPr>
        <p:blipFill rotWithShape="1">
          <a:blip r:embed="rId4"/>
          <a:srcRect l="6228" t="1571" r="4797" b="2397"/>
          <a:stretch/>
        </p:blipFill>
        <p:spPr>
          <a:xfrm>
            <a:off x="8789158" y="1336729"/>
            <a:ext cx="1719618" cy="4477217"/>
          </a:xfrm>
          <a:prstGeom prst="rect">
            <a:avLst/>
          </a:prstGeom>
          <a:ln>
            <a:noFill/>
          </a:ln>
        </p:spPr>
      </p:pic>
      <p:sp>
        <p:nvSpPr>
          <p:cNvPr id="10" name="TextBox 9">
            <a:extLst>
              <a:ext uri="{FF2B5EF4-FFF2-40B4-BE49-F238E27FC236}">
                <a16:creationId xmlns:a16="http://schemas.microsoft.com/office/drawing/2014/main" id="{0AF845A6-9140-4251-A0D0-610E4387F66B}"/>
              </a:ext>
            </a:extLst>
          </p:cNvPr>
          <p:cNvSpPr txBox="1"/>
          <p:nvPr/>
        </p:nvSpPr>
        <p:spPr>
          <a:xfrm>
            <a:off x="8311240" y="5925715"/>
            <a:ext cx="2901589" cy="523220"/>
          </a:xfrm>
          <a:prstGeom prst="rect">
            <a:avLst/>
          </a:prstGeom>
          <a:noFill/>
        </p:spPr>
        <p:txBody>
          <a:bodyPr wrap="square" rtlCol="0">
            <a:spAutoFit/>
          </a:bodyPr>
          <a:lstStyle/>
          <a:p>
            <a:r>
              <a:rPr lang="en-US" sz="1400" i="1">
                <a:latin typeface="Arial Nova" panose="020B0504020202020204" pitchFamily="34" charset="0"/>
              </a:rPr>
              <a:t>Image courtesy of Thermo Fisher Scientific™ </a:t>
            </a:r>
          </a:p>
        </p:txBody>
      </p:sp>
      <p:sp>
        <p:nvSpPr>
          <p:cNvPr id="5" name="Slide Number Placeholder 4">
            <a:extLst>
              <a:ext uri="{FF2B5EF4-FFF2-40B4-BE49-F238E27FC236}">
                <a16:creationId xmlns:a16="http://schemas.microsoft.com/office/drawing/2014/main" id="{39C82DC8-B418-4A62-B187-BFA12A2D8B0A}"/>
              </a:ext>
            </a:extLst>
          </p:cNvPr>
          <p:cNvSpPr>
            <a:spLocks noGrp="1"/>
          </p:cNvSpPr>
          <p:nvPr>
            <p:ph type="sldNum" sz="quarter" idx="4"/>
          </p:nvPr>
        </p:nvSpPr>
        <p:spPr/>
        <p:txBody>
          <a:bodyPr/>
          <a:lstStyle/>
          <a:p>
            <a:fld id="{9F6A1695-EE1A-47E5-B690-CB114231B8B2}" type="slidenum">
              <a:rPr lang="en-US" smtClean="0"/>
              <a:t>37</a:t>
            </a:fld>
            <a:endParaRPr lang="en-US"/>
          </a:p>
        </p:txBody>
      </p:sp>
    </p:spTree>
    <p:custDataLst>
      <p:tags r:id="rId1"/>
    </p:custDataLst>
    <p:extLst>
      <p:ext uri="{BB962C8B-B14F-4D97-AF65-F5344CB8AC3E}">
        <p14:creationId xmlns:p14="http://schemas.microsoft.com/office/powerpoint/2010/main" val="23851672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67BBB4-9CBE-4D2E-B6EB-C239EF7F6CD6}"/>
              </a:ext>
            </a:extLst>
          </p:cNvPr>
          <p:cNvSpPr>
            <a:spLocks noGrp="1"/>
          </p:cNvSpPr>
          <p:nvPr>
            <p:ph type="title"/>
          </p:nvPr>
        </p:nvSpPr>
        <p:spPr>
          <a:xfrm>
            <a:off x="269107" y="276088"/>
            <a:ext cx="11656194" cy="753642"/>
          </a:xfrm>
        </p:spPr>
        <p:txBody>
          <a:bodyPr anchor="t">
            <a:normAutofit/>
          </a:bodyPr>
          <a:lstStyle/>
          <a:p>
            <a:pPr>
              <a:lnSpc>
                <a:spcPct val="90000"/>
              </a:lnSpc>
            </a:pPr>
            <a:r>
              <a:rPr lang="en-US" sz="2900"/>
              <a:t>CEMS Installation and Measurement Location Specifications</a:t>
            </a:r>
          </a:p>
        </p:txBody>
      </p:sp>
      <p:sp>
        <p:nvSpPr>
          <p:cNvPr id="3" name="Content Placeholder 2">
            <a:extLst>
              <a:ext uri="{FF2B5EF4-FFF2-40B4-BE49-F238E27FC236}">
                <a16:creationId xmlns:a16="http://schemas.microsoft.com/office/drawing/2014/main" id="{1CCB0E81-24EC-4948-8B63-0848CB537F47}"/>
              </a:ext>
            </a:extLst>
          </p:cNvPr>
          <p:cNvSpPr>
            <a:spLocks noGrp="1"/>
          </p:cNvSpPr>
          <p:nvPr>
            <p:ph sz="half" idx="2"/>
          </p:nvPr>
        </p:nvSpPr>
        <p:spPr>
          <a:xfrm>
            <a:off x="269107" y="1556281"/>
            <a:ext cx="5524500" cy="4620682"/>
          </a:xfrm>
        </p:spPr>
        <p:txBody>
          <a:bodyPr vert="horz" lIns="91440" tIns="45720" rIns="91440" bIns="45720" rtlCol="0">
            <a:normAutofit/>
          </a:bodyPr>
          <a:lstStyle/>
          <a:p>
            <a:pPr marL="342900" indent="-342900">
              <a:buFont typeface="Arial" panose="020B0604020202020204" pitchFamily="34" charset="0"/>
              <a:buChar char="•"/>
            </a:pPr>
            <a:r>
              <a:rPr lang="en-US"/>
              <a:t>Must be accessible and representative.</a:t>
            </a:r>
          </a:p>
          <a:p>
            <a:pPr marL="342900" indent="-342900">
              <a:buFont typeface="Arial" panose="020B0604020202020204" pitchFamily="34" charset="0"/>
              <a:buChar char="•"/>
            </a:pPr>
            <a:r>
              <a:rPr lang="en-US"/>
              <a:t>At least two equivalent diameters downstream and one-half an equivalent diameters upstream from any flow disturbance</a:t>
            </a:r>
          </a:p>
          <a:p>
            <a:pPr marL="342900" indent="-342900">
              <a:buFont typeface="Arial" panose="020B0604020202020204" pitchFamily="34" charset="0"/>
              <a:buChar char="•"/>
            </a:pPr>
            <a:r>
              <a:rPr lang="en-US"/>
              <a:t>Not required that RM sampling location to be the same as CEMS location</a:t>
            </a:r>
          </a:p>
          <a:p>
            <a:endParaRPr lang="en-US"/>
          </a:p>
        </p:txBody>
      </p:sp>
      <p:pic>
        <p:nvPicPr>
          <p:cNvPr id="7" name="Picture Placeholder 6" descr="A tape measure">
            <a:extLst>
              <a:ext uri="{FF2B5EF4-FFF2-40B4-BE49-F238E27FC236}">
                <a16:creationId xmlns:a16="http://schemas.microsoft.com/office/drawing/2014/main" id="{B42E40BB-727F-4067-B76C-F775A20C5E78}"/>
              </a:ext>
            </a:extLst>
          </p:cNvPr>
          <p:cNvPicPr>
            <a:picLocks noGrp="1" noChangeAspect="1"/>
          </p:cNvPicPr>
          <p:nvPr>
            <p:ph sz="half" idx="1"/>
          </p:nvPr>
        </p:nvPicPr>
        <p:blipFill rotWithShape="1">
          <a:blip r:embed="rId4" cstate="print">
            <a:extLst>
              <a:ext uri="{28A0092B-C50C-407E-A947-70E740481C1C}">
                <a14:useLocalDpi xmlns:a14="http://schemas.microsoft.com/office/drawing/2010/main" val="0"/>
              </a:ext>
            </a:extLst>
          </a:blip>
          <a:srcRect l="13082" r="3527" b="3"/>
          <a:stretch/>
        </p:blipFill>
        <p:spPr>
          <a:xfrm>
            <a:off x="6179320" y="1556281"/>
            <a:ext cx="5524500" cy="4620682"/>
          </a:xfrm>
          <a:prstGeom prst="rect">
            <a:avLst/>
          </a:prstGeom>
          <a:noFill/>
        </p:spPr>
      </p:pic>
      <p:sp>
        <p:nvSpPr>
          <p:cNvPr id="5" name="Slide Number Placeholder 4">
            <a:extLst>
              <a:ext uri="{FF2B5EF4-FFF2-40B4-BE49-F238E27FC236}">
                <a16:creationId xmlns:a16="http://schemas.microsoft.com/office/drawing/2014/main" id="{1B6FD5C8-28E7-4F03-98B3-E2A13CFA7246}"/>
              </a:ext>
            </a:extLst>
          </p:cNvPr>
          <p:cNvSpPr>
            <a:spLocks noGrp="1"/>
          </p:cNvSpPr>
          <p:nvPr>
            <p:ph type="sldNum" sz="quarter" idx="4"/>
          </p:nvPr>
        </p:nvSpPr>
        <p:spPr>
          <a:xfrm>
            <a:off x="9179694" y="6405885"/>
            <a:ext cx="2743200" cy="365125"/>
          </a:xfrm>
        </p:spPr>
        <p:txBody>
          <a:bodyPr anchor="ctr">
            <a:normAutofit/>
          </a:bodyPr>
          <a:lstStyle/>
          <a:p>
            <a:pPr>
              <a:spcAft>
                <a:spcPts val="600"/>
              </a:spcAft>
            </a:pPr>
            <a:fld id="{9F6A1695-EE1A-47E5-B690-CB114231B8B2}" type="slidenum">
              <a:rPr lang="en-US" smtClean="0"/>
              <a:pPr>
                <a:spcAft>
                  <a:spcPts val="600"/>
                </a:spcAft>
              </a:pPr>
              <a:t>38</a:t>
            </a:fld>
            <a:endParaRPr lang="en-US"/>
          </a:p>
        </p:txBody>
      </p:sp>
    </p:spTree>
    <p:custDataLst>
      <p:tags r:id="rId1"/>
    </p:custDataLst>
    <p:extLst>
      <p:ext uri="{BB962C8B-B14F-4D97-AF65-F5344CB8AC3E}">
        <p14:creationId xmlns:p14="http://schemas.microsoft.com/office/powerpoint/2010/main" val="22655108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94C013-38DF-41E8-80D1-53E68AE06C04}"/>
              </a:ext>
            </a:extLst>
          </p:cNvPr>
          <p:cNvSpPr>
            <a:spLocks noGrp="1"/>
          </p:cNvSpPr>
          <p:nvPr>
            <p:ph type="title"/>
          </p:nvPr>
        </p:nvSpPr>
        <p:spPr/>
        <p:txBody>
          <a:bodyPr/>
          <a:lstStyle/>
          <a:p>
            <a:r>
              <a:rPr lang="en-US"/>
              <a:t>Calibration Drift Test</a:t>
            </a:r>
          </a:p>
        </p:txBody>
      </p:sp>
      <p:sp>
        <p:nvSpPr>
          <p:cNvPr id="5" name="Slide Number Placeholder 4">
            <a:extLst>
              <a:ext uri="{FF2B5EF4-FFF2-40B4-BE49-F238E27FC236}">
                <a16:creationId xmlns:a16="http://schemas.microsoft.com/office/drawing/2014/main" id="{AD07151E-B1BB-4B13-8051-D235E0B213F1}"/>
              </a:ext>
            </a:extLst>
          </p:cNvPr>
          <p:cNvSpPr>
            <a:spLocks noGrp="1"/>
          </p:cNvSpPr>
          <p:nvPr>
            <p:ph type="sldNum" sz="quarter" idx="4"/>
          </p:nvPr>
        </p:nvSpPr>
        <p:spPr/>
        <p:txBody>
          <a:bodyPr/>
          <a:lstStyle/>
          <a:p>
            <a:fld id="{9F6A1695-EE1A-47E5-B690-CB114231B8B2}" type="slidenum">
              <a:rPr lang="en-US" smtClean="0"/>
              <a:t>39</a:t>
            </a:fld>
            <a:endParaRPr lang="en-US"/>
          </a:p>
        </p:txBody>
      </p:sp>
      <p:pic>
        <p:nvPicPr>
          <p:cNvPr id="8" name="Picture 7" descr="Three boxes with a calendar icon that says determine the magnitude of the CD each day for 7 consecutive calendar days, a upward arrow chart icon that says conducted at the zero and span values, and a line graph icon that says must not deviate from the reference value by more than 2.5% of the span value.">
            <a:extLst>
              <a:ext uri="{FF2B5EF4-FFF2-40B4-BE49-F238E27FC236}">
                <a16:creationId xmlns:a16="http://schemas.microsoft.com/office/drawing/2014/main" id="{B6883259-EE6B-46B9-97B5-C76ABAED2C6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20040" y="1054608"/>
            <a:ext cx="11551920" cy="4748784"/>
          </a:xfrm>
          <a:prstGeom prst="rect">
            <a:avLst/>
          </a:prstGeom>
        </p:spPr>
      </p:pic>
    </p:spTree>
    <p:custDataLst>
      <p:tags r:id="rId1"/>
    </p:custDataLst>
    <p:extLst>
      <p:ext uri="{BB962C8B-B14F-4D97-AF65-F5344CB8AC3E}">
        <p14:creationId xmlns:p14="http://schemas.microsoft.com/office/powerpoint/2010/main" val="31751584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4710B897-EB34-4E05-936F-9AD305BCF0BA}"/>
              </a:ext>
            </a:extLst>
          </p:cNvPr>
          <p:cNvSpPr>
            <a:spLocks noGrp="1"/>
          </p:cNvSpPr>
          <p:nvPr>
            <p:ph type="title"/>
          </p:nvPr>
        </p:nvSpPr>
        <p:spPr>
          <a:xfrm>
            <a:off x="269107" y="276088"/>
            <a:ext cx="11656194" cy="753642"/>
          </a:xfrm>
        </p:spPr>
        <p:txBody>
          <a:bodyPr>
            <a:noAutofit/>
          </a:bodyPr>
          <a:lstStyle/>
          <a:p>
            <a:r>
              <a:rPr lang="en-US" sz="4400"/>
              <a:t>Introduction to Performance Specifications</a:t>
            </a:r>
          </a:p>
        </p:txBody>
      </p:sp>
      <p:sp>
        <p:nvSpPr>
          <p:cNvPr id="9" name="Rectangle 8">
            <a:extLst>
              <a:ext uri="{FF2B5EF4-FFF2-40B4-BE49-F238E27FC236}">
                <a16:creationId xmlns:a16="http://schemas.microsoft.com/office/drawing/2014/main" id="{0428808B-09B0-48A7-A8CE-16951CB6A3C4}"/>
              </a:ext>
            </a:extLst>
          </p:cNvPr>
          <p:cNvSpPr/>
          <p:nvPr/>
        </p:nvSpPr>
        <p:spPr>
          <a:xfrm>
            <a:off x="2002188" y="1401103"/>
            <a:ext cx="3701143" cy="221642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latin typeface="Arial Nova" panose="020B0504020202020204" pitchFamily="34" charset="0"/>
            </a:endParaRPr>
          </a:p>
          <a:p>
            <a:pPr algn="ctr"/>
            <a:r>
              <a:rPr lang="en-US">
                <a:solidFill>
                  <a:schemeClr val="bg1"/>
                </a:solidFill>
                <a:latin typeface="Arial Nova" panose="020B0504020202020204" pitchFamily="34" charset="0"/>
              </a:rPr>
              <a:t>Performance specifications </a:t>
            </a:r>
            <a:r>
              <a:rPr lang="en-US">
                <a:latin typeface="Arial Nova" panose="020B0504020202020204" pitchFamily="34" charset="0"/>
              </a:rPr>
              <a:t>are used for evaluating the acceptability of continuous monitoring systems (CMS) at the time of, or soon after, installation and whenever specified in the regulations</a:t>
            </a:r>
            <a:endParaRPr lang="en-US"/>
          </a:p>
          <a:p>
            <a:pPr lvl="0" algn="ctr"/>
            <a:endParaRPr lang="en-US" altLang="en-US" sz="2100">
              <a:latin typeface="Arial Nova" panose="020B0504020202020204" pitchFamily="34" charset="0"/>
            </a:endParaRPr>
          </a:p>
        </p:txBody>
      </p:sp>
      <p:sp>
        <p:nvSpPr>
          <p:cNvPr id="11" name="Rectangle 10">
            <a:extLst>
              <a:ext uri="{FF2B5EF4-FFF2-40B4-BE49-F238E27FC236}">
                <a16:creationId xmlns:a16="http://schemas.microsoft.com/office/drawing/2014/main" id="{E5C2C865-68E1-4FDF-89C9-A290FC62E0C5}"/>
              </a:ext>
            </a:extLst>
          </p:cNvPr>
          <p:cNvSpPr/>
          <p:nvPr/>
        </p:nvSpPr>
        <p:spPr>
          <a:xfrm>
            <a:off x="6400016" y="1401103"/>
            <a:ext cx="3701143" cy="221642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atin typeface="Arial Nova" panose="020B0504020202020204" pitchFamily="34" charset="0"/>
              </a:rPr>
              <a:t>Performance specifications are published in the Code of Federal Regulations (CFR), under Title 40 CFR Appendix B to Part 60</a:t>
            </a:r>
            <a:endParaRPr lang="en-US"/>
          </a:p>
          <a:p>
            <a:pPr lvl="0" algn="ctr"/>
            <a:endParaRPr lang="en-US" altLang="en-US" sz="2100">
              <a:latin typeface="Arial Nova" panose="020B0504020202020204" pitchFamily="34" charset="0"/>
            </a:endParaRPr>
          </a:p>
        </p:txBody>
      </p:sp>
      <p:sp>
        <p:nvSpPr>
          <p:cNvPr id="13" name="Rectangle 12">
            <a:extLst>
              <a:ext uri="{FF2B5EF4-FFF2-40B4-BE49-F238E27FC236}">
                <a16:creationId xmlns:a16="http://schemas.microsoft.com/office/drawing/2014/main" id="{546C0194-A02A-41EF-8F30-96091437725F}"/>
              </a:ext>
            </a:extLst>
          </p:cNvPr>
          <p:cNvSpPr/>
          <p:nvPr/>
        </p:nvSpPr>
        <p:spPr>
          <a:xfrm>
            <a:off x="2002187" y="3971267"/>
            <a:ext cx="3701143" cy="221642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Clr>
                <a:schemeClr val="accent2">
                  <a:lumMod val="75000"/>
                </a:schemeClr>
              </a:buClr>
            </a:pPr>
            <a:r>
              <a:rPr lang="en-US">
                <a:latin typeface="Arial Nova" panose="020B0504020202020204" pitchFamily="34" charset="0"/>
              </a:rPr>
              <a:t>There are a total of 18 performance specifications. Most, but not all are pollutant specific</a:t>
            </a:r>
            <a:endParaRPr lang="en-US"/>
          </a:p>
          <a:p>
            <a:pPr lvl="0" algn="ctr">
              <a:buClr>
                <a:schemeClr val="accent2">
                  <a:lumMod val="75000"/>
                </a:schemeClr>
              </a:buClr>
            </a:pPr>
            <a:endParaRPr lang="en-US" altLang="en-US" sz="2100">
              <a:latin typeface="Arial Nova" panose="020B0504020202020204" pitchFamily="34" charset="0"/>
            </a:endParaRPr>
          </a:p>
        </p:txBody>
      </p:sp>
      <p:sp>
        <p:nvSpPr>
          <p:cNvPr id="15" name="Rectangle 14">
            <a:extLst>
              <a:ext uri="{FF2B5EF4-FFF2-40B4-BE49-F238E27FC236}">
                <a16:creationId xmlns:a16="http://schemas.microsoft.com/office/drawing/2014/main" id="{36DBA885-7AE3-4C98-B197-0910C3A7108B}"/>
              </a:ext>
            </a:extLst>
          </p:cNvPr>
          <p:cNvSpPr/>
          <p:nvPr/>
        </p:nvSpPr>
        <p:spPr>
          <a:xfrm>
            <a:off x="6400016" y="3951612"/>
            <a:ext cx="3701143" cy="221642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Clr>
                <a:schemeClr val="accent2">
                  <a:lumMod val="75000"/>
                </a:schemeClr>
              </a:buClr>
            </a:pPr>
            <a:r>
              <a:rPr lang="en-US">
                <a:latin typeface="Arial Nova" panose="020B0504020202020204" pitchFamily="34" charset="0"/>
              </a:rPr>
              <a:t>For those performance specifications that are pollutant-specific, this module covers commonly used technologies for analysis as well as QA </a:t>
            </a:r>
            <a:endParaRPr lang="en-US"/>
          </a:p>
          <a:p>
            <a:pPr lvl="0" algn="ctr">
              <a:buClr>
                <a:schemeClr val="accent2">
                  <a:lumMod val="75000"/>
                </a:schemeClr>
              </a:buClr>
            </a:pPr>
            <a:endParaRPr lang="en-US" altLang="en-US" sz="2100">
              <a:latin typeface="Arial Nova" panose="020B0504020202020204" pitchFamily="34" charset="0"/>
            </a:endParaRPr>
          </a:p>
        </p:txBody>
      </p:sp>
      <p:sp>
        <p:nvSpPr>
          <p:cNvPr id="4" name="Slide Number Placeholder 3">
            <a:extLst>
              <a:ext uri="{FF2B5EF4-FFF2-40B4-BE49-F238E27FC236}">
                <a16:creationId xmlns:a16="http://schemas.microsoft.com/office/drawing/2014/main" id="{8A10D143-4EC6-4F55-BFF3-80E16DFB564B}"/>
              </a:ext>
            </a:extLst>
          </p:cNvPr>
          <p:cNvSpPr>
            <a:spLocks noGrp="1"/>
          </p:cNvSpPr>
          <p:nvPr>
            <p:ph type="sldNum" sz="quarter" idx="4"/>
          </p:nvPr>
        </p:nvSpPr>
        <p:spPr>
          <a:xfrm>
            <a:off x="9179694" y="6405885"/>
            <a:ext cx="2743200" cy="365125"/>
          </a:xfrm>
        </p:spPr>
        <p:txBody>
          <a:bodyPr vert="horz" lIns="91440" tIns="45720" rIns="91440" bIns="45720" rtlCol="0" anchor="ctr">
            <a:normAutofit/>
          </a:bodyPr>
          <a:lstStyle/>
          <a:p>
            <a:pPr>
              <a:spcAft>
                <a:spcPts val="600"/>
              </a:spcAft>
            </a:pPr>
            <a:fld id="{9F6A1695-EE1A-47E5-B690-CB114231B8B2}" type="slidenum">
              <a:rPr lang="en-US">
                <a:latin typeface="Arial Nova" panose="020B0504020202020204" pitchFamily="34" charset="0"/>
              </a:rPr>
              <a:pPr>
                <a:spcAft>
                  <a:spcPts val="600"/>
                </a:spcAft>
              </a:pPr>
              <a:t>4</a:t>
            </a:fld>
            <a:endParaRPr lang="en-US">
              <a:latin typeface="Arial Nova" panose="020B0504020202020204" pitchFamily="34" charset="0"/>
            </a:endParaRPr>
          </a:p>
        </p:txBody>
      </p:sp>
    </p:spTree>
    <p:custDataLst>
      <p:tags r:id="rId1"/>
    </p:custDataLst>
    <p:extLst>
      <p:ext uri="{BB962C8B-B14F-4D97-AF65-F5344CB8AC3E}">
        <p14:creationId xmlns:p14="http://schemas.microsoft.com/office/powerpoint/2010/main" val="31442176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94C013-38DF-41E8-80D1-53E68AE06C04}"/>
              </a:ext>
            </a:extLst>
          </p:cNvPr>
          <p:cNvSpPr>
            <a:spLocks noGrp="1"/>
          </p:cNvSpPr>
          <p:nvPr>
            <p:ph type="title"/>
          </p:nvPr>
        </p:nvSpPr>
        <p:spPr>
          <a:xfrm>
            <a:off x="269107" y="276088"/>
            <a:ext cx="11656194" cy="753642"/>
          </a:xfrm>
        </p:spPr>
        <p:txBody>
          <a:bodyPr anchor="t">
            <a:normAutofit/>
          </a:bodyPr>
          <a:lstStyle/>
          <a:p>
            <a:pPr>
              <a:lnSpc>
                <a:spcPct val="90000"/>
              </a:lnSpc>
            </a:pPr>
            <a:r>
              <a:rPr lang="en-US"/>
              <a:t>Relative Accuracy Test Audit</a:t>
            </a:r>
          </a:p>
        </p:txBody>
      </p:sp>
      <p:sp>
        <p:nvSpPr>
          <p:cNvPr id="5" name="Slide Number Placeholder 4">
            <a:extLst>
              <a:ext uri="{FF2B5EF4-FFF2-40B4-BE49-F238E27FC236}">
                <a16:creationId xmlns:a16="http://schemas.microsoft.com/office/drawing/2014/main" id="{AD07151E-B1BB-4B13-8051-D235E0B213F1}"/>
              </a:ext>
            </a:extLst>
          </p:cNvPr>
          <p:cNvSpPr>
            <a:spLocks noGrp="1"/>
          </p:cNvSpPr>
          <p:nvPr>
            <p:ph type="sldNum" sz="quarter" idx="4"/>
          </p:nvPr>
        </p:nvSpPr>
        <p:spPr>
          <a:xfrm>
            <a:off x="9179694" y="6405885"/>
            <a:ext cx="2743200" cy="365125"/>
          </a:xfrm>
        </p:spPr>
        <p:txBody>
          <a:bodyPr anchor="ctr">
            <a:normAutofit/>
          </a:bodyPr>
          <a:lstStyle/>
          <a:p>
            <a:pPr>
              <a:spcAft>
                <a:spcPts val="600"/>
              </a:spcAft>
            </a:pPr>
            <a:fld id="{9F6A1695-EE1A-47E5-B690-CB114231B8B2}" type="slidenum">
              <a:rPr lang="en-US" smtClean="0"/>
              <a:pPr>
                <a:spcAft>
                  <a:spcPts val="600"/>
                </a:spcAft>
              </a:pPr>
              <a:t>40</a:t>
            </a:fld>
            <a:endParaRPr lang="en-US"/>
          </a:p>
        </p:txBody>
      </p:sp>
      <p:pic>
        <p:nvPicPr>
          <p:cNvPr id="9" name="Content Placeholder 8" descr="Conduct the RATA while the facility is operating at more than 50% normal load; Evaluate system performance by comparing to independent RM; Select appropriate sampling location; To determine if stratification is present use 9 sample points in the cross section, for rectangular ducts and use 12-point traverse, for circular ducts">
            <a:extLst>
              <a:ext uri="{FF2B5EF4-FFF2-40B4-BE49-F238E27FC236}">
                <a16:creationId xmlns:a16="http://schemas.microsoft.com/office/drawing/2014/main" id="{F3DB111A-83E4-4192-986A-C24AE30A0BC1}"/>
              </a:ext>
            </a:extLst>
          </p:cNvPr>
          <p:cNvPicPr>
            <a:picLocks noGrp="1" noChangeAspect="1"/>
          </p:cNvPicPr>
          <p:nvPr>
            <p:ph idx="1"/>
          </p:nvPr>
        </p:nvPicPr>
        <p:blipFill>
          <a:blip r:embed="rId4">
            <a:extLst>
              <a:ext uri="{28A0092B-C50C-407E-A947-70E740481C1C}">
                <a14:useLocalDpi xmlns:a14="http://schemas.microsoft.com/office/drawing/2010/main" val="0"/>
              </a:ext>
            </a:extLst>
          </a:blip>
          <a:stretch>
            <a:fillRect/>
          </a:stretch>
        </p:blipFill>
        <p:spPr>
          <a:xfrm>
            <a:off x="321228" y="1438275"/>
            <a:ext cx="11549544" cy="4748213"/>
          </a:xfrm>
        </p:spPr>
      </p:pic>
    </p:spTree>
    <p:custDataLst>
      <p:tags r:id="rId1"/>
    </p:custDataLst>
    <p:extLst>
      <p:ext uri="{BB962C8B-B14F-4D97-AF65-F5344CB8AC3E}">
        <p14:creationId xmlns:p14="http://schemas.microsoft.com/office/powerpoint/2010/main" val="25497538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74C7E0-22DF-4A10-9E9C-9A8B7AC131E4}"/>
              </a:ext>
            </a:extLst>
          </p:cNvPr>
          <p:cNvSpPr>
            <a:spLocks noGrp="1"/>
          </p:cNvSpPr>
          <p:nvPr>
            <p:ph type="title"/>
          </p:nvPr>
        </p:nvSpPr>
        <p:spPr/>
        <p:txBody>
          <a:bodyPr/>
          <a:lstStyle/>
          <a:p>
            <a:r>
              <a:rPr lang="en-US"/>
              <a:t>Determining if Stratification Exists</a:t>
            </a:r>
          </a:p>
        </p:txBody>
      </p:sp>
      <p:sp>
        <p:nvSpPr>
          <p:cNvPr id="3" name="Content Placeholder 2">
            <a:extLst>
              <a:ext uri="{FF2B5EF4-FFF2-40B4-BE49-F238E27FC236}">
                <a16:creationId xmlns:a16="http://schemas.microsoft.com/office/drawing/2014/main" id="{73B19B21-3628-420D-80E8-8E556C8CFB12}"/>
              </a:ext>
            </a:extLst>
          </p:cNvPr>
          <p:cNvSpPr>
            <a:spLocks noGrp="1"/>
          </p:cNvSpPr>
          <p:nvPr>
            <p:ph idx="1"/>
          </p:nvPr>
        </p:nvSpPr>
        <p:spPr>
          <a:xfrm>
            <a:off x="269106" y="1366092"/>
            <a:ext cx="4512214" cy="5039793"/>
          </a:xfrm>
        </p:spPr>
        <p:txBody>
          <a:bodyPr>
            <a:normAutofit fontScale="85000" lnSpcReduction="10000"/>
          </a:bodyPr>
          <a:lstStyle/>
          <a:p>
            <a:pPr marL="342900" lvl="1" indent="-342900">
              <a:spcBef>
                <a:spcPts val="0"/>
              </a:spcBef>
            </a:pPr>
            <a:r>
              <a:rPr lang="en-US" sz="2400">
                <a:solidFill>
                  <a:srgbClr val="000000"/>
                </a:solidFill>
              </a:rPr>
              <a:t>Calculate the mean value of all the sample points</a:t>
            </a:r>
          </a:p>
          <a:p>
            <a:pPr marL="342900" lvl="1" indent="-342900">
              <a:spcBef>
                <a:spcPts val="0"/>
              </a:spcBef>
            </a:pPr>
            <a:endParaRPr lang="en-US" sz="2400">
              <a:solidFill>
                <a:srgbClr val="000000"/>
              </a:solidFill>
            </a:endParaRPr>
          </a:p>
          <a:p>
            <a:pPr marL="342900" lvl="1" indent="-342900">
              <a:spcBef>
                <a:spcPts val="0"/>
              </a:spcBef>
            </a:pPr>
            <a:r>
              <a:rPr lang="en-US" sz="2400">
                <a:solidFill>
                  <a:srgbClr val="000000"/>
                </a:solidFill>
              </a:rPr>
              <a:t>Find the difference between the mean value and each individual sample value</a:t>
            </a:r>
          </a:p>
          <a:p>
            <a:pPr marL="0" lvl="1" indent="0">
              <a:spcBef>
                <a:spcPts val="0"/>
              </a:spcBef>
              <a:buNone/>
            </a:pPr>
            <a:endParaRPr lang="en-US" sz="2400">
              <a:solidFill>
                <a:srgbClr val="000000"/>
              </a:solidFill>
            </a:endParaRPr>
          </a:p>
          <a:p>
            <a:pPr marL="571500" lvl="3" indent="-342900">
              <a:spcBef>
                <a:spcPts val="0"/>
              </a:spcBef>
            </a:pPr>
            <a:r>
              <a:rPr lang="en-US" sz="2400">
                <a:solidFill>
                  <a:srgbClr val="000000"/>
                </a:solidFill>
              </a:rPr>
              <a:t>If the mean pollutant concentration is more than 10% different from any single sample point, then stratification exists</a:t>
            </a:r>
          </a:p>
          <a:p>
            <a:pPr marL="571500" lvl="3" indent="-342900">
              <a:spcBef>
                <a:spcPts val="0"/>
              </a:spcBef>
            </a:pPr>
            <a:endParaRPr lang="en-US" sz="2400">
              <a:solidFill>
                <a:srgbClr val="000000"/>
              </a:solidFill>
            </a:endParaRPr>
          </a:p>
          <a:p>
            <a:pPr marL="1028700" lvl="6" indent="-342900">
              <a:spcBef>
                <a:spcPts val="0"/>
              </a:spcBef>
            </a:pPr>
            <a:r>
              <a:rPr lang="en-US" sz="2400">
                <a:solidFill>
                  <a:srgbClr val="000000"/>
                </a:solidFill>
                <a:latin typeface="Arial Nova" panose="020B0504020202020204" pitchFamily="34" charset="0"/>
              </a:rPr>
              <a:t>Must use the points located at 16.7, 50.0, and 83.3 % of the entire measurement line</a:t>
            </a:r>
          </a:p>
          <a:p>
            <a:pPr marL="342900" lvl="3" indent="-342900">
              <a:spcBef>
                <a:spcPts val="0"/>
              </a:spcBef>
            </a:pPr>
            <a:endParaRPr lang="en-US" sz="2400">
              <a:solidFill>
                <a:srgbClr val="000000"/>
              </a:solidFill>
            </a:endParaRPr>
          </a:p>
          <a:p>
            <a:pPr marL="342900" lvl="1" indent="-342900">
              <a:spcBef>
                <a:spcPts val="0"/>
              </a:spcBef>
            </a:pPr>
            <a:r>
              <a:rPr lang="en-US" sz="2400">
                <a:solidFill>
                  <a:srgbClr val="000000"/>
                </a:solidFill>
              </a:rPr>
              <a:t>Conduct all necessary RM tests within 3 cm (1.2 in.) of the traverse points, but no closer than 3 cm (1.2 in.) to the stack or duct wall</a:t>
            </a:r>
          </a:p>
          <a:p>
            <a:endParaRPr lang="en-US" sz="1800"/>
          </a:p>
        </p:txBody>
      </p:sp>
      <p:sp>
        <p:nvSpPr>
          <p:cNvPr id="5" name="Slide Number Placeholder 4">
            <a:extLst>
              <a:ext uri="{FF2B5EF4-FFF2-40B4-BE49-F238E27FC236}">
                <a16:creationId xmlns:a16="http://schemas.microsoft.com/office/drawing/2014/main" id="{29AC6AF2-3789-4DAD-9560-0E448587F385}"/>
              </a:ext>
            </a:extLst>
          </p:cNvPr>
          <p:cNvSpPr>
            <a:spLocks noGrp="1"/>
          </p:cNvSpPr>
          <p:nvPr>
            <p:ph type="sldNum" sz="quarter" idx="4"/>
          </p:nvPr>
        </p:nvSpPr>
        <p:spPr/>
        <p:txBody>
          <a:bodyPr/>
          <a:lstStyle/>
          <a:p>
            <a:fld id="{9F6A1695-EE1A-47E5-B690-CB114231B8B2}" type="slidenum">
              <a:rPr lang="en-US" smtClean="0"/>
              <a:t>41</a:t>
            </a:fld>
            <a:endParaRPr lang="en-US"/>
          </a:p>
        </p:txBody>
      </p:sp>
      <p:pic>
        <p:nvPicPr>
          <p:cNvPr id="4" name="Picture 3" descr="A stratification map">
            <a:extLst>
              <a:ext uri="{FF2B5EF4-FFF2-40B4-BE49-F238E27FC236}">
                <a16:creationId xmlns:a16="http://schemas.microsoft.com/office/drawing/2014/main" id="{26FCDD8B-56B5-4EDA-8D66-1B73C32CA086}"/>
              </a:ext>
              <a:ext uri="{C183D7F6-B498-43B3-948B-1728B52AA6E4}">
                <adec:decorative xmlns:adec="http://schemas.microsoft.com/office/drawing/2017/decorative" val="0"/>
              </a:ext>
            </a:extLst>
          </p:cNvPr>
          <p:cNvPicPr>
            <a:picLocks noChangeAspect="1"/>
          </p:cNvPicPr>
          <p:nvPr/>
        </p:nvPicPr>
        <p:blipFill>
          <a:blip r:embed="rId4"/>
          <a:stretch>
            <a:fillRect/>
          </a:stretch>
        </p:blipFill>
        <p:spPr>
          <a:xfrm>
            <a:off x="4940943" y="1713006"/>
            <a:ext cx="7251057" cy="3673667"/>
          </a:xfrm>
          <a:prstGeom prst="rect">
            <a:avLst/>
          </a:prstGeom>
        </p:spPr>
      </p:pic>
    </p:spTree>
    <p:custDataLst>
      <p:tags r:id="rId1"/>
    </p:custDataLst>
    <p:extLst>
      <p:ext uri="{BB962C8B-B14F-4D97-AF65-F5344CB8AC3E}">
        <p14:creationId xmlns:p14="http://schemas.microsoft.com/office/powerpoint/2010/main" val="30239011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900B28-9E70-4A04-9871-B41DBE22DE12}"/>
              </a:ext>
            </a:extLst>
          </p:cNvPr>
          <p:cNvSpPr>
            <a:spLocks noGrp="1"/>
          </p:cNvSpPr>
          <p:nvPr>
            <p:ph type="title"/>
          </p:nvPr>
        </p:nvSpPr>
        <p:spPr>
          <a:xfrm>
            <a:off x="269107" y="276088"/>
            <a:ext cx="11656194" cy="753642"/>
          </a:xfrm>
          <a:prstGeom prst="rect">
            <a:avLst/>
          </a:prstGeom>
        </p:spPr>
        <p:txBody>
          <a:bodyPr anchor="t">
            <a:noAutofit/>
          </a:bodyPr>
          <a:lstStyle/>
          <a:p>
            <a:pPr>
              <a:lnSpc>
                <a:spcPct val="90000"/>
              </a:lnSpc>
            </a:pPr>
            <a:r>
              <a:rPr lang="en-US" sz="3200"/>
              <a:t>Reference Method Traverse Points Minimum Requirements</a:t>
            </a:r>
          </a:p>
        </p:txBody>
      </p:sp>
      <p:sp>
        <p:nvSpPr>
          <p:cNvPr id="3" name="Rectangle: Rounded Corners 2">
            <a:extLst>
              <a:ext uri="{FF2B5EF4-FFF2-40B4-BE49-F238E27FC236}">
                <a16:creationId xmlns:a16="http://schemas.microsoft.com/office/drawing/2014/main" id="{29ACCE7F-1BAB-40D1-ACFA-4D4E436DA17D}"/>
              </a:ext>
            </a:extLst>
          </p:cNvPr>
          <p:cNvSpPr/>
          <p:nvPr/>
        </p:nvSpPr>
        <p:spPr>
          <a:xfrm>
            <a:off x="384925" y="1376906"/>
            <a:ext cx="11422150" cy="984241"/>
          </a:xfrm>
          <a:prstGeom prst="roundRect">
            <a:avLst/>
          </a:prstGeom>
          <a:solidFill>
            <a:schemeClr val="accent2"/>
          </a:solidFill>
          <a:ln>
            <a:noFill/>
          </a:ln>
        </p:spPr>
        <p:style>
          <a:lnRef idx="1">
            <a:schemeClr val="accent1"/>
          </a:lnRef>
          <a:fillRef idx="2">
            <a:schemeClr val="accent1"/>
          </a:fillRef>
          <a:effectRef idx="1">
            <a:schemeClr val="accent1"/>
          </a:effectRef>
          <a:fontRef idx="minor">
            <a:schemeClr val="dk1"/>
          </a:fontRef>
        </p:style>
        <p:txBody>
          <a:bodyPr rtlCol="0" anchor="ctr"/>
          <a:lstStyle/>
          <a:p>
            <a:endParaRPr lang="en-US" sz="2000" b="1">
              <a:solidFill>
                <a:schemeClr val="bg1"/>
              </a:solidFill>
              <a:latin typeface="Arial Nova" panose="020B0504020202020204" pitchFamily="34" charset="0"/>
            </a:endParaRPr>
          </a:p>
          <a:p>
            <a:r>
              <a:rPr lang="en-US" sz="2000" b="1">
                <a:solidFill>
                  <a:schemeClr val="bg1"/>
                </a:solidFill>
                <a:latin typeface="Arial Nova" panose="020B0504020202020204" pitchFamily="34" charset="0"/>
              </a:rPr>
              <a:t>Establish a measurement line through the stack centroid that includes three traverse points at:</a:t>
            </a:r>
          </a:p>
          <a:p>
            <a:pPr lvl="0"/>
            <a:endParaRPr lang="en-US" sz="3200" b="1">
              <a:solidFill>
                <a:schemeClr val="bg1"/>
              </a:solidFill>
              <a:latin typeface="Arial Nova" panose="020B0504020202020204" pitchFamily="34" charset="0"/>
            </a:endParaRPr>
          </a:p>
        </p:txBody>
      </p:sp>
      <p:sp>
        <p:nvSpPr>
          <p:cNvPr id="9" name="Rectangle 8">
            <a:extLst>
              <a:ext uri="{FF2B5EF4-FFF2-40B4-BE49-F238E27FC236}">
                <a16:creationId xmlns:a16="http://schemas.microsoft.com/office/drawing/2014/main" id="{4BC84D91-93A4-4781-9371-13C33868A58A}"/>
              </a:ext>
            </a:extLst>
          </p:cNvPr>
          <p:cNvSpPr/>
          <p:nvPr/>
        </p:nvSpPr>
        <p:spPr>
          <a:xfrm>
            <a:off x="384925" y="2361148"/>
            <a:ext cx="11653788" cy="894638"/>
          </a:xfrm>
          <a:prstGeom prst="rect">
            <a:avLst/>
          </a:prstGeom>
        </p:spPr>
        <p:txBody>
          <a:bodyPr lIns="91440" tIns="45720" rIns="91440" bIns="45720" anchor="t"/>
          <a:lstStyle/>
          <a:p>
            <a:pPr marL="342900" lvl="0" indent="-342900">
              <a:buFont typeface="Arial" panose="020B0604020202020204" pitchFamily="34" charset="0"/>
              <a:buChar char="•"/>
            </a:pPr>
            <a:r>
              <a:rPr lang="en-US" sz="2200">
                <a:latin typeface="Arial Nova"/>
              </a:rPr>
              <a:t>16.7,</a:t>
            </a:r>
            <a:endParaRPr lang="en-US" sz="2200">
              <a:latin typeface="Arial Nova" panose="020B0504020202020204" pitchFamily="34" charset="0"/>
            </a:endParaRPr>
          </a:p>
          <a:p>
            <a:pPr marL="342900" lvl="0" indent="-342900">
              <a:buFont typeface="Arial" panose="020B0604020202020204" pitchFamily="34" charset="0"/>
              <a:buChar char="•"/>
            </a:pPr>
            <a:r>
              <a:rPr lang="en-US" sz="2200">
                <a:latin typeface="Arial Nova"/>
              </a:rPr>
              <a:t>50.0, and</a:t>
            </a:r>
          </a:p>
          <a:p>
            <a:pPr marL="342900" lvl="0" indent="-342900">
              <a:buFont typeface="Arial" panose="020B0604020202020204" pitchFamily="34" charset="0"/>
              <a:buChar char="•"/>
            </a:pPr>
            <a:r>
              <a:rPr lang="en-US" sz="2200">
                <a:latin typeface="Arial Nova"/>
              </a:rPr>
              <a:t>83.3% of the duct/stack diameter</a:t>
            </a:r>
          </a:p>
          <a:p>
            <a:pPr marL="342900" indent="-342900">
              <a:buFont typeface="Arial" panose="020B0604020202020204" pitchFamily="34" charset="0"/>
              <a:buChar char="•"/>
            </a:pPr>
            <a:endParaRPr lang="en-US" sz="2200">
              <a:latin typeface="Arial Nova" panose="020B0504020202020204" pitchFamily="34" charset="0"/>
            </a:endParaRPr>
          </a:p>
        </p:txBody>
      </p:sp>
      <p:sp>
        <p:nvSpPr>
          <p:cNvPr id="8" name="Rectangle: Rounded Corners 7">
            <a:extLst>
              <a:ext uri="{FF2B5EF4-FFF2-40B4-BE49-F238E27FC236}">
                <a16:creationId xmlns:a16="http://schemas.microsoft.com/office/drawing/2014/main" id="{F6289D5D-4A92-4A4D-A28B-49652B8A49C0}"/>
              </a:ext>
            </a:extLst>
          </p:cNvPr>
          <p:cNvSpPr/>
          <p:nvPr/>
        </p:nvSpPr>
        <p:spPr>
          <a:xfrm>
            <a:off x="384924" y="3429000"/>
            <a:ext cx="11422151" cy="771227"/>
          </a:xfrm>
          <a:prstGeom prst="roundRect">
            <a:avLst/>
          </a:prstGeom>
          <a:solidFill>
            <a:schemeClr val="accent2"/>
          </a:solidFill>
          <a:ln>
            <a:noFill/>
          </a:ln>
        </p:spPr>
        <p:style>
          <a:lnRef idx="1">
            <a:schemeClr val="accent1"/>
          </a:lnRef>
          <a:fillRef idx="2">
            <a:schemeClr val="accent1"/>
          </a:fillRef>
          <a:effectRef idx="1">
            <a:schemeClr val="accent1"/>
          </a:effectRef>
          <a:fontRef idx="minor">
            <a:schemeClr val="dk1"/>
          </a:fontRef>
        </p:style>
        <p:txBody>
          <a:bodyPr rtlCol="0" anchor="ctr"/>
          <a:lstStyle/>
          <a:p>
            <a:endParaRPr lang="en-US" sz="2000" b="1">
              <a:solidFill>
                <a:schemeClr val="bg1"/>
              </a:solidFill>
              <a:latin typeface="Arial Nova" panose="020B0504020202020204" pitchFamily="34" charset="0"/>
            </a:endParaRPr>
          </a:p>
          <a:p>
            <a:r>
              <a:rPr lang="en-US" sz="2000" b="1">
                <a:solidFill>
                  <a:schemeClr val="bg1"/>
                </a:solidFill>
                <a:latin typeface="Arial Nova" panose="020B0504020202020204" pitchFamily="34" charset="0"/>
              </a:rPr>
              <a:t>If a measurement line is longer than 2.4 m (7.8 ft) and stratification is not expected, then use traverse points at:</a:t>
            </a:r>
          </a:p>
          <a:p>
            <a:endParaRPr lang="en-US" sz="3200" b="1">
              <a:solidFill>
                <a:schemeClr val="bg1"/>
              </a:solidFill>
              <a:latin typeface="Arial Nova" panose="020B0504020202020204" pitchFamily="34" charset="0"/>
            </a:endParaRPr>
          </a:p>
        </p:txBody>
      </p:sp>
      <p:sp>
        <p:nvSpPr>
          <p:cNvPr id="10" name="Rectangle 9">
            <a:extLst>
              <a:ext uri="{FF2B5EF4-FFF2-40B4-BE49-F238E27FC236}">
                <a16:creationId xmlns:a16="http://schemas.microsoft.com/office/drawing/2014/main" id="{B8EC2537-0C61-4146-829E-CDC57F8D90BC}"/>
              </a:ext>
            </a:extLst>
          </p:cNvPr>
          <p:cNvSpPr/>
          <p:nvPr/>
        </p:nvSpPr>
        <p:spPr>
          <a:xfrm>
            <a:off x="384925" y="4240027"/>
            <a:ext cx="11653788" cy="894637"/>
          </a:xfrm>
          <a:prstGeom prst="rect">
            <a:avLst/>
          </a:prstGeom>
        </p:spPr>
        <p:txBody>
          <a:bodyPr/>
          <a:lstStyle/>
          <a:p>
            <a:pPr marL="342900" indent="-342900">
              <a:buFont typeface="Arial" panose="020B0604020202020204" pitchFamily="34" charset="0"/>
              <a:buChar char="•"/>
            </a:pPr>
            <a:r>
              <a:rPr lang="en-US" sz="2200">
                <a:latin typeface="Arial Nova" panose="020B0504020202020204" pitchFamily="34" charset="0"/>
              </a:rPr>
              <a:t>0.4, </a:t>
            </a:r>
          </a:p>
          <a:p>
            <a:pPr marL="342900" indent="-342900">
              <a:buFont typeface="Arial" panose="020B0604020202020204" pitchFamily="34" charset="0"/>
              <a:buChar char="•"/>
            </a:pPr>
            <a:r>
              <a:rPr lang="en-US" sz="2200">
                <a:latin typeface="Arial Nova" panose="020B0504020202020204" pitchFamily="34" charset="0"/>
              </a:rPr>
              <a:t>1.2, and</a:t>
            </a:r>
          </a:p>
          <a:p>
            <a:pPr marL="342900" indent="-342900">
              <a:buFont typeface="Arial" panose="020B0604020202020204" pitchFamily="34" charset="0"/>
              <a:buChar char="•"/>
            </a:pPr>
            <a:r>
              <a:rPr lang="en-US" sz="2200">
                <a:latin typeface="Arial Nova" panose="020B0504020202020204" pitchFamily="34" charset="0"/>
              </a:rPr>
              <a:t>2m from stack/duct wall for the traverse points.</a:t>
            </a:r>
          </a:p>
          <a:p>
            <a:pPr marL="342900" indent="-342900">
              <a:buFont typeface="Arial" panose="020B0604020202020204" pitchFamily="34" charset="0"/>
              <a:buChar char="•"/>
            </a:pPr>
            <a:endParaRPr lang="en-US" sz="2200">
              <a:latin typeface="Arial Nova" panose="020B0504020202020204" pitchFamily="34" charset="0"/>
            </a:endParaRPr>
          </a:p>
        </p:txBody>
      </p:sp>
      <p:sp>
        <p:nvSpPr>
          <p:cNvPr id="6" name="TextBox 5">
            <a:extLst>
              <a:ext uri="{FF2B5EF4-FFF2-40B4-BE49-F238E27FC236}">
                <a16:creationId xmlns:a16="http://schemas.microsoft.com/office/drawing/2014/main" id="{8D59825F-EA05-4C22-95E2-F674C82882FC}"/>
              </a:ext>
            </a:extLst>
          </p:cNvPr>
          <p:cNvSpPr txBox="1"/>
          <p:nvPr/>
        </p:nvSpPr>
        <p:spPr>
          <a:xfrm>
            <a:off x="1201614" y="5602858"/>
            <a:ext cx="9788769" cy="646331"/>
          </a:xfrm>
          <a:prstGeom prst="rect">
            <a:avLst/>
          </a:prstGeom>
          <a:noFill/>
        </p:spPr>
        <p:txBody>
          <a:bodyPr wrap="square" rtlCol="0">
            <a:spAutoFit/>
          </a:bodyPr>
          <a:lstStyle/>
          <a:p>
            <a:pPr lvl="0">
              <a:buClr>
                <a:schemeClr val="accent2">
                  <a:lumMod val="50000"/>
                </a:schemeClr>
              </a:buClr>
            </a:pPr>
            <a:r>
              <a:rPr lang="en-US" b="1">
                <a:latin typeface="Arial Nova" panose="020B0504020202020204" pitchFamily="34" charset="0"/>
              </a:rPr>
              <a:t>Note</a:t>
            </a:r>
            <a:r>
              <a:rPr lang="en-US">
                <a:latin typeface="Arial Nova" panose="020B0504020202020204" pitchFamily="34" charset="0"/>
              </a:rPr>
              <a:t>: This option cannot be used with a wet scrubber or at points where two streams with different pollutant concentrations combine.</a:t>
            </a:r>
          </a:p>
        </p:txBody>
      </p:sp>
      <p:sp>
        <p:nvSpPr>
          <p:cNvPr id="5" name="Slide Number Placeholder 4">
            <a:extLst>
              <a:ext uri="{FF2B5EF4-FFF2-40B4-BE49-F238E27FC236}">
                <a16:creationId xmlns:a16="http://schemas.microsoft.com/office/drawing/2014/main" id="{F3A466FE-6EF4-4910-8432-344A8669033E}"/>
              </a:ext>
            </a:extLst>
          </p:cNvPr>
          <p:cNvSpPr>
            <a:spLocks noGrp="1"/>
          </p:cNvSpPr>
          <p:nvPr>
            <p:ph type="sldNum" sz="quarter" idx="4"/>
          </p:nvPr>
        </p:nvSpPr>
        <p:spPr>
          <a:xfrm>
            <a:off x="9179694" y="6405885"/>
            <a:ext cx="2743200" cy="365125"/>
          </a:xfrm>
          <a:prstGeom prst="rect">
            <a:avLst/>
          </a:prstGeom>
        </p:spPr>
        <p:txBody>
          <a:bodyPr anchor="ctr">
            <a:normAutofit/>
          </a:bodyPr>
          <a:lstStyle/>
          <a:p>
            <a:pPr>
              <a:spcAft>
                <a:spcPts val="600"/>
              </a:spcAft>
            </a:pPr>
            <a:fld id="{9F6A1695-EE1A-47E5-B690-CB114231B8B2}" type="slidenum">
              <a:rPr lang="en-US" smtClean="0">
                <a:latin typeface="Arial Nova" panose="020B0504020202020204" pitchFamily="34" charset="0"/>
              </a:rPr>
              <a:pPr>
                <a:spcAft>
                  <a:spcPts val="600"/>
                </a:spcAft>
              </a:pPr>
              <a:t>42</a:t>
            </a:fld>
            <a:endParaRPr lang="en-US">
              <a:latin typeface="Arial Nova" panose="020B0504020202020204" pitchFamily="34" charset="0"/>
            </a:endParaRPr>
          </a:p>
        </p:txBody>
      </p:sp>
    </p:spTree>
    <p:custDataLst>
      <p:tags r:id="rId1"/>
    </p:custDataLst>
    <p:extLst>
      <p:ext uri="{BB962C8B-B14F-4D97-AF65-F5344CB8AC3E}">
        <p14:creationId xmlns:p14="http://schemas.microsoft.com/office/powerpoint/2010/main" val="508833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6B41CC-2151-4274-B33C-CBAC2A78FB35}"/>
              </a:ext>
            </a:extLst>
          </p:cNvPr>
          <p:cNvSpPr>
            <a:spLocks noGrp="1"/>
          </p:cNvSpPr>
          <p:nvPr>
            <p:ph type="title"/>
          </p:nvPr>
        </p:nvSpPr>
        <p:spPr/>
        <p:txBody>
          <a:bodyPr/>
          <a:lstStyle/>
          <a:p>
            <a:r>
              <a:rPr lang="en-US"/>
              <a:t>Relative Accuracy Test Audit Procedure </a:t>
            </a:r>
          </a:p>
        </p:txBody>
      </p:sp>
      <p:sp>
        <p:nvSpPr>
          <p:cNvPr id="3" name="Content Placeholder 2">
            <a:extLst>
              <a:ext uri="{FF2B5EF4-FFF2-40B4-BE49-F238E27FC236}">
                <a16:creationId xmlns:a16="http://schemas.microsoft.com/office/drawing/2014/main" id="{D8893694-EB11-4AE0-9453-991CE5951428}"/>
              </a:ext>
            </a:extLst>
          </p:cNvPr>
          <p:cNvSpPr>
            <a:spLocks noGrp="1"/>
          </p:cNvSpPr>
          <p:nvPr>
            <p:ph idx="1"/>
          </p:nvPr>
        </p:nvSpPr>
        <p:spPr>
          <a:xfrm>
            <a:off x="360546" y="1485190"/>
            <a:ext cx="5607819" cy="1647008"/>
          </a:xfrm>
        </p:spPr>
        <p:txBody>
          <a:bodyPr/>
          <a:lstStyle/>
          <a:p>
            <a:r>
              <a:rPr lang="en-US">
                <a:solidFill>
                  <a:srgbClr val="000000"/>
                </a:solidFill>
              </a:rPr>
              <a:t>Number of RM Tests:</a:t>
            </a:r>
          </a:p>
          <a:p>
            <a:pPr marL="781812" lvl="1" indent="-342900"/>
            <a:r>
              <a:rPr lang="en-US">
                <a:solidFill>
                  <a:srgbClr val="000000"/>
                </a:solidFill>
              </a:rPr>
              <a:t>Conduct a minimum of nine test runs</a:t>
            </a:r>
          </a:p>
          <a:p>
            <a:pPr marL="781812" lvl="1" indent="-342900"/>
            <a:r>
              <a:rPr lang="en-US">
                <a:solidFill>
                  <a:srgbClr val="000000"/>
                </a:solidFill>
              </a:rPr>
              <a:t>Data from all test runs must be reported, including the rejected runs</a:t>
            </a:r>
          </a:p>
        </p:txBody>
      </p:sp>
      <p:sp>
        <p:nvSpPr>
          <p:cNvPr id="6" name="Content Placeholder 2">
            <a:extLst>
              <a:ext uri="{FF2B5EF4-FFF2-40B4-BE49-F238E27FC236}">
                <a16:creationId xmlns:a16="http://schemas.microsoft.com/office/drawing/2014/main" id="{C56CE854-8991-4B71-9D9C-4CB23782F666}"/>
              </a:ext>
            </a:extLst>
          </p:cNvPr>
          <p:cNvSpPr txBox="1">
            <a:spLocks/>
          </p:cNvSpPr>
          <p:nvPr/>
        </p:nvSpPr>
        <p:spPr>
          <a:xfrm>
            <a:off x="488181" y="3189726"/>
            <a:ext cx="5607819" cy="2925702"/>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100"/>
              </a:spcBef>
              <a:buFont typeface="Arial" panose="020B0604020202020204" pitchFamily="34" charset="0"/>
              <a:buNone/>
              <a:defRPr sz="2200" kern="1200">
                <a:solidFill>
                  <a:schemeClr val="tx1"/>
                </a:solidFill>
                <a:latin typeface="Arial Nova" panose="020B0504020202020204" pitchFamily="34" charset="0"/>
                <a:ea typeface="+mn-ea"/>
                <a:cs typeface="+mn-cs"/>
              </a:defRPr>
            </a:lvl1pPr>
            <a:lvl2pPr marL="438912" indent="-155448" algn="l" defTabSz="914400" rtl="0" eaLnBrk="1" latinLnBrk="0" hangingPunct="1">
              <a:lnSpc>
                <a:spcPct val="90000"/>
              </a:lnSpc>
              <a:spcBef>
                <a:spcPts val="400"/>
              </a:spcBef>
              <a:buFont typeface="Arial" panose="020B0604020202020204" pitchFamily="34" charset="0"/>
              <a:buChar char="•"/>
              <a:defRPr sz="2200" kern="1200">
                <a:solidFill>
                  <a:schemeClr val="tx1"/>
                </a:solidFill>
                <a:latin typeface="Arial Nova" panose="020B0504020202020204" pitchFamily="34" charset="0"/>
                <a:ea typeface="+mn-ea"/>
                <a:cs typeface="+mn-cs"/>
              </a:defRPr>
            </a:lvl2pPr>
            <a:lvl3pPr marL="676656" indent="-155448" algn="l" defTabSz="914400" rtl="0" eaLnBrk="1" latinLnBrk="0" hangingPunct="1">
              <a:lnSpc>
                <a:spcPct val="90000"/>
              </a:lnSpc>
              <a:spcBef>
                <a:spcPts val="400"/>
              </a:spcBef>
              <a:buFont typeface="Arial" panose="020B0604020202020204" pitchFamily="34" charset="0"/>
              <a:buChar char="•"/>
              <a:defRPr sz="2200" kern="1200">
                <a:solidFill>
                  <a:schemeClr val="tx1"/>
                </a:solidFill>
                <a:latin typeface="Arial Nova" panose="020B0504020202020204" pitchFamily="34" charset="0"/>
                <a:ea typeface="+mn-ea"/>
                <a:cs typeface="+mn-cs"/>
              </a:defRPr>
            </a:lvl3pPr>
            <a:lvl4pPr marL="905256" indent="-155448" algn="l" defTabSz="914400" rtl="0" eaLnBrk="1" latinLnBrk="0" hangingPunct="1">
              <a:lnSpc>
                <a:spcPct val="90000"/>
              </a:lnSpc>
              <a:spcBef>
                <a:spcPts val="400"/>
              </a:spcBef>
              <a:buFont typeface="Arial" panose="020B0604020202020204" pitchFamily="34" charset="0"/>
              <a:buChar char="•"/>
              <a:defRPr sz="2200" kern="1200">
                <a:solidFill>
                  <a:schemeClr val="tx1"/>
                </a:solidFill>
                <a:latin typeface="Arial Nova" panose="020B0504020202020204" pitchFamily="34" charset="0"/>
                <a:ea typeface="+mn-ea"/>
                <a:cs typeface="+mn-cs"/>
              </a:defRPr>
            </a:lvl4pPr>
            <a:lvl5pPr marL="1133856" indent="-155448" algn="l" defTabSz="914400" rtl="0" eaLnBrk="1" latinLnBrk="0" hangingPunct="1">
              <a:lnSpc>
                <a:spcPct val="90000"/>
              </a:lnSpc>
              <a:spcBef>
                <a:spcPts val="400"/>
              </a:spcBef>
              <a:buFont typeface="Arial" panose="020B0604020202020204" pitchFamily="34" charset="0"/>
              <a:buChar char="•"/>
              <a:defRPr sz="2200" kern="1200">
                <a:solidFill>
                  <a:schemeClr val="tx1"/>
                </a:solidFill>
                <a:latin typeface="Arial Nova" panose="020B0504020202020204" pitchFamily="34" charset="0"/>
                <a:ea typeface="+mn-ea"/>
                <a:cs typeface="+mn-cs"/>
              </a:defRPr>
            </a:lvl5pPr>
            <a:lvl6pPr marL="1362456" indent="-155448" algn="l" defTabSz="914400" rtl="0" eaLnBrk="1" latinLnBrk="0" hangingPunct="1">
              <a:lnSpc>
                <a:spcPct val="90000"/>
              </a:lnSpc>
              <a:spcBef>
                <a:spcPts val="400"/>
              </a:spcBef>
              <a:buFont typeface="Arial" panose="020B0604020202020204" pitchFamily="34" charset="0"/>
              <a:buChar char="•"/>
              <a:defRPr sz="1600" kern="1200">
                <a:solidFill>
                  <a:schemeClr val="tx1"/>
                </a:solidFill>
                <a:latin typeface="+mn-lt"/>
                <a:ea typeface="+mn-ea"/>
                <a:cs typeface="+mn-cs"/>
              </a:defRPr>
            </a:lvl6pPr>
            <a:lvl7pPr marL="1591056" indent="-155448" algn="l" defTabSz="914400" rtl="0" eaLnBrk="1" latinLnBrk="0" hangingPunct="1">
              <a:lnSpc>
                <a:spcPct val="90000"/>
              </a:lnSpc>
              <a:spcBef>
                <a:spcPts val="400"/>
              </a:spcBef>
              <a:buFont typeface="Arial" panose="020B0604020202020204" pitchFamily="34" charset="0"/>
              <a:buChar char="•"/>
              <a:defRPr sz="2200" kern="1200">
                <a:solidFill>
                  <a:schemeClr val="tx1"/>
                </a:solidFill>
                <a:latin typeface="Arial Nova" panose="020B0504020202020204" pitchFamily="34" charset="0"/>
                <a:ea typeface="+mn-ea"/>
                <a:cs typeface="+mn-cs"/>
              </a:defRPr>
            </a:lvl7pPr>
            <a:lvl8pPr marL="1819656" indent="-155448" algn="l" defTabSz="914400" rtl="0" eaLnBrk="1" latinLnBrk="0" hangingPunct="1">
              <a:lnSpc>
                <a:spcPct val="90000"/>
              </a:lnSpc>
              <a:spcBef>
                <a:spcPts val="400"/>
              </a:spcBef>
              <a:buFont typeface="Arial" panose="020B0604020202020204" pitchFamily="34" charset="0"/>
              <a:buChar char="•"/>
              <a:defRPr sz="1600" kern="1200">
                <a:solidFill>
                  <a:schemeClr val="tx1"/>
                </a:solidFill>
                <a:latin typeface="+mn-lt"/>
                <a:ea typeface="+mn-ea"/>
                <a:cs typeface="+mn-cs"/>
              </a:defRPr>
            </a:lvl8pPr>
            <a:lvl9pPr marL="2048256" indent="-155448" algn="l" defTabSz="914400" rtl="0" eaLnBrk="1" latinLnBrk="0" hangingPunct="1">
              <a:lnSpc>
                <a:spcPct val="90000"/>
              </a:lnSpc>
              <a:spcBef>
                <a:spcPts val="400"/>
              </a:spcBef>
              <a:buFont typeface="Arial" panose="020B0604020202020204" pitchFamily="34" charset="0"/>
              <a:buChar char="•"/>
              <a:defRPr sz="2200" kern="1200">
                <a:solidFill>
                  <a:schemeClr val="tx1"/>
                </a:solidFill>
                <a:latin typeface="Arial Nova" panose="020B0504020202020204" pitchFamily="34" charset="0"/>
                <a:ea typeface="+mn-ea"/>
                <a:cs typeface="+mn-cs"/>
              </a:defRPr>
            </a:lvl9pPr>
          </a:lstStyle>
          <a:p>
            <a:r>
              <a:rPr lang="en-US">
                <a:solidFill>
                  <a:srgbClr val="000000"/>
                </a:solidFill>
              </a:rPr>
              <a:t>Calculate:</a:t>
            </a:r>
          </a:p>
          <a:p>
            <a:pPr marL="781812" lvl="1" indent="-342900"/>
            <a:r>
              <a:rPr lang="en-US">
                <a:solidFill>
                  <a:srgbClr val="000000"/>
                </a:solidFill>
              </a:rPr>
              <a:t>Mean difference between the RM and CEMS values in the units of the emission standard, </a:t>
            </a:r>
          </a:p>
          <a:p>
            <a:pPr marL="781812" lvl="1" indent="-342900"/>
            <a:r>
              <a:rPr lang="en-US">
                <a:solidFill>
                  <a:srgbClr val="000000"/>
                </a:solidFill>
              </a:rPr>
              <a:t>Standard deviation, </a:t>
            </a:r>
          </a:p>
          <a:p>
            <a:pPr marL="781812" lvl="1" indent="-342900"/>
            <a:r>
              <a:rPr lang="en-US">
                <a:solidFill>
                  <a:srgbClr val="000000"/>
                </a:solidFill>
              </a:rPr>
              <a:t>Confidence coefficient, and </a:t>
            </a:r>
          </a:p>
          <a:p>
            <a:pPr marL="781812" lvl="1" indent="-342900"/>
            <a:r>
              <a:rPr lang="en-US">
                <a:solidFill>
                  <a:srgbClr val="000000"/>
                </a:solidFill>
              </a:rPr>
              <a:t>RA according to the procedures in section 12.0.</a:t>
            </a:r>
          </a:p>
          <a:p>
            <a:endParaRPr lang="en-US" u="sng">
              <a:solidFill>
                <a:srgbClr val="000000"/>
              </a:solidFill>
            </a:endParaRPr>
          </a:p>
        </p:txBody>
      </p:sp>
      <p:pic>
        <p:nvPicPr>
          <p:cNvPr id="8" name="Picture 7" descr="A close up of a calculator&#10;&#10;">
            <a:extLst>
              <a:ext uri="{FF2B5EF4-FFF2-40B4-BE49-F238E27FC236}">
                <a16:creationId xmlns:a16="http://schemas.microsoft.com/office/drawing/2014/main" id="{C6547DD6-1752-44E8-880C-EE9048B51D53}"/>
              </a:ext>
            </a:extLst>
          </p:cNvPr>
          <p:cNvPicPr>
            <a:picLocks noChangeAspect="1"/>
          </p:cNvPicPr>
          <p:nvPr/>
        </p:nvPicPr>
        <p:blipFill>
          <a:blip r:embed="rId4">
            <a:extLst>
              <a:ext uri="{28A0092B-C50C-407E-A947-70E740481C1C}">
                <a14:useLocalDpi xmlns:a14="http://schemas.microsoft.com/office/drawing/2010/main" val="0"/>
              </a:ext>
              <a:ext uri="{837473B0-CC2E-450A-ABE3-18F120FF3D39}">
                <a1611:picAttrSrcUrl xmlns:a1611="http://schemas.microsoft.com/office/drawing/2016/11/main" r:id="rId5"/>
              </a:ext>
            </a:extLst>
          </a:blip>
          <a:stretch>
            <a:fillRect/>
          </a:stretch>
        </p:blipFill>
        <p:spPr>
          <a:xfrm>
            <a:off x="6568937" y="1764574"/>
            <a:ext cx="5221514" cy="3916135"/>
          </a:xfrm>
          <a:prstGeom prst="rect">
            <a:avLst/>
          </a:prstGeom>
        </p:spPr>
      </p:pic>
      <p:sp>
        <p:nvSpPr>
          <p:cNvPr id="5" name="Slide Number Placeholder 4">
            <a:extLst>
              <a:ext uri="{FF2B5EF4-FFF2-40B4-BE49-F238E27FC236}">
                <a16:creationId xmlns:a16="http://schemas.microsoft.com/office/drawing/2014/main" id="{F406CC19-B761-4752-8243-F31398A00D56}"/>
              </a:ext>
            </a:extLst>
          </p:cNvPr>
          <p:cNvSpPr>
            <a:spLocks noGrp="1"/>
          </p:cNvSpPr>
          <p:nvPr>
            <p:ph type="sldNum" sz="quarter" idx="4"/>
          </p:nvPr>
        </p:nvSpPr>
        <p:spPr/>
        <p:txBody>
          <a:bodyPr/>
          <a:lstStyle/>
          <a:p>
            <a:fld id="{9F6A1695-EE1A-47E5-B690-CB114231B8B2}" type="slidenum">
              <a:rPr lang="en-US" smtClean="0"/>
              <a:t>43</a:t>
            </a:fld>
            <a:endParaRPr lang="en-US"/>
          </a:p>
        </p:txBody>
      </p:sp>
    </p:spTree>
    <p:custDataLst>
      <p:tags r:id="rId1"/>
    </p:custDataLst>
    <p:extLst>
      <p:ext uri="{BB962C8B-B14F-4D97-AF65-F5344CB8AC3E}">
        <p14:creationId xmlns:p14="http://schemas.microsoft.com/office/powerpoint/2010/main" val="2217181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A857CF-AD1E-44DB-B8B1-CB24556BB326}"/>
              </a:ext>
            </a:extLst>
          </p:cNvPr>
          <p:cNvSpPr>
            <a:spLocks noGrp="1"/>
          </p:cNvSpPr>
          <p:nvPr>
            <p:ph type="title"/>
          </p:nvPr>
        </p:nvSpPr>
        <p:spPr>
          <a:xfrm>
            <a:off x="269107" y="276088"/>
            <a:ext cx="11656194" cy="753642"/>
          </a:xfrm>
          <a:prstGeom prst="rect">
            <a:avLst/>
          </a:prstGeom>
        </p:spPr>
        <p:txBody>
          <a:bodyPr anchor="t">
            <a:normAutofit/>
          </a:bodyPr>
          <a:lstStyle/>
          <a:p>
            <a:pPr>
              <a:lnSpc>
                <a:spcPct val="90000"/>
              </a:lnSpc>
            </a:pPr>
            <a:r>
              <a:rPr lang="en-US" sz="3900"/>
              <a:t>Relative Accuracy Performance Criteria</a:t>
            </a:r>
          </a:p>
        </p:txBody>
      </p:sp>
      <p:sp>
        <p:nvSpPr>
          <p:cNvPr id="5" name="Slide Number Placeholder 4">
            <a:extLst>
              <a:ext uri="{FF2B5EF4-FFF2-40B4-BE49-F238E27FC236}">
                <a16:creationId xmlns:a16="http://schemas.microsoft.com/office/drawing/2014/main" id="{10E48341-D304-4161-91AA-479EC3E18D53}"/>
              </a:ext>
            </a:extLst>
          </p:cNvPr>
          <p:cNvSpPr>
            <a:spLocks noGrp="1"/>
          </p:cNvSpPr>
          <p:nvPr>
            <p:ph type="sldNum" sz="quarter" idx="4"/>
          </p:nvPr>
        </p:nvSpPr>
        <p:spPr>
          <a:xfrm>
            <a:off x="9179694" y="6405885"/>
            <a:ext cx="2743200" cy="365125"/>
          </a:xfrm>
          <a:prstGeom prst="rect">
            <a:avLst/>
          </a:prstGeom>
        </p:spPr>
        <p:txBody>
          <a:bodyPr anchor="ctr">
            <a:normAutofit/>
          </a:bodyPr>
          <a:lstStyle/>
          <a:p>
            <a:pPr>
              <a:spcAft>
                <a:spcPts val="600"/>
              </a:spcAft>
            </a:pPr>
            <a:fld id="{9F6A1695-EE1A-47E5-B690-CB114231B8B2}" type="slidenum">
              <a:rPr lang="en-US" smtClean="0"/>
              <a:pPr>
                <a:spcAft>
                  <a:spcPts val="600"/>
                </a:spcAft>
              </a:pPr>
              <a:t>44</a:t>
            </a:fld>
            <a:endParaRPr lang="en-US"/>
          </a:p>
        </p:txBody>
      </p:sp>
      <p:graphicFrame>
        <p:nvGraphicFramePr>
          <p:cNvPr id="7" name="Table 10">
            <a:extLst>
              <a:ext uri="{FF2B5EF4-FFF2-40B4-BE49-F238E27FC236}">
                <a16:creationId xmlns:a16="http://schemas.microsoft.com/office/drawing/2014/main" id="{716DA18C-E85A-4700-AE91-7F17220CD2DF}"/>
              </a:ext>
            </a:extLst>
          </p:cNvPr>
          <p:cNvGraphicFramePr>
            <a:graphicFrameLocks noGrp="1"/>
          </p:cNvGraphicFramePr>
          <p:nvPr>
            <p:extLst>
              <p:ext uri="{D42A27DB-BD31-4B8C-83A1-F6EECF244321}">
                <p14:modId xmlns:p14="http://schemas.microsoft.com/office/powerpoint/2010/main" val="867769165"/>
              </p:ext>
            </p:extLst>
          </p:nvPr>
        </p:nvGraphicFramePr>
        <p:xfrm>
          <a:off x="919207" y="1372711"/>
          <a:ext cx="10092864" cy="4913856"/>
        </p:xfrm>
        <a:graphic>
          <a:graphicData uri="http://schemas.openxmlformats.org/drawingml/2006/table">
            <a:tbl>
              <a:tblPr firstRow="1" bandRow="1">
                <a:tableStyleId>{9DCAF9ED-07DC-4A11-8D7F-57B35C25682E}</a:tableStyleId>
              </a:tblPr>
              <a:tblGrid>
                <a:gridCol w="3364288">
                  <a:extLst>
                    <a:ext uri="{9D8B030D-6E8A-4147-A177-3AD203B41FA5}">
                      <a16:colId xmlns:a16="http://schemas.microsoft.com/office/drawing/2014/main" val="3836617018"/>
                    </a:ext>
                  </a:extLst>
                </a:gridCol>
                <a:gridCol w="3364288">
                  <a:extLst>
                    <a:ext uri="{9D8B030D-6E8A-4147-A177-3AD203B41FA5}">
                      <a16:colId xmlns:a16="http://schemas.microsoft.com/office/drawing/2014/main" val="4237561708"/>
                    </a:ext>
                  </a:extLst>
                </a:gridCol>
                <a:gridCol w="3364288">
                  <a:extLst>
                    <a:ext uri="{9D8B030D-6E8A-4147-A177-3AD203B41FA5}">
                      <a16:colId xmlns:a16="http://schemas.microsoft.com/office/drawing/2014/main" val="2202425193"/>
                    </a:ext>
                  </a:extLst>
                </a:gridCol>
              </a:tblGrid>
              <a:tr h="715988">
                <a:tc>
                  <a:txBody>
                    <a:bodyPr/>
                    <a:lstStyle/>
                    <a:p>
                      <a:pPr algn="ctr"/>
                      <a:endParaRPr lang="en-US" sz="1600" b="1">
                        <a:latin typeface="Arial Nova" panose="020B0504020202020204" pitchFamily="34" charset="0"/>
                      </a:endParaRP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800">
                          <a:latin typeface="Arial Nova" panose="020B0504020202020204" pitchFamily="34" charset="0"/>
                        </a:rPr>
                        <a:t>Calculate…</a:t>
                      </a:r>
                    </a:p>
                    <a:p>
                      <a:pPr algn="ctr"/>
                      <a:endParaRPr lang="en-US" sz="1800" b="1">
                        <a:latin typeface="Arial Nova" panose="020B0504020202020204" pitchFamily="34" charset="0"/>
                      </a:endParaRP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800">
                          <a:latin typeface="Arial Nova" panose="020B0504020202020204" pitchFamily="34" charset="0"/>
                        </a:rPr>
                        <a:t>Relative Accuracy Criteria</a:t>
                      </a:r>
                    </a:p>
                    <a:p>
                      <a:pPr algn="ctr"/>
                      <a:endParaRPr lang="en-US" sz="1800" b="1">
                        <a:latin typeface="Arial Nova" panose="020B0504020202020204" pitchFamily="34" charset="0"/>
                      </a:endParaRPr>
                    </a:p>
                  </a:txBody>
                  <a:tcPr anchor="ctr"/>
                </a:tc>
                <a:extLst>
                  <a:ext uri="{0D108BD9-81ED-4DB2-BD59-A6C34878D82A}">
                    <a16:rowId xmlns:a16="http://schemas.microsoft.com/office/drawing/2014/main" val="4184985407"/>
                  </a:ext>
                </a:extLst>
              </a:tr>
              <a:tr h="111372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a:latin typeface="Arial Nova" panose="020B0504020202020204" pitchFamily="34" charset="0"/>
                        </a:rPr>
                        <a:t>If average emissions during the RATA are </a:t>
                      </a:r>
                      <a:r>
                        <a:rPr lang="en-US" sz="1600" u="sng">
                          <a:latin typeface="Arial Nova" panose="020B0504020202020204" pitchFamily="34" charset="0"/>
                        </a:rPr>
                        <a:t>&gt;</a:t>
                      </a:r>
                      <a:r>
                        <a:rPr lang="en-US" sz="1600" u="none">
                          <a:latin typeface="Arial Nova" panose="020B0504020202020204" pitchFamily="34" charset="0"/>
                        </a:rPr>
                        <a:t>50% of emission standard</a:t>
                      </a:r>
                    </a:p>
                    <a:p>
                      <a:endParaRPr lang="en-US" sz="1600">
                        <a:solidFill>
                          <a:srgbClr val="000000"/>
                        </a:solidFill>
                        <a:latin typeface="Arial Nova" panose="020B0504020202020204" pitchFamily="34" charset="0"/>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a:latin typeface="Arial Nova" panose="020B0504020202020204" pitchFamily="34" charset="0"/>
                        </a:rPr>
                        <a:t>Use Eq. 2-6, with RM in the denominator</a:t>
                      </a:r>
                    </a:p>
                    <a:p>
                      <a:endParaRPr lang="en-US" sz="1600">
                        <a:solidFill>
                          <a:srgbClr val="000000"/>
                        </a:solidFill>
                        <a:latin typeface="Arial Nova" panose="020B0504020202020204" pitchFamily="34" charset="0"/>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u="sng">
                          <a:latin typeface="Arial Nova" panose="020B0504020202020204" pitchFamily="34" charset="0"/>
                        </a:rPr>
                        <a:t>&lt;</a:t>
                      </a:r>
                      <a:r>
                        <a:rPr lang="en-US" sz="1600">
                          <a:latin typeface="Arial Nova" panose="020B0504020202020204" pitchFamily="34" charset="0"/>
                        </a:rPr>
                        <a:t>20%</a:t>
                      </a:r>
                    </a:p>
                    <a:p>
                      <a:endParaRPr lang="en-US" sz="1600">
                        <a:solidFill>
                          <a:srgbClr val="000000"/>
                        </a:solidFill>
                        <a:latin typeface="Arial Nova" panose="020B0504020202020204" pitchFamily="34" charset="0"/>
                      </a:endParaRPr>
                    </a:p>
                  </a:txBody>
                  <a:tcPr/>
                </a:tc>
                <a:extLst>
                  <a:ext uri="{0D108BD9-81ED-4DB2-BD59-A6C34878D82A}">
                    <a16:rowId xmlns:a16="http://schemas.microsoft.com/office/drawing/2014/main" val="369537478"/>
                  </a:ext>
                </a:extLst>
              </a:tr>
              <a:tr h="111372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a:latin typeface="Arial Nova" panose="020B0504020202020204" pitchFamily="34" charset="0"/>
                        </a:rPr>
                        <a:t>If average emissions during the RATA are </a:t>
                      </a:r>
                      <a:r>
                        <a:rPr lang="en-US" sz="1600" u="none">
                          <a:latin typeface="Arial Nova" panose="020B0504020202020204" pitchFamily="34" charset="0"/>
                        </a:rPr>
                        <a:t>&lt;50% of emission standard</a:t>
                      </a:r>
                    </a:p>
                    <a:p>
                      <a:endParaRPr lang="en-US" sz="1600">
                        <a:solidFill>
                          <a:srgbClr val="000000"/>
                        </a:solidFill>
                        <a:latin typeface="Arial Nova" panose="020B0504020202020204" pitchFamily="34" charset="0"/>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a:latin typeface="Arial Nova" panose="020B0504020202020204" pitchFamily="34" charset="0"/>
                        </a:rPr>
                        <a:t>Use Eq. 2-6, emission standard in the denominator</a:t>
                      </a:r>
                    </a:p>
                    <a:p>
                      <a:endParaRPr lang="en-US" sz="1600">
                        <a:solidFill>
                          <a:srgbClr val="000000"/>
                        </a:solidFill>
                        <a:latin typeface="Arial Nova" panose="020B0504020202020204" pitchFamily="34" charset="0"/>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u="sng">
                          <a:latin typeface="Arial Nova" panose="020B0504020202020204" pitchFamily="34" charset="0"/>
                        </a:rPr>
                        <a:t>&lt;</a:t>
                      </a:r>
                      <a:r>
                        <a:rPr lang="en-US" sz="1600">
                          <a:latin typeface="Arial Nova" panose="020B0504020202020204" pitchFamily="34" charset="0"/>
                        </a:rPr>
                        <a:t>10%</a:t>
                      </a:r>
                    </a:p>
                    <a:p>
                      <a:endParaRPr lang="en-US" sz="1600">
                        <a:solidFill>
                          <a:srgbClr val="000000"/>
                        </a:solidFill>
                        <a:latin typeface="Arial Nova" panose="020B0504020202020204" pitchFamily="34" charset="0"/>
                      </a:endParaRPr>
                    </a:p>
                  </a:txBody>
                  <a:tcPr/>
                </a:tc>
                <a:extLst>
                  <a:ext uri="{0D108BD9-81ED-4DB2-BD59-A6C34878D82A}">
                    <a16:rowId xmlns:a16="http://schemas.microsoft.com/office/drawing/2014/main" val="1530397829"/>
                  </a:ext>
                </a:extLst>
              </a:tr>
              <a:tr h="111372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a:latin typeface="Arial Nova" panose="020B0504020202020204" pitchFamily="34" charset="0"/>
                        </a:rPr>
                        <a:t>For SO</a:t>
                      </a:r>
                      <a:r>
                        <a:rPr lang="en-US" sz="1600" baseline="-25000">
                          <a:latin typeface="Arial Nova" panose="020B0504020202020204" pitchFamily="34" charset="0"/>
                        </a:rPr>
                        <a:t>2</a:t>
                      </a:r>
                      <a:r>
                        <a:rPr lang="en-US" sz="1600">
                          <a:latin typeface="Arial Nova" panose="020B0504020202020204" pitchFamily="34" charset="0"/>
                        </a:rPr>
                        <a:t> emission standards </a:t>
                      </a:r>
                      <a:r>
                        <a:rPr lang="en-US" sz="1600" u="sng">
                          <a:latin typeface="Arial Nova" panose="020B0504020202020204" pitchFamily="34" charset="0"/>
                        </a:rPr>
                        <a:t>&lt; </a:t>
                      </a:r>
                      <a:r>
                        <a:rPr lang="en-US" sz="1600" u="none">
                          <a:latin typeface="Arial Nova" panose="020B0504020202020204" pitchFamily="34" charset="0"/>
                        </a:rPr>
                        <a:t>130 but </a:t>
                      </a:r>
                      <a:r>
                        <a:rPr lang="en-US" sz="1600" u="sng">
                          <a:latin typeface="Arial Nova" panose="020B0504020202020204" pitchFamily="34" charset="0"/>
                        </a:rPr>
                        <a:t>&gt;</a:t>
                      </a:r>
                      <a:r>
                        <a:rPr lang="en-US" sz="1600" u="none">
                          <a:latin typeface="Arial Nova" panose="020B0504020202020204" pitchFamily="34" charset="0"/>
                        </a:rPr>
                        <a:t> 86 ng/J (0.30 and 0.20 lb/million Btu)</a:t>
                      </a:r>
                    </a:p>
                    <a:p>
                      <a:endParaRPr lang="en-US" sz="1600">
                        <a:solidFill>
                          <a:srgbClr val="000000"/>
                        </a:solidFill>
                        <a:latin typeface="Arial Nova" panose="020B0504020202020204" pitchFamily="34" charset="0"/>
                      </a:endParaRPr>
                    </a:p>
                  </a:txBody>
                  <a:tcPr/>
                </a:tc>
                <a:tc>
                  <a:txBody>
                    <a:bodyPr/>
                    <a:lstStyle/>
                    <a:p>
                      <a:r>
                        <a:rPr lang="en-US" sz="1600">
                          <a:latin typeface="Arial Nova" panose="020B0504020202020204" pitchFamily="34" charset="0"/>
                        </a:rPr>
                        <a:t>Use Eq. 2-6, emission standard in the denominator</a:t>
                      </a:r>
                      <a:endParaRPr lang="en-US" sz="1600">
                        <a:solidFill>
                          <a:srgbClr val="000000"/>
                        </a:solidFill>
                        <a:latin typeface="Arial Nova" panose="020B0504020202020204" pitchFamily="34" charset="0"/>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u="sng">
                          <a:latin typeface="Arial Nova" panose="020B0504020202020204" pitchFamily="34" charset="0"/>
                        </a:rPr>
                        <a:t>&lt;</a:t>
                      </a:r>
                      <a:r>
                        <a:rPr lang="en-US" sz="1600">
                          <a:latin typeface="Arial Nova" panose="020B0504020202020204" pitchFamily="34" charset="0"/>
                        </a:rPr>
                        <a:t>15%</a:t>
                      </a:r>
                    </a:p>
                    <a:p>
                      <a:endParaRPr lang="en-US" sz="1600">
                        <a:solidFill>
                          <a:srgbClr val="000000"/>
                        </a:solidFill>
                        <a:latin typeface="Arial Nova" panose="020B0504020202020204" pitchFamily="34" charset="0"/>
                      </a:endParaRPr>
                    </a:p>
                  </a:txBody>
                  <a:tcPr/>
                </a:tc>
                <a:extLst>
                  <a:ext uri="{0D108BD9-81ED-4DB2-BD59-A6C34878D82A}">
                    <a16:rowId xmlns:a16="http://schemas.microsoft.com/office/drawing/2014/main" val="2687063691"/>
                  </a:ext>
                </a:extLst>
              </a:tr>
              <a:tr h="856708">
                <a:tc>
                  <a:txBody>
                    <a:bodyPr/>
                    <a:lstStyle/>
                    <a:p>
                      <a:r>
                        <a:rPr lang="en-US" sz="1600">
                          <a:latin typeface="Arial Nova" panose="020B0504020202020204" pitchFamily="34" charset="0"/>
                        </a:rPr>
                        <a:t>For SO</a:t>
                      </a:r>
                      <a:r>
                        <a:rPr lang="en-US" sz="1600" baseline="-25000">
                          <a:latin typeface="Arial Nova" panose="020B0504020202020204" pitchFamily="34" charset="0"/>
                        </a:rPr>
                        <a:t>2</a:t>
                      </a:r>
                      <a:r>
                        <a:rPr lang="en-US" sz="1600">
                          <a:latin typeface="Arial Nova" panose="020B0504020202020204" pitchFamily="34" charset="0"/>
                        </a:rPr>
                        <a:t> emission standards &lt;86 ng/J (0.20 lb/million Btu)</a:t>
                      </a:r>
                      <a:endParaRPr lang="en-US" sz="1600">
                        <a:solidFill>
                          <a:srgbClr val="000000"/>
                        </a:solidFill>
                        <a:latin typeface="Arial Nova" panose="020B0504020202020204" pitchFamily="34" charset="0"/>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a:latin typeface="Arial Nova" panose="020B0504020202020204" pitchFamily="34" charset="0"/>
                        </a:rPr>
                        <a:t>Use Eq. 2-6, emission standard in the denominator</a:t>
                      </a:r>
                    </a:p>
                    <a:p>
                      <a:endParaRPr lang="en-US" sz="1600">
                        <a:solidFill>
                          <a:srgbClr val="000000"/>
                        </a:solidFill>
                        <a:latin typeface="Arial Nova" panose="020B0504020202020204" pitchFamily="34" charset="0"/>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u="sng">
                          <a:latin typeface="Arial Nova" panose="020B0504020202020204" pitchFamily="34" charset="0"/>
                        </a:rPr>
                        <a:t>&lt;</a:t>
                      </a:r>
                      <a:r>
                        <a:rPr lang="en-US" sz="1600">
                          <a:latin typeface="Arial Nova" panose="020B0504020202020204" pitchFamily="34" charset="0"/>
                        </a:rPr>
                        <a:t>20%</a:t>
                      </a:r>
                    </a:p>
                    <a:p>
                      <a:endParaRPr lang="en-US" sz="1600">
                        <a:solidFill>
                          <a:srgbClr val="000000"/>
                        </a:solidFill>
                        <a:latin typeface="Arial Nova" panose="020B0504020202020204" pitchFamily="34" charset="0"/>
                      </a:endParaRPr>
                    </a:p>
                  </a:txBody>
                  <a:tcPr/>
                </a:tc>
                <a:extLst>
                  <a:ext uri="{0D108BD9-81ED-4DB2-BD59-A6C34878D82A}">
                    <a16:rowId xmlns:a16="http://schemas.microsoft.com/office/drawing/2014/main" val="482611568"/>
                  </a:ext>
                </a:extLst>
              </a:tr>
            </a:tbl>
          </a:graphicData>
        </a:graphic>
      </p:graphicFrame>
    </p:spTree>
    <p:custDataLst>
      <p:tags r:id="rId1"/>
    </p:custDataLst>
    <p:extLst>
      <p:ext uri="{BB962C8B-B14F-4D97-AF65-F5344CB8AC3E}">
        <p14:creationId xmlns:p14="http://schemas.microsoft.com/office/powerpoint/2010/main" val="34461708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90F9A4-E6A0-4770-9BAE-D40577D66763}"/>
              </a:ext>
            </a:extLst>
          </p:cNvPr>
          <p:cNvSpPr>
            <a:spLocks noGrp="1"/>
          </p:cNvSpPr>
          <p:nvPr>
            <p:ph type="title"/>
          </p:nvPr>
        </p:nvSpPr>
        <p:spPr>
          <a:prstGeom prst="rect">
            <a:avLst/>
          </a:prstGeom>
        </p:spPr>
        <p:txBody>
          <a:bodyPr anchor="ctr">
            <a:noAutofit/>
          </a:bodyPr>
          <a:lstStyle/>
          <a:p>
            <a:pPr>
              <a:lnSpc>
                <a:spcPct val="90000"/>
              </a:lnSpc>
            </a:pPr>
            <a:r>
              <a:rPr lang="en-US" sz="2400">
                <a:solidFill>
                  <a:srgbClr val="000000"/>
                </a:solidFill>
              </a:rPr>
              <a:t>Procedure 1 – Quality Assurance Requirements for Gas CEMS Used for Compliance Determination</a:t>
            </a:r>
          </a:p>
        </p:txBody>
      </p:sp>
      <p:sp>
        <p:nvSpPr>
          <p:cNvPr id="8" name="TextBox 7">
            <a:extLst>
              <a:ext uri="{FF2B5EF4-FFF2-40B4-BE49-F238E27FC236}">
                <a16:creationId xmlns:a16="http://schemas.microsoft.com/office/drawing/2014/main" id="{A19F497A-BFFA-429A-AEB5-A2B7C3E1F4FC}"/>
              </a:ext>
            </a:extLst>
          </p:cNvPr>
          <p:cNvSpPr txBox="1"/>
          <p:nvPr/>
        </p:nvSpPr>
        <p:spPr>
          <a:xfrm>
            <a:off x="269106" y="1393106"/>
            <a:ext cx="11463715" cy="645352"/>
          </a:xfrm>
          <a:prstGeom prst="rect">
            <a:avLst/>
          </a:prstGeom>
          <a:ln>
            <a:noFill/>
          </a:ln>
        </p:spPr>
        <p:style>
          <a:lnRef idx="1">
            <a:schemeClr val="accent1"/>
          </a:lnRef>
          <a:fillRef idx="2">
            <a:schemeClr val="accent1"/>
          </a:fillRef>
          <a:effectRef idx="1">
            <a:schemeClr val="accent1"/>
          </a:effectRef>
          <a:fontRef idx="minor">
            <a:schemeClr val="dk1"/>
          </a:fontRef>
        </p:style>
        <p:txBody>
          <a:bodyPr rtlCol="0" anchor="ctr"/>
          <a:lstStyle>
            <a:defPPr>
              <a:defRPr lang="en-US"/>
            </a:defPPr>
            <a:lvl1pPr>
              <a:defRPr sz="2200" b="1">
                <a:solidFill>
                  <a:srgbClr val="000000"/>
                </a:solidFill>
                <a:latin typeface="Arial Nova" panose="020B0504020202020204" pitchFamily="34" charset="0"/>
              </a:defRPr>
            </a:lvl1pPr>
            <a:lvl2pPr>
              <a:defRPr>
                <a:solidFill>
                  <a:schemeClr val="dk1"/>
                </a:solidFill>
              </a:defRPr>
            </a:lvl2pPr>
            <a:lvl3pPr>
              <a:defRPr>
                <a:solidFill>
                  <a:schemeClr val="dk1"/>
                </a:solidFill>
              </a:defRPr>
            </a:lvl3pPr>
            <a:lvl4pPr>
              <a:defRPr>
                <a:solidFill>
                  <a:schemeClr val="dk1"/>
                </a:solidFill>
              </a:defRPr>
            </a:lvl4pPr>
            <a:lvl5pPr>
              <a:defRPr>
                <a:solidFill>
                  <a:schemeClr val="dk1"/>
                </a:solidFill>
              </a:defRPr>
            </a:lvl5pPr>
            <a:lvl6pPr>
              <a:defRPr>
                <a:solidFill>
                  <a:schemeClr val="dk1"/>
                </a:solidFill>
              </a:defRPr>
            </a:lvl6pPr>
            <a:lvl7pPr>
              <a:defRPr>
                <a:solidFill>
                  <a:schemeClr val="dk1"/>
                </a:solidFill>
              </a:defRPr>
            </a:lvl7pPr>
            <a:lvl8pPr>
              <a:defRPr>
                <a:solidFill>
                  <a:schemeClr val="dk1"/>
                </a:solidFill>
              </a:defRPr>
            </a:lvl8pPr>
            <a:lvl9pPr>
              <a:defRPr>
                <a:solidFill>
                  <a:schemeClr val="dk1"/>
                </a:solidFill>
              </a:defRPr>
            </a:lvl9pPr>
          </a:lstStyle>
          <a:p>
            <a:r>
              <a:rPr lang="en-US" sz="2400"/>
              <a:t>What are the basic functions of Procedure 1?</a:t>
            </a:r>
          </a:p>
        </p:txBody>
      </p:sp>
      <p:sp>
        <p:nvSpPr>
          <p:cNvPr id="3" name="Content Placeholder 2">
            <a:extLst>
              <a:ext uri="{FF2B5EF4-FFF2-40B4-BE49-F238E27FC236}">
                <a16:creationId xmlns:a16="http://schemas.microsoft.com/office/drawing/2014/main" id="{ABBF0D13-DABA-47E1-8218-FDFCC253D5B8}"/>
              </a:ext>
            </a:extLst>
          </p:cNvPr>
          <p:cNvSpPr>
            <a:spLocks noGrp="1"/>
          </p:cNvSpPr>
          <p:nvPr>
            <p:ph idx="1"/>
          </p:nvPr>
        </p:nvSpPr>
        <p:spPr>
          <a:xfrm>
            <a:off x="269106" y="2290289"/>
            <a:ext cx="11653788" cy="3216851"/>
          </a:xfrm>
          <a:prstGeom prst="rect">
            <a:avLst/>
          </a:prstGeom>
        </p:spPr>
        <p:txBody>
          <a:bodyPr>
            <a:normAutofit/>
          </a:bodyPr>
          <a:lstStyle/>
          <a:p>
            <a:pPr marL="342900" lvl="0" indent="-342900">
              <a:buClr>
                <a:schemeClr val="accent2">
                  <a:lumMod val="50000"/>
                </a:schemeClr>
              </a:buClr>
              <a:buFont typeface="Arial" panose="020B0604020202020204" pitchFamily="34" charset="0"/>
              <a:buChar char="•"/>
            </a:pPr>
            <a:r>
              <a:rPr lang="en-US">
                <a:solidFill>
                  <a:srgbClr val="000000"/>
                </a:solidFill>
              </a:rPr>
              <a:t>Evaluates the effectiveness of QA/QC procedures and the quality of data produced by any CEMS used for determining compliance</a:t>
            </a:r>
          </a:p>
          <a:p>
            <a:pPr marL="342900" lvl="0" indent="-342900">
              <a:buClr>
                <a:schemeClr val="accent2">
                  <a:lumMod val="50000"/>
                </a:schemeClr>
              </a:buClr>
              <a:buFont typeface="Arial" panose="020B0604020202020204" pitchFamily="34" charset="0"/>
              <a:buChar char="•"/>
            </a:pPr>
            <a:r>
              <a:rPr lang="en-US">
                <a:solidFill>
                  <a:srgbClr val="000000"/>
                </a:solidFill>
              </a:rPr>
              <a:t>Specifies the minimum QA requirements necessary for the control and assessment of the quality of CEMS data submitted</a:t>
            </a:r>
          </a:p>
          <a:p>
            <a:pPr marL="342900" lvl="0" indent="-342900">
              <a:buClr>
                <a:schemeClr val="accent2">
                  <a:lumMod val="50000"/>
                </a:schemeClr>
              </a:buClr>
              <a:buFont typeface="Arial" panose="020B0604020202020204" pitchFamily="34" charset="0"/>
              <a:buChar char="•"/>
            </a:pPr>
            <a:r>
              <a:rPr lang="en-US">
                <a:solidFill>
                  <a:srgbClr val="000000"/>
                </a:solidFill>
              </a:rPr>
              <a:t>Consists of two distinct and equally important functions:</a:t>
            </a:r>
          </a:p>
          <a:p>
            <a:pPr marL="781812" lvl="1" indent="-342900">
              <a:buClr>
                <a:schemeClr val="accent2">
                  <a:lumMod val="50000"/>
                </a:schemeClr>
              </a:buClr>
            </a:pPr>
            <a:r>
              <a:rPr lang="en-US">
                <a:solidFill>
                  <a:srgbClr val="000000"/>
                </a:solidFill>
              </a:rPr>
              <a:t>The assessment of the quality of the CEMS data by estimating accuracy</a:t>
            </a:r>
          </a:p>
          <a:p>
            <a:pPr marL="781812" lvl="1" indent="-342900">
              <a:buClr>
                <a:schemeClr val="accent2">
                  <a:lumMod val="50000"/>
                </a:schemeClr>
              </a:buClr>
            </a:pPr>
            <a:r>
              <a:rPr lang="en-US">
                <a:solidFill>
                  <a:srgbClr val="000000"/>
                </a:solidFill>
              </a:rPr>
              <a:t>The control and improvement of the quality of the CEMS data by implementing QC policies and corrective actions</a:t>
            </a:r>
            <a:endParaRPr lang="en-US" sz="2000">
              <a:solidFill>
                <a:srgbClr val="000000"/>
              </a:solidFill>
            </a:endParaRPr>
          </a:p>
        </p:txBody>
      </p:sp>
      <p:sp>
        <p:nvSpPr>
          <p:cNvPr id="4" name="Slide Number Placeholder 3">
            <a:extLst>
              <a:ext uri="{FF2B5EF4-FFF2-40B4-BE49-F238E27FC236}">
                <a16:creationId xmlns:a16="http://schemas.microsoft.com/office/drawing/2014/main" id="{47F72B6B-4836-4562-8A3D-801978AFA36F}"/>
              </a:ext>
            </a:extLst>
          </p:cNvPr>
          <p:cNvSpPr>
            <a:spLocks noGrp="1"/>
          </p:cNvSpPr>
          <p:nvPr>
            <p:ph type="sldNum" sz="quarter" idx="4"/>
          </p:nvPr>
        </p:nvSpPr>
        <p:spPr>
          <a:prstGeom prst="rect">
            <a:avLst/>
          </a:prstGeom>
        </p:spPr>
        <p:txBody>
          <a:bodyPr anchor="ctr">
            <a:normAutofit/>
          </a:bodyPr>
          <a:lstStyle/>
          <a:p>
            <a:pPr>
              <a:spcAft>
                <a:spcPts val="600"/>
              </a:spcAft>
            </a:pPr>
            <a:fld id="{9F6A1695-EE1A-47E5-B690-CB114231B8B2}" type="slidenum">
              <a:rPr lang="en-US" smtClean="0"/>
              <a:pPr>
                <a:spcAft>
                  <a:spcPts val="600"/>
                </a:spcAft>
              </a:pPr>
              <a:t>45</a:t>
            </a:fld>
            <a:endParaRPr lang="en-US"/>
          </a:p>
        </p:txBody>
      </p:sp>
    </p:spTree>
    <p:custDataLst>
      <p:tags r:id="rId1"/>
    </p:custDataLst>
    <p:extLst>
      <p:ext uri="{BB962C8B-B14F-4D97-AF65-F5344CB8AC3E}">
        <p14:creationId xmlns:p14="http://schemas.microsoft.com/office/powerpoint/2010/main" val="19647234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7921A6-5E88-4C00-9E74-99D57AC23E67}"/>
              </a:ext>
            </a:extLst>
          </p:cNvPr>
          <p:cNvSpPr>
            <a:spLocks noGrp="1"/>
          </p:cNvSpPr>
          <p:nvPr>
            <p:ph type="title"/>
          </p:nvPr>
        </p:nvSpPr>
        <p:spPr/>
        <p:txBody>
          <a:bodyPr/>
          <a:lstStyle/>
          <a:p>
            <a:r>
              <a:rPr lang="en-US" sz="2800"/>
              <a:t>Procedure 1 – Checks/Auditing Requirements</a:t>
            </a:r>
          </a:p>
        </p:txBody>
      </p:sp>
      <p:grpSp>
        <p:nvGrpSpPr>
          <p:cNvPr id="3" name="Group 2" descr="Filters: Course/Fine, Quality; Pumps: Capacity, Type Quality; Cabinets or Shelters: Location, Temperature Stability; System Controller: Microprocessor To Sequence/Control Automatic Functions; Electrical Support: Fuses, Circuit Breakers; Calibration Gases: Location, Injection Point, Gas Certification">
            <a:extLst>
              <a:ext uri="{FF2B5EF4-FFF2-40B4-BE49-F238E27FC236}">
                <a16:creationId xmlns:a16="http://schemas.microsoft.com/office/drawing/2014/main" id="{256CEF20-53F1-48AA-8393-BEC90FDFF6F5}"/>
              </a:ext>
            </a:extLst>
          </p:cNvPr>
          <p:cNvGrpSpPr/>
          <p:nvPr/>
        </p:nvGrpSpPr>
        <p:grpSpPr>
          <a:xfrm>
            <a:off x="366444" y="1675379"/>
            <a:ext cx="7475770" cy="4084857"/>
            <a:chOff x="473084" y="2925543"/>
            <a:chExt cx="3594295" cy="1663953"/>
          </a:xfrm>
        </p:grpSpPr>
        <p:sp>
          <p:nvSpPr>
            <p:cNvPr id="6" name="Freeform: Shape 5">
              <a:extLst>
                <a:ext uri="{FF2B5EF4-FFF2-40B4-BE49-F238E27FC236}">
                  <a16:creationId xmlns:a16="http://schemas.microsoft.com/office/drawing/2014/main" id="{0CEFA6A1-07EA-4112-824A-A18461017DC5}"/>
                </a:ext>
              </a:extLst>
            </p:cNvPr>
            <p:cNvSpPr/>
            <p:nvPr/>
          </p:nvSpPr>
          <p:spPr>
            <a:xfrm>
              <a:off x="473084" y="2925543"/>
              <a:ext cx="1722516" cy="501446"/>
            </a:xfrm>
            <a:custGeom>
              <a:avLst/>
              <a:gdLst>
                <a:gd name="connsiteX0" fmla="*/ 0 w 1722516"/>
                <a:gd name="connsiteY0" fmla="*/ 0 h 501446"/>
                <a:gd name="connsiteX1" fmla="*/ 1722516 w 1722516"/>
                <a:gd name="connsiteY1" fmla="*/ 0 h 501446"/>
                <a:gd name="connsiteX2" fmla="*/ 1722516 w 1722516"/>
                <a:gd name="connsiteY2" fmla="*/ 501446 h 501446"/>
                <a:gd name="connsiteX3" fmla="*/ 0 w 1722516"/>
                <a:gd name="connsiteY3" fmla="*/ 501446 h 501446"/>
                <a:gd name="connsiteX4" fmla="*/ 0 w 1722516"/>
                <a:gd name="connsiteY4" fmla="*/ 0 h 5014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2516" h="501446">
                  <a:moveTo>
                    <a:pt x="0" y="0"/>
                  </a:moveTo>
                  <a:lnTo>
                    <a:pt x="1722516" y="0"/>
                  </a:lnTo>
                  <a:lnTo>
                    <a:pt x="1722516" y="501446"/>
                  </a:lnTo>
                  <a:lnTo>
                    <a:pt x="0" y="501446"/>
                  </a:lnTo>
                  <a:lnTo>
                    <a:pt x="0" y="0"/>
                  </a:lnTo>
                  <a:close/>
                </a:path>
              </a:pathLst>
            </a:custGeom>
            <a:solidFill>
              <a:schemeClr val="accent2"/>
            </a:solidFill>
            <a:ln>
              <a:noFill/>
            </a:ln>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99568" tIns="56896" rIns="99568" bIns="56896" numCol="1" spcCol="1270" anchor="ctr" anchorCtr="0">
              <a:noAutofit/>
            </a:bodyPr>
            <a:lstStyle/>
            <a:p>
              <a:pPr lvl="0" algn="ctr"/>
              <a:r>
                <a:rPr lang="en-US" sz="2800" b="1" kern="1200">
                  <a:latin typeface="Arial Nova" panose="020B0504020202020204" pitchFamily="34" charset="0"/>
                </a:rPr>
                <a:t>  Daily Checks	</a:t>
              </a:r>
              <a:endParaRPr lang="en-US" sz="1400" b="1" kern="1200">
                <a:latin typeface="Arial Nova" panose="020B0504020202020204" pitchFamily="34" charset="0"/>
              </a:endParaRPr>
            </a:p>
          </p:txBody>
        </p:sp>
        <p:sp>
          <p:nvSpPr>
            <p:cNvPr id="7" name="Freeform: Shape 6">
              <a:extLst>
                <a:ext uri="{FF2B5EF4-FFF2-40B4-BE49-F238E27FC236}">
                  <a16:creationId xmlns:a16="http://schemas.microsoft.com/office/drawing/2014/main" id="{B9B5C1ED-A2A6-4D8D-A1F3-6CF1B59E65AD}"/>
                </a:ext>
              </a:extLst>
            </p:cNvPr>
            <p:cNvSpPr/>
            <p:nvPr/>
          </p:nvSpPr>
          <p:spPr>
            <a:xfrm>
              <a:off x="473084" y="3426989"/>
              <a:ext cx="1722516" cy="1162507"/>
            </a:xfrm>
            <a:custGeom>
              <a:avLst/>
              <a:gdLst>
                <a:gd name="connsiteX0" fmla="*/ 0 w 1722516"/>
                <a:gd name="connsiteY0" fmla="*/ 0 h 1162507"/>
                <a:gd name="connsiteX1" fmla="*/ 1722516 w 1722516"/>
                <a:gd name="connsiteY1" fmla="*/ 0 h 1162507"/>
                <a:gd name="connsiteX2" fmla="*/ 1722516 w 1722516"/>
                <a:gd name="connsiteY2" fmla="*/ 1162507 h 1162507"/>
                <a:gd name="connsiteX3" fmla="*/ 0 w 1722516"/>
                <a:gd name="connsiteY3" fmla="*/ 1162507 h 1162507"/>
                <a:gd name="connsiteX4" fmla="*/ 0 w 1722516"/>
                <a:gd name="connsiteY4" fmla="*/ 0 h 11625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2516" h="1162507">
                  <a:moveTo>
                    <a:pt x="0" y="0"/>
                  </a:moveTo>
                  <a:lnTo>
                    <a:pt x="1722516" y="0"/>
                  </a:lnTo>
                  <a:lnTo>
                    <a:pt x="1722516" y="1162507"/>
                  </a:lnTo>
                  <a:lnTo>
                    <a:pt x="0" y="1162507"/>
                  </a:lnTo>
                  <a:lnTo>
                    <a:pt x="0" y="0"/>
                  </a:lnTo>
                  <a:close/>
                </a:path>
              </a:pathLst>
            </a:custGeom>
            <a:solidFill>
              <a:srgbClr val="CDD4E4">
                <a:alpha val="89804"/>
              </a:srgbClr>
            </a:solidFill>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spcFirstLastPara="0" vert="horz" wrap="square" lIns="74676" tIns="74676" rIns="99568" bIns="112014" numCol="1" spcCol="1270" anchor="t" anchorCtr="0">
              <a:noAutofit/>
            </a:bodyPr>
            <a:lstStyle/>
            <a:p>
              <a:pPr marL="114300" lvl="1" indent="-114300" algn="l" defTabSz="622300">
                <a:lnSpc>
                  <a:spcPct val="90000"/>
                </a:lnSpc>
                <a:spcBef>
                  <a:spcPct val="0"/>
                </a:spcBef>
                <a:spcAft>
                  <a:spcPct val="15000"/>
                </a:spcAft>
                <a:buChar char="•"/>
              </a:pPr>
              <a:endParaRPr lang="en-US" sz="1400" kern="1200">
                <a:latin typeface="Arial Nova" panose="020B0504020202020204" pitchFamily="34" charset="0"/>
              </a:endParaRPr>
            </a:p>
          </p:txBody>
        </p:sp>
        <p:sp>
          <p:nvSpPr>
            <p:cNvPr id="8" name="Freeform: Shape 7">
              <a:extLst>
                <a:ext uri="{FF2B5EF4-FFF2-40B4-BE49-F238E27FC236}">
                  <a16:creationId xmlns:a16="http://schemas.microsoft.com/office/drawing/2014/main" id="{7A09BE43-2E17-4632-B2FC-4FF5D6426386}"/>
                </a:ext>
              </a:extLst>
            </p:cNvPr>
            <p:cNvSpPr/>
            <p:nvPr/>
          </p:nvSpPr>
          <p:spPr>
            <a:xfrm>
              <a:off x="2344863" y="2925543"/>
              <a:ext cx="1722516" cy="501446"/>
            </a:xfrm>
            <a:custGeom>
              <a:avLst/>
              <a:gdLst>
                <a:gd name="connsiteX0" fmla="*/ 0 w 1722516"/>
                <a:gd name="connsiteY0" fmla="*/ 0 h 501446"/>
                <a:gd name="connsiteX1" fmla="*/ 1722516 w 1722516"/>
                <a:gd name="connsiteY1" fmla="*/ 0 h 501446"/>
                <a:gd name="connsiteX2" fmla="*/ 1722516 w 1722516"/>
                <a:gd name="connsiteY2" fmla="*/ 501446 h 501446"/>
                <a:gd name="connsiteX3" fmla="*/ 0 w 1722516"/>
                <a:gd name="connsiteY3" fmla="*/ 501446 h 501446"/>
                <a:gd name="connsiteX4" fmla="*/ 0 w 1722516"/>
                <a:gd name="connsiteY4" fmla="*/ 0 h 5014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2516" h="501446">
                  <a:moveTo>
                    <a:pt x="0" y="0"/>
                  </a:moveTo>
                  <a:lnTo>
                    <a:pt x="1722516" y="0"/>
                  </a:lnTo>
                  <a:lnTo>
                    <a:pt x="1722516" y="501446"/>
                  </a:lnTo>
                  <a:lnTo>
                    <a:pt x="0" y="501446"/>
                  </a:lnTo>
                  <a:lnTo>
                    <a:pt x="0" y="0"/>
                  </a:lnTo>
                  <a:close/>
                </a:path>
              </a:pathLst>
            </a:custGeom>
            <a:solidFill>
              <a:schemeClr val="accent2"/>
            </a:solidFill>
            <a:ln>
              <a:noFill/>
            </a:ln>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99568" tIns="56896" rIns="99568" bIns="56896" numCol="1" spcCol="1270" anchor="ctr" anchorCtr="0">
              <a:noAutofit/>
            </a:bodyPr>
            <a:lstStyle/>
            <a:p>
              <a:pPr lvl="0" algn="ctr"/>
              <a:r>
                <a:rPr lang="en-US" sz="2600" b="1" kern="1200">
                  <a:latin typeface="Arial Nova" panose="020B0504020202020204" pitchFamily="34" charset="0"/>
                </a:rPr>
                <a:t>Qu</a:t>
              </a:r>
              <a:r>
                <a:rPr lang="en-US" sz="2600" b="1">
                  <a:latin typeface="Arial Nova" panose="020B0504020202020204" pitchFamily="34" charset="0"/>
                </a:rPr>
                <a:t>arterly Checks</a:t>
              </a:r>
              <a:endParaRPr lang="en-US" sz="1400" b="1" kern="1200">
                <a:latin typeface="Arial Nova" panose="020B0504020202020204" pitchFamily="34" charset="0"/>
              </a:endParaRPr>
            </a:p>
          </p:txBody>
        </p:sp>
        <p:sp>
          <p:nvSpPr>
            <p:cNvPr id="9" name="Freeform: Shape 8">
              <a:extLst>
                <a:ext uri="{FF2B5EF4-FFF2-40B4-BE49-F238E27FC236}">
                  <a16:creationId xmlns:a16="http://schemas.microsoft.com/office/drawing/2014/main" id="{42E63936-4362-425B-B525-4F7A7B944D19}"/>
                </a:ext>
              </a:extLst>
            </p:cNvPr>
            <p:cNvSpPr/>
            <p:nvPr/>
          </p:nvSpPr>
          <p:spPr>
            <a:xfrm>
              <a:off x="2344863" y="3426989"/>
              <a:ext cx="1722516" cy="1162507"/>
            </a:xfrm>
            <a:custGeom>
              <a:avLst/>
              <a:gdLst>
                <a:gd name="connsiteX0" fmla="*/ 0 w 1722516"/>
                <a:gd name="connsiteY0" fmla="*/ 0 h 1162507"/>
                <a:gd name="connsiteX1" fmla="*/ 1722516 w 1722516"/>
                <a:gd name="connsiteY1" fmla="*/ 0 h 1162507"/>
                <a:gd name="connsiteX2" fmla="*/ 1722516 w 1722516"/>
                <a:gd name="connsiteY2" fmla="*/ 1162507 h 1162507"/>
                <a:gd name="connsiteX3" fmla="*/ 0 w 1722516"/>
                <a:gd name="connsiteY3" fmla="*/ 1162507 h 1162507"/>
                <a:gd name="connsiteX4" fmla="*/ 0 w 1722516"/>
                <a:gd name="connsiteY4" fmla="*/ 0 h 11625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2516" h="1162507">
                  <a:moveTo>
                    <a:pt x="0" y="0"/>
                  </a:moveTo>
                  <a:lnTo>
                    <a:pt x="1722516" y="0"/>
                  </a:lnTo>
                  <a:lnTo>
                    <a:pt x="1722516" y="1162507"/>
                  </a:lnTo>
                  <a:lnTo>
                    <a:pt x="0" y="1162507"/>
                  </a:lnTo>
                  <a:lnTo>
                    <a:pt x="0" y="0"/>
                  </a:lnTo>
                  <a:close/>
                </a:path>
              </a:pathLst>
            </a:custGeom>
            <a:solidFill>
              <a:srgbClr val="CDD4E4">
                <a:alpha val="90000"/>
              </a:srgbClr>
            </a:solidFill>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spcFirstLastPara="0" vert="horz" wrap="square" lIns="74676" tIns="74676" rIns="99568" bIns="112014" numCol="1" spcCol="1270" anchor="t" anchorCtr="0">
              <a:noAutofit/>
            </a:bodyPr>
            <a:lstStyle/>
            <a:p>
              <a:pPr marL="114300" lvl="1" indent="-114300" algn="l" defTabSz="622300">
                <a:lnSpc>
                  <a:spcPct val="90000"/>
                </a:lnSpc>
                <a:spcBef>
                  <a:spcPct val="0"/>
                </a:spcBef>
                <a:spcAft>
                  <a:spcPct val="15000"/>
                </a:spcAft>
                <a:buChar char="•"/>
              </a:pPr>
              <a:endParaRPr lang="en-US" sz="1400" kern="1200">
                <a:latin typeface="Arial Nova" panose="020B0504020202020204" pitchFamily="34" charset="0"/>
              </a:endParaRPr>
            </a:p>
          </p:txBody>
        </p:sp>
      </p:grpSp>
      <p:sp>
        <p:nvSpPr>
          <p:cNvPr id="10" name="Rectangle 9">
            <a:extLst>
              <a:ext uri="{FF2B5EF4-FFF2-40B4-BE49-F238E27FC236}">
                <a16:creationId xmlns:a16="http://schemas.microsoft.com/office/drawing/2014/main" id="{B888EAF8-BAC2-4110-9220-CDE7737BB22E}"/>
              </a:ext>
            </a:extLst>
          </p:cNvPr>
          <p:cNvSpPr/>
          <p:nvPr/>
        </p:nvSpPr>
        <p:spPr>
          <a:xfrm>
            <a:off x="399864" y="2906384"/>
            <a:ext cx="3337402" cy="646331"/>
          </a:xfrm>
          <a:prstGeom prst="rect">
            <a:avLst/>
          </a:prstGeom>
        </p:spPr>
        <p:txBody>
          <a:bodyPr wrap="square">
            <a:spAutoFit/>
          </a:bodyPr>
          <a:lstStyle/>
          <a:p>
            <a:pPr marL="285750" lvl="0" indent="-285750">
              <a:buFont typeface="Arial" panose="020B0604020202020204" pitchFamily="34" charset="0"/>
              <a:buChar char="•"/>
            </a:pPr>
            <a:r>
              <a:rPr lang="en-US">
                <a:solidFill>
                  <a:srgbClr val="000000"/>
                </a:solidFill>
                <a:latin typeface="Arial Nova" panose="020B0504020202020204" pitchFamily="34" charset="0"/>
              </a:rPr>
              <a:t>CD at two concentration values – zero and high-level</a:t>
            </a:r>
          </a:p>
        </p:txBody>
      </p:sp>
      <p:sp>
        <p:nvSpPr>
          <p:cNvPr id="11" name="Rectangle 10">
            <a:extLst>
              <a:ext uri="{FF2B5EF4-FFF2-40B4-BE49-F238E27FC236}">
                <a16:creationId xmlns:a16="http://schemas.microsoft.com/office/drawing/2014/main" id="{0A7DAF95-6A19-4405-8C64-61477F2E6656}"/>
              </a:ext>
            </a:extLst>
          </p:cNvPr>
          <p:cNvSpPr/>
          <p:nvPr/>
        </p:nvSpPr>
        <p:spPr>
          <a:xfrm>
            <a:off x="4259554" y="2906384"/>
            <a:ext cx="3337402" cy="3139321"/>
          </a:xfrm>
          <a:prstGeom prst="rect">
            <a:avLst/>
          </a:prstGeom>
        </p:spPr>
        <p:txBody>
          <a:bodyPr wrap="square">
            <a:spAutoFit/>
          </a:bodyPr>
          <a:lstStyle/>
          <a:p>
            <a:pPr marL="285750" lvl="0" indent="-285750">
              <a:buFont typeface="Arial" panose="020B0604020202020204" pitchFamily="34" charset="0"/>
              <a:buChar char="•"/>
            </a:pPr>
            <a:r>
              <a:rPr lang="en-US" sz="1500">
                <a:solidFill>
                  <a:srgbClr val="000000"/>
                </a:solidFill>
                <a:latin typeface="Arial Nova" panose="020B0504020202020204" pitchFamily="34" charset="0"/>
              </a:rPr>
              <a:t>CGA – if applicable, may be conducted in three of four calendar quarters, but in no more than three quarters in succession</a:t>
            </a:r>
          </a:p>
          <a:p>
            <a:pPr marL="285750" lvl="0" indent="-285750">
              <a:buFont typeface="Arial" panose="020B0604020202020204" pitchFamily="34" charset="0"/>
              <a:buChar char="•"/>
            </a:pPr>
            <a:r>
              <a:rPr lang="en-US" sz="1500">
                <a:solidFill>
                  <a:srgbClr val="000000"/>
                </a:solidFill>
                <a:latin typeface="Arial Nova" panose="020B0504020202020204" pitchFamily="34" charset="0"/>
              </a:rPr>
              <a:t>RAA – may be conducted three of four calendar quarters, but in no more than three quarters in succession</a:t>
            </a:r>
          </a:p>
          <a:p>
            <a:pPr marL="285750" lvl="0" indent="-285750">
              <a:buFont typeface="Arial" panose="020B0604020202020204" pitchFamily="34" charset="0"/>
              <a:buChar char="•"/>
            </a:pPr>
            <a:r>
              <a:rPr lang="en-US" sz="1500">
                <a:solidFill>
                  <a:srgbClr val="000000"/>
                </a:solidFill>
                <a:latin typeface="Arial Nova" panose="020B0504020202020204" pitchFamily="34" charset="0"/>
              </a:rPr>
              <a:t>Other Alternative Audits – may be conducted as approved by the administrator for three of four calendar quarters</a:t>
            </a:r>
          </a:p>
          <a:p>
            <a:pPr marL="285750" lvl="0" indent="-285750">
              <a:buFont typeface="Arial" panose="020B0604020202020204" pitchFamily="34" charset="0"/>
              <a:buChar char="•"/>
            </a:pPr>
            <a:endParaRPr lang="en-US">
              <a:solidFill>
                <a:srgbClr val="000000"/>
              </a:solidFill>
              <a:latin typeface="Arial Nova" panose="020B0504020202020204" pitchFamily="34" charset="0"/>
            </a:endParaRPr>
          </a:p>
        </p:txBody>
      </p:sp>
      <p:sp>
        <p:nvSpPr>
          <p:cNvPr id="5" name="Freeform: Shape 4">
            <a:extLst>
              <a:ext uri="{FF2B5EF4-FFF2-40B4-BE49-F238E27FC236}">
                <a16:creationId xmlns:a16="http://schemas.microsoft.com/office/drawing/2014/main" id="{9049E854-3244-4BE8-99EA-E52BB7C94FC5}"/>
              </a:ext>
            </a:extLst>
          </p:cNvPr>
          <p:cNvSpPr/>
          <p:nvPr/>
        </p:nvSpPr>
        <p:spPr>
          <a:xfrm>
            <a:off x="8152665" y="1675379"/>
            <a:ext cx="3582659" cy="1231005"/>
          </a:xfrm>
          <a:custGeom>
            <a:avLst/>
            <a:gdLst>
              <a:gd name="connsiteX0" fmla="*/ 0 w 1722516"/>
              <a:gd name="connsiteY0" fmla="*/ 0 h 501446"/>
              <a:gd name="connsiteX1" fmla="*/ 1722516 w 1722516"/>
              <a:gd name="connsiteY1" fmla="*/ 0 h 501446"/>
              <a:gd name="connsiteX2" fmla="*/ 1722516 w 1722516"/>
              <a:gd name="connsiteY2" fmla="*/ 501446 h 501446"/>
              <a:gd name="connsiteX3" fmla="*/ 0 w 1722516"/>
              <a:gd name="connsiteY3" fmla="*/ 501446 h 501446"/>
              <a:gd name="connsiteX4" fmla="*/ 0 w 1722516"/>
              <a:gd name="connsiteY4" fmla="*/ 0 h 5014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2516" h="501446">
                <a:moveTo>
                  <a:pt x="0" y="0"/>
                </a:moveTo>
                <a:lnTo>
                  <a:pt x="1722516" y="0"/>
                </a:lnTo>
                <a:lnTo>
                  <a:pt x="1722516" y="501446"/>
                </a:lnTo>
                <a:lnTo>
                  <a:pt x="0" y="501446"/>
                </a:lnTo>
                <a:lnTo>
                  <a:pt x="0" y="0"/>
                </a:lnTo>
                <a:close/>
              </a:path>
            </a:pathLst>
          </a:custGeom>
          <a:solidFill>
            <a:schemeClr val="accent2"/>
          </a:solidFill>
          <a:ln>
            <a:noFill/>
          </a:ln>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99568" tIns="56896" rIns="99568" bIns="56896" numCol="1" spcCol="1270" anchor="ctr" anchorCtr="0">
            <a:noAutofit/>
          </a:bodyPr>
          <a:lstStyle/>
          <a:p>
            <a:pPr marL="0" lvl="0" indent="0" algn="ctr" defTabSz="622300">
              <a:lnSpc>
                <a:spcPct val="90000"/>
              </a:lnSpc>
              <a:spcBef>
                <a:spcPct val="0"/>
              </a:spcBef>
              <a:spcAft>
                <a:spcPct val="35000"/>
              </a:spcAft>
              <a:buNone/>
            </a:pPr>
            <a:r>
              <a:rPr lang="en-US" sz="2600" b="1" kern="1200">
                <a:latin typeface="Arial Nova" panose="020B0504020202020204" pitchFamily="34" charset="0"/>
              </a:rPr>
              <a:t>Annual Checks</a:t>
            </a:r>
          </a:p>
        </p:txBody>
      </p:sp>
      <p:sp>
        <p:nvSpPr>
          <p:cNvPr id="12" name="Freeform: Shape 11">
            <a:extLst>
              <a:ext uri="{FF2B5EF4-FFF2-40B4-BE49-F238E27FC236}">
                <a16:creationId xmlns:a16="http://schemas.microsoft.com/office/drawing/2014/main" id="{43BB73CB-B5D7-49A3-8BF8-C8713DC7BFA8}"/>
              </a:ext>
            </a:extLst>
          </p:cNvPr>
          <p:cNvSpPr/>
          <p:nvPr/>
        </p:nvSpPr>
        <p:spPr>
          <a:xfrm>
            <a:off x="8152665" y="2906384"/>
            <a:ext cx="3582659" cy="2853852"/>
          </a:xfrm>
          <a:custGeom>
            <a:avLst/>
            <a:gdLst>
              <a:gd name="connsiteX0" fmla="*/ 0 w 1722516"/>
              <a:gd name="connsiteY0" fmla="*/ 0 h 1162507"/>
              <a:gd name="connsiteX1" fmla="*/ 1722516 w 1722516"/>
              <a:gd name="connsiteY1" fmla="*/ 0 h 1162507"/>
              <a:gd name="connsiteX2" fmla="*/ 1722516 w 1722516"/>
              <a:gd name="connsiteY2" fmla="*/ 1162507 h 1162507"/>
              <a:gd name="connsiteX3" fmla="*/ 0 w 1722516"/>
              <a:gd name="connsiteY3" fmla="*/ 1162507 h 1162507"/>
              <a:gd name="connsiteX4" fmla="*/ 0 w 1722516"/>
              <a:gd name="connsiteY4" fmla="*/ 0 h 11625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2516" h="1162507">
                <a:moveTo>
                  <a:pt x="0" y="0"/>
                </a:moveTo>
                <a:lnTo>
                  <a:pt x="1722516" y="0"/>
                </a:lnTo>
                <a:lnTo>
                  <a:pt x="1722516" y="1162507"/>
                </a:lnTo>
                <a:lnTo>
                  <a:pt x="0" y="1162507"/>
                </a:lnTo>
                <a:lnTo>
                  <a:pt x="0" y="0"/>
                </a:lnTo>
                <a:close/>
              </a:path>
            </a:pathLst>
          </a:custGeom>
          <a:solidFill>
            <a:srgbClr val="CDD4E4">
              <a:alpha val="90000"/>
            </a:srgbClr>
          </a:solidFill>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spcFirstLastPara="0" vert="horz" wrap="square" lIns="74676" tIns="74676" rIns="99568" bIns="112014" numCol="1" spcCol="1270" anchor="t" anchorCtr="0">
            <a:noAutofit/>
          </a:bodyPr>
          <a:lstStyle/>
          <a:p>
            <a:pPr marL="342900" lvl="0" indent="-342900">
              <a:buFont typeface="Arial" panose="020B0604020202020204" pitchFamily="34" charset="0"/>
              <a:buChar char="•"/>
            </a:pPr>
            <a:r>
              <a:rPr lang="en-US">
                <a:solidFill>
                  <a:srgbClr val="000000"/>
                </a:solidFill>
                <a:latin typeface="Arial Nova" panose="020B0504020202020204" pitchFamily="34" charset="0"/>
              </a:rPr>
              <a:t>RATA – conducted at least once every four calendar quarters except for other alternative audits</a:t>
            </a:r>
          </a:p>
        </p:txBody>
      </p:sp>
      <p:sp>
        <p:nvSpPr>
          <p:cNvPr id="4" name="Slide Number Placeholder 3">
            <a:extLst>
              <a:ext uri="{FF2B5EF4-FFF2-40B4-BE49-F238E27FC236}">
                <a16:creationId xmlns:a16="http://schemas.microsoft.com/office/drawing/2014/main" id="{9D5D9F9B-FC54-4DE2-A7EC-8481E3D7C342}"/>
              </a:ext>
            </a:extLst>
          </p:cNvPr>
          <p:cNvSpPr>
            <a:spLocks noGrp="1"/>
          </p:cNvSpPr>
          <p:nvPr>
            <p:ph type="sldNum" sz="quarter" idx="4"/>
          </p:nvPr>
        </p:nvSpPr>
        <p:spPr/>
        <p:txBody>
          <a:bodyPr/>
          <a:lstStyle/>
          <a:p>
            <a:fld id="{9F6A1695-EE1A-47E5-B690-CB114231B8B2}" type="slidenum">
              <a:rPr lang="en-US" smtClean="0">
                <a:latin typeface="Arial Nova" panose="020B0504020202020204" pitchFamily="34" charset="0"/>
              </a:rPr>
              <a:t>46</a:t>
            </a:fld>
            <a:endParaRPr lang="en-US">
              <a:latin typeface="Arial Nova" panose="020B0504020202020204" pitchFamily="34" charset="0"/>
            </a:endParaRPr>
          </a:p>
        </p:txBody>
      </p:sp>
    </p:spTree>
    <p:custDataLst>
      <p:tags r:id="rId1"/>
    </p:custDataLst>
    <p:extLst>
      <p:ext uri="{BB962C8B-B14F-4D97-AF65-F5344CB8AC3E}">
        <p14:creationId xmlns:p14="http://schemas.microsoft.com/office/powerpoint/2010/main" val="3087441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7921A6-5E88-4C00-9E74-99D57AC23E67}"/>
              </a:ext>
            </a:extLst>
          </p:cNvPr>
          <p:cNvSpPr>
            <a:spLocks noGrp="1"/>
          </p:cNvSpPr>
          <p:nvPr>
            <p:ph type="title"/>
          </p:nvPr>
        </p:nvSpPr>
        <p:spPr/>
        <p:txBody>
          <a:bodyPr/>
          <a:lstStyle/>
          <a:p>
            <a:r>
              <a:rPr lang="en-US" sz="4400"/>
              <a:t>Procedure 1 – Performance Criteria</a:t>
            </a:r>
          </a:p>
        </p:txBody>
      </p:sp>
      <p:grpSp>
        <p:nvGrpSpPr>
          <p:cNvPr id="3" name="Group 2" descr="Filters: Course/Fine, Quality; Pumps: Capacity, Type Quality; Cabinets or Shelters: Location, Temperature Stability; System Controller: Microprocessor To Sequence/Control Automatic Functions; Electrical Support: Fuses, Circuit Breakers; Calibration Gases: Location, Injection Point, Gas Certification">
            <a:extLst>
              <a:ext uri="{FF2B5EF4-FFF2-40B4-BE49-F238E27FC236}">
                <a16:creationId xmlns:a16="http://schemas.microsoft.com/office/drawing/2014/main" id="{256CEF20-53F1-48AA-8393-BEC90FDFF6F5}"/>
              </a:ext>
            </a:extLst>
          </p:cNvPr>
          <p:cNvGrpSpPr/>
          <p:nvPr/>
        </p:nvGrpSpPr>
        <p:grpSpPr>
          <a:xfrm>
            <a:off x="366444" y="1675379"/>
            <a:ext cx="7475770" cy="4084857"/>
            <a:chOff x="473084" y="2925543"/>
            <a:chExt cx="3594295" cy="1663953"/>
          </a:xfrm>
        </p:grpSpPr>
        <p:sp>
          <p:nvSpPr>
            <p:cNvPr id="6" name="Freeform: Shape 5">
              <a:extLst>
                <a:ext uri="{FF2B5EF4-FFF2-40B4-BE49-F238E27FC236}">
                  <a16:creationId xmlns:a16="http://schemas.microsoft.com/office/drawing/2014/main" id="{0CEFA6A1-07EA-4112-824A-A18461017DC5}"/>
                </a:ext>
              </a:extLst>
            </p:cNvPr>
            <p:cNvSpPr/>
            <p:nvPr/>
          </p:nvSpPr>
          <p:spPr>
            <a:xfrm>
              <a:off x="473084" y="2925543"/>
              <a:ext cx="1722516" cy="501446"/>
            </a:xfrm>
            <a:custGeom>
              <a:avLst/>
              <a:gdLst>
                <a:gd name="connsiteX0" fmla="*/ 0 w 1722516"/>
                <a:gd name="connsiteY0" fmla="*/ 0 h 501446"/>
                <a:gd name="connsiteX1" fmla="*/ 1722516 w 1722516"/>
                <a:gd name="connsiteY1" fmla="*/ 0 h 501446"/>
                <a:gd name="connsiteX2" fmla="*/ 1722516 w 1722516"/>
                <a:gd name="connsiteY2" fmla="*/ 501446 h 501446"/>
                <a:gd name="connsiteX3" fmla="*/ 0 w 1722516"/>
                <a:gd name="connsiteY3" fmla="*/ 501446 h 501446"/>
                <a:gd name="connsiteX4" fmla="*/ 0 w 1722516"/>
                <a:gd name="connsiteY4" fmla="*/ 0 h 5014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2516" h="501446">
                  <a:moveTo>
                    <a:pt x="0" y="0"/>
                  </a:moveTo>
                  <a:lnTo>
                    <a:pt x="1722516" y="0"/>
                  </a:lnTo>
                  <a:lnTo>
                    <a:pt x="1722516" y="501446"/>
                  </a:lnTo>
                  <a:lnTo>
                    <a:pt x="0" y="501446"/>
                  </a:lnTo>
                  <a:lnTo>
                    <a:pt x="0" y="0"/>
                  </a:lnTo>
                  <a:close/>
                </a:path>
              </a:pathLst>
            </a:custGeom>
            <a:solidFill>
              <a:schemeClr val="accent2"/>
            </a:solidFill>
            <a:ln>
              <a:noFill/>
            </a:ln>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99568" tIns="56896" rIns="99568" bIns="56896" numCol="1" spcCol="1270" anchor="ctr" anchorCtr="0">
              <a:noAutofit/>
            </a:bodyPr>
            <a:lstStyle/>
            <a:p>
              <a:pPr lvl="0" algn="ctr"/>
              <a:r>
                <a:rPr lang="en-US" sz="2800" b="1" kern="1200">
                  <a:latin typeface="Arial Nova" panose="020B0504020202020204" pitchFamily="34" charset="0"/>
                </a:rPr>
                <a:t>Calibration Drift	</a:t>
              </a:r>
              <a:endParaRPr lang="en-US" sz="1400" b="1" kern="1200">
                <a:latin typeface="Arial Nova" panose="020B0504020202020204" pitchFamily="34" charset="0"/>
              </a:endParaRPr>
            </a:p>
          </p:txBody>
        </p:sp>
        <p:sp>
          <p:nvSpPr>
            <p:cNvPr id="7" name="Freeform: Shape 6">
              <a:extLst>
                <a:ext uri="{FF2B5EF4-FFF2-40B4-BE49-F238E27FC236}">
                  <a16:creationId xmlns:a16="http://schemas.microsoft.com/office/drawing/2014/main" id="{B9B5C1ED-A2A6-4D8D-A1F3-6CF1B59E65AD}"/>
                </a:ext>
              </a:extLst>
            </p:cNvPr>
            <p:cNvSpPr/>
            <p:nvPr/>
          </p:nvSpPr>
          <p:spPr>
            <a:xfrm>
              <a:off x="473084" y="3426989"/>
              <a:ext cx="1722516" cy="1162507"/>
            </a:xfrm>
            <a:custGeom>
              <a:avLst/>
              <a:gdLst>
                <a:gd name="connsiteX0" fmla="*/ 0 w 1722516"/>
                <a:gd name="connsiteY0" fmla="*/ 0 h 1162507"/>
                <a:gd name="connsiteX1" fmla="*/ 1722516 w 1722516"/>
                <a:gd name="connsiteY1" fmla="*/ 0 h 1162507"/>
                <a:gd name="connsiteX2" fmla="*/ 1722516 w 1722516"/>
                <a:gd name="connsiteY2" fmla="*/ 1162507 h 1162507"/>
                <a:gd name="connsiteX3" fmla="*/ 0 w 1722516"/>
                <a:gd name="connsiteY3" fmla="*/ 1162507 h 1162507"/>
                <a:gd name="connsiteX4" fmla="*/ 0 w 1722516"/>
                <a:gd name="connsiteY4" fmla="*/ 0 h 11625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2516" h="1162507">
                  <a:moveTo>
                    <a:pt x="0" y="0"/>
                  </a:moveTo>
                  <a:lnTo>
                    <a:pt x="1722516" y="0"/>
                  </a:lnTo>
                  <a:lnTo>
                    <a:pt x="1722516" y="1162507"/>
                  </a:lnTo>
                  <a:lnTo>
                    <a:pt x="0" y="1162507"/>
                  </a:lnTo>
                  <a:lnTo>
                    <a:pt x="0" y="0"/>
                  </a:lnTo>
                  <a:close/>
                </a:path>
              </a:pathLst>
            </a:custGeom>
            <a:solidFill>
              <a:srgbClr val="CDD4E4">
                <a:alpha val="89804"/>
              </a:srgbClr>
            </a:solidFill>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spcFirstLastPara="0" vert="horz" wrap="square" lIns="74676" tIns="74676" rIns="99568" bIns="112014" numCol="1" spcCol="1270" anchor="t" anchorCtr="0">
              <a:noAutofit/>
            </a:bodyPr>
            <a:lstStyle/>
            <a:p>
              <a:pPr marL="114300" lvl="1" indent="-114300" algn="l" defTabSz="622300">
                <a:lnSpc>
                  <a:spcPct val="90000"/>
                </a:lnSpc>
                <a:spcBef>
                  <a:spcPct val="0"/>
                </a:spcBef>
                <a:spcAft>
                  <a:spcPct val="15000"/>
                </a:spcAft>
                <a:buChar char="•"/>
              </a:pPr>
              <a:endParaRPr lang="en-US" sz="1400" kern="1200">
                <a:latin typeface="Arial Nova" panose="020B0504020202020204" pitchFamily="34" charset="0"/>
              </a:endParaRPr>
            </a:p>
          </p:txBody>
        </p:sp>
        <p:sp>
          <p:nvSpPr>
            <p:cNvPr id="8" name="Freeform: Shape 7">
              <a:extLst>
                <a:ext uri="{FF2B5EF4-FFF2-40B4-BE49-F238E27FC236}">
                  <a16:creationId xmlns:a16="http://schemas.microsoft.com/office/drawing/2014/main" id="{7A09BE43-2E17-4632-B2FC-4FF5D6426386}"/>
                </a:ext>
              </a:extLst>
            </p:cNvPr>
            <p:cNvSpPr/>
            <p:nvPr/>
          </p:nvSpPr>
          <p:spPr>
            <a:xfrm>
              <a:off x="2344863" y="2925543"/>
              <a:ext cx="1722516" cy="501446"/>
            </a:xfrm>
            <a:custGeom>
              <a:avLst/>
              <a:gdLst>
                <a:gd name="connsiteX0" fmla="*/ 0 w 1722516"/>
                <a:gd name="connsiteY0" fmla="*/ 0 h 501446"/>
                <a:gd name="connsiteX1" fmla="*/ 1722516 w 1722516"/>
                <a:gd name="connsiteY1" fmla="*/ 0 h 501446"/>
                <a:gd name="connsiteX2" fmla="*/ 1722516 w 1722516"/>
                <a:gd name="connsiteY2" fmla="*/ 501446 h 501446"/>
                <a:gd name="connsiteX3" fmla="*/ 0 w 1722516"/>
                <a:gd name="connsiteY3" fmla="*/ 501446 h 501446"/>
                <a:gd name="connsiteX4" fmla="*/ 0 w 1722516"/>
                <a:gd name="connsiteY4" fmla="*/ 0 h 5014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2516" h="501446">
                  <a:moveTo>
                    <a:pt x="0" y="0"/>
                  </a:moveTo>
                  <a:lnTo>
                    <a:pt x="1722516" y="0"/>
                  </a:lnTo>
                  <a:lnTo>
                    <a:pt x="1722516" y="501446"/>
                  </a:lnTo>
                  <a:lnTo>
                    <a:pt x="0" y="501446"/>
                  </a:lnTo>
                  <a:lnTo>
                    <a:pt x="0" y="0"/>
                  </a:lnTo>
                  <a:close/>
                </a:path>
              </a:pathLst>
            </a:custGeom>
            <a:solidFill>
              <a:schemeClr val="accent2"/>
            </a:solidFill>
            <a:ln>
              <a:noFill/>
            </a:ln>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99568" tIns="56896" rIns="99568" bIns="56896" numCol="1" spcCol="1270" anchor="ctr" anchorCtr="0">
              <a:noAutofit/>
            </a:bodyPr>
            <a:lstStyle/>
            <a:p>
              <a:pPr lvl="0" algn="ctr"/>
              <a:r>
                <a:rPr lang="en-US" sz="2600" b="1">
                  <a:latin typeface="Arial Nova" panose="020B0504020202020204" pitchFamily="34" charset="0"/>
                </a:rPr>
                <a:t>Cylinder Gas Audit</a:t>
              </a:r>
              <a:endParaRPr lang="en-US" sz="1400" b="1" kern="1200">
                <a:latin typeface="Arial Nova" panose="020B0504020202020204" pitchFamily="34" charset="0"/>
              </a:endParaRPr>
            </a:p>
          </p:txBody>
        </p:sp>
        <p:sp>
          <p:nvSpPr>
            <p:cNvPr id="9" name="Freeform: Shape 8">
              <a:extLst>
                <a:ext uri="{FF2B5EF4-FFF2-40B4-BE49-F238E27FC236}">
                  <a16:creationId xmlns:a16="http://schemas.microsoft.com/office/drawing/2014/main" id="{42E63936-4362-425B-B525-4F7A7B944D19}"/>
                </a:ext>
              </a:extLst>
            </p:cNvPr>
            <p:cNvSpPr/>
            <p:nvPr/>
          </p:nvSpPr>
          <p:spPr>
            <a:xfrm>
              <a:off x="2344863" y="3426989"/>
              <a:ext cx="1722516" cy="1162507"/>
            </a:xfrm>
            <a:custGeom>
              <a:avLst/>
              <a:gdLst>
                <a:gd name="connsiteX0" fmla="*/ 0 w 1722516"/>
                <a:gd name="connsiteY0" fmla="*/ 0 h 1162507"/>
                <a:gd name="connsiteX1" fmla="*/ 1722516 w 1722516"/>
                <a:gd name="connsiteY1" fmla="*/ 0 h 1162507"/>
                <a:gd name="connsiteX2" fmla="*/ 1722516 w 1722516"/>
                <a:gd name="connsiteY2" fmla="*/ 1162507 h 1162507"/>
                <a:gd name="connsiteX3" fmla="*/ 0 w 1722516"/>
                <a:gd name="connsiteY3" fmla="*/ 1162507 h 1162507"/>
                <a:gd name="connsiteX4" fmla="*/ 0 w 1722516"/>
                <a:gd name="connsiteY4" fmla="*/ 0 h 11625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2516" h="1162507">
                  <a:moveTo>
                    <a:pt x="0" y="0"/>
                  </a:moveTo>
                  <a:lnTo>
                    <a:pt x="1722516" y="0"/>
                  </a:lnTo>
                  <a:lnTo>
                    <a:pt x="1722516" y="1162507"/>
                  </a:lnTo>
                  <a:lnTo>
                    <a:pt x="0" y="1162507"/>
                  </a:lnTo>
                  <a:lnTo>
                    <a:pt x="0" y="0"/>
                  </a:lnTo>
                  <a:close/>
                </a:path>
              </a:pathLst>
            </a:custGeom>
            <a:solidFill>
              <a:srgbClr val="CDD4E4">
                <a:alpha val="90000"/>
              </a:srgbClr>
            </a:solidFill>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spcFirstLastPara="0" vert="horz" wrap="square" lIns="74676" tIns="74676" rIns="99568" bIns="112014" numCol="1" spcCol="1270" anchor="t" anchorCtr="0">
              <a:noAutofit/>
            </a:bodyPr>
            <a:lstStyle/>
            <a:p>
              <a:pPr marL="114300" lvl="1" indent="-114300" algn="l" defTabSz="622300">
                <a:lnSpc>
                  <a:spcPct val="90000"/>
                </a:lnSpc>
                <a:spcBef>
                  <a:spcPct val="0"/>
                </a:spcBef>
                <a:spcAft>
                  <a:spcPct val="15000"/>
                </a:spcAft>
                <a:buChar char="•"/>
              </a:pPr>
              <a:endParaRPr lang="en-US" sz="1400" kern="1200">
                <a:latin typeface="Arial Nova" panose="020B0504020202020204" pitchFamily="34" charset="0"/>
              </a:endParaRPr>
            </a:p>
          </p:txBody>
        </p:sp>
      </p:grpSp>
      <p:sp>
        <p:nvSpPr>
          <p:cNvPr id="10" name="Rectangle 9">
            <a:extLst>
              <a:ext uri="{FF2B5EF4-FFF2-40B4-BE49-F238E27FC236}">
                <a16:creationId xmlns:a16="http://schemas.microsoft.com/office/drawing/2014/main" id="{B888EAF8-BAC2-4110-9220-CDE7737BB22E}"/>
              </a:ext>
            </a:extLst>
          </p:cNvPr>
          <p:cNvSpPr/>
          <p:nvPr/>
        </p:nvSpPr>
        <p:spPr>
          <a:xfrm>
            <a:off x="399864" y="2906384"/>
            <a:ext cx="3337402" cy="2862322"/>
          </a:xfrm>
          <a:prstGeom prst="rect">
            <a:avLst/>
          </a:prstGeom>
        </p:spPr>
        <p:txBody>
          <a:bodyPr wrap="square" lIns="91440" tIns="45720" rIns="91440" bIns="45720" anchor="t">
            <a:spAutoFit/>
          </a:bodyPr>
          <a:lstStyle/>
          <a:p>
            <a:pPr marL="285750" indent="-285750">
              <a:buFont typeface="Arial" panose="020B0604020202020204" pitchFamily="34" charset="0"/>
              <a:buChar char="•"/>
            </a:pPr>
            <a:r>
              <a:rPr lang="en-US">
                <a:solidFill>
                  <a:schemeClr val="tx2"/>
                </a:solidFill>
                <a:latin typeface="Arial Nova"/>
              </a:rPr>
              <a:t>Must not exceed twice the applicable drift specification found in Appendix B for five consecutive days, or four times the applicable drift specification in Appendix B (i.e., 2.5%) on any one day.  If so, the CEMS is considered OOC</a:t>
            </a:r>
          </a:p>
          <a:p>
            <a:pPr lvl="0"/>
            <a:endParaRPr lang="en-US">
              <a:solidFill>
                <a:srgbClr val="000000"/>
              </a:solidFill>
              <a:latin typeface="Arial Nova" panose="020B0504020202020204" pitchFamily="34" charset="0"/>
            </a:endParaRPr>
          </a:p>
        </p:txBody>
      </p:sp>
      <p:sp>
        <p:nvSpPr>
          <p:cNvPr id="11" name="Rectangle 10">
            <a:extLst>
              <a:ext uri="{FF2B5EF4-FFF2-40B4-BE49-F238E27FC236}">
                <a16:creationId xmlns:a16="http://schemas.microsoft.com/office/drawing/2014/main" id="{0A7DAF95-6A19-4405-8C64-61477F2E6656}"/>
              </a:ext>
            </a:extLst>
          </p:cNvPr>
          <p:cNvSpPr/>
          <p:nvPr/>
        </p:nvSpPr>
        <p:spPr>
          <a:xfrm>
            <a:off x="4259554" y="2906384"/>
            <a:ext cx="3337402" cy="1477328"/>
          </a:xfrm>
          <a:prstGeom prst="rect">
            <a:avLst/>
          </a:prstGeom>
        </p:spPr>
        <p:txBody>
          <a:bodyPr wrap="square">
            <a:spAutoFit/>
          </a:bodyPr>
          <a:lstStyle/>
          <a:p>
            <a:pPr marL="285750" indent="-285750">
              <a:buFont typeface="Arial" panose="020B0604020202020204" pitchFamily="34" charset="0"/>
              <a:buChar char="•"/>
            </a:pPr>
            <a:r>
              <a:rPr lang="en-US">
                <a:solidFill>
                  <a:srgbClr val="000000"/>
                </a:solidFill>
                <a:latin typeface="Arial Nova" panose="020B0504020202020204" pitchFamily="34" charset="0"/>
              </a:rPr>
              <a:t>Must be less than </a:t>
            </a:r>
            <a:r>
              <a:rPr lang="en-US" u="sng">
                <a:solidFill>
                  <a:srgbClr val="000000"/>
                </a:solidFill>
                <a:latin typeface="Arial Nova" panose="020B0504020202020204" pitchFamily="34" charset="0"/>
              </a:rPr>
              <a:t>+</a:t>
            </a:r>
            <a:r>
              <a:rPr lang="en-US">
                <a:solidFill>
                  <a:srgbClr val="000000"/>
                </a:solidFill>
                <a:latin typeface="Arial Nova" panose="020B0504020202020204" pitchFamily="34" charset="0"/>
              </a:rPr>
              <a:t> 15% of the average audit value or </a:t>
            </a:r>
            <a:r>
              <a:rPr lang="en-US" u="sng">
                <a:solidFill>
                  <a:srgbClr val="000000"/>
                </a:solidFill>
                <a:latin typeface="Arial Nova" panose="020B0504020202020204" pitchFamily="34" charset="0"/>
              </a:rPr>
              <a:t>+</a:t>
            </a:r>
            <a:r>
              <a:rPr lang="en-US">
                <a:solidFill>
                  <a:srgbClr val="000000"/>
                </a:solidFill>
                <a:latin typeface="Arial Nova" panose="020B0504020202020204" pitchFamily="34" charset="0"/>
              </a:rPr>
              <a:t> 5 ppm, whichever is greater, or the CEMS is OOC</a:t>
            </a:r>
            <a:endParaRPr lang="en-US" b="1">
              <a:solidFill>
                <a:srgbClr val="000000"/>
              </a:solidFill>
              <a:latin typeface="Arial Nova" panose="020B0504020202020204" pitchFamily="34" charset="0"/>
            </a:endParaRPr>
          </a:p>
          <a:p>
            <a:pPr lvl="0"/>
            <a:endParaRPr lang="en-US">
              <a:solidFill>
                <a:srgbClr val="000000"/>
              </a:solidFill>
              <a:latin typeface="Arial Nova" panose="020B0504020202020204" pitchFamily="34" charset="0"/>
            </a:endParaRPr>
          </a:p>
        </p:txBody>
      </p:sp>
      <p:sp>
        <p:nvSpPr>
          <p:cNvPr id="5" name="Freeform: Shape 4">
            <a:extLst>
              <a:ext uri="{FF2B5EF4-FFF2-40B4-BE49-F238E27FC236}">
                <a16:creationId xmlns:a16="http://schemas.microsoft.com/office/drawing/2014/main" id="{9049E854-3244-4BE8-99EA-E52BB7C94FC5}"/>
              </a:ext>
            </a:extLst>
          </p:cNvPr>
          <p:cNvSpPr/>
          <p:nvPr/>
        </p:nvSpPr>
        <p:spPr>
          <a:xfrm>
            <a:off x="8152665" y="1675379"/>
            <a:ext cx="3582659" cy="1231005"/>
          </a:xfrm>
          <a:custGeom>
            <a:avLst/>
            <a:gdLst>
              <a:gd name="connsiteX0" fmla="*/ 0 w 1722516"/>
              <a:gd name="connsiteY0" fmla="*/ 0 h 501446"/>
              <a:gd name="connsiteX1" fmla="*/ 1722516 w 1722516"/>
              <a:gd name="connsiteY1" fmla="*/ 0 h 501446"/>
              <a:gd name="connsiteX2" fmla="*/ 1722516 w 1722516"/>
              <a:gd name="connsiteY2" fmla="*/ 501446 h 501446"/>
              <a:gd name="connsiteX3" fmla="*/ 0 w 1722516"/>
              <a:gd name="connsiteY3" fmla="*/ 501446 h 501446"/>
              <a:gd name="connsiteX4" fmla="*/ 0 w 1722516"/>
              <a:gd name="connsiteY4" fmla="*/ 0 h 5014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2516" h="501446">
                <a:moveTo>
                  <a:pt x="0" y="0"/>
                </a:moveTo>
                <a:lnTo>
                  <a:pt x="1722516" y="0"/>
                </a:lnTo>
                <a:lnTo>
                  <a:pt x="1722516" y="501446"/>
                </a:lnTo>
                <a:lnTo>
                  <a:pt x="0" y="501446"/>
                </a:lnTo>
                <a:lnTo>
                  <a:pt x="0" y="0"/>
                </a:lnTo>
                <a:close/>
              </a:path>
            </a:pathLst>
          </a:custGeom>
          <a:solidFill>
            <a:schemeClr val="accent2"/>
          </a:solidFill>
          <a:ln>
            <a:noFill/>
          </a:ln>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99568" tIns="56896" rIns="99568" bIns="56896" numCol="1" spcCol="1270" anchor="ctr" anchorCtr="0">
            <a:noAutofit/>
          </a:bodyPr>
          <a:lstStyle/>
          <a:p>
            <a:pPr marL="0" lvl="0" indent="0" algn="ctr" defTabSz="622300">
              <a:lnSpc>
                <a:spcPct val="90000"/>
              </a:lnSpc>
              <a:spcBef>
                <a:spcPct val="0"/>
              </a:spcBef>
              <a:spcAft>
                <a:spcPct val="35000"/>
              </a:spcAft>
              <a:buNone/>
            </a:pPr>
            <a:r>
              <a:rPr lang="en-US" sz="2600" b="1">
                <a:latin typeface="Arial Nova" panose="020B0504020202020204" pitchFamily="34" charset="0"/>
              </a:rPr>
              <a:t>Relative Accuracy Test Audit</a:t>
            </a:r>
            <a:endParaRPr lang="en-US" sz="2600" b="1" kern="1200">
              <a:latin typeface="Arial Nova" panose="020B0504020202020204" pitchFamily="34" charset="0"/>
            </a:endParaRPr>
          </a:p>
        </p:txBody>
      </p:sp>
      <p:sp>
        <p:nvSpPr>
          <p:cNvPr id="12" name="Freeform: Shape 11">
            <a:extLst>
              <a:ext uri="{FF2B5EF4-FFF2-40B4-BE49-F238E27FC236}">
                <a16:creationId xmlns:a16="http://schemas.microsoft.com/office/drawing/2014/main" id="{43BB73CB-B5D7-49A3-8BF8-C8713DC7BFA8}"/>
              </a:ext>
            </a:extLst>
          </p:cNvPr>
          <p:cNvSpPr/>
          <p:nvPr/>
        </p:nvSpPr>
        <p:spPr>
          <a:xfrm>
            <a:off x="8152665" y="2906384"/>
            <a:ext cx="3582659" cy="2853852"/>
          </a:xfrm>
          <a:custGeom>
            <a:avLst/>
            <a:gdLst>
              <a:gd name="connsiteX0" fmla="*/ 0 w 1722516"/>
              <a:gd name="connsiteY0" fmla="*/ 0 h 1162507"/>
              <a:gd name="connsiteX1" fmla="*/ 1722516 w 1722516"/>
              <a:gd name="connsiteY1" fmla="*/ 0 h 1162507"/>
              <a:gd name="connsiteX2" fmla="*/ 1722516 w 1722516"/>
              <a:gd name="connsiteY2" fmla="*/ 1162507 h 1162507"/>
              <a:gd name="connsiteX3" fmla="*/ 0 w 1722516"/>
              <a:gd name="connsiteY3" fmla="*/ 1162507 h 1162507"/>
              <a:gd name="connsiteX4" fmla="*/ 0 w 1722516"/>
              <a:gd name="connsiteY4" fmla="*/ 0 h 11625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2516" h="1162507">
                <a:moveTo>
                  <a:pt x="0" y="0"/>
                </a:moveTo>
                <a:lnTo>
                  <a:pt x="1722516" y="0"/>
                </a:lnTo>
                <a:lnTo>
                  <a:pt x="1722516" y="1162507"/>
                </a:lnTo>
                <a:lnTo>
                  <a:pt x="0" y="1162507"/>
                </a:lnTo>
                <a:lnTo>
                  <a:pt x="0" y="0"/>
                </a:lnTo>
                <a:close/>
              </a:path>
            </a:pathLst>
          </a:custGeom>
          <a:solidFill>
            <a:srgbClr val="CDD4E4">
              <a:alpha val="90000"/>
            </a:srgbClr>
          </a:solidFill>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spcFirstLastPara="0" vert="horz" wrap="square" lIns="74676" tIns="74676" rIns="99568" bIns="112014" numCol="1" spcCol="1270" anchor="t" anchorCtr="0">
            <a:noAutofit/>
          </a:bodyPr>
          <a:lstStyle/>
          <a:p>
            <a:pPr marL="342900" indent="-342900">
              <a:buFont typeface="Arial" panose="020B0604020202020204" pitchFamily="34" charset="0"/>
              <a:buChar char="•"/>
            </a:pPr>
            <a:r>
              <a:rPr lang="en-US">
                <a:solidFill>
                  <a:srgbClr val="000000"/>
                </a:solidFill>
                <a:latin typeface="Arial Nova" panose="020B0504020202020204" pitchFamily="34" charset="0"/>
              </a:rPr>
              <a:t>Same as the RA requirement in the applicable PS or the CEMS is OOC</a:t>
            </a:r>
            <a:endParaRPr lang="en-US" b="1">
              <a:solidFill>
                <a:srgbClr val="000000"/>
              </a:solidFill>
              <a:latin typeface="Arial Nova" panose="020B0504020202020204" pitchFamily="34" charset="0"/>
            </a:endParaRPr>
          </a:p>
          <a:p>
            <a:pPr marL="342900" lvl="0" indent="-342900">
              <a:buFont typeface="Arial" panose="020B0604020202020204" pitchFamily="34" charset="0"/>
              <a:buChar char="•"/>
            </a:pPr>
            <a:endParaRPr lang="en-US">
              <a:solidFill>
                <a:srgbClr val="000000"/>
              </a:solidFill>
              <a:latin typeface="Arial Nova" panose="020B0504020202020204" pitchFamily="34" charset="0"/>
            </a:endParaRPr>
          </a:p>
        </p:txBody>
      </p:sp>
      <p:sp>
        <p:nvSpPr>
          <p:cNvPr id="4" name="Slide Number Placeholder 3">
            <a:extLst>
              <a:ext uri="{FF2B5EF4-FFF2-40B4-BE49-F238E27FC236}">
                <a16:creationId xmlns:a16="http://schemas.microsoft.com/office/drawing/2014/main" id="{9D5D9F9B-FC54-4DE2-A7EC-8481E3D7C342}"/>
              </a:ext>
            </a:extLst>
          </p:cNvPr>
          <p:cNvSpPr>
            <a:spLocks noGrp="1"/>
          </p:cNvSpPr>
          <p:nvPr>
            <p:ph type="sldNum" sz="quarter" idx="4"/>
          </p:nvPr>
        </p:nvSpPr>
        <p:spPr/>
        <p:txBody>
          <a:bodyPr/>
          <a:lstStyle/>
          <a:p>
            <a:fld id="{9F6A1695-EE1A-47E5-B690-CB114231B8B2}" type="slidenum">
              <a:rPr lang="en-US" smtClean="0">
                <a:latin typeface="Arial Nova" panose="020B0504020202020204" pitchFamily="34" charset="0"/>
              </a:rPr>
              <a:t>47</a:t>
            </a:fld>
            <a:endParaRPr lang="en-US">
              <a:latin typeface="Arial Nova" panose="020B0504020202020204" pitchFamily="34" charset="0"/>
            </a:endParaRPr>
          </a:p>
        </p:txBody>
      </p:sp>
    </p:spTree>
    <p:custDataLst>
      <p:tags r:id="rId1"/>
    </p:custDataLst>
    <p:extLst>
      <p:ext uri="{BB962C8B-B14F-4D97-AF65-F5344CB8AC3E}">
        <p14:creationId xmlns:p14="http://schemas.microsoft.com/office/powerpoint/2010/main" val="33554626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4CD2D731-F14A-4C1B-AE6A-C9554B11AAAB}"/>
              </a:ext>
            </a:extLst>
          </p:cNvPr>
          <p:cNvSpPr>
            <a:spLocks noGrp="1"/>
          </p:cNvSpPr>
          <p:nvPr>
            <p:ph type="title"/>
          </p:nvPr>
        </p:nvSpPr>
        <p:spPr/>
        <p:txBody>
          <a:bodyPr/>
          <a:lstStyle/>
          <a:p>
            <a:r>
              <a:rPr lang="en-US" sz="2600"/>
              <a:t>Commonly Used Technologies: Pulsed Fluorescence and Chemiluminescence Analyzer</a:t>
            </a:r>
          </a:p>
        </p:txBody>
      </p:sp>
      <p:sp>
        <p:nvSpPr>
          <p:cNvPr id="4" name="TextBox 3">
            <a:extLst>
              <a:ext uri="{FF2B5EF4-FFF2-40B4-BE49-F238E27FC236}">
                <a16:creationId xmlns:a16="http://schemas.microsoft.com/office/drawing/2014/main" id="{FE6D2740-D1A8-478E-9DBF-CC1974252494}"/>
              </a:ext>
            </a:extLst>
          </p:cNvPr>
          <p:cNvSpPr txBox="1"/>
          <p:nvPr/>
        </p:nvSpPr>
        <p:spPr>
          <a:xfrm>
            <a:off x="358063" y="1086445"/>
            <a:ext cx="11693783" cy="5355312"/>
          </a:xfrm>
          <a:prstGeom prst="rect">
            <a:avLst/>
          </a:prstGeom>
          <a:noFill/>
        </p:spPr>
        <p:txBody>
          <a:bodyPr wrap="square" rtlCol="0">
            <a:spAutoFit/>
          </a:bodyPr>
          <a:lstStyle/>
          <a:p>
            <a:endParaRPr lang="en-US">
              <a:latin typeface="Arial Nova" panose="020B0504020202020204" pitchFamily="34" charset="0"/>
            </a:endParaRPr>
          </a:p>
          <a:p>
            <a:endParaRPr lang="en-US">
              <a:latin typeface="Arial Nova" panose="020B0504020202020204" pitchFamily="34" charset="0"/>
            </a:endParaRPr>
          </a:p>
          <a:p>
            <a:endParaRPr lang="en-US">
              <a:latin typeface="Arial Nova" panose="020B0504020202020204" pitchFamily="34" charset="0"/>
            </a:endParaRPr>
          </a:p>
          <a:p>
            <a:pPr marL="285750" lvl="0" indent="-285750">
              <a:buFont typeface="Arial" panose="020B0604020202020204" pitchFamily="34" charset="0"/>
              <a:buChar char="•"/>
            </a:pPr>
            <a:r>
              <a:rPr lang="en-US">
                <a:solidFill>
                  <a:srgbClr val="000000"/>
                </a:solidFill>
                <a:latin typeface="Arial Nova" panose="020B0504020202020204" pitchFamily="34" charset="0"/>
              </a:rPr>
              <a:t>Uses the property of SO</a:t>
            </a:r>
            <a:r>
              <a:rPr lang="en-US" baseline="-25000">
                <a:solidFill>
                  <a:srgbClr val="000000"/>
                </a:solidFill>
                <a:latin typeface="Arial Nova" panose="020B0504020202020204" pitchFamily="34" charset="0"/>
              </a:rPr>
              <a:t>2</a:t>
            </a:r>
            <a:r>
              <a:rPr lang="en-US">
                <a:solidFill>
                  <a:srgbClr val="000000"/>
                </a:solidFill>
                <a:latin typeface="Arial Nova" panose="020B0504020202020204" pitchFamily="34" charset="0"/>
              </a:rPr>
              <a:t> molecules to absorb ultraviolet (UV) light and become excited at one wavelength, then decay to a lower energy state emitting UV light at a different wavelength, the measured emitted light corresponding to the concentration of SO</a:t>
            </a:r>
            <a:r>
              <a:rPr lang="en-US" baseline="-25000">
                <a:solidFill>
                  <a:srgbClr val="000000"/>
                </a:solidFill>
                <a:latin typeface="Arial Nova" panose="020B0504020202020204" pitchFamily="34" charset="0"/>
              </a:rPr>
              <a:t>2</a:t>
            </a:r>
            <a:r>
              <a:rPr lang="en-US">
                <a:solidFill>
                  <a:srgbClr val="000000"/>
                </a:solidFill>
                <a:latin typeface="Arial Nova" panose="020B0504020202020204" pitchFamily="34" charset="0"/>
              </a:rPr>
              <a:t> in the sample gas</a:t>
            </a:r>
          </a:p>
          <a:p>
            <a:pPr marL="742950" lvl="2" indent="-285750">
              <a:buFont typeface="Arial" panose="020B0604020202020204" pitchFamily="34" charset="0"/>
              <a:buChar char="•"/>
            </a:pPr>
            <a:r>
              <a:rPr lang="en-US">
                <a:solidFill>
                  <a:srgbClr val="000000"/>
                </a:solidFill>
                <a:latin typeface="Arial Nova" panose="020B0504020202020204" pitchFamily="34" charset="0"/>
              </a:rPr>
              <a:t>The pulsing of the UV source lamp allows the analyzer to use both the light and dark phases of the pulsed light to continuously detect and correct for electronic noise, and to measure lower pollutant concentrations. </a:t>
            </a:r>
          </a:p>
          <a:p>
            <a:pPr marL="285750" indent="-285750">
              <a:buFont typeface="Arial" panose="020B0604020202020204" pitchFamily="34" charset="0"/>
              <a:buChar char="•"/>
            </a:pPr>
            <a:endParaRPr lang="en-US">
              <a:latin typeface="Arial Nova" panose="020B0504020202020204" pitchFamily="34" charset="0"/>
            </a:endParaRPr>
          </a:p>
          <a:p>
            <a:pPr marL="285750" indent="-285750">
              <a:buFont typeface="Arial" panose="020B0604020202020204" pitchFamily="34" charset="0"/>
              <a:buChar char="•"/>
            </a:pPr>
            <a:endParaRPr lang="en-US">
              <a:latin typeface="Arial Nova" panose="020B0504020202020204" pitchFamily="34" charset="0"/>
            </a:endParaRPr>
          </a:p>
          <a:p>
            <a:endParaRPr lang="en-US">
              <a:latin typeface="Arial Nova" panose="020B0504020202020204" pitchFamily="34" charset="0"/>
            </a:endParaRPr>
          </a:p>
          <a:p>
            <a:pPr marL="285750" indent="-285750">
              <a:buFont typeface="Arial" panose="020B0604020202020204" pitchFamily="34" charset="0"/>
              <a:buChar char="•"/>
            </a:pPr>
            <a:r>
              <a:rPr lang="en-US">
                <a:solidFill>
                  <a:srgbClr val="000000"/>
                </a:solidFill>
                <a:latin typeface="Arial Nova" panose="020B0504020202020204" pitchFamily="34" charset="0"/>
              </a:rPr>
              <a:t>Uses the light-emitting chemical reaction of NO and analyzer-generated ozone to measure the concentration of the NO in a gas sample.  A successive measurement of the NO, plus NO converted from the NO</a:t>
            </a:r>
            <a:r>
              <a:rPr lang="en-US" baseline="-25000">
                <a:solidFill>
                  <a:srgbClr val="000000"/>
                </a:solidFill>
                <a:latin typeface="Arial Nova" panose="020B0504020202020204" pitchFamily="34" charset="0"/>
              </a:rPr>
              <a:t>2</a:t>
            </a:r>
            <a:r>
              <a:rPr lang="en-US">
                <a:solidFill>
                  <a:srgbClr val="000000"/>
                </a:solidFill>
                <a:latin typeface="Arial Nova" panose="020B0504020202020204" pitchFamily="34" charset="0"/>
              </a:rPr>
              <a:t> in the sample, gives a total NOx measurement; the difference between the two measurements is equal to the NO</a:t>
            </a:r>
            <a:r>
              <a:rPr lang="en-US" baseline="-25000">
                <a:solidFill>
                  <a:srgbClr val="000000"/>
                </a:solidFill>
                <a:latin typeface="Arial Nova" panose="020B0504020202020204" pitchFamily="34" charset="0"/>
              </a:rPr>
              <a:t>2</a:t>
            </a:r>
            <a:r>
              <a:rPr lang="en-US">
                <a:solidFill>
                  <a:srgbClr val="000000"/>
                </a:solidFill>
                <a:latin typeface="Arial Nova" panose="020B0504020202020204" pitchFamily="34" charset="0"/>
              </a:rPr>
              <a:t> concentration in the sample. </a:t>
            </a:r>
            <a:endParaRPr lang="en-US"/>
          </a:p>
          <a:p>
            <a:pPr marL="285750" indent="-285750">
              <a:buFont typeface="Arial" panose="020B0604020202020204" pitchFamily="34" charset="0"/>
              <a:buChar char="•"/>
            </a:pPr>
            <a:endParaRPr lang="en-US">
              <a:latin typeface="Arial Nova" panose="020B0504020202020204" pitchFamily="34" charset="0"/>
            </a:endParaRPr>
          </a:p>
          <a:p>
            <a:endParaRPr lang="en-US">
              <a:latin typeface="Arial Nova" panose="020B0504020202020204" pitchFamily="34" charset="0"/>
            </a:endParaRPr>
          </a:p>
          <a:p>
            <a:endParaRPr lang="en-US">
              <a:latin typeface="Arial Nova" panose="020B0504020202020204" pitchFamily="34" charset="0"/>
            </a:endParaRPr>
          </a:p>
        </p:txBody>
      </p:sp>
      <p:grpSp>
        <p:nvGrpSpPr>
          <p:cNvPr id="7" name="Group 6">
            <a:extLst>
              <a:ext uri="{FF2B5EF4-FFF2-40B4-BE49-F238E27FC236}">
                <a16:creationId xmlns:a16="http://schemas.microsoft.com/office/drawing/2014/main" id="{1685374F-DA73-46C3-B0CA-97774F2A9764}"/>
              </a:ext>
              <a:ext uri="{C183D7F6-B498-43B3-948B-1728B52AA6E4}">
                <adec:decorative xmlns:adec="http://schemas.microsoft.com/office/drawing/2017/decorative" val="1"/>
              </a:ext>
            </a:extLst>
          </p:cNvPr>
          <p:cNvGrpSpPr/>
          <p:nvPr/>
        </p:nvGrpSpPr>
        <p:grpSpPr>
          <a:xfrm>
            <a:off x="377408" y="1259276"/>
            <a:ext cx="7934367" cy="678960"/>
            <a:chOff x="544614" y="25265"/>
            <a:chExt cx="7934367" cy="678960"/>
          </a:xfrm>
        </p:grpSpPr>
        <p:sp>
          <p:nvSpPr>
            <p:cNvPr id="8" name="Rectangle: Rounded Corners 7">
              <a:extLst>
                <a:ext uri="{FF2B5EF4-FFF2-40B4-BE49-F238E27FC236}">
                  <a16:creationId xmlns:a16="http://schemas.microsoft.com/office/drawing/2014/main" id="{2C9D7E58-AADA-40F1-9E1E-BD18E30FA18C}"/>
                </a:ext>
              </a:extLst>
            </p:cNvPr>
            <p:cNvSpPr/>
            <p:nvPr/>
          </p:nvSpPr>
          <p:spPr>
            <a:xfrm>
              <a:off x="565265" y="25265"/>
              <a:ext cx="7913716" cy="678960"/>
            </a:xfrm>
            <a:prstGeom prst="roundRect">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9" name="Rectangle: Rounded Corners 4">
              <a:extLst>
                <a:ext uri="{FF2B5EF4-FFF2-40B4-BE49-F238E27FC236}">
                  <a16:creationId xmlns:a16="http://schemas.microsoft.com/office/drawing/2014/main" id="{D3B1ABE1-5BA0-40B8-960E-18CED8F63325}"/>
                </a:ext>
              </a:extLst>
            </p:cNvPr>
            <p:cNvSpPr txBox="1"/>
            <p:nvPr/>
          </p:nvSpPr>
          <p:spPr>
            <a:xfrm>
              <a:off x="544614" y="91553"/>
              <a:ext cx="7847428" cy="612672"/>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299120" tIns="0" rIns="299120" bIns="0" numCol="1" spcCol="1270" anchor="ctr" anchorCtr="0">
              <a:noAutofit/>
            </a:bodyPr>
            <a:lstStyle/>
            <a:p>
              <a:pPr marL="0" lvl="0" indent="0" algn="l" defTabSz="889000">
                <a:lnSpc>
                  <a:spcPct val="90000"/>
                </a:lnSpc>
                <a:spcBef>
                  <a:spcPct val="0"/>
                </a:spcBef>
                <a:spcAft>
                  <a:spcPct val="35000"/>
                </a:spcAft>
                <a:buNone/>
              </a:pPr>
              <a:r>
                <a:rPr lang="en-US" sz="2000" b="1">
                  <a:latin typeface="Arial Nova" panose="020B0504020202020204" pitchFamily="34" charset="0"/>
                </a:rPr>
                <a:t>Pulsed Fluorescence</a:t>
              </a:r>
              <a:endParaRPr lang="en-US" sz="2000" b="1" kern="1200">
                <a:latin typeface="Arial Nova" panose="020B0504020202020204" pitchFamily="34" charset="0"/>
              </a:endParaRPr>
            </a:p>
          </p:txBody>
        </p:sp>
      </p:grpSp>
      <p:grpSp>
        <p:nvGrpSpPr>
          <p:cNvPr id="11" name="Group 10">
            <a:extLst>
              <a:ext uri="{FF2B5EF4-FFF2-40B4-BE49-F238E27FC236}">
                <a16:creationId xmlns:a16="http://schemas.microsoft.com/office/drawing/2014/main" id="{B33910B6-14ED-411B-A145-58DBEF43913C}"/>
              </a:ext>
              <a:ext uri="{C183D7F6-B498-43B3-948B-1728B52AA6E4}">
                <adec:decorative xmlns:adec="http://schemas.microsoft.com/office/drawing/2017/decorative" val="1"/>
              </a:ext>
            </a:extLst>
          </p:cNvPr>
          <p:cNvGrpSpPr/>
          <p:nvPr/>
        </p:nvGrpSpPr>
        <p:grpSpPr>
          <a:xfrm>
            <a:off x="398059" y="3676166"/>
            <a:ext cx="7913716" cy="692353"/>
            <a:chOff x="501929" y="25265"/>
            <a:chExt cx="7913716" cy="692353"/>
          </a:xfrm>
        </p:grpSpPr>
        <p:sp>
          <p:nvSpPr>
            <p:cNvPr id="12" name="Rectangle: Rounded Corners 11">
              <a:extLst>
                <a:ext uri="{FF2B5EF4-FFF2-40B4-BE49-F238E27FC236}">
                  <a16:creationId xmlns:a16="http://schemas.microsoft.com/office/drawing/2014/main" id="{A6232B69-C0FB-4606-8897-AE816875E848}"/>
                </a:ext>
              </a:extLst>
            </p:cNvPr>
            <p:cNvSpPr/>
            <p:nvPr/>
          </p:nvSpPr>
          <p:spPr>
            <a:xfrm>
              <a:off x="501929" y="25265"/>
              <a:ext cx="7913716" cy="678960"/>
            </a:xfrm>
            <a:prstGeom prst="roundRect">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3" name="Rectangle: Rounded Corners 4">
              <a:extLst>
                <a:ext uri="{FF2B5EF4-FFF2-40B4-BE49-F238E27FC236}">
                  <a16:creationId xmlns:a16="http://schemas.microsoft.com/office/drawing/2014/main" id="{FC010954-7F75-4246-A700-7F7556705BC0}"/>
                </a:ext>
              </a:extLst>
            </p:cNvPr>
            <p:cNvSpPr txBox="1"/>
            <p:nvPr/>
          </p:nvSpPr>
          <p:spPr>
            <a:xfrm>
              <a:off x="515235" y="104946"/>
              <a:ext cx="7847428" cy="612672"/>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299120" tIns="0" rIns="299120" bIns="0" numCol="1" spcCol="1270" anchor="ctr" anchorCtr="0">
              <a:noAutofit/>
            </a:bodyPr>
            <a:lstStyle/>
            <a:p>
              <a:pPr marL="0" lvl="0" indent="0" algn="l" defTabSz="889000">
                <a:lnSpc>
                  <a:spcPct val="90000"/>
                </a:lnSpc>
                <a:spcBef>
                  <a:spcPct val="0"/>
                </a:spcBef>
                <a:spcAft>
                  <a:spcPct val="35000"/>
                </a:spcAft>
                <a:buNone/>
              </a:pPr>
              <a:r>
                <a:rPr lang="en-US" sz="2000" b="1">
                  <a:latin typeface="Arial Nova" panose="020B0504020202020204" pitchFamily="34" charset="0"/>
                </a:rPr>
                <a:t>Chemiluminescence Analyzer</a:t>
              </a:r>
              <a:endParaRPr lang="en-US" sz="2000" b="1" kern="1200">
                <a:latin typeface="Arial Nova" panose="020B0504020202020204" pitchFamily="34" charset="0"/>
              </a:endParaRPr>
            </a:p>
          </p:txBody>
        </p:sp>
      </p:grpSp>
      <p:sp>
        <p:nvSpPr>
          <p:cNvPr id="5" name="Slide Number Placeholder 4">
            <a:extLst>
              <a:ext uri="{FF2B5EF4-FFF2-40B4-BE49-F238E27FC236}">
                <a16:creationId xmlns:a16="http://schemas.microsoft.com/office/drawing/2014/main" id="{09EB2033-F260-4131-9DD1-3E83D787DA25}"/>
              </a:ext>
            </a:extLst>
          </p:cNvPr>
          <p:cNvSpPr>
            <a:spLocks noGrp="1"/>
          </p:cNvSpPr>
          <p:nvPr>
            <p:ph type="sldNum" sz="quarter" idx="4"/>
          </p:nvPr>
        </p:nvSpPr>
        <p:spPr/>
        <p:txBody>
          <a:bodyPr/>
          <a:lstStyle/>
          <a:p>
            <a:fld id="{9F6A1695-EE1A-47E5-B690-CB114231B8B2}" type="slidenum">
              <a:rPr lang="en-US" smtClean="0"/>
              <a:t>48</a:t>
            </a:fld>
            <a:endParaRPr lang="en-US"/>
          </a:p>
        </p:txBody>
      </p:sp>
    </p:spTree>
    <p:custDataLst>
      <p:tags r:id="rId1"/>
    </p:custDataLst>
    <p:extLst>
      <p:ext uri="{BB962C8B-B14F-4D97-AF65-F5344CB8AC3E}">
        <p14:creationId xmlns:p14="http://schemas.microsoft.com/office/powerpoint/2010/main" val="2250884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158E38-D77D-4C88-BC12-ECF8A7885B83}"/>
              </a:ext>
            </a:extLst>
          </p:cNvPr>
          <p:cNvSpPr>
            <a:spLocks noGrp="1"/>
          </p:cNvSpPr>
          <p:nvPr>
            <p:ph type="title"/>
          </p:nvPr>
        </p:nvSpPr>
        <p:spPr/>
        <p:txBody>
          <a:bodyPr/>
          <a:lstStyle/>
          <a:p>
            <a:r>
              <a:rPr lang="en-US"/>
              <a:t>SO</a:t>
            </a:r>
            <a:r>
              <a:rPr lang="en-US" baseline="-25000"/>
              <a:t>2</a:t>
            </a:r>
            <a:r>
              <a:rPr lang="en-US"/>
              <a:t> Analyzer</a:t>
            </a:r>
          </a:p>
        </p:txBody>
      </p:sp>
      <p:sp>
        <p:nvSpPr>
          <p:cNvPr id="3" name="Content Placeholder 2">
            <a:extLst>
              <a:ext uri="{FF2B5EF4-FFF2-40B4-BE49-F238E27FC236}">
                <a16:creationId xmlns:a16="http://schemas.microsoft.com/office/drawing/2014/main" id="{E151DD83-141D-4577-B579-D2E678B77AD4}"/>
              </a:ext>
            </a:extLst>
          </p:cNvPr>
          <p:cNvSpPr>
            <a:spLocks noGrp="1"/>
          </p:cNvSpPr>
          <p:nvPr>
            <p:ph idx="1"/>
          </p:nvPr>
        </p:nvSpPr>
        <p:spPr/>
        <p:txBody>
          <a:bodyPr/>
          <a:lstStyle/>
          <a:p>
            <a:pPr marL="342900" indent="-342900">
              <a:buFont typeface="Arial" panose="020B0604020202020204" pitchFamily="34" charset="0"/>
              <a:buChar char="•"/>
            </a:pPr>
            <a:r>
              <a:rPr lang="en-US"/>
              <a:t>Microprocessor control</a:t>
            </a:r>
          </a:p>
          <a:p>
            <a:pPr marL="342900" indent="-342900">
              <a:buFont typeface="Arial" panose="020B0604020202020204" pitchFamily="34" charset="0"/>
              <a:buChar char="•"/>
            </a:pPr>
            <a:r>
              <a:rPr lang="en-US"/>
              <a:t>SO</a:t>
            </a:r>
            <a:r>
              <a:rPr lang="en-US" baseline="-25000"/>
              <a:t>2</a:t>
            </a:r>
            <a:r>
              <a:rPr lang="en-US"/>
              <a:t> specific</a:t>
            </a:r>
          </a:p>
          <a:p>
            <a:pPr marL="342900" indent="-342900">
              <a:buFont typeface="Arial" panose="020B0604020202020204" pitchFamily="34" charset="0"/>
              <a:buChar char="•"/>
            </a:pPr>
            <a:r>
              <a:rPr lang="en-US"/>
              <a:t>Reflective UV filtering</a:t>
            </a:r>
          </a:p>
          <a:p>
            <a:pPr marL="342900" indent="-342900">
              <a:buFont typeface="Arial" panose="020B0604020202020204" pitchFamily="34" charset="0"/>
              <a:buChar char="•"/>
            </a:pPr>
            <a:r>
              <a:rPr lang="en-US"/>
              <a:t>Hermetically sealed UV lamp</a:t>
            </a:r>
          </a:p>
          <a:p>
            <a:pPr marL="342900" indent="-342900">
              <a:buFont typeface="Arial" panose="020B0604020202020204" pitchFamily="34" charset="0"/>
              <a:buChar char="•"/>
            </a:pPr>
            <a:r>
              <a:rPr lang="en-US"/>
              <a:t>No consumables</a:t>
            </a:r>
          </a:p>
          <a:p>
            <a:endParaRPr lang="en-US"/>
          </a:p>
        </p:txBody>
      </p:sp>
      <p:sp>
        <p:nvSpPr>
          <p:cNvPr id="5" name="Slide Number Placeholder 4">
            <a:extLst>
              <a:ext uri="{FF2B5EF4-FFF2-40B4-BE49-F238E27FC236}">
                <a16:creationId xmlns:a16="http://schemas.microsoft.com/office/drawing/2014/main" id="{2406F68A-4CF6-49F8-A99E-A6E869234F1E}"/>
              </a:ext>
            </a:extLst>
          </p:cNvPr>
          <p:cNvSpPr>
            <a:spLocks noGrp="1"/>
          </p:cNvSpPr>
          <p:nvPr>
            <p:ph type="sldNum" sz="quarter" idx="4"/>
          </p:nvPr>
        </p:nvSpPr>
        <p:spPr/>
        <p:txBody>
          <a:bodyPr/>
          <a:lstStyle/>
          <a:p>
            <a:fld id="{9F6A1695-EE1A-47E5-B690-CB114231B8B2}" type="slidenum">
              <a:rPr lang="en-US" smtClean="0"/>
              <a:t>49</a:t>
            </a:fld>
            <a:endParaRPr lang="en-US"/>
          </a:p>
        </p:txBody>
      </p:sp>
      <p:sp>
        <p:nvSpPr>
          <p:cNvPr id="6" name="TextBox 5">
            <a:extLst>
              <a:ext uri="{FF2B5EF4-FFF2-40B4-BE49-F238E27FC236}">
                <a16:creationId xmlns:a16="http://schemas.microsoft.com/office/drawing/2014/main" id="{6BA53F45-A4F2-4C8A-BA31-9BE3DF2D4CDA}"/>
              </a:ext>
            </a:extLst>
          </p:cNvPr>
          <p:cNvSpPr txBox="1"/>
          <p:nvPr/>
        </p:nvSpPr>
        <p:spPr>
          <a:xfrm>
            <a:off x="9317081" y="5097756"/>
            <a:ext cx="2605814" cy="738664"/>
          </a:xfrm>
          <a:prstGeom prst="rect">
            <a:avLst/>
          </a:prstGeom>
          <a:noFill/>
        </p:spPr>
        <p:txBody>
          <a:bodyPr wrap="square" rtlCol="0">
            <a:spAutoFit/>
          </a:bodyPr>
          <a:lstStyle/>
          <a:p>
            <a:r>
              <a:rPr lang="en-US" sz="1400" i="1">
                <a:latin typeface="Arial Nova" panose="020B0504020202020204" pitchFamily="34" charset="0"/>
              </a:rPr>
              <a:t>Image reprinted with permission from Thermo Fisher Scientific™ </a:t>
            </a:r>
          </a:p>
        </p:txBody>
      </p:sp>
      <p:pic>
        <p:nvPicPr>
          <p:cNvPr id="8" name="Picture 7" descr="SO2 Analyzer">
            <a:extLst>
              <a:ext uri="{FF2B5EF4-FFF2-40B4-BE49-F238E27FC236}">
                <a16:creationId xmlns:a16="http://schemas.microsoft.com/office/drawing/2014/main" id="{A912B201-8E70-48A4-B535-F5AFCDDF952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096000" y="1884836"/>
            <a:ext cx="4942199" cy="2787400"/>
          </a:xfrm>
          <a:prstGeom prst="rect">
            <a:avLst/>
          </a:prstGeom>
        </p:spPr>
      </p:pic>
    </p:spTree>
    <p:custDataLst>
      <p:tags r:id="rId1"/>
    </p:custDataLst>
    <p:extLst>
      <p:ext uri="{BB962C8B-B14F-4D97-AF65-F5344CB8AC3E}">
        <p14:creationId xmlns:p14="http://schemas.microsoft.com/office/powerpoint/2010/main" val="18833914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A6CB8B-8019-4D75-A017-59FC34918337}"/>
              </a:ext>
            </a:extLst>
          </p:cNvPr>
          <p:cNvSpPr>
            <a:spLocks noGrp="1"/>
          </p:cNvSpPr>
          <p:nvPr>
            <p:ph type="title"/>
          </p:nvPr>
        </p:nvSpPr>
        <p:spPr/>
        <p:txBody>
          <a:bodyPr/>
          <a:lstStyle/>
          <a:p>
            <a:r>
              <a:rPr lang="en-US" sz="3600"/>
              <a:t>Introduction to Performance Specifications (Cont’d)</a:t>
            </a:r>
          </a:p>
        </p:txBody>
      </p:sp>
      <p:sp>
        <p:nvSpPr>
          <p:cNvPr id="18" name="Rectangle: Rounded Corners 17">
            <a:extLst>
              <a:ext uri="{FF2B5EF4-FFF2-40B4-BE49-F238E27FC236}">
                <a16:creationId xmlns:a16="http://schemas.microsoft.com/office/drawing/2014/main" id="{37B8E36E-A8EB-4730-90B0-DF856F3C777F}"/>
              </a:ext>
              <a:ext uri="{C183D7F6-B498-43B3-948B-1728B52AA6E4}">
                <adec:decorative xmlns:adec="http://schemas.microsoft.com/office/drawing/2017/decorative" val="1"/>
              </a:ext>
            </a:extLst>
          </p:cNvPr>
          <p:cNvSpPr/>
          <p:nvPr/>
        </p:nvSpPr>
        <p:spPr>
          <a:xfrm>
            <a:off x="269107" y="1224666"/>
            <a:ext cx="11530920" cy="2228884"/>
          </a:xfrm>
          <a:prstGeom prst="round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descr="A calendar&#10;&#10;">
            <a:extLst>
              <a:ext uri="{FF2B5EF4-FFF2-40B4-BE49-F238E27FC236}">
                <a16:creationId xmlns:a16="http://schemas.microsoft.com/office/drawing/2014/main" id="{6E83F5FF-B7F9-418D-9F45-5FCAE2D1AB0E}"/>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b="21255"/>
          <a:stretch/>
        </p:blipFill>
        <p:spPr>
          <a:xfrm>
            <a:off x="512077" y="1476384"/>
            <a:ext cx="3239296" cy="1639966"/>
          </a:xfrm>
          <a:prstGeom prst="roundRect">
            <a:avLst/>
          </a:prstGeom>
        </p:spPr>
      </p:pic>
      <p:sp>
        <p:nvSpPr>
          <p:cNvPr id="13" name="Rectangle: Rounded Corners 12" descr="A man in hard hat writing on a clipboard">
            <a:extLst>
              <a:ext uri="{FF2B5EF4-FFF2-40B4-BE49-F238E27FC236}">
                <a16:creationId xmlns:a16="http://schemas.microsoft.com/office/drawing/2014/main" id="{D310A7B8-F60B-4933-AC07-D437A63EFCEC}"/>
              </a:ext>
            </a:extLst>
          </p:cNvPr>
          <p:cNvSpPr/>
          <p:nvPr/>
        </p:nvSpPr>
        <p:spPr>
          <a:xfrm>
            <a:off x="4490568" y="1476384"/>
            <a:ext cx="3239296" cy="1633844"/>
          </a:xfrm>
          <a:prstGeom prst="roundRect">
            <a:avLst>
              <a:gd name="adj" fmla="val 10000"/>
            </a:avLst>
          </a:prstGeom>
          <a:blipFill>
            <a:blip r:embed="rId4"/>
            <a:srcRect/>
            <a:stretch>
              <a:fillRect t="-20000" b="-20000"/>
            </a:stretch>
          </a:blipFill>
        </p:spPr>
        <p:style>
          <a:lnRef idx="1">
            <a:schemeClr val="lt1">
              <a:hueOff val="0"/>
              <a:satOff val="0"/>
              <a:lumOff val="0"/>
              <a:alphaOff val="0"/>
            </a:schemeClr>
          </a:lnRef>
          <a:fillRef idx="1">
            <a:scrgbClr r="0" g="0" b="0"/>
          </a:fillRef>
          <a:effectRef idx="1">
            <a:schemeClr val="accent1">
              <a:tint val="50000"/>
              <a:hueOff val="0"/>
              <a:satOff val="0"/>
              <a:lumOff val="0"/>
              <a:alphaOff val="0"/>
            </a:schemeClr>
          </a:effectRef>
          <a:fontRef idx="minor">
            <a:schemeClr val="lt1">
              <a:hueOff val="0"/>
              <a:satOff val="0"/>
              <a:lumOff val="0"/>
              <a:alphaOff val="0"/>
            </a:schemeClr>
          </a:fontRef>
        </p:style>
      </p:sp>
      <p:pic>
        <p:nvPicPr>
          <p:cNvPr id="3" name="Picture 2" descr="A factory with smokestacks">
            <a:extLst>
              <a:ext uri="{FF2B5EF4-FFF2-40B4-BE49-F238E27FC236}">
                <a16:creationId xmlns:a16="http://schemas.microsoft.com/office/drawing/2014/main" id="{57FBE2C8-9672-468C-A879-1DA6DB3110B1}"/>
              </a:ext>
            </a:extLst>
          </p:cNvPr>
          <p:cNvPicPr>
            <a:picLocks noChangeAspect="1"/>
          </p:cNvPicPr>
          <p:nvPr/>
        </p:nvPicPr>
        <p:blipFill>
          <a:blip r:embed="rId5"/>
          <a:stretch>
            <a:fillRect/>
          </a:stretch>
        </p:blipFill>
        <p:spPr>
          <a:xfrm>
            <a:off x="8353276" y="1476384"/>
            <a:ext cx="3243353" cy="1639966"/>
          </a:xfrm>
          <a:prstGeom prst="rect">
            <a:avLst/>
          </a:prstGeom>
        </p:spPr>
      </p:pic>
      <p:sp>
        <p:nvSpPr>
          <p:cNvPr id="7" name="Rectangle: Rounded Corners 6">
            <a:extLst>
              <a:ext uri="{FF2B5EF4-FFF2-40B4-BE49-F238E27FC236}">
                <a16:creationId xmlns:a16="http://schemas.microsoft.com/office/drawing/2014/main" id="{DDF0A8DA-3CD1-4F9B-8D77-79E729E656F0}"/>
              </a:ext>
              <a:ext uri="{C183D7F6-B498-43B3-948B-1728B52AA6E4}">
                <adec:decorative xmlns:adec="http://schemas.microsoft.com/office/drawing/2017/decorative" val="0"/>
              </a:ext>
            </a:extLst>
          </p:cNvPr>
          <p:cNvSpPr/>
          <p:nvPr/>
        </p:nvSpPr>
        <p:spPr>
          <a:xfrm>
            <a:off x="391973" y="3563004"/>
            <a:ext cx="3479504" cy="2769581"/>
          </a:xfrm>
          <a:prstGeom prst="roundRect">
            <a:avLst/>
          </a:prstGeom>
          <a:ln>
            <a:noFill/>
          </a:ln>
        </p:spPr>
        <p:style>
          <a:lnRef idx="1">
            <a:schemeClr val="accent1"/>
          </a:lnRef>
          <a:fillRef idx="2">
            <a:schemeClr val="accent1"/>
          </a:fillRef>
          <a:effectRef idx="1">
            <a:schemeClr val="accent1"/>
          </a:effectRef>
          <a:fontRef idx="minor">
            <a:schemeClr val="dk1"/>
          </a:fontRef>
        </p:style>
        <p:txBody>
          <a:bodyPr rtlCol="0" anchor="ctr"/>
          <a:lstStyle/>
          <a:p>
            <a:pPr lvl="0"/>
            <a:r>
              <a:rPr lang="en-US" sz="1600">
                <a:solidFill>
                  <a:srgbClr val="000000"/>
                </a:solidFill>
                <a:latin typeface="Arial Nova" panose="020B0504020202020204" pitchFamily="34" charset="0"/>
              </a:rPr>
              <a:t>Performance specifications are </a:t>
            </a:r>
            <a:r>
              <a:rPr lang="en-US" sz="1600" b="1">
                <a:solidFill>
                  <a:srgbClr val="000000"/>
                </a:solidFill>
                <a:latin typeface="Arial Nova" panose="020B0504020202020204" pitchFamily="34" charset="0"/>
              </a:rPr>
              <a:t>not</a:t>
            </a:r>
            <a:r>
              <a:rPr lang="en-US" sz="1600">
                <a:solidFill>
                  <a:srgbClr val="000000"/>
                </a:solidFill>
                <a:latin typeface="Arial Nova" panose="020B0504020202020204" pitchFamily="34" charset="0"/>
              </a:rPr>
              <a:t> designed to evaluate the installed CMS performance over an extended period of time.</a:t>
            </a:r>
          </a:p>
          <a:p>
            <a:pPr lvl="0">
              <a:buFont typeface="Arial" panose="020B0604020202020204" pitchFamily="34" charset="0"/>
              <a:buChar char="•"/>
            </a:pPr>
            <a:endParaRPr lang="en-US" sz="1600">
              <a:solidFill>
                <a:srgbClr val="000000"/>
              </a:solidFill>
              <a:latin typeface="Arial Nova" panose="020B0504020202020204" pitchFamily="34" charset="0"/>
            </a:endParaRPr>
          </a:p>
          <a:p>
            <a:pPr lvl="0"/>
            <a:r>
              <a:rPr lang="en-US" sz="1600">
                <a:solidFill>
                  <a:srgbClr val="000000"/>
                </a:solidFill>
                <a:latin typeface="Arial Nova" panose="020B0504020202020204" pitchFamily="34" charset="0"/>
              </a:rPr>
              <a:t>Ongoing QA requirements are covered under 40 CFR Part 60, Appendix F. </a:t>
            </a:r>
          </a:p>
          <a:p>
            <a:pPr lvl="0">
              <a:buClr>
                <a:schemeClr val="accent2">
                  <a:lumMod val="75000"/>
                </a:schemeClr>
              </a:buClr>
            </a:pPr>
            <a:endParaRPr lang="en-US"/>
          </a:p>
        </p:txBody>
      </p:sp>
      <p:sp>
        <p:nvSpPr>
          <p:cNvPr id="8" name="Rectangle: Rounded Corners 7">
            <a:extLst>
              <a:ext uri="{FF2B5EF4-FFF2-40B4-BE49-F238E27FC236}">
                <a16:creationId xmlns:a16="http://schemas.microsoft.com/office/drawing/2014/main" id="{92042170-2404-4868-81CB-E53BB4CFE4CE}"/>
              </a:ext>
              <a:ext uri="{C183D7F6-B498-43B3-948B-1728B52AA6E4}">
                <adec:decorative xmlns:adec="http://schemas.microsoft.com/office/drawing/2017/decorative" val="0"/>
              </a:ext>
            </a:extLst>
          </p:cNvPr>
          <p:cNvSpPr/>
          <p:nvPr/>
        </p:nvSpPr>
        <p:spPr>
          <a:xfrm>
            <a:off x="4356248" y="3563004"/>
            <a:ext cx="3479504" cy="2769581"/>
          </a:xfrm>
          <a:prstGeom prst="roundRect">
            <a:avLst/>
          </a:prstGeom>
          <a:ln>
            <a:noFill/>
          </a:ln>
        </p:spPr>
        <p:style>
          <a:lnRef idx="1">
            <a:schemeClr val="accent1"/>
          </a:lnRef>
          <a:fillRef idx="2">
            <a:schemeClr val="accent1"/>
          </a:fillRef>
          <a:effectRef idx="1">
            <a:schemeClr val="accent1"/>
          </a:effectRef>
          <a:fontRef idx="minor">
            <a:schemeClr val="dk1"/>
          </a:fontRef>
        </p:style>
        <p:txBody>
          <a:bodyPr rtlCol="0" anchor="t"/>
          <a:lstStyle/>
          <a:p>
            <a:endParaRPr lang="en-US" sz="1600">
              <a:solidFill>
                <a:srgbClr val="000000"/>
              </a:solidFill>
              <a:latin typeface="Arial Nova" panose="020B0504020202020204" pitchFamily="34" charset="0"/>
            </a:endParaRPr>
          </a:p>
          <a:p>
            <a:r>
              <a:rPr lang="en-US" sz="1600">
                <a:solidFill>
                  <a:srgbClr val="000000"/>
                </a:solidFill>
                <a:latin typeface="Arial Nova" panose="020B0504020202020204" pitchFamily="34" charset="0"/>
              </a:rPr>
              <a:t>The source owner or operator is responsible for calibrating, maintaining, and operating the CMS properly. </a:t>
            </a:r>
          </a:p>
          <a:p>
            <a:pPr lvl="0"/>
            <a:endParaRPr lang="en-US" sz="1600">
              <a:latin typeface="Arial Nova" panose="020B0504020202020204" pitchFamily="34" charset="0"/>
            </a:endParaRPr>
          </a:p>
        </p:txBody>
      </p:sp>
      <p:sp>
        <p:nvSpPr>
          <p:cNvPr id="10" name="Rectangle: Rounded Corners 9">
            <a:extLst>
              <a:ext uri="{FF2B5EF4-FFF2-40B4-BE49-F238E27FC236}">
                <a16:creationId xmlns:a16="http://schemas.microsoft.com/office/drawing/2014/main" id="{7FED84A6-4611-4721-86EA-286A22A644D9}"/>
              </a:ext>
              <a:ext uri="{C183D7F6-B498-43B3-948B-1728B52AA6E4}">
                <adec:decorative xmlns:adec="http://schemas.microsoft.com/office/drawing/2017/decorative" val="0"/>
              </a:ext>
            </a:extLst>
          </p:cNvPr>
          <p:cNvSpPr/>
          <p:nvPr/>
        </p:nvSpPr>
        <p:spPr>
          <a:xfrm>
            <a:off x="8320523" y="3563004"/>
            <a:ext cx="3479504" cy="2769581"/>
          </a:xfrm>
          <a:prstGeom prst="roundRect">
            <a:avLst/>
          </a:prstGeom>
          <a:ln>
            <a:noFill/>
          </a:ln>
        </p:spPr>
        <p:style>
          <a:lnRef idx="1">
            <a:schemeClr val="accent1"/>
          </a:lnRef>
          <a:fillRef idx="2">
            <a:schemeClr val="accent1"/>
          </a:fillRef>
          <a:effectRef idx="1">
            <a:schemeClr val="accent1"/>
          </a:effectRef>
          <a:fontRef idx="minor">
            <a:schemeClr val="dk1"/>
          </a:fontRef>
        </p:style>
        <p:txBody>
          <a:bodyPr rtlCol="0" anchor="t"/>
          <a:lstStyle/>
          <a:p>
            <a:pPr lvl="0"/>
            <a:endParaRPr lang="en-US" sz="1400">
              <a:solidFill>
                <a:srgbClr val="000000"/>
              </a:solidFill>
              <a:latin typeface="Arial Nova" panose="020B0504020202020204" pitchFamily="34" charset="0"/>
            </a:endParaRPr>
          </a:p>
          <a:p>
            <a:pPr lvl="0"/>
            <a:r>
              <a:rPr lang="en-US" sz="1400">
                <a:solidFill>
                  <a:srgbClr val="000000"/>
                </a:solidFill>
                <a:latin typeface="Arial Nova" panose="020B0504020202020204" pitchFamily="34" charset="0"/>
              </a:rPr>
              <a:t>It should be noted that in many cases, the definitions, installation, and measurement location specifications, calculations and data analysis, and reference for the PS are the same as in PS-2, which we provide details for later in this presentation. </a:t>
            </a:r>
          </a:p>
          <a:p>
            <a:pPr lvl="0"/>
            <a:endParaRPr lang="en-US" sz="1400">
              <a:solidFill>
                <a:srgbClr val="000000"/>
              </a:solidFill>
              <a:latin typeface="Arial Nova" panose="020B0504020202020204" pitchFamily="34" charset="0"/>
            </a:endParaRPr>
          </a:p>
          <a:p>
            <a:pPr lvl="0"/>
            <a:r>
              <a:rPr lang="en-US" sz="1400">
                <a:solidFill>
                  <a:srgbClr val="000000"/>
                </a:solidFill>
                <a:latin typeface="Arial Nova" panose="020B0504020202020204" pitchFamily="34" charset="0"/>
              </a:rPr>
              <a:t>If these details differ, specific details will be provided for the relevant PS.</a:t>
            </a:r>
            <a:endParaRPr lang="en-US" sz="1400"/>
          </a:p>
          <a:p>
            <a:pPr lvl="0"/>
            <a:endParaRPr lang="en-US" sz="1600">
              <a:solidFill>
                <a:srgbClr val="4D3E2F"/>
              </a:solidFill>
              <a:latin typeface="Arial Nova" panose="020B0504020202020204" pitchFamily="34" charset="0"/>
            </a:endParaRPr>
          </a:p>
        </p:txBody>
      </p:sp>
      <p:sp>
        <p:nvSpPr>
          <p:cNvPr id="4" name="Slide Number Placeholder 3">
            <a:extLst>
              <a:ext uri="{FF2B5EF4-FFF2-40B4-BE49-F238E27FC236}">
                <a16:creationId xmlns:a16="http://schemas.microsoft.com/office/drawing/2014/main" id="{1DFD6C95-9084-48B2-8813-B4903494A300}"/>
              </a:ext>
            </a:extLst>
          </p:cNvPr>
          <p:cNvSpPr>
            <a:spLocks noGrp="1"/>
          </p:cNvSpPr>
          <p:nvPr>
            <p:ph type="sldNum" sz="quarter" idx="4"/>
          </p:nvPr>
        </p:nvSpPr>
        <p:spPr/>
        <p:txBody>
          <a:bodyPr vert="horz" lIns="91440" tIns="45720" rIns="91440" bIns="45720" rtlCol="0" anchor="ctr">
            <a:normAutofit/>
          </a:bodyPr>
          <a:lstStyle/>
          <a:p>
            <a:pPr>
              <a:spcAft>
                <a:spcPts val="600"/>
              </a:spcAft>
            </a:pPr>
            <a:fld id="{9F6A1695-EE1A-47E5-B690-CB114231B8B2}" type="slidenum">
              <a:rPr lang="en-US">
                <a:latin typeface="Arial Nova" panose="020B0504020202020204" pitchFamily="34" charset="0"/>
              </a:rPr>
              <a:pPr>
                <a:spcAft>
                  <a:spcPts val="600"/>
                </a:spcAft>
              </a:pPr>
              <a:t>5</a:t>
            </a:fld>
            <a:endParaRPr lang="en-US">
              <a:latin typeface="Arial Nova" panose="020B0504020202020204" pitchFamily="34" charset="0"/>
            </a:endParaRPr>
          </a:p>
        </p:txBody>
      </p:sp>
    </p:spTree>
    <p:extLst>
      <p:ext uri="{BB962C8B-B14F-4D97-AF65-F5344CB8AC3E}">
        <p14:creationId xmlns:p14="http://schemas.microsoft.com/office/powerpoint/2010/main" val="22614968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F2EF18-DF96-4276-B05C-48F7EB8E956F}"/>
              </a:ext>
            </a:extLst>
          </p:cNvPr>
          <p:cNvSpPr>
            <a:spLocks noGrp="1"/>
          </p:cNvSpPr>
          <p:nvPr>
            <p:ph type="title"/>
          </p:nvPr>
        </p:nvSpPr>
        <p:spPr>
          <a:xfrm>
            <a:off x="269107" y="276088"/>
            <a:ext cx="11656194" cy="753642"/>
          </a:xfrm>
          <a:prstGeom prst="rect">
            <a:avLst/>
          </a:prstGeom>
        </p:spPr>
        <p:txBody>
          <a:bodyPr anchor="t">
            <a:normAutofit/>
          </a:bodyPr>
          <a:lstStyle/>
          <a:p>
            <a:pPr>
              <a:lnSpc>
                <a:spcPct val="90000"/>
              </a:lnSpc>
            </a:pPr>
            <a:r>
              <a:rPr lang="en-US"/>
              <a:t>SO</a:t>
            </a:r>
            <a:r>
              <a:rPr lang="en-US" baseline="-25000"/>
              <a:t>2 </a:t>
            </a:r>
            <a:r>
              <a:rPr lang="en-US"/>
              <a:t>Monitor</a:t>
            </a:r>
          </a:p>
        </p:txBody>
      </p:sp>
      <p:sp>
        <p:nvSpPr>
          <p:cNvPr id="5" name="Slide Number Placeholder 4">
            <a:extLst>
              <a:ext uri="{FF2B5EF4-FFF2-40B4-BE49-F238E27FC236}">
                <a16:creationId xmlns:a16="http://schemas.microsoft.com/office/drawing/2014/main" id="{98D4D5A4-38FD-4949-A896-8AA979014EE6}"/>
              </a:ext>
            </a:extLst>
          </p:cNvPr>
          <p:cNvSpPr>
            <a:spLocks noGrp="1"/>
          </p:cNvSpPr>
          <p:nvPr>
            <p:ph type="sldNum" sz="quarter" idx="4"/>
          </p:nvPr>
        </p:nvSpPr>
        <p:spPr>
          <a:xfrm>
            <a:off x="9179694" y="6405885"/>
            <a:ext cx="2743200" cy="365125"/>
          </a:xfrm>
          <a:prstGeom prst="rect">
            <a:avLst/>
          </a:prstGeom>
        </p:spPr>
        <p:txBody>
          <a:bodyPr anchor="ctr">
            <a:normAutofit/>
          </a:bodyPr>
          <a:lstStyle/>
          <a:p>
            <a:pPr>
              <a:spcAft>
                <a:spcPts val="600"/>
              </a:spcAft>
            </a:pPr>
            <a:fld id="{9F6A1695-EE1A-47E5-B690-CB114231B8B2}" type="slidenum">
              <a:rPr lang="en-US" smtClean="0"/>
              <a:pPr>
                <a:spcAft>
                  <a:spcPts val="600"/>
                </a:spcAft>
              </a:pPr>
              <a:t>50</a:t>
            </a:fld>
            <a:endParaRPr lang="en-US"/>
          </a:p>
        </p:txBody>
      </p:sp>
      <p:pic>
        <p:nvPicPr>
          <p:cNvPr id="3" name="Picture 2" descr="SO2 Monitor">
            <a:extLst>
              <a:ext uri="{FF2B5EF4-FFF2-40B4-BE49-F238E27FC236}">
                <a16:creationId xmlns:a16="http://schemas.microsoft.com/office/drawing/2014/main" id="{9CCEC83D-2F20-4109-852A-455F4068686D}"/>
              </a:ext>
            </a:extLst>
          </p:cNvPr>
          <p:cNvPicPr>
            <a:picLocks noChangeAspect="1"/>
          </p:cNvPicPr>
          <p:nvPr/>
        </p:nvPicPr>
        <p:blipFill rotWithShape="1">
          <a:blip r:embed="rId4"/>
          <a:srcRect t="9401"/>
          <a:stretch/>
        </p:blipFill>
        <p:spPr>
          <a:xfrm>
            <a:off x="2247900" y="1489173"/>
            <a:ext cx="7337694" cy="4800413"/>
          </a:xfrm>
          <a:prstGeom prst="rect">
            <a:avLst/>
          </a:prstGeom>
        </p:spPr>
      </p:pic>
      <p:sp>
        <p:nvSpPr>
          <p:cNvPr id="8" name="TextBox 7">
            <a:extLst>
              <a:ext uri="{FF2B5EF4-FFF2-40B4-BE49-F238E27FC236}">
                <a16:creationId xmlns:a16="http://schemas.microsoft.com/office/drawing/2014/main" id="{C0D38C5D-F556-4F67-B1A2-5EB05FAB176F}"/>
              </a:ext>
            </a:extLst>
          </p:cNvPr>
          <p:cNvSpPr txBox="1"/>
          <p:nvPr/>
        </p:nvSpPr>
        <p:spPr>
          <a:xfrm>
            <a:off x="9317081" y="5097756"/>
            <a:ext cx="2605814" cy="738664"/>
          </a:xfrm>
          <a:prstGeom prst="rect">
            <a:avLst/>
          </a:prstGeom>
          <a:noFill/>
        </p:spPr>
        <p:txBody>
          <a:bodyPr wrap="square" rtlCol="0">
            <a:spAutoFit/>
          </a:bodyPr>
          <a:lstStyle/>
          <a:p>
            <a:r>
              <a:rPr lang="en-US" sz="1400" i="1">
                <a:latin typeface="Arial Nova" panose="020B0504020202020204" pitchFamily="34" charset="0"/>
              </a:rPr>
              <a:t>Image reprinted with permission from Thermo Fisher Scientific™ </a:t>
            </a:r>
          </a:p>
        </p:txBody>
      </p:sp>
    </p:spTree>
    <p:custDataLst>
      <p:tags r:id="rId1"/>
    </p:custDataLst>
    <p:extLst>
      <p:ext uri="{BB962C8B-B14F-4D97-AF65-F5344CB8AC3E}">
        <p14:creationId xmlns:p14="http://schemas.microsoft.com/office/powerpoint/2010/main" val="28036552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descr="Chemiluminescence NOx Analyzer&#10;">
            <a:extLst>
              <a:ext uri="{FF2B5EF4-FFF2-40B4-BE49-F238E27FC236}">
                <a16:creationId xmlns:a16="http://schemas.microsoft.com/office/drawing/2014/main" id="{AF39C529-A474-4E5F-BAE1-DBF5E13A2964}"/>
              </a:ext>
            </a:extLst>
          </p:cNvPr>
          <p:cNvSpPr>
            <a:spLocks noGrp="1"/>
          </p:cNvSpPr>
          <p:nvPr>
            <p:ph type="title"/>
          </p:nvPr>
        </p:nvSpPr>
        <p:spPr/>
        <p:txBody>
          <a:bodyPr/>
          <a:lstStyle/>
          <a:p>
            <a:r>
              <a:rPr lang="en-US"/>
              <a:t>Chemiluminescence NOx Analyzer</a:t>
            </a:r>
            <a:br>
              <a:rPr lang="en-US"/>
            </a:br>
            <a:endParaRPr lang="en-US"/>
          </a:p>
        </p:txBody>
      </p:sp>
      <p:pic>
        <p:nvPicPr>
          <p:cNvPr id="5" name="Picture 4" descr="Chemiluminesence NOx Analyzer">
            <a:extLst>
              <a:ext uri="{FF2B5EF4-FFF2-40B4-BE49-F238E27FC236}">
                <a16:creationId xmlns:a16="http://schemas.microsoft.com/office/drawing/2014/main" id="{FC981FE6-D578-4F4E-AED0-3E1DC51D831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226226" y="1486215"/>
            <a:ext cx="9739548" cy="4255008"/>
          </a:xfrm>
          <a:prstGeom prst="rect">
            <a:avLst/>
          </a:prstGeom>
        </p:spPr>
      </p:pic>
      <p:sp>
        <p:nvSpPr>
          <p:cNvPr id="7" name="TextBox 6">
            <a:extLst>
              <a:ext uri="{FF2B5EF4-FFF2-40B4-BE49-F238E27FC236}">
                <a16:creationId xmlns:a16="http://schemas.microsoft.com/office/drawing/2014/main" id="{9730AD26-1AFC-4719-87ED-327757780FE2}"/>
              </a:ext>
            </a:extLst>
          </p:cNvPr>
          <p:cNvSpPr txBox="1"/>
          <p:nvPr/>
        </p:nvSpPr>
        <p:spPr>
          <a:xfrm>
            <a:off x="9317080" y="5576123"/>
            <a:ext cx="2605814" cy="738664"/>
          </a:xfrm>
          <a:prstGeom prst="rect">
            <a:avLst/>
          </a:prstGeom>
          <a:noFill/>
        </p:spPr>
        <p:txBody>
          <a:bodyPr wrap="square" rtlCol="0">
            <a:spAutoFit/>
          </a:bodyPr>
          <a:lstStyle/>
          <a:p>
            <a:r>
              <a:rPr lang="en-US" sz="1400" i="1">
                <a:latin typeface="Arial Nova" panose="020B0504020202020204" pitchFamily="34" charset="0"/>
              </a:rPr>
              <a:t>Image reprinted with permission from Thermo Fisher Scientific™ </a:t>
            </a:r>
          </a:p>
        </p:txBody>
      </p:sp>
      <p:sp>
        <p:nvSpPr>
          <p:cNvPr id="4" name="Slide Number Placeholder 3">
            <a:extLst>
              <a:ext uri="{FF2B5EF4-FFF2-40B4-BE49-F238E27FC236}">
                <a16:creationId xmlns:a16="http://schemas.microsoft.com/office/drawing/2014/main" id="{5C4CD060-1C59-41F7-B473-2C24F22853F6}"/>
              </a:ext>
            </a:extLst>
          </p:cNvPr>
          <p:cNvSpPr>
            <a:spLocks noGrp="1"/>
          </p:cNvSpPr>
          <p:nvPr>
            <p:ph type="sldNum" sz="quarter" idx="4"/>
          </p:nvPr>
        </p:nvSpPr>
        <p:spPr/>
        <p:txBody>
          <a:bodyPr/>
          <a:lstStyle/>
          <a:p>
            <a:fld id="{9F6A1695-EE1A-47E5-B690-CB114231B8B2}" type="slidenum">
              <a:rPr lang="en-US" smtClean="0"/>
              <a:t>51</a:t>
            </a:fld>
            <a:endParaRPr lang="en-US"/>
          </a:p>
        </p:txBody>
      </p:sp>
    </p:spTree>
    <p:custDataLst>
      <p:tags r:id="rId1"/>
    </p:custDataLst>
    <p:extLst>
      <p:ext uri="{BB962C8B-B14F-4D97-AF65-F5344CB8AC3E}">
        <p14:creationId xmlns:p14="http://schemas.microsoft.com/office/powerpoint/2010/main" val="24038342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00E869-A1E2-4078-B20E-FD18A4164084}"/>
              </a:ext>
            </a:extLst>
          </p:cNvPr>
          <p:cNvSpPr>
            <a:spLocks noGrp="1"/>
          </p:cNvSpPr>
          <p:nvPr>
            <p:ph type="title"/>
          </p:nvPr>
        </p:nvSpPr>
        <p:spPr/>
        <p:txBody>
          <a:bodyPr/>
          <a:lstStyle/>
          <a:p>
            <a:r>
              <a:rPr lang="en-US"/>
              <a:t>How is NO</a:t>
            </a:r>
            <a:r>
              <a:rPr lang="en-US" baseline="-25000"/>
              <a:t>X</a:t>
            </a:r>
            <a:r>
              <a:rPr lang="en-US"/>
              <a:t> Measured?</a:t>
            </a:r>
          </a:p>
        </p:txBody>
      </p:sp>
      <p:sp>
        <p:nvSpPr>
          <p:cNvPr id="3" name="Content Placeholder 2">
            <a:extLst>
              <a:ext uri="{FF2B5EF4-FFF2-40B4-BE49-F238E27FC236}">
                <a16:creationId xmlns:a16="http://schemas.microsoft.com/office/drawing/2014/main" id="{B5647C06-303F-4B04-9449-0B05566C67DD}"/>
              </a:ext>
            </a:extLst>
          </p:cNvPr>
          <p:cNvSpPr>
            <a:spLocks noGrp="1"/>
          </p:cNvSpPr>
          <p:nvPr>
            <p:ph idx="1"/>
          </p:nvPr>
        </p:nvSpPr>
        <p:spPr>
          <a:xfrm>
            <a:off x="3626803" y="1576548"/>
            <a:ext cx="4074032" cy="753642"/>
          </a:xfrm>
        </p:spPr>
        <p:txBody>
          <a:bodyPr/>
          <a:lstStyle/>
          <a:p>
            <a:r>
              <a:rPr lang="en-US"/>
              <a:t>Chemiluminescence Technique </a:t>
            </a:r>
          </a:p>
          <a:p>
            <a:endParaRPr lang="en-US"/>
          </a:p>
        </p:txBody>
      </p:sp>
      <p:sp>
        <p:nvSpPr>
          <p:cNvPr id="4" name="Slide Number Placeholder 3">
            <a:extLst>
              <a:ext uri="{FF2B5EF4-FFF2-40B4-BE49-F238E27FC236}">
                <a16:creationId xmlns:a16="http://schemas.microsoft.com/office/drawing/2014/main" id="{BE09F046-077C-4FC9-ABEE-3AEE0476CA90}"/>
              </a:ext>
            </a:extLst>
          </p:cNvPr>
          <p:cNvSpPr>
            <a:spLocks noGrp="1"/>
          </p:cNvSpPr>
          <p:nvPr>
            <p:ph type="sldNum" sz="quarter" idx="4"/>
          </p:nvPr>
        </p:nvSpPr>
        <p:spPr/>
        <p:txBody>
          <a:bodyPr/>
          <a:lstStyle/>
          <a:p>
            <a:fld id="{9F6A1695-EE1A-47E5-B690-CB114231B8B2}" type="slidenum">
              <a:rPr lang="en-US" smtClean="0"/>
              <a:t>52</a:t>
            </a:fld>
            <a:endParaRPr lang="en-US"/>
          </a:p>
        </p:txBody>
      </p:sp>
      <p:sp>
        <p:nvSpPr>
          <p:cNvPr id="7" name="Content Placeholder 2">
            <a:extLst>
              <a:ext uri="{FF2B5EF4-FFF2-40B4-BE49-F238E27FC236}">
                <a16:creationId xmlns:a16="http://schemas.microsoft.com/office/drawing/2014/main" id="{6E41360B-17DC-4962-AD3C-A9DF78CCEAFA}"/>
              </a:ext>
            </a:extLst>
          </p:cNvPr>
          <p:cNvSpPr txBox="1">
            <a:spLocks/>
          </p:cNvSpPr>
          <p:nvPr/>
        </p:nvSpPr>
        <p:spPr>
          <a:xfrm>
            <a:off x="1866900" y="5261206"/>
            <a:ext cx="8458199" cy="753642"/>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100"/>
              </a:spcBef>
              <a:buFont typeface="Arial" panose="020B0604020202020204" pitchFamily="34" charset="0"/>
              <a:buNone/>
              <a:defRPr sz="2200" kern="1200">
                <a:solidFill>
                  <a:schemeClr val="tx1"/>
                </a:solidFill>
                <a:latin typeface="Arial Nova" panose="020B0504020202020204" pitchFamily="34" charset="0"/>
                <a:ea typeface="+mn-ea"/>
                <a:cs typeface="+mn-cs"/>
              </a:defRPr>
            </a:lvl1pPr>
            <a:lvl2pPr marL="438912" indent="-155448" algn="l" defTabSz="914400" rtl="0" eaLnBrk="1" latinLnBrk="0" hangingPunct="1">
              <a:lnSpc>
                <a:spcPct val="90000"/>
              </a:lnSpc>
              <a:spcBef>
                <a:spcPts val="400"/>
              </a:spcBef>
              <a:buFont typeface="Arial" panose="020B0604020202020204" pitchFamily="34" charset="0"/>
              <a:buChar char="•"/>
              <a:defRPr sz="2200" kern="1200">
                <a:solidFill>
                  <a:schemeClr val="tx1"/>
                </a:solidFill>
                <a:latin typeface="Arial Nova" panose="020B0504020202020204" pitchFamily="34" charset="0"/>
                <a:ea typeface="+mn-ea"/>
                <a:cs typeface="+mn-cs"/>
              </a:defRPr>
            </a:lvl2pPr>
            <a:lvl3pPr marL="676656" indent="-155448" algn="l" defTabSz="914400" rtl="0" eaLnBrk="1" latinLnBrk="0" hangingPunct="1">
              <a:lnSpc>
                <a:spcPct val="90000"/>
              </a:lnSpc>
              <a:spcBef>
                <a:spcPts val="400"/>
              </a:spcBef>
              <a:buFont typeface="Arial" panose="020B0604020202020204" pitchFamily="34" charset="0"/>
              <a:buChar char="•"/>
              <a:defRPr sz="2200" kern="1200">
                <a:solidFill>
                  <a:schemeClr val="tx1"/>
                </a:solidFill>
                <a:latin typeface="Arial Nova" panose="020B0504020202020204" pitchFamily="34" charset="0"/>
                <a:ea typeface="+mn-ea"/>
                <a:cs typeface="+mn-cs"/>
              </a:defRPr>
            </a:lvl3pPr>
            <a:lvl4pPr marL="905256" indent="-155448" algn="l" defTabSz="914400" rtl="0" eaLnBrk="1" latinLnBrk="0" hangingPunct="1">
              <a:lnSpc>
                <a:spcPct val="90000"/>
              </a:lnSpc>
              <a:spcBef>
                <a:spcPts val="400"/>
              </a:spcBef>
              <a:buFont typeface="Arial" panose="020B0604020202020204" pitchFamily="34" charset="0"/>
              <a:buChar char="•"/>
              <a:defRPr sz="2200" kern="1200">
                <a:solidFill>
                  <a:schemeClr val="tx1"/>
                </a:solidFill>
                <a:latin typeface="Arial Nova" panose="020B0504020202020204" pitchFamily="34" charset="0"/>
                <a:ea typeface="+mn-ea"/>
                <a:cs typeface="+mn-cs"/>
              </a:defRPr>
            </a:lvl4pPr>
            <a:lvl5pPr marL="1133856" indent="-155448" algn="l" defTabSz="914400" rtl="0" eaLnBrk="1" latinLnBrk="0" hangingPunct="1">
              <a:lnSpc>
                <a:spcPct val="90000"/>
              </a:lnSpc>
              <a:spcBef>
                <a:spcPts val="400"/>
              </a:spcBef>
              <a:buFont typeface="Arial" panose="020B0604020202020204" pitchFamily="34" charset="0"/>
              <a:buChar char="•"/>
              <a:defRPr sz="2200" kern="1200">
                <a:solidFill>
                  <a:schemeClr val="tx1"/>
                </a:solidFill>
                <a:latin typeface="Arial Nova" panose="020B0504020202020204" pitchFamily="34" charset="0"/>
                <a:ea typeface="+mn-ea"/>
                <a:cs typeface="+mn-cs"/>
              </a:defRPr>
            </a:lvl5pPr>
            <a:lvl6pPr marL="1362456" indent="-155448" algn="l" defTabSz="914400" rtl="0" eaLnBrk="1" latinLnBrk="0" hangingPunct="1">
              <a:lnSpc>
                <a:spcPct val="90000"/>
              </a:lnSpc>
              <a:spcBef>
                <a:spcPts val="400"/>
              </a:spcBef>
              <a:buFont typeface="Arial" panose="020B0604020202020204" pitchFamily="34" charset="0"/>
              <a:buChar char="•"/>
              <a:defRPr sz="1600" kern="1200">
                <a:solidFill>
                  <a:schemeClr val="tx1"/>
                </a:solidFill>
                <a:latin typeface="+mn-lt"/>
                <a:ea typeface="+mn-ea"/>
                <a:cs typeface="+mn-cs"/>
              </a:defRPr>
            </a:lvl6pPr>
            <a:lvl7pPr marL="1591056" indent="-155448" algn="l" defTabSz="914400" rtl="0" eaLnBrk="1" latinLnBrk="0" hangingPunct="1">
              <a:lnSpc>
                <a:spcPct val="90000"/>
              </a:lnSpc>
              <a:spcBef>
                <a:spcPts val="400"/>
              </a:spcBef>
              <a:buFont typeface="Arial" panose="020B0604020202020204" pitchFamily="34" charset="0"/>
              <a:buChar char="•"/>
              <a:defRPr sz="2200" kern="1200">
                <a:solidFill>
                  <a:schemeClr val="tx1"/>
                </a:solidFill>
                <a:latin typeface="Arial Nova" panose="020B0504020202020204" pitchFamily="34" charset="0"/>
                <a:ea typeface="+mn-ea"/>
                <a:cs typeface="+mn-cs"/>
              </a:defRPr>
            </a:lvl7pPr>
            <a:lvl8pPr marL="1819656" indent="-155448" algn="l" defTabSz="914400" rtl="0" eaLnBrk="1" latinLnBrk="0" hangingPunct="1">
              <a:lnSpc>
                <a:spcPct val="90000"/>
              </a:lnSpc>
              <a:spcBef>
                <a:spcPts val="400"/>
              </a:spcBef>
              <a:buFont typeface="Arial" panose="020B0604020202020204" pitchFamily="34" charset="0"/>
              <a:buChar char="•"/>
              <a:defRPr sz="1600" kern="1200">
                <a:solidFill>
                  <a:schemeClr val="tx1"/>
                </a:solidFill>
                <a:latin typeface="+mn-lt"/>
                <a:ea typeface="+mn-ea"/>
                <a:cs typeface="+mn-cs"/>
              </a:defRPr>
            </a:lvl8pPr>
            <a:lvl9pPr marL="2048256" indent="-155448" algn="l" defTabSz="914400" rtl="0" eaLnBrk="1" latinLnBrk="0" hangingPunct="1">
              <a:lnSpc>
                <a:spcPct val="90000"/>
              </a:lnSpc>
              <a:spcBef>
                <a:spcPts val="400"/>
              </a:spcBef>
              <a:buFont typeface="Arial" panose="020B0604020202020204" pitchFamily="34" charset="0"/>
              <a:buChar char="•"/>
              <a:defRPr sz="2200" kern="1200">
                <a:solidFill>
                  <a:schemeClr val="tx1"/>
                </a:solidFill>
                <a:latin typeface="Arial Nova" panose="020B0504020202020204" pitchFamily="34" charset="0"/>
                <a:ea typeface="+mn-ea"/>
                <a:cs typeface="+mn-cs"/>
              </a:defRPr>
            </a:lvl9pPr>
          </a:lstStyle>
          <a:p>
            <a:r>
              <a:rPr lang="en-US" b="1"/>
              <a:t>Intensity of emitted light is proportional to NO concentration</a:t>
            </a:r>
          </a:p>
        </p:txBody>
      </p:sp>
      <p:pic>
        <p:nvPicPr>
          <p:cNvPr id="14" name="Picture 13" descr="Chemiluminescence technique of how NOx is measured">
            <a:extLst>
              <a:ext uri="{FF2B5EF4-FFF2-40B4-BE49-F238E27FC236}">
                <a16:creationId xmlns:a16="http://schemas.microsoft.com/office/drawing/2014/main" id="{D5712F97-9C3A-4C89-B544-4F70392D887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237867" y="2121340"/>
            <a:ext cx="6851904" cy="2048256"/>
          </a:xfrm>
          <a:prstGeom prst="rect">
            <a:avLst/>
          </a:prstGeom>
        </p:spPr>
      </p:pic>
    </p:spTree>
    <p:custDataLst>
      <p:tags r:id="rId1"/>
    </p:custDataLst>
    <p:extLst>
      <p:ext uri="{BB962C8B-B14F-4D97-AF65-F5344CB8AC3E}">
        <p14:creationId xmlns:p14="http://schemas.microsoft.com/office/powerpoint/2010/main" val="8610076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F2EF18-DF96-4276-B05C-48F7EB8E956F}"/>
              </a:ext>
            </a:extLst>
          </p:cNvPr>
          <p:cNvSpPr>
            <a:spLocks noGrp="1"/>
          </p:cNvSpPr>
          <p:nvPr>
            <p:ph type="title"/>
          </p:nvPr>
        </p:nvSpPr>
        <p:spPr>
          <a:prstGeom prst="rect">
            <a:avLst/>
          </a:prstGeom>
        </p:spPr>
        <p:txBody>
          <a:bodyPr anchor="t">
            <a:normAutofit/>
          </a:bodyPr>
          <a:lstStyle/>
          <a:p>
            <a:pPr>
              <a:lnSpc>
                <a:spcPct val="90000"/>
              </a:lnSpc>
            </a:pPr>
            <a:r>
              <a:rPr lang="en-US"/>
              <a:t>NO</a:t>
            </a:r>
            <a:r>
              <a:rPr lang="en-US" baseline="-25000"/>
              <a:t>X </a:t>
            </a:r>
            <a:r>
              <a:rPr lang="en-US"/>
              <a:t>Monitor</a:t>
            </a:r>
          </a:p>
        </p:txBody>
      </p:sp>
      <p:sp>
        <p:nvSpPr>
          <p:cNvPr id="5" name="Slide Number Placeholder 4">
            <a:extLst>
              <a:ext uri="{FF2B5EF4-FFF2-40B4-BE49-F238E27FC236}">
                <a16:creationId xmlns:a16="http://schemas.microsoft.com/office/drawing/2014/main" id="{98D4D5A4-38FD-4949-A896-8AA979014EE6}"/>
              </a:ext>
            </a:extLst>
          </p:cNvPr>
          <p:cNvSpPr>
            <a:spLocks noGrp="1"/>
          </p:cNvSpPr>
          <p:nvPr>
            <p:ph type="sldNum" sz="quarter" idx="4"/>
          </p:nvPr>
        </p:nvSpPr>
        <p:spPr>
          <a:prstGeom prst="rect">
            <a:avLst/>
          </a:prstGeom>
        </p:spPr>
        <p:txBody>
          <a:bodyPr anchor="ctr">
            <a:normAutofit/>
          </a:bodyPr>
          <a:lstStyle/>
          <a:p>
            <a:pPr>
              <a:spcAft>
                <a:spcPts val="600"/>
              </a:spcAft>
            </a:pPr>
            <a:fld id="{9F6A1695-EE1A-47E5-B690-CB114231B8B2}" type="slidenum">
              <a:rPr lang="en-US" smtClean="0"/>
              <a:pPr>
                <a:spcAft>
                  <a:spcPts val="600"/>
                </a:spcAft>
              </a:pPr>
              <a:t>53</a:t>
            </a:fld>
            <a:endParaRPr lang="en-US"/>
          </a:p>
        </p:txBody>
      </p:sp>
      <p:pic>
        <p:nvPicPr>
          <p:cNvPr id="3" name="Picture 2" descr="NOx Monitor">
            <a:extLst>
              <a:ext uri="{FF2B5EF4-FFF2-40B4-BE49-F238E27FC236}">
                <a16:creationId xmlns:a16="http://schemas.microsoft.com/office/drawing/2014/main" id="{0C23A346-A8FC-47DB-BBCE-9069BB404D4A}"/>
              </a:ext>
            </a:extLst>
          </p:cNvPr>
          <p:cNvPicPr>
            <a:picLocks noChangeAspect="1"/>
          </p:cNvPicPr>
          <p:nvPr/>
        </p:nvPicPr>
        <p:blipFill>
          <a:blip r:embed="rId4"/>
          <a:stretch>
            <a:fillRect/>
          </a:stretch>
        </p:blipFill>
        <p:spPr>
          <a:xfrm>
            <a:off x="2631547" y="1309154"/>
            <a:ext cx="7210953" cy="5013400"/>
          </a:xfrm>
          <a:prstGeom prst="rect">
            <a:avLst/>
          </a:prstGeom>
        </p:spPr>
      </p:pic>
      <p:sp>
        <p:nvSpPr>
          <p:cNvPr id="6" name="TextBox 5">
            <a:extLst>
              <a:ext uri="{FF2B5EF4-FFF2-40B4-BE49-F238E27FC236}">
                <a16:creationId xmlns:a16="http://schemas.microsoft.com/office/drawing/2014/main" id="{A25667C4-FD26-40A5-8460-E6B7F5F09B61}"/>
              </a:ext>
            </a:extLst>
          </p:cNvPr>
          <p:cNvSpPr txBox="1"/>
          <p:nvPr/>
        </p:nvSpPr>
        <p:spPr>
          <a:xfrm>
            <a:off x="9842500" y="5549589"/>
            <a:ext cx="2605814" cy="738664"/>
          </a:xfrm>
          <a:prstGeom prst="rect">
            <a:avLst/>
          </a:prstGeom>
          <a:noFill/>
        </p:spPr>
        <p:txBody>
          <a:bodyPr wrap="square" rtlCol="0">
            <a:spAutoFit/>
          </a:bodyPr>
          <a:lstStyle/>
          <a:p>
            <a:r>
              <a:rPr lang="en-US" sz="1400" i="1">
                <a:latin typeface="Arial Nova" panose="020B0504020202020204" pitchFamily="34" charset="0"/>
              </a:rPr>
              <a:t>Image reprinted with permission from Thermo Fisher Scientific™ </a:t>
            </a:r>
          </a:p>
        </p:txBody>
      </p:sp>
    </p:spTree>
    <p:custDataLst>
      <p:tags r:id="rId1"/>
    </p:custDataLst>
    <p:extLst>
      <p:ext uri="{BB962C8B-B14F-4D97-AF65-F5344CB8AC3E}">
        <p14:creationId xmlns:p14="http://schemas.microsoft.com/office/powerpoint/2010/main" val="19742023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4B23D5DB-8D5B-4D07-9E89-A00AACF71AA1}"/>
              </a:ext>
            </a:extLst>
          </p:cNvPr>
          <p:cNvSpPr>
            <a:spLocks noGrp="1"/>
          </p:cNvSpPr>
          <p:nvPr>
            <p:ph type="title" idx="4294967295"/>
          </p:nvPr>
        </p:nvSpPr>
        <p:spPr>
          <a:xfrm>
            <a:off x="535806" y="4539169"/>
            <a:ext cx="11656194" cy="753642"/>
          </a:xfrm>
        </p:spPr>
        <p:txBody>
          <a:bodyPr/>
          <a:lstStyle/>
          <a:p>
            <a:r>
              <a:rPr lang="en-US">
                <a:solidFill>
                  <a:schemeClr val="bg1"/>
                </a:solidFill>
              </a:rPr>
              <a:t>2.  Let’s Test Your Knowledge!</a:t>
            </a:r>
            <a:endParaRPr lang="en-US"/>
          </a:p>
        </p:txBody>
      </p:sp>
      <p:sp>
        <p:nvSpPr>
          <p:cNvPr id="2" name="Slide Number Placeholder 4">
            <a:extLst>
              <a:ext uri="{FF2B5EF4-FFF2-40B4-BE49-F238E27FC236}">
                <a16:creationId xmlns:a16="http://schemas.microsoft.com/office/drawing/2014/main" id="{5A01097E-97C9-4390-A13E-158235CCE05D}"/>
              </a:ext>
            </a:extLst>
          </p:cNvPr>
          <p:cNvSpPr txBox="1">
            <a:spLocks/>
          </p:cNvSpPr>
          <p:nvPr/>
        </p:nvSpPr>
        <p:spPr>
          <a:xfrm>
            <a:off x="9179694" y="6405885"/>
            <a:ext cx="2743200" cy="365125"/>
          </a:xfrm>
          <a:prstGeom prst="rect">
            <a:avLst/>
          </a:prstGeom>
        </p:spPr>
        <p:txBody>
          <a:bodyPr anchor="ctr">
            <a:norm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spcAft>
                <a:spcPts val="600"/>
              </a:spcAft>
            </a:pPr>
            <a:fld id="{9F6A1695-EE1A-47E5-B690-CB114231B8B2}" type="slidenum">
              <a:rPr lang="en-US" sz="1200" smtClean="0">
                <a:latin typeface="Arial Nova" panose="020B0504020202020204" pitchFamily="34" charset="0"/>
              </a:rPr>
              <a:pPr algn="r">
                <a:spcAft>
                  <a:spcPts val="600"/>
                </a:spcAft>
              </a:pPr>
              <a:t>54</a:t>
            </a:fld>
            <a:endParaRPr lang="en-US" sz="1200">
              <a:latin typeface="Arial Nova" panose="020B0504020202020204" pitchFamily="34" charset="0"/>
            </a:endParaRPr>
          </a:p>
        </p:txBody>
      </p:sp>
    </p:spTree>
    <p:custDataLst>
      <p:tags r:id="rId1"/>
    </p:custDataLst>
    <p:extLst>
      <p:ext uri="{BB962C8B-B14F-4D97-AF65-F5344CB8AC3E}">
        <p14:creationId xmlns:p14="http://schemas.microsoft.com/office/powerpoint/2010/main" val="31301585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377170-F394-4CEF-903F-3AB8C3B92407}"/>
              </a:ext>
            </a:extLst>
          </p:cNvPr>
          <p:cNvSpPr>
            <a:spLocks noGrp="1"/>
          </p:cNvSpPr>
          <p:nvPr>
            <p:ph type="title" idx="4294967295"/>
          </p:nvPr>
        </p:nvSpPr>
        <p:spPr>
          <a:xfrm>
            <a:off x="4584357" y="86990"/>
            <a:ext cx="7607643" cy="753642"/>
          </a:xfrm>
        </p:spPr>
        <p:txBody>
          <a:bodyPr/>
          <a:lstStyle/>
          <a:p>
            <a:pPr algn="ctr"/>
            <a:r>
              <a:rPr lang="en-US" sz="3600">
                <a:solidFill>
                  <a:srgbClr val="0070C0"/>
                </a:solidFill>
              </a:rPr>
              <a:t>PS-2 – Question 1</a:t>
            </a:r>
          </a:p>
        </p:txBody>
      </p:sp>
      <p:sp>
        <p:nvSpPr>
          <p:cNvPr id="15" name="Title 1">
            <a:extLst>
              <a:ext uri="{FF2B5EF4-FFF2-40B4-BE49-F238E27FC236}">
                <a16:creationId xmlns:a16="http://schemas.microsoft.com/office/drawing/2014/main" id="{7CEB2399-8492-49B0-9CF8-BC3FFDC68204}"/>
              </a:ext>
            </a:extLst>
          </p:cNvPr>
          <p:cNvSpPr txBox="1">
            <a:spLocks/>
          </p:cNvSpPr>
          <p:nvPr/>
        </p:nvSpPr>
        <p:spPr>
          <a:xfrm>
            <a:off x="4912686" y="1429371"/>
            <a:ext cx="6857603" cy="1351410"/>
          </a:xfrm>
          <a:prstGeom prst="rect">
            <a:avLst/>
          </a:prstGeom>
        </p:spPr>
        <p:txBody>
          <a:bodyPr anchor="t">
            <a:noAutofit/>
          </a:bodyPr>
          <a:lstStyle>
            <a:lvl1pPr algn="l" defTabSz="914400" rtl="0" eaLnBrk="1" latinLnBrk="0" hangingPunct="1">
              <a:spcBef>
                <a:spcPct val="0"/>
              </a:spcBef>
              <a:buNone/>
              <a:defRPr sz="4600" b="1" kern="1200">
                <a:solidFill>
                  <a:schemeClr val="tx1"/>
                </a:solidFill>
                <a:latin typeface="Arial Nova" panose="020B0504020202020204" pitchFamily="34" charset="0"/>
                <a:ea typeface="+mj-ea"/>
                <a:cs typeface="+mj-cs"/>
              </a:defRPr>
            </a:lvl1pPr>
          </a:lstStyle>
          <a:p>
            <a:pPr>
              <a:lnSpc>
                <a:spcPct val="90000"/>
              </a:lnSpc>
            </a:pPr>
            <a:r>
              <a:rPr lang="en-US" sz="2200" b="0">
                <a:solidFill>
                  <a:srgbClr val="000000"/>
                </a:solidFill>
              </a:rPr>
              <a:t>1. During the PS-2 seven-day CD test, most plants must be operating more than _______% of normal plant load. </a:t>
            </a:r>
          </a:p>
          <a:p>
            <a:pPr>
              <a:lnSpc>
                <a:spcPct val="90000"/>
              </a:lnSpc>
            </a:pPr>
            <a:endParaRPr lang="en-US" sz="2200" b="0">
              <a:solidFill>
                <a:srgbClr val="000000"/>
              </a:solidFill>
            </a:endParaRPr>
          </a:p>
        </p:txBody>
      </p:sp>
      <p:sp>
        <p:nvSpPr>
          <p:cNvPr id="3" name="Rectangle: Rounded Corners 2">
            <a:extLst>
              <a:ext uri="{FF2B5EF4-FFF2-40B4-BE49-F238E27FC236}">
                <a16:creationId xmlns:a16="http://schemas.microsoft.com/office/drawing/2014/main" id="{1B9AF158-5A22-4E22-BDCD-B331802EF080}"/>
              </a:ext>
            </a:extLst>
          </p:cNvPr>
          <p:cNvSpPr/>
          <p:nvPr/>
        </p:nvSpPr>
        <p:spPr>
          <a:xfrm>
            <a:off x="4951119" y="2679245"/>
            <a:ext cx="6969177" cy="593218"/>
          </a:xfrm>
          <a:prstGeom prst="round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lang="en-US" sz="2000" b="1">
                <a:latin typeface="Arial Nova" panose="020B0504020202020204" pitchFamily="34" charset="0"/>
              </a:rPr>
              <a:t>A. 50</a:t>
            </a:r>
          </a:p>
        </p:txBody>
      </p:sp>
      <p:sp>
        <p:nvSpPr>
          <p:cNvPr id="25" name="Rectangle: Rounded Corners 24">
            <a:extLst>
              <a:ext uri="{FF2B5EF4-FFF2-40B4-BE49-F238E27FC236}">
                <a16:creationId xmlns:a16="http://schemas.microsoft.com/office/drawing/2014/main" id="{D8B8D18C-BDBD-4BA0-A5D1-53C60D1036B0}"/>
              </a:ext>
            </a:extLst>
          </p:cNvPr>
          <p:cNvSpPr/>
          <p:nvPr/>
        </p:nvSpPr>
        <p:spPr>
          <a:xfrm>
            <a:off x="4951118" y="3355032"/>
            <a:ext cx="6969177" cy="593218"/>
          </a:xfrm>
          <a:prstGeom prst="round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lang="en-US" sz="2000" b="1">
                <a:latin typeface="Arial Nova" panose="020B0504020202020204" pitchFamily="34" charset="0"/>
              </a:rPr>
              <a:t>B. 75</a:t>
            </a:r>
          </a:p>
        </p:txBody>
      </p:sp>
      <p:sp>
        <p:nvSpPr>
          <p:cNvPr id="26" name="Rectangle: Rounded Corners 25">
            <a:extLst>
              <a:ext uri="{FF2B5EF4-FFF2-40B4-BE49-F238E27FC236}">
                <a16:creationId xmlns:a16="http://schemas.microsoft.com/office/drawing/2014/main" id="{ECBB55C4-56DC-4A51-BF39-760D1125B107}"/>
              </a:ext>
            </a:extLst>
          </p:cNvPr>
          <p:cNvSpPr/>
          <p:nvPr/>
        </p:nvSpPr>
        <p:spPr>
          <a:xfrm>
            <a:off x="4951117" y="4030819"/>
            <a:ext cx="6969177" cy="593218"/>
          </a:xfrm>
          <a:prstGeom prst="round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defTabSz="889000">
              <a:lnSpc>
                <a:spcPct val="90000"/>
              </a:lnSpc>
              <a:spcBef>
                <a:spcPct val="0"/>
              </a:spcBef>
              <a:spcAft>
                <a:spcPct val="35000"/>
              </a:spcAft>
            </a:pPr>
            <a:r>
              <a:rPr lang="en-US" sz="2000" b="1">
                <a:latin typeface="Arial Nova" panose="020B0504020202020204" pitchFamily="34" charset="0"/>
              </a:rPr>
              <a:t>C. The plant does not have to be operating for this test.</a:t>
            </a:r>
          </a:p>
        </p:txBody>
      </p:sp>
      <p:sp>
        <p:nvSpPr>
          <p:cNvPr id="27" name="Rectangle: Rounded Corners 26">
            <a:extLst>
              <a:ext uri="{FF2B5EF4-FFF2-40B4-BE49-F238E27FC236}">
                <a16:creationId xmlns:a16="http://schemas.microsoft.com/office/drawing/2014/main" id="{D1EC9174-80C6-4361-BE45-A65993DA8051}"/>
              </a:ext>
            </a:extLst>
          </p:cNvPr>
          <p:cNvSpPr/>
          <p:nvPr/>
        </p:nvSpPr>
        <p:spPr>
          <a:xfrm>
            <a:off x="4951117" y="4727766"/>
            <a:ext cx="6969177" cy="593218"/>
          </a:xfrm>
          <a:prstGeom prst="round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defTabSz="889000">
              <a:lnSpc>
                <a:spcPct val="90000"/>
              </a:lnSpc>
              <a:spcBef>
                <a:spcPct val="0"/>
              </a:spcBef>
              <a:spcAft>
                <a:spcPct val="35000"/>
              </a:spcAft>
            </a:pPr>
            <a:r>
              <a:rPr lang="en-US" sz="2000" b="1">
                <a:latin typeface="Arial Nova" panose="020B0504020202020204" pitchFamily="34" charset="0"/>
              </a:rPr>
              <a:t>D. No operating load is specified.</a:t>
            </a:r>
          </a:p>
        </p:txBody>
      </p:sp>
      <p:sp>
        <p:nvSpPr>
          <p:cNvPr id="5" name="TextBox 4">
            <a:extLst>
              <a:ext uri="{FF2B5EF4-FFF2-40B4-BE49-F238E27FC236}">
                <a16:creationId xmlns:a16="http://schemas.microsoft.com/office/drawing/2014/main" id="{5D8553F5-063F-4A75-8A7F-438BA39FF7C6}"/>
              </a:ext>
            </a:extLst>
          </p:cNvPr>
          <p:cNvSpPr txBox="1"/>
          <p:nvPr/>
        </p:nvSpPr>
        <p:spPr>
          <a:xfrm>
            <a:off x="271704" y="1463048"/>
            <a:ext cx="3756752" cy="4708981"/>
          </a:xfrm>
          <a:prstGeom prst="rect">
            <a:avLst/>
          </a:prstGeom>
          <a:solidFill>
            <a:schemeClr val="bg1"/>
          </a:solidFill>
        </p:spPr>
        <p:txBody>
          <a:bodyPr wrap="square" rtlCol="0">
            <a:spAutoFit/>
          </a:bodyPr>
          <a:lstStyle/>
          <a:p>
            <a:r>
              <a:rPr lang="en-US" sz="2400">
                <a:solidFill>
                  <a:srgbClr val="000000"/>
                </a:solidFill>
                <a:latin typeface="Arial Nova" panose="020B0504020202020204" pitchFamily="34" charset="0"/>
              </a:rPr>
              <a:t>1. D. No operating load is specified. </a:t>
            </a:r>
            <a:endParaRPr lang="en-US">
              <a:solidFill>
                <a:srgbClr val="000000"/>
              </a:solidFill>
            </a:endParaRPr>
          </a:p>
          <a:p>
            <a:endParaRPr lang="en-US"/>
          </a:p>
          <a:p>
            <a:endParaRPr lang="en-US"/>
          </a:p>
          <a:p>
            <a:endParaRPr lang="en-US"/>
          </a:p>
          <a:p>
            <a:endParaRPr lang="en-US"/>
          </a:p>
          <a:p>
            <a:endParaRPr lang="en-US"/>
          </a:p>
          <a:p>
            <a:endParaRPr lang="en-US"/>
          </a:p>
          <a:p>
            <a:endParaRPr lang="en-US"/>
          </a:p>
          <a:p>
            <a:endParaRPr lang="en-US"/>
          </a:p>
          <a:p>
            <a:endParaRPr lang="en-US"/>
          </a:p>
          <a:p>
            <a:endParaRPr lang="en-US"/>
          </a:p>
          <a:p>
            <a:endParaRPr lang="en-US"/>
          </a:p>
          <a:p>
            <a:endParaRPr lang="en-US"/>
          </a:p>
          <a:p>
            <a:endParaRPr lang="en-US"/>
          </a:p>
          <a:p>
            <a:endParaRPr lang="en-US"/>
          </a:p>
        </p:txBody>
      </p:sp>
      <p:sp>
        <p:nvSpPr>
          <p:cNvPr id="24" name="Slide Number Placeholder 4">
            <a:extLst>
              <a:ext uri="{FF2B5EF4-FFF2-40B4-BE49-F238E27FC236}">
                <a16:creationId xmlns:a16="http://schemas.microsoft.com/office/drawing/2014/main" id="{DC61E983-7CC8-4356-B064-0C89DEC12E92}"/>
              </a:ext>
            </a:extLst>
          </p:cNvPr>
          <p:cNvSpPr txBox="1">
            <a:spLocks/>
          </p:cNvSpPr>
          <p:nvPr/>
        </p:nvSpPr>
        <p:spPr>
          <a:xfrm>
            <a:off x="9179694" y="6405885"/>
            <a:ext cx="2743200" cy="365125"/>
          </a:xfrm>
          <a:prstGeom prst="rect">
            <a:avLst/>
          </a:prstGeom>
        </p:spPr>
        <p:txBody>
          <a:bodyPr vert="horz" lIns="91440" tIns="45720" rIns="91440" bIns="45720" rtlCol="0" anchor="ctr">
            <a:normAutofit/>
          </a:bodyPr>
          <a:lstStyle>
            <a:defPPr>
              <a:defRPr lang="en-US"/>
            </a:defPPr>
            <a:lvl1pPr algn="r">
              <a:spcAft>
                <a:spcPts val="600"/>
              </a:spcAft>
              <a:defRPr lang="en-US" sz="1200" smtClean="0">
                <a:solidFill>
                  <a:schemeClr val="tx1">
                    <a:tint val="75000"/>
                  </a:schemeClr>
                </a:solidFill>
                <a:latin typeface="Arial Nova" panose="020B05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F6A1695-EE1A-47E5-B690-CB114231B8B2}" type="slidenum">
              <a:rPr lang="en-US"/>
              <a:pPr/>
              <a:t>55</a:t>
            </a:fld>
            <a:endParaRPr lang="en-US"/>
          </a:p>
        </p:txBody>
      </p:sp>
    </p:spTree>
    <p:custDataLst>
      <p:tags r:id="rId1"/>
    </p:custDataLst>
    <p:extLst>
      <p:ext uri="{BB962C8B-B14F-4D97-AF65-F5344CB8AC3E}">
        <p14:creationId xmlns:p14="http://schemas.microsoft.com/office/powerpoint/2010/main" val="39389484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mph" presetSubtype="1" nodeType="clickEffect">
                                  <p:stCondLst>
                                    <p:cond delay="0"/>
                                  </p:stCondLst>
                                  <p:childTnLst>
                                    <p:set>
                                      <p:cBhvr>
                                        <p:cTn id="6" dur="indefinite"/>
                                        <p:tgtEl>
                                          <p:spTgt spid="27"/>
                                        </p:tgtEl>
                                        <p:attrNameLst>
                                          <p:attrName>fillcolor</p:attrName>
                                        </p:attrNameLst>
                                      </p:cBhvr>
                                      <p:to>
                                        <p:clrVal>
                                          <a:schemeClr val="accent1"/>
                                        </p:clrVal>
                                      </p:to>
                                    </p:set>
                                    <p:set>
                                      <p:cBhvr>
                                        <p:cTn id="7" dur="indefinite"/>
                                        <p:tgtEl>
                                          <p:spTgt spid="27"/>
                                        </p:tgtEl>
                                        <p:attrNameLst>
                                          <p:attrName>fill.type</p:attrName>
                                        </p:attrNameLst>
                                      </p:cBhvr>
                                      <p:to>
                                        <p:strVal val="solid"/>
                                      </p:to>
                                    </p:set>
                                    <p:set>
                                      <p:cBhvr>
                                        <p:cTn id="8" dur="indefinite"/>
                                        <p:tgtEl>
                                          <p:spTgt spid="27"/>
                                        </p:tgtEl>
                                        <p:attrNameLst>
                                          <p:attrName>fill.on</p:attrName>
                                        </p:attrNameLst>
                                      </p:cBhvr>
                                      <p:to>
                                        <p:strVal val="true"/>
                                      </p:to>
                                    </p:set>
                                  </p:childTnLst>
                                </p:cTn>
                              </p:par>
                              <p:par>
                                <p:cTn id="9" presetID="53" presetClass="entr" presetSubtype="16"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p:cTn id="11" dur="500" fill="hold"/>
                                        <p:tgtEl>
                                          <p:spTgt spid="5"/>
                                        </p:tgtEl>
                                        <p:attrNameLst>
                                          <p:attrName>ppt_w</p:attrName>
                                        </p:attrNameLst>
                                      </p:cBhvr>
                                      <p:tavLst>
                                        <p:tav tm="0">
                                          <p:val>
                                            <p:fltVal val="0"/>
                                          </p:val>
                                        </p:tav>
                                        <p:tav tm="100000">
                                          <p:val>
                                            <p:strVal val="#ppt_w"/>
                                          </p:val>
                                        </p:tav>
                                      </p:tavLst>
                                    </p:anim>
                                    <p:anim calcmode="lin" valueType="num">
                                      <p:cBhvr>
                                        <p:cTn id="12" dur="500" fill="hold"/>
                                        <p:tgtEl>
                                          <p:spTgt spid="5"/>
                                        </p:tgtEl>
                                        <p:attrNameLst>
                                          <p:attrName>ppt_h</p:attrName>
                                        </p:attrNameLst>
                                      </p:cBhvr>
                                      <p:tavLst>
                                        <p:tav tm="0">
                                          <p:val>
                                            <p:fltVal val="0"/>
                                          </p:val>
                                        </p:tav>
                                        <p:tav tm="100000">
                                          <p:val>
                                            <p:strVal val="#ppt_h"/>
                                          </p:val>
                                        </p:tav>
                                      </p:tavLst>
                                    </p:anim>
                                    <p:animEffect transition="in" filter="fade">
                                      <p:cBhvr>
                                        <p:cTn id="1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A300F3A-B42B-4DD4-BCE7-57DFFF68CC2D}"/>
              </a:ext>
            </a:extLst>
          </p:cNvPr>
          <p:cNvSpPr>
            <a:spLocks noGrp="1"/>
          </p:cNvSpPr>
          <p:nvPr>
            <p:ph type="title" idx="4294967295"/>
          </p:nvPr>
        </p:nvSpPr>
        <p:spPr>
          <a:xfrm>
            <a:off x="4598095" y="31953"/>
            <a:ext cx="7593905" cy="753642"/>
          </a:xfrm>
        </p:spPr>
        <p:txBody>
          <a:bodyPr/>
          <a:lstStyle/>
          <a:p>
            <a:pPr algn="ctr"/>
            <a:r>
              <a:rPr lang="en-US" sz="3600">
                <a:solidFill>
                  <a:srgbClr val="0070C0"/>
                </a:solidFill>
              </a:rPr>
              <a:t>PS-2 – Question 2</a:t>
            </a:r>
          </a:p>
        </p:txBody>
      </p:sp>
      <p:sp>
        <p:nvSpPr>
          <p:cNvPr id="15" name="Title 1">
            <a:extLst>
              <a:ext uri="{FF2B5EF4-FFF2-40B4-BE49-F238E27FC236}">
                <a16:creationId xmlns:a16="http://schemas.microsoft.com/office/drawing/2014/main" id="{7CEB2399-8492-49B0-9CF8-BC3FFDC68204}"/>
              </a:ext>
            </a:extLst>
          </p:cNvPr>
          <p:cNvSpPr txBox="1">
            <a:spLocks/>
          </p:cNvSpPr>
          <p:nvPr/>
        </p:nvSpPr>
        <p:spPr>
          <a:xfrm>
            <a:off x="4881615" y="876103"/>
            <a:ext cx="6857603" cy="1351410"/>
          </a:xfrm>
          <a:prstGeom prst="rect">
            <a:avLst/>
          </a:prstGeom>
        </p:spPr>
        <p:txBody>
          <a:bodyPr anchor="t">
            <a:noAutofit/>
          </a:bodyPr>
          <a:lstStyle>
            <a:lvl1pPr algn="l" defTabSz="914400" rtl="0" eaLnBrk="1" latinLnBrk="0" hangingPunct="1">
              <a:spcBef>
                <a:spcPct val="0"/>
              </a:spcBef>
              <a:buNone/>
              <a:defRPr sz="4600" b="1" kern="1200">
                <a:solidFill>
                  <a:schemeClr val="tx1"/>
                </a:solidFill>
                <a:latin typeface="Arial Nova" panose="020B0504020202020204" pitchFamily="34" charset="0"/>
                <a:ea typeface="+mj-ea"/>
                <a:cs typeface="+mj-cs"/>
              </a:defRPr>
            </a:lvl1pPr>
          </a:lstStyle>
          <a:p>
            <a:pPr>
              <a:lnSpc>
                <a:spcPct val="90000"/>
              </a:lnSpc>
            </a:pPr>
            <a:r>
              <a:rPr lang="en-US" sz="2200" b="0">
                <a:solidFill>
                  <a:srgbClr val="000000"/>
                </a:solidFill>
              </a:rPr>
              <a:t>2. During preliminary testing, you see the mean pollutant concentration has a 25% difference from some of the sample points. Is the source stratified or not stratified?</a:t>
            </a:r>
          </a:p>
          <a:p>
            <a:pPr>
              <a:lnSpc>
                <a:spcPct val="90000"/>
              </a:lnSpc>
            </a:pPr>
            <a:endParaRPr lang="en-US" sz="2200" b="0">
              <a:solidFill>
                <a:srgbClr val="000000"/>
              </a:solidFill>
            </a:endParaRPr>
          </a:p>
          <a:p>
            <a:pPr>
              <a:lnSpc>
                <a:spcPct val="90000"/>
              </a:lnSpc>
            </a:pPr>
            <a:endParaRPr lang="en-US" sz="2200" b="0">
              <a:solidFill>
                <a:srgbClr val="000000"/>
              </a:solidFill>
            </a:endParaRPr>
          </a:p>
        </p:txBody>
      </p:sp>
      <p:sp>
        <p:nvSpPr>
          <p:cNvPr id="3" name="Rectangle: Rounded Corners 2">
            <a:extLst>
              <a:ext uri="{FF2B5EF4-FFF2-40B4-BE49-F238E27FC236}">
                <a16:creationId xmlns:a16="http://schemas.microsoft.com/office/drawing/2014/main" id="{B4478B8D-16B0-460B-8FE9-A01458F4B57C}"/>
              </a:ext>
            </a:extLst>
          </p:cNvPr>
          <p:cNvSpPr/>
          <p:nvPr/>
        </p:nvSpPr>
        <p:spPr>
          <a:xfrm>
            <a:off x="5299461" y="2704926"/>
            <a:ext cx="2436731" cy="593218"/>
          </a:xfrm>
          <a:prstGeom prst="round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lang="en-US" sz="2000" b="1">
                <a:latin typeface="Arial Nova" panose="020B0504020202020204" pitchFamily="34" charset="0"/>
              </a:rPr>
              <a:t>A. Stratified</a:t>
            </a:r>
          </a:p>
        </p:txBody>
      </p:sp>
      <p:sp>
        <p:nvSpPr>
          <p:cNvPr id="17" name="Rectangle: Rounded Corners 16">
            <a:extLst>
              <a:ext uri="{FF2B5EF4-FFF2-40B4-BE49-F238E27FC236}">
                <a16:creationId xmlns:a16="http://schemas.microsoft.com/office/drawing/2014/main" id="{0E0EF79D-8577-4851-BAD1-B839E872C581}"/>
              </a:ext>
            </a:extLst>
          </p:cNvPr>
          <p:cNvSpPr/>
          <p:nvPr/>
        </p:nvSpPr>
        <p:spPr>
          <a:xfrm>
            <a:off x="8490117" y="2704926"/>
            <a:ext cx="2436731" cy="593218"/>
          </a:xfrm>
          <a:prstGeom prst="round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lang="en-US" sz="2000" b="1">
                <a:latin typeface="Arial Nova" panose="020B0504020202020204" pitchFamily="34" charset="0"/>
              </a:rPr>
              <a:t>B. Not stratified</a:t>
            </a:r>
          </a:p>
        </p:txBody>
      </p:sp>
      <p:sp>
        <p:nvSpPr>
          <p:cNvPr id="16" name="TextBox 15">
            <a:extLst>
              <a:ext uri="{FF2B5EF4-FFF2-40B4-BE49-F238E27FC236}">
                <a16:creationId xmlns:a16="http://schemas.microsoft.com/office/drawing/2014/main" id="{507F7417-C0E6-4169-9E70-6DE1BBD16BF4}"/>
              </a:ext>
            </a:extLst>
          </p:cNvPr>
          <p:cNvSpPr txBox="1"/>
          <p:nvPr/>
        </p:nvSpPr>
        <p:spPr>
          <a:xfrm>
            <a:off x="452782" y="1099551"/>
            <a:ext cx="3756752" cy="4985980"/>
          </a:xfrm>
          <a:prstGeom prst="rect">
            <a:avLst/>
          </a:prstGeom>
          <a:solidFill>
            <a:schemeClr val="bg1"/>
          </a:solidFill>
        </p:spPr>
        <p:txBody>
          <a:bodyPr wrap="square" rtlCol="0">
            <a:spAutoFit/>
          </a:bodyPr>
          <a:lstStyle/>
          <a:p>
            <a:r>
              <a:rPr lang="en-US" sz="2400">
                <a:solidFill>
                  <a:srgbClr val="000000"/>
                </a:solidFill>
                <a:latin typeface="Arial Nova" panose="020B0504020202020204" pitchFamily="34" charset="0"/>
              </a:rPr>
              <a:t>2. A. The source is stratified.</a:t>
            </a:r>
            <a:endParaRPr lang="en-US">
              <a:solidFill>
                <a:srgbClr val="000000"/>
              </a:solidFill>
            </a:endParaRPr>
          </a:p>
          <a:p>
            <a:endParaRPr lang="en-US"/>
          </a:p>
          <a:p>
            <a:endParaRPr lang="en-US"/>
          </a:p>
          <a:p>
            <a:endParaRPr lang="en-US"/>
          </a:p>
          <a:p>
            <a:endParaRPr lang="en-US"/>
          </a:p>
          <a:p>
            <a:endParaRPr lang="en-US"/>
          </a:p>
          <a:p>
            <a:endParaRPr lang="en-US"/>
          </a:p>
          <a:p>
            <a:endParaRPr lang="en-US"/>
          </a:p>
          <a:p>
            <a:endParaRPr lang="en-US"/>
          </a:p>
          <a:p>
            <a:endParaRPr lang="en-US"/>
          </a:p>
          <a:p>
            <a:endParaRPr lang="en-US"/>
          </a:p>
          <a:p>
            <a:endParaRPr lang="en-US"/>
          </a:p>
          <a:p>
            <a:endParaRPr lang="en-US"/>
          </a:p>
          <a:p>
            <a:endParaRPr lang="en-US"/>
          </a:p>
          <a:p>
            <a:endParaRPr lang="en-US"/>
          </a:p>
          <a:p>
            <a:endParaRPr lang="en-US"/>
          </a:p>
        </p:txBody>
      </p:sp>
      <p:sp>
        <p:nvSpPr>
          <p:cNvPr id="27" name="Slide Number Placeholder 4">
            <a:extLst>
              <a:ext uri="{FF2B5EF4-FFF2-40B4-BE49-F238E27FC236}">
                <a16:creationId xmlns:a16="http://schemas.microsoft.com/office/drawing/2014/main" id="{0A47EEF1-C5D9-49E8-8500-978F59597231}"/>
              </a:ext>
            </a:extLst>
          </p:cNvPr>
          <p:cNvSpPr txBox="1">
            <a:spLocks/>
          </p:cNvSpPr>
          <p:nvPr/>
        </p:nvSpPr>
        <p:spPr>
          <a:xfrm>
            <a:off x="9179694" y="6405885"/>
            <a:ext cx="2743200" cy="365125"/>
          </a:xfrm>
          <a:prstGeom prst="rect">
            <a:avLst/>
          </a:prstGeom>
        </p:spPr>
        <p:txBody>
          <a:bodyPr vert="horz" lIns="91440" tIns="45720" rIns="91440" bIns="45720" rtlCol="0" anchor="ctr">
            <a:normAutofit/>
          </a:bodyPr>
          <a:lstStyle>
            <a:defPPr>
              <a:defRPr lang="en-US"/>
            </a:defPPr>
            <a:lvl1pPr algn="r">
              <a:spcAft>
                <a:spcPts val="600"/>
              </a:spcAft>
              <a:defRPr lang="en-US" sz="1200" smtClean="0">
                <a:solidFill>
                  <a:schemeClr val="tx1">
                    <a:tint val="75000"/>
                  </a:schemeClr>
                </a:solidFill>
                <a:latin typeface="Arial Nova" panose="020B05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F6A1695-EE1A-47E5-B690-CB114231B8B2}" type="slidenum">
              <a:rPr lang="en-US"/>
              <a:pPr/>
              <a:t>56</a:t>
            </a:fld>
            <a:endParaRPr lang="en-US"/>
          </a:p>
        </p:txBody>
      </p:sp>
    </p:spTree>
    <p:custDataLst>
      <p:tags r:id="rId1"/>
    </p:custDataLst>
    <p:extLst>
      <p:ext uri="{BB962C8B-B14F-4D97-AF65-F5344CB8AC3E}">
        <p14:creationId xmlns:p14="http://schemas.microsoft.com/office/powerpoint/2010/main" val="38593909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mph" presetSubtype="1" nodeType="clickEffect">
                                  <p:stCondLst>
                                    <p:cond delay="0"/>
                                  </p:stCondLst>
                                  <p:childTnLst>
                                    <p:set>
                                      <p:cBhvr>
                                        <p:cTn id="6" dur="indefinite"/>
                                        <p:tgtEl>
                                          <p:spTgt spid="3"/>
                                        </p:tgtEl>
                                        <p:attrNameLst>
                                          <p:attrName>fillcolor</p:attrName>
                                        </p:attrNameLst>
                                      </p:cBhvr>
                                      <p:to>
                                        <p:clrVal>
                                          <a:schemeClr val="accent1"/>
                                        </p:clrVal>
                                      </p:to>
                                    </p:set>
                                    <p:set>
                                      <p:cBhvr>
                                        <p:cTn id="7" dur="indefinite"/>
                                        <p:tgtEl>
                                          <p:spTgt spid="3"/>
                                        </p:tgtEl>
                                        <p:attrNameLst>
                                          <p:attrName>fill.type</p:attrName>
                                        </p:attrNameLst>
                                      </p:cBhvr>
                                      <p:to>
                                        <p:strVal val="solid"/>
                                      </p:to>
                                    </p:set>
                                    <p:set>
                                      <p:cBhvr>
                                        <p:cTn id="8" dur="indefinite"/>
                                        <p:tgtEl>
                                          <p:spTgt spid="3"/>
                                        </p:tgtEl>
                                        <p:attrNameLst>
                                          <p:attrName>fill.on</p:attrName>
                                        </p:attrNameLst>
                                      </p:cBhvr>
                                      <p:to>
                                        <p:strVal val="true"/>
                                      </p:to>
                                    </p:set>
                                  </p:childTnLst>
                                </p:cTn>
                              </p:par>
                              <p:par>
                                <p:cTn id="9" presetID="53" presetClass="entr" presetSubtype="16" fill="hold" grpId="0" nodeType="with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p:cTn id="11" dur="500" fill="hold"/>
                                        <p:tgtEl>
                                          <p:spTgt spid="16"/>
                                        </p:tgtEl>
                                        <p:attrNameLst>
                                          <p:attrName>ppt_w</p:attrName>
                                        </p:attrNameLst>
                                      </p:cBhvr>
                                      <p:tavLst>
                                        <p:tav tm="0">
                                          <p:val>
                                            <p:fltVal val="0"/>
                                          </p:val>
                                        </p:tav>
                                        <p:tav tm="100000">
                                          <p:val>
                                            <p:strVal val="#ppt_w"/>
                                          </p:val>
                                        </p:tav>
                                      </p:tavLst>
                                    </p:anim>
                                    <p:anim calcmode="lin" valueType="num">
                                      <p:cBhvr>
                                        <p:cTn id="12" dur="500" fill="hold"/>
                                        <p:tgtEl>
                                          <p:spTgt spid="16"/>
                                        </p:tgtEl>
                                        <p:attrNameLst>
                                          <p:attrName>ppt_h</p:attrName>
                                        </p:attrNameLst>
                                      </p:cBhvr>
                                      <p:tavLst>
                                        <p:tav tm="0">
                                          <p:val>
                                            <p:fltVal val="0"/>
                                          </p:val>
                                        </p:tav>
                                        <p:tav tm="100000">
                                          <p:val>
                                            <p:strVal val="#ppt_h"/>
                                          </p:val>
                                        </p:tav>
                                      </p:tavLst>
                                    </p:anim>
                                    <p:animEffect transition="in" filter="fade">
                                      <p:cBhvr>
                                        <p:cTn id="13"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27620E-1DE7-462E-B3EE-D6B6EA93EC8C}"/>
              </a:ext>
            </a:extLst>
          </p:cNvPr>
          <p:cNvSpPr>
            <a:spLocks noGrp="1"/>
          </p:cNvSpPr>
          <p:nvPr>
            <p:ph type="title" idx="4294967295"/>
          </p:nvPr>
        </p:nvSpPr>
        <p:spPr>
          <a:xfrm>
            <a:off x="4559643" y="86990"/>
            <a:ext cx="7632357" cy="753642"/>
          </a:xfrm>
        </p:spPr>
        <p:txBody>
          <a:bodyPr/>
          <a:lstStyle/>
          <a:p>
            <a:pPr algn="ctr"/>
            <a:r>
              <a:rPr lang="en-US" sz="3600">
                <a:solidFill>
                  <a:srgbClr val="0070C0"/>
                </a:solidFill>
              </a:rPr>
              <a:t>PS-2 – Question 3</a:t>
            </a:r>
            <a:endParaRPr lang="en-US" sz="3600"/>
          </a:p>
        </p:txBody>
      </p:sp>
      <p:sp>
        <p:nvSpPr>
          <p:cNvPr id="6" name="Title 1">
            <a:extLst>
              <a:ext uri="{FF2B5EF4-FFF2-40B4-BE49-F238E27FC236}">
                <a16:creationId xmlns:a16="http://schemas.microsoft.com/office/drawing/2014/main" id="{C7179A39-369F-477A-B20E-74C05375A963}"/>
              </a:ext>
            </a:extLst>
          </p:cNvPr>
          <p:cNvSpPr txBox="1">
            <a:spLocks/>
          </p:cNvSpPr>
          <p:nvPr/>
        </p:nvSpPr>
        <p:spPr>
          <a:xfrm>
            <a:off x="4981731" y="1003194"/>
            <a:ext cx="6827410" cy="1351410"/>
          </a:xfrm>
          <a:prstGeom prst="rect">
            <a:avLst/>
          </a:prstGeom>
        </p:spPr>
        <p:txBody>
          <a:bodyPr anchor="t">
            <a:noAutofit/>
          </a:bodyPr>
          <a:lstStyle>
            <a:lvl1pPr algn="l" defTabSz="914400" rtl="0" eaLnBrk="1" latinLnBrk="0" hangingPunct="1">
              <a:spcBef>
                <a:spcPct val="0"/>
              </a:spcBef>
              <a:buNone/>
              <a:defRPr sz="4600" b="1" kern="1200">
                <a:solidFill>
                  <a:schemeClr val="tx1"/>
                </a:solidFill>
                <a:latin typeface="Arial Nova" panose="020B0504020202020204" pitchFamily="34" charset="0"/>
                <a:ea typeface="+mj-ea"/>
                <a:cs typeface="+mj-cs"/>
              </a:defRPr>
            </a:lvl1pPr>
          </a:lstStyle>
          <a:p>
            <a:pPr>
              <a:lnSpc>
                <a:spcPct val="90000"/>
              </a:lnSpc>
            </a:pPr>
            <a:r>
              <a:rPr lang="en-US" sz="2200" b="0">
                <a:solidFill>
                  <a:srgbClr val="000000"/>
                </a:solidFill>
              </a:rPr>
              <a:t>3. The relative accuracy test audit, or RATA, must be passed prior to installation of the CEMS.</a:t>
            </a:r>
          </a:p>
        </p:txBody>
      </p:sp>
      <p:sp>
        <p:nvSpPr>
          <p:cNvPr id="13" name="Rectangle: Rounded Corners 12">
            <a:extLst>
              <a:ext uri="{FF2B5EF4-FFF2-40B4-BE49-F238E27FC236}">
                <a16:creationId xmlns:a16="http://schemas.microsoft.com/office/drawing/2014/main" id="{5A7B10DF-C357-4EEF-A86A-6893BCE560A5}"/>
              </a:ext>
            </a:extLst>
          </p:cNvPr>
          <p:cNvSpPr/>
          <p:nvPr/>
        </p:nvSpPr>
        <p:spPr>
          <a:xfrm>
            <a:off x="6009237" y="2220557"/>
            <a:ext cx="1496884" cy="593218"/>
          </a:xfrm>
          <a:prstGeom prst="round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sz="2000" b="1">
                <a:latin typeface="Arial Nova" panose="020B0504020202020204" pitchFamily="34" charset="0"/>
              </a:rPr>
              <a:t>True</a:t>
            </a:r>
            <a:endParaRPr lang="en-US" b="1">
              <a:latin typeface="Arial Nova" panose="020B0504020202020204" pitchFamily="34" charset="0"/>
            </a:endParaRPr>
          </a:p>
        </p:txBody>
      </p:sp>
      <p:sp>
        <p:nvSpPr>
          <p:cNvPr id="14" name="Rectangle: Rounded Corners 13">
            <a:extLst>
              <a:ext uri="{FF2B5EF4-FFF2-40B4-BE49-F238E27FC236}">
                <a16:creationId xmlns:a16="http://schemas.microsoft.com/office/drawing/2014/main" id="{D011A1E3-60C1-410B-BC2D-426DEE1008FB}"/>
              </a:ext>
            </a:extLst>
          </p:cNvPr>
          <p:cNvSpPr/>
          <p:nvPr/>
        </p:nvSpPr>
        <p:spPr>
          <a:xfrm>
            <a:off x="8646882" y="2220326"/>
            <a:ext cx="1496884" cy="593218"/>
          </a:xfrm>
          <a:prstGeom prst="round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sz="2000" b="1">
                <a:latin typeface="Arial Nova" panose="020B0504020202020204" pitchFamily="34" charset="0"/>
              </a:rPr>
              <a:t>False</a:t>
            </a:r>
            <a:endParaRPr lang="en-US" sz="2800" b="1">
              <a:latin typeface="Arial Nova" panose="020B0504020202020204" pitchFamily="34" charset="0"/>
            </a:endParaRPr>
          </a:p>
        </p:txBody>
      </p:sp>
      <p:sp>
        <p:nvSpPr>
          <p:cNvPr id="20" name="TextBox 19">
            <a:extLst>
              <a:ext uri="{FF2B5EF4-FFF2-40B4-BE49-F238E27FC236}">
                <a16:creationId xmlns:a16="http://schemas.microsoft.com/office/drawing/2014/main" id="{61326681-CE21-4424-B2C1-DE600C35FB7D}"/>
              </a:ext>
            </a:extLst>
          </p:cNvPr>
          <p:cNvSpPr txBox="1"/>
          <p:nvPr/>
        </p:nvSpPr>
        <p:spPr>
          <a:xfrm>
            <a:off x="401685" y="1197620"/>
            <a:ext cx="3756752" cy="4801314"/>
          </a:xfrm>
          <a:prstGeom prst="rect">
            <a:avLst/>
          </a:prstGeom>
          <a:solidFill>
            <a:schemeClr val="bg1"/>
          </a:solidFill>
        </p:spPr>
        <p:txBody>
          <a:bodyPr wrap="square" rtlCol="0">
            <a:spAutoFit/>
          </a:bodyPr>
          <a:lstStyle/>
          <a:p>
            <a:r>
              <a:rPr lang="en-US" sz="2200">
                <a:solidFill>
                  <a:srgbClr val="000000"/>
                </a:solidFill>
                <a:latin typeface="Arial Nova" panose="020B0504020202020204" pitchFamily="34" charset="0"/>
              </a:rPr>
              <a:t>3. False. </a:t>
            </a:r>
            <a:r>
              <a:rPr lang="en-US" sz="2200">
                <a:solidFill>
                  <a:schemeClr val="tx2"/>
                </a:solidFill>
                <a:latin typeface="Arial Nova" panose="020B0504020202020204" pitchFamily="34" charset="0"/>
              </a:rPr>
              <a:t>The CEMS must be installed before certification testing can begin.  </a:t>
            </a:r>
            <a:endParaRPr lang="en-US" sz="2200">
              <a:latin typeface="Arial Nova" panose="020B0504020202020204" pitchFamily="34" charset="0"/>
            </a:endParaRPr>
          </a:p>
          <a:p>
            <a:pPr marL="457200" indent="-457200">
              <a:buAutoNum type="arabicPeriod"/>
            </a:pPr>
            <a:endParaRPr lang="en-US" sz="2200">
              <a:latin typeface="Arial Nova" panose="020B0504020202020204" pitchFamily="34" charset="0"/>
            </a:endParaRPr>
          </a:p>
          <a:p>
            <a:pPr marL="457200" indent="-457200">
              <a:buAutoNum type="arabicPeriod"/>
            </a:pPr>
            <a:endParaRPr lang="en-US" sz="2200">
              <a:latin typeface="Arial Nova" panose="020B0504020202020204" pitchFamily="34" charset="0"/>
            </a:endParaRPr>
          </a:p>
          <a:p>
            <a:pPr marL="457200" indent="-457200">
              <a:buAutoNum type="arabicPeriod"/>
            </a:pPr>
            <a:endParaRPr lang="en-US" sz="2200">
              <a:latin typeface="Arial Nova" panose="020B0504020202020204" pitchFamily="34" charset="0"/>
            </a:endParaRPr>
          </a:p>
          <a:p>
            <a:pPr marL="457200" indent="-457200">
              <a:buAutoNum type="arabicPeriod"/>
            </a:pPr>
            <a:endParaRPr lang="en-US" sz="2200">
              <a:latin typeface="Arial Nova" panose="020B0504020202020204" pitchFamily="34" charset="0"/>
            </a:endParaRPr>
          </a:p>
          <a:p>
            <a:pPr marL="457200" indent="-457200">
              <a:buAutoNum type="arabicPeriod"/>
            </a:pPr>
            <a:endParaRPr lang="en-US" sz="2200">
              <a:latin typeface="Arial Nova" panose="020B0504020202020204" pitchFamily="34" charset="0"/>
            </a:endParaRPr>
          </a:p>
          <a:p>
            <a:pPr marL="457200" indent="-457200">
              <a:buAutoNum type="arabicPeriod"/>
            </a:pPr>
            <a:endParaRPr lang="en-US" sz="2200">
              <a:latin typeface="Arial Nova" panose="020B0504020202020204" pitchFamily="34" charset="0"/>
            </a:endParaRPr>
          </a:p>
          <a:p>
            <a:pPr marL="457200" indent="-457200">
              <a:buAutoNum type="arabicPeriod"/>
            </a:pPr>
            <a:endParaRPr lang="en-US" sz="2200">
              <a:latin typeface="Arial Nova" panose="020B0504020202020204" pitchFamily="34" charset="0"/>
            </a:endParaRPr>
          </a:p>
          <a:p>
            <a:pPr marL="457200" indent="-457200">
              <a:buAutoNum type="arabicPeriod"/>
            </a:pPr>
            <a:endParaRPr lang="en-US" sz="2200">
              <a:latin typeface="Arial Nova" panose="020B0504020202020204" pitchFamily="34" charset="0"/>
            </a:endParaRPr>
          </a:p>
          <a:p>
            <a:pPr marL="457200" indent="-457200">
              <a:buAutoNum type="arabicPeriod"/>
            </a:pPr>
            <a:endParaRPr lang="en-US" sz="2200">
              <a:latin typeface="Arial Nova" panose="020B0504020202020204" pitchFamily="34" charset="0"/>
            </a:endParaRPr>
          </a:p>
          <a:p>
            <a:pPr marL="457200" indent="-457200">
              <a:buAutoNum type="arabicPeriod"/>
            </a:pPr>
            <a:endParaRPr lang="en-US" sz="2200">
              <a:latin typeface="Arial Nova" panose="020B0504020202020204" pitchFamily="34" charset="0"/>
            </a:endParaRPr>
          </a:p>
          <a:p>
            <a:pPr marL="457200" indent="-457200">
              <a:buAutoNum type="arabicPeriod"/>
            </a:pPr>
            <a:endParaRPr lang="en-US" sz="2000">
              <a:latin typeface="Arial Nova" panose="020B0504020202020204" pitchFamily="34" charset="0"/>
            </a:endParaRPr>
          </a:p>
        </p:txBody>
      </p:sp>
      <p:sp>
        <p:nvSpPr>
          <p:cNvPr id="8" name="Slide Number Placeholder 4">
            <a:extLst>
              <a:ext uri="{FF2B5EF4-FFF2-40B4-BE49-F238E27FC236}">
                <a16:creationId xmlns:a16="http://schemas.microsoft.com/office/drawing/2014/main" id="{D44739A8-AA90-4FD9-854A-95FB02C4C390}"/>
              </a:ext>
            </a:extLst>
          </p:cNvPr>
          <p:cNvSpPr>
            <a:spLocks noGrp="1"/>
          </p:cNvSpPr>
          <p:nvPr>
            <p:ph type="sldNum" sz="quarter" idx="4"/>
          </p:nvPr>
        </p:nvSpPr>
        <p:spPr>
          <a:xfrm>
            <a:off x="9179694" y="6405885"/>
            <a:ext cx="2743200" cy="365125"/>
          </a:xfrm>
        </p:spPr>
        <p:txBody>
          <a:bodyPr vert="horz" lIns="91440" tIns="45720" rIns="91440" bIns="45720" rtlCol="0" anchor="ctr">
            <a:normAutofit/>
          </a:bodyPr>
          <a:lstStyle/>
          <a:p>
            <a:pPr>
              <a:spcAft>
                <a:spcPts val="600"/>
              </a:spcAft>
            </a:pPr>
            <a:fld id="{9F6A1695-EE1A-47E5-B690-CB114231B8B2}" type="slidenum">
              <a:rPr lang="en-US"/>
              <a:pPr>
                <a:spcAft>
                  <a:spcPts val="600"/>
                </a:spcAft>
              </a:pPr>
              <a:t>57</a:t>
            </a:fld>
            <a:endParaRPr lang="en-US"/>
          </a:p>
        </p:txBody>
      </p:sp>
    </p:spTree>
    <p:custDataLst>
      <p:tags r:id="rId1"/>
    </p:custDataLst>
    <p:extLst>
      <p:ext uri="{BB962C8B-B14F-4D97-AF65-F5344CB8AC3E}">
        <p14:creationId xmlns:p14="http://schemas.microsoft.com/office/powerpoint/2010/main" val="280088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mph" presetSubtype="1" nodeType="clickEffect">
                                  <p:stCondLst>
                                    <p:cond delay="0"/>
                                  </p:stCondLst>
                                  <p:childTnLst>
                                    <p:set>
                                      <p:cBhvr>
                                        <p:cTn id="6" dur="indefinite"/>
                                        <p:tgtEl>
                                          <p:spTgt spid="14"/>
                                        </p:tgtEl>
                                        <p:attrNameLst>
                                          <p:attrName>fillcolor</p:attrName>
                                        </p:attrNameLst>
                                      </p:cBhvr>
                                      <p:to>
                                        <p:clrVal>
                                          <a:schemeClr val="accent1"/>
                                        </p:clrVal>
                                      </p:to>
                                    </p:set>
                                    <p:set>
                                      <p:cBhvr>
                                        <p:cTn id="7" dur="indefinite"/>
                                        <p:tgtEl>
                                          <p:spTgt spid="14"/>
                                        </p:tgtEl>
                                        <p:attrNameLst>
                                          <p:attrName>fill.type</p:attrName>
                                        </p:attrNameLst>
                                      </p:cBhvr>
                                      <p:to>
                                        <p:strVal val="solid"/>
                                      </p:to>
                                    </p:set>
                                    <p:set>
                                      <p:cBhvr>
                                        <p:cTn id="8" dur="indefinite"/>
                                        <p:tgtEl>
                                          <p:spTgt spid="14"/>
                                        </p:tgtEl>
                                        <p:attrNameLst>
                                          <p:attrName>fill.on</p:attrName>
                                        </p:attrNameLst>
                                      </p:cBhvr>
                                      <p:to>
                                        <p:strVal val="true"/>
                                      </p:to>
                                    </p:set>
                                  </p:childTnLst>
                                </p:cTn>
                              </p:par>
                              <p:par>
                                <p:cTn id="9" presetID="53" presetClass="entr" presetSubtype="16" fill="hold" grpId="0" nodeType="withEffect">
                                  <p:stCondLst>
                                    <p:cond delay="0"/>
                                  </p:stCondLst>
                                  <p:childTnLst>
                                    <p:set>
                                      <p:cBhvr>
                                        <p:cTn id="10" dur="1" fill="hold">
                                          <p:stCondLst>
                                            <p:cond delay="0"/>
                                          </p:stCondLst>
                                        </p:cTn>
                                        <p:tgtEl>
                                          <p:spTgt spid="20"/>
                                        </p:tgtEl>
                                        <p:attrNameLst>
                                          <p:attrName>style.visibility</p:attrName>
                                        </p:attrNameLst>
                                      </p:cBhvr>
                                      <p:to>
                                        <p:strVal val="visible"/>
                                      </p:to>
                                    </p:set>
                                    <p:anim calcmode="lin" valueType="num">
                                      <p:cBhvr>
                                        <p:cTn id="11" dur="500" fill="hold"/>
                                        <p:tgtEl>
                                          <p:spTgt spid="20"/>
                                        </p:tgtEl>
                                        <p:attrNameLst>
                                          <p:attrName>ppt_w</p:attrName>
                                        </p:attrNameLst>
                                      </p:cBhvr>
                                      <p:tavLst>
                                        <p:tav tm="0">
                                          <p:val>
                                            <p:fltVal val="0"/>
                                          </p:val>
                                        </p:tav>
                                        <p:tav tm="100000">
                                          <p:val>
                                            <p:strVal val="#ppt_w"/>
                                          </p:val>
                                        </p:tav>
                                      </p:tavLst>
                                    </p:anim>
                                    <p:anim calcmode="lin" valueType="num">
                                      <p:cBhvr>
                                        <p:cTn id="12" dur="500" fill="hold"/>
                                        <p:tgtEl>
                                          <p:spTgt spid="20"/>
                                        </p:tgtEl>
                                        <p:attrNameLst>
                                          <p:attrName>ppt_h</p:attrName>
                                        </p:attrNameLst>
                                      </p:cBhvr>
                                      <p:tavLst>
                                        <p:tav tm="0">
                                          <p:val>
                                            <p:fltVal val="0"/>
                                          </p:val>
                                        </p:tav>
                                        <p:tav tm="100000">
                                          <p:val>
                                            <p:strVal val="#ppt_h"/>
                                          </p:val>
                                        </p:tav>
                                      </p:tavLst>
                                    </p:anim>
                                    <p:animEffect transition="in" filter="fade">
                                      <p:cBhvr>
                                        <p:cTn id="13"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208D55-FEB4-4843-AF74-50D5512CC0D7}"/>
              </a:ext>
            </a:extLst>
          </p:cNvPr>
          <p:cNvSpPr>
            <a:spLocks noGrp="1"/>
          </p:cNvSpPr>
          <p:nvPr>
            <p:ph type="title" idx="4294967295"/>
          </p:nvPr>
        </p:nvSpPr>
        <p:spPr>
          <a:xfrm>
            <a:off x="4560124" y="97261"/>
            <a:ext cx="7631876" cy="753642"/>
          </a:xfrm>
        </p:spPr>
        <p:txBody>
          <a:bodyPr/>
          <a:lstStyle/>
          <a:p>
            <a:pPr algn="ctr"/>
            <a:r>
              <a:rPr lang="en-US" sz="3600">
                <a:solidFill>
                  <a:srgbClr val="0070C0"/>
                </a:solidFill>
              </a:rPr>
              <a:t>Procedure 1</a:t>
            </a:r>
          </a:p>
        </p:txBody>
      </p:sp>
      <p:sp>
        <p:nvSpPr>
          <p:cNvPr id="15" name="Title 1">
            <a:extLst>
              <a:ext uri="{FF2B5EF4-FFF2-40B4-BE49-F238E27FC236}">
                <a16:creationId xmlns:a16="http://schemas.microsoft.com/office/drawing/2014/main" id="{7CEB2399-8492-49B0-9CF8-BC3FFDC68204}"/>
              </a:ext>
            </a:extLst>
          </p:cNvPr>
          <p:cNvSpPr txBox="1">
            <a:spLocks/>
          </p:cNvSpPr>
          <p:nvPr/>
        </p:nvSpPr>
        <p:spPr>
          <a:xfrm>
            <a:off x="4912686" y="1066029"/>
            <a:ext cx="6857603" cy="650354"/>
          </a:xfrm>
          <a:prstGeom prst="rect">
            <a:avLst/>
          </a:prstGeom>
        </p:spPr>
        <p:txBody>
          <a:bodyPr anchor="t">
            <a:noAutofit/>
          </a:bodyPr>
          <a:lstStyle>
            <a:lvl1pPr algn="l" defTabSz="914400" rtl="0" eaLnBrk="1" latinLnBrk="0" hangingPunct="1">
              <a:spcBef>
                <a:spcPct val="0"/>
              </a:spcBef>
              <a:buNone/>
              <a:defRPr sz="4600" b="1" kern="1200">
                <a:solidFill>
                  <a:schemeClr val="tx1"/>
                </a:solidFill>
                <a:latin typeface="Arial Nova" panose="020B0504020202020204" pitchFamily="34" charset="0"/>
                <a:ea typeface="+mj-ea"/>
                <a:cs typeface="+mj-cs"/>
              </a:defRPr>
            </a:lvl1pPr>
          </a:lstStyle>
          <a:p>
            <a:pPr marL="457200" indent="-457200">
              <a:lnSpc>
                <a:spcPct val="90000"/>
              </a:lnSpc>
              <a:buFont typeface="+mj-lt"/>
              <a:buAutoNum type="arabicPeriod"/>
            </a:pPr>
            <a:r>
              <a:rPr lang="en-US" sz="2200" b="0">
                <a:solidFill>
                  <a:srgbClr val="000000"/>
                </a:solidFill>
              </a:rPr>
              <a:t>Name three types of quarterly audits.</a:t>
            </a:r>
          </a:p>
          <a:p>
            <a:pPr>
              <a:lnSpc>
                <a:spcPct val="90000"/>
              </a:lnSpc>
            </a:pPr>
            <a:endParaRPr lang="en-US" sz="2200" b="0">
              <a:solidFill>
                <a:srgbClr val="000000"/>
              </a:solidFill>
            </a:endParaRPr>
          </a:p>
        </p:txBody>
      </p:sp>
      <p:sp>
        <p:nvSpPr>
          <p:cNvPr id="21" name="Rectangle: Rounded Corners 20">
            <a:extLst>
              <a:ext uri="{FF2B5EF4-FFF2-40B4-BE49-F238E27FC236}">
                <a16:creationId xmlns:a16="http://schemas.microsoft.com/office/drawing/2014/main" id="{14E18047-5EC8-480C-AD70-311A1C8AA8B0}"/>
              </a:ext>
            </a:extLst>
          </p:cNvPr>
          <p:cNvSpPr/>
          <p:nvPr/>
        </p:nvSpPr>
        <p:spPr>
          <a:xfrm>
            <a:off x="7052995" y="1837979"/>
            <a:ext cx="2494766" cy="510537"/>
          </a:xfrm>
          <a:prstGeom prst="round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sz="2000" b="1">
                <a:latin typeface="Arial Nova" panose="020B0504020202020204" pitchFamily="34" charset="0"/>
              </a:rPr>
              <a:t>Check Answer</a:t>
            </a:r>
          </a:p>
        </p:txBody>
      </p:sp>
      <p:sp>
        <p:nvSpPr>
          <p:cNvPr id="16" name="TextBox 15">
            <a:extLst>
              <a:ext uri="{FF2B5EF4-FFF2-40B4-BE49-F238E27FC236}">
                <a16:creationId xmlns:a16="http://schemas.microsoft.com/office/drawing/2014/main" id="{A57B95CF-9342-4B20-A84D-428B8F83EE5F}"/>
              </a:ext>
            </a:extLst>
          </p:cNvPr>
          <p:cNvSpPr txBox="1"/>
          <p:nvPr/>
        </p:nvSpPr>
        <p:spPr>
          <a:xfrm>
            <a:off x="438962" y="1114051"/>
            <a:ext cx="3756752" cy="5324535"/>
          </a:xfrm>
          <a:prstGeom prst="rect">
            <a:avLst/>
          </a:prstGeom>
          <a:solidFill>
            <a:schemeClr val="bg1"/>
          </a:solidFill>
        </p:spPr>
        <p:txBody>
          <a:bodyPr wrap="square" rtlCol="0">
            <a:spAutoFit/>
          </a:bodyPr>
          <a:lstStyle/>
          <a:p>
            <a:r>
              <a:rPr lang="en-US" sz="2000">
                <a:solidFill>
                  <a:srgbClr val="000000"/>
                </a:solidFill>
                <a:latin typeface="Arial Nova" panose="020B0504020202020204" pitchFamily="34" charset="0"/>
              </a:rPr>
              <a:t>1. CGA – if applicable, may be conducted in three of four calendar quarters, but in no more than three quarters in succession</a:t>
            </a:r>
          </a:p>
          <a:p>
            <a:r>
              <a:rPr lang="en-US" sz="2000">
                <a:solidFill>
                  <a:srgbClr val="000000"/>
                </a:solidFill>
                <a:latin typeface="Arial Nova" panose="020B0504020202020204" pitchFamily="34" charset="0"/>
              </a:rPr>
              <a:t> </a:t>
            </a:r>
          </a:p>
          <a:p>
            <a:r>
              <a:rPr lang="en-US" sz="2000">
                <a:solidFill>
                  <a:srgbClr val="000000"/>
                </a:solidFill>
                <a:latin typeface="Arial Nova" panose="020B0504020202020204" pitchFamily="34" charset="0"/>
              </a:rPr>
              <a:t>RAA – may be conducted three of four calendar quarters, but in no more than three quarters in succession</a:t>
            </a:r>
          </a:p>
          <a:p>
            <a:r>
              <a:rPr lang="en-US" sz="2000">
                <a:solidFill>
                  <a:srgbClr val="000000"/>
                </a:solidFill>
                <a:latin typeface="Arial Nova" panose="020B0504020202020204" pitchFamily="34" charset="0"/>
              </a:rPr>
              <a:t> </a:t>
            </a:r>
          </a:p>
          <a:p>
            <a:r>
              <a:rPr lang="en-US" sz="2000">
                <a:solidFill>
                  <a:srgbClr val="000000"/>
                </a:solidFill>
                <a:latin typeface="Arial Nova" panose="020B0504020202020204" pitchFamily="34" charset="0"/>
              </a:rPr>
              <a:t>Other Alternative Audits – may be conducted as approved by the Administrator for three of four calendar quarters</a:t>
            </a:r>
          </a:p>
          <a:p>
            <a:endParaRPr lang="en-US" sz="2000">
              <a:solidFill>
                <a:srgbClr val="000000"/>
              </a:solidFill>
              <a:latin typeface="Arial Nova" panose="020B0504020202020204" pitchFamily="34" charset="0"/>
            </a:endParaRPr>
          </a:p>
          <a:p>
            <a:endParaRPr lang="en-US" sz="2000">
              <a:solidFill>
                <a:srgbClr val="000000"/>
              </a:solidFill>
              <a:latin typeface="Arial Nova" panose="020B0504020202020204" pitchFamily="34" charset="0"/>
            </a:endParaRPr>
          </a:p>
        </p:txBody>
      </p:sp>
      <p:sp>
        <p:nvSpPr>
          <p:cNvPr id="18" name="Title 1">
            <a:extLst>
              <a:ext uri="{FF2B5EF4-FFF2-40B4-BE49-F238E27FC236}">
                <a16:creationId xmlns:a16="http://schemas.microsoft.com/office/drawing/2014/main" id="{B084B681-BF78-4DF6-8AA2-371DA67B48C3}"/>
              </a:ext>
            </a:extLst>
          </p:cNvPr>
          <p:cNvSpPr txBox="1">
            <a:spLocks/>
          </p:cNvSpPr>
          <p:nvPr/>
        </p:nvSpPr>
        <p:spPr>
          <a:xfrm>
            <a:off x="5003222" y="2685151"/>
            <a:ext cx="6857603" cy="622071"/>
          </a:xfrm>
          <a:prstGeom prst="rect">
            <a:avLst/>
          </a:prstGeom>
        </p:spPr>
        <p:txBody>
          <a:bodyPr anchor="t">
            <a:noAutofit/>
          </a:bodyPr>
          <a:lstStyle>
            <a:lvl1pPr algn="l" defTabSz="914400" rtl="0" eaLnBrk="1" latinLnBrk="0" hangingPunct="1">
              <a:spcBef>
                <a:spcPct val="0"/>
              </a:spcBef>
              <a:buNone/>
              <a:defRPr sz="4600" b="1" kern="1200">
                <a:solidFill>
                  <a:schemeClr val="tx1"/>
                </a:solidFill>
                <a:latin typeface="Arial Nova" panose="020B0504020202020204" pitchFamily="34" charset="0"/>
                <a:ea typeface="+mj-ea"/>
                <a:cs typeface="+mj-cs"/>
              </a:defRPr>
            </a:lvl1pPr>
          </a:lstStyle>
          <a:p>
            <a:pPr>
              <a:lnSpc>
                <a:spcPct val="90000"/>
              </a:lnSpc>
            </a:pPr>
            <a:r>
              <a:rPr lang="en-US" sz="2200" b="0">
                <a:solidFill>
                  <a:srgbClr val="000000"/>
                </a:solidFill>
              </a:rPr>
              <a:t>2. When should a RATA be performed?</a:t>
            </a:r>
          </a:p>
          <a:p>
            <a:pPr>
              <a:lnSpc>
                <a:spcPct val="90000"/>
              </a:lnSpc>
            </a:pPr>
            <a:endParaRPr lang="en-US" sz="2200" b="0">
              <a:solidFill>
                <a:srgbClr val="000000"/>
              </a:solidFill>
            </a:endParaRPr>
          </a:p>
        </p:txBody>
      </p:sp>
      <p:sp>
        <p:nvSpPr>
          <p:cNvPr id="22" name="Rectangle: Rounded Corners 21">
            <a:extLst>
              <a:ext uri="{FF2B5EF4-FFF2-40B4-BE49-F238E27FC236}">
                <a16:creationId xmlns:a16="http://schemas.microsoft.com/office/drawing/2014/main" id="{5D9769B2-DD21-406E-B1A6-390176B19121}"/>
              </a:ext>
            </a:extLst>
          </p:cNvPr>
          <p:cNvSpPr/>
          <p:nvPr/>
        </p:nvSpPr>
        <p:spPr>
          <a:xfrm>
            <a:off x="7052995" y="3471712"/>
            <a:ext cx="2494766" cy="510537"/>
          </a:xfrm>
          <a:prstGeom prst="round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sz="2000" b="1">
                <a:latin typeface="Arial Nova" panose="020B0504020202020204" pitchFamily="34" charset="0"/>
              </a:rPr>
              <a:t>Check Answer</a:t>
            </a:r>
          </a:p>
        </p:txBody>
      </p:sp>
      <p:sp>
        <p:nvSpPr>
          <p:cNvPr id="31" name="TextBox 30">
            <a:extLst>
              <a:ext uri="{FF2B5EF4-FFF2-40B4-BE49-F238E27FC236}">
                <a16:creationId xmlns:a16="http://schemas.microsoft.com/office/drawing/2014/main" id="{D99862A6-E1DF-4F64-8556-3F555C0CFF66}"/>
              </a:ext>
            </a:extLst>
          </p:cNvPr>
          <p:cNvSpPr txBox="1"/>
          <p:nvPr/>
        </p:nvSpPr>
        <p:spPr>
          <a:xfrm>
            <a:off x="438962" y="1114051"/>
            <a:ext cx="3756752" cy="5139869"/>
          </a:xfrm>
          <a:prstGeom prst="rect">
            <a:avLst/>
          </a:prstGeom>
          <a:solidFill>
            <a:schemeClr val="bg1"/>
          </a:solidFill>
        </p:spPr>
        <p:txBody>
          <a:bodyPr wrap="square" rtlCol="0">
            <a:spAutoFit/>
          </a:bodyPr>
          <a:lstStyle/>
          <a:p>
            <a:r>
              <a:rPr lang="en-US" sz="2200">
                <a:solidFill>
                  <a:srgbClr val="000000"/>
                </a:solidFill>
                <a:latin typeface="Arial Nova" panose="020B0504020202020204" pitchFamily="34" charset="0"/>
              </a:rPr>
              <a:t>2. One RATA is required at least every four calendar quarters, except where the affected facility is off-line (does not operate) in the fourth calendar quarter since the quarter of the previous RATA. If this occurs, the RATA shall be performed in the quarter in which the unit recommences operation.</a:t>
            </a:r>
          </a:p>
          <a:p>
            <a:endParaRPr lang="en-US" sz="2200">
              <a:solidFill>
                <a:srgbClr val="000000"/>
              </a:solidFill>
              <a:latin typeface="Arial Nova" panose="020B0504020202020204" pitchFamily="34" charset="0"/>
            </a:endParaRPr>
          </a:p>
          <a:p>
            <a:endParaRPr lang="en-US" sz="2200">
              <a:solidFill>
                <a:srgbClr val="000000"/>
              </a:solidFill>
              <a:latin typeface="Arial Nova" panose="020B0504020202020204" pitchFamily="34" charset="0"/>
            </a:endParaRPr>
          </a:p>
          <a:p>
            <a:endParaRPr lang="en-US" sz="2000">
              <a:latin typeface="Arial Nova" panose="020B0504020202020204" pitchFamily="34" charset="0"/>
            </a:endParaRPr>
          </a:p>
        </p:txBody>
      </p:sp>
      <p:sp>
        <p:nvSpPr>
          <p:cNvPr id="19" name="Title 1">
            <a:extLst>
              <a:ext uri="{FF2B5EF4-FFF2-40B4-BE49-F238E27FC236}">
                <a16:creationId xmlns:a16="http://schemas.microsoft.com/office/drawing/2014/main" id="{D5697CDD-0401-495F-B44A-C2FC9CBC6A44}"/>
              </a:ext>
            </a:extLst>
          </p:cNvPr>
          <p:cNvSpPr txBox="1">
            <a:spLocks/>
          </p:cNvSpPr>
          <p:nvPr/>
        </p:nvSpPr>
        <p:spPr>
          <a:xfrm>
            <a:off x="5003221" y="4359114"/>
            <a:ext cx="6857603" cy="782504"/>
          </a:xfrm>
          <a:prstGeom prst="rect">
            <a:avLst/>
          </a:prstGeom>
        </p:spPr>
        <p:txBody>
          <a:bodyPr anchor="t">
            <a:noAutofit/>
          </a:bodyPr>
          <a:lstStyle>
            <a:lvl1pPr algn="l" defTabSz="914400" rtl="0" eaLnBrk="1" latinLnBrk="0" hangingPunct="1">
              <a:spcBef>
                <a:spcPct val="0"/>
              </a:spcBef>
              <a:buNone/>
              <a:defRPr sz="4600" b="1" kern="1200">
                <a:solidFill>
                  <a:schemeClr val="tx1"/>
                </a:solidFill>
                <a:latin typeface="Arial Nova" panose="020B0504020202020204" pitchFamily="34" charset="0"/>
                <a:ea typeface="+mj-ea"/>
                <a:cs typeface="+mj-cs"/>
              </a:defRPr>
            </a:lvl1pPr>
          </a:lstStyle>
          <a:p>
            <a:pPr>
              <a:lnSpc>
                <a:spcPct val="90000"/>
              </a:lnSpc>
            </a:pPr>
            <a:r>
              <a:rPr lang="en-US" sz="2200" b="0"/>
              <a:t>3. What are the QC requirements of procedure 1?</a:t>
            </a:r>
          </a:p>
        </p:txBody>
      </p:sp>
      <p:sp>
        <p:nvSpPr>
          <p:cNvPr id="23" name="Rectangle: Rounded Corners 22">
            <a:extLst>
              <a:ext uri="{FF2B5EF4-FFF2-40B4-BE49-F238E27FC236}">
                <a16:creationId xmlns:a16="http://schemas.microsoft.com/office/drawing/2014/main" id="{FA5F984E-AD9F-47AA-B3CB-5BB6F485BE88}"/>
              </a:ext>
            </a:extLst>
          </p:cNvPr>
          <p:cNvSpPr/>
          <p:nvPr/>
        </p:nvSpPr>
        <p:spPr>
          <a:xfrm>
            <a:off x="7052995" y="5069221"/>
            <a:ext cx="2494766" cy="510537"/>
          </a:xfrm>
          <a:prstGeom prst="round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sz="2000" b="1">
                <a:latin typeface="Arial Nova" panose="020B0504020202020204" pitchFamily="34" charset="0"/>
              </a:rPr>
              <a:t>Check Answer</a:t>
            </a:r>
          </a:p>
        </p:txBody>
      </p:sp>
      <p:sp>
        <p:nvSpPr>
          <p:cNvPr id="32" name="TextBox 31">
            <a:extLst>
              <a:ext uri="{FF2B5EF4-FFF2-40B4-BE49-F238E27FC236}">
                <a16:creationId xmlns:a16="http://schemas.microsoft.com/office/drawing/2014/main" id="{5EDD1148-6E0D-4AA7-A7DD-417F01DB07AF}"/>
              </a:ext>
            </a:extLst>
          </p:cNvPr>
          <p:cNvSpPr txBox="1"/>
          <p:nvPr/>
        </p:nvSpPr>
        <p:spPr>
          <a:xfrm>
            <a:off x="438962" y="1114051"/>
            <a:ext cx="3756752" cy="5355312"/>
          </a:xfrm>
          <a:prstGeom prst="rect">
            <a:avLst/>
          </a:prstGeom>
          <a:solidFill>
            <a:schemeClr val="bg1"/>
          </a:solidFill>
        </p:spPr>
        <p:txBody>
          <a:bodyPr wrap="square" rtlCol="0">
            <a:spAutoFit/>
          </a:bodyPr>
          <a:lstStyle/>
          <a:p>
            <a:r>
              <a:rPr lang="en-US">
                <a:solidFill>
                  <a:srgbClr val="000000"/>
                </a:solidFill>
                <a:latin typeface="Arial Nova" panose="020B0504020202020204" pitchFamily="34" charset="0"/>
              </a:rPr>
              <a:t>3. At a minimum, each QC program must include written procedures in detail on step-by-step procedures for each of the following:</a:t>
            </a:r>
          </a:p>
          <a:p>
            <a:pPr marL="800100" lvl="1" indent="-342900">
              <a:buFont typeface="Arial" panose="020B0604020202020204" pitchFamily="34" charset="0"/>
              <a:buChar char="•"/>
            </a:pPr>
            <a:r>
              <a:rPr lang="en-US">
                <a:solidFill>
                  <a:srgbClr val="000000"/>
                </a:solidFill>
                <a:latin typeface="Arial Nova" panose="020B0504020202020204" pitchFamily="34" charset="0"/>
              </a:rPr>
              <a:t>Calibration of CEMS.</a:t>
            </a:r>
          </a:p>
          <a:p>
            <a:pPr marL="800100" lvl="1" indent="-342900">
              <a:buFont typeface="Arial" panose="020B0604020202020204" pitchFamily="34" charset="0"/>
              <a:buChar char="•"/>
            </a:pPr>
            <a:r>
              <a:rPr lang="en-US">
                <a:solidFill>
                  <a:srgbClr val="000000"/>
                </a:solidFill>
                <a:latin typeface="Arial Nova" panose="020B0504020202020204" pitchFamily="34" charset="0"/>
              </a:rPr>
              <a:t>CD determination and adjustment of CEMS.</a:t>
            </a:r>
          </a:p>
          <a:p>
            <a:pPr marL="800100" lvl="1" indent="-342900">
              <a:buFont typeface="Arial" panose="020B0604020202020204" pitchFamily="34" charset="0"/>
              <a:buChar char="•"/>
            </a:pPr>
            <a:r>
              <a:rPr lang="en-US">
                <a:solidFill>
                  <a:srgbClr val="000000"/>
                </a:solidFill>
                <a:latin typeface="Arial Nova" panose="020B0504020202020204" pitchFamily="34" charset="0"/>
              </a:rPr>
              <a:t>Preventive maintenance of CEMS (including spare parts inventory).</a:t>
            </a:r>
          </a:p>
          <a:p>
            <a:pPr marL="800100" lvl="1" indent="-342900">
              <a:buFont typeface="Arial" panose="020B0604020202020204" pitchFamily="34" charset="0"/>
              <a:buChar char="•"/>
            </a:pPr>
            <a:r>
              <a:rPr lang="en-US">
                <a:solidFill>
                  <a:srgbClr val="000000"/>
                </a:solidFill>
                <a:latin typeface="Arial Nova" panose="020B0504020202020204" pitchFamily="34" charset="0"/>
              </a:rPr>
              <a:t>Data recording, calculations, and reporting.</a:t>
            </a:r>
          </a:p>
          <a:p>
            <a:pPr marL="800100" lvl="1" indent="-342900">
              <a:buFont typeface="Arial" panose="020B0604020202020204" pitchFamily="34" charset="0"/>
              <a:buChar char="•"/>
            </a:pPr>
            <a:r>
              <a:rPr lang="en-US">
                <a:solidFill>
                  <a:srgbClr val="000000"/>
                </a:solidFill>
                <a:latin typeface="Arial Nova" panose="020B0504020202020204" pitchFamily="34" charset="0"/>
              </a:rPr>
              <a:t>Accuracy audit procedures including sampling and analysis methods.</a:t>
            </a:r>
          </a:p>
          <a:p>
            <a:pPr marL="800100" lvl="1" indent="-342900">
              <a:buFont typeface="Arial" panose="020B0604020202020204" pitchFamily="34" charset="0"/>
              <a:buChar char="•"/>
            </a:pPr>
            <a:r>
              <a:rPr lang="en-US">
                <a:solidFill>
                  <a:srgbClr val="000000"/>
                </a:solidFill>
                <a:latin typeface="Arial Nova" panose="020B0504020202020204" pitchFamily="34" charset="0"/>
              </a:rPr>
              <a:t>Program of corrective action for malfunctioning CEMS.</a:t>
            </a:r>
            <a:endParaRPr lang="en-US" sz="2000">
              <a:latin typeface="Arial Nova" panose="020B0504020202020204" pitchFamily="34" charset="0"/>
            </a:endParaRPr>
          </a:p>
        </p:txBody>
      </p:sp>
      <p:sp>
        <p:nvSpPr>
          <p:cNvPr id="13" name="Slide Number Placeholder 4">
            <a:extLst>
              <a:ext uri="{FF2B5EF4-FFF2-40B4-BE49-F238E27FC236}">
                <a16:creationId xmlns:a16="http://schemas.microsoft.com/office/drawing/2014/main" id="{4EC6F0D6-27A8-49E6-9401-03E2A774BB59}"/>
              </a:ext>
            </a:extLst>
          </p:cNvPr>
          <p:cNvSpPr txBox="1">
            <a:spLocks/>
          </p:cNvSpPr>
          <p:nvPr/>
        </p:nvSpPr>
        <p:spPr>
          <a:xfrm>
            <a:off x="9179694" y="6405885"/>
            <a:ext cx="2743200" cy="365125"/>
          </a:xfrm>
          <a:prstGeom prst="rect">
            <a:avLst/>
          </a:prstGeom>
        </p:spPr>
        <p:txBody>
          <a:bodyPr vert="horz" lIns="91440" tIns="45720" rIns="91440" bIns="45720" rtlCol="0" anchor="ctr">
            <a:normAutofit/>
          </a:bodyPr>
          <a:lstStyle>
            <a:defPPr>
              <a:defRPr lang="en-US"/>
            </a:defPPr>
            <a:lvl1pPr algn="r">
              <a:spcAft>
                <a:spcPts val="600"/>
              </a:spcAft>
              <a:defRPr lang="en-US" sz="1200" smtClean="0">
                <a:solidFill>
                  <a:schemeClr val="tx1">
                    <a:tint val="75000"/>
                  </a:schemeClr>
                </a:solidFill>
                <a:latin typeface="Arial Nova" panose="020B05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F6A1695-EE1A-47E5-B690-CB114231B8B2}" type="slidenum">
              <a:rPr lang="en-US"/>
              <a:pPr/>
              <a:t>58</a:t>
            </a:fld>
            <a:endParaRPr lang="en-US"/>
          </a:p>
        </p:txBody>
      </p:sp>
    </p:spTree>
    <p:custDataLst>
      <p:tags r:id="rId1"/>
    </p:custDataLst>
    <p:extLst>
      <p:ext uri="{BB962C8B-B14F-4D97-AF65-F5344CB8AC3E}">
        <p14:creationId xmlns:p14="http://schemas.microsoft.com/office/powerpoint/2010/main" val="35112926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mph" presetSubtype="1" nodeType="clickEffect">
                                  <p:stCondLst>
                                    <p:cond delay="0"/>
                                  </p:stCondLst>
                                  <p:childTnLst>
                                    <p:set>
                                      <p:cBhvr>
                                        <p:cTn id="6" dur="indefinite"/>
                                        <p:tgtEl>
                                          <p:spTgt spid="21"/>
                                        </p:tgtEl>
                                        <p:attrNameLst>
                                          <p:attrName>fillcolor</p:attrName>
                                        </p:attrNameLst>
                                      </p:cBhvr>
                                      <p:to>
                                        <p:clrVal>
                                          <a:schemeClr val="accent1"/>
                                        </p:clrVal>
                                      </p:to>
                                    </p:set>
                                    <p:set>
                                      <p:cBhvr>
                                        <p:cTn id="7" dur="indefinite"/>
                                        <p:tgtEl>
                                          <p:spTgt spid="21"/>
                                        </p:tgtEl>
                                        <p:attrNameLst>
                                          <p:attrName>fill.type</p:attrName>
                                        </p:attrNameLst>
                                      </p:cBhvr>
                                      <p:to>
                                        <p:strVal val="solid"/>
                                      </p:to>
                                    </p:set>
                                    <p:set>
                                      <p:cBhvr>
                                        <p:cTn id="8" dur="indefinite"/>
                                        <p:tgtEl>
                                          <p:spTgt spid="21"/>
                                        </p:tgtEl>
                                        <p:attrNameLst>
                                          <p:attrName>fill.on</p:attrName>
                                        </p:attrNameLst>
                                      </p:cBhvr>
                                      <p:to>
                                        <p:strVal val="true"/>
                                      </p:to>
                                    </p:set>
                                  </p:childTnLst>
                                </p:cTn>
                              </p:par>
                              <p:par>
                                <p:cTn id="9" presetID="53" presetClass="entr" presetSubtype="16" fill="hold" grpId="0" nodeType="with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p:cTn id="11" dur="500" fill="hold"/>
                                        <p:tgtEl>
                                          <p:spTgt spid="16"/>
                                        </p:tgtEl>
                                        <p:attrNameLst>
                                          <p:attrName>ppt_w</p:attrName>
                                        </p:attrNameLst>
                                      </p:cBhvr>
                                      <p:tavLst>
                                        <p:tav tm="0">
                                          <p:val>
                                            <p:fltVal val="0"/>
                                          </p:val>
                                        </p:tav>
                                        <p:tav tm="100000">
                                          <p:val>
                                            <p:strVal val="#ppt_w"/>
                                          </p:val>
                                        </p:tav>
                                      </p:tavLst>
                                    </p:anim>
                                    <p:anim calcmode="lin" valueType="num">
                                      <p:cBhvr>
                                        <p:cTn id="12" dur="500" fill="hold"/>
                                        <p:tgtEl>
                                          <p:spTgt spid="16"/>
                                        </p:tgtEl>
                                        <p:attrNameLst>
                                          <p:attrName>ppt_h</p:attrName>
                                        </p:attrNameLst>
                                      </p:cBhvr>
                                      <p:tavLst>
                                        <p:tav tm="0">
                                          <p:val>
                                            <p:fltVal val="0"/>
                                          </p:val>
                                        </p:tav>
                                        <p:tav tm="100000">
                                          <p:val>
                                            <p:strVal val="#ppt_h"/>
                                          </p:val>
                                        </p:tav>
                                      </p:tavLst>
                                    </p:anim>
                                    <p:animEffect transition="in" filter="fade">
                                      <p:cBhvr>
                                        <p:cTn id="13" dur="500"/>
                                        <p:tgtEl>
                                          <p:spTgt spid="16"/>
                                        </p:tgtEl>
                                      </p:cBhvr>
                                    </p:animEffect>
                                  </p:childTnLst>
                                  <p:subTnLst>
                                    <p:set>
                                      <p:cBhvr override="childStyle">
                                        <p:cTn dur="1" fill="hold" display="0" masterRel="nextClick" afterEffect="1"/>
                                        <p:tgtEl>
                                          <p:spTgt spid="16"/>
                                        </p:tgtEl>
                                        <p:attrNameLst>
                                          <p:attrName>style.visibility</p:attrName>
                                        </p:attrNameLst>
                                      </p:cBhvr>
                                      <p:to>
                                        <p:strVal val="hidden"/>
                                      </p:to>
                                    </p:set>
                                  </p:subTnLst>
                                </p:cTn>
                              </p:par>
                            </p:childTnLst>
                          </p:cTn>
                        </p:par>
                      </p:childTnLst>
                    </p:cTn>
                  </p:par>
                  <p:par>
                    <p:cTn id="14" fill="hold">
                      <p:stCondLst>
                        <p:cond delay="indefinite"/>
                      </p:stCondLst>
                      <p:childTnLst>
                        <p:par>
                          <p:cTn id="15" fill="hold">
                            <p:stCondLst>
                              <p:cond delay="0"/>
                            </p:stCondLst>
                            <p:childTnLst>
                              <p:par>
                                <p:cTn id="16" presetID="1" presetClass="emph" presetSubtype="1" nodeType="clickEffect">
                                  <p:stCondLst>
                                    <p:cond delay="0"/>
                                  </p:stCondLst>
                                  <p:childTnLst>
                                    <p:set>
                                      <p:cBhvr>
                                        <p:cTn id="17" dur="indefinite"/>
                                        <p:tgtEl>
                                          <p:spTgt spid="22"/>
                                        </p:tgtEl>
                                        <p:attrNameLst>
                                          <p:attrName>fillcolor</p:attrName>
                                        </p:attrNameLst>
                                      </p:cBhvr>
                                      <p:to>
                                        <p:clrVal>
                                          <a:schemeClr val="accent1"/>
                                        </p:clrVal>
                                      </p:to>
                                    </p:set>
                                    <p:set>
                                      <p:cBhvr>
                                        <p:cTn id="18" dur="indefinite"/>
                                        <p:tgtEl>
                                          <p:spTgt spid="22"/>
                                        </p:tgtEl>
                                        <p:attrNameLst>
                                          <p:attrName>fill.type</p:attrName>
                                        </p:attrNameLst>
                                      </p:cBhvr>
                                      <p:to>
                                        <p:strVal val="solid"/>
                                      </p:to>
                                    </p:set>
                                    <p:set>
                                      <p:cBhvr>
                                        <p:cTn id="19" dur="indefinite"/>
                                        <p:tgtEl>
                                          <p:spTgt spid="22"/>
                                        </p:tgtEl>
                                        <p:attrNameLst>
                                          <p:attrName>fill.on</p:attrName>
                                        </p:attrNameLst>
                                      </p:cBhvr>
                                      <p:to>
                                        <p:strVal val="true"/>
                                      </p:to>
                                    </p:set>
                                  </p:childTnLst>
                                </p:cTn>
                              </p:par>
                              <p:par>
                                <p:cTn id="20" presetID="53" presetClass="entr" presetSubtype="16" fill="hold" grpId="0" nodeType="withEffect">
                                  <p:stCondLst>
                                    <p:cond delay="0"/>
                                  </p:stCondLst>
                                  <p:childTnLst>
                                    <p:set>
                                      <p:cBhvr>
                                        <p:cTn id="21" dur="1" fill="hold">
                                          <p:stCondLst>
                                            <p:cond delay="0"/>
                                          </p:stCondLst>
                                        </p:cTn>
                                        <p:tgtEl>
                                          <p:spTgt spid="31"/>
                                        </p:tgtEl>
                                        <p:attrNameLst>
                                          <p:attrName>style.visibility</p:attrName>
                                        </p:attrNameLst>
                                      </p:cBhvr>
                                      <p:to>
                                        <p:strVal val="visible"/>
                                      </p:to>
                                    </p:set>
                                    <p:anim calcmode="lin" valueType="num">
                                      <p:cBhvr>
                                        <p:cTn id="22" dur="500" fill="hold"/>
                                        <p:tgtEl>
                                          <p:spTgt spid="31"/>
                                        </p:tgtEl>
                                        <p:attrNameLst>
                                          <p:attrName>ppt_w</p:attrName>
                                        </p:attrNameLst>
                                      </p:cBhvr>
                                      <p:tavLst>
                                        <p:tav tm="0">
                                          <p:val>
                                            <p:fltVal val="0"/>
                                          </p:val>
                                        </p:tav>
                                        <p:tav tm="100000">
                                          <p:val>
                                            <p:strVal val="#ppt_w"/>
                                          </p:val>
                                        </p:tav>
                                      </p:tavLst>
                                    </p:anim>
                                    <p:anim calcmode="lin" valueType="num">
                                      <p:cBhvr>
                                        <p:cTn id="23" dur="500" fill="hold"/>
                                        <p:tgtEl>
                                          <p:spTgt spid="31"/>
                                        </p:tgtEl>
                                        <p:attrNameLst>
                                          <p:attrName>ppt_h</p:attrName>
                                        </p:attrNameLst>
                                      </p:cBhvr>
                                      <p:tavLst>
                                        <p:tav tm="0">
                                          <p:val>
                                            <p:fltVal val="0"/>
                                          </p:val>
                                        </p:tav>
                                        <p:tav tm="100000">
                                          <p:val>
                                            <p:strVal val="#ppt_h"/>
                                          </p:val>
                                        </p:tav>
                                      </p:tavLst>
                                    </p:anim>
                                    <p:animEffect transition="in" filter="fade">
                                      <p:cBhvr>
                                        <p:cTn id="24" dur="500"/>
                                        <p:tgtEl>
                                          <p:spTgt spid="31"/>
                                        </p:tgtEl>
                                      </p:cBhvr>
                                    </p:animEffect>
                                  </p:childTnLst>
                                  <p:subTnLst>
                                    <p:set>
                                      <p:cBhvr override="childStyle">
                                        <p:cTn dur="1" fill="hold" display="0" masterRel="nextClick" afterEffect="1"/>
                                        <p:tgtEl>
                                          <p:spTgt spid="31"/>
                                        </p:tgtEl>
                                        <p:attrNameLst>
                                          <p:attrName>style.visibility</p:attrName>
                                        </p:attrNameLst>
                                      </p:cBhvr>
                                      <p:to>
                                        <p:strVal val="hidden"/>
                                      </p:to>
                                    </p:set>
                                  </p:subTnLst>
                                </p:cTn>
                              </p:par>
                            </p:childTnLst>
                          </p:cTn>
                        </p:par>
                      </p:childTnLst>
                    </p:cTn>
                  </p:par>
                  <p:par>
                    <p:cTn id="25" fill="hold">
                      <p:stCondLst>
                        <p:cond delay="indefinite"/>
                      </p:stCondLst>
                      <p:childTnLst>
                        <p:par>
                          <p:cTn id="26" fill="hold">
                            <p:stCondLst>
                              <p:cond delay="0"/>
                            </p:stCondLst>
                            <p:childTnLst>
                              <p:par>
                                <p:cTn id="27" presetID="1" presetClass="emph" presetSubtype="1" nodeType="clickEffect">
                                  <p:stCondLst>
                                    <p:cond delay="0"/>
                                  </p:stCondLst>
                                  <p:childTnLst>
                                    <p:set>
                                      <p:cBhvr>
                                        <p:cTn id="28" dur="indefinite"/>
                                        <p:tgtEl>
                                          <p:spTgt spid="23"/>
                                        </p:tgtEl>
                                        <p:attrNameLst>
                                          <p:attrName>fillcolor</p:attrName>
                                        </p:attrNameLst>
                                      </p:cBhvr>
                                      <p:to>
                                        <p:clrVal>
                                          <a:schemeClr val="accent1"/>
                                        </p:clrVal>
                                      </p:to>
                                    </p:set>
                                    <p:set>
                                      <p:cBhvr>
                                        <p:cTn id="29" dur="indefinite"/>
                                        <p:tgtEl>
                                          <p:spTgt spid="23"/>
                                        </p:tgtEl>
                                        <p:attrNameLst>
                                          <p:attrName>fill.type</p:attrName>
                                        </p:attrNameLst>
                                      </p:cBhvr>
                                      <p:to>
                                        <p:strVal val="solid"/>
                                      </p:to>
                                    </p:set>
                                    <p:set>
                                      <p:cBhvr>
                                        <p:cTn id="30" dur="indefinite"/>
                                        <p:tgtEl>
                                          <p:spTgt spid="23"/>
                                        </p:tgtEl>
                                        <p:attrNameLst>
                                          <p:attrName>fill.on</p:attrName>
                                        </p:attrNameLst>
                                      </p:cBhvr>
                                      <p:to>
                                        <p:strVal val="true"/>
                                      </p:to>
                                    </p:set>
                                  </p:childTnLst>
                                </p:cTn>
                              </p:par>
                              <p:par>
                                <p:cTn id="31" presetID="53" presetClass="entr" presetSubtype="16" fill="hold" grpId="0" nodeType="withEffect">
                                  <p:stCondLst>
                                    <p:cond delay="0"/>
                                  </p:stCondLst>
                                  <p:childTnLst>
                                    <p:set>
                                      <p:cBhvr>
                                        <p:cTn id="32" dur="1" fill="hold">
                                          <p:stCondLst>
                                            <p:cond delay="0"/>
                                          </p:stCondLst>
                                        </p:cTn>
                                        <p:tgtEl>
                                          <p:spTgt spid="32"/>
                                        </p:tgtEl>
                                        <p:attrNameLst>
                                          <p:attrName>style.visibility</p:attrName>
                                        </p:attrNameLst>
                                      </p:cBhvr>
                                      <p:to>
                                        <p:strVal val="visible"/>
                                      </p:to>
                                    </p:set>
                                    <p:anim calcmode="lin" valueType="num">
                                      <p:cBhvr>
                                        <p:cTn id="33" dur="500" fill="hold"/>
                                        <p:tgtEl>
                                          <p:spTgt spid="32"/>
                                        </p:tgtEl>
                                        <p:attrNameLst>
                                          <p:attrName>ppt_w</p:attrName>
                                        </p:attrNameLst>
                                      </p:cBhvr>
                                      <p:tavLst>
                                        <p:tav tm="0">
                                          <p:val>
                                            <p:fltVal val="0"/>
                                          </p:val>
                                        </p:tav>
                                        <p:tav tm="100000">
                                          <p:val>
                                            <p:strVal val="#ppt_w"/>
                                          </p:val>
                                        </p:tav>
                                      </p:tavLst>
                                    </p:anim>
                                    <p:anim calcmode="lin" valueType="num">
                                      <p:cBhvr>
                                        <p:cTn id="34" dur="500" fill="hold"/>
                                        <p:tgtEl>
                                          <p:spTgt spid="32"/>
                                        </p:tgtEl>
                                        <p:attrNameLst>
                                          <p:attrName>ppt_h</p:attrName>
                                        </p:attrNameLst>
                                      </p:cBhvr>
                                      <p:tavLst>
                                        <p:tav tm="0">
                                          <p:val>
                                            <p:fltVal val="0"/>
                                          </p:val>
                                        </p:tav>
                                        <p:tav tm="100000">
                                          <p:val>
                                            <p:strVal val="#ppt_h"/>
                                          </p:val>
                                        </p:tav>
                                      </p:tavLst>
                                    </p:anim>
                                    <p:animEffect transition="in" filter="fade">
                                      <p:cBhvr>
                                        <p:cTn id="35"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31" grpId="0" animBg="1"/>
      <p:bldP spid="32" grpId="0" animBg="1"/>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5623B2F6-2999-404A-A36A-A477246C462C}"/>
              </a:ext>
            </a:extLst>
          </p:cNvPr>
          <p:cNvSpPr>
            <a:spLocks noGrp="1"/>
          </p:cNvSpPr>
          <p:nvPr>
            <p:ph type="title"/>
          </p:nvPr>
        </p:nvSpPr>
        <p:spPr>
          <a:xfrm>
            <a:off x="439616" y="2372809"/>
            <a:ext cx="4431322" cy="3047329"/>
          </a:xfrm>
        </p:spPr>
        <p:txBody>
          <a:bodyPr/>
          <a:lstStyle/>
          <a:p>
            <a:r>
              <a:rPr lang="en-US" sz="3600"/>
              <a:t>Performance Specification 3 </a:t>
            </a:r>
            <a:br>
              <a:rPr lang="en-US" sz="3600"/>
            </a:br>
            <a:r>
              <a:rPr lang="en-US" sz="3600"/>
              <a:t>(PS-3)</a:t>
            </a:r>
            <a:br>
              <a:rPr lang="en-US" sz="3600"/>
            </a:br>
            <a:br>
              <a:rPr lang="en-US" sz="3600"/>
            </a:br>
            <a:r>
              <a:rPr lang="en-US" sz="2400"/>
              <a:t>Specifications and Test Procedures for Oxygen (O</a:t>
            </a:r>
            <a:r>
              <a:rPr lang="en-US" sz="2400" baseline="-25000"/>
              <a:t>2</a:t>
            </a:r>
            <a:r>
              <a:rPr lang="en-US" sz="2400"/>
              <a:t>) and Carbon Dioxide (CO</a:t>
            </a:r>
            <a:r>
              <a:rPr lang="en-US" sz="2400" baseline="-25000"/>
              <a:t>2</a:t>
            </a:r>
            <a:r>
              <a:rPr lang="en-US" sz="2400"/>
              <a:t>) </a:t>
            </a:r>
            <a:br>
              <a:rPr lang="en-US" sz="2400"/>
            </a:br>
            <a:r>
              <a:rPr lang="en-US" sz="2400"/>
              <a:t>Continuous Emission Monitoring Systems (CEMS)</a:t>
            </a:r>
            <a:br>
              <a:rPr lang="en-US" sz="2400"/>
            </a:br>
            <a:r>
              <a:rPr lang="en-US" sz="2400"/>
              <a:t> in Stationary Sources</a:t>
            </a:r>
            <a:br>
              <a:rPr lang="en-US" sz="2400"/>
            </a:br>
            <a:br>
              <a:rPr lang="en-US" sz="5400"/>
            </a:br>
            <a:endParaRPr lang="en-US"/>
          </a:p>
        </p:txBody>
      </p:sp>
      <p:sp>
        <p:nvSpPr>
          <p:cNvPr id="7" name="Slide Number Placeholder 4">
            <a:extLst>
              <a:ext uri="{FF2B5EF4-FFF2-40B4-BE49-F238E27FC236}">
                <a16:creationId xmlns:a16="http://schemas.microsoft.com/office/drawing/2014/main" id="{A913D3E5-AD5E-4D6D-85D2-AA2740A84A37}"/>
              </a:ext>
            </a:extLst>
          </p:cNvPr>
          <p:cNvSpPr txBox="1">
            <a:spLocks/>
          </p:cNvSpPr>
          <p:nvPr/>
        </p:nvSpPr>
        <p:spPr>
          <a:xfrm>
            <a:off x="9179694" y="6405885"/>
            <a:ext cx="2743200" cy="365125"/>
          </a:xfrm>
          <a:prstGeom prst="rect">
            <a:avLst/>
          </a:prstGeom>
        </p:spPr>
        <p:txBody>
          <a:bodyPr vert="horz" lIns="91440" tIns="45720" rIns="91440" bIns="45720" rtlCol="0" anchor="ctr">
            <a:normAutofit/>
          </a:bodyPr>
          <a:lstStyle>
            <a:defPPr>
              <a:defRPr lang="en-US"/>
            </a:defPPr>
            <a:lvl1pPr algn="r">
              <a:spcAft>
                <a:spcPts val="600"/>
              </a:spcAft>
              <a:defRPr lang="en-US" sz="1200" smtClean="0">
                <a:solidFill>
                  <a:schemeClr val="tx1">
                    <a:tint val="75000"/>
                  </a:schemeClr>
                </a:solidFill>
                <a:latin typeface="Arial Nova" panose="020B05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F6A1695-EE1A-47E5-B690-CB114231B8B2}" type="slidenum">
              <a:rPr lang="en-US"/>
              <a:pPr/>
              <a:t>59</a:t>
            </a:fld>
            <a:endParaRPr lang="en-US"/>
          </a:p>
        </p:txBody>
      </p:sp>
      <p:pic>
        <p:nvPicPr>
          <p:cNvPr id="8" name="Picture 7" descr="A smoke stack">
            <a:extLst>
              <a:ext uri="{FF2B5EF4-FFF2-40B4-BE49-F238E27FC236}">
                <a16:creationId xmlns:a16="http://schemas.microsoft.com/office/drawing/2014/main" id="{8BA3627C-092D-4989-ACC7-5F25A2FFFF0B}"/>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5400000">
            <a:off x="5536207" y="1143767"/>
            <a:ext cx="5533225" cy="4149919"/>
          </a:xfrm>
          <a:prstGeom prst="rect">
            <a:avLst/>
          </a:prstGeom>
        </p:spPr>
      </p:pic>
    </p:spTree>
    <p:custDataLst>
      <p:tags r:id="rId1"/>
    </p:custDataLst>
    <p:extLst>
      <p:ext uri="{BB962C8B-B14F-4D97-AF65-F5344CB8AC3E}">
        <p14:creationId xmlns:p14="http://schemas.microsoft.com/office/powerpoint/2010/main" val="37038186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900B28-9E70-4A04-9871-B41DBE22DE12}"/>
              </a:ext>
            </a:extLst>
          </p:cNvPr>
          <p:cNvSpPr>
            <a:spLocks noGrp="1"/>
          </p:cNvSpPr>
          <p:nvPr>
            <p:ph type="title"/>
          </p:nvPr>
        </p:nvSpPr>
        <p:spPr>
          <a:xfrm>
            <a:off x="269107" y="276088"/>
            <a:ext cx="11656194" cy="753642"/>
          </a:xfrm>
          <a:prstGeom prst="rect">
            <a:avLst/>
          </a:prstGeom>
        </p:spPr>
        <p:txBody>
          <a:bodyPr anchor="t">
            <a:noAutofit/>
          </a:bodyPr>
          <a:lstStyle/>
          <a:p>
            <a:pPr>
              <a:lnSpc>
                <a:spcPct val="90000"/>
              </a:lnSpc>
            </a:pPr>
            <a:r>
              <a:rPr lang="en-US" sz="3500"/>
              <a:t>Introduction to Quality Control and Quality Assurance</a:t>
            </a:r>
          </a:p>
        </p:txBody>
      </p:sp>
      <p:sp>
        <p:nvSpPr>
          <p:cNvPr id="3" name="Rectangle: Rounded Corners 2">
            <a:extLst>
              <a:ext uri="{FF2B5EF4-FFF2-40B4-BE49-F238E27FC236}">
                <a16:creationId xmlns:a16="http://schemas.microsoft.com/office/drawing/2014/main" id="{29ACCE7F-1BAB-40D1-ACFA-4D4E436DA17D}"/>
              </a:ext>
            </a:extLst>
          </p:cNvPr>
          <p:cNvSpPr/>
          <p:nvPr/>
        </p:nvSpPr>
        <p:spPr>
          <a:xfrm>
            <a:off x="384925" y="1547309"/>
            <a:ext cx="11422150" cy="753642"/>
          </a:xfrm>
          <a:prstGeom prst="roundRect">
            <a:avLst/>
          </a:prstGeom>
          <a:solidFill>
            <a:schemeClr val="accent2"/>
          </a:solidFill>
          <a:ln>
            <a:noFill/>
          </a:ln>
        </p:spPr>
        <p:style>
          <a:lnRef idx="1">
            <a:schemeClr val="accent1"/>
          </a:lnRef>
          <a:fillRef idx="2">
            <a:schemeClr val="accent1"/>
          </a:fillRef>
          <a:effectRef idx="1">
            <a:schemeClr val="accent1"/>
          </a:effectRef>
          <a:fontRef idx="minor">
            <a:schemeClr val="dk1"/>
          </a:fontRef>
        </p:style>
        <p:txBody>
          <a:bodyPr rtlCol="0" anchor="ctr"/>
          <a:lstStyle/>
          <a:p>
            <a:pPr lvl="0"/>
            <a:r>
              <a:rPr lang="en-US" sz="3200" b="1">
                <a:solidFill>
                  <a:schemeClr val="bg1"/>
                </a:solidFill>
                <a:latin typeface="Arial Nova" panose="020B0504020202020204" pitchFamily="34" charset="0"/>
              </a:rPr>
              <a:t>1. Quality Control</a:t>
            </a:r>
          </a:p>
        </p:txBody>
      </p:sp>
      <p:sp>
        <p:nvSpPr>
          <p:cNvPr id="9" name="Rectangle 8">
            <a:extLst>
              <a:ext uri="{FF2B5EF4-FFF2-40B4-BE49-F238E27FC236}">
                <a16:creationId xmlns:a16="http://schemas.microsoft.com/office/drawing/2014/main" id="{4BC84D91-93A4-4781-9371-13C33868A58A}"/>
              </a:ext>
            </a:extLst>
          </p:cNvPr>
          <p:cNvSpPr/>
          <p:nvPr/>
        </p:nvSpPr>
        <p:spPr>
          <a:xfrm>
            <a:off x="384925" y="2361148"/>
            <a:ext cx="11653788" cy="894638"/>
          </a:xfrm>
          <a:prstGeom prst="rect">
            <a:avLst/>
          </a:prstGeom>
        </p:spPr>
        <p:txBody>
          <a:bodyPr/>
          <a:lstStyle/>
          <a:p>
            <a:pPr marL="342900" indent="-342900">
              <a:buFont typeface="Arial" panose="020B0604020202020204" pitchFamily="34" charset="0"/>
              <a:buChar char="•"/>
            </a:pPr>
            <a:r>
              <a:rPr lang="en-US" sz="2200">
                <a:solidFill>
                  <a:srgbClr val="000000"/>
                </a:solidFill>
                <a:latin typeface="Arial Nova" panose="020B0504020202020204" pitchFamily="34" charset="0"/>
              </a:rPr>
              <a:t>Quality control (QC) is the procedures, policies, and corrective actions necessary to ensure product quality. </a:t>
            </a:r>
          </a:p>
          <a:p>
            <a:pPr marL="342900" indent="-342900">
              <a:buFont typeface="Arial" panose="020B0604020202020204" pitchFamily="34" charset="0"/>
              <a:buChar char="•"/>
            </a:pPr>
            <a:endParaRPr lang="en-US" sz="2200">
              <a:latin typeface="Arial Nova" panose="020B0504020202020204" pitchFamily="34" charset="0"/>
            </a:endParaRPr>
          </a:p>
        </p:txBody>
      </p:sp>
      <p:sp>
        <p:nvSpPr>
          <p:cNvPr id="8" name="Rectangle: Rounded Corners 7">
            <a:extLst>
              <a:ext uri="{FF2B5EF4-FFF2-40B4-BE49-F238E27FC236}">
                <a16:creationId xmlns:a16="http://schemas.microsoft.com/office/drawing/2014/main" id="{F6289D5D-4A92-4A4D-A28B-49652B8A49C0}"/>
              </a:ext>
            </a:extLst>
          </p:cNvPr>
          <p:cNvSpPr/>
          <p:nvPr/>
        </p:nvSpPr>
        <p:spPr>
          <a:xfrm>
            <a:off x="384924" y="3389259"/>
            <a:ext cx="11422151" cy="753642"/>
          </a:xfrm>
          <a:prstGeom prst="roundRect">
            <a:avLst/>
          </a:prstGeom>
          <a:solidFill>
            <a:schemeClr val="accent2"/>
          </a:solidFill>
          <a:ln>
            <a:noFill/>
          </a:ln>
        </p:spPr>
        <p:style>
          <a:lnRef idx="1">
            <a:schemeClr val="accent1"/>
          </a:lnRef>
          <a:fillRef idx="2">
            <a:schemeClr val="accent1"/>
          </a:fillRef>
          <a:effectRef idx="1">
            <a:schemeClr val="accent1"/>
          </a:effectRef>
          <a:fontRef idx="minor">
            <a:schemeClr val="dk1"/>
          </a:fontRef>
        </p:style>
        <p:txBody>
          <a:bodyPr rtlCol="0" anchor="ctr"/>
          <a:lstStyle/>
          <a:p>
            <a:r>
              <a:rPr lang="en-US" sz="3200" b="1">
                <a:solidFill>
                  <a:schemeClr val="bg1"/>
                </a:solidFill>
                <a:latin typeface="Arial Nova" panose="020B0504020202020204" pitchFamily="34" charset="0"/>
              </a:rPr>
              <a:t>2. Quality Assurance</a:t>
            </a:r>
          </a:p>
        </p:txBody>
      </p:sp>
      <p:sp>
        <p:nvSpPr>
          <p:cNvPr id="10" name="Rectangle 9">
            <a:extLst>
              <a:ext uri="{FF2B5EF4-FFF2-40B4-BE49-F238E27FC236}">
                <a16:creationId xmlns:a16="http://schemas.microsoft.com/office/drawing/2014/main" id="{B8EC2537-0C61-4146-829E-CDC57F8D90BC}"/>
              </a:ext>
            </a:extLst>
          </p:cNvPr>
          <p:cNvSpPr/>
          <p:nvPr/>
        </p:nvSpPr>
        <p:spPr>
          <a:xfrm>
            <a:off x="384925" y="4240027"/>
            <a:ext cx="11653788" cy="894637"/>
          </a:xfrm>
          <a:prstGeom prst="rect">
            <a:avLst/>
          </a:prstGeom>
        </p:spPr>
        <p:txBody>
          <a:bodyPr/>
          <a:lstStyle/>
          <a:p>
            <a:pPr marL="342900" indent="-342900">
              <a:buFont typeface="Arial" panose="020B0604020202020204" pitchFamily="34" charset="0"/>
              <a:buChar char="•"/>
            </a:pPr>
            <a:r>
              <a:rPr lang="en-US" sz="2200">
                <a:solidFill>
                  <a:srgbClr val="000000"/>
                </a:solidFill>
                <a:latin typeface="Arial Nova" panose="020B0504020202020204" pitchFamily="34" charset="0"/>
              </a:rPr>
              <a:t>Quality assurance (QA) procedures are used to evaluate the effectiveness of QC and the quality of data produced by any CMS that are used for determining compliance with the emission standards on a continuous basis as specified in the applicable regulation.</a:t>
            </a:r>
          </a:p>
          <a:p>
            <a:pPr marL="342900" indent="-342900">
              <a:buFont typeface="Arial" panose="020B0604020202020204" pitchFamily="34" charset="0"/>
              <a:buChar char="•"/>
            </a:pPr>
            <a:r>
              <a:rPr lang="en-US" sz="2200">
                <a:solidFill>
                  <a:srgbClr val="000000"/>
                </a:solidFill>
                <a:latin typeface="Arial Nova" panose="020B0504020202020204" pitchFamily="34" charset="0"/>
              </a:rPr>
              <a:t>These procedures are pollutant-specific and published in Appendix F of 40 CFR 60.</a:t>
            </a:r>
          </a:p>
          <a:p>
            <a:pPr marL="342900" indent="-342900">
              <a:buFont typeface="Arial" panose="020B0604020202020204" pitchFamily="34" charset="0"/>
              <a:buChar char="•"/>
            </a:pPr>
            <a:endParaRPr lang="en-US" sz="2200">
              <a:latin typeface="Arial Nova" panose="020B0504020202020204" pitchFamily="34" charset="0"/>
            </a:endParaRPr>
          </a:p>
        </p:txBody>
      </p:sp>
      <p:sp>
        <p:nvSpPr>
          <p:cNvPr id="5" name="Slide Number Placeholder 4">
            <a:extLst>
              <a:ext uri="{FF2B5EF4-FFF2-40B4-BE49-F238E27FC236}">
                <a16:creationId xmlns:a16="http://schemas.microsoft.com/office/drawing/2014/main" id="{F3A466FE-6EF4-4910-8432-344A8669033E}"/>
              </a:ext>
            </a:extLst>
          </p:cNvPr>
          <p:cNvSpPr>
            <a:spLocks noGrp="1"/>
          </p:cNvSpPr>
          <p:nvPr>
            <p:ph type="sldNum" sz="quarter" idx="4"/>
          </p:nvPr>
        </p:nvSpPr>
        <p:spPr>
          <a:xfrm>
            <a:off x="9179694" y="6405885"/>
            <a:ext cx="2743200" cy="365125"/>
          </a:xfrm>
          <a:prstGeom prst="rect">
            <a:avLst/>
          </a:prstGeom>
        </p:spPr>
        <p:txBody>
          <a:bodyPr vert="horz" lIns="91440" tIns="45720" rIns="91440" bIns="45720" rtlCol="0" anchor="ctr">
            <a:normAutofit/>
          </a:bodyPr>
          <a:lstStyle/>
          <a:p>
            <a:pPr>
              <a:spcAft>
                <a:spcPts val="600"/>
              </a:spcAft>
            </a:pPr>
            <a:fld id="{9F6A1695-EE1A-47E5-B690-CB114231B8B2}" type="slidenum">
              <a:rPr lang="en-US">
                <a:latin typeface="Arial Nova" panose="020B0504020202020204" pitchFamily="34" charset="0"/>
              </a:rPr>
              <a:pPr>
                <a:spcAft>
                  <a:spcPts val="600"/>
                </a:spcAft>
              </a:pPr>
              <a:t>6</a:t>
            </a:fld>
            <a:endParaRPr lang="en-US">
              <a:latin typeface="Arial Nova" panose="020B0504020202020204" pitchFamily="34" charset="0"/>
            </a:endParaRPr>
          </a:p>
        </p:txBody>
      </p:sp>
    </p:spTree>
    <p:custDataLst>
      <p:tags r:id="rId1"/>
    </p:custDataLst>
    <p:extLst>
      <p:ext uri="{BB962C8B-B14F-4D97-AF65-F5344CB8AC3E}">
        <p14:creationId xmlns:p14="http://schemas.microsoft.com/office/powerpoint/2010/main" val="1503064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14904C51-261D-44E8-9F0C-7FA8BE7BAD5D}"/>
              </a:ext>
            </a:extLst>
          </p:cNvPr>
          <p:cNvSpPr>
            <a:spLocks noGrp="1"/>
          </p:cNvSpPr>
          <p:nvPr>
            <p:ph type="title"/>
          </p:nvPr>
        </p:nvSpPr>
        <p:spPr>
          <a:xfrm>
            <a:off x="269107" y="276088"/>
            <a:ext cx="11656194" cy="753642"/>
          </a:xfrm>
        </p:spPr>
        <p:txBody>
          <a:bodyPr anchor="t">
            <a:normAutofit/>
          </a:bodyPr>
          <a:lstStyle/>
          <a:p>
            <a:pPr>
              <a:lnSpc>
                <a:spcPct val="90000"/>
              </a:lnSpc>
            </a:pPr>
            <a:r>
              <a:rPr lang="en-US"/>
              <a:t>Overview of PS-3</a:t>
            </a:r>
          </a:p>
        </p:txBody>
      </p:sp>
      <p:pic>
        <p:nvPicPr>
          <p:cNvPr id="6" name="Picture 5" descr="Evaluating acceptability of O2 and CO2 CEMS at the time of installation or soon after and whenever specified in an applicable subpart of the regulations; Most aspects of this PS are the same as PS-2, with the exception of CD performance criteria and RA performance criteria. ">
            <a:extLst>
              <a:ext uri="{FF2B5EF4-FFF2-40B4-BE49-F238E27FC236}">
                <a16:creationId xmlns:a16="http://schemas.microsoft.com/office/drawing/2014/main" id="{7D803179-E0F7-4475-9355-07B9BE616ED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69106" y="1569125"/>
            <a:ext cx="11653788" cy="4486708"/>
          </a:xfrm>
          <a:prstGeom prst="rect">
            <a:avLst/>
          </a:prstGeom>
          <a:noFill/>
        </p:spPr>
      </p:pic>
      <p:sp>
        <p:nvSpPr>
          <p:cNvPr id="4" name="Slide Number Placeholder 3">
            <a:extLst>
              <a:ext uri="{FF2B5EF4-FFF2-40B4-BE49-F238E27FC236}">
                <a16:creationId xmlns:a16="http://schemas.microsoft.com/office/drawing/2014/main" id="{1081210C-C682-4C2F-A014-8FE252C3B5CB}"/>
              </a:ext>
            </a:extLst>
          </p:cNvPr>
          <p:cNvSpPr>
            <a:spLocks noGrp="1"/>
          </p:cNvSpPr>
          <p:nvPr>
            <p:ph type="sldNum" sz="quarter" idx="4"/>
          </p:nvPr>
        </p:nvSpPr>
        <p:spPr>
          <a:xfrm>
            <a:off x="9179694" y="6405885"/>
            <a:ext cx="2743200" cy="365125"/>
          </a:xfrm>
        </p:spPr>
        <p:txBody>
          <a:bodyPr anchor="ctr">
            <a:normAutofit/>
          </a:bodyPr>
          <a:lstStyle/>
          <a:p>
            <a:pPr>
              <a:spcAft>
                <a:spcPts val="600"/>
              </a:spcAft>
            </a:pPr>
            <a:fld id="{9F6A1695-EE1A-47E5-B690-CB114231B8B2}" type="slidenum">
              <a:rPr lang="en-US" smtClean="0"/>
              <a:pPr>
                <a:spcAft>
                  <a:spcPts val="600"/>
                </a:spcAft>
              </a:pPr>
              <a:t>60</a:t>
            </a:fld>
            <a:endParaRPr lang="en-US"/>
          </a:p>
        </p:txBody>
      </p:sp>
    </p:spTree>
    <p:custDataLst>
      <p:tags r:id="rId1"/>
    </p:custDataLst>
    <p:extLst>
      <p:ext uri="{BB962C8B-B14F-4D97-AF65-F5344CB8AC3E}">
        <p14:creationId xmlns:p14="http://schemas.microsoft.com/office/powerpoint/2010/main" val="30318467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B64534-A437-4622-9FCF-893FB3172E24}"/>
              </a:ext>
            </a:extLst>
          </p:cNvPr>
          <p:cNvSpPr>
            <a:spLocks noGrp="1"/>
          </p:cNvSpPr>
          <p:nvPr>
            <p:ph type="title"/>
          </p:nvPr>
        </p:nvSpPr>
        <p:spPr>
          <a:xfrm>
            <a:off x="269107" y="276088"/>
            <a:ext cx="11656194" cy="753642"/>
          </a:xfrm>
        </p:spPr>
        <p:txBody>
          <a:bodyPr anchor="t">
            <a:normAutofit/>
          </a:bodyPr>
          <a:lstStyle/>
          <a:p>
            <a:pPr>
              <a:lnSpc>
                <a:spcPct val="90000"/>
              </a:lnSpc>
            </a:pPr>
            <a:r>
              <a:rPr lang="en-US" sz="2500"/>
              <a:t>Calibration Drift and Relative Accuracy Performance Criteria – PS-3</a:t>
            </a:r>
          </a:p>
        </p:txBody>
      </p:sp>
      <p:pic>
        <p:nvPicPr>
          <p:cNvPr id="8" name="Picture 7" descr="Calibration Drift Performance Criteria &lt;0.5% O2 or CO2 from the reference value, or the CEMS is considered OOC; Relative Accuracy Performance Criteria&lt;20% of the mean value of the RM data; or the difference between the RM and plant CEM is less than or equal to 1.0% O2 (or CO2). If one of these criteria is not met for the RATA, the CEMS is considered OOC.">
            <a:extLst>
              <a:ext uri="{FF2B5EF4-FFF2-40B4-BE49-F238E27FC236}">
                <a16:creationId xmlns:a16="http://schemas.microsoft.com/office/drawing/2014/main" id="{3F6DF8FE-21C0-41E4-88C6-DC9FDCFFAAB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90517" y="1438276"/>
            <a:ext cx="10610965" cy="4748407"/>
          </a:xfrm>
          <a:prstGeom prst="rect">
            <a:avLst/>
          </a:prstGeom>
          <a:noFill/>
        </p:spPr>
      </p:pic>
      <p:sp>
        <p:nvSpPr>
          <p:cNvPr id="4" name="Slide Number Placeholder 3">
            <a:extLst>
              <a:ext uri="{FF2B5EF4-FFF2-40B4-BE49-F238E27FC236}">
                <a16:creationId xmlns:a16="http://schemas.microsoft.com/office/drawing/2014/main" id="{6F6CA6C0-FB6F-46B3-8A71-79E489230895}"/>
              </a:ext>
            </a:extLst>
          </p:cNvPr>
          <p:cNvSpPr>
            <a:spLocks noGrp="1"/>
          </p:cNvSpPr>
          <p:nvPr>
            <p:ph type="sldNum" sz="quarter" idx="4"/>
          </p:nvPr>
        </p:nvSpPr>
        <p:spPr>
          <a:xfrm>
            <a:off x="9179694" y="6405885"/>
            <a:ext cx="2743200" cy="365125"/>
          </a:xfrm>
        </p:spPr>
        <p:txBody>
          <a:bodyPr anchor="ctr">
            <a:normAutofit/>
          </a:bodyPr>
          <a:lstStyle/>
          <a:p>
            <a:pPr>
              <a:spcAft>
                <a:spcPts val="600"/>
              </a:spcAft>
            </a:pPr>
            <a:fld id="{9F6A1695-EE1A-47E5-B690-CB114231B8B2}" type="slidenum">
              <a:rPr lang="en-US" smtClean="0"/>
              <a:pPr>
                <a:spcAft>
                  <a:spcPts val="600"/>
                </a:spcAft>
              </a:pPr>
              <a:t>61</a:t>
            </a:fld>
            <a:endParaRPr lang="en-US"/>
          </a:p>
        </p:txBody>
      </p:sp>
    </p:spTree>
    <p:custDataLst>
      <p:tags r:id="rId1"/>
    </p:custDataLst>
    <p:extLst>
      <p:ext uri="{BB962C8B-B14F-4D97-AF65-F5344CB8AC3E}">
        <p14:creationId xmlns:p14="http://schemas.microsoft.com/office/powerpoint/2010/main" val="6424003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9FFA66-9E14-4749-95C6-A38DC4C5F243}"/>
              </a:ext>
            </a:extLst>
          </p:cNvPr>
          <p:cNvSpPr>
            <a:spLocks noGrp="1"/>
          </p:cNvSpPr>
          <p:nvPr>
            <p:ph type="title"/>
          </p:nvPr>
        </p:nvSpPr>
        <p:spPr>
          <a:xfrm>
            <a:off x="269107" y="276088"/>
            <a:ext cx="11656194" cy="753642"/>
          </a:xfrm>
        </p:spPr>
        <p:txBody>
          <a:bodyPr vert="horz" lIns="91440" tIns="45720" rIns="91440" bIns="45720" rtlCol="0" anchor="t">
            <a:normAutofit/>
          </a:bodyPr>
          <a:lstStyle/>
          <a:p>
            <a:pPr>
              <a:lnSpc>
                <a:spcPct val="90000"/>
              </a:lnSpc>
            </a:pPr>
            <a:r>
              <a:rPr lang="en-US"/>
              <a:t>Quality Assurance Procedure 1</a:t>
            </a:r>
          </a:p>
        </p:txBody>
      </p:sp>
      <p:pic>
        <p:nvPicPr>
          <p:cNvPr id="7" name="Picture 6" descr="A code of federal regulation or CFR binder">
            <a:extLst>
              <a:ext uri="{FF2B5EF4-FFF2-40B4-BE49-F238E27FC236}">
                <a16:creationId xmlns:a16="http://schemas.microsoft.com/office/drawing/2014/main" id="{F8674660-19A3-4A53-9BB0-E952DF6AF800}"/>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19477" r="717"/>
          <a:stretch/>
        </p:blipFill>
        <p:spPr>
          <a:xfrm>
            <a:off x="269107" y="1556281"/>
            <a:ext cx="5524500" cy="4620682"/>
          </a:xfrm>
          <a:prstGeom prst="rect">
            <a:avLst/>
          </a:prstGeom>
          <a:noFill/>
        </p:spPr>
      </p:pic>
      <p:sp>
        <p:nvSpPr>
          <p:cNvPr id="5" name="Content Placeholder 9">
            <a:extLst>
              <a:ext uri="{FF2B5EF4-FFF2-40B4-BE49-F238E27FC236}">
                <a16:creationId xmlns:a16="http://schemas.microsoft.com/office/drawing/2014/main" id="{D664E319-D2CD-443F-A313-4C6AD84832C1}"/>
              </a:ext>
            </a:extLst>
          </p:cNvPr>
          <p:cNvSpPr txBox="1">
            <a:spLocks/>
          </p:cNvSpPr>
          <p:nvPr/>
        </p:nvSpPr>
        <p:spPr>
          <a:xfrm>
            <a:off x="6179320" y="1556281"/>
            <a:ext cx="5524500" cy="4620682"/>
          </a:xfrm>
          <a:prstGeom prst="rect">
            <a:avLst/>
          </a:prstGeom>
        </p:spPr>
        <p:txBody>
          <a:bodyPr vert="horz" lIns="91440" tIns="45720" rIns="91440" bIns="45720" rtlCol="0">
            <a:normAutofit/>
          </a:bodyPr>
          <a:lstStyle>
            <a:lvl1pPr marL="210312" indent="-210312" algn="l" defTabSz="914400" rtl="0" eaLnBrk="1" latinLnBrk="0" hangingPunct="1">
              <a:lnSpc>
                <a:spcPct val="90000"/>
              </a:lnSpc>
              <a:spcBef>
                <a:spcPts val="1100"/>
              </a:spcBef>
              <a:buFont typeface="Arial" panose="020B0604020202020204" pitchFamily="34" charset="0"/>
              <a:buChar char="•"/>
              <a:defRPr sz="2200" kern="1200">
                <a:solidFill>
                  <a:schemeClr val="tx1"/>
                </a:solidFill>
                <a:latin typeface="Arial Nova" panose="020B0504020202020204" pitchFamily="34" charset="0"/>
                <a:ea typeface="+mn-ea"/>
                <a:cs typeface="+mn-cs"/>
              </a:defRPr>
            </a:lvl1pPr>
            <a:lvl2pPr marL="438912" indent="-155448" algn="l" defTabSz="914400" rtl="0" eaLnBrk="1" latinLnBrk="0" hangingPunct="1">
              <a:lnSpc>
                <a:spcPct val="90000"/>
              </a:lnSpc>
              <a:spcBef>
                <a:spcPts val="400"/>
              </a:spcBef>
              <a:buFont typeface="Arial" panose="020B0604020202020204" pitchFamily="34" charset="0"/>
              <a:buChar char="•"/>
              <a:defRPr sz="2200" kern="1200">
                <a:solidFill>
                  <a:schemeClr val="tx1"/>
                </a:solidFill>
                <a:latin typeface="Arial Nova" panose="020B0504020202020204" pitchFamily="34" charset="0"/>
                <a:ea typeface="+mn-ea"/>
                <a:cs typeface="+mn-cs"/>
              </a:defRPr>
            </a:lvl2pPr>
            <a:lvl3pPr marL="676656" indent="-155448" algn="l" defTabSz="914400" rtl="0" eaLnBrk="1" latinLnBrk="0" hangingPunct="1">
              <a:lnSpc>
                <a:spcPct val="90000"/>
              </a:lnSpc>
              <a:spcBef>
                <a:spcPts val="400"/>
              </a:spcBef>
              <a:buFont typeface="Arial" panose="020B0604020202020204" pitchFamily="34" charset="0"/>
              <a:buChar char="•"/>
              <a:defRPr sz="2200" kern="1200">
                <a:solidFill>
                  <a:schemeClr val="tx1"/>
                </a:solidFill>
                <a:latin typeface="Arial Nova" panose="020B0504020202020204" pitchFamily="34" charset="0"/>
                <a:ea typeface="+mn-ea"/>
                <a:cs typeface="+mn-cs"/>
              </a:defRPr>
            </a:lvl3pPr>
            <a:lvl4pPr marL="905256" indent="-155448" algn="l" defTabSz="914400" rtl="0" eaLnBrk="1" latinLnBrk="0" hangingPunct="1">
              <a:lnSpc>
                <a:spcPct val="90000"/>
              </a:lnSpc>
              <a:spcBef>
                <a:spcPts val="400"/>
              </a:spcBef>
              <a:buFont typeface="Arial" panose="020B0604020202020204" pitchFamily="34" charset="0"/>
              <a:buChar char="•"/>
              <a:defRPr sz="2200" kern="1200">
                <a:solidFill>
                  <a:schemeClr val="tx1"/>
                </a:solidFill>
                <a:latin typeface="Arial Nova" panose="020B0504020202020204" pitchFamily="34" charset="0"/>
                <a:ea typeface="+mn-ea"/>
                <a:cs typeface="+mn-cs"/>
              </a:defRPr>
            </a:lvl4pPr>
            <a:lvl5pPr marL="1133856" indent="-155448" algn="l" defTabSz="914400" rtl="0" eaLnBrk="1" latinLnBrk="0" hangingPunct="1">
              <a:lnSpc>
                <a:spcPct val="90000"/>
              </a:lnSpc>
              <a:spcBef>
                <a:spcPts val="400"/>
              </a:spcBef>
              <a:buFont typeface="Arial" panose="020B0604020202020204" pitchFamily="34" charset="0"/>
              <a:buChar char="•"/>
              <a:defRPr sz="2200" kern="1200">
                <a:solidFill>
                  <a:schemeClr val="tx1"/>
                </a:solidFill>
                <a:latin typeface="Arial Nova" panose="020B0504020202020204" pitchFamily="34" charset="0"/>
                <a:ea typeface="+mn-ea"/>
                <a:cs typeface="+mn-cs"/>
              </a:defRPr>
            </a:lvl5pPr>
            <a:lvl6pPr marL="1362456" indent="-155448" algn="l" defTabSz="914400" rtl="0" eaLnBrk="1" latinLnBrk="0" hangingPunct="1">
              <a:lnSpc>
                <a:spcPct val="90000"/>
              </a:lnSpc>
              <a:spcBef>
                <a:spcPts val="400"/>
              </a:spcBef>
              <a:buFont typeface="Arial" panose="020B0604020202020204" pitchFamily="34" charset="0"/>
              <a:buChar char="•"/>
              <a:defRPr sz="1600" kern="1200">
                <a:solidFill>
                  <a:schemeClr val="tx1"/>
                </a:solidFill>
                <a:latin typeface="+mn-lt"/>
                <a:ea typeface="+mn-ea"/>
                <a:cs typeface="+mn-cs"/>
              </a:defRPr>
            </a:lvl6pPr>
            <a:lvl7pPr marL="1591056" indent="-155448" algn="l" defTabSz="914400" rtl="0" eaLnBrk="1" latinLnBrk="0" hangingPunct="1">
              <a:lnSpc>
                <a:spcPct val="90000"/>
              </a:lnSpc>
              <a:spcBef>
                <a:spcPts val="400"/>
              </a:spcBef>
              <a:buFont typeface="Arial" panose="020B0604020202020204" pitchFamily="34" charset="0"/>
              <a:buChar char="•"/>
              <a:defRPr sz="1600" kern="1200">
                <a:solidFill>
                  <a:schemeClr val="tx1"/>
                </a:solidFill>
                <a:latin typeface="+mn-lt"/>
                <a:ea typeface="+mn-ea"/>
                <a:cs typeface="+mn-cs"/>
              </a:defRPr>
            </a:lvl7pPr>
            <a:lvl8pPr marL="1819656" indent="-155448" algn="l" defTabSz="914400" rtl="0" eaLnBrk="1" latinLnBrk="0" hangingPunct="1">
              <a:lnSpc>
                <a:spcPct val="90000"/>
              </a:lnSpc>
              <a:spcBef>
                <a:spcPts val="400"/>
              </a:spcBef>
              <a:buFont typeface="Arial" panose="020B0604020202020204" pitchFamily="34" charset="0"/>
              <a:buChar char="•"/>
              <a:defRPr sz="1600" kern="1200">
                <a:solidFill>
                  <a:schemeClr val="tx1"/>
                </a:solidFill>
                <a:latin typeface="+mn-lt"/>
                <a:ea typeface="+mn-ea"/>
                <a:cs typeface="+mn-cs"/>
              </a:defRPr>
            </a:lvl8pPr>
            <a:lvl9pPr marL="2048256" indent="-155448" algn="l" defTabSz="914400" rtl="0" eaLnBrk="1" latinLnBrk="0" hangingPunct="1">
              <a:lnSpc>
                <a:spcPct val="90000"/>
              </a:lnSpc>
              <a:spcBef>
                <a:spcPts val="400"/>
              </a:spcBef>
              <a:buFont typeface="Arial" panose="020B0604020202020204" pitchFamily="34" charset="0"/>
              <a:buChar char="•"/>
              <a:defRPr sz="1600" kern="1200">
                <a:solidFill>
                  <a:schemeClr val="tx1"/>
                </a:solidFill>
                <a:latin typeface="+mn-lt"/>
                <a:ea typeface="+mn-ea"/>
                <a:cs typeface="+mn-cs"/>
              </a:defRPr>
            </a:lvl9pPr>
          </a:lstStyle>
          <a:p>
            <a:pPr marL="342900" indent="-342900"/>
            <a:r>
              <a:rPr lang="en-US"/>
              <a:t>PS-2, 3, and 4 use QA procedure 1.</a:t>
            </a:r>
          </a:p>
          <a:p>
            <a:pPr marL="342900" indent="-342900"/>
            <a:r>
              <a:rPr lang="en-US"/>
              <a:t>For more information, review slides under PS-2.</a:t>
            </a:r>
          </a:p>
          <a:p>
            <a:pPr marL="342900" indent="-342900"/>
            <a:endParaRPr lang="en-US"/>
          </a:p>
          <a:p>
            <a:endParaRPr lang="en-US"/>
          </a:p>
          <a:p>
            <a:endParaRPr lang="en-US"/>
          </a:p>
          <a:p>
            <a:endParaRPr lang="en-US"/>
          </a:p>
          <a:p>
            <a:pPr marL="342900" indent="-342900"/>
            <a:endParaRPr lang="en-US"/>
          </a:p>
          <a:p>
            <a:endParaRPr lang="en-US"/>
          </a:p>
          <a:p>
            <a:endParaRPr lang="en-US"/>
          </a:p>
          <a:p>
            <a:pPr>
              <a:buClr>
                <a:schemeClr val="accent2">
                  <a:lumMod val="75000"/>
                </a:schemeClr>
              </a:buClr>
            </a:pPr>
            <a:endParaRPr lang="en-US"/>
          </a:p>
          <a:p>
            <a:endParaRPr lang="en-US"/>
          </a:p>
        </p:txBody>
      </p:sp>
      <p:sp>
        <p:nvSpPr>
          <p:cNvPr id="4" name="Slide Number Placeholder 3">
            <a:extLst>
              <a:ext uri="{FF2B5EF4-FFF2-40B4-BE49-F238E27FC236}">
                <a16:creationId xmlns:a16="http://schemas.microsoft.com/office/drawing/2014/main" id="{0788CD78-6258-48B4-AEB4-FB98657E53E6}"/>
              </a:ext>
            </a:extLst>
          </p:cNvPr>
          <p:cNvSpPr>
            <a:spLocks noGrp="1"/>
          </p:cNvSpPr>
          <p:nvPr>
            <p:ph type="sldNum" sz="quarter" idx="4"/>
          </p:nvPr>
        </p:nvSpPr>
        <p:spPr>
          <a:xfrm>
            <a:off x="9179694" y="6405885"/>
            <a:ext cx="2743200" cy="365125"/>
          </a:xfrm>
        </p:spPr>
        <p:txBody>
          <a:bodyPr vert="horz" lIns="91440" tIns="45720" rIns="91440" bIns="45720" rtlCol="0" anchor="ctr">
            <a:normAutofit/>
          </a:bodyPr>
          <a:lstStyle/>
          <a:p>
            <a:pPr>
              <a:spcAft>
                <a:spcPts val="600"/>
              </a:spcAft>
            </a:pPr>
            <a:fld id="{9F6A1695-EE1A-47E5-B690-CB114231B8B2}" type="slidenum">
              <a:rPr lang="en-US" smtClean="0"/>
              <a:pPr>
                <a:spcAft>
                  <a:spcPts val="600"/>
                </a:spcAft>
              </a:pPr>
              <a:t>62</a:t>
            </a:fld>
            <a:endParaRPr lang="en-US"/>
          </a:p>
        </p:txBody>
      </p:sp>
    </p:spTree>
    <p:custDataLst>
      <p:tags r:id="rId1"/>
    </p:custDataLst>
    <p:extLst>
      <p:ext uri="{BB962C8B-B14F-4D97-AF65-F5344CB8AC3E}">
        <p14:creationId xmlns:p14="http://schemas.microsoft.com/office/powerpoint/2010/main" val="869674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BDA445-721A-4035-8471-E90E1B865B55}"/>
              </a:ext>
            </a:extLst>
          </p:cNvPr>
          <p:cNvSpPr>
            <a:spLocks noGrp="1"/>
          </p:cNvSpPr>
          <p:nvPr>
            <p:ph type="title"/>
          </p:nvPr>
        </p:nvSpPr>
        <p:spPr>
          <a:prstGeom prst="rect">
            <a:avLst/>
          </a:prstGeom>
        </p:spPr>
        <p:txBody>
          <a:bodyPr anchor="t">
            <a:normAutofit/>
          </a:bodyPr>
          <a:lstStyle/>
          <a:p>
            <a:pPr>
              <a:lnSpc>
                <a:spcPct val="90000"/>
              </a:lnSpc>
            </a:pPr>
            <a:r>
              <a:rPr lang="en-US"/>
              <a:t>Commonly Used Technologies for PS-3</a:t>
            </a:r>
          </a:p>
        </p:txBody>
      </p:sp>
      <p:sp>
        <p:nvSpPr>
          <p:cNvPr id="3" name="Content Placeholder 2">
            <a:extLst>
              <a:ext uri="{FF2B5EF4-FFF2-40B4-BE49-F238E27FC236}">
                <a16:creationId xmlns:a16="http://schemas.microsoft.com/office/drawing/2014/main" id="{20440577-34D9-402E-921F-ACF8A7CFF334}"/>
              </a:ext>
            </a:extLst>
          </p:cNvPr>
          <p:cNvSpPr>
            <a:spLocks noGrp="1"/>
          </p:cNvSpPr>
          <p:nvPr>
            <p:ph idx="1"/>
          </p:nvPr>
        </p:nvSpPr>
        <p:spPr>
          <a:xfrm>
            <a:off x="269107" y="1438276"/>
            <a:ext cx="5029404" cy="4748407"/>
          </a:xfrm>
          <a:prstGeom prst="rect">
            <a:avLst/>
          </a:prstGeom>
        </p:spPr>
        <p:txBody>
          <a:bodyPr>
            <a:normAutofit/>
          </a:bodyPr>
          <a:lstStyle/>
          <a:p>
            <a:r>
              <a:rPr lang="en-US">
                <a:solidFill>
                  <a:srgbClr val="000000"/>
                </a:solidFill>
              </a:rPr>
              <a:t>A zirconium oxide O</a:t>
            </a:r>
            <a:r>
              <a:rPr lang="en-US" baseline="-25000">
                <a:solidFill>
                  <a:srgbClr val="000000"/>
                </a:solidFill>
              </a:rPr>
              <a:t>2</a:t>
            </a:r>
            <a:r>
              <a:rPr lang="en-US">
                <a:solidFill>
                  <a:srgbClr val="000000"/>
                </a:solidFill>
              </a:rPr>
              <a:t> analyzer is an electrochemical cell which is porous to O</a:t>
            </a:r>
            <a:r>
              <a:rPr lang="en-US" baseline="-25000">
                <a:solidFill>
                  <a:srgbClr val="000000"/>
                </a:solidFill>
              </a:rPr>
              <a:t>2</a:t>
            </a:r>
            <a:r>
              <a:rPr lang="en-US">
                <a:solidFill>
                  <a:srgbClr val="000000"/>
                </a:solidFill>
              </a:rPr>
              <a:t> when heated to high temperature, allowing the O</a:t>
            </a:r>
            <a:r>
              <a:rPr lang="en-US" baseline="-25000">
                <a:solidFill>
                  <a:srgbClr val="000000"/>
                </a:solidFill>
              </a:rPr>
              <a:t>2</a:t>
            </a:r>
            <a:r>
              <a:rPr lang="en-US">
                <a:solidFill>
                  <a:srgbClr val="000000"/>
                </a:solidFill>
              </a:rPr>
              <a:t> to pass from the high concentration side (reference) to low concentration side (sample) and generating a voltage proportional to the difference in O</a:t>
            </a:r>
            <a:r>
              <a:rPr lang="en-US" baseline="-25000">
                <a:solidFill>
                  <a:srgbClr val="000000"/>
                </a:solidFill>
              </a:rPr>
              <a:t>2</a:t>
            </a:r>
            <a:r>
              <a:rPr lang="en-US">
                <a:solidFill>
                  <a:srgbClr val="000000"/>
                </a:solidFill>
              </a:rPr>
              <a:t> concentrations. </a:t>
            </a:r>
          </a:p>
          <a:p>
            <a:endParaRPr lang="en-US"/>
          </a:p>
        </p:txBody>
      </p:sp>
      <p:sp>
        <p:nvSpPr>
          <p:cNvPr id="120" name="Slide Number Placeholder 4">
            <a:extLst>
              <a:ext uri="{FF2B5EF4-FFF2-40B4-BE49-F238E27FC236}">
                <a16:creationId xmlns:a16="http://schemas.microsoft.com/office/drawing/2014/main" id="{FA40D1BC-4F0C-4AD7-B10F-5D5E9ECEF4BA}"/>
              </a:ext>
            </a:extLst>
          </p:cNvPr>
          <p:cNvSpPr>
            <a:spLocks noGrp="1"/>
          </p:cNvSpPr>
          <p:nvPr>
            <p:ph type="sldNum" sz="quarter" idx="4"/>
          </p:nvPr>
        </p:nvSpPr>
        <p:spPr>
          <a:prstGeom prst="rect">
            <a:avLst/>
          </a:prstGeom>
        </p:spPr>
        <p:txBody>
          <a:bodyPr anchor="ctr">
            <a:normAutofit/>
          </a:bodyPr>
          <a:lstStyle/>
          <a:p>
            <a:pPr>
              <a:spcAft>
                <a:spcPts val="600"/>
              </a:spcAft>
            </a:pPr>
            <a:fld id="{9F6A1695-EE1A-47E5-B690-CB114231B8B2}" type="slidenum">
              <a:rPr lang="en-US" smtClean="0"/>
              <a:pPr>
                <a:spcAft>
                  <a:spcPts val="600"/>
                </a:spcAft>
              </a:pPr>
              <a:t>63</a:t>
            </a:fld>
            <a:endParaRPr lang="en-US"/>
          </a:p>
        </p:txBody>
      </p:sp>
      <p:pic>
        <p:nvPicPr>
          <p:cNvPr id="5" name="Picture 4" descr="Zirconium oxide O2 analyzer">
            <a:extLst>
              <a:ext uri="{FF2B5EF4-FFF2-40B4-BE49-F238E27FC236}">
                <a16:creationId xmlns:a16="http://schemas.microsoft.com/office/drawing/2014/main" id="{1A29443F-8713-4ECA-879C-43C22252F5EA}"/>
              </a:ext>
            </a:extLst>
          </p:cNvPr>
          <p:cNvPicPr>
            <a:picLocks noChangeAspect="1"/>
          </p:cNvPicPr>
          <p:nvPr/>
        </p:nvPicPr>
        <p:blipFill>
          <a:blip r:embed="rId4"/>
          <a:stretch>
            <a:fillRect/>
          </a:stretch>
        </p:blipFill>
        <p:spPr>
          <a:xfrm>
            <a:off x="5449743" y="1394849"/>
            <a:ext cx="6529195" cy="3448134"/>
          </a:xfrm>
          <a:prstGeom prst="rect">
            <a:avLst/>
          </a:prstGeom>
        </p:spPr>
      </p:pic>
      <p:sp>
        <p:nvSpPr>
          <p:cNvPr id="4" name="TextBox 3">
            <a:extLst>
              <a:ext uri="{FF2B5EF4-FFF2-40B4-BE49-F238E27FC236}">
                <a16:creationId xmlns:a16="http://schemas.microsoft.com/office/drawing/2014/main" id="{FD8C9D8D-3330-4731-8614-A38750CCB2A3}"/>
              </a:ext>
              <a:ext uri="{C183D7F6-B498-43B3-948B-1728B52AA6E4}">
                <adec:decorative xmlns:adec="http://schemas.microsoft.com/office/drawing/2017/decorative" val="1"/>
              </a:ext>
            </a:extLst>
          </p:cNvPr>
          <p:cNvSpPr txBox="1"/>
          <p:nvPr/>
        </p:nvSpPr>
        <p:spPr>
          <a:xfrm>
            <a:off x="11794067" y="1394849"/>
            <a:ext cx="336103" cy="3448134"/>
          </a:xfrm>
          <a:prstGeom prst="rect">
            <a:avLst/>
          </a:prstGeom>
          <a:solidFill>
            <a:srgbClr val="FFFFFF"/>
          </a:solidFill>
        </p:spPr>
        <p:txBody>
          <a:bodyPr wrap="square" rtlCol="0">
            <a:spAutoFit/>
          </a:bodyPr>
          <a:lstStyle/>
          <a:p>
            <a:endParaRPr lang="en-US"/>
          </a:p>
        </p:txBody>
      </p:sp>
    </p:spTree>
    <p:custDataLst>
      <p:tags r:id="rId1"/>
    </p:custDataLst>
    <p:extLst>
      <p:ext uri="{BB962C8B-B14F-4D97-AF65-F5344CB8AC3E}">
        <p14:creationId xmlns:p14="http://schemas.microsoft.com/office/powerpoint/2010/main" val="34133939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E22E16-F23F-47CB-A66A-15546A635840}"/>
              </a:ext>
            </a:extLst>
          </p:cNvPr>
          <p:cNvSpPr>
            <a:spLocks noGrp="1"/>
          </p:cNvSpPr>
          <p:nvPr>
            <p:ph type="title"/>
          </p:nvPr>
        </p:nvSpPr>
        <p:spPr/>
        <p:txBody>
          <a:bodyPr/>
          <a:lstStyle/>
          <a:p>
            <a:r>
              <a:rPr lang="en-US" sz="3200"/>
              <a:t>Commonly Used Technologies for PS-3: O</a:t>
            </a:r>
            <a:r>
              <a:rPr lang="en-US" sz="3200" baseline="-25000"/>
              <a:t>2</a:t>
            </a:r>
            <a:r>
              <a:rPr lang="en-US" sz="3200"/>
              <a:t> &amp; CO</a:t>
            </a:r>
            <a:r>
              <a:rPr lang="en-US" sz="3200" baseline="-25000"/>
              <a:t>2</a:t>
            </a:r>
            <a:r>
              <a:rPr lang="en-US" sz="3200"/>
              <a:t> Analyzer</a:t>
            </a:r>
          </a:p>
        </p:txBody>
      </p:sp>
      <p:sp>
        <p:nvSpPr>
          <p:cNvPr id="3" name="Content Placeholder 2">
            <a:extLst>
              <a:ext uri="{FF2B5EF4-FFF2-40B4-BE49-F238E27FC236}">
                <a16:creationId xmlns:a16="http://schemas.microsoft.com/office/drawing/2014/main" id="{95BD077B-F779-41D1-B9FF-D54210E97934}"/>
              </a:ext>
            </a:extLst>
          </p:cNvPr>
          <p:cNvSpPr>
            <a:spLocks noGrp="1"/>
          </p:cNvSpPr>
          <p:nvPr>
            <p:ph idx="1"/>
          </p:nvPr>
        </p:nvSpPr>
        <p:spPr>
          <a:xfrm>
            <a:off x="269106" y="1301109"/>
            <a:ext cx="2743200" cy="484685"/>
          </a:xfrm>
        </p:spPr>
        <p:txBody>
          <a:bodyPr/>
          <a:lstStyle/>
          <a:p>
            <a:r>
              <a:rPr lang="en-US"/>
              <a:t>O</a:t>
            </a:r>
            <a:r>
              <a:rPr lang="en-US" baseline="-25000"/>
              <a:t>2</a:t>
            </a:r>
            <a:r>
              <a:rPr lang="en-US"/>
              <a:t> &amp; CO</a:t>
            </a:r>
            <a:r>
              <a:rPr lang="en-US" baseline="-25000"/>
              <a:t>2</a:t>
            </a:r>
            <a:r>
              <a:rPr lang="en-US"/>
              <a:t> Analyzer</a:t>
            </a:r>
          </a:p>
        </p:txBody>
      </p:sp>
      <p:pic>
        <p:nvPicPr>
          <p:cNvPr id="6" name="Picture 5" descr="O2 and CO2 Analyzer&#10;">
            <a:extLst>
              <a:ext uri="{FF2B5EF4-FFF2-40B4-BE49-F238E27FC236}">
                <a16:creationId xmlns:a16="http://schemas.microsoft.com/office/drawing/2014/main" id="{60229185-E69E-4802-B98C-43A3F9DDA078}"/>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10056" r="4899"/>
          <a:stretch/>
        </p:blipFill>
        <p:spPr>
          <a:xfrm>
            <a:off x="1265129" y="1900935"/>
            <a:ext cx="9430558" cy="4020476"/>
          </a:xfrm>
          <a:prstGeom prst="rect">
            <a:avLst/>
          </a:prstGeom>
        </p:spPr>
      </p:pic>
      <p:sp>
        <p:nvSpPr>
          <p:cNvPr id="7" name="TextBox 6">
            <a:extLst>
              <a:ext uri="{FF2B5EF4-FFF2-40B4-BE49-F238E27FC236}">
                <a16:creationId xmlns:a16="http://schemas.microsoft.com/office/drawing/2014/main" id="{310D2D80-928C-42D8-9351-875D786711E8}"/>
              </a:ext>
            </a:extLst>
          </p:cNvPr>
          <p:cNvSpPr txBox="1"/>
          <p:nvPr/>
        </p:nvSpPr>
        <p:spPr>
          <a:xfrm>
            <a:off x="269106" y="6036553"/>
            <a:ext cx="8543611" cy="307777"/>
          </a:xfrm>
          <a:prstGeom prst="rect">
            <a:avLst/>
          </a:prstGeom>
          <a:noFill/>
        </p:spPr>
        <p:txBody>
          <a:bodyPr wrap="square" rtlCol="0">
            <a:spAutoFit/>
          </a:bodyPr>
          <a:lstStyle/>
          <a:p>
            <a:r>
              <a:rPr lang="en-US" sz="1400" i="1">
                <a:latin typeface="Arial Nova" panose="020B0504020202020204" pitchFamily="34" charset="0"/>
              </a:rPr>
              <a:t>Photo reprinted with permission from Alabama Department of Environmental Management</a:t>
            </a:r>
          </a:p>
        </p:txBody>
      </p:sp>
      <p:sp>
        <p:nvSpPr>
          <p:cNvPr id="5" name="Slide Number Placeholder 4">
            <a:extLst>
              <a:ext uri="{FF2B5EF4-FFF2-40B4-BE49-F238E27FC236}">
                <a16:creationId xmlns:a16="http://schemas.microsoft.com/office/drawing/2014/main" id="{848D33C8-92AA-4B2B-8897-C823F7B07D42}"/>
              </a:ext>
            </a:extLst>
          </p:cNvPr>
          <p:cNvSpPr>
            <a:spLocks noGrp="1"/>
          </p:cNvSpPr>
          <p:nvPr>
            <p:ph type="sldNum" sz="quarter" idx="4"/>
          </p:nvPr>
        </p:nvSpPr>
        <p:spPr/>
        <p:txBody>
          <a:bodyPr/>
          <a:lstStyle/>
          <a:p>
            <a:fld id="{9F6A1695-EE1A-47E5-B690-CB114231B8B2}" type="slidenum">
              <a:rPr lang="en-US" smtClean="0"/>
              <a:t>64</a:t>
            </a:fld>
            <a:endParaRPr lang="en-US"/>
          </a:p>
        </p:txBody>
      </p:sp>
    </p:spTree>
    <p:custDataLst>
      <p:tags r:id="rId1"/>
    </p:custDataLst>
    <p:extLst>
      <p:ext uri="{BB962C8B-B14F-4D97-AF65-F5344CB8AC3E}">
        <p14:creationId xmlns:p14="http://schemas.microsoft.com/office/powerpoint/2010/main" val="37724958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E22E16-F23F-47CB-A66A-15546A635840}"/>
              </a:ext>
            </a:extLst>
          </p:cNvPr>
          <p:cNvSpPr>
            <a:spLocks noGrp="1"/>
          </p:cNvSpPr>
          <p:nvPr>
            <p:ph type="title"/>
          </p:nvPr>
        </p:nvSpPr>
        <p:spPr>
          <a:xfrm>
            <a:off x="269107" y="276088"/>
            <a:ext cx="11656194" cy="753642"/>
          </a:xfrm>
        </p:spPr>
        <p:txBody>
          <a:bodyPr anchor="t">
            <a:noAutofit/>
          </a:bodyPr>
          <a:lstStyle/>
          <a:p>
            <a:pPr>
              <a:lnSpc>
                <a:spcPct val="90000"/>
              </a:lnSpc>
            </a:pPr>
            <a:r>
              <a:rPr lang="en-US" sz="2800"/>
              <a:t>Commonly Used Technologies for PS-3: Paramagnetic O</a:t>
            </a:r>
            <a:r>
              <a:rPr lang="en-US" sz="2800" baseline="-25000"/>
              <a:t>2</a:t>
            </a:r>
            <a:r>
              <a:rPr lang="en-US" sz="2800"/>
              <a:t> Analyzer and Non-Dispersive Infrared</a:t>
            </a:r>
          </a:p>
        </p:txBody>
      </p:sp>
      <p:pic>
        <p:nvPicPr>
          <p:cNvPr id="7" name="Picture 6" descr="In a paramagnetic O2 analyzer, a sample gas containing O2 is drawn into two parallel sample paths, one passing through a magnetic field and one not. The O2 is attracted into the magnetic field path, with the rest of the sample being split between the two paths, and the difference between the two measured gas flow rates is proportional to the O2 content of the sample; Non-dispersive infrared (NDIR) is a type of infrared (IR) absorption spectroscopy using parallel sample and reference (non-absorbing) cells.  It is one of the most commonly used IR methods. The IR light is filtered for a specific wavelength that is absorbed by CO2, and the difference in intensity of that specific IR wavelength after passing through each of the two cells is proportional to the CO2 concentration in the sample gas.">
            <a:extLst>
              <a:ext uri="{FF2B5EF4-FFF2-40B4-BE49-F238E27FC236}">
                <a16:creationId xmlns:a16="http://schemas.microsoft.com/office/drawing/2014/main" id="{04E53889-8CBF-44A9-A531-FFA62041F27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77970" y="1438276"/>
            <a:ext cx="10436059" cy="4748407"/>
          </a:xfrm>
          <a:prstGeom prst="rect">
            <a:avLst/>
          </a:prstGeom>
          <a:noFill/>
        </p:spPr>
      </p:pic>
      <p:sp>
        <p:nvSpPr>
          <p:cNvPr id="5" name="Slide Number Placeholder 4">
            <a:extLst>
              <a:ext uri="{FF2B5EF4-FFF2-40B4-BE49-F238E27FC236}">
                <a16:creationId xmlns:a16="http://schemas.microsoft.com/office/drawing/2014/main" id="{848D33C8-92AA-4B2B-8897-C823F7B07D42}"/>
              </a:ext>
            </a:extLst>
          </p:cNvPr>
          <p:cNvSpPr>
            <a:spLocks noGrp="1"/>
          </p:cNvSpPr>
          <p:nvPr>
            <p:ph type="sldNum" sz="quarter" idx="4"/>
          </p:nvPr>
        </p:nvSpPr>
        <p:spPr>
          <a:xfrm>
            <a:off x="9179694" y="6405885"/>
            <a:ext cx="2743200" cy="365125"/>
          </a:xfrm>
        </p:spPr>
        <p:txBody>
          <a:bodyPr anchor="ctr">
            <a:normAutofit/>
          </a:bodyPr>
          <a:lstStyle/>
          <a:p>
            <a:pPr>
              <a:spcAft>
                <a:spcPts val="600"/>
              </a:spcAft>
            </a:pPr>
            <a:fld id="{9F6A1695-EE1A-47E5-B690-CB114231B8B2}" type="slidenum">
              <a:rPr lang="en-US" smtClean="0"/>
              <a:pPr>
                <a:spcAft>
                  <a:spcPts val="600"/>
                </a:spcAft>
              </a:pPr>
              <a:t>65</a:t>
            </a:fld>
            <a:endParaRPr lang="en-US"/>
          </a:p>
        </p:txBody>
      </p:sp>
    </p:spTree>
    <p:custDataLst>
      <p:tags r:id="rId1"/>
    </p:custDataLst>
    <p:extLst>
      <p:ext uri="{BB962C8B-B14F-4D97-AF65-F5344CB8AC3E}">
        <p14:creationId xmlns:p14="http://schemas.microsoft.com/office/powerpoint/2010/main" val="22773680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5623B2F6-2999-404A-A36A-A477246C462C}"/>
              </a:ext>
            </a:extLst>
          </p:cNvPr>
          <p:cNvSpPr>
            <a:spLocks noGrp="1"/>
          </p:cNvSpPr>
          <p:nvPr>
            <p:ph type="title"/>
          </p:nvPr>
        </p:nvSpPr>
        <p:spPr>
          <a:xfrm>
            <a:off x="439616" y="2372809"/>
            <a:ext cx="4431322" cy="3047329"/>
          </a:xfrm>
        </p:spPr>
        <p:txBody>
          <a:bodyPr/>
          <a:lstStyle/>
          <a:p>
            <a:r>
              <a:rPr lang="en-US" sz="3600"/>
              <a:t>Performance Specification 4 </a:t>
            </a:r>
            <a:br>
              <a:rPr lang="en-US" sz="3600"/>
            </a:br>
            <a:r>
              <a:rPr lang="en-US" sz="3600"/>
              <a:t>(PS-4)</a:t>
            </a:r>
            <a:br>
              <a:rPr lang="en-US" sz="3600"/>
            </a:br>
            <a:br>
              <a:rPr lang="en-US" sz="3600"/>
            </a:br>
            <a:r>
              <a:rPr lang="en-US" sz="2400"/>
              <a:t>Specifications and Test Procedures for Carbon Monoxide (CO) </a:t>
            </a:r>
            <a:br>
              <a:rPr lang="en-US" sz="2400"/>
            </a:br>
            <a:r>
              <a:rPr lang="en-US" sz="2400"/>
              <a:t>Continuous Emission Monitoring Systems (CEMS)</a:t>
            </a:r>
            <a:br>
              <a:rPr lang="en-US" sz="2400"/>
            </a:br>
            <a:r>
              <a:rPr lang="en-US" sz="2400"/>
              <a:t> in Stationary Sources</a:t>
            </a:r>
            <a:br>
              <a:rPr lang="en-US" sz="2400"/>
            </a:br>
            <a:br>
              <a:rPr lang="en-US" sz="5400"/>
            </a:br>
            <a:endParaRPr lang="en-US"/>
          </a:p>
        </p:txBody>
      </p:sp>
      <p:sp>
        <p:nvSpPr>
          <p:cNvPr id="7" name="Slide Number Placeholder 4">
            <a:extLst>
              <a:ext uri="{FF2B5EF4-FFF2-40B4-BE49-F238E27FC236}">
                <a16:creationId xmlns:a16="http://schemas.microsoft.com/office/drawing/2014/main" id="{A913D3E5-AD5E-4D6D-85D2-AA2740A84A37}"/>
              </a:ext>
            </a:extLst>
          </p:cNvPr>
          <p:cNvSpPr txBox="1">
            <a:spLocks/>
          </p:cNvSpPr>
          <p:nvPr/>
        </p:nvSpPr>
        <p:spPr>
          <a:xfrm>
            <a:off x="9179694" y="6405885"/>
            <a:ext cx="2743200" cy="365125"/>
          </a:xfrm>
          <a:prstGeom prst="rect">
            <a:avLst/>
          </a:prstGeom>
        </p:spPr>
        <p:txBody>
          <a:bodyPr vert="horz" lIns="91440" tIns="45720" rIns="91440" bIns="45720" rtlCol="0" anchor="ctr">
            <a:normAutofit/>
          </a:bodyPr>
          <a:lstStyle>
            <a:defPPr>
              <a:defRPr lang="en-US"/>
            </a:defPPr>
            <a:lvl1pPr algn="r">
              <a:spcAft>
                <a:spcPts val="600"/>
              </a:spcAft>
              <a:defRPr lang="en-US" sz="1200" smtClean="0">
                <a:solidFill>
                  <a:schemeClr val="tx1">
                    <a:tint val="75000"/>
                  </a:schemeClr>
                </a:solidFill>
                <a:latin typeface="Arial Nova" panose="020B05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F6A1695-EE1A-47E5-B690-CB114231B8B2}" type="slidenum">
              <a:rPr lang="en-US"/>
              <a:pPr/>
              <a:t>66</a:t>
            </a:fld>
            <a:endParaRPr lang="en-US"/>
          </a:p>
        </p:txBody>
      </p:sp>
      <p:pic>
        <p:nvPicPr>
          <p:cNvPr id="8" name="Picture 7" descr="A smoke stack">
            <a:extLst>
              <a:ext uri="{FF2B5EF4-FFF2-40B4-BE49-F238E27FC236}">
                <a16:creationId xmlns:a16="http://schemas.microsoft.com/office/drawing/2014/main" id="{8BA3627C-092D-4989-ACC7-5F25A2FFFF0B}"/>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5400000">
            <a:off x="5536207" y="1143767"/>
            <a:ext cx="5533225" cy="4149919"/>
          </a:xfrm>
          <a:prstGeom prst="rect">
            <a:avLst/>
          </a:prstGeom>
        </p:spPr>
      </p:pic>
    </p:spTree>
    <p:custDataLst>
      <p:tags r:id="rId1"/>
    </p:custDataLst>
    <p:extLst>
      <p:ext uri="{BB962C8B-B14F-4D97-AF65-F5344CB8AC3E}">
        <p14:creationId xmlns:p14="http://schemas.microsoft.com/office/powerpoint/2010/main" val="1335426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14904C51-261D-44E8-9F0C-7FA8BE7BAD5D}"/>
              </a:ext>
            </a:extLst>
          </p:cNvPr>
          <p:cNvSpPr>
            <a:spLocks noGrp="1"/>
          </p:cNvSpPr>
          <p:nvPr>
            <p:ph type="title"/>
          </p:nvPr>
        </p:nvSpPr>
        <p:spPr>
          <a:xfrm>
            <a:off x="269107" y="276088"/>
            <a:ext cx="11656194" cy="753642"/>
          </a:xfrm>
        </p:spPr>
        <p:txBody>
          <a:bodyPr anchor="t">
            <a:normAutofit/>
          </a:bodyPr>
          <a:lstStyle/>
          <a:p>
            <a:pPr>
              <a:lnSpc>
                <a:spcPct val="90000"/>
              </a:lnSpc>
            </a:pPr>
            <a:r>
              <a:rPr lang="en-US"/>
              <a:t>Overview of PS-4</a:t>
            </a:r>
          </a:p>
        </p:txBody>
      </p:sp>
      <p:pic>
        <p:nvPicPr>
          <p:cNvPr id="6" name="Picture 5" descr="Evaluating the acceptability of carbon monoxide (CO) continuous emission monitoring systems (CEMS) at the time of installation or soon after and whenever specified in an applicable subpart of the regulations; This specification was developed primarily for CEMS having span values of 1,000 ppmv CO; Most aspects of this PS are the same as PS-2, with the exception of CD performance criteria and RA performance criteria. ">
            <a:extLst>
              <a:ext uri="{FF2B5EF4-FFF2-40B4-BE49-F238E27FC236}">
                <a16:creationId xmlns:a16="http://schemas.microsoft.com/office/drawing/2014/main" id="{E8FE67C6-8916-4387-AAF0-75BCB4C7773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69106" y="1539991"/>
            <a:ext cx="11653788" cy="4544977"/>
          </a:xfrm>
          <a:prstGeom prst="rect">
            <a:avLst/>
          </a:prstGeom>
          <a:noFill/>
        </p:spPr>
      </p:pic>
      <p:sp>
        <p:nvSpPr>
          <p:cNvPr id="4" name="Slide Number Placeholder 3">
            <a:extLst>
              <a:ext uri="{FF2B5EF4-FFF2-40B4-BE49-F238E27FC236}">
                <a16:creationId xmlns:a16="http://schemas.microsoft.com/office/drawing/2014/main" id="{1081210C-C682-4C2F-A014-8FE252C3B5CB}"/>
              </a:ext>
            </a:extLst>
          </p:cNvPr>
          <p:cNvSpPr>
            <a:spLocks noGrp="1"/>
          </p:cNvSpPr>
          <p:nvPr>
            <p:ph type="sldNum" sz="quarter" idx="4"/>
          </p:nvPr>
        </p:nvSpPr>
        <p:spPr>
          <a:xfrm>
            <a:off x="9179694" y="6405885"/>
            <a:ext cx="2743200" cy="365125"/>
          </a:xfrm>
        </p:spPr>
        <p:txBody>
          <a:bodyPr anchor="ctr">
            <a:normAutofit/>
          </a:bodyPr>
          <a:lstStyle/>
          <a:p>
            <a:pPr>
              <a:spcAft>
                <a:spcPts val="600"/>
              </a:spcAft>
            </a:pPr>
            <a:fld id="{9F6A1695-EE1A-47E5-B690-CB114231B8B2}" type="slidenum">
              <a:rPr lang="en-US" smtClean="0"/>
              <a:pPr>
                <a:spcAft>
                  <a:spcPts val="600"/>
                </a:spcAft>
              </a:pPr>
              <a:t>67</a:t>
            </a:fld>
            <a:endParaRPr lang="en-US"/>
          </a:p>
        </p:txBody>
      </p:sp>
    </p:spTree>
    <p:custDataLst>
      <p:tags r:id="rId1"/>
    </p:custDataLst>
    <p:extLst>
      <p:ext uri="{BB962C8B-B14F-4D97-AF65-F5344CB8AC3E}">
        <p14:creationId xmlns:p14="http://schemas.microsoft.com/office/powerpoint/2010/main" val="17474437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B64534-A437-4622-9FCF-893FB3172E24}"/>
              </a:ext>
            </a:extLst>
          </p:cNvPr>
          <p:cNvSpPr>
            <a:spLocks noGrp="1"/>
          </p:cNvSpPr>
          <p:nvPr>
            <p:ph type="title"/>
          </p:nvPr>
        </p:nvSpPr>
        <p:spPr>
          <a:xfrm>
            <a:off x="269107" y="276088"/>
            <a:ext cx="11656194" cy="753642"/>
          </a:xfrm>
        </p:spPr>
        <p:txBody>
          <a:bodyPr anchor="t">
            <a:normAutofit/>
          </a:bodyPr>
          <a:lstStyle/>
          <a:p>
            <a:pPr>
              <a:lnSpc>
                <a:spcPct val="90000"/>
              </a:lnSpc>
            </a:pPr>
            <a:r>
              <a:rPr lang="en-US" sz="2900"/>
              <a:t>Calibration Drift and Performance Specification Criteria – PS-4</a:t>
            </a:r>
          </a:p>
        </p:txBody>
      </p:sp>
      <p:pic>
        <p:nvPicPr>
          <p:cNvPr id="8" name="Picture 7" descr="Calibration Drift - CEMS calibration must not drift by more than 5% of the established span value for 6 out of 7 test days; Relative Accuracy - &lt;10% (if average RM value is used to calculate RA), or &lt;5% (if applicable emission standard used to calculate RA)">
            <a:extLst>
              <a:ext uri="{FF2B5EF4-FFF2-40B4-BE49-F238E27FC236}">
                <a16:creationId xmlns:a16="http://schemas.microsoft.com/office/drawing/2014/main" id="{9E833753-6366-4D61-9F7F-1350428AC06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04874" y="1462190"/>
            <a:ext cx="10382251" cy="4646057"/>
          </a:xfrm>
          <a:prstGeom prst="rect">
            <a:avLst/>
          </a:prstGeom>
          <a:noFill/>
        </p:spPr>
      </p:pic>
      <p:sp>
        <p:nvSpPr>
          <p:cNvPr id="4" name="Slide Number Placeholder 3">
            <a:extLst>
              <a:ext uri="{FF2B5EF4-FFF2-40B4-BE49-F238E27FC236}">
                <a16:creationId xmlns:a16="http://schemas.microsoft.com/office/drawing/2014/main" id="{6F6CA6C0-FB6F-46B3-8A71-79E489230895}"/>
              </a:ext>
            </a:extLst>
          </p:cNvPr>
          <p:cNvSpPr>
            <a:spLocks noGrp="1"/>
          </p:cNvSpPr>
          <p:nvPr>
            <p:ph type="sldNum" sz="quarter" idx="4"/>
          </p:nvPr>
        </p:nvSpPr>
        <p:spPr>
          <a:xfrm>
            <a:off x="9179694" y="6405885"/>
            <a:ext cx="2743200" cy="365125"/>
          </a:xfrm>
        </p:spPr>
        <p:txBody>
          <a:bodyPr anchor="ctr">
            <a:normAutofit/>
          </a:bodyPr>
          <a:lstStyle/>
          <a:p>
            <a:pPr>
              <a:spcAft>
                <a:spcPts val="600"/>
              </a:spcAft>
            </a:pPr>
            <a:fld id="{9F6A1695-EE1A-47E5-B690-CB114231B8B2}" type="slidenum">
              <a:rPr lang="en-US" smtClean="0"/>
              <a:pPr>
                <a:spcAft>
                  <a:spcPts val="600"/>
                </a:spcAft>
              </a:pPr>
              <a:t>68</a:t>
            </a:fld>
            <a:endParaRPr lang="en-US"/>
          </a:p>
        </p:txBody>
      </p:sp>
    </p:spTree>
    <p:custDataLst>
      <p:tags r:id="rId1"/>
    </p:custDataLst>
    <p:extLst>
      <p:ext uri="{BB962C8B-B14F-4D97-AF65-F5344CB8AC3E}">
        <p14:creationId xmlns:p14="http://schemas.microsoft.com/office/powerpoint/2010/main" val="8443684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9FFA66-9E14-4749-95C6-A38DC4C5F243}"/>
              </a:ext>
            </a:extLst>
          </p:cNvPr>
          <p:cNvSpPr>
            <a:spLocks noGrp="1"/>
          </p:cNvSpPr>
          <p:nvPr>
            <p:ph type="title"/>
          </p:nvPr>
        </p:nvSpPr>
        <p:spPr>
          <a:xfrm>
            <a:off x="269107" y="276088"/>
            <a:ext cx="11656194" cy="753642"/>
          </a:xfrm>
        </p:spPr>
        <p:txBody>
          <a:bodyPr vert="horz" lIns="91440" tIns="45720" rIns="91440" bIns="45720" rtlCol="0" anchor="t">
            <a:normAutofit/>
          </a:bodyPr>
          <a:lstStyle/>
          <a:p>
            <a:pPr>
              <a:lnSpc>
                <a:spcPct val="90000"/>
              </a:lnSpc>
            </a:pPr>
            <a:r>
              <a:rPr lang="en-US"/>
              <a:t>Quality Assurance - Procedure 1</a:t>
            </a:r>
          </a:p>
        </p:txBody>
      </p:sp>
      <p:pic>
        <p:nvPicPr>
          <p:cNvPr id="3" name="Picture 2" descr="A code of federal regulation or CFR binder">
            <a:extLst>
              <a:ext uri="{FF2B5EF4-FFF2-40B4-BE49-F238E27FC236}">
                <a16:creationId xmlns:a16="http://schemas.microsoft.com/office/drawing/2014/main" id="{C2586245-351C-41F2-B2C9-402A0D439BD2}"/>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19477" r="717"/>
          <a:stretch/>
        </p:blipFill>
        <p:spPr>
          <a:xfrm>
            <a:off x="269107" y="1556281"/>
            <a:ext cx="5524500" cy="4620682"/>
          </a:xfrm>
          <a:prstGeom prst="rect">
            <a:avLst/>
          </a:prstGeom>
          <a:noFill/>
        </p:spPr>
      </p:pic>
      <p:sp>
        <p:nvSpPr>
          <p:cNvPr id="5" name="Content Placeholder 9">
            <a:extLst>
              <a:ext uri="{FF2B5EF4-FFF2-40B4-BE49-F238E27FC236}">
                <a16:creationId xmlns:a16="http://schemas.microsoft.com/office/drawing/2014/main" id="{D664E319-D2CD-443F-A313-4C6AD84832C1}"/>
              </a:ext>
            </a:extLst>
          </p:cNvPr>
          <p:cNvSpPr txBox="1">
            <a:spLocks/>
          </p:cNvSpPr>
          <p:nvPr/>
        </p:nvSpPr>
        <p:spPr>
          <a:xfrm>
            <a:off x="6179320" y="1556281"/>
            <a:ext cx="5524500" cy="4620682"/>
          </a:xfrm>
          <a:prstGeom prst="rect">
            <a:avLst/>
          </a:prstGeom>
        </p:spPr>
        <p:txBody>
          <a:bodyPr vert="horz" lIns="91440" tIns="45720" rIns="91440" bIns="45720" rtlCol="0">
            <a:normAutofit/>
          </a:bodyPr>
          <a:lstStyle>
            <a:lvl1pPr marL="210312" indent="-210312" algn="l" defTabSz="914400" rtl="0" eaLnBrk="1" latinLnBrk="0" hangingPunct="1">
              <a:lnSpc>
                <a:spcPct val="90000"/>
              </a:lnSpc>
              <a:spcBef>
                <a:spcPts val="1100"/>
              </a:spcBef>
              <a:buFont typeface="Arial" panose="020B0604020202020204" pitchFamily="34" charset="0"/>
              <a:buChar char="•"/>
              <a:defRPr sz="2200" kern="1200">
                <a:solidFill>
                  <a:schemeClr val="tx1"/>
                </a:solidFill>
                <a:latin typeface="Arial Nova" panose="020B0504020202020204" pitchFamily="34" charset="0"/>
                <a:ea typeface="+mn-ea"/>
                <a:cs typeface="+mn-cs"/>
              </a:defRPr>
            </a:lvl1pPr>
            <a:lvl2pPr marL="438912" indent="-155448" algn="l" defTabSz="914400" rtl="0" eaLnBrk="1" latinLnBrk="0" hangingPunct="1">
              <a:lnSpc>
                <a:spcPct val="90000"/>
              </a:lnSpc>
              <a:spcBef>
                <a:spcPts val="400"/>
              </a:spcBef>
              <a:buFont typeface="Arial" panose="020B0604020202020204" pitchFamily="34" charset="0"/>
              <a:buChar char="•"/>
              <a:defRPr sz="2200" kern="1200">
                <a:solidFill>
                  <a:schemeClr val="tx1"/>
                </a:solidFill>
                <a:latin typeface="Arial Nova" panose="020B0504020202020204" pitchFamily="34" charset="0"/>
                <a:ea typeface="+mn-ea"/>
                <a:cs typeface="+mn-cs"/>
              </a:defRPr>
            </a:lvl2pPr>
            <a:lvl3pPr marL="676656" indent="-155448" algn="l" defTabSz="914400" rtl="0" eaLnBrk="1" latinLnBrk="0" hangingPunct="1">
              <a:lnSpc>
                <a:spcPct val="90000"/>
              </a:lnSpc>
              <a:spcBef>
                <a:spcPts val="400"/>
              </a:spcBef>
              <a:buFont typeface="Arial" panose="020B0604020202020204" pitchFamily="34" charset="0"/>
              <a:buChar char="•"/>
              <a:defRPr sz="2200" kern="1200">
                <a:solidFill>
                  <a:schemeClr val="tx1"/>
                </a:solidFill>
                <a:latin typeface="Arial Nova" panose="020B0504020202020204" pitchFamily="34" charset="0"/>
                <a:ea typeface="+mn-ea"/>
                <a:cs typeface="+mn-cs"/>
              </a:defRPr>
            </a:lvl3pPr>
            <a:lvl4pPr marL="905256" indent="-155448" algn="l" defTabSz="914400" rtl="0" eaLnBrk="1" latinLnBrk="0" hangingPunct="1">
              <a:lnSpc>
                <a:spcPct val="90000"/>
              </a:lnSpc>
              <a:spcBef>
                <a:spcPts val="400"/>
              </a:spcBef>
              <a:buFont typeface="Arial" panose="020B0604020202020204" pitchFamily="34" charset="0"/>
              <a:buChar char="•"/>
              <a:defRPr sz="2200" kern="1200">
                <a:solidFill>
                  <a:schemeClr val="tx1"/>
                </a:solidFill>
                <a:latin typeface="Arial Nova" panose="020B0504020202020204" pitchFamily="34" charset="0"/>
                <a:ea typeface="+mn-ea"/>
                <a:cs typeface="+mn-cs"/>
              </a:defRPr>
            </a:lvl4pPr>
            <a:lvl5pPr marL="1133856" indent="-155448" algn="l" defTabSz="914400" rtl="0" eaLnBrk="1" latinLnBrk="0" hangingPunct="1">
              <a:lnSpc>
                <a:spcPct val="90000"/>
              </a:lnSpc>
              <a:spcBef>
                <a:spcPts val="400"/>
              </a:spcBef>
              <a:buFont typeface="Arial" panose="020B0604020202020204" pitchFamily="34" charset="0"/>
              <a:buChar char="•"/>
              <a:defRPr sz="2200" kern="1200">
                <a:solidFill>
                  <a:schemeClr val="tx1"/>
                </a:solidFill>
                <a:latin typeface="Arial Nova" panose="020B0504020202020204" pitchFamily="34" charset="0"/>
                <a:ea typeface="+mn-ea"/>
                <a:cs typeface="+mn-cs"/>
              </a:defRPr>
            </a:lvl5pPr>
            <a:lvl6pPr marL="1362456" indent="-155448" algn="l" defTabSz="914400" rtl="0" eaLnBrk="1" latinLnBrk="0" hangingPunct="1">
              <a:lnSpc>
                <a:spcPct val="90000"/>
              </a:lnSpc>
              <a:spcBef>
                <a:spcPts val="400"/>
              </a:spcBef>
              <a:buFont typeface="Arial" panose="020B0604020202020204" pitchFamily="34" charset="0"/>
              <a:buChar char="•"/>
              <a:defRPr sz="1600" kern="1200">
                <a:solidFill>
                  <a:schemeClr val="tx1"/>
                </a:solidFill>
                <a:latin typeface="+mn-lt"/>
                <a:ea typeface="+mn-ea"/>
                <a:cs typeface="+mn-cs"/>
              </a:defRPr>
            </a:lvl6pPr>
            <a:lvl7pPr marL="1591056" indent="-155448" algn="l" defTabSz="914400" rtl="0" eaLnBrk="1" latinLnBrk="0" hangingPunct="1">
              <a:lnSpc>
                <a:spcPct val="90000"/>
              </a:lnSpc>
              <a:spcBef>
                <a:spcPts val="400"/>
              </a:spcBef>
              <a:buFont typeface="Arial" panose="020B0604020202020204" pitchFamily="34" charset="0"/>
              <a:buChar char="•"/>
              <a:defRPr sz="1600" kern="1200">
                <a:solidFill>
                  <a:schemeClr val="tx1"/>
                </a:solidFill>
                <a:latin typeface="+mn-lt"/>
                <a:ea typeface="+mn-ea"/>
                <a:cs typeface="+mn-cs"/>
              </a:defRPr>
            </a:lvl7pPr>
            <a:lvl8pPr marL="1819656" indent="-155448" algn="l" defTabSz="914400" rtl="0" eaLnBrk="1" latinLnBrk="0" hangingPunct="1">
              <a:lnSpc>
                <a:spcPct val="90000"/>
              </a:lnSpc>
              <a:spcBef>
                <a:spcPts val="400"/>
              </a:spcBef>
              <a:buFont typeface="Arial" panose="020B0604020202020204" pitchFamily="34" charset="0"/>
              <a:buChar char="•"/>
              <a:defRPr sz="1600" kern="1200">
                <a:solidFill>
                  <a:schemeClr val="tx1"/>
                </a:solidFill>
                <a:latin typeface="+mn-lt"/>
                <a:ea typeface="+mn-ea"/>
                <a:cs typeface="+mn-cs"/>
              </a:defRPr>
            </a:lvl8pPr>
            <a:lvl9pPr marL="2048256" indent="-155448" algn="l" defTabSz="914400" rtl="0" eaLnBrk="1" latinLnBrk="0" hangingPunct="1">
              <a:lnSpc>
                <a:spcPct val="90000"/>
              </a:lnSpc>
              <a:spcBef>
                <a:spcPts val="400"/>
              </a:spcBef>
              <a:buFont typeface="Arial" panose="020B0604020202020204" pitchFamily="34" charset="0"/>
              <a:buChar char="•"/>
              <a:defRPr sz="1600" kern="1200">
                <a:solidFill>
                  <a:schemeClr val="tx1"/>
                </a:solidFill>
                <a:latin typeface="+mn-lt"/>
                <a:ea typeface="+mn-ea"/>
                <a:cs typeface="+mn-cs"/>
              </a:defRPr>
            </a:lvl9pPr>
          </a:lstStyle>
          <a:p>
            <a:pPr marL="342900" indent="-342900"/>
            <a:r>
              <a:rPr lang="en-US"/>
              <a:t>PS-2, 3, and 4 use QA procedure 1.</a:t>
            </a:r>
          </a:p>
          <a:p>
            <a:pPr marL="342900" indent="-342900"/>
            <a:r>
              <a:rPr lang="en-US"/>
              <a:t>For more information, review slides under PS-2.</a:t>
            </a:r>
          </a:p>
          <a:p>
            <a:pPr marL="342900" indent="-342900"/>
            <a:endParaRPr lang="en-US"/>
          </a:p>
          <a:p>
            <a:endParaRPr lang="en-US"/>
          </a:p>
          <a:p>
            <a:endParaRPr lang="en-US"/>
          </a:p>
          <a:p>
            <a:endParaRPr lang="en-US"/>
          </a:p>
          <a:p>
            <a:pPr marL="342900" indent="-342900"/>
            <a:endParaRPr lang="en-US"/>
          </a:p>
          <a:p>
            <a:endParaRPr lang="en-US"/>
          </a:p>
          <a:p>
            <a:endParaRPr lang="en-US"/>
          </a:p>
          <a:p>
            <a:pPr>
              <a:buClr>
                <a:schemeClr val="accent2">
                  <a:lumMod val="75000"/>
                </a:schemeClr>
              </a:buClr>
            </a:pPr>
            <a:endParaRPr lang="en-US"/>
          </a:p>
          <a:p>
            <a:endParaRPr lang="en-US"/>
          </a:p>
        </p:txBody>
      </p:sp>
      <p:sp>
        <p:nvSpPr>
          <p:cNvPr id="4" name="Slide Number Placeholder 3">
            <a:extLst>
              <a:ext uri="{FF2B5EF4-FFF2-40B4-BE49-F238E27FC236}">
                <a16:creationId xmlns:a16="http://schemas.microsoft.com/office/drawing/2014/main" id="{0788CD78-6258-48B4-AEB4-FB98657E53E6}"/>
              </a:ext>
            </a:extLst>
          </p:cNvPr>
          <p:cNvSpPr>
            <a:spLocks noGrp="1"/>
          </p:cNvSpPr>
          <p:nvPr>
            <p:ph type="sldNum" sz="quarter" idx="4"/>
          </p:nvPr>
        </p:nvSpPr>
        <p:spPr>
          <a:xfrm>
            <a:off x="9179694" y="6405885"/>
            <a:ext cx="2743200" cy="365125"/>
          </a:xfrm>
        </p:spPr>
        <p:txBody>
          <a:bodyPr vert="horz" lIns="91440" tIns="45720" rIns="91440" bIns="45720" rtlCol="0" anchor="ctr">
            <a:normAutofit/>
          </a:bodyPr>
          <a:lstStyle/>
          <a:p>
            <a:pPr>
              <a:spcAft>
                <a:spcPts val="600"/>
              </a:spcAft>
            </a:pPr>
            <a:fld id="{9F6A1695-EE1A-47E5-B690-CB114231B8B2}" type="slidenum">
              <a:rPr lang="en-US" smtClean="0"/>
              <a:pPr>
                <a:spcAft>
                  <a:spcPts val="600"/>
                </a:spcAft>
              </a:pPr>
              <a:t>69</a:t>
            </a:fld>
            <a:endParaRPr lang="en-US"/>
          </a:p>
        </p:txBody>
      </p:sp>
    </p:spTree>
    <p:custDataLst>
      <p:tags r:id="rId1"/>
    </p:custDataLst>
    <p:extLst>
      <p:ext uri="{BB962C8B-B14F-4D97-AF65-F5344CB8AC3E}">
        <p14:creationId xmlns:p14="http://schemas.microsoft.com/office/powerpoint/2010/main" val="6500276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D5E08018-0AC0-4BAD-ACF8-ABD50EC37B91}"/>
              </a:ext>
            </a:extLst>
          </p:cNvPr>
          <p:cNvSpPr>
            <a:spLocks noGrp="1"/>
          </p:cNvSpPr>
          <p:nvPr>
            <p:ph type="title"/>
          </p:nvPr>
        </p:nvSpPr>
        <p:spPr>
          <a:xfrm>
            <a:off x="269107" y="276088"/>
            <a:ext cx="11656194" cy="753642"/>
          </a:xfrm>
        </p:spPr>
        <p:txBody>
          <a:bodyPr anchor="t">
            <a:normAutofit/>
          </a:bodyPr>
          <a:lstStyle/>
          <a:p>
            <a:pPr>
              <a:lnSpc>
                <a:spcPct val="90000"/>
              </a:lnSpc>
            </a:pPr>
            <a:r>
              <a:rPr lang="en-US"/>
              <a:t>Technology Neutral</a:t>
            </a:r>
          </a:p>
        </p:txBody>
      </p:sp>
      <p:sp>
        <p:nvSpPr>
          <p:cNvPr id="5" name="Content Placeholder 4">
            <a:extLst>
              <a:ext uri="{FF2B5EF4-FFF2-40B4-BE49-F238E27FC236}">
                <a16:creationId xmlns:a16="http://schemas.microsoft.com/office/drawing/2014/main" id="{05D594E9-243A-4331-BDAB-A07E4A4AAC17}"/>
              </a:ext>
            </a:extLst>
          </p:cNvPr>
          <p:cNvSpPr>
            <a:spLocks noGrp="1"/>
          </p:cNvSpPr>
          <p:nvPr>
            <p:ph sz="half" idx="2"/>
          </p:nvPr>
        </p:nvSpPr>
        <p:spPr>
          <a:xfrm>
            <a:off x="269107" y="1556281"/>
            <a:ext cx="5524500" cy="4620682"/>
          </a:xfrm>
        </p:spPr>
        <p:txBody>
          <a:bodyPr>
            <a:normAutofit/>
          </a:bodyPr>
          <a:lstStyle/>
          <a:p>
            <a:pPr marL="342900" indent="-342900">
              <a:buFont typeface="Arial" panose="020B0604020202020204" pitchFamily="34" charset="0"/>
              <a:buChar char="•"/>
            </a:pPr>
            <a:r>
              <a:rPr lang="en-US" altLang="en-US"/>
              <a:t>The majority of the performance specification and QA procedures do not specify the use of a specific measurement technology or are technology neutral.</a:t>
            </a:r>
          </a:p>
          <a:p>
            <a:pPr marL="342900" indent="-342900">
              <a:buFont typeface="Arial" panose="020B0604020202020204" pitchFamily="34" charset="0"/>
              <a:buChar char="•"/>
            </a:pPr>
            <a:r>
              <a:rPr lang="en-US" altLang="en-US"/>
              <a:t>This means that any sampling system using any technology that can, after being installed at the sampling location, pass the requirements of the PS and QA procedures is acceptable.</a:t>
            </a:r>
          </a:p>
          <a:p>
            <a:pPr marL="342900" indent="-342900">
              <a:buFont typeface="Arial" panose="020B0604020202020204" pitchFamily="34" charset="0"/>
              <a:buChar char="•"/>
            </a:pPr>
            <a:endParaRPr lang="en-US" altLang="en-US"/>
          </a:p>
          <a:p>
            <a:pPr marL="342900" indent="-342900">
              <a:buFont typeface="Arial" panose="020B0604020202020204" pitchFamily="34" charset="0"/>
              <a:buChar char="•"/>
            </a:pPr>
            <a:endParaRPr lang="en-US" altLang="en-US"/>
          </a:p>
          <a:p>
            <a:endParaRPr lang="en-US"/>
          </a:p>
        </p:txBody>
      </p:sp>
      <p:pic>
        <p:nvPicPr>
          <p:cNvPr id="3" name="Picture 2" descr="A person's hand touching a interface  ">
            <a:extLst>
              <a:ext uri="{FF2B5EF4-FFF2-40B4-BE49-F238E27FC236}">
                <a16:creationId xmlns:a16="http://schemas.microsoft.com/office/drawing/2014/main" id="{F21C6608-4892-41E5-92F2-989BD9391F73}"/>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r="16306" b="-3"/>
          <a:stretch/>
        </p:blipFill>
        <p:spPr>
          <a:xfrm>
            <a:off x="6179320" y="1556281"/>
            <a:ext cx="5524500" cy="4620682"/>
          </a:xfrm>
          <a:prstGeom prst="rect">
            <a:avLst/>
          </a:prstGeom>
          <a:noFill/>
        </p:spPr>
      </p:pic>
      <p:sp>
        <p:nvSpPr>
          <p:cNvPr id="10" name="Slide Number Placeholder 4">
            <a:extLst>
              <a:ext uri="{FF2B5EF4-FFF2-40B4-BE49-F238E27FC236}">
                <a16:creationId xmlns:a16="http://schemas.microsoft.com/office/drawing/2014/main" id="{86053665-EF40-426B-AF71-57F0A1E8BBBF}"/>
              </a:ext>
            </a:extLst>
          </p:cNvPr>
          <p:cNvSpPr>
            <a:spLocks noGrp="1"/>
          </p:cNvSpPr>
          <p:nvPr>
            <p:ph type="sldNum" sz="quarter" idx="4"/>
          </p:nvPr>
        </p:nvSpPr>
        <p:spPr>
          <a:xfrm>
            <a:off x="9179694" y="6405885"/>
            <a:ext cx="2743200" cy="365125"/>
          </a:xfrm>
        </p:spPr>
        <p:txBody>
          <a:bodyPr vert="horz" lIns="91440" tIns="45720" rIns="91440" bIns="45720" rtlCol="0" anchor="ctr">
            <a:normAutofit/>
          </a:bodyPr>
          <a:lstStyle/>
          <a:p>
            <a:pPr>
              <a:spcAft>
                <a:spcPts val="600"/>
              </a:spcAft>
            </a:pPr>
            <a:fld id="{9F6A1695-EE1A-47E5-B690-CB114231B8B2}" type="slidenum">
              <a:rPr lang="en-US">
                <a:latin typeface="Arial Nova" panose="020B0504020202020204" pitchFamily="34" charset="0"/>
              </a:rPr>
              <a:pPr>
                <a:spcAft>
                  <a:spcPts val="600"/>
                </a:spcAft>
              </a:pPr>
              <a:t>7</a:t>
            </a:fld>
            <a:endParaRPr lang="en-US">
              <a:latin typeface="Arial Nova" panose="020B0504020202020204" pitchFamily="34" charset="0"/>
            </a:endParaRPr>
          </a:p>
        </p:txBody>
      </p:sp>
    </p:spTree>
    <p:custDataLst>
      <p:tags r:id="rId1"/>
    </p:custDataLst>
    <p:extLst>
      <p:ext uri="{BB962C8B-B14F-4D97-AF65-F5344CB8AC3E}">
        <p14:creationId xmlns:p14="http://schemas.microsoft.com/office/powerpoint/2010/main" val="31089515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6F408E-4ABB-4C6C-9752-F57177502600}"/>
              </a:ext>
            </a:extLst>
          </p:cNvPr>
          <p:cNvSpPr>
            <a:spLocks noGrp="1"/>
          </p:cNvSpPr>
          <p:nvPr>
            <p:ph type="title"/>
          </p:nvPr>
        </p:nvSpPr>
        <p:spPr/>
        <p:txBody>
          <a:bodyPr/>
          <a:lstStyle/>
          <a:p>
            <a:r>
              <a:rPr lang="en-US"/>
              <a:t>Commonly Used Technology for PS-4</a:t>
            </a:r>
          </a:p>
        </p:txBody>
      </p:sp>
      <p:sp>
        <p:nvSpPr>
          <p:cNvPr id="3" name="Content Placeholder 2">
            <a:extLst>
              <a:ext uri="{FF2B5EF4-FFF2-40B4-BE49-F238E27FC236}">
                <a16:creationId xmlns:a16="http://schemas.microsoft.com/office/drawing/2014/main" id="{B2C28755-92CB-4DA7-AE20-0D98A15636FC}"/>
              </a:ext>
            </a:extLst>
          </p:cNvPr>
          <p:cNvSpPr>
            <a:spLocks noGrp="1"/>
          </p:cNvSpPr>
          <p:nvPr>
            <p:ph idx="1"/>
          </p:nvPr>
        </p:nvSpPr>
        <p:spPr>
          <a:xfrm>
            <a:off x="269106" y="1438276"/>
            <a:ext cx="5295999" cy="4748407"/>
          </a:xfrm>
        </p:spPr>
        <p:txBody>
          <a:bodyPr/>
          <a:lstStyle/>
          <a:p>
            <a:r>
              <a:rPr lang="en-US">
                <a:solidFill>
                  <a:srgbClr val="000000"/>
                </a:solidFill>
              </a:rPr>
              <a:t>The gas filter correlation (GFC) method is similar to NDIR, but instead of two parallel cells it uses a rotating filter wheel with a section of the wheel containing a sample of the gas being measured.  </a:t>
            </a:r>
          </a:p>
          <a:p>
            <a:endParaRPr lang="en-US"/>
          </a:p>
        </p:txBody>
      </p:sp>
      <p:sp>
        <p:nvSpPr>
          <p:cNvPr id="5" name="Slide Number Placeholder 4">
            <a:extLst>
              <a:ext uri="{FF2B5EF4-FFF2-40B4-BE49-F238E27FC236}">
                <a16:creationId xmlns:a16="http://schemas.microsoft.com/office/drawing/2014/main" id="{BEF7B065-8753-4D9D-9B6D-E91BBB67B5F6}"/>
              </a:ext>
            </a:extLst>
          </p:cNvPr>
          <p:cNvSpPr>
            <a:spLocks noGrp="1"/>
          </p:cNvSpPr>
          <p:nvPr>
            <p:ph type="sldNum" sz="quarter" idx="4"/>
          </p:nvPr>
        </p:nvSpPr>
        <p:spPr/>
        <p:txBody>
          <a:bodyPr/>
          <a:lstStyle/>
          <a:p>
            <a:fld id="{9F6A1695-EE1A-47E5-B690-CB114231B8B2}" type="slidenum">
              <a:rPr lang="en-US" smtClean="0"/>
              <a:t>70</a:t>
            </a:fld>
            <a:endParaRPr lang="en-US"/>
          </a:p>
        </p:txBody>
      </p:sp>
      <p:grpSp>
        <p:nvGrpSpPr>
          <p:cNvPr id="6" name="Group 5" descr="Rotating filter wheel used in gas filter correlation">
            <a:extLst>
              <a:ext uri="{FF2B5EF4-FFF2-40B4-BE49-F238E27FC236}">
                <a16:creationId xmlns:a16="http://schemas.microsoft.com/office/drawing/2014/main" id="{3D4449F1-06D0-4EED-B58E-1D8C12E36719}"/>
              </a:ext>
            </a:extLst>
          </p:cNvPr>
          <p:cNvGrpSpPr/>
          <p:nvPr/>
        </p:nvGrpSpPr>
        <p:grpSpPr>
          <a:xfrm>
            <a:off x="3047285" y="1071462"/>
            <a:ext cx="8569896" cy="5062280"/>
            <a:chOff x="1252207" y="830275"/>
            <a:chExt cx="8963948" cy="5637562"/>
          </a:xfrm>
        </p:grpSpPr>
        <p:pic>
          <p:nvPicPr>
            <p:cNvPr id="7" name="Picture 28">
              <a:extLst>
                <a:ext uri="{FF2B5EF4-FFF2-40B4-BE49-F238E27FC236}">
                  <a16:creationId xmlns:a16="http://schemas.microsoft.com/office/drawing/2014/main" id="{F4C1899E-2849-4B36-99C8-E859FEE9E5F8}"/>
                </a:ext>
              </a:extLst>
            </p:cNvPr>
            <p:cNvPicPr>
              <a:picLocks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1699332" y="830275"/>
              <a:ext cx="8255160" cy="54911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sp>
          <p:nvSpPr>
            <p:cNvPr id="8" name="Rectangle 29">
              <a:extLst>
                <a:ext uri="{FF2B5EF4-FFF2-40B4-BE49-F238E27FC236}">
                  <a16:creationId xmlns:a16="http://schemas.microsoft.com/office/drawing/2014/main" id="{6AA7458D-AC27-4E3F-AC04-D27B1C94A4BE}"/>
                </a:ext>
              </a:extLst>
            </p:cNvPr>
            <p:cNvSpPr>
              <a:spLocks noChangeArrowheads="1"/>
            </p:cNvSpPr>
            <p:nvPr/>
          </p:nvSpPr>
          <p:spPr bwMode="auto">
            <a:xfrm>
              <a:off x="1252207" y="4028560"/>
              <a:ext cx="710328" cy="762000"/>
            </a:xfrm>
            <a:prstGeom prst="rect">
              <a:avLst/>
            </a:prstGeom>
            <a:solidFill>
              <a:schemeClr val="bg1">
                <a:alpha val="30000"/>
              </a:schemeClr>
            </a:solidFill>
            <a:ln w="12700">
              <a:solidFill>
                <a:schemeClr val="bg1"/>
              </a:solidFill>
              <a:miter lim="800000"/>
              <a:headEnd/>
              <a:tailEnd/>
            </a:ln>
            <a:effectLst>
              <a:outerShdw blurRad="50800" dist="38100" dir="2700000" algn="tl" rotWithShape="0">
                <a:prstClr val="black">
                  <a:alpha val="40000"/>
                </a:prstClr>
              </a:outerShdw>
            </a:effectLst>
          </p:spPr>
          <p:txBody>
            <a:bodyPr lIns="90488" tIns="44450" rIns="90488" bIns="44450" anchor="ctr"/>
            <a:lstStyle/>
            <a:p>
              <a:pPr algn="ctr">
                <a:defRPr/>
              </a:pPr>
              <a:r>
                <a:rPr lang="en-US" sz="4400" b="1"/>
                <a:t>I</a:t>
              </a:r>
              <a:r>
                <a:rPr lang="en-US" sz="4400" b="1" baseline="-25000"/>
                <a:t>O</a:t>
              </a:r>
              <a:endParaRPr lang="en-US" sz="4400" b="1" i="1"/>
            </a:p>
          </p:txBody>
        </p:sp>
        <p:sp>
          <p:nvSpPr>
            <p:cNvPr id="9" name="Rectangle 30">
              <a:extLst>
                <a:ext uri="{FF2B5EF4-FFF2-40B4-BE49-F238E27FC236}">
                  <a16:creationId xmlns:a16="http://schemas.microsoft.com/office/drawing/2014/main" id="{EB2957F2-ECDE-4A41-9B3B-A2556908F28D}"/>
                </a:ext>
              </a:extLst>
            </p:cNvPr>
            <p:cNvSpPr>
              <a:spLocks noChangeArrowheads="1"/>
            </p:cNvSpPr>
            <p:nvPr/>
          </p:nvSpPr>
          <p:spPr bwMode="auto">
            <a:xfrm>
              <a:off x="5397936" y="5507523"/>
              <a:ext cx="710328" cy="762000"/>
            </a:xfrm>
            <a:prstGeom prst="rect">
              <a:avLst/>
            </a:prstGeom>
            <a:solidFill>
              <a:schemeClr val="bg1">
                <a:alpha val="30000"/>
              </a:schemeClr>
            </a:solidFill>
            <a:ln w="12700">
              <a:solidFill>
                <a:schemeClr val="bg1"/>
              </a:solidFill>
              <a:miter lim="800000"/>
              <a:headEnd/>
              <a:tailEnd/>
            </a:ln>
            <a:effectLst>
              <a:outerShdw blurRad="50800" dist="38100" dir="2700000" algn="tl" rotWithShape="0">
                <a:prstClr val="black">
                  <a:alpha val="40000"/>
                </a:prstClr>
              </a:outerShdw>
            </a:effectLst>
          </p:spPr>
          <p:txBody>
            <a:bodyPr lIns="90488" tIns="44450" rIns="90488" bIns="44450" anchor="ctr"/>
            <a:lstStyle/>
            <a:p>
              <a:pPr algn="ctr">
                <a:defRPr/>
              </a:pPr>
              <a:r>
                <a:rPr lang="en-US" sz="4400" b="1"/>
                <a:t>I</a:t>
              </a:r>
              <a:endParaRPr lang="en-US" sz="4400" b="1" i="1"/>
            </a:p>
          </p:txBody>
        </p:sp>
        <p:sp>
          <p:nvSpPr>
            <p:cNvPr id="10" name="TextBox 9">
              <a:extLst>
                <a:ext uri="{FF2B5EF4-FFF2-40B4-BE49-F238E27FC236}">
                  <a16:creationId xmlns:a16="http://schemas.microsoft.com/office/drawing/2014/main" id="{267E1A1E-4AA7-45F0-A4B4-8ED5FDA105B1}"/>
                </a:ext>
              </a:extLst>
            </p:cNvPr>
            <p:cNvSpPr txBox="1"/>
            <p:nvPr/>
          </p:nvSpPr>
          <p:spPr>
            <a:xfrm>
              <a:off x="4884796" y="2030972"/>
              <a:ext cx="1232484" cy="369332"/>
            </a:xfrm>
            <a:prstGeom prst="rect">
              <a:avLst/>
            </a:prstGeom>
            <a:noFill/>
          </p:spPr>
          <p:txBody>
            <a:bodyPr wrap="square" rtlCol="0">
              <a:spAutoFit/>
            </a:bodyPr>
            <a:lstStyle/>
            <a:p>
              <a:pPr algn="ctr"/>
              <a:r>
                <a:rPr lang="en-US">
                  <a:latin typeface="Bahnschrift" panose="020B0502040204020203" pitchFamily="34" charset="0"/>
                </a:rPr>
                <a:t>Mirrors</a:t>
              </a:r>
            </a:p>
          </p:txBody>
        </p:sp>
        <p:sp>
          <p:nvSpPr>
            <p:cNvPr id="11" name="TextBox 10">
              <a:extLst>
                <a:ext uri="{FF2B5EF4-FFF2-40B4-BE49-F238E27FC236}">
                  <a16:creationId xmlns:a16="http://schemas.microsoft.com/office/drawing/2014/main" id="{68A6DB13-3EF0-4AF3-AD77-819816F9FA4A}"/>
                </a:ext>
              </a:extLst>
            </p:cNvPr>
            <p:cNvSpPr txBox="1"/>
            <p:nvPr/>
          </p:nvSpPr>
          <p:spPr>
            <a:xfrm>
              <a:off x="3608953" y="2737550"/>
              <a:ext cx="1466030" cy="820933"/>
            </a:xfrm>
            <a:prstGeom prst="rect">
              <a:avLst/>
            </a:prstGeom>
            <a:noFill/>
          </p:spPr>
          <p:txBody>
            <a:bodyPr wrap="square" rtlCol="0">
              <a:spAutoFit/>
            </a:bodyPr>
            <a:lstStyle/>
            <a:p>
              <a:pPr algn="ctr"/>
              <a:r>
                <a:rPr lang="en-US">
                  <a:latin typeface="Bahnschrift" panose="020B0502040204020203" pitchFamily="34" charset="0"/>
                </a:rPr>
                <a:t>Modulator</a:t>
              </a:r>
            </a:p>
          </p:txBody>
        </p:sp>
        <p:sp>
          <p:nvSpPr>
            <p:cNvPr id="12" name="TextBox 11">
              <a:extLst>
                <a:ext uri="{FF2B5EF4-FFF2-40B4-BE49-F238E27FC236}">
                  <a16:creationId xmlns:a16="http://schemas.microsoft.com/office/drawing/2014/main" id="{0AD79092-4BBE-44E0-A9AF-54F798FF9587}"/>
                </a:ext>
              </a:extLst>
            </p:cNvPr>
            <p:cNvSpPr txBox="1"/>
            <p:nvPr/>
          </p:nvSpPr>
          <p:spPr>
            <a:xfrm>
              <a:off x="2122489" y="3961543"/>
              <a:ext cx="1198858" cy="923330"/>
            </a:xfrm>
            <a:prstGeom prst="rect">
              <a:avLst/>
            </a:prstGeom>
            <a:noFill/>
          </p:spPr>
          <p:txBody>
            <a:bodyPr wrap="square" rtlCol="0">
              <a:spAutoFit/>
            </a:bodyPr>
            <a:lstStyle/>
            <a:p>
              <a:r>
                <a:rPr lang="en-US">
                  <a:latin typeface="Bahnschrift" panose="020B0502040204020203" pitchFamily="34" charset="0"/>
                </a:rPr>
                <a:t>Gas filter</a:t>
              </a:r>
              <a:br>
                <a:rPr lang="en-US">
                  <a:latin typeface="Bahnschrift" panose="020B0502040204020203" pitchFamily="34" charset="0"/>
                </a:rPr>
              </a:br>
              <a:r>
                <a:rPr lang="en-US">
                  <a:latin typeface="Bahnschrift" panose="020B0502040204020203" pitchFamily="34" charset="0"/>
                </a:rPr>
                <a:t>cell</a:t>
              </a:r>
              <a:br>
                <a:rPr lang="en-US">
                  <a:latin typeface="Bahnschrift" panose="020B0502040204020203" pitchFamily="34" charset="0"/>
                </a:rPr>
              </a:br>
              <a:r>
                <a:rPr lang="en-US">
                  <a:latin typeface="Bahnschrift" panose="020B0502040204020203" pitchFamily="34" charset="0"/>
                </a:rPr>
                <a:t>(CO)</a:t>
              </a:r>
            </a:p>
          </p:txBody>
        </p:sp>
        <p:sp>
          <p:nvSpPr>
            <p:cNvPr id="13" name="TextBox 12">
              <a:extLst>
                <a:ext uri="{FF2B5EF4-FFF2-40B4-BE49-F238E27FC236}">
                  <a16:creationId xmlns:a16="http://schemas.microsoft.com/office/drawing/2014/main" id="{BEB1F0F9-685A-49D3-BCC3-C382883CA701}"/>
                </a:ext>
              </a:extLst>
            </p:cNvPr>
            <p:cNvSpPr txBox="1"/>
            <p:nvPr/>
          </p:nvSpPr>
          <p:spPr>
            <a:xfrm>
              <a:off x="4322880" y="5398116"/>
              <a:ext cx="1198858" cy="923330"/>
            </a:xfrm>
            <a:prstGeom prst="rect">
              <a:avLst/>
            </a:prstGeom>
            <a:noFill/>
          </p:spPr>
          <p:txBody>
            <a:bodyPr wrap="square" rtlCol="0">
              <a:spAutoFit/>
            </a:bodyPr>
            <a:lstStyle/>
            <a:p>
              <a:r>
                <a:rPr lang="en-US">
                  <a:latin typeface="Bahnschrift" panose="020B0502040204020203" pitchFamily="34" charset="0"/>
                </a:rPr>
                <a:t>Neutral</a:t>
              </a:r>
              <a:br>
                <a:rPr lang="en-US">
                  <a:latin typeface="Bahnschrift" panose="020B0502040204020203" pitchFamily="34" charset="0"/>
                </a:rPr>
              </a:br>
              <a:r>
                <a:rPr lang="en-US">
                  <a:latin typeface="Bahnschrift" panose="020B0502040204020203" pitchFamily="34" charset="0"/>
                </a:rPr>
                <a:t>filter</a:t>
              </a:r>
              <a:br>
                <a:rPr lang="en-US">
                  <a:latin typeface="Bahnschrift" panose="020B0502040204020203" pitchFamily="34" charset="0"/>
                </a:rPr>
              </a:br>
              <a:r>
                <a:rPr lang="en-US">
                  <a:latin typeface="Bahnschrift" panose="020B0502040204020203" pitchFamily="34" charset="0"/>
                </a:rPr>
                <a:t>(N</a:t>
              </a:r>
              <a:r>
                <a:rPr lang="en-US" baseline="-25000">
                  <a:latin typeface="Bahnschrift" panose="020B0502040204020203" pitchFamily="34" charset="0"/>
                </a:rPr>
                <a:t>2</a:t>
              </a:r>
              <a:r>
                <a:rPr lang="en-US">
                  <a:latin typeface="Bahnschrift" panose="020B0502040204020203" pitchFamily="34" charset="0"/>
                </a:rPr>
                <a:t>)</a:t>
              </a:r>
            </a:p>
          </p:txBody>
        </p:sp>
        <p:sp>
          <p:nvSpPr>
            <p:cNvPr id="14" name="TextBox 13">
              <a:extLst>
                <a:ext uri="{FF2B5EF4-FFF2-40B4-BE49-F238E27FC236}">
                  <a16:creationId xmlns:a16="http://schemas.microsoft.com/office/drawing/2014/main" id="{110CB140-BC86-48F5-9E0B-DCCBA28BAF23}"/>
                </a:ext>
              </a:extLst>
            </p:cNvPr>
            <p:cNvSpPr txBox="1"/>
            <p:nvPr/>
          </p:nvSpPr>
          <p:spPr>
            <a:xfrm>
              <a:off x="5227484" y="4481042"/>
              <a:ext cx="1198858" cy="646332"/>
            </a:xfrm>
            <a:prstGeom prst="rect">
              <a:avLst/>
            </a:prstGeom>
            <a:noFill/>
          </p:spPr>
          <p:txBody>
            <a:bodyPr wrap="square" rtlCol="0">
              <a:spAutoFit/>
            </a:bodyPr>
            <a:lstStyle/>
            <a:p>
              <a:r>
                <a:rPr lang="en-US">
                  <a:latin typeface="Bahnschrift" panose="020B0502040204020203" pitchFamily="34" charset="0"/>
                </a:rPr>
                <a:t>Sample</a:t>
              </a:r>
            </a:p>
            <a:p>
              <a:r>
                <a:rPr lang="en-US">
                  <a:latin typeface="Bahnschrift" panose="020B0502040204020203" pitchFamily="34" charset="0"/>
                </a:rPr>
                <a:t>gas</a:t>
              </a:r>
            </a:p>
          </p:txBody>
        </p:sp>
        <p:sp>
          <p:nvSpPr>
            <p:cNvPr id="15" name="TextBox 14">
              <a:extLst>
                <a:ext uri="{FF2B5EF4-FFF2-40B4-BE49-F238E27FC236}">
                  <a16:creationId xmlns:a16="http://schemas.microsoft.com/office/drawing/2014/main" id="{477D59B5-67F9-4D75-93B0-7EBD420418AA}"/>
                </a:ext>
              </a:extLst>
            </p:cNvPr>
            <p:cNvSpPr txBox="1"/>
            <p:nvPr/>
          </p:nvSpPr>
          <p:spPr>
            <a:xfrm>
              <a:off x="8053351" y="4481042"/>
              <a:ext cx="1232484" cy="369332"/>
            </a:xfrm>
            <a:prstGeom prst="rect">
              <a:avLst/>
            </a:prstGeom>
            <a:noFill/>
          </p:spPr>
          <p:txBody>
            <a:bodyPr wrap="square" rtlCol="0">
              <a:spAutoFit/>
            </a:bodyPr>
            <a:lstStyle/>
            <a:p>
              <a:pPr algn="ctr"/>
              <a:r>
                <a:rPr lang="en-US">
                  <a:latin typeface="Bahnschrift" panose="020B0502040204020203" pitchFamily="34" charset="0"/>
                </a:rPr>
                <a:t>Mirror</a:t>
              </a:r>
            </a:p>
          </p:txBody>
        </p:sp>
        <p:sp>
          <p:nvSpPr>
            <p:cNvPr id="16" name="TextBox 15">
              <a:extLst>
                <a:ext uri="{FF2B5EF4-FFF2-40B4-BE49-F238E27FC236}">
                  <a16:creationId xmlns:a16="http://schemas.microsoft.com/office/drawing/2014/main" id="{BA17A245-2330-4AC1-9514-537AC74D7343}"/>
                </a:ext>
              </a:extLst>
            </p:cNvPr>
            <p:cNvSpPr txBox="1"/>
            <p:nvPr/>
          </p:nvSpPr>
          <p:spPr>
            <a:xfrm>
              <a:off x="1280949" y="6098505"/>
              <a:ext cx="2177462" cy="369332"/>
            </a:xfrm>
            <a:prstGeom prst="rect">
              <a:avLst/>
            </a:prstGeom>
            <a:noFill/>
          </p:spPr>
          <p:txBody>
            <a:bodyPr wrap="square" rtlCol="0">
              <a:spAutoFit/>
            </a:bodyPr>
            <a:lstStyle/>
            <a:p>
              <a:pPr algn="ctr"/>
              <a:r>
                <a:rPr lang="en-US">
                  <a:latin typeface="Bahnschrift" panose="020B0502040204020203" pitchFamily="34" charset="0"/>
                </a:rPr>
                <a:t>Infrared source</a:t>
              </a:r>
            </a:p>
          </p:txBody>
        </p:sp>
        <p:sp>
          <p:nvSpPr>
            <p:cNvPr id="17" name="TextBox 16">
              <a:extLst>
                <a:ext uri="{FF2B5EF4-FFF2-40B4-BE49-F238E27FC236}">
                  <a16:creationId xmlns:a16="http://schemas.microsoft.com/office/drawing/2014/main" id="{75C20842-CE6F-4C80-AEE3-2BFCF560B88B}"/>
                </a:ext>
              </a:extLst>
            </p:cNvPr>
            <p:cNvSpPr txBox="1"/>
            <p:nvPr/>
          </p:nvSpPr>
          <p:spPr>
            <a:xfrm>
              <a:off x="8327935" y="2215638"/>
              <a:ext cx="1006312" cy="369332"/>
            </a:xfrm>
            <a:prstGeom prst="rect">
              <a:avLst/>
            </a:prstGeom>
            <a:noFill/>
          </p:spPr>
          <p:txBody>
            <a:bodyPr wrap="square" rtlCol="0">
              <a:spAutoFit/>
            </a:bodyPr>
            <a:lstStyle/>
            <a:p>
              <a:pPr algn="ctr"/>
              <a:r>
                <a:rPr lang="en-US">
                  <a:latin typeface="Bahnschrift" panose="020B0502040204020203" pitchFamily="34" charset="0"/>
                </a:rPr>
                <a:t>Filter</a:t>
              </a:r>
            </a:p>
          </p:txBody>
        </p:sp>
        <p:sp>
          <p:nvSpPr>
            <p:cNvPr id="18" name="TextBox 17">
              <a:extLst>
                <a:ext uri="{FF2B5EF4-FFF2-40B4-BE49-F238E27FC236}">
                  <a16:creationId xmlns:a16="http://schemas.microsoft.com/office/drawing/2014/main" id="{C3FA6823-6317-4099-B6D1-F11174AE3B8B}"/>
                </a:ext>
              </a:extLst>
            </p:cNvPr>
            <p:cNvSpPr txBox="1"/>
            <p:nvPr/>
          </p:nvSpPr>
          <p:spPr>
            <a:xfrm>
              <a:off x="8983671" y="1668157"/>
              <a:ext cx="1232484" cy="369332"/>
            </a:xfrm>
            <a:prstGeom prst="rect">
              <a:avLst/>
            </a:prstGeom>
            <a:noFill/>
          </p:spPr>
          <p:txBody>
            <a:bodyPr wrap="square" rtlCol="0">
              <a:spAutoFit/>
            </a:bodyPr>
            <a:lstStyle/>
            <a:p>
              <a:pPr algn="ctr"/>
              <a:r>
                <a:rPr lang="en-US">
                  <a:latin typeface="Bahnschrift" panose="020B0502040204020203" pitchFamily="34" charset="0"/>
                </a:rPr>
                <a:t>Detector</a:t>
              </a:r>
            </a:p>
          </p:txBody>
        </p:sp>
      </p:grpSp>
    </p:spTree>
    <p:custDataLst>
      <p:tags r:id="rId1"/>
    </p:custDataLst>
    <p:extLst>
      <p:ext uri="{BB962C8B-B14F-4D97-AF65-F5344CB8AC3E}">
        <p14:creationId xmlns:p14="http://schemas.microsoft.com/office/powerpoint/2010/main" val="27872366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9B63A93-D0B8-44DB-8C92-064CDAF13E60}"/>
              </a:ext>
            </a:extLst>
          </p:cNvPr>
          <p:cNvSpPr>
            <a:spLocks noGrp="1"/>
          </p:cNvSpPr>
          <p:nvPr>
            <p:ph type="title" idx="4294967295"/>
          </p:nvPr>
        </p:nvSpPr>
        <p:spPr>
          <a:xfrm>
            <a:off x="535806" y="4527455"/>
            <a:ext cx="11656194" cy="753642"/>
          </a:xfrm>
        </p:spPr>
        <p:txBody>
          <a:bodyPr/>
          <a:lstStyle/>
          <a:p>
            <a:r>
              <a:rPr lang="en-US">
                <a:solidFill>
                  <a:schemeClr val="bg1"/>
                </a:solidFill>
              </a:rPr>
              <a:t>3. Let’s Test Your Knowledge!</a:t>
            </a:r>
            <a:endParaRPr lang="en-US"/>
          </a:p>
        </p:txBody>
      </p:sp>
      <p:sp>
        <p:nvSpPr>
          <p:cNvPr id="2" name="Slide Number Placeholder 4">
            <a:extLst>
              <a:ext uri="{FF2B5EF4-FFF2-40B4-BE49-F238E27FC236}">
                <a16:creationId xmlns:a16="http://schemas.microsoft.com/office/drawing/2014/main" id="{8E52DF1F-D2F7-446E-BED2-3A8F8D1501B9}"/>
              </a:ext>
            </a:extLst>
          </p:cNvPr>
          <p:cNvSpPr txBox="1">
            <a:spLocks/>
          </p:cNvSpPr>
          <p:nvPr/>
        </p:nvSpPr>
        <p:spPr>
          <a:xfrm>
            <a:off x="9179694" y="6405885"/>
            <a:ext cx="2743200"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9F6A1695-EE1A-47E5-B690-CB114231B8B2}" type="slidenum">
              <a:rPr lang="en-US" sz="1200" smtClean="0">
                <a:latin typeface="Arial Nova" panose="020B0504020202020204" pitchFamily="34" charset="0"/>
              </a:rPr>
              <a:pPr algn="r"/>
              <a:t>71</a:t>
            </a:fld>
            <a:endParaRPr lang="en-US" sz="1200">
              <a:latin typeface="Arial Nova" panose="020B0504020202020204" pitchFamily="34" charset="0"/>
            </a:endParaRPr>
          </a:p>
        </p:txBody>
      </p:sp>
    </p:spTree>
    <p:custDataLst>
      <p:tags r:id="rId1"/>
    </p:custDataLst>
    <p:extLst>
      <p:ext uri="{BB962C8B-B14F-4D97-AF65-F5344CB8AC3E}">
        <p14:creationId xmlns:p14="http://schemas.microsoft.com/office/powerpoint/2010/main" val="19754074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D290221F-DFCE-43CF-B920-6439A33EC56F}"/>
              </a:ext>
            </a:extLst>
          </p:cNvPr>
          <p:cNvSpPr>
            <a:spLocks noGrp="1"/>
          </p:cNvSpPr>
          <p:nvPr>
            <p:ph type="title" idx="4294967295"/>
          </p:nvPr>
        </p:nvSpPr>
        <p:spPr>
          <a:xfrm>
            <a:off x="4609606" y="71179"/>
            <a:ext cx="7480906" cy="753642"/>
          </a:xfrm>
        </p:spPr>
        <p:txBody>
          <a:bodyPr/>
          <a:lstStyle/>
          <a:p>
            <a:pPr algn="ctr"/>
            <a:r>
              <a:rPr lang="en-US" sz="3600">
                <a:solidFill>
                  <a:srgbClr val="0070C0"/>
                </a:solidFill>
              </a:rPr>
              <a:t>PS-3</a:t>
            </a:r>
          </a:p>
        </p:txBody>
      </p:sp>
      <p:sp>
        <p:nvSpPr>
          <p:cNvPr id="10" name="Title 1">
            <a:extLst>
              <a:ext uri="{FF2B5EF4-FFF2-40B4-BE49-F238E27FC236}">
                <a16:creationId xmlns:a16="http://schemas.microsoft.com/office/drawing/2014/main" id="{2546193C-D6C4-47F6-97E5-249C47ECC034}"/>
              </a:ext>
            </a:extLst>
          </p:cNvPr>
          <p:cNvSpPr txBox="1">
            <a:spLocks/>
          </p:cNvSpPr>
          <p:nvPr/>
        </p:nvSpPr>
        <p:spPr>
          <a:xfrm>
            <a:off x="4930804" y="802051"/>
            <a:ext cx="7159708" cy="996936"/>
          </a:xfrm>
          <a:prstGeom prst="rect">
            <a:avLst/>
          </a:prstGeom>
        </p:spPr>
        <p:txBody>
          <a:bodyPr anchor="t">
            <a:noAutofit/>
          </a:bodyPr>
          <a:lstStyle>
            <a:lvl1pPr algn="l" defTabSz="914400" rtl="0" eaLnBrk="1" latinLnBrk="0" hangingPunct="1">
              <a:spcBef>
                <a:spcPct val="0"/>
              </a:spcBef>
              <a:buNone/>
              <a:defRPr sz="4600" b="1" kern="1200">
                <a:solidFill>
                  <a:schemeClr val="tx1"/>
                </a:solidFill>
                <a:latin typeface="Arial Nova" panose="020B0504020202020204" pitchFamily="34" charset="0"/>
                <a:ea typeface="+mj-ea"/>
                <a:cs typeface="+mj-cs"/>
              </a:defRPr>
            </a:lvl1pPr>
          </a:lstStyle>
          <a:p>
            <a:pPr>
              <a:lnSpc>
                <a:spcPct val="90000"/>
              </a:lnSpc>
            </a:pPr>
            <a:r>
              <a:rPr lang="en-US" sz="2200" b="0">
                <a:solidFill>
                  <a:srgbClr val="000000"/>
                </a:solidFill>
              </a:rPr>
              <a:t>1. For PS-3, CEMS calibration must not drift by more than ______ O</a:t>
            </a:r>
            <a:r>
              <a:rPr lang="en-US" sz="2200" b="0" baseline="-25000">
                <a:solidFill>
                  <a:srgbClr val="000000"/>
                </a:solidFill>
              </a:rPr>
              <a:t>2</a:t>
            </a:r>
            <a:r>
              <a:rPr lang="en-US" sz="2200" b="0">
                <a:solidFill>
                  <a:srgbClr val="000000"/>
                </a:solidFill>
              </a:rPr>
              <a:t> or CO</a:t>
            </a:r>
            <a:r>
              <a:rPr lang="en-US" sz="2200" b="0" baseline="-25000">
                <a:solidFill>
                  <a:srgbClr val="000000"/>
                </a:solidFill>
              </a:rPr>
              <a:t>2</a:t>
            </a:r>
            <a:r>
              <a:rPr lang="en-US" sz="2200" b="0">
                <a:solidFill>
                  <a:srgbClr val="000000"/>
                </a:solidFill>
              </a:rPr>
              <a:t> from the reference value.</a:t>
            </a:r>
          </a:p>
        </p:txBody>
      </p:sp>
      <p:sp>
        <p:nvSpPr>
          <p:cNvPr id="35" name="Rectangle: Rounded Corners 34">
            <a:extLst>
              <a:ext uri="{FF2B5EF4-FFF2-40B4-BE49-F238E27FC236}">
                <a16:creationId xmlns:a16="http://schemas.microsoft.com/office/drawing/2014/main" id="{2B8B387A-69D7-47E4-9C7E-2404FDEEA7B4}"/>
              </a:ext>
            </a:extLst>
          </p:cNvPr>
          <p:cNvSpPr/>
          <p:nvPr/>
        </p:nvSpPr>
        <p:spPr>
          <a:xfrm>
            <a:off x="5101291" y="1769313"/>
            <a:ext cx="1540915" cy="397741"/>
          </a:xfrm>
          <a:prstGeom prst="round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000" b="1">
                <a:latin typeface="Arial Nova" panose="020B0504020202020204" pitchFamily="34" charset="0"/>
              </a:rPr>
              <a:t>A. 0.02%</a:t>
            </a:r>
            <a:endParaRPr lang="en-US" sz="2000"/>
          </a:p>
        </p:txBody>
      </p:sp>
      <p:sp>
        <p:nvSpPr>
          <p:cNvPr id="36" name="Rectangle: Rounded Corners 35">
            <a:extLst>
              <a:ext uri="{FF2B5EF4-FFF2-40B4-BE49-F238E27FC236}">
                <a16:creationId xmlns:a16="http://schemas.microsoft.com/office/drawing/2014/main" id="{348A264A-98FE-4433-B3C7-8F3ABF0F2DEE}"/>
              </a:ext>
            </a:extLst>
          </p:cNvPr>
          <p:cNvSpPr/>
          <p:nvPr/>
        </p:nvSpPr>
        <p:spPr>
          <a:xfrm>
            <a:off x="6835204" y="1769313"/>
            <a:ext cx="1540915" cy="397741"/>
          </a:xfrm>
          <a:prstGeom prst="round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000" b="1">
                <a:latin typeface="Arial Nova" panose="020B0504020202020204" pitchFamily="34" charset="0"/>
              </a:rPr>
              <a:t>B. 0.5%</a:t>
            </a:r>
            <a:endParaRPr lang="en-US" sz="2000"/>
          </a:p>
        </p:txBody>
      </p:sp>
      <p:sp>
        <p:nvSpPr>
          <p:cNvPr id="40" name="Rectangle: Rounded Corners 39">
            <a:extLst>
              <a:ext uri="{FF2B5EF4-FFF2-40B4-BE49-F238E27FC236}">
                <a16:creationId xmlns:a16="http://schemas.microsoft.com/office/drawing/2014/main" id="{CD2D41FE-CD8B-458D-A5B1-58770D79220D}"/>
              </a:ext>
            </a:extLst>
          </p:cNvPr>
          <p:cNvSpPr/>
          <p:nvPr/>
        </p:nvSpPr>
        <p:spPr>
          <a:xfrm>
            <a:off x="8569117" y="1769313"/>
            <a:ext cx="1540915" cy="397741"/>
          </a:xfrm>
          <a:prstGeom prst="round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000" b="1">
                <a:latin typeface="Arial Nova" panose="020B0504020202020204" pitchFamily="34" charset="0"/>
              </a:rPr>
              <a:t>C. 0.1%</a:t>
            </a:r>
            <a:endParaRPr lang="en-US" sz="2000"/>
          </a:p>
        </p:txBody>
      </p:sp>
      <p:sp>
        <p:nvSpPr>
          <p:cNvPr id="41" name="Rectangle: Rounded Corners 40">
            <a:extLst>
              <a:ext uri="{FF2B5EF4-FFF2-40B4-BE49-F238E27FC236}">
                <a16:creationId xmlns:a16="http://schemas.microsoft.com/office/drawing/2014/main" id="{80893890-E6CC-4566-B729-65A9256CAEA1}"/>
              </a:ext>
            </a:extLst>
          </p:cNvPr>
          <p:cNvSpPr/>
          <p:nvPr/>
        </p:nvSpPr>
        <p:spPr>
          <a:xfrm>
            <a:off x="10303030" y="1769313"/>
            <a:ext cx="1540915" cy="397741"/>
          </a:xfrm>
          <a:prstGeom prst="round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lang="en-US" sz="2000" b="1">
                <a:latin typeface="Arial Nova" panose="020B0504020202020204" pitchFamily="34" charset="0"/>
              </a:rPr>
              <a:t>D. 1%</a:t>
            </a:r>
          </a:p>
        </p:txBody>
      </p:sp>
      <p:sp>
        <p:nvSpPr>
          <p:cNvPr id="39" name="Rectangle 38">
            <a:extLst>
              <a:ext uri="{FF2B5EF4-FFF2-40B4-BE49-F238E27FC236}">
                <a16:creationId xmlns:a16="http://schemas.microsoft.com/office/drawing/2014/main" id="{903A2C58-4F3F-48EB-90BB-0577A8ACABF4}"/>
              </a:ext>
            </a:extLst>
          </p:cNvPr>
          <p:cNvSpPr/>
          <p:nvPr/>
        </p:nvSpPr>
        <p:spPr>
          <a:xfrm>
            <a:off x="282152" y="1016284"/>
            <a:ext cx="3864014" cy="493170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nSpc>
                <a:spcPct val="90000"/>
              </a:lnSpc>
            </a:pPr>
            <a:r>
              <a:rPr lang="en-US" sz="2400">
                <a:solidFill>
                  <a:schemeClr val="tx2"/>
                </a:solidFill>
                <a:latin typeface="Arial Nova" panose="020B0504020202020204" pitchFamily="34" charset="0"/>
              </a:rPr>
              <a:t>1. B. For PS-3, CEMS calibration must not drift by more than 0.5% O</a:t>
            </a:r>
            <a:r>
              <a:rPr lang="en-US" sz="2400" baseline="-25000">
                <a:solidFill>
                  <a:schemeClr val="tx2"/>
                </a:solidFill>
                <a:latin typeface="Arial Nova" panose="020B0504020202020204" pitchFamily="34" charset="0"/>
              </a:rPr>
              <a:t>2</a:t>
            </a:r>
            <a:r>
              <a:rPr lang="en-US" sz="2400">
                <a:solidFill>
                  <a:schemeClr val="tx2"/>
                </a:solidFill>
                <a:latin typeface="Arial Nova" panose="020B0504020202020204" pitchFamily="34" charset="0"/>
              </a:rPr>
              <a:t> or CO</a:t>
            </a:r>
            <a:r>
              <a:rPr lang="en-US" sz="2400" baseline="-25000">
                <a:solidFill>
                  <a:schemeClr val="tx2"/>
                </a:solidFill>
                <a:latin typeface="Arial Nova" panose="020B0504020202020204" pitchFamily="34" charset="0"/>
              </a:rPr>
              <a:t>2</a:t>
            </a:r>
            <a:r>
              <a:rPr lang="en-US" sz="2400">
                <a:solidFill>
                  <a:schemeClr val="tx2"/>
                </a:solidFill>
                <a:latin typeface="Arial Nova" panose="020B0504020202020204" pitchFamily="34" charset="0"/>
              </a:rPr>
              <a:t> from the reference value.</a:t>
            </a:r>
          </a:p>
          <a:p>
            <a:pPr>
              <a:lnSpc>
                <a:spcPct val="90000"/>
              </a:lnSpc>
            </a:pPr>
            <a:endParaRPr lang="en-US" sz="2400">
              <a:solidFill>
                <a:schemeClr val="tx2"/>
              </a:solidFill>
              <a:latin typeface="Arial Nova" panose="020B0504020202020204" pitchFamily="34" charset="0"/>
            </a:endParaRPr>
          </a:p>
        </p:txBody>
      </p:sp>
      <p:sp>
        <p:nvSpPr>
          <p:cNvPr id="18" name="Title 1">
            <a:extLst>
              <a:ext uri="{FF2B5EF4-FFF2-40B4-BE49-F238E27FC236}">
                <a16:creationId xmlns:a16="http://schemas.microsoft.com/office/drawing/2014/main" id="{2596B865-EEB7-46FC-B5D5-74D7A0E61177}"/>
              </a:ext>
            </a:extLst>
          </p:cNvPr>
          <p:cNvSpPr txBox="1">
            <a:spLocks/>
          </p:cNvSpPr>
          <p:nvPr/>
        </p:nvSpPr>
        <p:spPr>
          <a:xfrm>
            <a:off x="4985382" y="2571688"/>
            <a:ext cx="6965984" cy="756175"/>
          </a:xfrm>
          <a:prstGeom prst="rect">
            <a:avLst/>
          </a:prstGeom>
        </p:spPr>
        <p:txBody>
          <a:bodyPr anchor="t">
            <a:noAutofit/>
          </a:bodyPr>
          <a:lstStyle>
            <a:lvl1pPr algn="l" defTabSz="914400" rtl="0" eaLnBrk="1" latinLnBrk="0" hangingPunct="1">
              <a:spcBef>
                <a:spcPct val="0"/>
              </a:spcBef>
              <a:buNone/>
              <a:defRPr sz="4600" b="1" kern="1200">
                <a:solidFill>
                  <a:schemeClr val="tx1"/>
                </a:solidFill>
                <a:latin typeface="Arial Nova" panose="020B0504020202020204" pitchFamily="34" charset="0"/>
                <a:ea typeface="+mj-ea"/>
                <a:cs typeface="+mj-cs"/>
              </a:defRPr>
            </a:lvl1pPr>
          </a:lstStyle>
          <a:p>
            <a:pPr>
              <a:lnSpc>
                <a:spcPct val="90000"/>
              </a:lnSpc>
            </a:pPr>
            <a:r>
              <a:rPr lang="en-US" sz="2200" b="0">
                <a:solidFill>
                  <a:srgbClr val="000000"/>
                </a:solidFill>
              </a:rPr>
              <a:t>2. Name three commonly used O</a:t>
            </a:r>
            <a:r>
              <a:rPr lang="en-US" sz="2200" b="0" baseline="-25000">
                <a:solidFill>
                  <a:srgbClr val="000000"/>
                </a:solidFill>
              </a:rPr>
              <a:t>2</a:t>
            </a:r>
            <a:r>
              <a:rPr lang="en-US" sz="2200" b="0">
                <a:solidFill>
                  <a:srgbClr val="000000"/>
                </a:solidFill>
              </a:rPr>
              <a:t>/CO</a:t>
            </a:r>
            <a:r>
              <a:rPr lang="en-US" sz="2200" b="0" baseline="-25000">
                <a:solidFill>
                  <a:srgbClr val="000000"/>
                </a:solidFill>
              </a:rPr>
              <a:t>2</a:t>
            </a:r>
            <a:r>
              <a:rPr lang="en-US" sz="2200" b="0">
                <a:solidFill>
                  <a:srgbClr val="000000"/>
                </a:solidFill>
              </a:rPr>
              <a:t> analyzer technologies.</a:t>
            </a:r>
          </a:p>
          <a:p>
            <a:pPr>
              <a:lnSpc>
                <a:spcPct val="90000"/>
              </a:lnSpc>
            </a:pPr>
            <a:endParaRPr lang="en-US" sz="2200" b="0">
              <a:solidFill>
                <a:srgbClr val="000000"/>
              </a:solidFill>
            </a:endParaRPr>
          </a:p>
        </p:txBody>
      </p:sp>
      <p:sp>
        <p:nvSpPr>
          <p:cNvPr id="9" name="Rectangle: Rounded Corners 8">
            <a:extLst>
              <a:ext uri="{FF2B5EF4-FFF2-40B4-BE49-F238E27FC236}">
                <a16:creationId xmlns:a16="http://schemas.microsoft.com/office/drawing/2014/main" id="{56A938DC-8E55-4DA4-BC28-9A04DAAB4A8E}"/>
              </a:ext>
            </a:extLst>
          </p:cNvPr>
          <p:cNvSpPr/>
          <p:nvPr/>
        </p:nvSpPr>
        <p:spPr>
          <a:xfrm>
            <a:off x="6828845" y="3271063"/>
            <a:ext cx="2574128" cy="502633"/>
          </a:xfrm>
          <a:prstGeom prst="round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sz="2000" b="1">
                <a:latin typeface="Arial Nova" panose="020B0504020202020204" pitchFamily="34" charset="0"/>
              </a:rPr>
              <a:t>Check Answer</a:t>
            </a:r>
          </a:p>
        </p:txBody>
      </p:sp>
      <p:sp>
        <p:nvSpPr>
          <p:cNvPr id="37" name="Rectangle 36">
            <a:extLst>
              <a:ext uri="{FF2B5EF4-FFF2-40B4-BE49-F238E27FC236}">
                <a16:creationId xmlns:a16="http://schemas.microsoft.com/office/drawing/2014/main" id="{D787F20A-8806-42C9-B4B9-326532E19844}"/>
              </a:ext>
            </a:extLst>
          </p:cNvPr>
          <p:cNvSpPr/>
          <p:nvPr/>
        </p:nvSpPr>
        <p:spPr>
          <a:xfrm>
            <a:off x="295604" y="1016284"/>
            <a:ext cx="3864014" cy="493170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nSpc>
                <a:spcPct val="90000"/>
              </a:lnSpc>
            </a:pPr>
            <a:r>
              <a:rPr lang="en-US" sz="2400" dirty="0">
                <a:solidFill>
                  <a:schemeClr val="tx2"/>
                </a:solidFill>
                <a:latin typeface="Arial Nova" panose="020B0504020202020204" pitchFamily="34" charset="0"/>
              </a:rPr>
              <a:t>2. Three commonly used O</a:t>
            </a:r>
            <a:r>
              <a:rPr lang="en-US" sz="2400" baseline="-25000" dirty="0">
                <a:solidFill>
                  <a:schemeClr val="tx2"/>
                </a:solidFill>
                <a:latin typeface="Arial Nova" panose="020B0504020202020204" pitchFamily="34" charset="0"/>
              </a:rPr>
              <a:t>2</a:t>
            </a:r>
            <a:r>
              <a:rPr lang="en-US" sz="2400" dirty="0">
                <a:solidFill>
                  <a:schemeClr val="tx2"/>
                </a:solidFill>
                <a:latin typeface="Arial Nova" panose="020B0504020202020204" pitchFamily="34" charset="0"/>
              </a:rPr>
              <a:t>/CO</a:t>
            </a:r>
            <a:r>
              <a:rPr lang="en-US" sz="2400" baseline="-25000" dirty="0">
                <a:solidFill>
                  <a:schemeClr val="tx2"/>
                </a:solidFill>
                <a:latin typeface="Arial Nova" panose="020B0504020202020204" pitchFamily="34" charset="0"/>
              </a:rPr>
              <a:t>2</a:t>
            </a:r>
            <a:r>
              <a:rPr lang="en-US" sz="2400" dirty="0">
                <a:solidFill>
                  <a:schemeClr val="tx2"/>
                </a:solidFill>
                <a:latin typeface="Arial Nova" panose="020B0504020202020204" pitchFamily="34" charset="0"/>
              </a:rPr>
              <a:t> analyzer technologies are paramagnetic, zirconium oxide, and NDIR.</a:t>
            </a:r>
          </a:p>
        </p:txBody>
      </p:sp>
      <p:sp>
        <p:nvSpPr>
          <p:cNvPr id="22" name="Title 1">
            <a:extLst>
              <a:ext uri="{FF2B5EF4-FFF2-40B4-BE49-F238E27FC236}">
                <a16:creationId xmlns:a16="http://schemas.microsoft.com/office/drawing/2014/main" id="{6AE91BA4-0E00-495B-9946-D82627D578B5}"/>
              </a:ext>
            </a:extLst>
          </p:cNvPr>
          <p:cNvSpPr txBox="1">
            <a:spLocks/>
          </p:cNvSpPr>
          <p:nvPr/>
        </p:nvSpPr>
        <p:spPr>
          <a:xfrm>
            <a:off x="4962608" y="3966870"/>
            <a:ext cx="7159708" cy="1531368"/>
          </a:xfrm>
          <a:prstGeom prst="rect">
            <a:avLst/>
          </a:prstGeom>
        </p:spPr>
        <p:txBody>
          <a:bodyPr anchor="t">
            <a:noAutofit/>
          </a:bodyPr>
          <a:lstStyle>
            <a:lvl1pPr algn="l" defTabSz="914400" rtl="0" eaLnBrk="1" latinLnBrk="0" hangingPunct="1">
              <a:spcBef>
                <a:spcPct val="0"/>
              </a:spcBef>
              <a:buNone/>
              <a:defRPr sz="4600" b="1" kern="1200">
                <a:solidFill>
                  <a:schemeClr val="tx1"/>
                </a:solidFill>
                <a:latin typeface="Arial Nova" panose="020B0504020202020204" pitchFamily="34" charset="0"/>
                <a:ea typeface="+mj-ea"/>
                <a:cs typeface="+mj-cs"/>
              </a:defRPr>
            </a:lvl1pPr>
          </a:lstStyle>
          <a:p>
            <a:pPr>
              <a:lnSpc>
                <a:spcPct val="90000"/>
              </a:lnSpc>
            </a:pPr>
            <a:r>
              <a:rPr lang="en-US" sz="2200" b="0">
                <a:solidFill>
                  <a:srgbClr val="000000"/>
                </a:solidFill>
              </a:rPr>
              <a:t>3. The results of a RATA are considered valid if the calculated relative accuracy is less than ____ , or if the RA is less than or equal to _____ when the applicable emission standard is used.</a:t>
            </a:r>
          </a:p>
        </p:txBody>
      </p:sp>
      <p:sp>
        <p:nvSpPr>
          <p:cNvPr id="44" name="Rectangle: Rounded Corners 43">
            <a:extLst>
              <a:ext uri="{FF2B5EF4-FFF2-40B4-BE49-F238E27FC236}">
                <a16:creationId xmlns:a16="http://schemas.microsoft.com/office/drawing/2014/main" id="{CB2703AD-637B-4E26-880B-95E97FBE1625}"/>
              </a:ext>
            </a:extLst>
          </p:cNvPr>
          <p:cNvSpPr/>
          <p:nvPr/>
        </p:nvSpPr>
        <p:spPr>
          <a:xfrm>
            <a:off x="5020685" y="5352584"/>
            <a:ext cx="3243042" cy="403490"/>
          </a:xfrm>
          <a:prstGeom prst="round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lang="en-US" sz="2000" b="1">
                <a:latin typeface="Arial Nova" panose="020B0504020202020204" pitchFamily="34" charset="0"/>
              </a:rPr>
              <a:t>A. 20.0% and 1.0%</a:t>
            </a:r>
          </a:p>
        </p:txBody>
      </p:sp>
      <p:sp>
        <p:nvSpPr>
          <p:cNvPr id="43" name="Rectangle: Rounded Corners 42">
            <a:extLst>
              <a:ext uri="{FF2B5EF4-FFF2-40B4-BE49-F238E27FC236}">
                <a16:creationId xmlns:a16="http://schemas.microsoft.com/office/drawing/2014/main" id="{226A2AD4-ACF1-4C4F-BB33-75EF690311C5}"/>
              </a:ext>
            </a:extLst>
          </p:cNvPr>
          <p:cNvSpPr/>
          <p:nvPr/>
        </p:nvSpPr>
        <p:spPr>
          <a:xfrm>
            <a:off x="4985382" y="6002395"/>
            <a:ext cx="3243042" cy="403490"/>
          </a:xfrm>
          <a:prstGeom prst="round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lang="en-US" sz="2000" b="1">
                <a:latin typeface="Arial Nova" panose="020B0504020202020204" pitchFamily="34" charset="0"/>
              </a:rPr>
              <a:t>B. 15.0% and 5.0%</a:t>
            </a:r>
          </a:p>
        </p:txBody>
      </p:sp>
      <p:sp>
        <p:nvSpPr>
          <p:cNvPr id="31" name="Rectangle: Rounded Corners 30">
            <a:extLst>
              <a:ext uri="{FF2B5EF4-FFF2-40B4-BE49-F238E27FC236}">
                <a16:creationId xmlns:a16="http://schemas.microsoft.com/office/drawing/2014/main" id="{F8D7B59E-796F-4C37-B7A6-B806BD1120DD}"/>
              </a:ext>
            </a:extLst>
          </p:cNvPr>
          <p:cNvSpPr/>
          <p:nvPr/>
        </p:nvSpPr>
        <p:spPr>
          <a:xfrm>
            <a:off x="8569117" y="5352584"/>
            <a:ext cx="3243042" cy="403490"/>
          </a:xfrm>
          <a:prstGeom prst="round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lang="en-US" sz="2000" b="1">
                <a:latin typeface="Arial Nova" panose="020B0504020202020204" pitchFamily="34" charset="0"/>
              </a:rPr>
              <a:t>C. 20.0 ppm and 5.0 ppm</a:t>
            </a:r>
          </a:p>
        </p:txBody>
      </p:sp>
      <p:sp>
        <p:nvSpPr>
          <p:cNvPr id="45" name="Rectangle: Rounded Corners 44">
            <a:extLst>
              <a:ext uri="{FF2B5EF4-FFF2-40B4-BE49-F238E27FC236}">
                <a16:creationId xmlns:a16="http://schemas.microsoft.com/office/drawing/2014/main" id="{CB12125C-A43E-4BB1-8A1D-6416F640F801}"/>
              </a:ext>
            </a:extLst>
          </p:cNvPr>
          <p:cNvSpPr/>
          <p:nvPr/>
        </p:nvSpPr>
        <p:spPr>
          <a:xfrm>
            <a:off x="8569117" y="6002395"/>
            <a:ext cx="3243042" cy="403490"/>
          </a:xfrm>
          <a:prstGeom prst="round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lang="en-US" sz="2000" b="1">
                <a:latin typeface="Arial Nova" panose="020B0504020202020204" pitchFamily="34" charset="0"/>
              </a:rPr>
              <a:t>D. 15.0% and 1.0%</a:t>
            </a:r>
          </a:p>
        </p:txBody>
      </p:sp>
      <p:sp>
        <p:nvSpPr>
          <p:cNvPr id="38" name="Rectangle 37">
            <a:extLst>
              <a:ext uri="{FF2B5EF4-FFF2-40B4-BE49-F238E27FC236}">
                <a16:creationId xmlns:a16="http://schemas.microsoft.com/office/drawing/2014/main" id="{0E452042-A7A8-48B0-8CB5-02D0E2035BD9}"/>
              </a:ext>
            </a:extLst>
          </p:cNvPr>
          <p:cNvSpPr/>
          <p:nvPr/>
        </p:nvSpPr>
        <p:spPr>
          <a:xfrm>
            <a:off x="268700" y="1016284"/>
            <a:ext cx="3864014" cy="493170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nSpc>
                <a:spcPct val="90000"/>
              </a:lnSpc>
            </a:pPr>
            <a:r>
              <a:rPr lang="en-US" sz="2400">
                <a:solidFill>
                  <a:srgbClr val="000000"/>
                </a:solidFill>
                <a:latin typeface="Arial Nova" panose="020B0504020202020204" pitchFamily="34" charset="0"/>
              </a:rPr>
              <a:t>3. A. The results of a RATA are considered valid if the calculated relative accuracy is less than 20.0%, or if the RA is less than or equal to 1.0% when the applicable emission standard is used.</a:t>
            </a:r>
          </a:p>
        </p:txBody>
      </p:sp>
      <p:sp>
        <p:nvSpPr>
          <p:cNvPr id="25" name="Slide Number Placeholder 3">
            <a:extLst>
              <a:ext uri="{FF2B5EF4-FFF2-40B4-BE49-F238E27FC236}">
                <a16:creationId xmlns:a16="http://schemas.microsoft.com/office/drawing/2014/main" id="{A5FF6D03-5C8B-4C86-B96D-B9D1ED0FB4B1}"/>
              </a:ext>
            </a:extLst>
          </p:cNvPr>
          <p:cNvSpPr>
            <a:spLocks noGrp="1"/>
          </p:cNvSpPr>
          <p:nvPr>
            <p:ph type="sldNum" sz="quarter" idx="4"/>
          </p:nvPr>
        </p:nvSpPr>
        <p:spPr>
          <a:prstGeom prst="rect">
            <a:avLst/>
          </a:prstGeom>
        </p:spPr>
        <p:txBody>
          <a:bodyPr anchor="ctr">
            <a:noAutofit/>
          </a:bodyPr>
          <a:lstStyle/>
          <a:p>
            <a:pPr>
              <a:spcAft>
                <a:spcPts val="600"/>
              </a:spcAft>
            </a:pPr>
            <a:fld id="{9F6A1695-EE1A-47E5-B690-CB114231B8B2}" type="slidenum">
              <a:rPr lang="en-US" smtClean="0"/>
              <a:pPr>
                <a:spcAft>
                  <a:spcPts val="600"/>
                </a:spcAft>
              </a:pPr>
              <a:t>72</a:t>
            </a:fld>
            <a:endParaRPr lang="en-US"/>
          </a:p>
        </p:txBody>
      </p:sp>
    </p:spTree>
    <p:custDataLst>
      <p:tags r:id="rId1"/>
    </p:custDataLst>
    <p:extLst>
      <p:ext uri="{BB962C8B-B14F-4D97-AF65-F5344CB8AC3E}">
        <p14:creationId xmlns:p14="http://schemas.microsoft.com/office/powerpoint/2010/main" val="17631827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mph" presetSubtype="1" nodeType="clickEffect">
                                  <p:stCondLst>
                                    <p:cond delay="0"/>
                                  </p:stCondLst>
                                  <p:childTnLst>
                                    <p:set>
                                      <p:cBhvr>
                                        <p:cTn id="6" dur="indefinite"/>
                                        <p:tgtEl>
                                          <p:spTgt spid="36"/>
                                        </p:tgtEl>
                                        <p:attrNameLst>
                                          <p:attrName>fillcolor</p:attrName>
                                        </p:attrNameLst>
                                      </p:cBhvr>
                                      <p:to>
                                        <p:clrVal>
                                          <a:schemeClr val="accent1"/>
                                        </p:clrVal>
                                      </p:to>
                                    </p:set>
                                    <p:set>
                                      <p:cBhvr>
                                        <p:cTn id="7" dur="indefinite"/>
                                        <p:tgtEl>
                                          <p:spTgt spid="36"/>
                                        </p:tgtEl>
                                        <p:attrNameLst>
                                          <p:attrName>fill.type</p:attrName>
                                        </p:attrNameLst>
                                      </p:cBhvr>
                                      <p:to>
                                        <p:strVal val="solid"/>
                                      </p:to>
                                    </p:set>
                                    <p:set>
                                      <p:cBhvr>
                                        <p:cTn id="8" dur="indefinite"/>
                                        <p:tgtEl>
                                          <p:spTgt spid="36"/>
                                        </p:tgtEl>
                                        <p:attrNameLst>
                                          <p:attrName>fill.on</p:attrName>
                                        </p:attrNameLst>
                                      </p:cBhvr>
                                      <p:to>
                                        <p:strVal val="true"/>
                                      </p:to>
                                    </p:set>
                                  </p:childTnLst>
                                </p:cTn>
                              </p:par>
                              <p:par>
                                <p:cTn id="9" presetID="53" presetClass="entr" presetSubtype="16" fill="hold" grpId="0" nodeType="withEffect">
                                  <p:stCondLst>
                                    <p:cond delay="0"/>
                                  </p:stCondLst>
                                  <p:childTnLst>
                                    <p:set>
                                      <p:cBhvr>
                                        <p:cTn id="10" dur="1" fill="hold">
                                          <p:stCondLst>
                                            <p:cond delay="0"/>
                                          </p:stCondLst>
                                        </p:cTn>
                                        <p:tgtEl>
                                          <p:spTgt spid="39"/>
                                        </p:tgtEl>
                                        <p:attrNameLst>
                                          <p:attrName>style.visibility</p:attrName>
                                        </p:attrNameLst>
                                      </p:cBhvr>
                                      <p:to>
                                        <p:strVal val="visible"/>
                                      </p:to>
                                    </p:set>
                                    <p:anim calcmode="lin" valueType="num">
                                      <p:cBhvr>
                                        <p:cTn id="11" dur="500" fill="hold"/>
                                        <p:tgtEl>
                                          <p:spTgt spid="39"/>
                                        </p:tgtEl>
                                        <p:attrNameLst>
                                          <p:attrName>ppt_w</p:attrName>
                                        </p:attrNameLst>
                                      </p:cBhvr>
                                      <p:tavLst>
                                        <p:tav tm="0">
                                          <p:val>
                                            <p:fltVal val="0"/>
                                          </p:val>
                                        </p:tav>
                                        <p:tav tm="100000">
                                          <p:val>
                                            <p:strVal val="#ppt_w"/>
                                          </p:val>
                                        </p:tav>
                                      </p:tavLst>
                                    </p:anim>
                                    <p:anim calcmode="lin" valueType="num">
                                      <p:cBhvr>
                                        <p:cTn id="12" dur="500" fill="hold"/>
                                        <p:tgtEl>
                                          <p:spTgt spid="39"/>
                                        </p:tgtEl>
                                        <p:attrNameLst>
                                          <p:attrName>ppt_h</p:attrName>
                                        </p:attrNameLst>
                                      </p:cBhvr>
                                      <p:tavLst>
                                        <p:tav tm="0">
                                          <p:val>
                                            <p:fltVal val="0"/>
                                          </p:val>
                                        </p:tav>
                                        <p:tav tm="100000">
                                          <p:val>
                                            <p:strVal val="#ppt_h"/>
                                          </p:val>
                                        </p:tav>
                                      </p:tavLst>
                                    </p:anim>
                                    <p:animEffect transition="in" filter="fade">
                                      <p:cBhvr>
                                        <p:cTn id="13" dur="500"/>
                                        <p:tgtEl>
                                          <p:spTgt spid="39"/>
                                        </p:tgtEl>
                                      </p:cBhvr>
                                    </p:animEffect>
                                  </p:childTnLst>
                                  <p:subTnLst>
                                    <p:set>
                                      <p:cBhvr override="childStyle">
                                        <p:cTn dur="1" fill="hold" display="0" masterRel="nextClick" afterEffect="1"/>
                                        <p:tgtEl>
                                          <p:spTgt spid="39"/>
                                        </p:tgtEl>
                                        <p:attrNameLst>
                                          <p:attrName>style.visibility</p:attrName>
                                        </p:attrNameLst>
                                      </p:cBhvr>
                                      <p:to>
                                        <p:strVal val="hidden"/>
                                      </p:to>
                                    </p:set>
                                  </p:subTnLst>
                                </p:cTn>
                              </p:par>
                            </p:childTnLst>
                          </p:cTn>
                        </p:par>
                      </p:childTnLst>
                    </p:cTn>
                  </p:par>
                  <p:par>
                    <p:cTn id="14" fill="hold">
                      <p:stCondLst>
                        <p:cond delay="indefinite"/>
                      </p:stCondLst>
                      <p:childTnLst>
                        <p:par>
                          <p:cTn id="15" fill="hold">
                            <p:stCondLst>
                              <p:cond delay="0"/>
                            </p:stCondLst>
                            <p:childTnLst>
                              <p:par>
                                <p:cTn id="16" presetID="1" presetClass="emph" presetSubtype="1" nodeType="clickEffect">
                                  <p:stCondLst>
                                    <p:cond delay="0"/>
                                  </p:stCondLst>
                                  <p:childTnLst>
                                    <p:set>
                                      <p:cBhvr>
                                        <p:cTn id="17" dur="indefinite"/>
                                        <p:tgtEl>
                                          <p:spTgt spid="9"/>
                                        </p:tgtEl>
                                        <p:attrNameLst>
                                          <p:attrName>fillcolor</p:attrName>
                                        </p:attrNameLst>
                                      </p:cBhvr>
                                      <p:to>
                                        <p:clrVal>
                                          <a:schemeClr val="accent1"/>
                                        </p:clrVal>
                                      </p:to>
                                    </p:set>
                                    <p:set>
                                      <p:cBhvr>
                                        <p:cTn id="18" dur="indefinite"/>
                                        <p:tgtEl>
                                          <p:spTgt spid="9"/>
                                        </p:tgtEl>
                                        <p:attrNameLst>
                                          <p:attrName>fill.type</p:attrName>
                                        </p:attrNameLst>
                                      </p:cBhvr>
                                      <p:to>
                                        <p:strVal val="solid"/>
                                      </p:to>
                                    </p:set>
                                    <p:set>
                                      <p:cBhvr>
                                        <p:cTn id="19" dur="indefinite"/>
                                        <p:tgtEl>
                                          <p:spTgt spid="9"/>
                                        </p:tgtEl>
                                        <p:attrNameLst>
                                          <p:attrName>fill.on</p:attrName>
                                        </p:attrNameLst>
                                      </p:cBhvr>
                                      <p:to>
                                        <p:strVal val="true"/>
                                      </p:to>
                                    </p:set>
                                  </p:childTnLst>
                                </p:cTn>
                              </p:par>
                              <p:par>
                                <p:cTn id="20" presetID="53" presetClass="entr" presetSubtype="16" fill="hold" grpId="0" nodeType="withEffect">
                                  <p:stCondLst>
                                    <p:cond delay="0"/>
                                  </p:stCondLst>
                                  <p:childTnLst>
                                    <p:set>
                                      <p:cBhvr>
                                        <p:cTn id="21" dur="1" fill="hold">
                                          <p:stCondLst>
                                            <p:cond delay="0"/>
                                          </p:stCondLst>
                                        </p:cTn>
                                        <p:tgtEl>
                                          <p:spTgt spid="37"/>
                                        </p:tgtEl>
                                        <p:attrNameLst>
                                          <p:attrName>style.visibility</p:attrName>
                                        </p:attrNameLst>
                                      </p:cBhvr>
                                      <p:to>
                                        <p:strVal val="visible"/>
                                      </p:to>
                                    </p:set>
                                    <p:anim calcmode="lin" valueType="num">
                                      <p:cBhvr>
                                        <p:cTn id="22" dur="500" fill="hold"/>
                                        <p:tgtEl>
                                          <p:spTgt spid="37"/>
                                        </p:tgtEl>
                                        <p:attrNameLst>
                                          <p:attrName>ppt_w</p:attrName>
                                        </p:attrNameLst>
                                      </p:cBhvr>
                                      <p:tavLst>
                                        <p:tav tm="0">
                                          <p:val>
                                            <p:fltVal val="0"/>
                                          </p:val>
                                        </p:tav>
                                        <p:tav tm="100000">
                                          <p:val>
                                            <p:strVal val="#ppt_w"/>
                                          </p:val>
                                        </p:tav>
                                      </p:tavLst>
                                    </p:anim>
                                    <p:anim calcmode="lin" valueType="num">
                                      <p:cBhvr>
                                        <p:cTn id="23" dur="500" fill="hold"/>
                                        <p:tgtEl>
                                          <p:spTgt spid="37"/>
                                        </p:tgtEl>
                                        <p:attrNameLst>
                                          <p:attrName>ppt_h</p:attrName>
                                        </p:attrNameLst>
                                      </p:cBhvr>
                                      <p:tavLst>
                                        <p:tav tm="0">
                                          <p:val>
                                            <p:fltVal val="0"/>
                                          </p:val>
                                        </p:tav>
                                        <p:tav tm="100000">
                                          <p:val>
                                            <p:strVal val="#ppt_h"/>
                                          </p:val>
                                        </p:tav>
                                      </p:tavLst>
                                    </p:anim>
                                    <p:animEffect transition="in" filter="fade">
                                      <p:cBhvr>
                                        <p:cTn id="24" dur="500"/>
                                        <p:tgtEl>
                                          <p:spTgt spid="37"/>
                                        </p:tgtEl>
                                      </p:cBhvr>
                                    </p:animEffect>
                                  </p:childTnLst>
                                  <p:subTnLst>
                                    <p:set>
                                      <p:cBhvr override="childStyle">
                                        <p:cTn dur="1" fill="hold" display="0" masterRel="nextClick" afterEffect="1"/>
                                        <p:tgtEl>
                                          <p:spTgt spid="37"/>
                                        </p:tgtEl>
                                        <p:attrNameLst>
                                          <p:attrName>style.visibility</p:attrName>
                                        </p:attrNameLst>
                                      </p:cBhvr>
                                      <p:to>
                                        <p:strVal val="hidden"/>
                                      </p:to>
                                    </p:set>
                                  </p:subTnLst>
                                </p:cTn>
                              </p:par>
                            </p:childTnLst>
                          </p:cTn>
                        </p:par>
                      </p:childTnLst>
                    </p:cTn>
                  </p:par>
                  <p:par>
                    <p:cTn id="25" fill="hold">
                      <p:stCondLst>
                        <p:cond delay="indefinite"/>
                      </p:stCondLst>
                      <p:childTnLst>
                        <p:par>
                          <p:cTn id="26" fill="hold">
                            <p:stCondLst>
                              <p:cond delay="0"/>
                            </p:stCondLst>
                            <p:childTnLst>
                              <p:par>
                                <p:cTn id="27" presetID="1" presetClass="emph" presetSubtype="1" nodeType="clickEffect">
                                  <p:stCondLst>
                                    <p:cond delay="0"/>
                                  </p:stCondLst>
                                  <p:childTnLst>
                                    <p:set>
                                      <p:cBhvr>
                                        <p:cTn id="28" dur="indefinite"/>
                                        <p:tgtEl>
                                          <p:spTgt spid="44"/>
                                        </p:tgtEl>
                                        <p:attrNameLst>
                                          <p:attrName>fillcolor</p:attrName>
                                        </p:attrNameLst>
                                      </p:cBhvr>
                                      <p:to>
                                        <p:clrVal>
                                          <a:schemeClr val="accent1"/>
                                        </p:clrVal>
                                      </p:to>
                                    </p:set>
                                    <p:set>
                                      <p:cBhvr>
                                        <p:cTn id="29" dur="indefinite"/>
                                        <p:tgtEl>
                                          <p:spTgt spid="44"/>
                                        </p:tgtEl>
                                        <p:attrNameLst>
                                          <p:attrName>fill.type</p:attrName>
                                        </p:attrNameLst>
                                      </p:cBhvr>
                                      <p:to>
                                        <p:strVal val="solid"/>
                                      </p:to>
                                    </p:set>
                                    <p:set>
                                      <p:cBhvr>
                                        <p:cTn id="30" dur="indefinite"/>
                                        <p:tgtEl>
                                          <p:spTgt spid="44"/>
                                        </p:tgtEl>
                                        <p:attrNameLst>
                                          <p:attrName>fill.on</p:attrName>
                                        </p:attrNameLst>
                                      </p:cBhvr>
                                      <p:to>
                                        <p:strVal val="true"/>
                                      </p:to>
                                    </p:set>
                                  </p:childTnLst>
                                </p:cTn>
                              </p:par>
                              <p:par>
                                <p:cTn id="31" presetID="53" presetClass="entr" presetSubtype="16" fill="hold" grpId="0" nodeType="withEffect">
                                  <p:stCondLst>
                                    <p:cond delay="0"/>
                                  </p:stCondLst>
                                  <p:childTnLst>
                                    <p:set>
                                      <p:cBhvr>
                                        <p:cTn id="32" dur="1" fill="hold">
                                          <p:stCondLst>
                                            <p:cond delay="0"/>
                                          </p:stCondLst>
                                        </p:cTn>
                                        <p:tgtEl>
                                          <p:spTgt spid="38"/>
                                        </p:tgtEl>
                                        <p:attrNameLst>
                                          <p:attrName>style.visibility</p:attrName>
                                        </p:attrNameLst>
                                      </p:cBhvr>
                                      <p:to>
                                        <p:strVal val="visible"/>
                                      </p:to>
                                    </p:set>
                                    <p:anim calcmode="lin" valueType="num">
                                      <p:cBhvr>
                                        <p:cTn id="33" dur="500" fill="hold"/>
                                        <p:tgtEl>
                                          <p:spTgt spid="38"/>
                                        </p:tgtEl>
                                        <p:attrNameLst>
                                          <p:attrName>ppt_w</p:attrName>
                                        </p:attrNameLst>
                                      </p:cBhvr>
                                      <p:tavLst>
                                        <p:tav tm="0">
                                          <p:val>
                                            <p:fltVal val="0"/>
                                          </p:val>
                                        </p:tav>
                                        <p:tav tm="100000">
                                          <p:val>
                                            <p:strVal val="#ppt_w"/>
                                          </p:val>
                                        </p:tav>
                                      </p:tavLst>
                                    </p:anim>
                                    <p:anim calcmode="lin" valueType="num">
                                      <p:cBhvr>
                                        <p:cTn id="34" dur="500" fill="hold"/>
                                        <p:tgtEl>
                                          <p:spTgt spid="38"/>
                                        </p:tgtEl>
                                        <p:attrNameLst>
                                          <p:attrName>ppt_h</p:attrName>
                                        </p:attrNameLst>
                                      </p:cBhvr>
                                      <p:tavLst>
                                        <p:tav tm="0">
                                          <p:val>
                                            <p:fltVal val="0"/>
                                          </p:val>
                                        </p:tav>
                                        <p:tav tm="100000">
                                          <p:val>
                                            <p:strVal val="#ppt_h"/>
                                          </p:val>
                                        </p:tav>
                                      </p:tavLst>
                                    </p:anim>
                                    <p:animEffect transition="in" filter="fade">
                                      <p:cBhvr>
                                        <p:cTn id="35"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animBg="1"/>
      <p:bldP spid="37" grpId="0" animBg="1"/>
      <p:bldP spid="38" grpId="0" animBg="1"/>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DD61D972-6FFD-40D5-9FAD-6590C69DCEDD}"/>
              </a:ext>
            </a:extLst>
          </p:cNvPr>
          <p:cNvSpPr>
            <a:spLocks noGrp="1"/>
          </p:cNvSpPr>
          <p:nvPr>
            <p:ph type="title" idx="4294967295"/>
          </p:nvPr>
        </p:nvSpPr>
        <p:spPr>
          <a:xfrm>
            <a:off x="4641050" y="78365"/>
            <a:ext cx="7550949" cy="753642"/>
          </a:xfrm>
        </p:spPr>
        <p:txBody>
          <a:bodyPr/>
          <a:lstStyle/>
          <a:p>
            <a:pPr algn="ctr"/>
            <a:r>
              <a:rPr lang="en-US" sz="3600">
                <a:solidFill>
                  <a:srgbClr val="0070C0"/>
                </a:solidFill>
              </a:rPr>
              <a:t>PS-4 – Question 1, 2</a:t>
            </a:r>
          </a:p>
        </p:txBody>
      </p:sp>
      <p:sp>
        <p:nvSpPr>
          <p:cNvPr id="10" name="Title 1">
            <a:extLst>
              <a:ext uri="{FF2B5EF4-FFF2-40B4-BE49-F238E27FC236}">
                <a16:creationId xmlns:a16="http://schemas.microsoft.com/office/drawing/2014/main" id="{2546193C-D6C4-47F6-97E5-249C47ECC034}"/>
              </a:ext>
            </a:extLst>
          </p:cNvPr>
          <p:cNvSpPr txBox="1">
            <a:spLocks/>
          </p:cNvSpPr>
          <p:nvPr/>
        </p:nvSpPr>
        <p:spPr>
          <a:xfrm>
            <a:off x="4877963" y="1260426"/>
            <a:ext cx="7159708" cy="996936"/>
          </a:xfrm>
          <a:prstGeom prst="rect">
            <a:avLst/>
          </a:prstGeom>
        </p:spPr>
        <p:txBody>
          <a:bodyPr anchor="t">
            <a:noAutofit/>
          </a:bodyPr>
          <a:lstStyle>
            <a:lvl1pPr algn="l" defTabSz="914400" rtl="0" eaLnBrk="1" latinLnBrk="0" hangingPunct="1">
              <a:spcBef>
                <a:spcPct val="0"/>
              </a:spcBef>
              <a:buNone/>
              <a:defRPr sz="4600" b="1" kern="1200">
                <a:solidFill>
                  <a:schemeClr val="tx1"/>
                </a:solidFill>
                <a:latin typeface="Arial Nova" panose="020B0504020202020204" pitchFamily="34" charset="0"/>
                <a:ea typeface="+mj-ea"/>
                <a:cs typeface="+mj-cs"/>
              </a:defRPr>
            </a:lvl1pPr>
          </a:lstStyle>
          <a:p>
            <a:pPr>
              <a:lnSpc>
                <a:spcPct val="90000"/>
              </a:lnSpc>
            </a:pPr>
            <a:r>
              <a:rPr lang="en-US" sz="2200" b="0">
                <a:solidFill>
                  <a:srgbClr val="000000"/>
                </a:solidFill>
              </a:rPr>
              <a:t>1. For PS-4, CEMS calibration must not drift by more than _____CO from the reference value.</a:t>
            </a:r>
          </a:p>
        </p:txBody>
      </p:sp>
      <p:sp>
        <p:nvSpPr>
          <p:cNvPr id="6" name="Rectangle: Rounded Corners 5">
            <a:extLst>
              <a:ext uri="{FF2B5EF4-FFF2-40B4-BE49-F238E27FC236}">
                <a16:creationId xmlns:a16="http://schemas.microsoft.com/office/drawing/2014/main" id="{C1A29E6A-BDEE-4297-8AD0-249628008A60}"/>
              </a:ext>
            </a:extLst>
          </p:cNvPr>
          <p:cNvSpPr/>
          <p:nvPr/>
        </p:nvSpPr>
        <p:spPr>
          <a:xfrm>
            <a:off x="4985382" y="2164496"/>
            <a:ext cx="1619863" cy="432742"/>
          </a:xfrm>
          <a:prstGeom prst="round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lang="en-US" sz="2000" b="1">
                <a:latin typeface="Arial Nova" panose="020B0504020202020204" pitchFamily="34" charset="0"/>
              </a:rPr>
              <a:t>A. 1%</a:t>
            </a:r>
          </a:p>
        </p:txBody>
      </p:sp>
      <p:sp>
        <p:nvSpPr>
          <p:cNvPr id="28" name="Rectangle: Rounded Corners 27">
            <a:extLst>
              <a:ext uri="{FF2B5EF4-FFF2-40B4-BE49-F238E27FC236}">
                <a16:creationId xmlns:a16="http://schemas.microsoft.com/office/drawing/2014/main" id="{A8D42ED9-AC57-4591-B38F-15A2789D6578}"/>
              </a:ext>
            </a:extLst>
          </p:cNvPr>
          <p:cNvSpPr/>
          <p:nvPr/>
        </p:nvSpPr>
        <p:spPr>
          <a:xfrm>
            <a:off x="6710231" y="2164496"/>
            <a:ext cx="1619863" cy="432742"/>
          </a:xfrm>
          <a:prstGeom prst="round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lang="en-US" sz="2000" b="1">
                <a:latin typeface="Arial Nova" panose="020B0504020202020204" pitchFamily="34" charset="0"/>
              </a:rPr>
              <a:t>B. 1.5%</a:t>
            </a:r>
          </a:p>
        </p:txBody>
      </p:sp>
      <p:sp>
        <p:nvSpPr>
          <p:cNvPr id="29" name="Rectangle: Rounded Corners 28">
            <a:extLst>
              <a:ext uri="{FF2B5EF4-FFF2-40B4-BE49-F238E27FC236}">
                <a16:creationId xmlns:a16="http://schemas.microsoft.com/office/drawing/2014/main" id="{A80237BD-8F58-476C-AA1C-050B446DE8A4}"/>
              </a:ext>
            </a:extLst>
          </p:cNvPr>
          <p:cNvSpPr/>
          <p:nvPr/>
        </p:nvSpPr>
        <p:spPr>
          <a:xfrm>
            <a:off x="8435080" y="2164496"/>
            <a:ext cx="1619863" cy="432742"/>
          </a:xfrm>
          <a:prstGeom prst="round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lang="en-US" sz="2000" b="1">
                <a:latin typeface="Arial Nova" panose="020B0504020202020204" pitchFamily="34" charset="0"/>
              </a:rPr>
              <a:t>C. 3.5%</a:t>
            </a:r>
          </a:p>
        </p:txBody>
      </p:sp>
      <p:sp>
        <p:nvSpPr>
          <p:cNvPr id="30" name="Rectangle: Rounded Corners 29">
            <a:extLst>
              <a:ext uri="{FF2B5EF4-FFF2-40B4-BE49-F238E27FC236}">
                <a16:creationId xmlns:a16="http://schemas.microsoft.com/office/drawing/2014/main" id="{EAFB4E12-714B-40AB-923C-795B359C6C34}"/>
              </a:ext>
            </a:extLst>
          </p:cNvPr>
          <p:cNvSpPr/>
          <p:nvPr/>
        </p:nvSpPr>
        <p:spPr>
          <a:xfrm>
            <a:off x="10159930" y="2164496"/>
            <a:ext cx="1619863" cy="432742"/>
          </a:xfrm>
          <a:prstGeom prst="round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lang="en-US" sz="2000" b="1">
                <a:latin typeface="Arial Nova" panose="020B0504020202020204" pitchFamily="34" charset="0"/>
              </a:rPr>
              <a:t>D. 5%</a:t>
            </a:r>
          </a:p>
        </p:txBody>
      </p:sp>
      <p:sp>
        <p:nvSpPr>
          <p:cNvPr id="39" name="Rectangle 38">
            <a:extLst>
              <a:ext uri="{FF2B5EF4-FFF2-40B4-BE49-F238E27FC236}">
                <a16:creationId xmlns:a16="http://schemas.microsoft.com/office/drawing/2014/main" id="{903A2C58-4F3F-48EB-90BB-0577A8ACABF4}"/>
              </a:ext>
            </a:extLst>
          </p:cNvPr>
          <p:cNvSpPr/>
          <p:nvPr/>
        </p:nvSpPr>
        <p:spPr>
          <a:xfrm>
            <a:off x="371127" y="1079068"/>
            <a:ext cx="3864014" cy="493170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nSpc>
                <a:spcPct val="90000"/>
              </a:lnSpc>
            </a:pPr>
            <a:r>
              <a:rPr lang="en-US" sz="2400">
                <a:solidFill>
                  <a:schemeClr val="tx2"/>
                </a:solidFill>
                <a:latin typeface="Arial Nova" panose="020B0504020202020204" pitchFamily="34" charset="0"/>
              </a:rPr>
              <a:t>1. D. For PS-4, CEMS calibration must not drift by more than 5% CO from the reference value. </a:t>
            </a:r>
          </a:p>
        </p:txBody>
      </p:sp>
      <p:sp>
        <p:nvSpPr>
          <p:cNvPr id="21" name="Title 1">
            <a:extLst>
              <a:ext uri="{FF2B5EF4-FFF2-40B4-BE49-F238E27FC236}">
                <a16:creationId xmlns:a16="http://schemas.microsoft.com/office/drawing/2014/main" id="{E5DA1CDC-90E3-4336-B94B-C9E75C913945}"/>
              </a:ext>
            </a:extLst>
          </p:cNvPr>
          <p:cNvSpPr txBox="1">
            <a:spLocks/>
          </p:cNvSpPr>
          <p:nvPr/>
        </p:nvSpPr>
        <p:spPr>
          <a:xfrm>
            <a:off x="4884502" y="3099401"/>
            <a:ext cx="6965984" cy="1490472"/>
          </a:xfrm>
          <a:prstGeom prst="rect">
            <a:avLst/>
          </a:prstGeom>
        </p:spPr>
        <p:txBody>
          <a:bodyPr anchor="t">
            <a:noAutofit/>
          </a:bodyPr>
          <a:lstStyle>
            <a:lvl1pPr algn="l" defTabSz="914400" rtl="0" eaLnBrk="1" latinLnBrk="0" hangingPunct="1">
              <a:spcBef>
                <a:spcPct val="0"/>
              </a:spcBef>
              <a:buNone/>
              <a:defRPr sz="4600" b="1" kern="1200">
                <a:solidFill>
                  <a:schemeClr val="tx1"/>
                </a:solidFill>
                <a:latin typeface="Arial Nova" panose="020B0504020202020204" pitchFamily="34" charset="0"/>
                <a:ea typeface="+mj-ea"/>
                <a:cs typeface="+mj-cs"/>
              </a:defRPr>
            </a:lvl1pPr>
          </a:lstStyle>
          <a:p>
            <a:pPr>
              <a:lnSpc>
                <a:spcPct val="90000"/>
              </a:lnSpc>
            </a:pPr>
            <a:r>
              <a:rPr lang="en-US" sz="2200" b="0">
                <a:solidFill>
                  <a:srgbClr val="000000"/>
                </a:solidFill>
              </a:rPr>
              <a:t>2. For PS-4, the results of a RATA test are considered valid if the calculated relative accuracy is less than ____, or if the RA is less than or equal to ____  when the applicable emission standard is used.</a:t>
            </a:r>
          </a:p>
          <a:p>
            <a:pPr>
              <a:lnSpc>
                <a:spcPct val="90000"/>
              </a:lnSpc>
            </a:pPr>
            <a:endParaRPr lang="en-US" sz="2200" b="0">
              <a:solidFill>
                <a:srgbClr val="000000"/>
              </a:solidFill>
            </a:endParaRPr>
          </a:p>
        </p:txBody>
      </p:sp>
      <p:sp>
        <p:nvSpPr>
          <p:cNvPr id="23" name="Rectangle: Rounded Corners 22">
            <a:extLst>
              <a:ext uri="{FF2B5EF4-FFF2-40B4-BE49-F238E27FC236}">
                <a16:creationId xmlns:a16="http://schemas.microsoft.com/office/drawing/2014/main" id="{5E5F90A2-C300-48C9-92B1-3D21FD23C301}"/>
              </a:ext>
            </a:extLst>
          </p:cNvPr>
          <p:cNvSpPr/>
          <p:nvPr/>
        </p:nvSpPr>
        <p:spPr>
          <a:xfrm>
            <a:off x="4975640" y="4809197"/>
            <a:ext cx="3279208" cy="379368"/>
          </a:xfrm>
          <a:prstGeom prst="round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lang="en-US" sz="2000" b="1">
                <a:latin typeface="Arial Nova" panose="020B0504020202020204" pitchFamily="34" charset="0"/>
              </a:rPr>
              <a:t>A. 10% and 5%</a:t>
            </a:r>
          </a:p>
        </p:txBody>
      </p:sp>
      <p:sp>
        <p:nvSpPr>
          <p:cNvPr id="31" name="Rectangle: Rounded Corners 30">
            <a:extLst>
              <a:ext uri="{FF2B5EF4-FFF2-40B4-BE49-F238E27FC236}">
                <a16:creationId xmlns:a16="http://schemas.microsoft.com/office/drawing/2014/main" id="{5F1DB348-9F3B-41D0-8A92-63A701C7E86C}"/>
              </a:ext>
            </a:extLst>
          </p:cNvPr>
          <p:cNvSpPr/>
          <p:nvPr/>
        </p:nvSpPr>
        <p:spPr>
          <a:xfrm>
            <a:off x="4965641" y="5407890"/>
            <a:ext cx="3279208" cy="379368"/>
          </a:xfrm>
          <a:prstGeom prst="round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lang="en-US" sz="2000" b="1">
                <a:latin typeface="Arial Nova" panose="020B0504020202020204" pitchFamily="34" charset="0"/>
              </a:rPr>
              <a:t>B. 15% and 5%</a:t>
            </a:r>
          </a:p>
        </p:txBody>
      </p:sp>
      <p:sp>
        <p:nvSpPr>
          <p:cNvPr id="33" name="Rectangle: Rounded Corners 32">
            <a:extLst>
              <a:ext uri="{FF2B5EF4-FFF2-40B4-BE49-F238E27FC236}">
                <a16:creationId xmlns:a16="http://schemas.microsoft.com/office/drawing/2014/main" id="{20FC055F-469F-4F1B-9BD4-68A0F8580995}"/>
              </a:ext>
            </a:extLst>
          </p:cNvPr>
          <p:cNvSpPr/>
          <p:nvPr/>
        </p:nvSpPr>
        <p:spPr>
          <a:xfrm>
            <a:off x="8571278" y="4809197"/>
            <a:ext cx="3279208" cy="379368"/>
          </a:xfrm>
          <a:prstGeom prst="round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lang="en-US" sz="2000" b="1">
                <a:latin typeface="Arial Nova" panose="020B0504020202020204" pitchFamily="34" charset="0"/>
              </a:rPr>
              <a:t>C. 20% and 1%</a:t>
            </a:r>
          </a:p>
        </p:txBody>
      </p:sp>
      <p:sp>
        <p:nvSpPr>
          <p:cNvPr id="34" name="Rectangle: Rounded Corners 33">
            <a:extLst>
              <a:ext uri="{FF2B5EF4-FFF2-40B4-BE49-F238E27FC236}">
                <a16:creationId xmlns:a16="http://schemas.microsoft.com/office/drawing/2014/main" id="{50199F63-9475-45C4-8E34-A3EA29BBC94B}"/>
              </a:ext>
            </a:extLst>
          </p:cNvPr>
          <p:cNvSpPr/>
          <p:nvPr/>
        </p:nvSpPr>
        <p:spPr>
          <a:xfrm>
            <a:off x="8571278" y="5407890"/>
            <a:ext cx="3279208" cy="379368"/>
          </a:xfrm>
          <a:prstGeom prst="round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lang="en-US" sz="2000" b="1">
                <a:latin typeface="Arial Nova" panose="020B0504020202020204" pitchFamily="34" charset="0"/>
              </a:rPr>
              <a:t>D. 10% and 1%</a:t>
            </a:r>
          </a:p>
        </p:txBody>
      </p:sp>
      <p:sp>
        <p:nvSpPr>
          <p:cNvPr id="37" name="Rectangle 36">
            <a:extLst>
              <a:ext uri="{FF2B5EF4-FFF2-40B4-BE49-F238E27FC236}">
                <a16:creationId xmlns:a16="http://schemas.microsoft.com/office/drawing/2014/main" id="{D787F20A-8806-42C9-B4B9-326532E19844}"/>
              </a:ext>
            </a:extLst>
          </p:cNvPr>
          <p:cNvSpPr/>
          <p:nvPr/>
        </p:nvSpPr>
        <p:spPr>
          <a:xfrm>
            <a:off x="371127" y="1079068"/>
            <a:ext cx="3864014" cy="493170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nSpc>
                <a:spcPct val="90000"/>
              </a:lnSpc>
            </a:pPr>
            <a:r>
              <a:rPr lang="en-US" sz="2400">
                <a:solidFill>
                  <a:schemeClr val="tx2"/>
                </a:solidFill>
                <a:latin typeface="Arial Nova" panose="020B0504020202020204" pitchFamily="34" charset="0"/>
              </a:rPr>
              <a:t>2. A. </a:t>
            </a:r>
            <a:r>
              <a:rPr lang="en-US" sz="2400">
                <a:solidFill>
                  <a:srgbClr val="000000"/>
                </a:solidFill>
                <a:latin typeface="Arial Nova" panose="020B0504020202020204" pitchFamily="34" charset="0"/>
              </a:rPr>
              <a:t>For PS-4, the results of a RATA test are considered valid if the calculated relative accuracy is less than 10%, or if the RA is less than or equal to 5% when the applicable emission standard is used.</a:t>
            </a:r>
          </a:p>
          <a:p>
            <a:pPr>
              <a:lnSpc>
                <a:spcPct val="90000"/>
              </a:lnSpc>
            </a:pPr>
            <a:endParaRPr lang="en-US" sz="2400">
              <a:solidFill>
                <a:schemeClr val="tx2"/>
              </a:solidFill>
              <a:latin typeface="Arial Nova" panose="020B0504020202020204" pitchFamily="34" charset="0"/>
            </a:endParaRPr>
          </a:p>
        </p:txBody>
      </p:sp>
      <p:sp>
        <p:nvSpPr>
          <p:cNvPr id="25" name="Slide Number Placeholder 3">
            <a:extLst>
              <a:ext uri="{FF2B5EF4-FFF2-40B4-BE49-F238E27FC236}">
                <a16:creationId xmlns:a16="http://schemas.microsoft.com/office/drawing/2014/main" id="{A5FF6D03-5C8B-4C86-B96D-B9D1ED0FB4B1}"/>
              </a:ext>
            </a:extLst>
          </p:cNvPr>
          <p:cNvSpPr>
            <a:spLocks noGrp="1"/>
          </p:cNvSpPr>
          <p:nvPr>
            <p:ph type="sldNum" sz="quarter" idx="4"/>
          </p:nvPr>
        </p:nvSpPr>
        <p:spPr>
          <a:prstGeom prst="rect">
            <a:avLst/>
          </a:prstGeom>
        </p:spPr>
        <p:txBody>
          <a:bodyPr anchor="ctr">
            <a:noAutofit/>
          </a:bodyPr>
          <a:lstStyle/>
          <a:p>
            <a:pPr>
              <a:spcAft>
                <a:spcPts val="600"/>
              </a:spcAft>
            </a:pPr>
            <a:fld id="{9F6A1695-EE1A-47E5-B690-CB114231B8B2}" type="slidenum">
              <a:rPr lang="en-US" smtClean="0"/>
              <a:pPr>
                <a:spcAft>
                  <a:spcPts val="600"/>
                </a:spcAft>
              </a:pPr>
              <a:t>73</a:t>
            </a:fld>
            <a:endParaRPr lang="en-US"/>
          </a:p>
        </p:txBody>
      </p:sp>
    </p:spTree>
    <p:custDataLst>
      <p:tags r:id="rId1"/>
    </p:custDataLst>
    <p:extLst>
      <p:ext uri="{BB962C8B-B14F-4D97-AF65-F5344CB8AC3E}">
        <p14:creationId xmlns:p14="http://schemas.microsoft.com/office/powerpoint/2010/main" val="30122416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mph" presetSubtype="1" nodeType="clickEffect">
                                  <p:stCondLst>
                                    <p:cond delay="0"/>
                                  </p:stCondLst>
                                  <p:childTnLst>
                                    <p:set>
                                      <p:cBhvr>
                                        <p:cTn id="6" dur="indefinite"/>
                                        <p:tgtEl>
                                          <p:spTgt spid="30"/>
                                        </p:tgtEl>
                                        <p:attrNameLst>
                                          <p:attrName>fillcolor</p:attrName>
                                        </p:attrNameLst>
                                      </p:cBhvr>
                                      <p:to>
                                        <p:clrVal>
                                          <a:schemeClr val="accent1"/>
                                        </p:clrVal>
                                      </p:to>
                                    </p:set>
                                    <p:set>
                                      <p:cBhvr>
                                        <p:cTn id="7" dur="indefinite"/>
                                        <p:tgtEl>
                                          <p:spTgt spid="30"/>
                                        </p:tgtEl>
                                        <p:attrNameLst>
                                          <p:attrName>fill.type</p:attrName>
                                        </p:attrNameLst>
                                      </p:cBhvr>
                                      <p:to>
                                        <p:strVal val="solid"/>
                                      </p:to>
                                    </p:set>
                                    <p:set>
                                      <p:cBhvr>
                                        <p:cTn id="8" dur="indefinite"/>
                                        <p:tgtEl>
                                          <p:spTgt spid="30"/>
                                        </p:tgtEl>
                                        <p:attrNameLst>
                                          <p:attrName>fill.on</p:attrName>
                                        </p:attrNameLst>
                                      </p:cBhvr>
                                      <p:to>
                                        <p:strVal val="true"/>
                                      </p:to>
                                    </p:set>
                                  </p:childTnLst>
                                </p:cTn>
                              </p:par>
                              <p:par>
                                <p:cTn id="9" presetID="53" presetClass="entr" presetSubtype="16" fill="hold" grpId="0" nodeType="withEffect">
                                  <p:stCondLst>
                                    <p:cond delay="0"/>
                                  </p:stCondLst>
                                  <p:childTnLst>
                                    <p:set>
                                      <p:cBhvr>
                                        <p:cTn id="10" dur="1" fill="hold">
                                          <p:stCondLst>
                                            <p:cond delay="0"/>
                                          </p:stCondLst>
                                        </p:cTn>
                                        <p:tgtEl>
                                          <p:spTgt spid="39"/>
                                        </p:tgtEl>
                                        <p:attrNameLst>
                                          <p:attrName>style.visibility</p:attrName>
                                        </p:attrNameLst>
                                      </p:cBhvr>
                                      <p:to>
                                        <p:strVal val="visible"/>
                                      </p:to>
                                    </p:set>
                                    <p:anim calcmode="lin" valueType="num">
                                      <p:cBhvr>
                                        <p:cTn id="11" dur="500" fill="hold"/>
                                        <p:tgtEl>
                                          <p:spTgt spid="39"/>
                                        </p:tgtEl>
                                        <p:attrNameLst>
                                          <p:attrName>ppt_w</p:attrName>
                                        </p:attrNameLst>
                                      </p:cBhvr>
                                      <p:tavLst>
                                        <p:tav tm="0">
                                          <p:val>
                                            <p:fltVal val="0"/>
                                          </p:val>
                                        </p:tav>
                                        <p:tav tm="100000">
                                          <p:val>
                                            <p:strVal val="#ppt_w"/>
                                          </p:val>
                                        </p:tav>
                                      </p:tavLst>
                                    </p:anim>
                                    <p:anim calcmode="lin" valueType="num">
                                      <p:cBhvr>
                                        <p:cTn id="12" dur="500" fill="hold"/>
                                        <p:tgtEl>
                                          <p:spTgt spid="39"/>
                                        </p:tgtEl>
                                        <p:attrNameLst>
                                          <p:attrName>ppt_h</p:attrName>
                                        </p:attrNameLst>
                                      </p:cBhvr>
                                      <p:tavLst>
                                        <p:tav tm="0">
                                          <p:val>
                                            <p:fltVal val="0"/>
                                          </p:val>
                                        </p:tav>
                                        <p:tav tm="100000">
                                          <p:val>
                                            <p:strVal val="#ppt_h"/>
                                          </p:val>
                                        </p:tav>
                                      </p:tavLst>
                                    </p:anim>
                                    <p:animEffect transition="in" filter="fade">
                                      <p:cBhvr>
                                        <p:cTn id="13" dur="500"/>
                                        <p:tgtEl>
                                          <p:spTgt spid="39"/>
                                        </p:tgtEl>
                                      </p:cBhvr>
                                    </p:animEffect>
                                  </p:childTnLst>
                                  <p:subTnLst>
                                    <p:set>
                                      <p:cBhvr override="childStyle">
                                        <p:cTn dur="1" fill="hold" display="0" masterRel="nextClick" afterEffect="1"/>
                                        <p:tgtEl>
                                          <p:spTgt spid="39"/>
                                        </p:tgtEl>
                                        <p:attrNameLst>
                                          <p:attrName>style.visibility</p:attrName>
                                        </p:attrNameLst>
                                      </p:cBhvr>
                                      <p:to>
                                        <p:strVal val="hidden"/>
                                      </p:to>
                                    </p:set>
                                  </p:subTnLst>
                                </p:cTn>
                              </p:par>
                            </p:childTnLst>
                          </p:cTn>
                        </p:par>
                      </p:childTnLst>
                    </p:cTn>
                  </p:par>
                  <p:par>
                    <p:cTn id="14" fill="hold">
                      <p:stCondLst>
                        <p:cond delay="indefinite"/>
                      </p:stCondLst>
                      <p:childTnLst>
                        <p:par>
                          <p:cTn id="15" fill="hold">
                            <p:stCondLst>
                              <p:cond delay="0"/>
                            </p:stCondLst>
                            <p:childTnLst>
                              <p:par>
                                <p:cTn id="16" presetID="1" presetClass="emph" presetSubtype="1" nodeType="clickEffect">
                                  <p:stCondLst>
                                    <p:cond delay="0"/>
                                  </p:stCondLst>
                                  <p:childTnLst>
                                    <p:set>
                                      <p:cBhvr>
                                        <p:cTn id="17" dur="indefinite"/>
                                        <p:tgtEl>
                                          <p:spTgt spid="23"/>
                                        </p:tgtEl>
                                        <p:attrNameLst>
                                          <p:attrName>fillcolor</p:attrName>
                                        </p:attrNameLst>
                                      </p:cBhvr>
                                      <p:to>
                                        <p:clrVal>
                                          <a:schemeClr val="accent1"/>
                                        </p:clrVal>
                                      </p:to>
                                    </p:set>
                                    <p:set>
                                      <p:cBhvr>
                                        <p:cTn id="18" dur="indefinite"/>
                                        <p:tgtEl>
                                          <p:spTgt spid="23"/>
                                        </p:tgtEl>
                                        <p:attrNameLst>
                                          <p:attrName>fill.type</p:attrName>
                                        </p:attrNameLst>
                                      </p:cBhvr>
                                      <p:to>
                                        <p:strVal val="solid"/>
                                      </p:to>
                                    </p:set>
                                    <p:set>
                                      <p:cBhvr>
                                        <p:cTn id="19" dur="indefinite"/>
                                        <p:tgtEl>
                                          <p:spTgt spid="23"/>
                                        </p:tgtEl>
                                        <p:attrNameLst>
                                          <p:attrName>fill.on</p:attrName>
                                        </p:attrNameLst>
                                      </p:cBhvr>
                                      <p:to>
                                        <p:strVal val="true"/>
                                      </p:to>
                                    </p:set>
                                  </p:childTnLst>
                                </p:cTn>
                              </p:par>
                              <p:par>
                                <p:cTn id="20" presetID="53" presetClass="entr" presetSubtype="16" fill="hold" grpId="0" nodeType="withEffect">
                                  <p:stCondLst>
                                    <p:cond delay="0"/>
                                  </p:stCondLst>
                                  <p:childTnLst>
                                    <p:set>
                                      <p:cBhvr>
                                        <p:cTn id="21" dur="1" fill="hold">
                                          <p:stCondLst>
                                            <p:cond delay="0"/>
                                          </p:stCondLst>
                                        </p:cTn>
                                        <p:tgtEl>
                                          <p:spTgt spid="37"/>
                                        </p:tgtEl>
                                        <p:attrNameLst>
                                          <p:attrName>style.visibility</p:attrName>
                                        </p:attrNameLst>
                                      </p:cBhvr>
                                      <p:to>
                                        <p:strVal val="visible"/>
                                      </p:to>
                                    </p:set>
                                    <p:anim calcmode="lin" valueType="num">
                                      <p:cBhvr>
                                        <p:cTn id="22" dur="500" fill="hold"/>
                                        <p:tgtEl>
                                          <p:spTgt spid="37"/>
                                        </p:tgtEl>
                                        <p:attrNameLst>
                                          <p:attrName>ppt_w</p:attrName>
                                        </p:attrNameLst>
                                      </p:cBhvr>
                                      <p:tavLst>
                                        <p:tav tm="0">
                                          <p:val>
                                            <p:fltVal val="0"/>
                                          </p:val>
                                        </p:tav>
                                        <p:tav tm="100000">
                                          <p:val>
                                            <p:strVal val="#ppt_w"/>
                                          </p:val>
                                        </p:tav>
                                      </p:tavLst>
                                    </p:anim>
                                    <p:anim calcmode="lin" valueType="num">
                                      <p:cBhvr>
                                        <p:cTn id="23" dur="500" fill="hold"/>
                                        <p:tgtEl>
                                          <p:spTgt spid="37"/>
                                        </p:tgtEl>
                                        <p:attrNameLst>
                                          <p:attrName>ppt_h</p:attrName>
                                        </p:attrNameLst>
                                      </p:cBhvr>
                                      <p:tavLst>
                                        <p:tav tm="0">
                                          <p:val>
                                            <p:fltVal val="0"/>
                                          </p:val>
                                        </p:tav>
                                        <p:tav tm="100000">
                                          <p:val>
                                            <p:strVal val="#ppt_h"/>
                                          </p:val>
                                        </p:tav>
                                      </p:tavLst>
                                    </p:anim>
                                    <p:animEffect transition="in" filter="fade">
                                      <p:cBhvr>
                                        <p:cTn id="24"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animBg="1"/>
      <p:bldP spid="37" grpId="0" animBg="1"/>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B235F097-7DAF-4258-A354-800A304A4AC2}"/>
              </a:ext>
            </a:extLst>
          </p:cNvPr>
          <p:cNvSpPr>
            <a:spLocks noGrp="1"/>
          </p:cNvSpPr>
          <p:nvPr>
            <p:ph type="title" idx="4294967295"/>
          </p:nvPr>
        </p:nvSpPr>
        <p:spPr>
          <a:xfrm>
            <a:off x="4591724" y="86990"/>
            <a:ext cx="7600275" cy="753642"/>
          </a:xfrm>
        </p:spPr>
        <p:txBody>
          <a:bodyPr/>
          <a:lstStyle/>
          <a:p>
            <a:pPr algn="ctr"/>
            <a:r>
              <a:rPr lang="en-US" sz="3600">
                <a:solidFill>
                  <a:srgbClr val="0070C0"/>
                </a:solidFill>
              </a:rPr>
              <a:t>PS-4 – Question 3, 4</a:t>
            </a:r>
          </a:p>
        </p:txBody>
      </p:sp>
      <p:sp>
        <p:nvSpPr>
          <p:cNvPr id="18" name="Title 1">
            <a:extLst>
              <a:ext uri="{FF2B5EF4-FFF2-40B4-BE49-F238E27FC236}">
                <a16:creationId xmlns:a16="http://schemas.microsoft.com/office/drawing/2014/main" id="{2596B865-EEB7-46FC-B5D5-74D7A0E61177}"/>
              </a:ext>
            </a:extLst>
          </p:cNvPr>
          <p:cNvSpPr txBox="1">
            <a:spLocks/>
          </p:cNvSpPr>
          <p:nvPr/>
        </p:nvSpPr>
        <p:spPr>
          <a:xfrm>
            <a:off x="4985382" y="1341773"/>
            <a:ext cx="6965984" cy="756175"/>
          </a:xfrm>
          <a:prstGeom prst="rect">
            <a:avLst/>
          </a:prstGeom>
        </p:spPr>
        <p:txBody>
          <a:bodyPr anchor="t">
            <a:noAutofit/>
          </a:bodyPr>
          <a:lstStyle>
            <a:lvl1pPr algn="l" defTabSz="914400" rtl="0" eaLnBrk="1" latinLnBrk="0" hangingPunct="1">
              <a:spcBef>
                <a:spcPct val="0"/>
              </a:spcBef>
              <a:buNone/>
              <a:defRPr sz="4600" b="1" kern="1200">
                <a:solidFill>
                  <a:schemeClr val="tx1"/>
                </a:solidFill>
                <a:latin typeface="Arial Nova" panose="020B0504020202020204" pitchFamily="34" charset="0"/>
                <a:ea typeface="+mj-ea"/>
                <a:cs typeface="+mj-cs"/>
              </a:defRPr>
            </a:lvl1pPr>
          </a:lstStyle>
          <a:p>
            <a:pPr>
              <a:lnSpc>
                <a:spcPct val="90000"/>
              </a:lnSpc>
            </a:pPr>
            <a:r>
              <a:rPr lang="en-US" sz="2200" b="0">
                <a:solidFill>
                  <a:srgbClr val="000000"/>
                </a:solidFill>
              </a:rPr>
              <a:t>3. Name two commonly used CO analyzer technologies.</a:t>
            </a:r>
          </a:p>
          <a:p>
            <a:pPr>
              <a:lnSpc>
                <a:spcPct val="90000"/>
              </a:lnSpc>
            </a:pPr>
            <a:endParaRPr lang="en-US" sz="2200" b="0">
              <a:solidFill>
                <a:srgbClr val="000000"/>
              </a:solidFill>
            </a:endParaRPr>
          </a:p>
        </p:txBody>
      </p:sp>
      <p:sp>
        <p:nvSpPr>
          <p:cNvPr id="6" name="Rectangle: Rounded Corners 5">
            <a:extLst>
              <a:ext uri="{FF2B5EF4-FFF2-40B4-BE49-F238E27FC236}">
                <a16:creationId xmlns:a16="http://schemas.microsoft.com/office/drawing/2014/main" id="{A206148A-0589-4C54-82C6-9BAC171A1FE7}"/>
              </a:ext>
            </a:extLst>
          </p:cNvPr>
          <p:cNvSpPr/>
          <p:nvPr/>
        </p:nvSpPr>
        <p:spPr>
          <a:xfrm>
            <a:off x="6454698" y="2193086"/>
            <a:ext cx="2574128" cy="474206"/>
          </a:xfrm>
          <a:prstGeom prst="round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sz="2000" b="1">
                <a:latin typeface="Arial Nova" panose="020B0504020202020204" pitchFamily="34" charset="0"/>
              </a:rPr>
              <a:t>Check Answer</a:t>
            </a:r>
          </a:p>
        </p:txBody>
      </p:sp>
      <p:sp>
        <p:nvSpPr>
          <p:cNvPr id="38" name="Rectangle 37">
            <a:extLst>
              <a:ext uri="{FF2B5EF4-FFF2-40B4-BE49-F238E27FC236}">
                <a16:creationId xmlns:a16="http://schemas.microsoft.com/office/drawing/2014/main" id="{0E452042-A7A8-48B0-8CB5-02D0E2035BD9}"/>
              </a:ext>
            </a:extLst>
          </p:cNvPr>
          <p:cNvSpPr/>
          <p:nvPr/>
        </p:nvSpPr>
        <p:spPr>
          <a:xfrm>
            <a:off x="348054" y="1225979"/>
            <a:ext cx="3864014" cy="493170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nSpc>
                <a:spcPct val="90000"/>
              </a:lnSpc>
            </a:pPr>
            <a:r>
              <a:rPr lang="en-US" sz="2400">
                <a:solidFill>
                  <a:srgbClr val="000000"/>
                </a:solidFill>
                <a:latin typeface="Arial Nova" panose="020B0504020202020204" pitchFamily="34" charset="0"/>
              </a:rPr>
              <a:t>3. Two commonly used CO analyzer technologies are IR and GFC.</a:t>
            </a:r>
          </a:p>
        </p:txBody>
      </p:sp>
      <p:sp>
        <p:nvSpPr>
          <p:cNvPr id="30" name="Title 1">
            <a:extLst>
              <a:ext uri="{FF2B5EF4-FFF2-40B4-BE49-F238E27FC236}">
                <a16:creationId xmlns:a16="http://schemas.microsoft.com/office/drawing/2014/main" id="{08A88251-3540-477B-8C85-D271119DB080}"/>
              </a:ext>
            </a:extLst>
          </p:cNvPr>
          <p:cNvSpPr txBox="1">
            <a:spLocks/>
          </p:cNvSpPr>
          <p:nvPr/>
        </p:nvSpPr>
        <p:spPr>
          <a:xfrm>
            <a:off x="4985382" y="3236636"/>
            <a:ext cx="6965984" cy="756175"/>
          </a:xfrm>
          <a:prstGeom prst="rect">
            <a:avLst/>
          </a:prstGeom>
        </p:spPr>
        <p:txBody>
          <a:bodyPr anchor="t">
            <a:noAutofit/>
          </a:bodyPr>
          <a:lstStyle>
            <a:lvl1pPr algn="l" defTabSz="914400" rtl="0" eaLnBrk="1" latinLnBrk="0" hangingPunct="1">
              <a:spcBef>
                <a:spcPct val="0"/>
              </a:spcBef>
              <a:buNone/>
              <a:defRPr sz="4600" b="1" kern="1200">
                <a:solidFill>
                  <a:schemeClr val="tx1"/>
                </a:solidFill>
                <a:latin typeface="Arial Nova" panose="020B0504020202020204" pitchFamily="34" charset="0"/>
                <a:ea typeface="+mj-ea"/>
                <a:cs typeface="+mj-cs"/>
              </a:defRPr>
            </a:lvl1pPr>
          </a:lstStyle>
          <a:p>
            <a:pPr>
              <a:lnSpc>
                <a:spcPct val="90000"/>
              </a:lnSpc>
            </a:pPr>
            <a:r>
              <a:rPr lang="en-US" sz="2200" b="0">
                <a:solidFill>
                  <a:srgbClr val="000000"/>
                </a:solidFill>
              </a:rPr>
              <a:t>4. PS-4 was primarily written to be used for CO analyzers with what span?</a:t>
            </a:r>
          </a:p>
          <a:p>
            <a:pPr>
              <a:lnSpc>
                <a:spcPct val="90000"/>
              </a:lnSpc>
            </a:pPr>
            <a:endParaRPr lang="en-US" sz="2200" b="0">
              <a:solidFill>
                <a:srgbClr val="000000"/>
              </a:solidFill>
            </a:endParaRPr>
          </a:p>
        </p:txBody>
      </p:sp>
      <p:sp>
        <p:nvSpPr>
          <p:cNvPr id="20" name="Rectangle: Rounded Corners 19">
            <a:extLst>
              <a:ext uri="{FF2B5EF4-FFF2-40B4-BE49-F238E27FC236}">
                <a16:creationId xmlns:a16="http://schemas.microsoft.com/office/drawing/2014/main" id="{E5DF46C1-64D7-4C76-B66E-5AE379DA9F7E}"/>
              </a:ext>
            </a:extLst>
          </p:cNvPr>
          <p:cNvSpPr/>
          <p:nvPr/>
        </p:nvSpPr>
        <p:spPr>
          <a:xfrm>
            <a:off x="6454698" y="4325052"/>
            <a:ext cx="2574128" cy="474206"/>
          </a:xfrm>
          <a:prstGeom prst="round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sz="2000" b="1">
                <a:latin typeface="Arial Nova" panose="020B0504020202020204" pitchFamily="34" charset="0"/>
              </a:rPr>
              <a:t>Check Answer</a:t>
            </a:r>
          </a:p>
        </p:txBody>
      </p:sp>
      <p:sp>
        <p:nvSpPr>
          <p:cNvPr id="9" name="Rectangle 8">
            <a:extLst>
              <a:ext uri="{FF2B5EF4-FFF2-40B4-BE49-F238E27FC236}">
                <a16:creationId xmlns:a16="http://schemas.microsoft.com/office/drawing/2014/main" id="{0544D0D7-5B16-4C28-A422-A11F014C486F}"/>
              </a:ext>
            </a:extLst>
          </p:cNvPr>
          <p:cNvSpPr/>
          <p:nvPr/>
        </p:nvSpPr>
        <p:spPr>
          <a:xfrm>
            <a:off x="348054" y="1225980"/>
            <a:ext cx="3864014" cy="4931705"/>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US" sz="2400">
                <a:solidFill>
                  <a:schemeClr val="tx2"/>
                </a:solidFill>
                <a:latin typeface="Arial Nova" panose="020B0504020202020204" pitchFamily="34" charset="0"/>
              </a:rPr>
              <a:t>4. PS-4 was primarily written to be used for CO analyzers with a 1000 </a:t>
            </a:r>
            <a:r>
              <a:rPr lang="en-US" sz="2400" err="1">
                <a:solidFill>
                  <a:schemeClr val="tx2"/>
                </a:solidFill>
                <a:latin typeface="Arial Nova" panose="020B0504020202020204" pitchFamily="34" charset="0"/>
              </a:rPr>
              <a:t>ppmv</a:t>
            </a:r>
            <a:r>
              <a:rPr lang="en-US" sz="2400">
                <a:solidFill>
                  <a:schemeClr val="tx2"/>
                </a:solidFill>
                <a:latin typeface="Arial Nova" panose="020B0504020202020204" pitchFamily="34" charset="0"/>
              </a:rPr>
              <a:t>.</a:t>
            </a:r>
          </a:p>
        </p:txBody>
      </p:sp>
      <p:sp>
        <p:nvSpPr>
          <p:cNvPr id="25" name="Slide Number Placeholder 3">
            <a:extLst>
              <a:ext uri="{FF2B5EF4-FFF2-40B4-BE49-F238E27FC236}">
                <a16:creationId xmlns:a16="http://schemas.microsoft.com/office/drawing/2014/main" id="{A5FF6D03-5C8B-4C86-B96D-B9D1ED0FB4B1}"/>
              </a:ext>
            </a:extLst>
          </p:cNvPr>
          <p:cNvSpPr>
            <a:spLocks noGrp="1"/>
          </p:cNvSpPr>
          <p:nvPr>
            <p:ph type="sldNum" sz="quarter" idx="4"/>
          </p:nvPr>
        </p:nvSpPr>
        <p:spPr>
          <a:prstGeom prst="rect">
            <a:avLst/>
          </a:prstGeom>
        </p:spPr>
        <p:txBody>
          <a:bodyPr anchor="ctr">
            <a:noAutofit/>
          </a:bodyPr>
          <a:lstStyle/>
          <a:p>
            <a:pPr>
              <a:spcAft>
                <a:spcPts val="600"/>
              </a:spcAft>
            </a:pPr>
            <a:fld id="{9F6A1695-EE1A-47E5-B690-CB114231B8B2}" type="slidenum">
              <a:rPr lang="en-US" smtClean="0"/>
              <a:pPr>
                <a:spcAft>
                  <a:spcPts val="600"/>
                </a:spcAft>
              </a:pPr>
              <a:t>74</a:t>
            </a:fld>
            <a:endParaRPr lang="en-US"/>
          </a:p>
        </p:txBody>
      </p:sp>
    </p:spTree>
    <p:custDataLst>
      <p:tags r:id="rId1"/>
    </p:custDataLst>
    <p:extLst>
      <p:ext uri="{BB962C8B-B14F-4D97-AF65-F5344CB8AC3E}">
        <p14:creationId xmlns:p14="http://schemas.microsoft.com/office/powerpoint/2010/main" val="33365965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mph" presetSubtype="1" nodeType="clickEffect">
                                  <p:stCondLst>
                                    <p:cond delay="0"/>
                                  </p:stCondLst>
                                  <p:childTnLst>
                                    <p:set>
                                      <p:cBhvr>
                                        <p:cTn id="6" dur="indefinite"/>
                                        <p:tgtEl>
                                          <p:spTgt spid="6"/>
                                        </p:tgtEl>
                                        <p:attrNameLst>
                                          <p:attrName>fillcolor</p:attrName>
                                        </p:attrNameLst>
                                      </p:cBhvr>
                                      <p:to>
                                        <p:clrVal>
                                          <a:schemeClr val="accent1"/>
                                        </p:clrVal>
                                      </p:to>
                                    </p:set>
                                    <p:set>
                                      <p:cBhvr>
                                        <p:cTn id="7" dur="indefinite"/>
                                        <p:tgtEl>
                                          <p:spTgt spid="6"/>
                                        </p:tgtEl>
                                        <p:attrNameLst>
                                          <p:attrName>fill.type</p:attrName>
                                        </p:attrNameLst>
                                      </p:cBhvr>
                                      <p:to>
                                        <p:strVal val="solid"/>
                                      </p:to>
                                    </p:set>
                                    <p:set>
                                      <p:cBhvr>
                                        <p:cTn id="8" dur="indefinite"/>
                                        <p:tgtEl>
                                          <p:spTgt spid="6"/>
                                        </p:tgtEl>
                                        <p:attrNameLst>
                                          <p:attrName>fill.on</p:attrName>
                                        </p:attrNameLst>
                                      </p:cBhvr>
                                      <p:to>
                                        <p:strVal val="true"/>
                                      </p:to>
                                    </p:set>
                                  </p:childTnLst>
                                </p:cTn>
                              </p:par>
                              <p:par>
                                <p:cTn id="9" presetID="53" presetClass="entr" presetSubtype="16" fill="hold" grpId="0" nodeType="withEffect">
                                  <p:stCondLst>
                                    <p:cond delay="0"/>
                                  </p:stCondLst>
                                  <p:childTnLst>
                                    <p:set>
                                      <p:cBhvr>
                                        <p:cTn id="10" dur="1" fill="hold">
                                          <p:stCondLst>
                                            <p:cond delay="0"/>
                                          </p:stCondLst>
                                        </p:cTn>
                                        <p:tgtEl>
                                          <p:spTgt spid="38"/>
                                        </p:tgtEl>
                                        <p:attrNameLst>
                                          <p:attrName>style.visibility</p:attrName>
                                        </p:attrNameLst>
                                      </p:cBhvr>
                                      <p:to>
                                        <p:strVal val="visible"/>
                                      </p:to>
                                    </p:set>
                                    <p:anim calcmode="lin" valueType="num">
                                      <p:cBhvr>
                                        <p:cTn id="11" dur="500" fill="hold"/>
                                        <p:tgtEl>
                                          <p:spTgt spid="38"/>
                                        </p:tgtEl>
                                        <p:attrNameLst>
                                          <p:attrName>ppt_w</p:attrName>
                                        </p:attrNameLst>
                                      </p:cBhvr>
                                      <p:tavLst>
                                        <p:tav tm="0">
                                          <p:val>
                                            <p:fltVal val="0"/>
                                          </p:val>
                                        </p:tav>
                                        <p:tav tm="100000">
                                          <p:val>
                                            <p:strVal val="#ppt_w"/>
                                          </p:val>
                                        </p:tav>
                                      </p:tavLst>
                                    </p:anim>
                                    <p:anim calcmode="lin" valueType="num">
                                      <p:cBhvr>
                                        <p:cTn id="12" dur="500" fill="hold"/>
                                        <p:tgtEl>
                                          <p:spTgt spid="38"/>
                                        </p:tgtEl>
                                        <p:attrNameLst>
                                          <p:attrName>ppt_h</p:attrName>
                                        </p:attrNameLst>
                                      </p:cBhvr>
                                      <p:tavLst>
                                        <p:tav tm="0">
                                          <p:val>
                                            <p:fltVal val="0"/>
                                          </p:val>
                                        </p:tav>
                                        <p:tav tm="100000">
                                          <p:val>
                                            <p:strVal val="#ppt_h"/>
                                          </p:val>
                                        </p:tav>
                                      </p:tavLst>
                                    </p:anim>
                                    <p:animEffect transition="in" filter="fade">
                                      <p:cBhvr>
                                        <p:cTn id="13" dur="500"/>
                                        <p:tgtEl>
                                          <p:spTgt spid="38"/>
                                        </p:tgtEl>
                                      </p:cBhvr>
                                    </p:animEffect>
                                  </p:childTnLst>
                                  <p:subTnLst>
                                    <p:set>
                                      <p:cBhvr override="childStyle">
                                        <p:cTn dur="1" fill="hold" display="0" masterRel="nextClick" afterEffect="1"/>
                                        <p:tgtEl>
                                          <p:spTgt spid="38"/>
                                        </p:tgtEl>
                                        <p:attrNameLst>
                                          <p:attrName>style.visibility</p:attrName>
                                        </p:attrNameLst>
                                      </p:cBhvr>
                                      <p:to>
                                        <p:strVal val="hidden"/>
                                      </p:to>
                                    </p:set>
                                  </p:subTnLst>
                                </p:cTn>
                              </p:par>
                            </p:childTnLst>
                          </p:cTn>
                        </p:par>
                      </p:childTnLst>
                    </p:cTn>
                  </p:par>
                  <p:par>
                    <p:cTn id="14" fill="hold">
                      <p:stCondLst>
                        <p:cond delay="indefinite"/>
                      </p:stCondLst>
                      <p:childTnLst>
                        <p:par>
                          <p:cTn id="15" fill="hold">
                            <p:stCondLst>
                              <p:cond delay="0"/>
                            </p:stCondLst>
                            <p:childTnLst>
                              <p:par>
                                <p:cTn id="16" presetID="1" presetClass="emph" presetSubtype="1" nodeType="clickEffect">
                                  <p:stCondLst>
                                    <p:cond delay="0"/>
                                  </p:stCondLst>
                                  <p:childTnLst>
                                    <p:set>
                                      <p:cBhvr>
                                        <p:cTn id="17" dur="indefinite"/>
                                        <p:tgtEl>
                                          <p:spTgt spid="20"/>
                                        </p:tgtEl>
                                        <p:attrNameLst>
                                          <p:attrName>fillcolor</p:attrName>
                                        </p:attrNameLst>
                                      </p:cBhvr>
                                      <p:to>
                                        <p:clrVal>
                                          <a:schemeClr val="accent1"/>
                                        </p:clrVal>
                                      </p:to>
                                    </p:set>
                                    <p:set>
                                      <p:cBhvr>
                                        <p:cTn id="18" dur="indefinite"/>
                                        <p:tgtEl>
                                          <p:spTgt spid="20"/>
                                        </p:tgtEl>
                                        <p:attrNameLst>
                                          <p:attrName>fill.type</p:attrName>
                                        </p:attrNameLst>
                                      </p:cBhvr>
                                      <p:to>
                                        <p:strVal val="solid"/>
                                      </p:to>
                                    </p:set>
                                    <p:set>
                                      <p:cBhvr>
                                        <p:cTn id="19" dur="indefinite"/>
                                        <p:tgtEl>
                                          <p:spTgt spid="20"/>
                                        </p:tgtEl>
                                        <p:attrNameLst>
                                          <p:attrName>fill.on</p:attrName>
                                        </p:attrNameLst>
                                      </p:cBhvr>
                                      <p:to>
                                        <p:strVal val="true"/>
                                      </p:to>
                                    </p:set>
                                  </p:childTnLst>
                                </p:cTn>
                              </p:par>
                              <p:par>
                                <p:cTn id="20" presetID="53" presetClass="entr" presetSubtype="16" fill="hold" grpId="0" nodeType="withEffect">
                                  <p:stCondLst>
                                    <p:cond delay="0"/>
                                  </p:stCondLst>
                                  <p:childTnLst>
                                    <p:set>
                                      <p:cBhvr>
                                        <p:cTn id="21" dur="1" fill="hold">
                                          <p:stCondLst>
                                            <p:cond delay="0"/>
                                          </p:stCondLst>
                                        </p:cTn>
                                        <p:tgtEl>
                                          <p:spTgt spid="9"/>
                                        </p:tgtEl>
                                        <p:attrNameLst>
                                          <p:attrName>style.visibility</p:attrName>
                                        </p:attrNameLst>
                                      </p:cBhvr>
                                      <p:to>
                                        <p:strVal val="visible"/>
                                      </p:to>
                                    </p:set>
                                    <p:anim calcmode="lin" valueType="num">
                                      <p:cBhvr>
                                        <p:cTn id="22" dur="500" fill="hold"/>
                                        <p:tgtEl>
                                          <p:spTgt spid="9"/>
                                        </p:tgtEl>
                                        <p:attrNameLst>
                                          <p:attrName>ppt_w</p:attrName>
                                        </p:attrNameLst>
                                      </p:cBhvr>
                                      <p:tavLst>
                                        <p:tav tm="0">
                                          <p:val>
                                            <p:fltVal val="0"/>
                                          </p:val>
                                        </p:tav>
                                        <p:tav tm="100000">
                                          <p:val>
                                            <p:strVal val="#ppt_w"/>
                                          </p:val>
                                        </p:tav>
                                      </p:tavLst>
                                    </p:anim>
                                    <p:anim calcmode="lin" valueType="num">
                                      <p:cBhvr>
                                        <p:cTn id="23" dur="500" fill="hold"/>
                                        <p:tgtEl>
                                          <p:spTgt spid="9"/>
                                        </p:tgtEl>
                                        <p:attrNameLst>
                                          <p:attrName>ppt_h</p:attrName>
                                        </p:attrNameLst>
                                      </p:cBhvr>
                                      <p:tavLst>
                                        <p:tav tm="0">
                                          <p:val>
                                            <p:fltVal val="0"/>
                                          </p:val>
                                        </p:tav>
                                        <p:tav tm="100000">
                                          <p:val>
                                            <p:strVal val="#ppt_h"/>
                                          </p:val>
                                        </p:tav>
                                      </p:tavLst>
                                    </p:anim>
                                    <p:animEffect transition="in" filter="fade">
                                      <p:cBhvr>
                                        <p:cTn id="24"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animBg="1"/>
      <p:bldP spid="9" grpId="0" animBg="1"/>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5623B2F6-2999-404A-A36A-A477246C462C}"/>
              </a:ext>
            </a:extLst>
          </p:cNvPr>
          <p:cNvSpPr>
            <a:spLocks noGrp="1"/>
          </p:cNvSpPr>
          <p:nvPr>
            <p:ph type="title"/>
          </p:nvPr>
        </p:nvSpPr>
        <p:spPr>
          <a:xfrm>
            <a:off x="593982" y="1742008"/>
            <a:ext cx="4108174" cy="4320388"/>
          </a:xfrm>
        </p:spPr>
        <p:txBody>
          <a:bodyPr/>
          <a:lstStyle/>
          <a:p>
            <a:r>
              <a:rPr lang="en-US" sz="3600"/>
              <a:t>Performance Specification 4A (PS-4A)</a:t>
            </a:r>
            <a:br>
              <a:rPr lang="en-US" sz="3600"/>
            </a:br>
            <a:br>
              <a:rPr lang="en-US" sz="3600"/>
            </a:br>
            <a:r>
              <a:rPr lang="en-US" sz="2400"/>
              <a:t>Specifications and Test Procedures for Carbon Monoxide (CO) </a:t>
            </a:r>
            <a:br>
              <a:rPr lang="en-US" sz="2400"/>
            </a:br>
            <a:r>
              <a:rPr lang="en-US" sz="2400"/>
              <a:t>Continuous Emission Monitoring Systems (CEMS) in Stationary Sources</a:t>
            </a:r>
            <a:br>
              <a:rPr lang="en-US" sz="2400"/>
            </a:br>
            <a:br>
              <a:rPr lang="en-US" sz="5400"/>
            </a:br>
            <a:endParaRPr lang="en-US"/>
          </a:p>
        </p:txBody>
      </p:sp>
      <p:sp>
        <p:nvSpPr>
          <p:cNvPr id="7" name="Slide Number Placeholder 4">
            <a:extLst>
              <a:ext uri="{FF2B5EF4-FFF2-40B4-BE49-F238E27FC236}">
                <a16:creationId xmlns:a16="http://schemas.microsoft.com/office/drawing/2014/main" id="{B0F31E58-C247-484D-9E31-C0D7BC1ECC8B}"/>
              </a:ext>
            </a:extLst>
          </p:cNvPr>
          <p:cNvSpPr txBox="1">
            <a:spLocks/>
          </p:cNvSpPr>
          <p:nvPr/>
        </p:nvSpPr>
        <p:spPr>
          <a:xfrm>
            <a:off x="9179694" y="6405885"/>
            <a:ext cx="2743200" cy="365125"/>
          </a:xfrm>
          <a:prstGeom prst="rect">
            <a:avLst/>
          </a:prstGeom>
        </p:spPr>
        <p:txBody>
          <a:bodyPr vert="horz" lIns="91440" tIns="45720" rIns="91440" bIns="45720" rtlCol="0" anchor="ctr">
            <a:normAutofit/>
          </a:bodyPr>
          <a:lstStyle>
            <a:defPPr>
              <a:defRPr lang="en-US"/>
            </a:defPPr>
            <a:lvl1pPr algn="r">
              <a:spcAft>
                <a:spcPts val="600"/>
              </a:spcAft>
              <a:defRPr lang="en-US" sz="1200" smtClean="0">
                <a:solidFill>
                  <a:schemeClr val="tx1">
                    <a:tint val="75000"/>
                  </a:schemeClr>
                </a:solidFill>
                <a:latin typeface="Arial Nova" panose="020B05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F6A1695-EE1A-47E5-B690-CB114231B8B2}" type="slidenum">
              <a:rPr lang="en-US"/>
              <a:pPr/>
              <a:t>75</a:t>
            </a:fld>
            <a:endParaRPr lang="en-US"/>
          </a:p>
        </p:txBody>
      </p:sp>
      <p:pic>
        <p:nvPicPr>
          <p:cNvPr id="8" name="Picture 7" descr=" A smoke stack">
            <a:extLst>
              <a:ext uri="{FF2B5EF4-FFF2-40B4-BE49-F238E27FC236}">
                <a16:creationId xmlns:a16="http://schemas.microsoft.com/office/drawing/2014/main" id="{F2720EB2-6528-4627-8438-CC5B44751F59}"/>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5400000">
            <a:off x="5536207" y="1143767"/>
            <a:ext cx="5533225" cy="4149919"/>
          </a:xfrm>
          <a:prstGeom prst="rect">
            <a:avLst/>
          </a:prstGeom>
        </p:spPr>
      </p:pic>
    </p:spTree>
    <p:custDataLst>
      <p:tags r:id="rId1"/>
    </p:custDataLst>
    <p:extLst>
      <p:ext uri="{BB962C8B-B14F-4D97-AF65-F5344CB8AC3E}">
        <p14:creationId xmlns:p14="http://schemas.microsoft.com/office/powerpoint/2010/main" val="28218849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BDA445-721A-4035-8471-E90E1B865B55}"/>
              </a:ext>
            </a:extLst>
          </p:cNvPr>
          <p:cNvSpPr>
            <a:spLocks noGrp="1"/>
          </p:cNvSpPr>
          <p:nvPr>
            <p:ph type="title"/>
          </p:nvPr>
        </p:nvSpPr>
        <p:spPr>
          <a:xfrm>
            <a:off x="269107" y="276088"/>
            <a:ext cx="11656194" cy="753642"/>
          </a:xfrm>
        </p:spPr>
        <p:txBody>
          <a:bodyPr anchor="t">
            <a:normAutofit/>
          </a:bodyPr>
          <a:lstStyle/>
          <a:p>
            <a:pPr>
              <a:lnSpc>
                <a:spcPct val="90000"/>
              </a:lnSpc>
            </a:pPr>
            <a:r>
              <a:rPr lang="en-US"/>
              <a:t>PS-4A Overview</a:t>
            </a:r>
          </a:p>
        </p:txBody>
      </p:sp>
      <p:sp>
        <p:nvSpPr>
          <p:cNvPr id="121" name="Content Placeholder 2">
            <a:extLst>
              <a:ext uri="{FF2B5EF4-FFF2-40B4-BE49-F238E27FC236}">
                <a16:creationId xmlns:a16="http://schemas.microsoft.com/office/drawing/2014/main" id="{B27881BE-BFF0-4D42-B31B-F37C227C49BB}"/>
              </a:ext>
            </a:extLst>
          </p:cNvPr>
          <p:cNvSpPr>
            <a:spLocks noGrp="1"/>
          </p:cNvSpPr>
          <p:nvPr>
            <p:ph sz="half" idx="2"/>
          </p:nvPr>
        </p:nvSpPr>
        <p:spPr>
          <a:xfrm>
            <a:off x="269107" y="1556281"/>
            <a:ext cx="5524500" cy="4620682"/>
          </a:xfrm>
        </p:spPr>
        <p:txBody>
          <a:bodyPr>
            <a:normAutofit/>
          </a:bodyPr>
          <a:lstStyle/>
          <a:p>
            <a:pPr marL="457200" indent="-457200">
              <a:buFont typeface="Arial" panose="020B0604020202020204" pitchFamily="34" charset="0"/>
              <a:buChar char="•"/>
            </a:pPr>
            <a:r>
              <a:rPr lang="en-US"/>
              <a:t>PS-4A is for evaluating the acceptability of CO CEMS at the time of installation or soon after and whenever specified in an applicable subpart of the regulations. </a:t>
            </a:r>
          </a:p>
          <a:p>
            <a:pPr marL="896112" lvl="1" indent="-457200"/>
            <a:r>
              <a:rPr lang="en-US"/>
              <a:t>The main difference between this PS and PS-4 is that it was developed primarily for CEMS that comply with low emission standards (less than 200 </a:t>
            </a:r>
            <a:r>
              <a:rPr lang="en-US" err="1"/>
              <a:t>ppmv</a:t>
            </a:r>
            <a:r>
              <a:rPr lang="en-US"/>
              <a:t>).</a:t>
            </a:r>
          </a:p>
          <a:p>
            <a:endParaRPr lang="en-US"/>
          </a:p>
        </p:txBody>
      </p:sp>
      <p:pic>
        <p:nvPicPr>
          <p:cNvPr id="123" name="Picture 122" descr="Two smoke stacks">
            <a:extLst>
              <a:ext uri="{FF2B5EF4-FFF2-40B4-BE49-F238E27FC236}">
                <a16:creationId xmlns:a16="http://schemas.microsoft.com/office/drawing/2014/main" id="{92DD36AF-999B-41C1-8680-927D790FEA2B}"/>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r="10328" b="-2"/>
          <a:stretch/>
        </p:blipFill>
        <p:spPr>
          <a:xfrm>
            <a:off x="6179320" y="1556281"/>
            <a:ext cx="5524500" cy="4620682"/>
          </a:xfrm>
          <a:prstGeom prst="rect">
            <a:avLst/>
          </a:prstGeom>
          <a:noFill/>
        </p:spPr>
      </p:pic>
      <p:sp>
        <p:nvSpPr>
          <p:cNvPr id="5" name="Slide Number Placeholder 4">
            <a:extLst>
              <a:ext uri="{FF2B5EF4-FFF2-40B4-BE49-F238E27FC236}">
                <a16:creationId xmlns:a16="http://schemas.microsoft.com/office/drawing/2014/main" id="{4DFB286E-4FE8-4FC9-9B98-2D889E625281}"/>
              </a:ext>
            </a:extLst>
          </p:cNvPr>
          <p:cNvSpPr>
            <a:spLocks noGrp="1"/>
          </p:cNvSpPr>
          <p:nvPr>
            <p:ph type="sldNum" sz="quarter" idx="4"/>
          </p:nvPr>
        </p:nvSpPr>
        <p:spPr>
          <a:xfrm>
            <a:off x="9179694" y="6405885"/>
            <a:ext cx="2743200" cy="365125"/>
          </a:xfrm>
        </p:spPr>
        <p:txBody>
          <a:bodyPr anchor="ctr">
            <a:normAutofit/>
          </a:bodyPr>
          <a:lstStyle/>
          <a:p>
            <a:pPr>
              <a:spcAft>
                <a:spcPts val="600"/>
              </a:spcAft>
            </a:pPr>
            <a:fld id="{9F6A1695-EE1A-47E5-B690-CB114231B8B2}" type="slidenum">
              <a:rPr lang="en-US" smtClean="0"/>
              <a:pPr>
                <a:spcAft>
                  <a:spcPts val="600"/>
                </a:spcAft>
              </a:pPr>
              <a:t>76</a:t>
            </a:fld>
            <a:endParaRPr lang="en-US"/>
          </a:p>
        </p:txBody>
      </p:sp>
    </p:spTree>
    <p:custDataLst>
      <p:tags r:id="rId1"/>
    </p:custDataLst>
    <p:extLst>
      <p:ext uri="{BB962C8B-B14F-4D97-AF65-F5344CB8AC3E}">
        <p14:creationId xmlns:p14="http://schemas.microsoft.com/office/powerpoint/2010/main" val="33045474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BDA445-721A-4035-8471-E90E1B865B55}"/>
              </a:ext>
            </a:extLst>
          </p:cNvPr>
          <p:cNvSpPr>
            <a:spLocks noGrp="1"/>
          </p:cNvSpPr>
          <p:nvPr>
            <p:ph type="title"/>
          </p:nvPr>
        </p:nvSpPr>
        <p:spPr>
          <a:xfrm>
            <a:off x="269107" y="276088"/>
            <a:ext cx="11656194" cy="753642"/>
          </a:xfrm>
        </p:spPr>
        <p:txBody>
          <a:bodyPr anchor="t">
            <a:normAutofit/>
          </a:bodyPr>
          <a:lstStyle/>
          <a:p>
            <a:pPr>
              <a:lnSpc>
                <a:spcPct val="90000"/>
              </a:lnSpc>
            </a:pPr>
            <a:r>
              <a:rPr lang="en-US"/>
              <a:t>PS-4A Requirements</a:t>
            </a:r>
          </a:p>
        </p:txBody>
      </p:sp>
      <p:pic>
        <p:nvPicPr>
          <p:cNvPr id="4" name="Picture 3" descr="A binder that says Requirements on it next to a pen">
            <a:extLst>
              <a:ext uri="{FF2B5EF4-FFF2-40B4-BE49-F238E27FC236}">
                <a16:creationId xmlns:a16="http://schemas.microsoft.com/office/drawing/2014/main" id="{7400065E-B2EC-40F6-8883-FA3865FDA3A1}"/>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9955" r="9064" b="-2"/>
          <a:stretch/>
        </p:blipFill>
        <p:spPr>
          <a:xfrm>
            <a:off x="269106" y="1390458"/>
            <a:ext cx="5826125" cy="4748406"/>
          </a:xfrm>
          <a:prstGeom prst="rect">
            <a:avLst/>
          </a:prstGeom>
          <a:noFill/>
        </p:spPr>
      </p:pic>
      <p:sp>
        <p:nvSpPr>
          <p:cNvPr id="121" name="Content Placeholder 2">
            <a:extLst>
              <a:ext uri="{FF2B5EF4-FFF2-40B4-BE49-F238E27FC236}">
                <a16:creationId xmlns:a16="http://schemas.microsoft.com/office/drawing/2014/main" id="{B27881BE-BFF0-4D42-B31B-F37C227C49BB}"/>
              </a:ext>
            </a:extLst>
          </p:cNvPr>
          <p:cNvSpPr>
            <a:spLocks noGrp="1"/>
          </p:cNvSpPr>
          <p:nvPr>
            <p:ph idx="1"/>
          </p:nvPr>
        </p:nvSpPr>
        <p:spPr>
          <a:xfrm>
            <a:off x="6315075" y="1384456"/>
            <a:ext cx="5607819" cy="4748407"/>
          </a:xfrm>
        </p:spPr>
        <p:txBody>
          <a:bodyPr>
            <a:normAutofit/>
          </a:bodyPr>
          <a:lstStyle/>
          <a:p>
            <a:pPr marL="342900" indent="-342900">
              <a:buFont typeface="Arial" panose="020B0604020202020204" pitchFamily="34" charset="0"/>
              <a:buChar char="•"/>
            </a:pPr>
            <a:r>
              <a:rPr lang="en-US" dirty="0"/>
              <a:t>Most aspects of this PS are the same as PS-2, with the exception of:</a:t>
            </a:r>
          </a:p>
          <a:p>
            <a:pPr marL="1019556" lvl="2" indent="-342900"/>
            <a:r>
              <a:rPr lang="en-US" dirty="0"/>
              <a:t>CD performance criteria - same as PS-4, refer to previous slides</a:t>
            </a:r>
          </a:p>
          <a:p>
            <a:pPr marL="1019556" lvl="2" indent="-342900"/>
            <a:r>
              <a:rPr lang="en-US" dirty="0"/>
              <a:t>RA performance criteria - same as PS-4, refer to previous slides</a:t>
            </a:r>
          </a:p>
          <a:p>
            <a:pPr marL="1133856" lvl="2" indent="-457200"/>
            <a:r>
              <a:rPr lang="en-US" dirty="0"/>
              <a:t>Response time</a:t>
            </a:r>
          </a:p>
          <a:p>
            <a:pPr marL="1419606" lvl="4" indent="-285750"/>
            <a:r>
              <a:rPr lang="en-US" dirty="0"/>
              <a:t>The CEMS response time shall not exceed 240 seconds to achieve 95% of the final stable value.</a:t>
            </a:r>
          </a:p>
          <a:p>
            <a:pPr marL="781812" lvl="1" indent="-342900"/>
            <a:r>
              <a:rPr lang="en-US" dirty="0"/>
              <a:t>Reference methods for PS-4A are </a:t>
            </a:r>
            <a:r>
              <a:rPr lang="en-US" dirty="0">
                <a:effectLst/>
                <a:ea typeface="MS Mincho" panose="02020609040205080304" pitchFamily="49" charset="-128"/>
                <a:cs typeface="Times New Roman" panose="02020603050405020304" pitchFamily="18" charset="0"/>
              </a:rPr>
              <a:t>10, 10A, and 10B</a:t>
            </a:r>
            <a:endParaRPr lang="en-US" dirty="0"/>
          </a:p>
        </p:txBody>
      </p:sp>
      <p:sp>
        <p:nvSpPr>
          <p:cNvPr id="5" name="Slide Number Placeholder 4">
            <a:extLst>
              <a:ext uri="{FF2B5EF4-FFF2-40B4-BE49-F238E27FC236}">
                <a16:creationId xmlns:a16="http://schemas.microsoft.com/office/drawing/2014/main" id="{4DFB286E-4FE8-4FC9-9B98-2D889E625281}"/>
              </a:ext>
            </a:extLst>
          </p:cNvPr>
          <p:cNvSpPr>
            <a:spLocks noGrp="1"/>
          </p:cNvSpPr>
          <p:nvPr>
            <p:ph type="sldNum" sz="quarter" idx="4"/>
          </p:nvPr>
        </p:nvSpPr>
        <p:spPr>
          <a:xfrm>
            <a:off x="9179694" y="6405885"/>
            <a:ext cx="2743200" cy="365125"/>
          </a:xfrm>
        </p:spPr>
        <p:txBody>
          <a:bodyPr anchor="ctr">
            <a:normAutofit/>
          </a:bodyPr>
          <a:lstStyle/>
          <a:p>
            <a:pPr>
              <a:spcAft>
                <a:spcPts val="600"/>
              </a:spcAft>
            </a:pPr>
            <a:fld id="{9F6A1695-EE1A-47E5-B690-CB114231B8B2}" type="slidenum">
              <a:rPr lang="en-US" smtClean="0"/>
              <a:pPr>
                <a:spcAft>
                  <a:spcPts val="600"/>
                </a:spcAft>
              </a:pPr>
              <a:t>77</a:t>
            </a:fld>
            <a:endParaRPr lang="en-US"/>
          </a:p>
        </p:txBody>
      </p:sp>
    </p:spTree>
    <p:custDataLst>
      <p:tags r:id="rId1"/>
    </p:custDataLst>
    <p:extLst>
      <p:ext uri="{BB962C8B-B14F-4D97-AF65-F5344CB8AC3E}">
        <p14:creationId xmlns:p14="http://schemas.microsoft.com/office/powerpoint/2010/main" val="107164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9477A39-3EAC-4087-9E70-00B5B8C77278}"/>
              </a:ext>
            </a:extLst>
          </p:cNvPr>
          <p:cNvSpPr>
            <a:spLocks noGrp="1"/>
          </p:cNvSpPr>
          <p:nvPr>
            <p:ph type="title" idx="4294967295"/>
          </p:nvPr>
        </p:nvSpPr>
        <p:spPr>
          <a:xfrm>
            <a:off x="361704" y="4547147"/>
            <a:ext cx="11656194" cy="753642"/>
          </a:xfrm>
        </p:spPr>
        <p:txBody>
          <a:bodyPr/>
          <a:lstStyle/>
          <a:p>
            <a:r>
              <a:rPr lang="en-US">
                <a:solidFill>
                  <a:schemeClr val="bg1"/>
                </a:solidFill>
              </a:rPr>
              <a:t>4.  Let’s Test Your Knowledge!</a:t>
            </a:r>
            <a:endParaRPr lang="en-US"/>
          </a:p>
        </p:txBody>
      </p:sp>
      <p:sp>
        <p:nvSpPr>
          <p:cNvPr id="2" name="Slide Number Placeholder 4">
            <a:extLst>
              <a:ext uri="{FF2B5EF4-FFF2-40B4-BE49-F238E27FC236}">
                <a16:creationId xmlns:a16="http://schemas.microsoft.com/office/drawing/2014/main" id="{0411DEF2-4873-4A3B-94A3-69294C185F80}"/>
              </a:ext>
            </a:extLst>
          </p:cNvPr>
          <p:cNvSpPr txBox="1">
            <a:spLocks/>
          </p:cNvSpPr>
          <p:nvPr/>
        </p:nvSpPr>
        <p:spPr>
          <a:xfrm>
            <a:off x="9179694" y="6405885"/>
            <a:ext cx="2743200" cy="365125"/>
          </a:xfrm>
          <a:prstGeom prst="rect">
            <a:avLst/>
          </a:prstGeom>
        </p:spPr>
        <p:txBody>
          <a:bodyPr vert="horz" lIns="91440" tIns="45720" rIns="91440" bIns="45720" rtlCol="0" anchor="ctr">
            <a:normAutofit/>
          </a:bodyPr>
          <a:lstStyle>
            <a:defPPr>
              <a:defRPr lang="en-US"/>
            </a:defPPr>
            <a:lvl1pPr algn="r">
              <a:spcAft>
                <a:spcPts val="600"/>
              </a:spcAft>
              <a:defRPr lang="en-US" sz="1200" smtClean="0">
                <a:solidFill>
                  <a:schemeClr val="tx1">
                    <a:tint val="75000"/>
                  </a:schemeClr>
                </a:solidFill>
                <a:latin typeface="Arial Nova" panose="020B05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F6A1695-EE1A-47E5-B690-CB114231B8B2}" type="slidenum">
              <a:rPr lang="en-US">
                <a:solidFill>
                  <a:schemeClr val="tx1"/>
                </a:solidFill>
              </a:rPr>
              <a:pPr/>
              <a:t>78</a:t>
            </a:fld>
            <a:endParaRPr lang="en-US">
              <a:solidFill>
                <a:schemeClr val="tx1"/>
              </a:solidFill>
            </a:endParaRPr>
          </a:p>
        </p:txBody>
      </p:sp>
    </p:spTree>
    <p:custDataLst>
      <p:tags r:id="rId1"/>
    </p:custDataLst>
    <p:extLst>
      <p:ext uri="{BB962C8B-B14F-4D97-AF65-F5344CB8AC3E}">
        <p14:creationId xmlns:p14="http://schemas.microsoft.com/office/powerpoint/2010/main" val="2594816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398AB69F-0901-4503-AA2E-2CF18FE7AD45}"/>
              </a:ext>
            </a:extLst>
          </p:cNvPr>
          <p:cNvSpPr>
            <a:spLocks noGrp="1"/>
          </p:cNvSpPr>
          <p:nvPr>
            <p:ph type="title" idx="4294967295"/>
          </p:nvPr>
        </p:nvSpPr>
        <p:spPr>
          <a:xfrm>
            <a:off x="4574890" y="38298"/>
            <a:ext cx="7617110" cy="669522"/>
          </a:xfrm>
        </p:spPr>
        <p:txBody>
          <a:bodyPr/>
          <a:lstStyle/>
          <a:p>
            <a:pPr algn="ctr"/>
            <a:r>
              <a:rPr lang="en-US" sz="3600">
                <a:solidFill>
                  <a:srgbClr val="0070C0"/>
                </a:solidFill>
              </a:rPr>
              <a:t>PS-4A</a:t>
            </a:r>
          </a:p>
        </p:txBody>
      </p:sp>
      <p:sp>
        <p:nvSpPr>
          <p:cNvPr id="21" name="Title 1">
            <a:extLst>
              <a:ext uri="{FF2B5EF4-FFF2-40B4-BE49-F238E27FC236}">
                <a16:creationId xmlns:a16="http://schemas.microsoft.com/office/drawing/2014/main" id="{E5DA1CDC-90E3-4336-B94B-C9E75C913945}"/>
              </a:ext>
            </a:extLst>
          </p:cNvPr>
          <p:cNvSpPr txBox="1">
            <a:spLocks/>
          </p:cNvSpPr>
          <p:nvPr/>
        </p:nvSpPr>
        <p:spPr>
          <a:xfrm>
            <a:off x="4730378" y="707820"/>
            <a:ext cx="7379846" cy="1434111"/>
          </a:xfrm>
          <a:prstGeom prst="rect">
            <a:avLst/>
          </a:prstGeom>
        </p:spPr>
        <p:txBody>
          <a:bodyPr anchor="t">
            <a:noAutofit/>
          </a:bodyPr>
          <a:lstStyle>
            <a:lvl1pPr algn="l" defTabSz="914400" rtl="0" eaLnBrk="1" latinLnBrk="0" hangingPunct="1">
              <a:spcBef>
                <a:spcPct val="0"/>
              </a:spcBef>
              <a:buNone/>
              <a:defRPr sz="4600" b="1" kern="1200">
                <a:solidFill>
                  <a:schemeClr val="tx1"/>
                </a:solidFill>
                <a:latin typeface="Arial Nova" panose="020B0504020202020204" pitchFamily="34" charset="0"/>
                <a:ea typeface="+mj-ea"/>
                <a:cs typeface="+mj-cs"/>
              </a:defRPr>
            </a:lvl1pPr>
          </a:lstStyle>
          <a:p>
            <a:pPr>
              <a:lnSpc>
                <a:spcPct val="90000"/>
              </a:lnSpc>
            </a:pPr>
            <a:r>
              <a:rPr lang="en-US" sz="2200" b="0">
                <a:solidFill>
                  <a:srgbClr val="000000"/>
                </a:solidFill>
              </a:rPr>
              <a:t>1. For PS-4A, the results of a RATA test are considered valid if the calculated RA is less than ____, or if the RA is less than or equal to ____  when the applicable emission standard is used.</a:t>
            </a:r>
          </a:p>
        </p:txBody>
      </p:sp>
      <p:sp>
        <p:nvSpPr>
          <p:cNvPr id="26" name="Rectangle: Rounded Corners 25">
            <a:extLst>
              <a:ext uri="{FF2B5EF4-FFF2-40B4-BE49-F238E27FC236}">
                <a16:creationId xmlns:a16="http://schemas.microsoft.com/office/drawing/2014/main" id="{BB532AF9-E5A6-4A49-8EC3-0DB3E1342E17}"/>
              </a:ext>
            </a:extLst>
          </p:cNvPr>
          <p:cNvSpPr/>
          <p:nvPr/>
        </p:nvSpPr>
        <p:spPr>
          <a:xfrm>
            <a:off x="5015416" y="2252704"/>
            <a:ext cx="2908486" cy="421962"/>
          </a:xfrm>
          <a:prstGeom prst="round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lang="en-US" sz="2000" b="1">
                <a:latin typeface="Arial Nova" panose="020B0504020202020204" pitchFamily="34" charset="0"/>
              </a:rPr>
              <a:t>A. 10% and 5%</a:t>
            </a:r>
          </a:p>
        </p:txBody>
      </p:sp>
      <p:sp>
        <p:nvSpPr>
          <p:cNvPr id="27" name="Rectangle: Rounded Corners 26">
            <a:extLst>
              <a:ext uri="{FF2B5EF4-FFF2-40B4-BE49-F238E27FC236}">
                <a16:creationId xmlns:a16="http://schemas.microsoft.com/office/drawing/2014/main" id="{56E8ACB3-FDB3-4AB3-AD94-0BB866FD3693}"/>
              </a:ext>
            </a:extLst>
          </p:cNvPr>
          <p:cNvSpPr/>
          <p:nvPr/>
        </p:nvSpPr>
        <p:spPr>
          <a:xfrm>
            <a:off x="5015416" y="2946387"/>
            <a:ext cx="2908486" cy="421962"/>
          </a:xfrm>
          <a:prstGeom prst="round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lang="en-US" sz="2000" b="1">
                <a:latin typeface="Arial Nova" panose="020B0504020202020204" pitchFamily="34" charset="0"/>
              </a:rPr>
              <a:t>B. 10 ppm and 5 ppm</a:t>
            </a:r>
          </a:p>
        </p:txBody>
      </p:sp>
      <p:sp>
        <p:nvSpPr>
          <p:cNvPr id="32" name="Rectangle: Rounded Corners 31">
            <a:extLst>
              <a:ext uri="{FF2B5EF4-FFF2-40B4-BE49-F238E27FC236}">
                <a16:creationId xmlns:a16="http://schemas.microsoft.com/office/drawing/2014/main" id="{C6DCA381-DCC7-4B83-8E10-719F239548A3}"/>
              </a:ext>
            </a:extLst>
          </p:cNvPr>
          <p:cNvSpPr/>
          <p:nvPr/>
        </p:nvSpPr>
        <p:spPr>
          <a:xfrm>
            <a:off x="8383445" y="2252704"/>
            <a:ext cx="2908486" cy="421962"/>
          </a:xfrm>
          <a:prstGeom prst="round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lang="en-US" sz="2000" b="1">
                <a:latin typeface="Arial Nova" panose="020B0504020202020204" pitchFamily="34" charset="0"/>
              </a:rPr>
              <a:t>C. 20% and 1%</a:t>
            </a:r>
          </a:p>
        </p:txBody>
      </p:sp>
      <p:sp>
        <p:nvSpPr>
          <p:cNvPr id="35" name="Rectangle: Rounded Corners 34">
            <a:extLst>
              <a:ext uri="{FF2B5EF4-FFF2-40B4-BE49-F238E27FC236}">
                <a16:creationId xmlns:a16="http://schemas.microsoft.com/office/drawing/2014/main" id="{2AB281E5-84B6-4DCE-B9A1-D76EAE07A4DF}"/>
              </a:ext>
            </a:extLst>
          </p:cNvPr>
          <p:cNvSpPr/>
          <p:nvPr/>
        </p:nvSpPr>
        <p:spPr>
          <a:xfrm>
            <a:off x="8383445" y="2950029"/>
            <a:ext cx="2908486" cy="421962"/>
          </a:xfrm>
          <a:prstGeom prst="round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lang="en-US" sz="2000" b="1">
                <a:latin typeface="Arial Nova" panose="020B0504020202020204" pitchFamily="34" charset="0"/>
              </a:rPr>
              <a:t>D. 10% and 1%</a:t>
            </a:r>
          </a:p>
        </p:txBody>
      </p:sp>
      <p:sp>
        <p:nvSpPr>
          <p:cNvPr id="39" name="Rectangle 38">
            <a:extLst>
              <a:ext uri="{FF2B5EF4-FFF2-40B4-BE49-F238E27FC236}">
                <a16:creationId xmlns:a16="http://schemas.microsoft.com/office/drawing/2014/main" id="{903A2C58-4F3F-48EB-90BB-0577A8ACABF4}"/>
              </a:ext>
            </a:extLst>
          </p:cNvPr>
          <p:cNvSpPr/>
          <p:nvPr/>
        </p:nvSpPr>
        <p:spPr>
          <a:xfrm>
            <a:off x="386290" y="1182176"/>
            <a:ext cx="3864014" cy="493170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nSpc>
                <a:spcPct val="90000"/>
              </a:lnSpc>
            </a:pPr>
            <a:r>
              <a:rPr lang="en-US" sz="2400">
                <a:solidFill>
                  <a:srgbClr val="000000"/>
                </a:solidFill>
                <a:latin typeface="Arial Nova" panose="020B0504020202020204" pitchFamily="34" charset="0"/>
              </a:rPr>
              <a:t>1. A. For PS-4A, the results of a RATA test are considered valid if the calculated RA is less than 10%, or if the RA is less than or equal to 5% when the applicable emission standard is used. </a:t>
            </a:r>
          </a:p>
        </p:txBody>
      </p:sp>
      <p:sp>
        <p:nvSpPr>
          <p:cNvPr id="18" name="Title 1">
            <a:extLst>
              <a:ext uri="{FF2B5EF4-FFF2-40B4-BE49-F238E27FC236}">
                <a16:creationId xmlns:a16="http://schemas.microsoft.com/office/drawing/2014/main" id="{2596B865-EEB7-46FC-B5D5-74D7A0E61177}"/>
              </a:ext>
            </a:extLst>
          </p:cNvPr>
          <p:cNvSpPr txBox="1">
            <a:spLocks/>
          </p:cNvSpPr>
          <p:nvPr/>
        </p:nvSpPr>
        <p:spPr>
          <a:xfrm>
            <a:off x="4730378" y="3767079"/>
            <a:ext cx="6965984" cy="756175"/>
          </a:xfrm>
          <a:prstGeom prst="rect">
            <a:avLst/>
          </a:prstGeom>
        </p:spPr>
        <p:txBody>
          <a:bodyPr anchor="t">
            <a:noAutofit/>
          </a:bodyPr>
          <a:lstStyle>
            <a:lvl1pPr algn="l" defTabSz="914400" rtl="0" eaLnBrk="1" latinLnBrk="0" hangingPunct="1">
              <a:spcBef>
                <a:spcPct val="0"/>
              </a:spcBef>
              <a:buNone/>
              <a:defRPr sz="4600" b="1" kern="1200">
                <a:solidFill>
                  <a:schemeClr val="tx1"/>
                </a:solidFill>
                <a:latin typeface="Arial Nova" panose="020B0504020202020204" pitchFamily="34" charset="0"/>
                <a:ea typeface="+mj-ea"/>
                <a:cs typeface="+mj-cs"/>
              </a:defRPr>
            </a:lvl1pPr>
          </a:lstStyle>
          <a:p>
            <a:pPr>
              <a:lnSpc>
                <a:spcPct val="90000"/>
              </a:lnSpc>
            </a:pPr>
            <a:r>
              <a:rPr lang="en-US" sz="2200" b="0">
                <a:solidFill>
                  <a:srgbClr val="000000"/>
                </a:solidFill>
              </a:rPr>
              <a:t>2. Name three reference methods that are associated with PS-4A.</a:t>
            </a:r>
          </a:p>
          <a:p>
            <a:pPr>
              <a:lnSpc>
                <a:spcPct val="90000"/>
              </a:lnSpc>
            </a:pPr>
            <a:endParaRPr lang="en-US" sz="2200" b="0">
              <a:solidFill>
                <a:srgbClr val="000000"/>
              </a:solidFill>
            </a:endParaRPr>
          </a:p>
        </p:txBody>
      </p:sp>
      <p:sp>
        <p:nvSpPr>
          <p:cNvPr id="8" name="Rectangle: Rounded Corners 7">
            <a:extLst>
              <a:ext uri="{FF2B5EF4-FFF2-40B4-BE49-F238E27FC236}">
                <a16:creationId xmlns:a16="http://schemas.microsoft.com/office/drawing/2014/main" id="{4964ED59-1330-45F6-8E3B-4D93B214157F}"/>
              </a:ext>
            </a:extLst>
          </p:cNvPr>
          <p:cNvSpPr/>
          <p:nvPr/>
        </p:nvSpPr>
        <p:spPr>
          <a:xfrm>
            <a:off x="6605566" y="4403033"/>
            <a:ext cx="2574128" cy="502633"/>
          </a:xfrm>
          <a:prstGeom prst="round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sz="2000" b="1">
                <a:latin typeface="Arial Nova" panose="020B0504020202020204" pitchFamily="34" charset="0"/>
              </a:rPr>
              <a:t>Check Answer</a:t>
            </a:r>
          </a:p>
        </p:txBody>
      </p:sp>
      <p:sp>
        <p:nvSpPr>
          <p:cNvPr id="37" name="Rectangle 36">
            <a:extLst>
              <a:ext uri="{FF2B5EF4-FFF2-40B4-BE49-F238E27FC236}">
                <a16:creationId xmlns:a16="http://schemas.microsoft.com/office/drawing/2014/main" id="{D787F20A-8806-42C9-B4B9-326532E19844}"/>
              </a:ext>
            </a:extLst>
          </p:cNvPr>
          <p:cNvSpPr/>
          <p:nvPr/>
        </p:nvSpPr>
        <p:spPr>
          <a:xfrm>
            <a:off x="386290" y="1182177"/>
            <a:ext cx="3864014" cy="493170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nSpc>
                <a:spcPct val="90000"/>
              </a:lnSpc>
            </a:pPr>
            <a:r>
              <a:rPr lang="en-US" sz="2400">
                <a:solidFill>
                  <a:schemeClr val="tx2"/>
                </a:solidFill>
                <a:latin typeface="Arial Nova" panose="020B0504020202020204" pitchFamily="34" charset="0"/>
              </a:rPr>
              <a:t>2. Three reference methods associated with PS-4A are M10, 10A, and 10B.</a:t>
            </a:r>
          </a:p>
        </p:txBody>
      </p:sp>
      <p:sp>
        <p:nvSpPr>
          <p:cNvPr id="30" name="Title 1">
            <a:extLst>
              <a:ext uri="{FF2B5EF4-FFF2-40B4-BE49-F238E27FC236}">
                <a16:creationId xmlns:a16="http://schemas.microsoft.com/office/drawing/2014/main" id="{08A88251-3540-477B-8C85-D271119DB080}"/>
              </a:ext>
            </a:extLst>
          </p:cNvPr>
          <p:cNvSpPr txBox="1">
            <a:spLocks/>
          </p:cNvSpPr>
          <p:nvPr/>
        </p:nvSpPr>
        <p:spPr>
          <a:xfrm>
            <a:off x="4730378" y="5153681"/>
            <a:ext cx="6965984" cy="756175"/>
          </a:xfrm>
          <a:prstGeom prst="rect">
            <a:avLst/>
          </a:prstGeom>
        </p:spPr>
        <p:txBody>
          <a:bodyPr anchor="t">
            <a:noAutofit/>
          </a:bodyPr>
          <a:lstStyle>
            <a:lvl1pPr algn="l" defTabSz="914400" rtl="0" eaLnBrk="1" latinLnBrk="0" hangingPunct="1">
              <a:spcBef>
                <a:spcPct val="0"/>
              </a:spcBef>
              <a:buNone/>
              <a:defRPr sz="4600" b="1" kern="1200">
                <a:solidFill>
                  <a:schemeClr val="tx1"/>
                </a:solidFill>
                <a:latin typeface="Arial Nova" panose="020B0504020202020204" pitchFamily="34" charset="0"/>
                <a:ea typeface="+mj-ea"/>
                <a:cs typeface="+mj-cs"/>
              </a:defRPr>
            </a:lvl1pPr>
          </a:lstStyle>
          <a:p>
            <a:pPr>
              <a:lnSpc>
                <a:spcPct val="90000"/>
              </a:lnSpc>
            </a:pPr>
            <a:r>
              <a:rPr lang="en-US" sz="2200" b="0">
                <a:solidFill>
                  <a:srgbClr val="000000"/>
                </a:solidFill>
              </a:rPr>
              <a:t>3. PS-4A was primarily written to be used for CO analyzers with what span?</a:t>
            </a:r>
          </a:p>
          <a:p>
            <a:pPr>
              <a:lnSpc>
                <a:spcPct val="90000"/>
              </a:lnSpc>
            </a:pPr>
            <a:endParaRPr lang="en-US" sz="2200" b="0">
              <a:solidFill>
                <a:srgbClr val="000000"/>
              </a:solidFill>
            </a:endParaRPr>
          </a:p>
        </p:txBody>
      </p:sp>
      <p:sp>
        <p:nvSpPr>
          <p:cNvPr id="40" name="Rectangle: Rounded Corners 39">
            <a:extLst>
              <a:ext uri="{FF2B5EF4-FFF2-40B4-BE49-F238E27FC236}">
                <a16:creationId xmlns:a16="http://schemas.microsoft.com/office/drawing/2014/main" id="{913EB66A-67B4-4E13-9EDF-FE6E9C73DF0A}"/>
              </a:ext>
            </a:extLst>
          </p:cNvPr>
          <p:cNvSpPr/>
          <p:nvPr/>
        </p:nvSpPr>
        <p:spPr>
          <a:xfrm>
            <a:off x="6636838" y="5906554"/>
            <a:ext cx="2574128" cy="502633"/>
          </a:xfrm>
          <a:prstGeom prst="round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sz="2000" b="1">
                <a:latin typeface="Arial Nova" panose="020B0504020202020204" pitchFamily="34" charset="0"/>
              </a:rPr>
              <a:t>Check Answer</a:t>
            </a:r>
          </a:p>
        </p:txBody>
      </p:sp>
      <p:sp>
        <p:nvSpPr>
          <p:cNvPr id="38" name="Rectangle 37">
            <a:extLst>
              <a:ext uri="{FF2B5EF4-FFF2-40B4-BE49-F238E27FC236}">
                <a16:creationId xmlns:a16="http://schemas.microsoft.com/office/drawing/2014/main" id="{0E452042-A7A8-48B0-8CB5-02D0E2035BD9}"/>
              </a:ext>
            </a:extLst>
          </p:cNvPr>
          <p:cNvSpPr/>
          <p:nvPr/>
        </p:nvSpPr>
        <p:spPr>
          <a:xfrm>
            <a:off x="386290" y="1182176"/>
            <a:ext cx="3864014" cy="493170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nSpc>
                <a:spcPct val="90000"/>
              </a:lnSpc>
            </a:pPr>
            <a:r>
              <a:rPr lang="en-US" sz="2400">
                <a:solidFill>
                  <a:srgbClr val="000000"/>
                </a:solidFill>
                <a:latin typeface="Arial Nova" panose="020B0504020202020204" pitchFamily="34" charset="0"/>
              </a:rPr>
              <a:t>3. PS-4A was primarily written to be used for CO analyzers with less than 200 </a:t>
            </a:r>
            <a:r>
              <a:rPr lang="en-US" sz="2400" err="1">
                <a:solidFill>
                  <a:srgbClr val="000000"/>
                </a:solidFill>
                <a:latin typeface="Arial Nova" panose="020B0504020202020204" pitchFamily="34" charset="0"/>
              </a:rPr>
              <a:t>ppmv</a:t>
            </a:r>
            <a:r>
              <a:rPr lang="en-US" sz="2400">
                <a:solidFill>
                  <a:srgbClr val="000000"/>
                </a:solidFill>
                <a:latin typeface="Arial Nova" panose="020B0504020202020204" pitchFamily="34" charset="0"/>
              </a:rPr>
              <a:t>.</a:t>
            </a:r>
          </a:p>
        </p:txBody>
      </p:sp>
      <p:sp>
        <p:nvSpPr>
          <p:cNvPr id="19" name="Slide Number Placeholder 4">
            <a:extLst>
              <a:ext uri="{FF2B5EF4-FFF2-40B4-BE49-F238E27FC236}">
                <a16:creationId xmlns:a16="http://schemas.microsoft.com/office/drawing/2014/main" id="{1C4E1591-A926-40A4-88A2-AA2A62F01637}"/>
              </a:ext>
            </a:extLst>
          </p:cNvPr>
          <p:cNvSpPr>
            <a:spLocks noGrp="1"/>
          </p:cNvSpPr>
          <p:nvPr>
            <p:ph type="sldNum" sz="quarter" idx="4"/>
          </p:nvPr>
        </p:nvSpPr>
        <p:spPr>
          <a:prstGeom prst="rect">
            <a:avLst/>
          </a:prstGeom>
        </p:spPr>
        <p:txBody>
          <a:bodyPr anchor="ctr">
            <a:normAutofit/>
          </a:bodyPr>
          <a:lstStyle/>
          <a:p>
            <a:pPr>
              <a:spcAft>
                <a:spcPts val="600"/>
              </a:spcAft>
            </a:pPr>
            <a:fld id="{9F6A1695-EE1A-47E5-B690-CB114231B8B2}" type="slidenum">
              <a:rPr lang="en-US" smtClean="0"/>
              <a:pPr>
                <a:spcAft>
                  <a:spcPts val="600"/>
                </a:spcAft>
              </a:pPr>
              <a:t>79</a:t>
            </a:fld>
            <a:endParaRPr lang="en-US"/>
          </a:p>
        </p:txBody>
      </p:sp>
    </p:spTree>
    <p:custDataLst>
      <p:tags r:id="rId1"/>
    </p:custDataLst>
    <p:extLst>
      <p:ext uri="{BB962C8B-B14F-4D97-AF65-F5344CB8AC3E}">
        <p14:creationId xmlns:p14="http://schemas.microsoft.com/office/powerpoint/2010/main" val="32371199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mph" presetSubtype="1" nodeType="clickEffect">
                                  <p:stCondLst>
                                    <p:cond delay="0"/>
                                  </p:stCondLst>
                                  <p:childTnLst>
                                    <p:set>
                                      <p:cBhvr>
                                        <p:cTn id="6" dur="indefinite"/>
                                        <p:tgtEl>
                                          <p:spTgt spid="26"/>
                                        </p:tgtEl>
                                        <p:attrNameLst>
                                          <p:attrName>fillcolor</p:attrName>
                                        </p:attrNameLst>
                                      </p:cBhvr>
                                      <p:to>
                                        <p:clrVal>
                                          <a:schemeClr val="accent1"/>
                                        </p:clrVal>
                                      </p:to>
                                    </p:set>
                                    <p:set>
                                      <p:cBhvr>
                                        <p:cTn id="7" dur="indefinite"/>
                                        <p:tgtEl>
                                          <p:spTgt spid="26"/>
                                        </p:tgtEl>
                                        <p:attrNameLst>
                                          <p:attrName>fill.type</p:attrName>
                                        </p:attrNameLst>
                                      </p:cBhvr>
                                      <p:to>
                                        <p:strVal val="solid"/>
                                      </p:to>
                                    </p:set>
                                    <p:set>
                                      <p:cBhvr>
                                        <p:cTn id="8" dur="indefinite"/>
                                        <p:tgtEl>
                                          <p:spTgt spid="26"/>
                                        </p:tgtEl>
                                        <p:attrNameLst>
                                          <p:attrName>fill.on</p:attrName>
                                        </p:attrNameLst>
                                      </p:cBhvr>
                                      <p:to>
                                        <p:strVal val="true"/>
                                      </p:to>
                                    </p:set>
                                  </p:childTnLst>
                                </p:cTn>
                              </p:par>
                              <p:par>
                                <p:cTn id="9" presetID="53" presetClass="entr" presetSubtype="16" fill="hold" grpId="0" nodeType="withEffect">
                                  <p:stCondLst>
                                    <p:cond delay="0"/>
                                  </p:stCondLst>
                                  <p:childTnLst>
                                    <p:set>
                                      <p:cBhvr>
                                        <p:cTn id="10" dur="1" fill="hold">
                                          <p:stCondLst>
                                            <p:cond delay="0"/>
                                          </p:stCondLst>
                                        </p:cTn>
                                        <p:tgtEl>
                                          <p:spTgt spid="39"/>
                                        </p:tgtEl>
                                        <p:attrNameLst>
                                          <p:attrName>style.visibility</p:attrName>
                                        </p:attrNameLst>
                                      </p:cBhvr>
                                      <p:to>
                                        <p:strVal val="visible"/>
                                      </p:to>
                                    </p:set>
                                    <p:anim calcmode="lin" valueType="num">
                                      <p:cBhvr>
                                        <p:cTn id="11" dur="500" fill="hold"/>
                                        <p:tgtEl>
                                          <p:spTgt spid="39"/>
                                        </p:tgtEl>
                                        <p:attrNameLst>
                                          <p:attrName>ppt_w</p:attrName>
                                        </p:attrNameLst>
                                      </p:cBhvr>
                                      <p:tavLst>
                                        <p:tav tm="0">
                                          <p:val>
                                            <p:fltVal val="0"/>
                                          </p:val>
                                        </p:tav>
                                        <p:tav tm="100000">
                                          <p:val>
                                            <p:strVal val="#ppt_w"/>
                                          </p:val>
                                        </p:tav>
                                      </p:tavLst>
                                    </p:anim>
                                    <p:anim calcmode="lin" valueType="num">
                                      <p:cBhvr>
                                        <p:cTn id="12" dur="500" fill="hold"/>
                                        <p:tgtEl>
                                          <p:spTgt spid="39"/>
                                        </p:tgtEl>
                                        <p:attrNameLst>
                                          <p:attrName>ppt_h</p:attrName>
                                        </p:attrNameLst>
                                      </p:cBhvr>
                                      <p:tavLst>
                                        <p:tav tm="0">
                                          <p:val>
                                            <p:fltVal val="0"/>
                                          </p:val>
                                        </p:tav>
                                        <p:tav tm="100000">
                                          <p:val>
                                            <p:strVal val="#ppt_h"/>
                                          </p:val>
                                        </p:tav>
                                      </p:tavLst>
                                    </p:anim>
                                    <p:animEffect transition="in" filter="fade">
                                      <p:cBhvr>
                                        <p:cTn id="13" dur="500"/>
                                        <p:tgtEl>
                                          <p:spTgt spid="39"/>
                                        </p:tgtEl>
                                      </p:cBhvr>
                                    </p:animEffect>
                                  </p:childTnLst>
                                  <p:subTnLst>
                                    <p:set>
                                      <p:cBhvr override="childStyle">
                                        <p:cTn dur="1" fill="hold" display="0" masterRel="nextClick" afterEffect="1"/>
                                        <p:tgtEl>
                                          <p:spTgt spid="39"/>
                                        </p:tgtEl>
                                        <p:attrNameLst>
                                          <p:attrName>style.visibility</p:attrName>
                                        </p:attrNameLst>
                                      </p:cBhvr>
                                      <p:to>
                                        <p:strVal val="hidden"/>
                                      </p:to>
                                    </p:set>
                                  </p:subTnLst>
                                </p:cTn>
                              </p:par>
                            </p:childTnLst>
                          </p:cTn>
                        </p:par>
                      </p:childTnLst>
                    </p:cTn>
                  </p:par>
                  <p:par>
                    <p:cTn id="14" fill="hold">
                      <p:stCondLst>
                        <p:cond delay="indefinite"/>
                      </p:stCondLst>
                      <p:childTnLst>
                        <p:par>
                          <p:cTn id="15" fill="hold">
                            <p:stCondLst>
                              <p:cond delay="0"/>
                            </p:stCondLst>
                            <p:childTnLst>
                              <p:par>
                                <p:cTn id="16" presetID="1" presetClass="emph" presetSubtype="1" nodeType="clickEffect">
                                  <p:stCondLst>
                                    <p:cond delay="0"/>
                                  </p:stCondLst>
                                  <p:childTnLst>
                                    <p:set>
                                      <p:cBhvr>
                                        <p:cTn id="17" dur="indefinite"/>
                                        <p:tgtEl>
                                          <p:spTgt spid="8"/>
                                        </p:tgtEl>
                                        <p:attrNameLst>
                                          <p:attrName>fillcolor</p:attrName>
                                        </p:attrNameLst>
                                      </p:cBhvr>
                                      <p:to>
                                        <p:clrVal>
                                          <a:schemeClr val="accent1"/>
                                        </p:clrVal>
                                      </p:to>
                                    </p:set>
                                    <p:set>
                                      <p:cBhvr>
                                        <p:cTn id="18" dur="indefinite"/>
                                        <p:tgtEl>
                                          <p:spTgt spid="8"/>
                                        </p:tgtEl>
                                        <p:attrNameLst>
                                          <p:attrName>fill.type</p:attrName>
                                        </p:attrNameLst>
                                      </p:cBhvr>
                                      <p:to>
                                        <p:strVal val="solid"/>
                                      </p:to>
                                    </p:set>
                                    <p:set>
                                      <p:cBhvr>
                                        <p:cTn id="19" dur="indefinite"/>
                                        <p:tgtEl>
                                          <p:spTgt spid="8"/>
                                        </p:tgtEl>
                                        <p:attrNameLst>
                                          <p:attrName>fill.on</p:attrName>
                                        </p:attrNameLst>
                                      </p:cBhvr>
                                      <p:to>
                                        <p:strVal val="true"/>
                                      </p:to>
                                    </p:set>
                                  </p:childTnLst>
                                </p:cTn>
                              </p:par>
                              <p:par>
                                <p:cTn id="20" presetID="53" presetClass="entr" presetSubtype="16" fill="hold" grpId="0" nodeType="withEffect">
                                  <p:stCondLst>
                                    <p:cond delay="0"/>
                                  </p:stCondLst>
                                  <p:childTnLst>
                                    <p:set>
                                      <p:cBhvr>
                                        <p:cTn id="21" dur="1" fill="hold">
                                          <p:stCondLst>
                                            <p:cond delay="0"/>
                                          </p:stCondLst>
                                        </p:cTn>
                                        <p:tgtEl>
                                          <p:spTgt spid="37"/>
                                        </p:tgtEl>
                                        <p:attrNameLst>
                                          <p:attrName>style.visibility</p:attrName>
                                        </p:attrNameLst>
                                      </p:cBhvr>
                                      <p:to>
                                        <p:strVal val="visible"/>
                                      </p:to>
                                    </p:set>
                                    <p:anim calcmode="lin" valueType="num">
                                      <p:cBhvr>
                                        <p:cTn id="22" dur="500" fill="hold"/>
                                        <p:tgtEl>
                                          <p:spTgt spid="37"/>
                                        </p:tgtEl>
                                        <p:attrNameLst>
                                          <p:attrName>ppt_w</p:attrName>
                                        </p:attrNameLst>
                                      </p:cBhvr>
                                      <p:tavLst>
                                        <p:tav tm="0">
                                          <p:val>
                                            <p:fltVal val="0"/>
                                          </p:val>
                                        </p:tav>
                                        <p:tav tm="100000">
                                          <p:val>
                                            <p:strVal val="#ppt_w"/>
                                          </p:val>
                                        </p:tav>
                                      </p:tavLst>
                                    </p:anim>
                                    <p:anim calcmode="lin" valueType="num">
                                      <p:cBhvr>
                                        <p:cTn id="23" dur="500" fill="hold"/>
                                        <p:tgtEl>
                                          <p:spTgt spid="37"/>
                                        </p:tgtEl>
                                        <p:attrNameLst>
                                          <p:attrName>ppt_h</p:attrName>
                                        </p:attrNameLst>
                                      </p:cBhvr>
                                      <p:tavLst>
                                        <p:tav tm="0">
                                          <p:val>
                                            <p:fltVal val="0"/>
                                          </p:val>
                                        </p:tav>
                                        <p:tav tm="100000">
                                          <p:val>
                                            <p:strVal val="#ppt_h"/>
                                          </p:val>
                                        </p:tav>
                                      </p:tavLst>
                                    </p:anim>
                                    <p:animEffect transition="in" filter="fade">
                                      <p:cBhvr>
                                        <p:cTn id="24" dur="500"/>
                                        <p:tgtEl>
                                          <p:spTgt spid="37"/>
                                        </p:tgtEl>
                                      </p:cBhvr>
                                    </p:animEffect>
                                  </p:childTnLst>
                                  <p:subTnLst>
                                    <p:set>
                                      <p:cBhvr override="childStyle">
                                        <p:cTn dur="1" fill="hold" display="0" masterRel="nextClick" afterEffect="1"/>
                                        <p:tgtEl>
                                          <p:spTgt spid="37"/>
                                        </p:tgtEl>
                                        <p:attrNameLst>
                                          <p:attrName>style.visibility</p:attrName>
                                        </p:attrNameLst>
                                      </p:cBhvr>
                                      <p:to>
                                        <p:strVal val="hidden"/>
                                      </p:to>
                                    </p:set>
                                  </p:subTnLst>
                                </p:cTn>
                              </p:par>
                            </p:childTnLst>
                          </p:cTn>
                        </p:par>
                      </p:childTnLst>
                    </p:cTn>
                  </p:par>
                  <p:par>
                    <p:cTn id="25" fill="hold">
                      <p:stCondLst>
                        <p:cond delay="indefinite"/>
                      </p:stCondLst>
                      <p:childTnLst>
                        <p:par>
                          <p:cTn id="26" fill="hold">
                            <p:stCondLst>
                              <p:cond delay="0"/>
                            </p:stCondLst>
                            <p:childTnLst>
                              <p:par>
                                <p:cTn id="27" presetID="1" presetClass="emph" presetSubtype="1" nodeType="clickEffect">
                                  <p:stCondLst>
                                    <p:cond delay="0"/>
                                  </p:stCondLst>
                                  <p:childTnLst>
                                    <p:set>
                                      <p:cBhvr>
                                        <p:cTn id="28" dur="indefinite"/>
                                        <p:tgtEl>
                                          <p:spTgt spid="40"/>
                                        </p:tgtEl>
                                        <p:attrNameLst>
                                          <p:attrName>fillcolor</p:attrName>
                                        </p:attrNameLst>
                                      </p:cBhvr>
                                      <p:to>
                                        <p:clrVal>
                                          <a:schemeClr val="accent1"/>
                                        </p:clrVal>
                                      </p:to>
                                    </p:set>
                                    <p:set>
                                      <p:cBhvr>
                                        <p:cTn id="29" dur="indefinite"/>
                                        <p:tgtEl>
                                          <p:spTgt spid="40"/>
                                        </p:tgtEl>
                                        <p:attrNameLst>
                                          <p:attrName>fill.type</p:attrName>
                                        </p:attrNameLst>
                                      </p:cBhvr>
                                      <p:to>
                                        <p:strVal val="solid"/>
                                      </p:to>
                                    </p:set>
                                    <p:set>
                                      <p:cBhvr>
                                        <p:cTn id="30" dur="indefinite"/>
                                        <p:tgtEl>
                                          <p:spTgt spid="40"/>
                                        </p:tgtEl>
                                        <p:attrNameLst>
                                          <p:attrName>fill.on</p:attrName>
                                        </p:attrNameLst>
                                      </p:cBhvr>
                                      <p:to>
                                        <p:strVal val="true"/>
                                      </p:to>
                                    </p:set>
                                  </p:childTnLst>
                                </p:cTn>
                              </p:par>
                              <p:par>
                                <p:cTn id="31" presetID="53" presetClass="entr" presetSubtype="16" fill="hold" grpId="0" nodeType="withEffect">
                                  <p:stCondLst>
                                    <p:cond delay="0"/>
                                  </p:stCondLst>
                                  <p:childTnLst>
                                    <p:set>
                                      <p:cBhvr>
                                        <p:cTn id="32" dur="1" fill="hold">
                                          <p:stCondLst>
                                            <p:cond delay="0"/>
                                          </p:stCondLst>
                                        </p:cTn>
                                        <p:tgtEl>
                                          <p:spTgt spid="38"/>
                                        </p:tgtEl>
                                        <p:attrNameLst>
                                          <p:attrName>style.visibility</p:attrName>
                                        </p:attrNameLst>
                                      </p:cBhvr>
                                      <p:to>
                                        <p:strVal val="visible"/>
                                      </p:to>
                                    </p:set>
                                    <p:anim calcmode="lin" valueType="num">
                                      <p:cBhvr>
                                        <p:cTn id="33" dur="500" fill="hold"/>
                                        <p:tgtEl>
                                          <p:spTgt spid="38"/>
                                        </p:tgtEl>
                                        <p:attrNameLst>
                                          <p:attrName>ppt_w</p:attrName>
                                        </p:attrNameLst>
                                      </p:cBhvr>
                                      <p:tavLst>
                                        <p:tav tm="0">
                                          <p:val>
                                            <p:fltVal val="0"/>
                                          </p:val>
                                        </p:tav>
                                        <p:tav tm="100000">
                                          <p:val>
                                            <p:strVal val="#ppt_w"/>
                                          </p:val>
                                        </p:tav>
                                      </p:tavLst>
                                    </p:anim>
                                    <p:anim calcmode="lin" valueType="num">
                                      <p:cBhvr>
                                        <p:cTn id="34" dur="500" fill="hold"/>
                                        <p:tgtEl>
                                          <p:spTgt spid="38"/>
                                        </p:tgtEl>
                                        <p:attrNameLst>
                                          <p:attrName>ppt_h</p:attrName>
                                        </p:attrNameLst>
                                      </p:cBhvr>
                                      <p:tavLst>
                                        <p:tav tm="0">
                                          <p:val>
                                            <p:fltVal val="0"/>
                                          </p:val>
                                        </p:tav>
                                        <p:tav tm="100000">
                                          <p:val>
                                            <p:strVal val="#ppt_h"/>
                                          </p:val>
                                        </p:tav>
                                      </p:tavLst>
                                    </p:anim>
                                    <p:animEffect transition="in" filter="fade">
                                      <p:cBhvr>
                                        <p:cTn id="35"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animBg="1"/>
      <p:bldP spid="37" grpId="0" animBg="1"/>
      <p:bldP spid="38"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120FAF-C199-4BFA-8925-2E76723B6DBF}"/>
              </a:ext>
            </a:extLst>
          </p:cNvPr>
          <p:cNvSpPr>
            <a:spLocks noGrp="1"/>
          </p:cNvSpPr>
          <p:nvPr>
            <p:ph type="title"/>
          </p:nvPr>
        </p:nvSpPr>
        <p:spPr>
          <a:xfrm>
            <a:off x="170046" y="70605"/>
            <a:ext cx="11656194" cy="753642"/>
          </a:xfrm>
        </p:spPr>
        <p:txBody>
          <a:bodyPr/>
          <a:lstStyle/>
          <a:p>
            <a:r>
              <a:rPr lang="en-US"/>
              <a:t>To Be Covered….</a:t>
            </a:r>
          </a:p>
        </p:txBody>
      </p:sp>
      <p:graphicFrame>
        <p:nvGraphicFramePr>
          <p:cNvPr id="13" name="Table 12">
            <a:extLst>
              <a:ext uri="{FF2B5EF4-FFF2-40B4-BE49-F238E27FC236}">
                <a16:creationId xmlns:a16="http://schemas.microsoft.com/office/drawing/2014/main" id="{B173FD4E-74CF-4D1E-A217-E2ED967F9335}"/>
              </a:ext>
            </a:extLst>
          </p:cNvPr>
          <p:cNvGraphicFramePr>
            <a:graphicFrameLocks noGrp="1"/>
          </p:cNvGraphicFramePr>
          <p:nvPr>
            <p:extLst>
              <p:ext uri="{D42A27DB-BD31-4B8C-83A1-F6EECF244321}">
                <p14:modId xmlns:p14="http://schemas.microsoft.com/office/powerpoint/2010/main" val="2103376470"/>
              </p:ext>
            </p:extLst>
          </p:nvPr>
        </p:nvGraphicFramePr>
        <p:xfrm>
          <a:off x="269106" y="824247"/>
          <a:ext cx="11458073" cy="5496133"/>
        </p:xfrm>
        <a:graphic>
          <a:graphicData uri="http://schemas.openxmlformats.org/drawingml/2006/table">
            <a:tbl>
              <a:tblPr firstRow="1" firstCol="1" bandRow="1">
                <a:tableStyleId>{0660B408-B3CF-4A94-85FC-2B1E0A45F4A2}</a:tableStyleId>
              </a:tblPr>
              <a:tblGrid>
                <a:gridCol w="2186939">
                  <a:extLst>
                    <a:ext uri="{9D8B030D-6E8A-4147-A177-3AD203B41FA5}">
                      <a16:colId xmlns:a16="http://schemas.microsoft.com/office/drawing/2014/main" val="2943948269"/>
                    </a:ext>
                  </a:extLst>
                </a:gridCol>
                <a:gridCol w="7372350">
                  <a:extLst>
                    <a:ext uri="{9D8B030D-6E8A-4147-A177-3AD203B41FA5}">
                      <a16:colId xmlns:a16="http://schemas.microsoft.com/office/drawing/2014/main" val="1575509882"/>
                    </a:ext>
                  </a:extLst>
                </a:gridCol>
                <a:gridCol w="1898784">
                  <a:extLst>
                    <a:ext uri="{9D8B030D-6E8A-4147-A177-3AD203B41FA5}">
                      <a16:colId xmlns:a16="http://schemas.microsoft.com/office/drawing/2014/main" val="2554023923"/>
                    </a:ext>
                  </a:extLst>
                </a:gridCol>
              </a:tblGrid>
              <a:tr h="287500">
                <a:tc>
                  <a:txBody>
                    <a:bodyPr/>
                    <a:lstStyle/>
                    <a:p>
                      <a:pPr marL="0" marR="0" algn="l">
                        <a:lnSpc>
                          <a:spcPct val="107000"/>
                        </a:lnSpc>
                        <a:spcBef>
                          <a:spcPts val="0"/>
                        </a:spcBef>
                        <a:spcAft>
                          <a:spcPts val="0"/>
                        </a:spcAft>
                      </a:pPr>
                      <a:r>
                        <a:rPr lang="en-US" sz="2000">
                          <a:effectLst/>
                          <a:latin typeface="Arial Nova" panose="020B0504020202020204" pitchFamily="34" charset="0"/>
                        </a:rPr>
                        <a:t>PS</a:t>
                      </a:r>
                      <a:endParaRPr lang="en-US" sz="2000">
                        <a:effectLst/>
                        <a:latin typeface="Arial Nova" panose="020B050402020202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l">
                        <a:lnSpc>
                          <a:spcPct val="107000"/>
                        </a:lnSpc>
                        <a:spcBef>
                          <a:spcPts val="0"/>
                        </a:spcBef>
                        <a:spcAft>
                          <a:spcPts val="0"/>
                        </a:spcAft>
                      </a:pPr>
                      <a:r>
                        <a:rPr lang="en-US" sz="2000">
                          <a:effectLst/>
                          <a:latin typeface="Arial Nova" panose="020B0504020202020204" pitchFamily="34" charset="0"/>
                        </a:rPr>
                        <a:t>Pollutants Covered</a:t>
                      </a:r>
                      <a:endParaRPr lang="en-US" sz="2000">
                        <a:effectLst/>
                        <a:latin typeface="Arial Nova" panose="020B050402020202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l">
                        <a:lnSpc>
                          <a:spcPct val="107000"/>
                        </a:lnSpc>
                        <a:spcBef>
                          <a:spcPts val="0"/>
                        </a:spcBef>
                        <a:spcAft>
                          <a:spcPts val="0"/>
                        </a:spcAft>
                      </a:pPr>
                      <a:r>
                        <a:rPr lang="en-US" sz="2000">
                          <a:effectLst/>
                          <a:latin typeface="Arial Nova" panose="020B0504020202020204" pitchFamily="34" charset="0"/>
                        </a:rPr>
                        <a:t>QA Procedure</a:t>
                      </a:r>
                      <a:endParaRPr lang="en-US" sz="2000">
                        <a:effectLst/>
                        <a:latin typeface="Arial Nova" panose="020B050402020202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642658619"/>
                  </a:ext>
                </a:extLst>
              </a:tr>
              <a:tr h="287500">
                <a:tc>
                  <a:txBody>
                    <a:bodyPr/>
                    <a:lstStyle/>
                    <a:p>
                      <a:pPr marL="0" marR="0">
                        <a:lnSpc>
                          <a:spcPct val="107000"/>
                        </a:lnSpc>
                        <a:spcBef>
                          <a:spcPts val="0"/>
                        </a:spcBef>
                        <a:spcAft>
                          <a:spcPts val="0"/>
                        </a:spcAft>
                      </a:pPr>
                      <a:r>
                        <a:rPr lang="en-US" sz="2000">
                          <a:effectLst/>
                          <a:latin typeface="Arial Nova" panose="020B0504020202020204" pitchFamily="34" charset="0"/>
                        </a:rPr>
                        <a:t>PS-1</a:t>
                      </a:r>
                      <a:endParaRPr lang="en-US" sz="2000">
                        <a:effectLst/>
                        <a:latin typeface="Arial Nova" panose="020B050402020202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07000"/>
                        </a:lnSpc>
                        <a:spcBef>
                          <a:spcPts val="0"/>
                        </a:spcBef>
                        <a:spcAft>
                          <a:spcPts val="0"/>
                        </a:spcAft>
                      </a:pPr>
                      <a:r>
                        <a:rPr lang="en-US" sz="2000">
                          <a:effectLst/>
                          <a:latin typeface="Arial Nova" panose="020B0504020202020204" pitchFamily="34" charset="0"/>
                        </a:rPr>
                        <a:t>Opacity – Continuous Opacity Monitoring Systems (COMS)</a:t>
                      </a:r>
                      <a:endParaRPr lang="en-US" sz="2000">
                        <a:effectLst/>
                        <a:latin typeface="Arial Nova" panose="020B050402020202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07000"/>
                        </a:lnSpc>
                        <a:spcBef>
                          <a:spcPts val="0"/>
                        </a:spcBef>
                        <a:spcAft>
                          <a:spcPts val="0"/>
                        </a:spcAft>
                      </a:pPr>
                      <a:r>
                        <a:rPr lang="en-US" sz="2000">
                          <a:effectLst/>
                          <a:latin typeface="Arial Nova" panose="020B0504020202020204" pitchFamily="34" charset="0"/>
                        </a:rPr>
                        <a:t>Procedure 3</a:t>
                      </a:r>
                      <a:endParaRPr lang="en-US" sz="2000">
                        <a:effectLst/>
                        <a:latin typeface="Arial Nova" panose="020B050402020202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398419226"/>
                  </a:ext>
                </a:extLst>
              </a:tr>
              <a:tr h="287500">
                <a:tc>
                  <a:txBody>
                    <a:bodyPr/>
                    <a:lstStyle/>
                    <a:p>
                      <a:pPr marL="0" marR="0">
                        <a:lnSpc>
                          <a:spcPct val="107000"/>
                        </a:lnSpc>
                        <a:spcBef>
                          <a:spcPts val="0"/>
                        </a:spcBef>
                        <a:spcAft>
                          <a:spcPts val="0"/>
                        </a:spcAft>
                      </a:pPr>
                      <a:r>
                        <a:rPr lang="en-US" sz="2000">
                          <a:effectLst/>
                          <a:latin typeface="Arial Nova" panose="020B0504020202020204" pitchFamily="34" charset="0"/>
                        </a:rPr>
                        <a:t>PS-2</a:t>
                      </a:r>
                      <a:endParaRPr lang="en-US" sz="2000">
                        <a:effectLst/>
                        <a:latin typeface="Arial Nova" panose="020B050402020202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07000"/>
                        </a:lnSpc>
                        <a:spcBef>
                          <a:spcPts val="0"/>
                        </a:spcBef>
                        <a:spcAft>
                          <a:spcPts val="0"/>
                        </a:spcAft>
                      </a:pPr>
                      <a:r>
                        <a:rPr lang="en-US" sz="2000">
                          <a:effectLst/>
                          <a:latin typeface="Arial Nova" panose="020B0504020202020204" pitchFamily="34" charset="0"/>
                        </a:rPr>
                        <a:t>Sulfur Dioxide (SO</a:t>
                      </a:r>
                      <a:r>
                        <a:rPr lang="en-US" sz="2000" baseline="-25000">
                          <a:effectLst/>
                          <a:latin typeface="Arial Nova" panose="020B0504020202020204" pitchFamily="34" charset="0"/>
                        </a:rPr>
                        <a:t>2 </a:t>
                      </a:r>
                      <a:r>
                        <a:rPr lang="en-US" sz="2000" baseline="0">
                          <a:effectLst/>
                          <a:latin typeface="Arial Nova" panose="020B0504020202020204" pitchFamily="34" charset="0"/>
                        </a:rPr>
                        <a:t>)</a:t>
                      </a:r>
                      <a:r>
                        <a:rPr lang="en-US" sz="2000">
                          <a:effectLst/>
                          <a:latin typeface="Arial Nova" panose="020B0504020202020204" pitchFamily="34" charset="0"/>
                        </a:rPr>
                        <a:t> and Oxides of Nitrogen (NO</a:t>
                      </a:r>
                      <a:r>
                        <a:rPr lang="en-US" sz="2000" baseline="-25000">
                          <a:effectLst/>
                          <a:latin typeface="Arial Nova" panose="020B0504020202020204" pitchFamily="34" charset="0"/>
                        </a:rPr>
                        <a:t>X</a:t>
                      </a:r>
                      <a:r>
                        <a:rPr lang="en-US" sz="2000">
                          <a:effectLst/>
                          <a:latin typeface="Arial Nova" panose="020B0504020202020204" pitchFamily="34" charset="0"/>
                        </a:rPr>
                        <a:t>)</a:t>
                      </a:r>
                      <a:endParaRPr lang="en-US" sz="2000">
                        <a:effectLst/>
                        <a:latin typeface="Arial Nova" panose="020B050402020202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07000"/>
                        </a:lnSpc>
                        <a:spcBef>
                          <a:spcPts val="0"/>
                        </a:spcBef>
                        <a:spcAft>
                          <a:spcPts val="0"/>
                        </a:spcAft>
                      </a:pPr>
                      <a:r>
                        <a:rPr lang="en-US" sz="2000">
                          <a:effectLst/>
                          <a:latin typeface="Arial Nova" panose="020B0504020202020204" pitchFamily="34" charset="0"/>
                        </a:rPr>
                        <a:t>Procedure 1</a:t>
                      </a:r>
                      <a:endParaRPr lang="en-US" sz="2000">
                        <a:effectLst/>
                        <a:latin typeface="Arial Nova" panose="020B050402020202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2800991029"/>
                  </a:ext>
                </a:extLst>
              </a:tr>
              <a:tr h="287500">
                <a:tc>
                  <a:txBody>
                    <a:bodyPr/>
                    <a:lstStyle/>
                    <a:p>
                      <a:pPr marL="0" marR="0">
                        <a:lnSpc>
                          <a:spcPct val="107000"/>
                        </a:lnSpc>
                        <a:spcBef>
                          <a:spcPts val="0"/>
                        </a:spcBef>
                        <a:spcAft>
                          <a:spcPts val="0"/>
                        </a:spcAft>
                      </a:pPr>
                      <a:r>
                        <a:rPr lang="en-US" sz="2000">
                          <a:effectLst/>
                          <a:latin typeface="Arial Nova" panose="020B0504020202020204" pitchFamily="34" charset="0"/>
                        </a:rPr>
                        <a:t>PS-3</a:t>
                      </a:r>
                      <a:endParaRPr lang="en-US" sz="2000">
                        <a:effectLst/>
                        <a:latin typeface="Arial Nova" panose="020B050402020202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07000"/>
                        </a:lnSpc>
                        <a:spcBef>
                          <a:spcPts val="0"/>
                        </a:spcBef>
                        <a:spcAft>
                          <a:spcPts val="0"/>
                        </a:spcAft>
                      </a:pPr>
                      <a:r>
                        <a:rPr lang="en-US" sz="2000">
                          <a:effectLst/>
                          <a:latin typeface="Arial Nova" panose="020B0504020202020204" pitchFamily="34" charset="0"/>
                        </a:rPr>
                        <a:t>Oxygen (O</a:t>
                      </a:r>
                      <a:r>
                        <a:rPr lang="en-US" sz="2000" baseline="-25000">
                          <a:effectLst/>
                          <a:latin typeface="Arial Nova" panose="020B0504020202020204" pitchFamily="34" charset="0"/>
                        </a:rPr>
                        <a:t>2</a:t>
                      </a:r>
                      <a:r>
                        <a:rPr lang="en-US" sz="2000" baseline="0">
                          <a:effectLst/>
                          <a:latin typeface="Arial Nova" panose="020B0504020202020204" pitchFamily="34" charset="0"/>
                        </a:rPr>
                        <a:t>) and Carbon Dioxide (</a:t>
                      </a:r>
                      <a:r>
                        <a:rPr lang="en-US" sz="2000">
                          <a:effectLst/>
                          <a:latin typeface="Arial Nova" panose="020B0504020202020204" pitchFamily="34" charset="0"/>
                        </a:rPr>
                        <a:t>CO</a:t>
                      </a:r>
                      <a:r>
                        <a:rPr lang="en-US" sz="2000" baseline="-25000">
                          <a:effectLst/>
                          <a:latin typeface="Arial Nova" panose="020B0504020202020204" pitchFamily="34" charset="0"/>
                        </a:rPr>
                        <a:t>2</a:t>
                      </a:r>
                      <a:r>
                        <a:rPr lang="en-US" sz="2000" baseline="0">
                          <a:effectLst/>
                          <a:latin typeface="Arial Nova" panose="020B0504020202020204" pitchFamily="34" charset="0"/>
                        </a:rPr>
                        <a:t>)</a:t>
                      </a:r>
                      <a:endParaRPr lang="en-US" sz="2000" baseline="-25000">
                        <a:effectLst/>
                        <a:latin typeface="Arial Nova" panose="020B050402020202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07000"/>
                        </a:lnSpc>
                        <a:spcBef>
                          <a:spcPts val="0"/>
                        </a:spcBef>
                        <a:spcAft>
                          <a:spcPts val="0"/>
                        </a:spcAft>
                      </a:pPr>
                      <a:r>
                        <a:rPr lang="en-US" sz="2000">
                          <a:effectLst/>
                          <a:latin typeface="Arial Nova" panose="020B0504020202020204" pitchFamily="34" charset="0"/>
                        </a:rPr>
                        <a:t>Procedure 1</a:t>
                      </a:r>
                      <a:endParaRPr lang="en-US" sz="2000">
                        <a:effectLst/>
                        <a:latin typeface="Arial Nova" panose="020B050402020202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227078102"/>
                  </a:ext>
                </a:extLst>
              </a:tr>
              <a:tr h="287500">
                <a:tc>
                  <a:txBody>
                    <a:bodyPr/>
                    <a:lstStyle/>
                    <a:p>
                      <a:pPr marL="0" marR="0">
                        <a:lnSpc>
                          <a:spcPct val="107000"/>
                        </a:lnSpc>
                        <a:spcBef>
                          <a:spcPts val="0"/>
                        </a:spcBef>
                        <a:spcAft>
                          <a:spcPts val="0"/>
                        </a:spcAft>
                      </a:pPr>
                      <a:r>
                        <a:rPr lang="en-US" sz="2000">
                          <a:effectLst/>
                          <a:latin typeface="Arial Nova" panose="020B0504020202020204" pitchFamily="34" charset="0"/>
                        </a:rPr>
                        <a:t>PS-4, 4A and 4B</a:t>
                      </a:r>
                      <a:endParaRPr lang="en-US" sz="2000">
                        <a:effectLst/>
                        <a:latin typeface="Arial Nova" panose="020B050402020202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07000"/>
                        </a:lnSpc>
                        <a:spcBef>
                          <a:spcPts val="0"/>
                        </a:spcBef>
                        <a:spcAft>
                          <a:spcPts val="0"/>
                        </a:spcAft>
                      </a:pPr>
                      <a:r>
                        <a:rPr lang="en-US" sz="2000">
                          <a:effectLst/>
                          <a:latin typeface="Arial Nova" panose="020B0504020202020204" pitchFamily="34" charset="0"/>
                        </a:rPr>
                        <a:t>Carbon Monoxide (CO) for PS-4 and 4A; and CO and O</a:t>
                      </a:r>
                      <a:r>
                        <a:rPr lang="en-US" sz="2000" baseline="-25000">
                          <a:effectLst/>
                          <a:latin typeface="Arial Nova" panose="020B0504020202020204" pitchFamily="34" charset="0"/>
                        </a:rPr>
                        <a:t>2</a:t>
                      </a:r>
                      <a:r>
                        <a:rPr lang="en-US" sz="2000">
                          <a:effectLst/>
                          <a:latin typeface="Arial Nova" panose="020B0504020202020204" pitchFamily="34" charset="0"/>
                        </a:rPr>
                        <a:t> for PS-4B</a:t>
                      </a:r>
                      <a:endParaRPr lang="en-US" sz="2000">
                        <a:effectLst/>
                        <a:latin typeface="Arial Nova" panose="020B050402020202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07000"/>
                        </a:lnSpc>
                        <a:spcBef>
                          <a:spcPts val="0"/>
                        </a:spcBef>
                        <a:spcAft>
                          <a:spcPts val="0"/>
                        </a:spcAft>
                      </a:pPr>
                      <a:r>
                        <a:rPr lang="en-US" sz="2000">
                          <a:effectLst/>
                          <a:latin typeface="Arial Nova" panose="020B0504020202020204" pitchFamily="34" charset="0"/>
                        </a:rPr>
                        <a:t>Procedure 1</a:t>
                      </a:r>
                      <a:endParaRPr lang="en-US" sz="2000">
                        <a:effectLst/>
                        <a:latin typeface="Arial Nova" panose="020B050402020202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861719612"/>
                  </a:ext>
                </a:extLst>
              </a:tr>
              <a:tr h="287500">
                <a:tc>
                  <a:txBody>
                    <a:bodyPr/>
                    <a:lstStyle/>
                    <a:p>
                      <a:pPr marL="0" marR="0">
                        <a:lnSpc>
                          <a:spcPct val="107000"/>
                        </a:lnSpc>
                        <a:spcBef>
                          <a:spcPts val="0"/>
                        </a:spcBef>
                        <a:spcAft>
                          <a:spcPts val="0"/>
                        </a:spcAft>
                      </a:pPr>
                      <a:r>
                        <a:rPr lang="en-US" sz="2000">
                          <a:effectLst/>
                          <a:latin typeface="Arial Nova" panose="020B0504020202020204" pitchFamily="34" charset="0"/>
                        </a:rPr>
                        <a:t>PS-5</a:t>
                      </a:r>
                      <a:endParaRPr lang="en-US" sz="2000">
                        <a:effectLst/>
                        <a:latin typeface="Arial Nova" panose="020B050402020202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07000"/>
                        </a:lnSpc>
                        <a:spcBef>
                          <a:spcPts val="0"/>
                        </a:spcBef>
                        <a:spcAft>
                          <a:spcPts val="0"/>
                        </a:spcAft>
                      </a:pPr>
                      <a:r>
                        <a:rPr lang="en-US" sz="2000">
                          <a:effectLst/>
                          <a:latin typeface="Arial Nova" panose="020B0504020202020204" pitchFamily="34" charset="0"/>
                        </a:rPr>
                        <a:t>Total Reduced Sulfur (TRS)</a:t>
                      </a:r>
                      <a:endParaRPr lang="en-US" sz="2000">
                        <a:effectLst/>
                        <a:latin typeface="Arial Nova" panose="020B050402020202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07000"/>
                        </a:lnSpc>
                        <a:spcBef>
                          <a:spcPts val="0"/>
                        </a:spcBef>
                        <a:spcAft>
                          <a:spcPts val="0"/>
                        </a:spcAft>
                      </a:pPr>
                      <a:r>
                        <a:rPr lang="en-US" sz="2000">
                          <a:effectLst/>
                          <a:latin typeface="Arial Nova" panose="020B0504020202020204" pitchFamily="34" charset="0"/>
                        </a:rPr>
                        <a:t> </a:t>
                      </a:r>
                      <a:endParaRPr lang="en-US" sz="2000">
                        <a:effectLst/>
                        <a:latin typeface="Arial Nova" panose="020B050402020202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3656321427"/>
                  </a:ext>
                </a:extLst>
              </a:tr>
              <a:tr h="598037">
                <a:tc>
                  <a:txBody>
                    <a:bodyPr/>
                    <a:lstStyle/>
                    <a:p>
                      <a:pPr marL="0" marR="0">
                        <a:lnSpc>
                          <a:spcPct val="107000"/>
                        </a:lnSpc>
                        <a:spcBef>
                          <a:spcPts val="0"/>
                        </a:spcBef>
                        <a:spcAft>
                          <a:spcPts val="0"/>
                        </a:spcAft>
                      </a:pPr>
                      <a:r>
                        <a:rPr lang="en-US" sz="2000">
                          <a:effectLst/>
                          <a:latin typeface="Arial Nova" panose="020B0504020202020204" pitchFamily="34" charset="0"/>
                        </a:rPr>
                        <a:t>PS-6</a:t>
                      </a:r>
                      <a:endParaRPr lang="en-US" sz="2000">
                        <a:effectLst/>
                        <a:latin typeface="Arial Nova" panose="020B050402020202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07000"/>
                        </a:lnSpc>
                        <a:spcBef>
                          <a:spcPts val="0"/>
                        </a:spcBef>
                        <a:spcAft>
                          <a:spcPts val="0"/>
                        </a:spcAft>
                      </a:pPr>
                      <a:r>
                        <a:rPr lang="en-US" sz="2000">
                          <a:effectLst/>
                          <a:latin typeface="Arial Nova" panose="020B0504020202020204" pitchFamily="34" charset="0"/>
                        </a:rPr>
                        <a:t>Flow Rate – Continuous Emission Rate Monitoring Systems (CERMS)</a:t>
                      </a:r>
                      <a:endParaRPr lang="en-US" sz="2000">
                        <a:effectLst/>
                        <a:latin typeface="Arial Nova" panose="020B050402020202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07000"/>
                        </a:lnSpc>
                        <a:spcBef>
                          <a:spcPts val="0"/>
                        </a:spcBef>
                        <a:spcAft>
                          <a:spcPts val="0"/>
                        </a:spcAft>
                      </a:pPr>
                      <a:endParaRPr lang="en-US" sz="2000">
                        <a:effectLst/>
                        <a:latin typeface="Arial Nova" panose="020B050402020202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965685886"/>
                  </a:ext>
                </a:extLst>
              </a:tr>
              <a:tr h="287500">
                <a:tc>
                  <a:txBody>
                    <a:bodyPr/>
                    <a:lstStyle/>
                    <a:p>
                      <a:pPr marL="0" marR="0">
                        <a:lnSpc>
                          <a:spcPct val="107000"/>
                        </a:lnSpc>
                        <a:spcBef>
                          <a:spcPts val="0"/>
                        </a:spcBef>
                        <a:spcAft>
                          <a:spcPts val="0"/>
                        </a:spcAft>
                      </a:pPr>
                      <a:r>
                        <a:rPr lang="en-US" sz="2000">
                          <a:effectLst/>
                          <a:latin typeface="Arial Nova" panose="020B0504020202020204" pitchFamily="34" charset="0"/>
                        </a:rPr>
                        <a:t>PS-7</a:t>
                      </a:r>
                      <a:endParaRPr lang="en-US" sz="2000">
                        <a:effectLst/>
                        <a:latin typeface="Arial Nova" panose="020B050402020202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07000"/>
                        </a:lnSpc>
                        <a:spcBef>
                          <a:spcPts val="0"/>
                        </a:spcBef>
                        <a:spcAft>
                          <a:spcPts val="0"/>
                        </a:spcAft>
                      </a:pPr>
                      <a:r>
                        <a:rPr lang="en-US" sz="2000">
                          <a:effectLst/>
                          <a:latin typeface="Arial Nova" panose="020B0504020202020204" pitchFamily="34" charset="0"/>
                        </a:rPr>
                        <a:t>Hydrogen Sulfide (H</a:t>
                      </a:r>
                      <a:r>
                        <a:rPr lang="en-US" sz="2000" baseline="-25000">
                          <a:effectLst/>
                          <a:latin typeface="Arial Nova" panose="020B0504020202020204" pitchFamily="34" charset="0"/>
                        </a:rPr>
                        <a:t>2</a:t>
                      </a:r>
                      <a:r>
                        <a:rPr lang="en-US" sz="2000">
                          <a:effectLst/>
                          <a:latin typeface="Arial Nova" panose="020B0504020202020204" pitchFamily="34" charset="0"/>
                        </a:rPr>
                        <a:t>S)</a:t>
                      </a:r>
                      <a:endParaRPr lang="en-US" sz="2000">
                        <a:effectLst/>
                        <a:latin typeface="Arial Nova" panose="020B050402020202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07000"/>
                        </a:lnSpc>
                        <a:spcBef>
                          <a:spcPts val="0"/>
                        </a:spcBef>
                        <a:spcAft>
                          <a:spcPts val="0"/>
                        </a:spcAft>
                      </a:pPr>
                      <a:endParaRPr lang="en-US" sz="2000">
                        <a:effectLst/>
                        <a:latin typeface="Arial Nova" panose="020B050402020202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651767706"/>
                  </a:ext>
                </a:extLst>
              </a:tr>
              <a:tr h="287500">
                <a:tc>
                  <a:txBody>
                    <a:bodyPr/>
                    <a:lstStyle/>
                    <a:p>
                      <a:pPr marL="0" marR="0">
                        <a:lnSpc>
                          <a:spcPct val="107000"/>
                        </a:lnSpc>
                        <a:spcBef>
                          <a:spcPts val="0"/>
                        </a:spcBef>
                        <a:spcAft>
                          <a:spcPts val="0"/>
                        </a:spcAft>
                      </a:pPr>
                      <a:r>
                        <a:rPr lang="en-US" sz="2000">
                          <a:effectLst/>
                          <a:latin typeface="Arial Nova" panose="020B0504020202020204" pitchFamily="34" charset="0"/>
                        </a:rPr>
                        <a:t>PS-8</a:t>
                      </a:r>
                      <a:endParaRPr lang="en-US" sz="2000">
                        <a:effectLst/>
                        <a:latin typeface="Arial Nova" panose="020B050402020202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07000"/>
                        </a:lnSpc>
                        <a:spcBef>
                          <a:spcPts val="0"/>
                        </a:spcBef>
                        <a:spcAft>
                          <a:spcPts val="0"/>
                        </a:spcAft>
                      </a:pPr>
                      <a:r>
                        <a:rPr lang="en-US" sz="2000">
                          <a:effectLst/>
                          <a:latin typeface="Arial Nova" panose="020B0504020202020204" pitchFamily="34" charset="0"/>
                        </a:rPr>
                        <a:t>Volatile Organic Carbon (VOC)</a:t>
                      </a:r>
                      <a:endParaRPr lang="en-US" sz="2000">
                        <a:effectLst/>
                        <a:latin typeface="Arial Nova" panose="020B050402020202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07000"/>
                        </a:lnSpc>
                        <a:spcBef>
                          <a:spcPts val="0"/>
                        </a:spcBef>
                        <a:spcAft>
                          <a:spcPts val="0"/>
                        </a:spcAft>
                      </a:pPr>
                      <a:endParaRPr lang="en-US" sz="2000">
                        <a:effectLst/>
                        <a:latin typeface="Arial Nova" panose="020B050402020202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2358586576"/>
                  </a:ext>
                </a:extLst>
              </a:tr>
              <a:tr h="287500">
                <a:tc>
                  <a:txBody>
                    <a:bodyPr/>
                    <a:lstStyle/>
                    <a:p>
                      <a:pPr marL="0" marR="0">
                        <a:lnSpc>
                          <a:spcPct val="107000"/>
                        </a:lnSpc>
                        <a:spcBef>
                          <a:spcPts val="0"/>
                        </a:spcBef>
                        <a:spcAft>
                          <a:spcPts val="0"/>
                        </a:spcAft>
                      </a:pPr>
                      <a:r>
                        <a:rPr lang="en-US" sz="2000">
                          <a:effectLst/>
                          <a:latin typeface="Arial Nova" panose="020B0504020202020204" pitchFamily="34" charset="0"/>
                        </a:rPr>
                        <a:t>PS-8A</a:t>
                      </a:r>
                      <a:endParaRPr lang="en-US" sz="2000">
                        <a:effectLst/>
                        <a:latin typeface="Arial Nova" panose="020B050402020202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07000"/>
                        </a:lnSpc>
                        <a:spcBef>
                          <a:spcPts val="0"/>
                        </a:spcBef>
                        <a:spcAft>
                          <a:spcPts val="0"/>
                        </a:spcAft>
                      </a:pPr>
                      <a:r>
                        <a:rPr lang="en-US" sz="2000">
                          <a:effectLst/>
                          <a:latin typeface="Arial Nova" panose="020B0504020202020204" pitchFamily="34" charset="0"/>
                        </a:rPr>
                        <a:t>Total Hydrocarbons (THC)</a:t>
                      </a:r>
                      <a:endParaRPr lang="en-US" sz="2000">
                        <a:effectLst/>
                        <a:latin typeface="Arial Nova" panose="020B050402020202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07000"/>
                        </a:lnSpc>
                        <a:spcBef>
                          <a:spcPts val="0"/>
                        </a:spcBef>
                        <a:spcAft>
                          <a:spcPts val="0"/>
                        </a:spcAft>
                      </a:pPr>
                      <a:endParaRPr lang="en-US" sz="2000">
                        <a:effectLst/>
                        <a:latin typeface="Arial Nova" panose="020B050402020202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4056665784"/>
                  </a:ext>
                </a:extLst>
              </a:tr>
              <a:tr h="287500">
                <a:tc>
                  <a:txBody>
                    <a:bodyPr/>
                    <a:lstStyle/>
                    <a:p>
                      <a:pPr marL="0" marR="0">
                        <a:lnSpc>
                          <a:spcPct val="107000"/>
                        </a:lnSpc>
                        <a:spcBef>
                          <a:spcPts val="0"/>
                        </a:spcBef>
                        <a:spcAft>
                          <a:spcPts val="0"/>
                        </a:spcAft>
                      </a:pPr>
                      <a:r>
                        <a:rPr lang="en-US" sz="2000">
                          <a:effectLst/>
                          <a:latin typeface="Arial Nova" panose="020B0504020202020204" pitchFamily="34" charset="0"/>
                        </a:rPr>
                        <a:t>PS-9</a:t>
                      </a:r>
                      <a:endParaRPr lang="en-US" sz="2000">
                        <a:effectLst/>
                        <a:latin typeface="Arial Nova" panose="020B050402020202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07000"/>
                        </a:lnSpc>
                        <a:spcBef>
                          <a:spcPts val="0"/>
                        </a:spcBef>
                        <a:spcAft>
                          <a:spcPts val="0"/>
                        </a:spcAft>
                      </a:pPr>
                      <a:r>
                        <a:rPr lang="en-US" sz="2000">
                          <a:effectLst/>
                          <a:latin typeface="Arial Nova" panose="020B0504020202020204" pitchFamily="34" charset="0"/>
                        </a:rPr>
                        <a:t>Gas Chromatography (GC)</a:t>
                      </a:r>
                      <a:endParaRPr lang="en-US" sz="2000">
                        <a:effectLst/>
                        <a:latin typeface="Arial Nova" panose="020B050402020202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07000"/>
                        </a:lnSpc>
                        <a:spcBef>
                          <a:spcPts val="0"/>
                        </a:spcBef>
                        <a:spcAft>
                          <a:spcPts val="0"/>
                        </a:spcAft>
                      </a:pPr>
                      <a:r>
                        <a:rPr lang="en-US" sz="2000">
                          <a:effectLst/>
                          <a:latin typeface="Arial Nova" panose="020B0504020202020204" pitchFamily="34" charset="0"/>
                        </a:rPr>
                        <a:t> </a:t>
                      </a:r>
                      <a:endParaRPr lang="en-US" sz="2000">
                        <a:effectLst/>
                        <a:latin typeface="Arial Nova" panose="020B050402020202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074162526"/>
                  </a:ext>
                </a:extLst>
              </a:tr>
              <a:tr h="287500">
                <a:tc>
                  <a:txBody>
                    <a:bodyPr/>
                    <a:lstStyle/>
                    <a:p>
                      <a:pPr marL="0" marR="0">
                        <a:lnSpc>
                          <a:spcPct val="107000"/>
                        </a:lnSpc>
                        <a:spcBef>
                          <a:spcPts val="0"/>
                        </a:spcBef>
                        <a:spcAft>
                          <a:spcPts val="0"/>
                        </a:spcAft>
                      </a:pPr>
                      <a:r>
                        <a:rPr lang="en-US" sz="2000">
                          <a:effectLst/>
                          <a:latin typeface="Arial Nova" panose="020B0504020202020204" pitchFamily="34" charset="0"/>
                        </a:rPr>
                        <a:t>PS-11</a:t>
                      </a:r>
                      <a:endParaRPr lang="en-US" sz="2000">
                        <a:effectLst/>
                        <a:latin typeface="Arial Nova" panose="020B050402020202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07000"/>
                        </a:lnSpc>
                        <a:spcBef>
                          <a:spcPts val="0"/>
                        </a:spcBef>
                        <a:spcAft>
                          <a:spcPts val="0"/>
                        </a:spcAft>
                      </a:pPr>
                      <a:r>
                        <a:rPr lang="en-US" sz="2000">
                          <a:effectLst/>
                          <a:latin typeface="Arial Nova" panose="020B0504020202020204" pitchFamily="34" charset="0"/>
                        </a:rPr>
                        <a:t>Particulate Matter (PM)</a:t>
                      </a:r>
                      <a:endParaRPr lang="en-US" sz="2000">
                        <a:effectLst/>
                        <a:latin typeface="Arial Nova" panose="020B050402020202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07000"/>
                        </a:lnSpc>
                        <a:spcBef>
                          <a:spcPts val="0"/>
                        </a:spcBef>
                        <a:spcAft>
                          <a:spcPts val="0"/>
                        </a:spcAft>
                      </a:pPr>
                      <a:r>
                        <a:rPr lang="en-US" sz="2000">
                          <a:effectLst/>
                          <a:latin typeface="Arial Nova" panose="020B0504020202020204" pitchFamily="34" charset="0"/>
                        </a:rPr>
                        <a:t>Procedure 2</a:t>
                      </a:r>
                      <a:endParaRPr lang="en-US" sz="2000">
                        <a:effectLst/>
                        <a:latin typeface="Arial Nova" panose="020B050402020202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112070250"/>
                  </a:ext>
                </a:extLst>
              </a:tr>
              <a:tr h="287500">
                <a:tc>
                  <a:txBody>
                    <a:bodyPr/>
                    <a:lstStyle/>
                    <a:p>
                      <a:pPr marL="0" marR="0">
                        <a:lnSpc>
                          <a:spcPct val="107000"/>
                        </a:lnSpc>
                        <a:spcBef>
                          <a:spcPts val="0"/>
                        </a:spcBef>
                        <a:spcAft>
                          <a:spcPts val="0"/>
                        </a:spcAft>
                      </a:pPr>
                      <a:r>
                        <a:rPr lang="en-US" sz="2000">
                          <a:effectLst/>
                          <a:latin typeface="Arial Nova" panose="020B0504020202020204" pitchFamily="34" charset="0"/>
                        </a:rPr>
                        <a:t>PS-12A and 12B</a:t>
                      </a:r>
                      <a:endParaRPr lang="en-US" sz="2000">
                        <a:effectLst/>
                        <a:latin typeface="Arial Nova" panose="020B050402020202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07000"/>
                        </a:lnSpc>
                        <a:spcBef>
                          <a:spcPts val="0"/>
                        </a:spcBef>
                        <a:spcAft>
                          <a:spcPts val="0"/>
                        </a:spcAft>
                      </a:pPr>
                      <a:r>
                        <a:rPr lang="en-US" sz="2000">
                          <a:effectLst/>
                          <a:latin typeface="Arial Nova" panose="020B0504020202020204" pitchFamily="34" charset="0"/>
                        </a:rPr>
                        <a:t>Mercury (Hg)</a:t>
                      </a:r>
                      <a:endParaRPr lang="en-US" sz="2000">
                        <a:effectLst/>
                        <a:latin typeface="Arial Nova" panose="020B050402020202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07000"/>
                        </a:lnSpc>
                        <a:spcBef>
                          <a:spcPts val="0"/>
                        </a:spcBef>
                        <a:spcAft>
                          <a:spcPts val="0"/>
                        </a:spcAft>
                      </a:pPr>
                      <a:r>
                        <a:rPr lang="en-US" sz="2000">
                          <a:effectLst/>
                          <a:latin typeface="Arial Nova" panose="020B0504020202020204" pitchFamily="34" charset="0"/>
                        </a:rPr>
                        <a:t>Procedure 5</a:t>
                      </a:r>
                      <a:endParaRPr lang="en-US" sz="2000">
                        <a:effectLst/>
                        <a:latin typeface="Arial Nova" panose="020B050402020202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2109667632"/>
                  </a:ext>
                </a:extLst>
              </a:tr>
              <a:tr h="287500">
                <a:tc>
                  <a:txBody>
                    <a:bodyPr/>
                    <a:lstStyle/>
                    <a:p>
                      <a:pPr marL="0" marR="0">
                        <a:lnSpc>
                          <a:spcPct val="107000"/>
                        </a:lnSpc>
                        <a:spcBef>
                          <a:spcPts val="0"/>
                        </a:spcBef>
                        <a:spcAft>
                          <a:spcPts val="0"/>
                        </a:spcAft>
                      </a:pPr>
                      <a:r>
                        <a:rPr lang="en-US" sz="2000">
                          <a:effectLst/>
                          <a:latin typeface="Arial Nova" panose="020B0504020202020204" pitchFamily="34" charset="0"/>
                        </a:rPr>
                        <a:t>PS-15</a:t>
                      </a:r>
                      <a:endParaRPr lang="en-US" sz="2000">
                        <a:effectLst/>
                        <a:latin typeface="Arial Nova" panose="020B050402020202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07000"/>
                        </a:lnSpc>
                        <a:spcBef>
                          <a:spcPts val="0"/>
                        </a:spcBef>
                        <a:spcAft>
                          <a:spcPts val="0"/>
                        </a:spcAft>
                      </a:pPr>
                      <a:r>
                        <a:rPr lang="en-US" altLang="en-US" sz="2000">
                          <a:latin typeface="Arial Nova" panose="020B0504020202020204" pitchFamily="34" charset="0"/>
                        </a:rPr>
                        <a:t>Fourier Transform Infrared (FTIR) </a:t>
                      </a:r>
                      <a:endParaRPr lang="en-US" sz="2000">
                        <a:effectLst/>
                        <a:latin typeface="Arial Nova" panose="020B050402020202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07000"/>
                        </a:lnSpc>
                        <a:spcBef>
                          <a:spcPts val="0"/>
                        </a:spcBef>
                        <a:spcAft>
                          <a:spcPts val="0"/>
                        </a:spcAft>
                      </a:pPr>
                      <a:r>
                        <a:rPr lang="en-US" sz="2000">
                          <a:effectLst/>
                          <a:latin typeface="Arial Nova" panose="020B0504020202020204" pitchFamily="34" charset="0"/>
                        </a:rPr>
                        <a:t> </a:t>
                      </a:r>
                      <a:endParaRPr lang="en-US" sz="2000">
                        <a:effectLst/>
                        <a:latin typeface="Arial Nova" panose="020B050402020202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2136435899"/>
                  </a:ext>
                </a:extLst>
              </a:tr>
              <a:tr h="314716">
                <a:tc>
                  <a:txBody>
                    <a:bodyPr/>
                    <a:lstStyle/>
                    <a:p>
                      <a:pPr marL="0" marR="0">
                        <a:lnSpc>
                          <a:spcPct val="107000"/>
                        </a:lnSpc>
                        <a:spcBef>
                          <a:spcPts val="0"/>
                        </a:spcBef>
                        <a:spcAft>
                          <a:spcPts val="0"/>
                        </a:spcAft>
                      </a:pPr>
                      <a:r>
                        <a:rPr lang="en-US" sz="2000">
                          <a:effectLst/>
                          <a:latin typeface="Arial Nova" panose="020B0504020202020204" pitchFamily="34" charset="0"/>
                        </a:rPr>
                        <a:t>PS-16</a:t>
                      </a:r>
                      <a:endParaRPr lang="en-US" sz="2000">
                        <a:effectLst/>
                        <a:latin typeface="Arial Nova" panose="020B050402020202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07000"/>
                        </a:lnSpc>
                        <a:spcBef>
                          <a:spcPts val="0"/>
                        </a:spcBef>
                        <a:spcAft>
                          <a:spcPts val="0"/>
                        </a:spcAft>
                      </a:pPr>
                      <a:r>
                        <a:rPr lang="en-US" sz="2000">
                          <a:effectLst/>
                          <a:latin typeface="Arial Nova" panose="020B0504020202020204" pitchFamily="34" charset="0"/>
                        </a:rPr>
                        <a:t>PEMS</a:t>
                      </a:r>
                      <a:endParaRPr lang="en-US" sz="2000">
                        <a:effectLst/>
                        <a:latin typeface="Arial Nova" panose="020B050402020202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07000"/>
                        </a:lnSpc>
                        <a:spcBef>
                          <a:spcPts val="0"/>
                        </a:spcBef>
                        <a:spcAft>
                          <a:spcPts val="0"/>
                        </a:spcAft>
                      </a:pPr>
                      <a:r>
                        <a:rPr lang="en-US" sz="2000">
                          <a:effectLst/>
                          <a:latin typeface="Arial Nova" panose="020B0504020202020204" pitchFamily="34" charset="0"/>
                        </a:rPr>
                        <a:t> </a:t>
                      </a:r>
                      <a:endParaRPr lang="en-US" sz="2000">
                        <a:effectLst/>
                        <a:latin typeface="Arial Nova" panose="020B050402020202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3630211687"/>
                  </a:ext>
                </a:extLst>
              </a:tr>
              <a:tr h="287500">
                <a:tc>
                  <a:txBody>
                    <a:bodyPr/>
                    <a:lstStyle/>
                    <a:p>
                      <a:pPr marL="0" marR="0">
                        <a:lnSpc>
                          <a:spcPct val="107000"/>
                        </a:lnSpc>
                        <a:spcBef>
                          <a:spcPts val="0"/>
                        </a:spcBef>
                        <a:spcAft>
                          <a:spcPts val="0"/>
                        </a:spcAft>
                      </a:pPr>
                      <a:r>
                        <a:rPr lang="en-US" sz="2000">
                          <a:effectLst/>
                          <a:latin typeface="Arial Nova" panose="020B0504020202020204" pitchFamily="34" charset="0"/>
                        </a:rPr>
                        <a:t>PS-18</a:t>
                      </a:r>
                      <a:endParaRPr lang="en-US" sz="2000">
                        <a:effectLst/>
                        <a:latin typeface="Arial Nova" panose="020B050402020202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07000"/>
                        </a:lnSpc>
                        <a:spcBef>
                          <a:spcPts val="0"/>
                        </a:spcBef>
                        <a:spcAft>
                          <a:spcPts val="0"/>
                        </a:spcAft>
                      </a:pPr>
                      <a:r>
                        <a:rPr lang="en-US" sz="2000">
                          <a:effectLst/>
                          <a:latin typeface="Arial Nova" panose="020B0504020202020204" pitchFamily="34" charset="0"/>
                        </a:rPr>
                        <a:t>Hydrogen Chloride (HCl)</a:t>
                      </a:r>
                      <a:endParaRPr lang="en-US" sz="2000">
                        <a:effectLst/>
                        <a:latin typeface="Arial Nova" panose="020B050402020202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07000"/>
                        </a:lnSpc>
                        <a:spcBef>
                          <a:spcPts val="0"/>
                        </a:spcBef>
                        <a:spcAft>
                          <a:spcPts val="0"/>
                        </a:spcAft>
                      </a:pPr>
                      <a:r>
                        <a:rPr lang="en-US" sz="2000">
                          <a:effectLst/>
                          <a:latin typeface="Arial Nova" panose="020B0504020202020204" pitchFamily="34" charset="0"/>
                        </a:rPr>
                        <a:t>Procedure 6</a:t>
                      </a:r>
                      <a:endParaRPr lang="en-US" sz="2000">
                        <a:effectLst/>
                        <a:latin typeface="Arial Nova" panose="020B050402020202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3112117628"/>
                  </a:ext>
                </a:extLst>
              </a:tr>
            </a:tbl>
          </a:graphicData>
        </a:graphic>
      </p:graphicFrame>
    </p:spTree>
    <p:custDataLst>
      <p:tags r:id="rId1"/>
    </p:custDataLst>
    <p:extLst>
      <p:ext uri="{BB962C8B-B14F-4D97-AF65-F5344CB8AC3E}">
        <p14:creationId xmlns:p14="http://schemas.microsoft.com/office/powerpoint/2010/main" val="4917998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5623B2F6-2999-404A-A36A-A477246C462C}"/>
              </a:ext>
            </a:extLst>
          </p:cNvPr>
          <p:cNvSpPr>
            <a:spLocks noGrp="1"/>
          </p:cNvSpPr>
          <p:nvPr>
            <p:ph type="title"/>
          </p:nvPr>
        </p:nvSpPr>
        <p:spPr>
          <a:xfrm>
            <a:off x="326571" y="2492552"/>
            <a:ext cx="4620567" cy="3047329"/>
          </a:xfrm>
        </p:spPr>
        <p:txBody>
          <a:bodyPr/>
          <a:lstStyle/>
          <a:p>
            <a:r>
              <a:rPr lang="en-US" sz="3600"/>
              <a:t>Performance Specification 4B </a:t>
            </a:r>
            <a:br>
              <a:rPr lang="en-US" sz="3600"/>
            </a:br>
            <a:r>
              <a:rPr lang="en-US" sz="3600"/>
              <a:t>(PS-4B)</a:t>
            </a:r>
            <a:br>
              <a:rPr lang="en-US" sz="3600"/>
            </a:br>
            <a:br>
              <a:rPr lang="en-US" sz="3600"/>
            </a:br>
            <a:r>
              <a:rPr lang="en-US" sz="2400"/>
              <a:t>Specifications and Test Procedures for Carbon Monoxide (CO) and Oxygen (O</a:t>
            </a:r>
            <a:r>
              <a:rPr lang="en-US" sz="2400" baseline="-25000"/>
              <a:t>2</a:t>
            </a:r>
            <a:r>
              <a:rPr lang="en-US" sz="2400"/>
              <a:t>)</a:t>
            </a:r>
            <a:br>
              <a:rPr lang="en-US" sz="2400"/>
            </a:br>
            <a:r>
              <a:rPr lang="en-US" sz="2400"/>
              <a:t>Continuous Emission Monitoring Systems (CEMS) in Stationary Sources</a:t>
            </a:r>
            <a:br>
              <a:rPr lang="en-US" sz="2400"/>
            </a:br>
            <a:br>
              <a:rPr lang="en-US" sz="5400"/>
            </a:br>
            <a:endParaRPr lang="en-US"/>
          </a:p>
        </p:txBody>
      </p:sp>
      <p:sp>
        <p:nvSpPr>
          <p:cNvPr id="7" name="Slide Number Placeholder 4">
            <a:extLst>
              <a:ext uri="{FF2B5EF4-FFF2-40B4-BE49-F238E27FC236}">
                <a16:creationId xmlns:a16="http://schemas.microsoft.com/office/drawing/2014/main" id="{B90FED74-4019-45AF-8CFF-5ED7FBB9D07F}"/>
              </a:ext>
            </a:extLst>
          </p:cNvPr>
          <p:cNvSpPr txBox="1">
            <a:spLocks/>
          </p:cNvSpPr>
          <p:nvPr/>
        </p:nvSpPr>
        <p:spPr>
          <a:xfrm>
            <a:off x="9179694" y="6405885"/>
            <a:ext cx="2743200" cy="365125"/>
          </a:xfrm>
          <a:prstGeom prst="rect">
            <a:avLst/>
          </a:prstGeom>
        </p:spPr>
        <p:txBody>
          <a:bodyPr vert="horz" lIns="91440" tIns="45720" rIns="91440" bIns="45720" rtlCol="0" anchor="ctr">
            <a:normAutofit/>
          </a:bodyPr>
          <a:lstStyle>
            <a:defPPr>
              <a:defRPr lang="en-US"/>
            </a:defPPr>
            <a:lvl1pPr algn="r">
              <a:spcAft>
                <a:spcPts val="600"/>
              </a:spcAft>
              <a:defRPr lang="en-US" sz="1200" smtClean="0">
                <a:solidFill>
                  <a:schemeClr val="tx1">
                    <a:tint val="75000"/>
                  </a:schemeClr>
                </a:solidFill>
                <a:latin typeface="Arial Nova" panose="020B05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F6A1695-EE1A-47E5-B690-CB114231B8B2}" type="slidenum">
              <a:rPr lang="en-US"/>
              <a:pPr/>
              <a:t>80</a:t>
            </a:fld>
            <a:endParaRPr lang="en-US"/>
          </a:p>
        </p:txBody>
      </p:sp>
      <p:pic>
        <p:nvPicPr>
          <p:cNvPr id="8" name="Picture 7" descr="A smoke stack">
            <a:extLst>
              <a:ext uri="{FF2B5EF4-FFF2-40B4-BE49-F238E27FC236}">
                <a16:creationId xmlns:a16="http://schemas.microsoft.com/office/drawing/2014/main" id="{A923AF73-1A46-4AE4-AFDC-C67E4EA7CF0B}"/>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5400000">
            <a:off x="5536207" y="1143767"/>
            <a:ext cx="5533225" cy="4149919"/>
          </a:xfrm>
          <a:prstGeom prst="rect">
            <a:avLst/>
          </a:prstGeom>
        </p:spPr>
      </p:pic>
    </p:spTree>
    <p:custDataLst>
      <p:tags r:id="rId1"/>
    </p:custDataLst>
    <p:extLst>
      <p:ext uri="{BB962C8B-B14F-4D97-AF65-F5344CB8AC3E}">
        <p14:creationId xmlns:p14="http://schemas.microsoft.com/office/powerpoint/2010/main" val="16620146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BDA445-721A-4035-8471-E90E1B865B55}"/>
              </a:ext>
            </a:extLst>
          </p:cNvPr>
          <p:cNvSpPr>
            <a:spLocks noGrp="1"/>
          </p:cNvSpPr>
          <p:nvPr>
            <p:ph type="title"/>
          </p:nvPr>
        </p:nvSpPr>
        <p:spPr>
          <a:xfrm>
            <a:off x="269107" y="276088"/>
            <a:ext cx="11656194" cy="753642"/>
          </a:xfrm>
        </p:spPr>
        <p:txBody>
          <a:bodyPr anchor="t">
            <a:normAutofit/>
          </a:bodyPr>
          <a:lstStyle/>
          <a:p>
            <a:pPr>
              <a:lnSpc>
                <a:spcPct val="90000"/>
              </a:lnSpc>
            </a:pPr>
            <a:r>
              <a:rPr lang="en-US"/>
              <a:t>PS-4B Overview</a:t>
            </a:r>
          </a:p>
        </p:txBody>
      </p:sp>
      <p:sp>
        <p:nvSpPr>
          <p:cNvPr id="121" name="Content Placeholder 2">
            <a:extLst>
              <a:ext uri="{FF2B5EF4-FFF2-40B4-BE49-F238E27FC236}">
                <a16:creationId xmlns:a16="http://schemas.microsoft.com/office/drawing/2014/main" id="{B27881BE-BFF0-4D42-B31B-F37C227C49BB}"/>
              </a:ext>
            </a:extLst>
          </p:cNvPr>
          <p:cNvSpPr>
            <a:spLocks noGrp="1"/>
          </p:cNvSpPr>
          <p:nvPr>
            <p:ph sz="half" idx="2"/>
          </p:nvPr>
        </p:nvSpPr>
        <p:spPr>
          <a:xfrm>
            <a:off x="269107" y="1556281"/>
            <a:ext cx="5524500" cy="4620682"/>
          </a:xfrm>
        </p:spPr>
        <p:txBody>
          <a:bodyPr>
            <a:normAutofit/>
          </a:bodyPr>
          <a:lstStyle/>
          <a:p>
            <a:r>
              <a:rPr lang="en-US"/>
              <a:t>PS-4B is to be used for evaluating the acceptability of CO and O</a:t>
            </a:r>
            <a:r>
              <a:rPr lang="en-US" baseline="-25000"/>
              <a:t>2</a:t>
            </a:r>
            <a:r>
              <a:rPr lang="en-US"/>
              <a:t> CEMS at the time of or soon after installation and whenever specified in the regulations. </a:t>
            </a:r>
          </a:p>
          <a:p>
            <a:r>
              <a:rPr lang="en-US"/>
              <a:t>The CEMS may include, for certain stationary sources:</a:t>
            </a:r>
          </a:p>
          <a:p>
            <a:pPr marL="781812" lvl="1" indent="-342900"/>
            <a:r>
              <a:rPr lang="en-US"/>
              <a:t>flow monitoring equipment to allow measurement of the dry volume of stack effluent sampled, and </a:t>
            </a:r>
          </a:p>
          <a:p>
            <a:pPr marL="781812" lvl="1" indent="-342900"/>
            <a:r>
              <a:rPr lang="en-US"/>
              <a:t>an automatic sampling system.</a:t>
            </a:r>
          </a:p>
          <a:p>
            <a:endParaRPr lang="en-US"/>
          </a:p>
        </p:txBody>
      </p:sp>
      <p:pic>
        <p:nvPicPr>
          <p:cNvPr id="3" name="Picture 2" descr="Two smoke stacks">
            <a:extLst>
              <a:ext uri="{FF2B5EF4-FFF2-40B4-BE49-F238E27FC236}">
                <a16:creationId xmlns:a16="http://schemas.microsoft.com/office/drawing/2014/main" id="{DD7EFBC9-B0BF-4AD3-A7C2-C9954199DF37}"/>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r="10328" b="-2"/>
          <a:stretch/>
        </p:blipFill>
        <p:spPr>
          <a:xfrm>
            <a:off x="6179320" y="1556281"/>
            <a:ext cx="5524500" cy="4620682"/>
          </a:xfrm>
          <a:prstGeom prst="rect">
            <a:avLst/>
          </a:prstGeom>
          <a:noFill/>
        </p:spPr>
      </p:pic>
      <p:sp>
        <p:nvSpPr>
          <p:cNvPr id="5" name="Slide Number Placeholder 4">
            <a:extLst>
              <a:ext uri="{FF2B5EF4-FFF2-40B4-BE49-F238E27FC236}">
                <a16:creationId xmlns:a16="http://schemas.microsoft.com/office/drawing/2014/main" id="{4DFB286E-4FE8-4FC9-9B98-2D889E625281}"/>
              </a:ext>
            </a:extLst>
          </p:cNvPr>
          <p:cNvSpPr>
            <a:spLocks noGrp="1"/>
          </p:cNvSpPr>
          <p:nvPr>
            <p:ph type="sldNum" sz="quarter" idx="4"/>
          </p:nvPr>
        </p:nvSpPr>
        <p:spPr>
          <a:xfrm>
            <a:off x="9179694" y="6405885"/>
            <a:ext cx="2743200" cy="365125"/>
          </a:xfrm>
        </p:spPr>
        <p:txBody>
          <a:bodyPr anchor="ctr">
            <a:normAutofit/>
          </a:bodyPr>
          <a:lstStyle/>
          <a:p>
            <a:pPr>
              <a:spcAft>
                <a:spcPts val="600"/>
              </a:spcAft>
            </a:pPr>
            <a:fld id="{9F6A1695-EE1A-47E5-B690-CB114231B8B2}" type="slidenum">
              <a:rPr lang="en-US" smtClean="0"/>
              <a:pPr>
                <a:spcAft>
                  <a:spcPts val="600"/>
                </a:spcAft>
              </a:pPr>
              <a:t>81</a:t>
            </a:fld>
            <a:endParaRPr lang="en-US"/>
          </a:p>
        </p:txBody>
      </p:sp>
    </p:spTree>
    <p:custDataLst>
      <p:tags r:id="rId1"/>
    </p:custDataLst>
    <p:extLst>
      <p:ext uri="{BB962C8B-B14F-4D97-AF65-F5344CB8AC3E}">
        <p14:creationId xmlns:p14="http://schemas.microsoft.com/office/powerpoint/2010/main" val="8403439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991415-F4AD-4876-8C5F-B8060D321BDE}"/>
              </a:ext>
            </a:extLst>
          </p:cNvPr>
          <p:cNvSpPr>
            <a:spLocks noGrp="1"/>
          </p:cNvSpPr>
          <p:nvPr>
            <p:ph type="title"/>
          </p:nvPr>
        </p:nvSpPr>
        <p:spPr>
          <a:xfrm>
            <a:off x="269107" y="86990"/>
            <a:ext cx="11656194" cy="854836"/>
          </a:xfrm>
        </p:spPr>
        <p:txBody>
          <a:bodyPr/>
          <a:lstStyle/>
          <a:p>
            <a:r>
              <a:rPr lang="en-US" sz="3200"/>
              <a:t>Performance and Equipment Specifications: Data Recorder Scale: O</a:t>
            </a:r>
            <a:r>
              <a:rPr lang="en-US" sz="3200" baseline="-25000"/>
              <a:t>2 </a:t>
            </a:r>
            <a:r>
              <a:rPr lang="en-US" sz="3200"/>
              <a:t>and Data Recorder Scale: CO </a:t>
            </a:r>
          </a:p>
        </p:txBody>
      </p:sp>
      <p:sp>
        <p:nvSpPr>
          <p:cNvPr id="14" name="Rectangle: Rounded Corners 13">
            <a:extLst>
              <a:ext uri="{FF2B5EF4-FFF2-40B4-BE49-F238E27FC236}">
                <a16:creationId xmlns:a16="http://schemas.microsoft.com/office/drawing/2014/main" id="{E19B88E0-61CA-4943-A55F-C2ED78BFB9C2}"/>
              </a:ext>
            </a:extLst>
          </p:cNvPr>
          <p:cNvSpPr/>
          <p:nvPr/>
        </p:nvSpPr>
        <p:spPr>
          <a:xfrm>
            <a:off x="1004280" y="1406013"/>
            <a:ext cx="4500393" cy="3333135"/>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marL="285750" lvl="0" indent="-285750">
              <a:buFont typeface="Arial" panose="020B0604020202020204" pitchFamily="34" charset="0"/>
              <a:buChar char="•"/>
            </a:pPr>
            <a:r>
              <a:rPr lang="en-US">
                <a:solidFill>
                  <a:srgbClr val="000000"/>
                </a:solidFill>
                <a:latin typeface="Arial Nova" panose="020B0504020202020204" pitchFamily="34" charset="0"/>
              </a:rPr>
              <a:t>The output range must include the full range of expected concentration values in the gas stream including the zero and span values</a:t>
            </a:r>
          </a:p>
          <a:p>
            <a:pPr marL="285750" lvl="0" indent="-285750">
              <a:buFont typeface="Arial" panose="020B0604020202020204" pitchFamily="34" charset="0"/>
              <a:buChar char="•"/>
            </a:pPr>
            <a:r>
              <a:rPr lang="en-US">
                <a:solidFill>
                  <a:srgbClr val="000000"/>
                </a:solidFill>
                <a:latin typeface="Arial Nova" panose="020B0504020202020204" pitchFamily="34" charset="0"/>
              </a:rPr>
              <a:t>Span must be 25%; can be higher if O</a:t>
            </a:r>
            <a:r>
              <a:rPr lang="en-US" baseline="-25000">
                <a:solidFill>
                  <a:srgbClr val="000000"/>
                </a:solidFill>
                <a:latin typeface="Arial Nova" panose="020B0504020202020204" pitchFamily="34" charset="0"/>
              </a:rPr>
              <a:t>2</a:t>
            </a:r>
            <a:r>
              <a:rPr lang="en-US">
                <a:solidFill>
                  <a:srgbClr val="000000"/>
                </a:solidFill>
                <a:latin typeface="Arial Nova" panose="020B0504020202020204" pitchFamily="34" charset="0"/>
              </a:rPr>
              <a:t> concentration at sampling point can exceed 25%</a:t>
            </a:r>
          </a:p>
          <a:p>
            <a:pPr marL="285750" lvl="0" indent="-285750">
              <a:buFont typeface="Arial" panose="020B0604020202020204" pitchFamily="34" charset="0"/>
              <a:buChar char="•"/>
            </a:pPr>
            <a:r>
              <a:rPr lang="en-US">
                <a:solidFill>
                  <a:srgbClr val="000000"/>
                </a:solidFill>
                <a:latin typeface="Arial Nova" panose="020B0504020202020204" pitchFamily="34" charset="0"/>
              </a:rPr>
              <a:t>Must record all readings within a measurement range with a resolution of 0.5%</a:t>
            </a:r>
          </a:p>
          <a:p>
            <a:pPr algn="ctr"/>
            <a:endParaRPr lang="en-US"/>
          </a:p>
        </p:txBody>
      </p:sp>
      <p:grpSp>
        <p:nvGrpSpPr>
          <p:cNvPr id="6" name="Group 5">
            <a:extLst>
              <a:ext uri="{FF2B5EF4-FFF2-40B4-BE49-F238E27FC236}">
                <a16:creationId xmlns:a16="http://schemas.microsoft.com/office/drawing/2014/main" id="{02F9B494-AFAE-4204-802B-47A7F2A7B3CE}"/>
              </a:ext>
              <a:ext uri="{C183D7F6-B498-43B3-948B-1728B52AA6E4}">
                <adec:decorative xmlns:adec="http://schemas.microsoft.com/office/drawing/2017/decorative" val="1"/>
              </a:ext>
            </a:extLst>
          </p:cNvPr>
          <p:cNvGrpSpPr/>
          <p:nvPr/>
        </p:nvGrpSpPr>
        <p:grpSpPr>
          <a:xfrm>
            <a:off x="1004280" y="4348707"/>
            <a:ext cx="4500393" cy="1444562"/>
            <a:chOff x="988049" y="3367067"/>
            <a:chExt cx="4500393" cy="1444562"/>
          </a:xfrm>
        </p:grpSpPr>
        <p:sp>
          <p:nvSpPr>
            <p:cNvPr id="7" name="Rectangle 6">
              <a:extLst>
                <a:ext uri="{FF2B5EF4-FFF2-40B4-BE49-F238E27FC236}">
                  <a16:creationId xmlns:a16="http://schemas.microsoft.com/office/drawing/2014/main" id="{A8B96124-EAAE-4103-BFBC-2C1B3847E54C}"/>
                </a:ext>
              </a:extLst>
            </p:cNvPr>
            <p:cNvSpPr/>
            <p:nvPr/>
          </p:nvSpPr>
          <p:spPr>
            <a:xfrm>
              <a:off x="988049" y="3367067"/>
              <a:ext cx="4500393" cy="1444562"/>
            </a:xfrm>
            <a:prstGeom prst="rect">
              <a:avLst/>
            </a:prstGeom>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8" name="TextBox 7">
              <a:extLst>
                <a:ext uri="{FF2B5EF4-FFF2-40B4-BE49-F238E27FC236}">
                  <a16:creationId xmlns:a16="http://schemas.microsoft.com/office/drawing/2014/main" id="{B9B5D9DB-26C0-4F0B-9328-E76A4AE2141E}"/>
                </a:ext>
              </a:extLst>
            </p:cNvPr>
            <p:cNvSpPr txBox="1"/>
            <p:nvPr/>
          </p:nvSpPr>
          <p:spPr>
            <a:xfrm>
              <a:off x="988049" y="3367067"/>
              <a:ext cx="3169291" cy="1444562"/>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37160" tIns="0" rIns="45720" bIns="0" numCol="1" spcCol="1270" anchor="ctr" anchorCtr="0">
              <a:noAutofit/>
            </a:bodyPr>
            <a:lstStyle/>
            <a:p>
              <a:pPr marL="0" lvl="0" indent="0" algn="l" defTabSz="1600200">
                <a:lnSpc>
                  <a:spcPct val="90000"/>
                </a:lnSpc>
                <a:spcBef>
                  <a:spcPct val="0"/>
                </a:spcBef>
                <a:spcAft>
                  <a:spcPct val="35000"/>
                </a:spcAft>
                <a:buNone/>
              </a:pPr>
              <a:r>
                <a:rPr lang="en-US" sz="3600" kern="1200">
                  <a:latin typeface="Arial Nova" panose="020B0504020202020204" pitchFamily="34" charset="0"/>
                </a:rPr>
                <a:t>Data Recorder Scale: O</a:t>
              </a:r>
              <a:r>
                <a:rPr lang="en-US" sz="3600" kern="1200" baseline="-25000">
                  <a:latin typeface="Arial Nova" panose="020B0504020202020204" pitchFamily="34" charset="0"/>
                </a:rPr>
                <a:t>2</a:t>
              </a:r>
            </a:p>
          </p:txBody>
        </p:sp>
      </p:grpSp>
      <p:sp>
        <p:nvSpPr>
          <p:cNvPr id="12" name="Oval 11" descr="Oxygen symbol">
            <a:extLst>
              <a:ext uri="{FF2B5EF4-FFF2-40B4-BE49-F238E27FC236}">
                <a16:creationId xmlns:a16="http://schemas.microsoft.com/office/drawing/2014/main" id="{CC5FDB1B-4EA1-4A77-8612-B42709ED6556}"/>
              </a:ext>
            </a:extLst>
          </p:cNvPr>
          <p:cNvSpPr/>
          <p:nvPr/>
        </p:nvSpPr>
        <p:spPr>
          <a:xfrm>
            <a:off x="4173571" y="4575694"/>
            <a:ext cx="990588" cy="990588"/>
          </a:xfrm>
          <a:prstGeom prst="ellipse">
            <a:avLst/>
          </a:prstGeom>
          <a:blipFill>
            <a:blip r:embed="rId4"/>
            <a:srcRect/>
            <a:stretch>
              <a:fillRect/>
            </a:stretch>
          </a:blipFill>
        </p:spPr>
        <p:style>
          <a:lnRef idx="2">
            <a:schemeClr val="accent1">
              <a:alpha val="90000"/>
              <a:tint val="40000"/>
              <a:hueOff val="0"/>
              <a:satOff val="0"/>
              <a:lumOff val="0"/>
              <a:alphaOff val="0"/>
            </a:schemeClr>
          </a:lnRef>
          <a:fillRef idx="1">
            <a:scrgbClr r="0" g="0" b="0"/>
          </a:fillRef>
          <a:effectRef idx="0">
            <a:schemeClr val="accent1">
              <a:alpha val="90000"/>
              <a:tint val="40000"/>
              <a:hueOff val="0"/>
              <a:satOff val="0"/>
              <a:lumOff val="0"/>
              <a:alphaOff val="0"/>
            </a:schemeClr>
          </a:effectRef>
          <a:fontRef idx="minor">
            <a:schemeClr val="dk1">
              <a:hueOff val="0"/>
              <a:satOff val="0"/>
              <a:lumOff val="0"/>
              <a:alphaOff val="0"/>
            </a:schemeClr>
          </a:fontRef>
        </p:style>
      </p:sp>
      <p:sp>
        <p:nvSpPr>
          <p:cNvPr id="16" name="Rectangle: Rounded Corners 15">
            <a:extLst>
              <a:ext uri="{FF2B5EF4-FFF2-40B4-BE49-F238E27FC236}">
                <a16:creationId xmlns:a16="http://schemas.microsoft.com/office/drawing/2014/main" id="{70A4C1C4-3897-463B-B4E5-49AC5BCF0730}"/>
              </a:ext>
            </a:extLst>
          </p:cNvPr>
          <p:cNvSpPr/>
          <p:nvPr/>
        </p:nvSpPr>
        <p:spPr>
          <a:xfrm>
            <a:off x="6333366" y="1406012"/>
            <a:ext cx="4500393" cy="3923071"/>
          </a:xfrm>
          <a:prstGeom prst="roundRect">
            <a:avLst/>
          </a:prstGeom>
        </p:spPr>
        <p:style>
          <a:lnRef idx="2">
            <a:schemeClr val="accent1"/>
          </a:lnRef>
          <a:fillRef idx="1">
            <a:schemeClr val="lt1"/>
          </a:fillRef>
          <a:effectRef idx="0">
            <a:schemeClr val="accent1"/>
          </a:effectRef>
          <a:fontRef idx="minor">
            <a:schemeClr val="dk1"/>
          </a:fontRef>
        </p:style>
        <p:txBody>
          <a:bodyPr rtlCol="0" anchor="t" anchorCtr="0"/>
          <a:lstStyle/>
          <a:p>
            <a:pPr marL="285750" lvl="0" indent="-285750">
              <a:buFont typeface="Arial" panose="020B0604020202020204" pitchFamily="34" charset="0"/>
              <a:buChar char="•"/>
            </a:pPr>
            <a:r>
              <a:rPr lang="en-US">
                <a:solidFill>
                  <a:srgbClr val="000000"/>
                </a:solidFill>
                <a:latin typeface="Arial Nova" panose="020B0504020202020204" pitchFamily="34" charset="0"/>
              </a:rPr>
              <a:t>Low – range span must be 200 ppm</a:t>
            </a:r>
          </a:p>
          <a:p>
            <a:pPr marL="285750" lvl="0" indent="-285750">
              <a:buFont typeface="Arial" panose="020B0604020202020204" pitchFamily="34" charset="0"/>
              <a:buChar char="•"/>
            </a:pPr>
            <a:r>
              <a:rPr lang="en-US">
                <a:solidFill>
                  <a:srgbClr val="000000"/>
                </a:solidFill>
                <a:latin typeface="Arial Nova" panose="020B0504020202020204" pitchFamily="34" charset="0"/>
              </a:rPr>
              <a:t>High – range span must be 3000 ppm</a:t>
            </a:r>
          </a:p>
          <a:p>
            <a:pPr marL="285750" lvl="0" indent="-285750">
              <a:buFont typeface="Arial" panose="020B0604020202020204" pitchFamily="34" charset="0"/>
              <a:buChar char="•"/>
            </a:pPr>
            <a:r>
              <a:rPr lang="en-US">
                <a:solidFill>
                  <a:srgbClr val="000000"/>
                </a:solidFill>
                <a:latin typeface="Arial Nova" panose="020B0504020202020204" pitchFamily="34" charset="0"/>
              </a:rPr>
              <a:t>Must record all readings within a measurement range with a resolution of 0.5%</a:t>
            </a:r>
          </a:p>
        </p:txBody>
      </p:sp>
      <p:grpSp>
        <p:nvGrpSpPr>
          <p:cNvPr id="9" name="Group 8">
            <a:extLst>
              <a:ext uri="{FF2B5EF4-FFF2-40B4-BE49-F238E27FC236}">
                <a16:creationId xmlns:a16="http://schemas.microsoft.com/office/drawing/2014/main" id="{2388A863-CE13-4015-8C36-7280EDD92082}"/>
              </a:ext>
              <a:ext uri="{C183D7F6-B498-43B3-948B-1728B52AA6E4}">
                <adec:decorative xmlns:adec="http://schemas.microsoft.com/office/drawing/2017/decorative" val="1"/>
              </a:ext>
            </a:extLst>
          </p:cNvPr>
          <p:cNvGrpSpPr/>
          <p:nvPr/>
        </p:nvGrpSpPr>
        <p:grpSpPr>
          <a:xfrm>
            <a:off x="6333366" y="4348707"/>
            <a:ext cx="4500393" cy="1444562"/>
            <a:chOff x="5957742" y="3361854"/>
            <a:chExt cx="4500393" cy="1444562"/>
          </a:xfrm>
        </p:grpSpPr>
        <p:sp>
          <p:nvSpPr>
            <p:cNvPr id="10" name="Rectangle 9">
              <a:extLst>
                <a:ext uri="{FF2B5EF4-FFF2-40B4-BE49-F238E27FC236}">
                  <a16:creationId xmlns:a16="http://schemas.microsoft.com/office/drawing/2014/main" id="{F2E2031C-0843-4033-B354-04AC881A296C}"/>
                </a:ext>
              </a:extLst>
            </p:cNvPr>
            <p:cNvSpPr/>
            <p:nvPr/>
          </p:nvSpPr>
          <p:spPr>
            <a:xfrm>
              <a:off x="5957742" y="3361854"/>
              <a:ext cx="4500393" cy="1444562"/>
            </a:xfrm>
            <a:prstGeom prst="rect">
              <a:avLst/>
            </a:prstGeom>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1" name="TextBox 10">
              <a:extLst>
                <a:ext uri="{FF2B5EF4-FFF2-40B4-BE49-F238E27FC236}">
                  <a16:creationId xmlns:a16="http://schemas.microsoft.com/office/drawing/2014/main" id="{9E287E3B-294A-4B0B-A354-94A11CBAF548}"/>
                </a:ext>
              </a:extLst>
            </p:cNvPr>
            <p:cNvSpPr txBox="1"/>
            <p:nvPr/>
          </p:nvSpPr>
          <p:spPr>
            <a:xfrm>
              <a:off x="5957742" y="3361854"/>
              <a:ext cx="3169291" cy="1444562"/>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37160" tIns="0" rIns="45720" bIns="0" numCol="1" spcCol="1270" anchor="ctr" anchorCtr="0">
              <a:noAutofit/>
            </a:bodyPr>
            <a:lstStyle/>
            <a:p>
              <a:pPr marL="0" lvl="0" indent="0" algn="l" defTabSz="1600200">
                <a:lnSpc>
                  <a:spcPct val="90000"/>
                </a:lnSpc>
                <a:spcBef>
                  <a:spcPct val="0"/>
                </a:spcBef>
                <a:spcAft>
                  <a:spcPct val="35000"/>
                </a:spcAft>
                <a:buNone/>
              </a:pPr>
              <a:r>
                <a:rPr lang="en-US" sz="3600" kern="1200">
                  <a:latin typeface="Arial Nova" panose="020B0504020202020204" pitchFamily="34" charset="0"/>
                </a:rPr>
                <a:t>Data Recorder Scale: CO</a:t>
              </a:r>
            </a:p>
          </p:txBody>
        </p:sp>
      </p:grpSp>
      <p:sp>
        <p:nvSpPr>
          <p:cNvPr id="13" name="Oval 12" descr="Smoke stacks">
            <a:extLst>
              <a:ext uri="{FF2B5EF4-FFF2-40B4-BE49-F238E27FC236}">
                <a16:creationId xmlns:a16="http://schemas.microsoft.com/office/drawing/2014/main" id="{0418C231-BA3B-4822-9F76-1378AA027430}"/>
              </a:ext>
            </a:extLst>
          </p:cNvPr>
          <p:cNvSpPr/>
          <p:nvPr/>
        </p:nvSpPr>
        <p:spPr>
          <a:xfrm>
            <a:off x="9569348" y="4554839"/>
            <a:ext cx="1011443" cy="1011443"/>
          </a:xfrm>
          <a:prstGeom prst="ellipse">
            <a:avLst/>
          </a:prstGeom>
          <a:blipFill>
            <a:blip r:embed="rId5" cstate="print">
              <a:extLst>
                <a:ext uri="{28A0092B-C50C-407E-A947-70E740481C1C}">
                  <a14:useLocalDpi xmlns:a14="http://schemas.microsoft.com/office/drawing/2010/main" val="0"/>
                </a:ext>
              </a:extLst>
            </a:blip>
            <a:srcRect/>
            <a:stretch>
              <a:fillRect l="-17000" r="-17000"/>
            </a:stretch>
          </a:blipFill>
        </p:spPr>
        <p:style>
          <a:lnRef idx="2">
            <a:schemeClr val="accent1">
              <a:alpha val="90000"/>
              <a:tint val="40000"/>
              <a:hueOff val="0"/>
              <a:satOff val="0"/>
              <a:lumOff val="0"/>
              <a:alphaOff val="0"/>
            </a:schemeClr>
          </a:lnRef>
          <a:fillRef idx="1">
            <a:scrgbClr r="0" g="0" b="0"/>
          </a:fillRef>
          <a:effectRef idx="0">
            <a:schemeClr val="accent1">
              <a:alpha val="90000"/>
              <a:tint val="40000"/>
              <a:hueOff val="0"/>
              <a:satOff val="0"/>
              <a:lumOff val="0"/>
              <a:alphaOff val="0"/>
            </a:schemeClr>
          </a:effectRef>
          <a:fontRef idx="minor">
            <a:schemeClr val="dk1">
              <a:hueOff val="0"/>
              <a:satOff val="0"/>
              <a:lumOff val="0"/>
              <a:alphaOff val="0"/>
            </a:schemeClr>
          </a:fontRef>
        </p:style>
      </p:sp>
      <p:sp>
        <p:nvSpPr>
          <p:cNvPr id="5" name="Slide Number Placeholder 4">
            <a:extLst>
              <a:ext uri="{FF2B5EF4-FFF2-40B4-BE49-F238E27FC236}">
                <a16:creationId xmlns:a16="http://schemas.microsoft.com/office/drawing/2014/main" id="{6F425682-814E-47C3-AF95-DFFF7B65284C}"/>
              </a:ext>
            </a:extLst>
          </p:cNvPr>
          <p:cNvSpPr>
            <a:spLocks noGrp="1"/>
          </p:cNvSpPr>
          <p:nvPr>
            <p:ph type="sldNum" sz="quarter" idx="4"/>
          </p:nvPr>
        </p:nvSpPr>
        <p:spPr/>
        <p:txBody>
          <a:bodyPr/>
          <a:lstStyle/>
          <a:p>
            <a:fld id="{9F6A1695-EE1A-47E5-B690-CB114231B8B2}" type="slidenum">
              <a:rPr lang="en-US" smtClean="0"/>
              <a:t>82</a:t>
            </a:fld>
            <a:endParaRPr lang="en-US"/>
          </a:p>
        </p:txBody>
      </p:sp>
    </p:spTree>
    <p:custDataLst>
      <p:tags r:id="rId1"/>
    </p:custDataLst>
    <p:extLst>
      <p:ext uri="{BB962C8B-B14F-4D97-AF65-F5344CB8AC3E}">
        <p14:creationId xmlns:p14="http://schemas.microsoft.com/office/powerpoint/2010/main" val="11786118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991415-F4AD-4876-8C5F-B8060D321BDE}"/>
              </a:ext>
            </a:extLst>
          </p:cNvPr>
          <p:cNvSpPr>
            <a:spLocks noGrp="1"/>
          </p:cNvSpPr>
          <p:nvPr>
            <p:ph type="title"/>
          </p:nvPr>
        </p:nvSpPr>
        <p:spPr>
          <a:xfrm>
            <a:off x="269107" y="86990"/>
            <a:ext cx="11656194" cy="942740"/>
          </a:xfrm>
        </p:spPr>
        <p:txBody>
          <a:bodyPr/>
          <a:lstStyle/>
          <a:p>
            <a:r>
              <a:rPr lang="en-US" sz="2800"/>
              <a:t>Performance and Equipment Specifications: Calibration Drift and Calibration Error </a:t>
            </a:r>
          </a:p>
        </p:txBody>
      </p:sp>
      <p:sp>
        <p:nvSpPr>
          <p:cNvPr id="14" name="Rectangle: Rounded Corners 13">
            <a:extLst>
              <a:ext uri="{FF2B5EF4-FFF2-40B4-BE49-F238E27FC236}">
                <a16:creationId xmlns:a16="http://schemas.microsoft.com/office/drawing/2014/main" id="{E19B88E0-61CA-4943-A55F-C2ED78BFB9C2}"/>
              </a:ext>
            </a:extLst>
          </p:cNvPr>
          <p:cNvSpPr/>
          <p:nvPr/>
        </p:nvSpPr>
        <p:spPr>
          <a:xfrm>
            <a:off x="1004280" y="1406013"/>
            <a:ext cx="4500393" cy="3333135"/>
          </a:xfrm>
          <a:prstGeom prst="roundRect">
            <a:avLst/>
          </a:prstGeom>
        </p:spPr>
        <p:style>
          <a:lnRef idx="2">
            <a:schemeClr val="accent1"/>
          </a:lnRef>
          <a:fillRef idx="1">
            <a:schemeClr val="lt1"/>
          </a:fillRef>
          <a:effectRef idx="0">
            <a:schemeClr val="accent1"/>
          </a:effectRef>
          <a:fontRef idx="minor">
            <a:schemeClr val="dk1"/>
          </a:fontRef>
        </p:style>
        <p:txBody>
          <a:bodyPr rtlCol="0" anchor="t" anchorCtr="0"/>
          <a:lstStyle/>
          <a:p>
            <a:pPr marL="285750" lvl="0" indent="-285750">
              <a:buFont typeface="Arial" panose="020B0604020202020204" pitchFamily="34" charset="0"/>
              <a:buChar char="•"/>
            </a:pPr>
            <a:r>
              <a:rPr lang="en-US" sz="2200">
                <a:solidFill>
                  <a:srgbClr val="000000"/>
                </a:solidFill>
                <a:latin typeface="Arial Nova" panose="020B0504020202020204" pitchFamily="34" charset="0"/>
              </a:rPr>
              <a:t>O</a:t>
            </a:r>
            <a:r>
              <a:rPr lang="en-US" sz="2200" baseline="-25000">
                <a:solidFill>
                  <a:srgbClr val="000000"/>
                </a:solidFill>
                <a:latin typeface="Arial Nova" panose="020B0504020202020204" pitchFamily="34" charset="0"/>
              </a:rPr>
              <a:t>2</a:t>
            </a:r>
            <a:r>
              <a:rPr lang="en-US" sz="2200">
                <a:solidFill>
                  <a:srgbClr val="000000"/>
                </a:solidFill>
                <a:latin typeface="Arial Nova" panose="020B0504020202020204" pitchFamily="34" charset="0"/>
              </a:rPr>
              <a:t>: Same as PS-3</a:t>
            </a:r>
          </a:p>
          <a:p>
            <a:pPr marL="285750" lvl="0" indent="-285750">
              <a:buFont typeface="Arial" panose="020B0604020202020204" pitchFamily="34" charset="0"/>
              <a:buChar char="•"/>
            </a:pPr>
            <a:r>
              <a:rPr lang="en-US" sz="2200">
                <a:solidFill>
                  <a:srgbClr val="000000"/>
                </a:solidFill>
                <a:latin typeface="Arial Nova" panose="020B0504020202020204" pitchFamily="34" charset="0"/>
              </a:rPr>
              <a:t>CO: Same as PS-4, except it must not drift by more than 3% of the span value</a:t>
            </a:r>
          </a:p>
          <a:p>
            <a:pPr algn="ctr"/>
            <a:endParaRPr lang="en-US"/>
          </a:p>
        </p:txBody>
      </p:sp>
      <p:grpSp>
        <p:nvGrpSpPr>
          <p:cNvPr id="6" name="Group 5">
            <a:extLst>
              <a:ext uri="{FF2B5EF4-FFF2-40B4-BE49-F238E27FC236}">
                <a16:creationId xmlns:a16="http://schemas.microsoft.com/office/drawing/2014/main" id="{02F9B494-AFAE-4204-802B-47A7F2A7B3CE}"/>
              </a:ext>
              <a:ext uri="{C183D7F6-B498-43B3-948B-1728B52AA6E4}">
                <adec:decorative xmlns:adec="http://schemas.microsoft.com/office/drawing/2017/decorative" val="1"/>
              </a:ext>
            </a:extLst>
          </p:cNvPr>
          <p:cNvGrpSpPr/>
          <p:nvPr/>
        </p:nvGrpSpPr>
        <p:grpSpPr>
          <a:xfrm>
            <a:off x="1004280" y="4348707"/>
            <a:ext cx="4500393" cy="1444562"/>
            <a:chOff x="988049" y="3367067"/>
            <a:chExt cx="4500393" cy="1444562"/>
          </a:xfrm>
        </p:grpSpPr>
        <p:sp>
          <p:nvSpPr>
            <p:cNvPr id="7" name="Rectangle 6">
              <a:extLst>
                <a:ext uri="{FF2B5EF4-FFF2-40B4-BE49-F238E27FC236}">
                  <a16:creationId xmlns:a16="http://schemas.microsoft.com/office/drawing/2014/main" id="{A8B96124-EAAE-4103-BFBC-2C1B3847E54C}"/>
                </a:ext>
              </a:extLst>
            </p:cNvPr>
            <p:cNvSpPr/>
            <p:nvPr/>
          </p:nvSpPr>
          <p:spPr>
            <a:xfrm>
              <a:off x="988049" y="3367067"/>
              <a:ext cx="4500393" cy="1444562"/>
            </a:xfrm>
            <a:prstGeom prst="rect">
              <a:avLst/>
            </a:prstGeom>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8" name="TextBox 7">
              <a:extLst>
                <a:ext uri="{FF2B5EF4-FFF2-40B4-BE49-F238E27FC236}">
                  <a16:creationId xmlns:a16="http://schemas.microsoft.com/office/drawing/2014/main" id="{B9B5D9DB-26C0-4F0B-9328-E76A4AE2141E}"/>
                </a:ext>
              </a:extLst>
            </p:cNvPr>
            <p:cNvSpPr txBox="1"/>
            <p:nvPr/>
          </p:nvSpPr>
          <p:spPr>
            <a:xfrm>
              <a:off x="988049" y="3367067"/>
              <a:ext cx="3169291" cy="1444562"/>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37160" tIns="0" rIns="45720" bIns="0" numCol="1" spcCol="1270" anchor="ctr" anchorCtr="0">
              <a:noAutofit/>
            </a:bodyPr>
            <a:lstStyle/>
            <a:p>
              <a:pPr defTabSz="1600200">
                <a:lnSpc>
                  <a:spcPct val="90000"/>
                </a:lnSpc>
                <a:spcBef>
                  <a:spcPct val="0"/>
                </a:spcBef>
                <a:spcAft>
                  <a:spcPct val="35000"/>
                </a:spcAft>
              </a:pPr>
              <a:r>
                <a:rPr lang="en-US" sz="3600">
                  <a:latin typeface="Arial Nova" panose="020B0504020202020204" pitchFamily="34" charset="0"/>
                </a:rPr>
                <a:t>Calibration Drift</a:t>
              </a:r>
            </a:p>
          </p:txBody>
        </p:sp>
      </p:grpSp>
      <p:sp>
        <p:nvSpPr>
          <p:cNvPr id="15" name="Oval 14" descr="Four arrows in a spiral">
            <a:extLst>
              <a:ext uri="{FF2B5EF4-FFF2-40B4-BE49-F238E27FC236}">
                <a16:creationId xmlns:a16="http://schemas.microsoft.com/office/drawing/2014/main" id="{D9C2E1F8-D6E4-4E47-B0C9-2C06DCA634C3}"/>
              </a:ext>
            </a:extLst>
          </p:cNvPr>
          <p:cNvSpPr/>
          <p:nvPr/>
        </p:nvSpPr>
        <p:spPr>
          <a:xfrm>
            <a:off x="4153906" y="4636415"/>
            <a:ext cx="869145" cy="869145"/>
          </a:xfrm>
          <a:prstGeom prst="ellipse">
            <a:avLst/>
          </a:prstGeom>
          <a:blipFill>
            <a:blip r:embed="rId4" cstate="print">
              <a:extLst>
                <a:ext uri="{BEBA8EAE-BF5A-486C-A8C5-ECC9F3942E4B}">
                  <a14:imgProps xmlns:a14="http://schemas.microsoft.com/office/drawing/2010/main">
                    <a14:imgLayer r:embed="rId5">
                      <a14:imgEffect>
                        <a14:backgroundRemoval t="10000" b="90000" l="10000" r="90000">
                          <a14:foregroundMark x1="42105" y1="38756" x2="42105" y2="38756"/>
                          <a14:foregroundMark x1="62679" y1="32057" x2="62679" y2="32057"/>
                          <a14:foregroundMark x1="49761" y1="46890" x2="49761" y2="46890"/>
                          <a14:foregroundMark x1="51196" y1="46890" x2="51196" y2="46890"/>
                        </a14:backgroundRemoval>
                      </a14:imgEffect>
                    </a14:imgLayer>
                  </a14:imgProps>
                </a:ext>
                <a:ext uri="{28A0092B-C50C-407E-A947-70E740481C1C}">
                  <a14:useLocalDpi xmlns:a14="http://schemas.microsoft.com/office/drawing/2010/main" val="0"/>
                </a:ext>
              </a:extLst>
            </a:blip>
            <a:srcRect/>
            <a:stretch>
              <a:fillRect/>
            </a:stretch>
          </a:blipFill>
          <a:ln>
            <a:noFill/>
          </a:ln>
        </p:spPr>
        <p:style>
          <a:lnRef idx="2">
            <a:scrgbClr r="0" g="0" b="0"/>
          </a:lnRef>
          <a:fillRef idx="1">
            <a:scrgbClr r="0" g="0" b="0"/>
          </a:fillRef>
          <a:effectRef idx="0">
            <a:schemeClr val="accent1">
              <a:alpha val="90000"/>
              <a:tint val="40000"/>
              <a:hueOff val="0"/>
              <a:satOff val="0"/>
              <a:lumOff val="0"/>
              <a:alphaOff val="0"/>
            </a:schemeClr>
          </a:effectRef>
          <a:fontRef idx="minor">
            <a:schemeClr val="dk1">
              <a:hueOff val="0"/>
              <a:satOff val="0"/>
              <a:lumOff val="0"/>
              <a:alphaOff val="0"/>
            </a:schemeClr>
          </a:fontRef>
        </p:style>
      </p:sp>
      <p:sp>
        <p:nvSpPr>
          <p:cNvPr id="16" name="Rectangle: Rounded Corners 15">
            <a:extLst>
              <a:ext uri="{FF2B5EF4-FFF2-40B4-BE49-F238E27FC236}">
                <a16:creationId xmlns:a16="http://schemas.microsoft.com/office/drawing/2014/main" id="{70A4C1C4-3897-463B-B4E5-49AC5BCF0730}"/>
              </a:ext>
            </a:extLst>
          </p:cNvPr>
          <p:cNvSpPr/>
          <p:nvPr/>
        </p:nvSpPr>
        <p:spPr>
          <a:xfrm>
            <a:off x="6333366" y="1406012"/>
            <a:ext cx="4500393" cy="3923071"/>
          </a:xfrm>
          <a:prstGeom prst="roundRect">
            <a:avLst/>
          </a:prstGeom>
        </p:spPr>
        <p:style>
          <a:lnRef idx="2">
            <a:schemeClr val="accent1"/>
          </a:lnRef>
          <a:fillRef idx="1">
            <a:schemeClr val="lt1"/>
          </a:fillRef>
          <a:effectRef idx="0">
            <a:schemeClr val="accent1"/>
          </a:effectRef>
          <a:fontRef idx="minor">
            <a:schemeClr val="dk1"/>
          </a:fontRef>
        </p:style>
        <p:txBody>
          <a:bodyPr rtlCol="0" anchor="t" anchorCtr="0"/>
          <a:lstStyle/>
          <a:p>
            <a:pPr marL="285750" lvl="0" indent="-285750">
              <a:buFont typeface="Arial" panose="020B0604020202020204" pitchFamily="34" charset="0"/>
              <a:buChar char="•"/>
            </a:pPr>
            <a:r>
              <a:rPr lang="en-US" sz="2200" dirty="0">
                <a:solidFill>
                  <a:srgbClr val="000000"/>
                </a:solidFill>
                <a:latin typeface="Arial Nova" panose="020B0504020202020204" pitchFamily="34" charset="0"/>
              </a:rPr>
              <a:t>O</a:t>
            </a:r>
            <a:r>
              <a:rPr lang="en-US" sz="2200" baseline="-25000" dirty="0">
                <a:solidFill>
                  <a:srgbClr val="000000"/>
                </a:solidFill>
                <a:latin typeface="Arial Nova" panose="020B0504020202020204" pitchFamily="34" charset="0"/>
              </a:rPr>
              <a:t>2</a:t>
            </a:r>
            <a:r>
              <a:rPr lang="en-US" sz="2200" dirty="0">
                <a:solidFill>
                  <a:srgbClr val="000000"/>
                </a:solidFill>
                <a:latin typeface="Arial Nova" panose="020B0504020202020204" pitchFamily="34" charset="0"/>
              </a:rPr>
              <a:t>: Mean difference between CEMS and reference values at all 3 test points must be ≤ 0.5% O</a:t>
            </a:r>
            <a:r>
              <a:rPr lang="en-US" sz="2200" baseline="-25000" dirty="0">
                <a:solidFill>
                  <a:srgbClr val="000000"/>
                </a:solidFill>
                <a:latin typeface="Arial Nova" panose="020B0504020202020204" pitchFamily="34" charset="0"/>
              </a:rPr>
              <a:t>2</a:t>
            </a:r>
          </a:p>
          <a:p>
            <a:pPr marL="285750" lvl="0" indent="-285750">
              <a:buFont typeface="Arial" panose="020B0604020202020204" pitchFamily="34" charset="0"/>
              <a:buChar char="•"/>
            </a:pPr>
            <a:r>
              <a:rPr lang="en-US" sz="2200" dirty="0">
                <a:solidFill>
                  <a:srgbClr val="000000"/>
                </a:solidFill>
                <a:latin typeface="Arial Nova" panose="020B0504020202020204" pitchFamily="34" charset="0"/>
              </a:rPr>
              <a:t>CO: Mean difference between CEMS and reference values at all 3 test points ≤ 5.0% of span</a:t>
            </a:r>
          </a:p>
          <a:p>
            <a:pPr marL="285750" lvl="0" indent="-285750">
              <a:buFont typeface="Arial" panose="020B0604020202020204" pitchFamily="34" charset="0"/>
              <a:buChar char="•"/>
            </a:pPr>
            <a:endParaRPr lang="en-US" dirty="0">
              <a:solidFill>
                <a:srgbClr val="000000"/>
              </a:solidFill>
              <a:latin typeface="Arial Nova" panose="020B0504020202020204" pitchFamily="34" charset="0"/>
            </a:endParaRPr>
          </a:p>
        </p:txBody>
      </p:sp>
      <p:grpSp>
        <p:nvGrpSpPr>
          <p:cNvPr id="9" name="Group 8">
            <a:extLst>
              <a:ext uri="{FF2B5EF4-FFF2-40B4-BE49-F238E27FC236}">
                <a16:creationId xmlns:a16="http://schemas.microsoft.com/office/drawing/2014/main" id="{2388A863-CE13-4015-8C36-7280EDD92082}"/>
              </a:ext>
              <a:ext uri="{C183D7F6-B498-43B3-948B-1728B52AA6E4}">
                <adec:decorative xmlns:adec="http://schemas.microsoft.com/office/drawing/2017/decorative" val="1"/>
              </a:ext>
            </a:extLst>
          </p:cNvPr>
          <p:cNvGrpSpPr/>
          <p:nvPr/>
        </p:nvGrpSpPr>
        <p:grpSpPr>
          <a:xfrm>
            <a:off x="6333366" y="4348707"/>
            <a:ext cx="4500393" cy="1444562"/>
            <a:chOff x="5957742" y="3361854"/>
            <a:chExt cx="4500393" cy="1444562"/>
          </a:xfrm>
        </p:grpSpPr>
        <p:sp>
          <p:nvSpPr>
            <p:cNvPr id="10" name="Rectangle 9">
              <a:extLst>
                <a:ext uri="{FF2B5EF4-FFF2-40B4-BE49-F238E27FC236}">
                  <a16:creationId xmlns:a16="http://schemas.microsoft.com/office/drawing/2014/main" id="{F2E2031C-0843-4033-B354-04AC881A296C}"/>
                </a:ext>
              </a:extLst>
            </p:cNvPr>
            <p:cNvSpPr/>
            <p:nvPr/>
          </p:nvSpPr>
          <p:spPr>
            <a:xfrm>
              <a:off x="5957742" y="3361854"/>
              <a:ext cx="4500393" cy="1444562"/>
            </a:xfrm>
            <a:prstGeom prst="rect">
              <a:avLst/>
            </a:prstGeom>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1" name="TextBox 10">
              <a:extLst>
                <a:ext uri="{FF2B5EF4-FFF2-40B4-BE49-F238E27FC236}">
                  <a16:creationId xmlns:a16="http://schemas.microsoft.com/office/drawing/2014/main" id="{9E287E3B-294A-4B0B-A354-94A11CBAF548}"/>
                </a:ext>
              </a:extLst>
            </p:cNvPr>
            <p:cNvSpPr txBox="1"/>
            <p:nvPr/>
          </p:nvSpPr>
          <p:spPr>
            <a:xfrm>
              <a:off x="5957742" y="3361854"/>
              <a:ext cx="3169291" cy="1444562"/>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37160" tIns="0" rIns="45720" bIns="0" numCol="1" spcCol="1270" anchor="ctr" anchorCtr="0">
              <a:noAutofit/>
            </a:bodyPr>
            <a:lstStyle/>
            <a:p>
              <a:pPr marL="0" lvl="0" indent="0" algn="l" defTabSz="1600200">
                <a:lnSpc>
                  <a:spcPct val="90000"/>
                </a:lnSpc>
                <a:spcBef>
                  <a:spcPct val="0"/>
                </a:spcBef>
                <a:spcAft>
                  <a:spcPct val="35000"/>
                </a:spcAft>
                <a:buNone/>
              </a:pPr>
              <a:r>
                <a:rPr lang="en-US" sz="3600">
                  <a:latin typeface="Arial Nova" panose="020B0504020202020204" pitchFamily="34" charset="0"/>
                </a:rPr>
                <a:t>Calibration Error</a:t>
              </a:r>
              <a:endParaRPr lang="en-US" sz="3600" kern="1200">
                <a:latin typeface="Arial Nova" panose="020B0504020202020204" pitchFamily="34" charset="0"/>
              </a:endParaRPr>
            </a:p>
          </p:txBody>
        </p:sp>
      </p:grpSp>
      <p:sp>
        <p:nvSpPr>
          <p:cNvPr id="3" name="Oval 2">
            <a:extLst>
              <a:ext uri="{FF2B5EF4-FFF2-40B4-BE49-F238E27FC236}">
                <a16:creationId xmlns:a16="http://schemas.microsoft.com/office/drawing/2014/main" id="{E3CFF872-F859-454D-AE1F-38D05E841A6A}"/>
              </a:ext>
              <a:ext uri="{C183D7F6-B498-43B3-948B-1728B52AA6E4}">
                <adec:decorative xmlns:adec="http://schemas.microsoft.com/office/drawing/2017/decorative" val="1"/>
              </a:ext>
            </a:extLst>
          </p:cNvPr>
          <p:cNvSpPr/>
          <p:nvPr/>
        </p:nvSpPr>
        <p:spPr>
          <a:xfrm>
            <a:off x="4124791" y="4636415"/>
            <a:ext cx="875071" cy="805329"/>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Oval 17" descr="Caution symbol">
            <a:extLst>
              <a:ext uri="{FF2B5EF4-FFF2-40B4-BE49-F238E27FC236}">
                <a16:creationId xmlns:a16="http://schemas.microsoft.com/office/drawing/2014/main" id="{B413387E-F703-4C84-B7E4-FCF5A3AFD459}"/>
              </a:ext>
            </a:extLst>
          </p:cNvPr>
          <p:cNvSpPr/>
          <p:nvPr/>
        </p:nvSpPr>
        <p:spPr>
          <a:xfrm>
            <a:off x="9453496" y="4582400"/>
            <a:ext cx="913358" cy="913358"/>
          </a:xfrm>
          <a:prstGeom prst="ellipse">
            <a:avLst/>
          </a:prstGeom>
          <a:blipFill>
            <a:blip r:embed="rId6" cstate="print">
              <a:extLst>
                <a:ext uri="{BEBA8EAE-BF5A-486C-A8C5-ECC9F3942E4B}">
                  <a14:imgProps xmlns:a14="http://schemas.microsoft.com/office/drawing/2010/main">
                    <a14:imgLayer r:embed="rId7">
                      <a14:imgEffect>
                        <a14:backgroundRemoval t="12963" b="87037" l="10000" r="90000">
                          <a14:foregroundMark x1="34615" y1="41071" x2="34615" y2="41071"/>
                          <a14:foregroundMark x1="32308" y1="40357" x2="32308" y2="40357"/>
                          <a14:foregroundMark x1="49231" y1="42143" x2="49231" y2="42143"/>
                          <a14:foregroundMark x1="50385" y1="41429" x2="50385" y2="41429"/>
                          <a14:foregroundMark x1="60000" y1="29286" x2="60000" y2="29286"/>
                          <a14:foregroundMark x1="64231" y1="37500" x2="64231" y2="37500"/>
                          <a14:foregroundMark x1="80385" y1="73929" x2="80385" y2="73929"/>
                          <a14:foregroundMark x1="80769" y1="75714" x2="80769" y2="75714"/>
                          <a14:foregroundMark x1="80385" y1="75357" x2="80385" y2="75357"/>
                          <a14:foregroundMark x1="47308" y1="75357" x2="47308" y2="72857"/>
                          <a14:foregroundMark x1="24615" y1="76429" x2="24615" y2="76429"/>
                          <a14:foregroundMark x1="16923" y1="69286" x2="16923" y2="69286"/>
                          <a14:foregroundMark x1="18846" y1="60714" x2="18846" y2="60714"/>
                          <a14:foregroundMark x1="25769" y1="52500" x2="25769" y2="52500"/>
                          <a14:foregroundMark x1="31923" y1="42857" x2="31923" y2="42857"/>
                          <a14:foregroundMark x1="38077" y1="35000" x2="38077" y2="35000"/>
                          <a14:foregroundMark x1="51923" y1="65357" x2="51923" y2="65357"/>
                        </a14:backgroundRemoval>
                      </a14:imgEffect>
                    </a14:imgLayer>
                  </a14:imgProps>
                </a:ext>
                <a:ext uri="{28A0092B-C50C-407E-A947-70E740481C1C}">
                  <a14:useLocalDpi xmlns:a14="http://schemas.microsoft.com/office/drawing/2010/main" val="0"/>
                </a:ext>
              </a:extLst>
            </a:blip>
            <a:srcRect/>
            <a:stretch>
              <a:fillRect t="-4000" b="-4000"/>
            </a:stretch>
          </a:blipFill>
          <a:ln>
            <a:noFill/>
          </a:ln>
        </p:spPr>
        <p:style>
          <a:lnRef idx="2">
            <a:scrgbClr r="0" g="0" b="0"/>
          </a:lnRef>
          <a:fillRef idx="1">
            <a:scrgbClr r="0" g="0" b="0"/>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a:lstStyle/>
          <a:p>
            <a:endParaRPr lang="en-US"/>
          </a:p>
        </p:txBody>
      </p:sp>
      <p:sp>
        <p:nvSpPr>
          <p:cNvPr id="21" name="Oval 20">
            <a:extLst>
              <a:ext uri="{FF2B5EF4-FFF2-40B4-BE49-F238E27FC236}">
                <a16:creationId xmlns:a16="http://schemas.microsoft.com/office/drawing/2014/main" id="{11592BEF-DB57-406D-9E95-E8508ECC460E}"/>
              </a:ext>
              <a:ext uri="{C183D7F6-B498-43B3-948B-1728B52AA6E4}">
                <adec:decorative xmlns:adec="http://schemas.microsoft.com/office/drawing/2017/decorative" val="1"/>
              </a:ext>
            </a:extLst>
          </p:cNvPr>
          <p:cNvSpPr/>
          <p:nvPr/>
        </p:nvSpPr>
        <p:spPr>
          <a:xfrm>
            <a:off x="9453496" y="4637970"/>
            <a:ext cx="875071" cy="805329"/>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Rounded Corners 22">
            <a:extLst>
              <a:ext uri="{FF2B5EF4-FFF2-40B4-BE49-F238E27FC236}">
                <a16:creationId xmlns:a16="http://schemas.microsoft.com/office/drawing/2014/main" id="{58A59DC0-FF23-4AED-8508-2A51D97832F1}"/>
              </a:ext>
            </a:extLst>
          </p:cNvPr>
          <p:cNvSpPr/>
          <p:nvPr/>
        </p:nvSpPr>
        <p:spPr>
          <a:xfrm>
            <a:off x="1004280" y="5848840"/>
            <a:ext cx="9998017" cy="557046"/>
          </a:xfrm>
          <a:prstGeom prst="roundRect">
            <a:avLst/>
          </a:prstGeom>
          <a:ln>
            <a:noFill/>
          </a:ln>
        </p:spPr>
        <p:style>
          <a:lnRef idx="1">
            <a:schemeClr val="accent1"/>
          </a:lnRef>
          <a:fillRef idx="2">
            <a:schemeClr val="accent1"/>
          </a:fillRef>
          <a:effectRef idx="1">
            <a:schemeClr val="accent1"/>
          </a:effectRef>
          <a:fontRef idx="minor">
            <a:schemeClr val="dk1"/>
          </a:fontRef>
        </p:style>
        <p:txBody>
          <a:bodyPr rtlCol="0" anchor="ctr"/>
          <a:lstStyle/>
          <a:p>
            <a:endParaRPr lang="en-US" b="1" dirty="0">
              <a:solidFill>
                <a:srgbClr val="000000"/>
              </a:solidFill>
              <a:latin typeface="Arial Nova" panose="020B0504020202020204" pitchFamily="34" charset="0"/>
            </a:endParaRPr>
          </a:p>
          <a:p>
            <a:r>
              <a:rPr lang="en-US" b="1" dirty="0">
                <a:solidFill>
                  <a:srgbClr val="000000"/>
                </a:solidFill>
                <a:latin typeface="Arial Nova" panose="020B0504020202020204" pitchFamily="34" charset="0"/>
              </a:rPr>
              <a:t>NOTE: </a:t>
            </a:r>
            <a:r>
              <a:rPr lang="en-US" dirty="0">
                <a:solidFill>
                  <a:srgbClr val="000000"/>
                </a:solidFill>
                <a:latin typeface="Arial Nova" panose="020B0504020202020204" pitchFamily="34" charset="0"/>
              </a:rPr>
              <a:t>CE and response time tests should be conducted during the CD test period. Response time must not exceed 240 seconds.</a:t>
            </a:r>
          </a:p>
          <a:p>
            <a:endParaRPr lang="en-US" sz="2200" dirty="0">
              <a:solidFill>
                <a:srgbClr val="000000"/>
              </a:solidFill>
              <a:latin typeface="Arial Nova" panose="020B0504020202020204" pitchFamily="34" charset="0"/>
            </a:endParaRPr>
          </a:p>
        </p:txBody>
      </p:sp>
      <p:sp>
        <p:nvSpPr>
          <p:cNvPr id="5" name="Slide Number Placeholder 4">
            <a:extLst>
              <a:ext uri="{FF2B5EF4-FFF2-40B4-BE49-F238E27FC236}">
                <a16:creationId xmlns:a16="http://schemas.microsoft.com/office/drawing/2014/main" id="{6F425682-814E-47C3-AF95-DFFF7B65284C}"/>
              </a:ext>
            </a:extLst>
          </p:cNvPr>
          <p:cNvSpPr>
            <a:spLocks noGrp="1"/>
          </p:cNvSpPr>
          <p:nvPr>
            <p:ph type="sldNum" sz="quarter" idx="4"/>
          </p:nvPr>
        </p:nvSpPr>
        <p:spPr/>
        <p:txBody>
          <a:bodyPr/>
          <a:lstStyle/>
          <a:p>
            <a:fld id="{9F6A1695-EE1A-47E5-B690-CB114231B8B2}" type="slidenum">
              <a:rPr lang="en-US" smtClean="0"/>
              <a:t>83</a:t>
            </a:fld>
            <a:endParaRPr lang="en-US"/>
          </a:p>
        </p:txBody>
      </p:sp>
    </p:spTree>
    <p:custDataLst>
      <p:tags r:id="rId1"/>
    </p:custDataLst>
    <p:extLst>
      <p:ext uri="{BB962C8B-B14F-4D97-AF65-F5344CB8AC3E}">
        <p14:creationId xmlns:p14="http://schemas.microsoft.com/office/powerpoint/2010/main" val="18253766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F855A0-A5CF-495D-BBC8-60605A0C02EE}"/>
              </a:ext>
            </a:extLst>
          </p:cNvPr>
          <p:cNvSpPr>
            <a:spLocks noGrp="1"/>
          </p:cNvSpPr>
          <p:nvPr>
            <p:ph type="title"/>
          </p:nvPr>
        </p:nvSpPr>
        <p:spPr>
          <a:xfrm>
            <a:off x="269107" y="216131"/>
            <a:ext cx="11656194" cy="813599"/>
          </a:xfrm>
        </p:spPr>
        <p:txBody>
          <a:bodyPr/>
          <a:lstStyle/>
          <a:p>
            <a:r>
              <a:rPr lang="en-US" sz="2800"/>
              <a:t>Performance and Equipment Specifications: Relative Accuracy: CO and O</a:t>
            </a:r>
            <a:r>
              <a:rPr lang="en-US" sz="2800" baseline="-25000"/>
              <a:t>2</a:t>
            </a:r>
            <a:r>
              <a:rPr lang="en-US" sz="2800"/>
              <a:t> </a:t>
            </a:r>
          </a:p>
        </p:txBody>
      </p:sp>
      <p:sp>
        <p:nvSpPr>
          <p:cNvPr id="22" name="Rectangle: Rounded Corners 21">
            <a:extLst>
              <a:ext uri="{FF2B5EF4-FFF2-40B4-BE49-F238E27FC236}">
                <a16:creationId xmlns:a16="http://schemas.microsoft.com/office/drawing/2014/main" id="{292CE470-01B9-43E7-8310-A6FF6B9D5C91}"/>
              </a:ext>
            </a:extLst>
          </p:cNvPr>
          <p:cNvSpPr/>
          <p:nvPr/>
        </p:nvSpPr>
        <p:spPr>
          <a:xfrm>
            <a:off x="3768842" y="1524179"/>
            <a:ext cx="4500393" cy="3923071"/>
          </a:xfrm>
          <a:prstGeom prst="roundRect">
            <a:avLst/>
          </a:prstGeom>
        </p:spPr>
        <p:style>
          <a:lnRef idx="2">
            <a:schemeClr val="accent1"/>
          </a:lnRef>
          <a:fillRef idx="1">
            <a:schemeClr val="lt1"/>
          </a:fillRef>
          <a:effectRef idx="0">
            <a:schemeClr val="accent1"/>
          </a:effectRef>
          <a:fontRef idx="minor">
            <a:schemeClr val="dk1"/>
          </a:fontRef>
        </p:style>
        <p:txBody>
          <a:bodyPr rtlCol="0" anchor="t" anchorCtr="0"/>
          <a:lstStyle/>
          <a:p>
            <a:pPr marL="285750" lvl="0" indent="-285750">
              <a:buFont typeface="Arial" panose="020B0604020202020204" pitchFamily="34" charset="0"/>
              <a:buChar char="•"/>
            </a:pPr>
            <a:r>
              <a:rPr lang="en-US" sz="2200">
                <a:latin typeface="Arial Nova" panose="020B0504020202020204" pitchFamily="34" charset="0"/>
              </a:rPr>
              <a:t>For O</a:t>
            </a:r>
            <a:r>
              <a:rPr lang="en-US" sz="2200" baseline="-25000">
                <a:latin typeface="Arial Nova" panose="020B0504020202020204" pitchFamily="34" charset="0"/>
              </a:rPr>
              <a:t>2</a:t>
            </a:r>
            <a:r>
              <a:rPr lang="en-US" sz="2200">
                <a:latin typeface="Arial Nova" panose="020B0504020202020204" pitchFamily="34" charset="0"/>
              </a:rPr>
              <a:t>, same as PS-3 and for CO, same as PS-4A</a:t>
            </a:r>
            <a:endParaRPr lang="en-US" sz="2200">
              <a:solidFill>
                <a:srgbClr val="000000"/>
              </a:solidFill>
              <a:latin typeface="Arial Nova" panose="020B0504020202020204" pitchFamily="34" charset="0"/>
            </a:endParaRPr>
          </a:p>
        </p:txBody>
      </p:sp>
      <p:grpSp>
        <p:nvGrpSpPr>
          <p:cNvPr id="26" name="Group 25">
            <a:extLst>
              <a:ext uri="{FF2B5EF4-FFF2-40B4-BE49-F238E27FC236}">
                <a16:creationId xmlns:a16="http://schemas.microsoft.com/office/drawing/2014/main" id="{4002DDCD-2DDD-49F9-B708-578360784D72}"/>
              </a:ext>
              <a:ext uri="{C183D7F6-B498-43B3-948B-1728B52AA6E4}">
                <adec:decorative xmlns:adec="http://schemas.microsoft.com/office/drawing/2017/decorative" val="1"/>
              </a:ext>
            </a:extLst>
          </p:cNvPr>
          <p:cNvGrpSpPr/>
          <p:nvPr/>
        </p:nvGrpSpPr>
        <p:grpSpPr>
          <a:xfrm>
            <a:off x="3768842" y="4466874"/>
            <a:ext cx="4500393" cy="1444562"/>
            <a:chOff x="5957742" y="3361854"/>
            <a:chExt cx="4500393" cy="1444562"/>
          </a:xfrm>
        </p:grpSpPr>
        <p:sp>
          <p:nvSpPr>
            <p:cNvPr id="24" name="Rectangle 23">
              <a:extLst>
                <a:ext uri="{FF2B5EF4-FFF2-40B4-BE49-F238E27FC236}">
                  <a16:creationId xmlns:a16="http://schemas.microsoft.com/office/drawing/2014/main" id="{78D9C80F-032A-4BCA-9EF2-C9252E6510A7}"/>
                </a:ext>
              </a:extLst>
            </p:cNvPr>
            <p:cNvSpPr/>
            <p:nvPr/>
          </p:nvSpPr>
          <p:spPr>
            <a:xfrm>
              <a:off x="5957742" y="3361854"/>
              <a:ext cx="4500393" cy="1444562"/>
            </a:xfrm>
            <a:prstGeom prst="rect">
              <a:avLst/>
            </a:prstGeom>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5" name="TextBox 24">
              <a:extLst>
                <a:ext uri="{FF2B5EF4-FFF2-40B4-BE49-F238E27FC236}">
                  <a16:creationId xmlns:a16="http://schemas.microsoft.com/office/drawing/2014/main" id="{B51F46F5-B9ED-4847-9D64-32686211ADE7}"/>
                </a:ext>
              </a:extLst>
            </p:cNvPr>
            <p:cNvSpPr txBox="1"/>
            <p:nvPr/>
          </p:nvSpPr>
          <p:spPr>
            <a:xfrm>
              <a:off x="5957742" y="3361854"/>
              <a:ext cx="3169291" cy="1444562"/>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37160" tIns="0" rIns="45720" bIns="0" numCol="1" spcCol="1270" anchor="ctr" anchorCtr="0">
              <a:noAutofit/>
            </a:bodyPr>
            <a:lstStyle/>
            <a:p>
              <a:pPr defTabSz="1600200">
                <a:lnSpc>
                  <a:spcPct val="90000"/>
                </a:lnSpc>
                <a:spcBef>
                  <a:spcPct val="0"/>
                </a:spcBef>
                <a:spcAft>
                  <a:spcPct val="35000"/>
                </a:spcAft>
              </a:pPr>
              <a:endParaRPr lang="en-US" sz="2800">
                <a:latin typeface="Arial Nova" panose="020B0504020202020204" pitchFamily="34" charset="0"/>
              </a:endParaRPr>
            </a:p>
            <a:p>
              <a:pPr defTabSz="1600200">
                <a:lnSpc>
                  <a:spcPct val="90000"/>
                </a:lnSpc>
                <a:spcBef>
                  <a:spcPct val="0"/>
                </a:spcBef>
                <a:spcAft>
                  <a:spcPct val="35000"/>
                </a:spcAft>
              </a:pPr>
              <a:r>
                <a:rPr lang="en-US" sz="2800">
                  <a:latin typeface="Arial Nova" panose="020B0504020202020204" pitchFamily="34" charset="0"/>
                </a:rPr>
                <a:t>Relative Accuracy: CO and O</a:t>
              </a:r>
              <a:r>
                <a:rPr lang="en-US" sz="2800" baseline="-25000">
                  <a:latin typeface="Arial Nova" panose="020B0504020202020204" pitchFamily="34" charset="0"/>
                </a:rPr>
                <a:t>2</a:t>
              </a:r>
            </a:p>
            <a:p>
              <a:pPr marL="0" lvl="0" indent="0" algn="l" defTabSz="1600200">
                <a:lnSpc>
                  <a:spcPct val="90000"/>
                </a:lnSpc>
                <a:spcBef>
                  <a:spcPct val="0"/>
                </a:spcBef>
                <a:spcAft>
                  <a:spcPct val="35000"/>
                </a:spcAft>
                <a:buNone/>
              </a:pPr>
              <a:endParaRPr lang="en-US" sz="3600" kern="1200">
                <a:latin typeface="Arial Nova" panose="020B0504020202020204" pitchFamily="34" charset="0"/>
              </a:endParaRPr>
            </a:p>
          </p:txBody>
        </p:sp>
      </p:grpSp>
      <p:sp>
        <p:nvSpPr>
          <p:cNvPr id="28" name="Oval 27" descr="Smoke stacks">
            <a:extLst>
              <a:ext uri="{FF2B5EF4-FFF2-40B4-BE49-F238E27FC236}">
                <a16:creationId xmlns:a16="http://schemas.microsoft.com/office/drawing/2014/main" id="{25E54142-CB2D-4313-83CD-34DB2B3FD78D}"/>
              </a:ext>
            </a:extLst>
          </p:cNvPr>
          <p:cNvSpPr/>
          <p:nvPr/>
        </p:nvSpPr>
        <p:spPr>
          <a:xfrm>
            <a:off x="7004824" y="4673006"/>
            <a:ext cx="1011443" cy="1011443"/>
          </a:xfrm>
          <a:prstGeom prst="ellipse">
            <a:avLst/>
          </a:prstGeom>
          <a:blipFill>
            <a:blip r:embed="rId4" cstate="print">
              <a:extLst>
                <a:ext uri="{28A0092B-C50C-407E-A947-70E740481C1C}">
                  <a14:useLocalDpi xmlns:a14="http://schemas.microsoft.com/office/drawing/2010/main" val="0"/>
                </a:ext>
              </a:extLst>
            </a:blip>
            <a:srcRect/>
            <a:stretch>
              <a:fillRect l="-17000" r="-17000"/>
            </a:stretch>
          </a:blipFill>
        </p:spPr>
        <p:style>
          <a:lnRef idx="2">
            <a:schemeClr val="accent1">
              <a:alpha val="90000"/>
              <a:tint val="40000"/>
              <a:hueOff val="0"/>
              <a:satOff val="0"/>
              <a:lumOff val="0"/>
              <a:alphaOff val="0"/>
            </a:schemeClr>
          </a:lnRef>
          <a:fillRef idx="1">
            <a:scrgbClr r="0" g="0" b="0"/>
          </a:fillRef>
          <a:effectRef idx="0">
            <a:schemeClr val="accent1">
              <a:alpha val="90000"/>
              <a:tint val="40000"/>
              <a:hueOff val="0"/>
              <a:satOff val="0"/>
              <a:lumOff val="0"/>
              <a:alphaOff val="0"/>
            </a:schemeClr>
          </a:effectRef>
          <a:fontRef idx="minor">
            <a:schemeClr val="dk1">
              <a:hueOff val="0"/>
              <a:satOff val="0"/>
              <a:lumOff val="0"/>
              <a:alphaOff val="0"/>
            </a:schemeClr>
          </a:fontRef>
        </p:style>
      </p:sp>
      <p:sp>
        <p:nvSpPr>
          <p:cNvPr id="5" name="Slide Number Placeholder 4">
            <a:extLst>
              <a:ext uri="{FF2B5EF4-FFF2-40B4-BE49-F238E27FC236}">
                <a16:creationId xmlns:a16="http://schemas.microsoft.com/office/drawing/2014/main" id="{1BF33B56-A8A0-4F6C-8E3E-CC97F5A8B36F}"/>
              </a:ext>
            </a:extLst>
          </p:cNvPr>
          <p:cNvSpPr>
            <a:spLocks noGrp="1"/>
          </p:cNvSpPr>
          <p:nvPr>
            <p:ph type="sldNum" sz="quarter" idx="4"/>
          </p:nvPr>
        </p:nvSpPr>
        <p:spPr/>
        <p:txBody>
          <a:bodyPr/>
          <a:lstStyle/>
          <a:p>
            <a:fld id="{9F6A1695-EE1A-47E5-B690-CB114231B8B2}" type="slidenum">
              <a:rPr lang="en-US" smtClean="0"/>
              <a:t>84</a:t>
            </a:fld>
            <a:endParaRPr lang="en-US"/>
          </a:p>
        </p:txBody>
      </p:sp>
    </p:spTree>
    <p:custDataLst>
      <p:tags r:id="rId1"/>
    </p:custDataLst>
    <p:extLst>
      <p:ext uri="{BB962C8B-B14F-4D97-AF65-F5344CB8AC3E}">
        <p14:creationId xmlns:p14="http://schemas.microsoft.com/office/powerpoint/2010/main" val="5288876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74AA52-04CB-48C8-AE8C-019C77AB746B}"/>
              </a:ext>
            </a:extLst>
          </p:cNvPr>
          <p:cNvSpPr>
            <a:spLocks noGrp="1"/>
          </p:cNvSpPr>
          <p:nvPr>
            <p:ph type="title"/>
          </p:nvPr>
        </p:nvSpPr>
        <p:spPr>
          <a:xfrm>
            <a:off x="269107" y="276088"/>
            <a:ext cx="11656194" cy="753642"/>
          </a:xfrm>
        </p:spPr>
        <p:txBody>
          <a:bodyPr anchor="t">
            <a:normAutofit/>
          </a:bodyPr>
          <a:lstStyle/>
          <a:p>
            <a:pPr>
              <a:lnSpc>
                <a:spcPct val="90000"/>
              </a:lnSpc>
            </a:pPr>
            <a:r>
              <a:rPr lang="en-US"/>
              <a:t>Alternative Relative Accuracy Procedures</a:t>
            </a:r>
          </a:p>
        </p:txBody>
      </p:sp>
      <p:sp>
        <p:nvSpPr>
          <p:cNvPr id="4" name="Content Placeholder 3">
            <a:extLst>
              <a:ext uri="{FF2B5EF4-FFF2-40B4-BE49-F238E27FC236}">
                <a16:creationId xmlns:a16="http://schemas.microsoft.com/office/drawing/2014/main" id="{26BCBC77-0234-4383-AD52-23AD9FFF2059}"/>
              </a:ext>
            </a:extLst>
          </p:cNvPr>
          <p:cNvSpPr>
            <a:spLocks noGrp="1"/>
          </p:cNvSpPr>
          <p:nvPr>
            <p:ph sz="half" idx="2"/>
          </p:nvPr>
        </p:nvSpPr>
        <p:spPr>
          <a:xfrm>
            <a:off x="269107" y="1556281"/>
            <a:ext cx="5524500" cy="4620682"/>
          </a:xfrm>
        </p:spPr>
        <p:txBody>
          <a:bodyPr>
            <a:normAutofit/>
          </a:bodyPr>
          <a:lstStyle/>
          <a:p>
            <a:pPr marL="342900" indent="-342900">
              <a:spcBef>
                <a:spcPts val="0"/>
              </a:spcBef>
              <a:buFont typeface="Arial" panose="020B0604020202020204" pitchFamily="34" charset="0"/>
              <a:buChar char="•"/>
            </a:pPr>
            <a:r>
              <a:rPr lang="en-US"/>
              <a:t>Conduct complete CEMS status check per manufacturer’s written instructions</a:t>
            </a:r>
          </a:p>
          <a:p>
            <a:pPr lvl="1">
              <a:spcBef>
                <a:spcPts val="0"/>
              </a:spcBef>
            </a:pPr>
            <a:endParaRPr lang="en-US"/>
          </a:p>
          <a:p>
            <a:pPr marL="342900" indent="-342900">
              <a:spcBef>
                <a:spcPts val="0"/>
              </a:spcBef>
              <a:buFont typeface="Arial" panose="020B0604020202020204" pitchFamily="34" charset="0"/>
              <a:buChar char="•"/>
            </a:pPr>
            <a:r>
              <a:rPr lang="en-US"/>
              <a:t>Instrument must pass CE and CD specifications and have administrator approval</a:t>
            </a:r>
          </a:p>
          <a:p>
            <a:endParaRPr lang="en-US"/>
          </a:p>
        </p:txBody>
      </p:sp>
      <p:pic>
        <p:nvPicPr>
          <p:cNvPr id="7" name="Picture 6" descr="A man in hardhat holding a clipboard">
            <a:extLst>
              <a:ext uri="{FF2B5EF4-FFF2-40B4-BE49-F238E27FC236}">
                <a16:creationId xmlns:a16="http://schemas.microsoft.com/office/drawing/2014/main" id="{EA5F235F-E528-4B89-B4CC-4EF70050FF95}"/>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18565" r="1629"/>
          <a:stretch/>
        </p:blipFill>
        <p:spPr>
          <a:xfrm>
            <a:off x="6179320" y="1556281"/>
            <a:ext cx="5524500" cy="4620682"/>
          </a:xfrm>
          <a:prstGeom prst="rect">
            <a:avLst/>
          </a:prstGeom>
          <a:noFill/>
        </p:spPr>
      </p:pic>
      <p:sp>
        <p:nvSpPr>
          <p:cNvPr id="5" name="Slide Number Placeholder 4">
            <a:extLst>
              <a:ext uri="{FF2B5EF4-FFF2-40B4-BE49-F238E27FC236}">
                <a16:creationId xmlns:a16="http://schemas.microsoft.com/office/drawing/2014/main" id="{DC78D1C8-1E88-492D-AB82-CA7AF38C936B}"/>
              </a:ext>
            </a:extLst>
          </p:cNvPr>
          <p:cNvSpPr>
            <a:spLocks noGrp="1"/>
          </p:cNvSpPr>
          <p:nvPr>
            <p:ph type="sldNum" sz="quarter" idx="4"/>
          </p:nvPr>
        </p:nvSpPr>
        <p:spPr>
          <a:xfrm>
            <a:off x="9179694" y="6405885"/>
            <a:ext cx="2743200" cy="365125"/>
          </a:xfrm>
        </p:spPr>
        <p:txBody>
          <a:bodyPr anchor="ctr">
            <a:normAutofit/>
          </a:bodyPr>
          <a:lstStyle/>
          <a:p>
            <a:pPr>
              <a:spcAft>
                <a:spcPts val="600"/>
              </a:spcAft>
            </a:pPr>
            <a:fld id="{9F6A1695-EE1A-47E5-B690-CB114231B8B2}" type="slidenum">
              <a:rPr lang="en-US" smtClean="0"/>
              <a:pPr>
                <a:spcAft>
                  <a:spcPts val="600"/>
                </a:spcAft>
              </a:pPr>
              <a:t>85</a:t>
            </a:fld>
            <a:endParaRPr lang="en-US"/>
          </a:p>
        </p:txBody>
      </p:sp>
    </p:spTree>
    <p:custDataLst>
      <p:tags r:id="rId1"/>
    </p:custDataLst>
    <p:extLst>
      <p:ext uri="{BB962C8B-B14F-4D97-AF65-F5344CB8AC3E}">
        <p14:creationId xmlns:p14="http://schemas.microsoft.com/office/powerpoint/2010/main" val="4630140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337094-430B-4986-A1B0-CD7CD341FCBA}"/>
              </a:ext>
            </a:extLst>
          </p:cNvPr>
          <p:cNvSpPr>
            <a:spLocks noGrp="1"/>
          </p:cNvSpPr>
          <p:nvPr>
            <p:ph type="title"/>
          </p:nvPr>
        </p:nvSpPr>
        <p:spPr>
          <a:xfrm>
            <a:off x="269107" y="276088"/>
            <a:ext cx="11656194" cy="753642"/>
          </a:xfrm>
        </p:spPr>
        <p:txBody>
          <a:bodyPr anchor="t">
            <a:normAutofit/>
          </a:bodyPr>
          <a:lstStyle/>
          <a:p>
            <a:pPr>
              <a:lnSpc>
                <a:spcPct val="90000"/>
              </a:lnSpc>
            </a:pPr>
            <a:r>
              <a:rPr lang="en-US" sz="2900"/>
              <a:t>Quality Assurance Procedure 1 and Commonly Used Technology</a:t>
            </a:r>
          </a:p>
        </p:txBody>
      </p:sp>
      <p:sp>
        <p:nvSpPr>
          <p:cNvPr id="4" name="Content Placeholder 3">
            <a:extLst>
              <a:ext uri="{FF2B5EF4-FFF2-40B4-BE49-F238E27FC236}">
                <a16:creationId xmlns:a16="http://schemas.microsoft.com/office/drawing/2014/main" id="{6F51D8BC-FEFD-4B46-AEFD-4C830D4AC265}"/>
              </a:ext>
            </a:extLst>
          </p:cNvPr>
          <p:cNvSpPr>
            <a:spLocks noGrp="1"/>
          </p:cNvSpPr>
          <p:nvPr>
            <p:ph sz="half" idx="2"/>
          </p:nvPr>
        </p:nvSpPr>
        <p:spPr>
          <a:xfrm>
            <a:off x="269107" y="1556281"/>
            <a:ext cx="5524500" cy="4620682"/>
          </a:xfrm>
        </p:spPr>
        <p:txBody>
          <a:bodyPr>
            <a:normAutofit/>
          </a:bodyPr>
          <a:lstStyle/>
          <a:p>
            <a:pPr marL="342900" indent="-342900">
              <a:buFont typeface="Arial" panose="020B0604020202020204" pitchFamily="34" charset="0"/>
              <a:buChar char="•"/>
            </a:pPr>
            <a:r>
              <a:rPr lang="en-US"/>
              <a:t>PS-2, 3, and 4, 4A, and 4B use QA procedure 1.  For more information, review slides under PS-2.</a:t>
            </a:r>
          </a:p>
          <a:p>
            <a:pPr marL="342900" indent="-342900">
              <a:buFont typeface="Arial" panose="020B0604020202020204" pitchFamily="34" charset="0"/>
              <a:buChar char="•"/>
            </a:pPr>
            <a:r>
              <a:rPr lang="en-US"/>
              <a:t>Commonly used technology is a GFC, same as PS-4</a:t>
            </a:r>
          </a:p>
          <a:p>
            <a:endParaRPr lang="en-US"/>
          </a:p>
        </p:txBody>
      </p:sp>
      <p:pic>
        <p:nvPicPr>
          <p:cNvPr id="3" name="Picture 2" descr="A code of federal regulation or CFR binder">
            <a:extLst>
              <a:ext uri="{FF2B5EF4-FFF2-40B4-BE49-F238E27FC236}">
                <a16:creationId xmlns:a16="http://schemas.microsoft.com/office/drawing/2014/main" id="{773A855C-2061-400A-9B74-7B5E1E19F9C2}"/>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19477" r="717"/>
          <a:stretch/>
        </p:blipFill>
        <p:spPr>
          <a:xfrm>
            <a:off x="6179320" y="1556281"/>
            <a:ext cx="5524500" cy="4620682"/>
          </a:xfrm>
          <a:prstGeom prst="rect">
            <a:avLst/>
          </a:prstGeom>
          <a:noFill/>
        </p:spPr>
      </p:pic>
      <p:sp>
        <p:nvSpPr>
          <p:cNvPr id="5" name="Slide Number Placeholder 4">
            <a:extLst>
              <a:ext uri="{FF2B5EF4-FFF2-40B4-BE49-F238E27FC236}">
                <a16:creationId xmlns:a16="http://schemas.microsoft.com/office/drawing/2014/main" id="{29F744ED-E99D-4E74-9D8F-0BFA81CCB658}"/>
              </a:ext>
            </a:extLst>
          </p:cNvPr>
          <p:cNvSpPr>
            <a:spLocks noGrp="1"/>
          </p:cNvSpPr>
          <p:nvPr>
            <p:ph type="sldNum" sz="quarter" idx="4"/>
          </p:nvPr>
        </p:nvSpPr>
        <p:spPr>
          <a:xfrm>
            <a:off x="9179694" y="6405885"/>
            <a:ext cx="2743200" cy="365125"/>
          </a:xfrm>
        </p:spPr>
        <p:txBody>
          <a:bodyPr anchor="ctr">
            <a:normAutofit/>
          </a:bodyPr>
          <a:lstStyle/>
          <a:p>
            <a:pPr>
              <a:spcAft>
                <a:spcPts val="600"/>
              </a:spcAft>
            </a:pPr>
            <a:fld id="{9F6A1695-EE1A-47E5-B690-CB114231B8B2}" type="slidenum">
              <a:rPr lang="en-US" smtClean="0"/>
              <a:pPr>
                <a:spcAft>
                  <a:spcPts val="600"/>
                </a:spcAft>
              </a:pPr>
              <a:t>86</a:t>
            </a:fld>
            <a:endParaRPr lang="en-US"/>
          </a:p>
        </p:txBody>
      </p:sp>
    </p:spTree>
    <p:custDataLst>
      <p:tags r:id="rId1"/>
    </p:custDataLst>
    <p:extLst>
      <p:ext uri="{BB962C8B-B14F-4D97-AF65-F5344CB8AC3E}">
        <p14:creationId xmlns:p14="http://schemas.microsoft.com/office/powerpoint/2010/main" val="27705525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7A294FE4-444B-4219-8E7D-992B272B3EF2}"/>
              </a:ext>
            </a:extLst>
          </p:cNvPr>
          <p:cNvSpPr>
            <a:spLocks noGrp="1"/>
          </p:cNvSpPr>
          <p:nvPr>
            <p:ph type="title" idx="4294967295"/>
          </p:nvPr>
        </p:nvSpPr>
        <p:spPr>
          <a:xfrm>
            <a:off x="535806" y="4593445"/>
            <a:ext cx="11656194" cy="753642"/>
          </a:xfrm>
        </p:spPr>
        <p:txBody>
          <a:bodyPr/>
          <a:lstStyle/>
          <a:p>
            <a:r>
              <a:rPr lang="en-US">
                <a:solidFill>
                  <a:schemeClr val="bg1"/>
                </a:solidFill>
              </a:rPr>
              <a:t>5.  Let’s Test Your Knowledge!</a:t>
            </a:r>
            <a:endParaRPr lang="en-US"/>
          </a:p>
        </p:txBody>
      </p:sp>
      <p:sp>
        <p:nvSpPr>
          <p:cNvPr id="2" name="Slide Number Placeholder 4">
            <a:extLst>
              <a:ext uri="{FF2B5EF4-FFF2-40B4-BE49-F238E27FC236}">
                <a16:creationId xmlns:a16="http://schemas.microsoft.com/office/drawing/2014/main" id="{55AADDFA-9353-47DA-9A0C-7436A2D8062A}"/>
              </a:ext>
            </a:extLst>
          </p:cNvPr>
          <p:cNvSpPr txBox="1">
            <a:spLocks/>
          </p:cNvSpPr>
          <p:nvPr/>
        </p:nvSpPr>
        <p:spPr>
          <a:xfrm>
            <a:off x="9179694" y="6405885"/>
            <a:ext cx="2743200" cy="365125"/>
          </a:xfrm>
          <a:prstGeom prst="rect">
            <a:avLst/>
          </a:prstGeom>
        </p:spPr>
        <p:txBody>
          <a:bodyPr vert="horz" lIns="91440" tIns="45720" rIns="91440" bIns="45720" rtlCol="0" anchor="ctr">
            <a:normAutofit/>
          </a:bodyPr>
          <a:lstStyle>
            <a:defPPr>
              <a:defRPr lang="en-US"/>
            </a:defPPr>
            <a:lvl1pPr algn="r">
              <a:spcAft>
                <a:spcPts val="600"/>
              </a:spcAft>
              <a:defRPr lang="en-US" sz="1200" smtClean="0">
                <a:solidFill>
                  <a:schemeClr val="tx1">
                    <a:tint val="75000"/>
                  </a:schemeClr>
                </a:solidFill>
                <a:latin typeface="Arial Nova" panose="020B05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F6A1695-EE1A-47E5-B690-CB114231B8B2}" type="slidenum">
              <a:rPr lang="en-US">
                <a:solidFill>
                  <a:schemeClr val="tx1"/>
                </a:solidFill>
              </a:rPr>
              <a:pPr/>
              <a:t>87</a:t>
            </a:fld>
            <a:endParaRPr lang="en-US">
              <a:solidFill>
                <a:schemeClr val="tx1"/>
              </a:solidFill>
            </a:endParaRPr>
          </a:p>
        </p:txBody>
      </p:sp>
    </p:spTree>
    <p:custDataLst>
      <p:tags r:id="rId1"/>
    </p:custDataLst>
    <p:extLst>
      <p:ext uri="{BB962C8B-B14F-4D97-AF65-F5344CB8AC3E}">
        <p14:creationId xmlns:p14="http://schemas.microsoft.com/office/powerpoint/2010/main" val="26484314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61E6A8A-9F98-4C3F-B4E1-FA031F341D22}"/>
              </a:ext>
            </a:extLst>
          </p:cNvPr>
          <p:cNvSpPr>
            <a:spLocks noGrp="1"/>
          </p:cNvSpPr>
          <p:nvPr>
            <p:ph type="title" idx="4294967295"/>
          </p:nvPr>
        </p:nvSpPr>
        <p:spPr>
          <a:xfrm>
            <a:off x="4560888" y="76200"/>
            <a:ext cx="7631112" cy="754063"/>
          </a:xfrm>
        </p:spPr>
        <p:txBody>
          <a:bodyPr/>
          <a:lstStyle/>
          <a:p>
            <a:pPr algn="ctr"/>
            <a:r>
              <a:rPr lang="en-US" sz="3600">
                <a:solidFill>
                  <a:srgbClr val="0070C0"/>
                </a:solidFill>
              </a:rPr>
              <a:t>PS-4B – Question 1, 2</a:t>
            </a:r>
          </a:p>
        </p:txBody>
      </p:sp>
      <p:sp>
        <p:nvSpPr>
          <p:cNvPr id="18" name="Title 1">
            <a:extLst>
              <a:ext uri="{FF2B5EF4-FFF2-40B4-BE49-F238E27FC236}">
                <a16:creationId xmlns:a16="http://schemas.microsoft.com/office/drawing/2014/main" id="{2596B865-EEB7-46FC-B5D5-74D7A0E61177}"/>
              </a:ext>
            </a:extLst>
          </p:cNvPr>
          <p:cNvSpPr txBox="1">
            <a:spLocks/>
          </p:cNvSpPr>
          <p:nvPr/>
        </p:nvSpPr>
        <p:spPr>
          <a:xfrm>
            <a:off x="4877963" y="1004825"/>
            <a:ext cx="6965984" cy="756175"/>
          </a:xfrm>
          <a:prstGeom prst="rect">
            <a:avLst/>
          </a:prstGeom>
        </p:spPr>
        <p:txBody>
          <a:bodyPr anchor="t">
            <a:noAutofit/>
          </a:bodyPr>
          <a:lstStyle>
            <a:lvl1pPr algn="l" defTabSz="914400" rtl="0" eaLnBrk="1" latinLnBrk="0" hangingPunct="1">
              <a:spcBef>
                <a:spcPct val="0"/>
              </a:spcBef>
              <a:buNone/>
              <a:defRPr sz="4600" b="1" kern="1200">
                <a:solidFill>
                  <a:schemeClr val="tx1"/>
                </a:solidFill>
                <a:latin typeface="Arial Nova" panose="020B0504020202020204" pitchFamily="34" charset="0"/>
                <a:ea typeface="+mj-ea"/>
                <a:cs typeface="+mj-cs"/>
              </a:defRPr>
            </a:lvl1pPr>
          </a:lstStyle>
          <a:p>
            <a:pPr>
              <a:lnSpc>
                <a:spcPct val="90000"/>
              </a:lnSpc>
            </a:pPr>
            <a:r>
              <a:rPr lang="en-US" sz="2200" b="0">
                <a:solidFill>
                  <a:srgbClr val="000000"/>
                </a:solidFill>
              </a:rPr>
              <a:t>1. PS-4B is primarily used for testing what two pollutants together?</a:t>
            </a:r>
          </a:p>
          <a:p>
            <a:pPr>
              <a:lnSpc>
                <a:spcPct val="90000"/>
              </a:lnSpc>
            </a:pPr>
            <a:endParaRPr lang="en-US" sz="2200" b="0">
              <a:solidFill>
                <a:srgbClr val="000000"/>
              </a:solidFill>
            </a:endParaRPr>
          </a:p>
        </p:txBody>
      </p:sp>
      <p:sp>
        <p:nvSpPr>
          <p:cNvPr id="2" name="Rectangle: Rounded Corners 1">
            <a:extLst>
              <a:ext uri="{FF2B5EF4-FFF2-40B4-BE49-F238E27FC236}">
                <a16:creationId xmlns:a16="http://schemas.microsoft.com/office/drawing/2014/main" id="{C0BA61C4-2CDE-45FB-97A9-C906F0196B30}"/>
              </a:ext>
            </a:extLst>
          </p:cNvPr>
          <p:cNvSpPr/>
          <p:nvPr/>
        </p:nvSpPr>
        <p:spPr>
          <a:xfrm>
            <a:off x="6605566" y="1921957"/>
            <a:ext cx="2574128" cy="502633"/>
          </a:xfrm>
          <a:prstGeom prst="round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sz="2000" b="1">
                <a:latin typeface="Arial Nova" panose="020B0504020202020204" pitchFamily="34" charset="0"/>
              </a:rPr>
              <a:t>Check Answer</a:t>
            </a:r>
          </a:p>
        </p:txBody>
      </p:sp>
      <p:sp>
        <p:nvSpPr>
          <p:cNvPr id="40" name="Rectangle 39">
            <a:extLst>
              <a:ext uri="{FF2B5EF4-FFF2-40B4-BE49-F238E27FC236}">
                <a16:creationId xmlns:a16="http://schemas.microsoft.com/office/drawing/2014/main" id="{6527F9EC-C6DA-48F6-B746-E72D9737CC74}"/>
              </a:ext>
            </a:extLst>
          </p:cNvPr>
          <p:cNvSpPr/>
          <p:nvPr/>
        </p:nvSpPr>
        <p:spPr>
          <a:xfrm>
            <a:off x="435334" y="1281027"/>
            <a:ext cx="3864014" cy="493170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nSpc>
                <a:spcPct val="90000"/>
              </a:lnSpc>
            </a:pPr>
            <a:r>
              <a:rPr lang="en-US" sz="2400">
                <a:solidFill>
                  <a:schemeClr val="tx2"/>
                </a:solidFill>
                <a:latin typeface="Arial Nova" panose="020B0504020202020204" pitchFamily="34" charset="0"/>
              </a:rPr>
              <a:t>1. PS-4B is primarily used for testing O</a:t>
            </a:r>
            <a:r>
              <a:rPr lang="en-US" sz="2400" baseline="-25000">
                <a:solidFill>
                  <a:schemeClr val="tx2"/>
                </a:solidFill>
                <a:latin typeface="Arial Nova" panose="020B0504020202020204" pitchFamily="34" charset="0"/>
              </a:rPr>
              <a:t>2</a:t>
            </a:r>
            <a:r>
              <a:rPr lang="en-US" sz="2400">
                <a:solidFill>
                  <a:schemeClr val="tx2"/>
                </a:solidFill>
                <a:latin typeface="Arial Nova" panose="020B0504020202020204" pitchFamily="34" charset="0"/>
              </a:rPr>
              <a:t> and CO together.</a:t>
            </a:r>
          </a:p>
        </p:txBody>
      </p:sp>
      <p:sp>
        <p:nvSpPr>
          <p:cNvPr id="21" name="Title 1">
            <a:extLst>
              <a:ext uri="{FF2B5EF4-FFF2-40B4-BE49-F238E27FC236}">
                <a16:creationId xmlns:a16="http://schemas.microsoft.com/office/drawing/2014/main" id="{E5DA1CDC-90E3-4336-B94B-C9E75C913945}"/>
              </a:ext>
            </a:extLst>
          </p:cNvPr>
          <p:cNvSpPr txBox="1">
            <a:spLocks/>
          </p:cNvSpPr>
          <p:nvPr/>
        </p:nvSpPr>
        <p:spPr>
          <a:xfrm>
            <a:off x="4877963" y="2902344"/>
            <a:ext cx="6965984" cy="1298566"/>
          </a:xfrm>
          <a:prstGeom prst="rect">
            <a:avLst/>
          </a:prstGeom>
        </p:spPr>
        <p:txBody>
          <a:bodyPr anchor="t">
            <a:noAutofit/>
          </a:bodyPr>
          <a:lstStyle>
            <a:lvl1pPr algn="l" defTabSz="914400" rtl="0" eaLnBrk="1" latinLnBrk="0" hangingPunct="1">
              <a:spcBef>
                <a:spcPct val="0"/>
              </a:spcBef>
              <a:buNone/>
              <a:defRPr sz="4600" b="1" kern="1200">
                <a:solidFill>
                  <a:schemeClr val="tx1"/>
                </a:solidFill>
                <a:latin typeface="Arial Nova" panose="020B0504020202020204" pitchFamily="34" charset="0"/>
                <a:ea typeface="+mj-ea"/>
                <a:cs typeface="+mj-cs"/>
              </a:defRPr>
            </a:lvl1pPr>
          </a:lstStyle>
          <a:p>
            <a:pPr>
              <a:lnSpc>
                <a:spcPct val="90000"/>
              </a:lnSpc>
            </a:pPr>
            <a:r>
              <a:rPr lang="en-US" sz="2200" b="0">
                <a:solidFill>
                  <a:srgbClr val="000000"/>
                </a:solidFill>
              </a:rPr>
              <a:t>2. For PS-4B, the results of a RATA test are considered valid if the calculated RA is less than ____, or if the RA is less than or equal to ____  when the applicable emission standard is used.</a:t>
            </a:r>
          </a:p>
          <a:p>
            <a:pPr>
              <a:lnSpc>
                <a:spcPct val="90000"/>
              </a:lnSpc>
            </a:pPr>
            <a:endParaRPr lang="en-US" sz="2200" b="0">
              <a:solidFill>
                <a:srgbClr val="000000"/>
              </a:solidFill>
            </a:endParaRPr>
          </a:p>
        </p:txBody>
      </p:sp>
      <p:sp>
        <p:nvSpPr>
          <p:cNvPr id="19" name="Rectangle: Rounded Corners 18">
            <a:extLst>
              <a:ext uri="{FF2B5EF4-FFF2-40B4-BE49-F238E27FC236}">
                <a16:creationId xmlns:a16="http://schemas.microsoft.com/office/drawing/2014/main" id="{13A32B64-93C6-43F5-BF95-525D5BAD821C}"/>
              </a:ext>
            </a:extLst>
          </p:cNvPr>
          <p:cNvSpPr/>
          <p:nvPr/>
        </p:nvSpPr>
        <p:spPr>
          <a:xfrm>
            <a:off x="5234917" y="4480902"/>
            <a:ext cx="2574128" cy="502633"/>
          </a:xfrm>
          <a:prstGeom prst="round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lang="en-US" sz="2000" b="1">
                <a:latin typeface="Arial Nova" panose="020B0504020202020204" pitchFamily="34" charset="0"/>
              </a:rPr>
              <a:t>A. 5.0% and 0.5%</a:t>
            </a:r>
          </a:p>
        </p:txBody>
      </p:sp>
      <p:sp>
        <p:nvSpPr>
          <p:cNvPr id="20" name="Rectangle: Rounded Corners 19">
            <a:extLst>
              <a:ext uri="{FF2B5EF4-FFF2-40B4-BE49-F238E27FC236}">
                <a16:creationId xmlns:a16="http://schemas.microsoft.com/office/drawing/2014/main" id="{1339B064-5D9B-4EDF-A45B-23F31AAC04AC}"/>
              </a:ext>
            </a:extLst>
          </p:cNvPr>
          <p:cNvSpPr/>
          <p:nvPr/>
        </p:nvSpPr>
        <p:spPr>
          <a:xfrm>
            <a:off x="5234917" y="5207305"/>
            <a:ext cx="2574128" cy="502633"/>
          </a:xfrm>
          <a:prstGeom prst="round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lang="en-US" sz="2000" b="1">
                <a:latin typeface="Arial Nova" panose="020B0504020202020204" pitchFamily="34" charset="0"/>
              </a:rPr>
              <a:t>B. 1.0% and 5.0%</a:t>
            </a:r>
          </a:p>
        </p:txBody>
      </p:sp>
      <p:sp>
        <p:nvSpPr>
          <p:cNvPr id="22" name="Rectangle: Rounded Corners 21">
            <a:extLst>
              <a:ext uri="{FF2B5EF4-FFF2-40B4-BE49-F238E27FC236}">
                <a16:creationId xmlns:a16="http://schemas.microsoft.com/office/drawing/2014/main" id="{84E9C291-E2DD-4961-BB36-FC8DCEE63DE8}"/>
              </a:ext>
            </a:extLst>
          </p:cNvPr>
          <p:cNvSpPr/>
          <p:nvPr/>
        </p:nvSpPr>
        <p:spPr>
          <a:xfrm>
            <a:off x="8360955" y="4480902"/>
            <a:ext cx="2574128" cy="502633"/>
          </a:xfrm>
          <a:prstGeom prst="round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lang="en-US" sz="2000" b="1">
                <a:latin typeface="Arial Nova" panose="020B0504020202020204" pitchFamily="34" charset="0"/>
              </a:rPr>
              <a:t>C. 10.0% and 1.0%</a:t>
            </a:r>
          </a:p>
        </p:txBody>
      </p:sp>
      <p:sp>
        <p:nvSpPr>
          <p:cNvPr id="23" name="Rectangle: Rounded Corners 22">
            <a:extLst>
              <a:ext uri="{FF2B5EF4-FFF2-40B4-BE49-F238E27FC236}">
                <a16:creationId xmlns:a16="http://schemas.microsoft.com/office/drawing/2014/main" id="{580BB070-9F7F-40C8-AAA0-7C0F945F853C}"/>
              </a:ext>
            </a:extLst>
          </p:cNvPr>
          <p:cNvSpPr/>
          <p:nvPr/>
        </p:nvSpPr>
        <p:spPr>
          <a:xfrm>
            <a:off x="8360955" y="5207304"/>
            <a:ext cx="2574128" cy="502633"/>
          </a:xfrm>
          <a:prstGeom prst="round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lang="en-US" sz="2000" b="1">
                <a:latin typeface="Arial Nova" panose="020B0504020202020204" pitchFamily="34" charset="0"/>
              </a:rPr>
              <a:t>D. 5.0% and 1.0%</a:t>
            </a:r>
          </a:p>
        </p:txBody>
      </p:sp>
      <p:sp>
        <p:nvSpPr>
          <p:cNvPr id="36" name="Rectangle 35">
            <a:extLst>
              <a:ext uri="{FF2B5EF4-FFF2-40B4-BE49-F238E27FC236}">
                <a16:creationId xmlns:a16="http://schemas.microsoft.com/office/drawing/2014/main" id="{8E7A2C41-A607-4F43-BA8D-47267A6C51DE}"/>
              </a:ext>
            </a:extLst>
          </p:cNvPr>
          <p:cNvSpPr/>
          <p:nvPr/>
        </p:nvSpPr>
        <p:spPr>
          <a:xfrm>
            <a:off x="435334" y="1281028"/>
            <a:ext cx="3864014" cy="493170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nSpc>
                <a:spcPct val="90000"/>
              </a:lnSpc>
            </a:pPr>
            <a:r>
              <a:rPr lang="en-US" sz="2400">
                <a:solidFill>
                  <a:schemeClr val="tx2"/>
                </a:solidFill>
                <a:latin typeface="Arial Nova" panose="020B0504020202020204" pitchFamily="34" charset="0"/>
              </a:rPr>
              <a:t>2. A. </a:t>
            </a:r>
            <a:r>
              <a:rPr lang="en-US" sz="2400">
                <a:solidFill>
                  <a:srgbClr val="000000"/>
                </a:solidFill>
                <a:latin typeface="Arial Nova" panose="020B0504020202020204" pitchFamily="34" charset="0"/>
              </a:rPr>
              <a:t>For PS-4B, the results of a RATA test are considered valid if the calculated RA is less than 5.0%, or if the RA is less than or equal to 0.5% when the applicable emission standard is used.</a:t>
            </a:r>
          </a:p>
          <a:p>
            <a:pPr>
              <a:lnSpc>
                <a:spcPct val="90000"/>
              </a:lnSpc>
            </a:pPr>
            <a:endParaRPr lang="en-US" sz="2400">
              <a:solidFill>
                <a:schemeClr val="tx2"/>
              </a:solidFill>
              <a:latin typeface="Arial Nova" panose="020B0504020202020204" pitchFamily="34" charset="0"/>
            </a:endParaRPr>
          </a:p>
        </p:txBody>
      </p:sp>
      <p:sp>
        <p:nvSpPr>
          <p:cNvPr id="14" name="Slide Number Placeholder 4">
            <a:extLst>
              <a:ext uri="{FF2B5EF4-FFF2-40B4-BE49-F238E27FC236}">
                <a16:creationId xmlns:a16="http://schemas.microsoft.com/office/drawing/2014/main" id="{6A1F2CB4-A936-40EA-B391-69079A79B3B9}"/>
              </a:ext>
            </a:extLst>
          </p:cNvPr>
          <p:cNvSpPr>
            <a:spLocks noGrp="1"/>
          </p:cNvSpPr>
          <p:nvPr>
            <p:ph type="sldNum" sz="quarter" idx="4"/>
          </p:nvPr>
        </p:nvSpPr>
        <p:spPr/>
        <p:txBody>
          <a:bodyPr/>
          <a:lstStyle/>
          <a:p>
            <a:fld id="{9F6A1695-EE1A-47E5-B690-CB114231B8B2}" type="slidenum">
              <a:rPr lang="en-US" smtClean="0"/>
              <a:t>88</a:t>
            </a:fld>
            <a:endParaRPr lang="en-US"/>
          </a:p>
        </p:txBody>
      </p:sp>
    </p:spTree>
    <p:custDataLst>
      <p:tags r:id="rId1"/>
    </p:custDataLst>
    <p:extLst>
      <p:ext uri="{BB962C8B-B14F-4D97-AF65-F5344CB8AC3E}">
        <p14:creationId xmlns:p14="http://schemas.microsoft.com/office/powerpoint/2010/main" val="7686964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mph" presetSubtype="1" nodeType="clickEffect">
                                  <p:stCondLst>
                                    <p:cond delay="0"/>
                                  </p:stCondLst>
                                  <p:childTnLst>
                                    <p:set>
                                      <p:cBhvr>
                                        <p:cTn id="6" dur="indefinite"/>
                                        <p:tgtEl>
                                          <p:spTgt spid="2"/>
                                        </p:tgtEl>
                                        <p:attrNameLst>
                                          <p:attrName>fillcolor</p:attrName>
                                        </p:attrNameLst>
                                      </p:cBhvr>
                                      <p:to>
                                        <p:clrVal>
                                          <a:schemeClr val="accent1"/>
                                        </p:clrVal>
                                      </p:to>
                                    </p:set>
                                    <p:set>
                                      <p:cBhvr>
                                        <p:cTn id="7" dur="indefinite"/>
                                        <p:tgtEl>
                                          <p:spTgt spid="2"/>
                                        </p:tgtEl>
                                        <p:attrNameLst>
                                          <p:attrName>fill.type</p:attrName>
                                        </p:attrNameLst>
                                      </p:cBhvr>
                                      <p:to>
                                        <p:strVal val="solid"/>
                                      </p:to>
                                    </p:set>
                                    <p:set>
                                      <p:cBhvr>
                                        <p:cTn id="8" dur="indefinite"/>
                                        <p:tgtEl>
                                          <p:spTgt spid="2"/>
                                        </p:tgtEl>
                                        <p:attrNameLst>
                                          <p:attrName>fill.on</p:attrName>
                                        </p:attrNameLst>
                                      </p:cBhvr>
                                      <p:to>
                                        <p:strVal val="true"/>
                                      </p:to>
                                    </p:set>
                                  </p:childTnLst>
                                </p:cTn>
                              </p:par>
                              <p:par>
                                <p:cTn id="9" presetID="53" presetClass="entr" presetSubtype="16" fill="hold" grpId="0" nodeType="withEffect">
                                  <p:stCondLst>
                                    <p:cond delay="0"/>
                                  </p:stCondLst>
                                  <p:childTnLst>
                                    <p:set>
                                      <p:cBhvr>
                                        <p:cTn id="10" dur="1" fill="hold">
                                          <p:stCondLst>
                                            <p:cond delay="0"/>
                                          </p:stCondLst>
                                        </p:cTn>
                                        <p:tgtEl>
                                          <p:spTgt spid="40"/>
                                        </p:tgtEl>
                                        <p:attrNameLst>
                                          <p:attrName>style.visibility</p:attrName>
                                        </p:attrNameLst>
                                      </p:cBhvr>
                                      <p:to>
                                        <p:strVal val="visible"/>
                                      </p:to>
                                    </p:set>
                                    <p:anim calcmode="lin" valueType="num">
                                      <p:cBhvr>
                                        <p:cTn id="11" dur="500" fill="hold"/>
                                        <p:tgtEl>
                                          <p:spTgt spid="40"/>
                                        </p:tgtEl>
                                        <p:attrNameLst>
                                          <p:attrName>ppt_w</p:attrName>
                                        </p:attrNameLst>
                                      </p:cBhvr>
                                      <p:tavLst>
                                        <p:tav tm="0">
                                          <p:val>
                                            <p:fltVal val="0"/>
                                          </p:val>
                                        </p:tav>
                                        <p:tav tm="100000">
                                          <p:val>
                                            <p:strVal val="#ppt_w"/>
                                          </p:val>
                                        </p:tav>
                                      </p:tavLst>
                                    </p:anim>
                                    <p:anim calcmode="lin" valueType="num">
                                      <p:cBhvr>
                                        <p:cTn id="12" dur="500" fill="hold"/>
                                        <p:tgtEl>
                                          <p:spTgt spid="40"/>
                                        </p:tgtEl>
                                        <p:attrNameLst>
                                          <p:attrName>ppt_h</p:attrName>
                                        </p:attrNameLst>
                                      </p:cBhvr>
                                      <p:tavLst>
                                        <p:tav tm="0">
                                          <p:val>
                                            <p:fltVal val="0"/>
                                          </p:val>
                                        </p:tav>
                                        <p:tav tm="100000">
                                          <p:val>
                                            <p:strVal val="#ppt_h"/>
                                          </p:val>
                                        </p:tav>
                                      </p:tavLst>
                                    </p:anim>
                                    <p:animEffect transition="in" filter="fade">
                                      <p:cBhvr>
                                        <p:cTn id="13" dur="500"/>
                                        <p:tgtEl>
                                          <p:spTgt spid="40"/>
                                        </p:tgtEl>
                                      </p:cBhvr>
                                    </p:animEffect>
                                  </p:childTnLst>
                                  <p:subTnLst>
                                    <p:set>
                                      <p:cBhvr override="childStyle">
                                        <p:cTn dur="1" fill="hold" display="0" masterRel="nextClick" afterEffect="1"/>
                                        <p:tgtEl>
                                          <p:spTgt spid="40"/>
                                        </p:tgtEl>
                                        <p:attrNameLst>
                                          <p:attrName>style.visibility</p:attrName>
                                        </p:attrNameLst>
                                      </p:cBhvr>
                                      <p:to>
                                        <p:strVal val="hidden"/>
                                      </p:to>
                                    </p:set>
                                  </p:subTnLst>
                                </p:cTn>
                              </p:par>
                            </p:childTnLst>
                          </p:cTn>
                        </p:par>
                      </p:childTnLst>
                    </p:cTn>
                  </p:par>
                  <p:par>
                    <p:cTn id="14" fill="hold">
                      <p:stCondLst>
                        <p:cond delay="indefinite"/>
                      </p:stCondLst>
                      <p:childTnLst>
                        <p:par>
                          <p:cTn id="15" fill="hold">
                            <p:stCondLst>
                              <p:cond delay="0"/>
                            </p:stCondLst>
                            <p:childTnLst>
                              <p:par>
                                <p:cTn id="16" presetID="1" presetClass="emph" presetSubtype="1" nodeType="clickEffect">
                                  <p:stCondLst>
                                    <p:cond delay="0"/>
                                  </p:stCondLst>
                                  <p:childTnLst>
                                    <p:set>
                                      <p:cBhvr>
                                        <p:cTn id="17" dur="indefinite"/>
                                        <p:tgtEl>
                                          <p:spTgt spid="19"/>
                                        </p:tgtEl>
                                        <p:attrNameLst>
                                          <p:attrName>fillcolor</p:attrName>
                                        </p:attrNameLst>
                                      </p:cBhvr>
                                      <p:to>
                                        <p:clrVal>
                                          <a:schemeClr val="accent1"/>
                                        </p:clrVal>
                                      </p:to>
                                    </p:set>
                                    <p:set>
                                      <p:cBhvr>
                                        <p:cTn id="18" dur="indefinite"/>
                                        <p:tgtEl>
                                          <p:spTgt spid="19"/>
                                        </p:tgtEl>
                                        <p:attrNameLst>
                                          <p:attrName>fill.type</p:attrName>
                                        </p:attrNameLst>
                                      </p:cBhvr>
                                      <p:to>
                                        <p:strVal val="solid"/>
                                      </p:to>
                                    </p:set>
                                    <p:set>
                                      <p:cBhvr>
                                        <p:cTn id="19" dur="indefinite"/>
                                        <p:tgtEl>
                                          <p:spTgt spid="19"/>
                                        </p:tgtEl>
                                        <p:attrNameLst>
                                          <p:attrName>fill.on</p:attrName>
                                        </p:attrNameLst>
                                      </p:cBhvr>
                                      <p:to>
                                        <p:strVal val="true"/>
                                      </p:to>
                                    </p:set>
                                  </p:childTnLst>
                                </p:cTn>
                              </p:par>
                              <p:par>
                                <p:cTn id="20" presetID="53" presetClass="entr" presetSubtype="16" fill="hold" grpId="0" nodeType="withEffect">
                                  <p:stCondLst>
                                    <p:cond delay="0"/>
                                  </p:stCondLst>
                                  <p:childTnLst>
                                    <p:set>
                                      <p:cBhvr>
                                        <p:cTn id="21" dur="1" fill="hold">
                                          <p:stCondLst>
                                            <p:cond delay="0"/>
                                          </p:stCondLst>
                                        </p:cTn>
                                        <p:tgtEl>
                                          <p:spTgt spid="36"/>
                                        </p:tgtEl>
                                        <p:attrNameLst>
                                          <p:attrName>style.visibility</p:attrName>
                                        </p:attrNameLst>
                                      </p:cBhvr>
                                      <p:to>
                                        <p:strVal val="visible"/>
                                      </p:to>
                                    </p:set>
                                    <p:anim calcmode="lin" valueType="num">
                                      <p:cBhvr>
                                        <p:cTn id="22" dur="500" fill="hold"/>
                                        <p:tgtEl>
                                          <p:spTgt spid="36"/>
                                        </p:tgtEl>
                                        <p:attrNameLst>
                                          <p:attrName>ppt_w</p:attrName>
                                        </p:attrNameLst>
                                      </p:cBhvr>
                                      <p:tavLst>
                                        <p:tav tm="0">
                                          <p:val>
                                            <p:fltVal val="0"/>
                                          </p:val>
                                        </p:tav>
                                        <p:tav tm="100000">
                                          <p:val>
                                            <p:strVal val="#ppt_w"/>
                                          </p:val>
                                        </p:tav>
                                      </p:tavLst>
                                    </p:anim>
                                    <p:anim calcmode="lin" valueType="num">
                                      <p:cBhvr>
                                        <p:cTn id="23" dur="500" fill="hold"/>
                                        <p:tgtEl>
                                          <p:spTgt spid="36"/>
                                        </p:tgtEl>
                                        <p:attrNameLst>
                                          <p:attrName>ppt_h</p:attrName>
                                        </p:attrNameLst>
                                      </p:cBhvr>
                                      <p:tavLst>
                                        <p:tav tm="0">
                                          <p:val>
                                            <p:fltVal val="0"/>
                                          </p:val>
                                        </p:tav>
                                        <p:tav tm="100000">
                                          <p:val>
                                            <p:strVal val="#ppt_h"/>
                                          </p:val>
                                        </p:tav>
                                      </p:tavLst>
                                    </p:anim>
                                    <p:animEffect transition="in" filter="fade">
                                      <p:cBhvr>
                                        <p:cTn id="24"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animBg="1"/>
      <p:bldP spid="36" grpId="0" animBg="1"/>
    </p:bld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D9AD20C1-4999-4AD5-899C-6644EC56A913}"/>
              </a:ext>
            </a:extLst>
          </p:cNvPr>
          <p:cNvSpPr>
            <a:spLocks noGrp="1"/>
          </p:cNvSpPr>
          <p:nvPr>
            <p:ph type="title" idx="4294967295"/>
          </p:nvPr>
        </p:nvSpPr>
        <p:spPr>
          <a:xfrm>
            <a:off x="4560888" y="87313"/>
            <a:ext cx="7631112" cy="754062"/>
          </a:xfrm>
        </p:spPr>
        <p:txBody>
          <a:bodyPr/>
          <a:lstStyle/>
          <a:p>
            <a:pPr algn="ctr"/>
            <a:r>
              <a:rPr lang="en-US" sz="3600" b="1" kern="1200">
                <a:solidFill>
                  <a:srgbClr val="0070C0"/>
                </a:solidFill>
                <a:effectLst/>
                <a:latin typeface="Arial Nova" panose="020B0504020202020204" pitchFamily="34" charset="0"/>
                <a:ea typeface="+mj-ea"/>
                <a:cs typeface="+mj-cs"/>
              </a:rPr>
              <a:t>PS-4B – Question 3, 4</a:t>
            </a:r>
            <a:endParaRPr lang="en-US"/>
          </a:p>
        </p:txBody>
      </p:sp>
      <p:sp>
        <p:nvSpPr>
          <p:cNvPr id="10" name="Title 1">
            <a:extLst>
              <a:ext uri="{FF2B5EF4-FFF2-40B4-BE49-F238E27FC236}">
                <a16:creationId xmlns:a16="http://schemas.microsoft.com/office/drawing/2014/main" id="{2546193C-D6C4-47F6-97E5-249C47ECC034}"/>
              </a:ext>
            </a:extLst>
          </p:cNvPr>
          <p:cNvSpPr txBox="1">
            <a:spLocks/>
          </p:cNvSpPr>
          <p:nvPr/>
        </p:nvSpPr>
        <p:spPr>
          <a:xfrm>
            <a:off x="4791658" y="1211844"/>
            <a:ext cx="7159708" cy="1166550"/>
          </a:xfrm>
          <a:prstGeom prst="rect">
            <a:avLst/>
          </a:prstGeom>
        </p:spPr>
        <p:txBody>
          <a:bodyPr anchor="t">
            <a:noAutofit/>
          </a:bodyPr>
          <a:lstStyle>
            <a:lvl1pPr algn="l" defTabSz="914400" rtl="0" eaLnBrk="1" latinLnBrk="0" hangingPunct="1">
              <a:spcBef>
                <a:spcPct val="0"/>
              </a:spcBef>
              <a:buNone/>
              <a:defRPr sz="4600" b="1" kern="1200">
                <a:solidFill>
                  <a:schemeClr val="tx1"/>
                </a:solidFill>
                <a:latin typeface="Arial Nova" panose="020B0504020202020204" pitchFamily="34" charset="0"/>
                <a:ea typeface="+mj-ea"/>
                <a:cs typeface="+mj-cs"/>
              </a:defRPr>
            </a:lvl1pPr>
          </a:lstStyle>
          <a:p>
            <a:pPr>
              <a:lnSpc>
                <a:spcPct val="90000"/>
              </a:lnSpc>
            </a:pPr>
            <a:r>
              <a:rPr lang="en-US" sz="2200" b="0" dirty="0">
                <a:solidFill>
                  <a:srgbClr val="000000"/>
                </a:solidFill>
              </a:rPr>
              <a:t>3. For PS-4B CE, the m</a:t>
            </a:r>
            <a:r>
              <a:rPr lang="en-US" sz="2200" b="0" dirty="0">
                <a:solidFill>
                  <a:srgbClr val="000000"/>
                </a:solidFill>
                <a:latin typeface="Arial Nova" panose="020B0504020202020204" pitchFamily="34" charset="0"/>
              </a:rPr>
              <a:t>ean difference between CEMS and reference values at all 3 test points must be ≤ 0.5% for which pollutant(s)?</a:t>
            </a:r>
          </a:p>
          <a:p>
            <a:pPr>
              <a:lnSpc>
                <a:spcPct val="90000"/>
              </a:lnSpc>
            </a:pPr>
            <a:endParaRPr lang="en-US" sz="2200" b="0" dirty="0">
              <a:solidFill>
                <a:srgbClr val="000000"/>
              </a:solidFill>
            </a:endParaRPr>
          </a:p>
          <a:p>
            <a:pPr>
              <a:lnSpc>
                <a:spcPct val="90000"/>
              </a:lnSpc>
            </a:pPr>
            <a:r>
              <a:rPr lang="en-US" sz="1800" b="0" dirty="0">
                <a:solidFill>
                  <a:srgbClr val="000000"/>
                </a:solidFill>
              </a:rPr>
              <a:t> </a:t>
            </a:r>
          </a:p>
        </p:txBody>
      </p:sp>
      <p:sp>
        <p:nvSpPr>
          <p:cNvPr id="18" name="Rectangle: Rounded Corners 17">
            <a:extLst>
              <a:ext uri="{FF2B5EF4-FFF2-40B4-BE49-F238E27FC236}">
                <a16:creationId xmlns:a16="http://schemas.microsoft.com/office/drawing/2014/main" id="{AADB05C0-FAFC-4BB2-8ABE-609674236BA7}"/>
              </a:ext>
            </a:extLst>
          </p:cNvPr>
          <p:cNvSpPr/>
          <p:nvPr/>
        </p:nvSpPr>
        <p:spPr>
          <a:xfrm>
            <a:off x="5406640" y="2444283"/>
            <a:ext cx="2739530" cy="508779"/>
          </a:xfrm>
          <a:prstGeom prst="round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lang="en-US" sz="2000" b="1">
                <a:latin typeface="Arial Nova" panose="020B0504020202020204" pitchFamily="34" charset="0"/>
              </a:rPr>
              <a:t>A. CO</a:t>
            </a:r>
          </a:p>
        </p:txBody>
      </p:sp>
      <p:sp>
        <p:nvSpPr>
          <p:cNvPr id="19" name="Rectangle: Rounded Corners 18">
            <a:extLst>
              <a:ext uri="{FF2B5EF4-FFF2-40B4-BE49-F238E27FC236}">
                <a16:creationId xmlns:a16="http://schemas.microsoft.com/office/drawing/2014/main" id="{E37CC245-12DB-4CAA-8CE6-340D7A066880}"/>
              </a:ext>
            </a:extLst>
          </p:cNvPr>
          <p:cNvSpPr/>
          <p:nvPr/>
        </p:nvSpPr>
        <p:spPr>
          <a:xfrm>
            <a:off x="5406640" y="3174610"/>
            <a:ext cx="2739530" cy="508779"/>
          </a:xfrm>
          <a:prstGeom prst="round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lang="en-US" sz="2000" b="1">
                <a:latin typeface="Arial Nova" panose="020B0504020202020204" pitchFamily="34" charset="0"/>
              </a:rPr>
              <a:t>B. O</a:t>
            </a:r>
            <a:r>
              <a:rPr lang="en-US" sz="2000" b="1" baseline="-25000">
                <a:latin typeface="Arial Nova" panose="020B0504020202020204" pitchFamily="34" charset="0"/>
              </a:rPr>
              <a:t>2</a:t>
            </a:r>
          </a:p>
        </p:txBody>
      </p:sp>
      <p:sp>
        <p:nvSpPr>
          <p:cNvPr id="20" name="Rectangle: Rounded Corners 19">
            <a:extLst>
              <a:ext uri="{FF2B5EF4-FFF2-40B4-BE49-F238E27FC236}">
                <a16:creationId xmlns:a16="http://schemas.microsoft.com/office/drawing/2014/main" id="{448ACD8D-B083-4E23-A9CE-80FDA05B33B2}"/>
              </a:ext>
            </a:extLst>
          </p:cNvPr>
          <p:cNvSpPr/>
          <p:nvPr/>
        </p:nvSpPr>
        <p:spPr>
          <a:xfrm>
            <a:off x="8523912" y="2444283"/>
            <a:ext cx="2739530" cy="508779"/>
          </a:xfrm>
          <a:prstGeom prst="round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lang="en-US" sz="2000" b="1">
                <a:latin typeface="Arial Nova" panose="020B0504020202020204" pitchFamily="34" charset="0"/>
              </a:rPr>
              <a:t>C. CO and O</a:t>
            </a:r>
            <a:r>
              <a:rPr lang="en-US" sz="2000" b="1" baseline="-25000">
                <a:latin typeface="Arial Nova" panose="020B0504020202020204" pitchFamily="34" charset="0"/>
              </a:rPr>
              <a:t>2</a:t>
            </a:r>
          </a:p>
        </p:txBody>
      </p:sp>
      <p:sp>
        <p:nvSpPr>
          <p:cNvPr id="21" name="Rectangle: Rounded Corners 20">
            <a:extLst>
              <a:ext uri="{FF2B5EF4-FFF2-40B4-BE49-F238E27FC236}">
                <a16:creationId xmlns:a16="http://schemas.microsoft.com/office/drawing/2014/main" id="{DE305528-2BAF-4BDC-A083-D162AE5E8E8D}"/>
              </a:ext>
            </a:extLst>
          </p:cNvPr>
          <p:cNvSpPr/>
          <p:nvPr/>
        </p:nvSpPr>
        <p:spPr>
          <a:xfrm>
            <a:off x="8523912" y="3174610"/>
            <a:ext cx="2739530" cy="508779"/>
          </a:xfrm>
          <a:prstGeom prst="round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lang="en-US" sz="2000" b="1">
                <a:latin typeface="Arial Nova" panose="020B0504020202020204" pitchFamily="34" charset="0"/>
              </a:rPr>
              <a:t>D. None of the above</a:t>
            </a:r>
          </a:p>
        </p:txBody>
      </p:sp>
      <p:sp>
        <p:nvSpPr>
          <p:cNvPr id="40" name="Rectangle 39">
            <a:extLst>
              <a:ext uri="{FF2B5EF4-FFF2-40B4-BE49-F238E27FC236}">
                <a16:creationId xmlns:a16="http://schemas.microsoft.com/office/drawing/2014/main" id="{6527F9EC-C6DA-48F6-B746-E72D9737CC74}"/>
              </a:ext>
            </a:extLst>
          </p:cNvPr>
          <p:cNvSpPr/>
          <p:nvPr/>
        </p:nvSpPr>
        <p:spPr>
          <a:xfrm>
            <a:off x="359166" y="1093797"/>
            <a:ext cx="3864014" cy="493170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nSpc>
                <a:spcPct val="90000"/>
              </a:lnSpc>
            </a:pPr>
            <a:r>
              <a:rPr lang="en-US" sz="2400" dirty="0">
                <a:solidFill>
                  <a:srgbClr val="000000"/>
                </a:solidFill>
                <a:latin typeface="Arial Nova" panose="020B0504020202020204" pitchFamily="34" charset="0"/>
              </a:rPr>
              <a:t>3. B. </a:t>
            </a:r>
            <a:r>
              <a:rPr lang="en-US" sz="2400" dirty="0">
                <a:solidFill>
                  <a:schemeClr val="tx2"/>
                </a:solidFill>
                <a:latin typeface="Arial Nova" panose="020B0504020202020204" pitchFamily="34" charset="0"/>
              </a:rPr>
              <a:t>O</a:t>
            </a:r>
            <a:r>
              <a:rPr lang="en-US" sz="2400" baseline="-25000" dirty="0">
                <a:solidFill>
                  <a:schemeClr val="tx2"/>
                </a:solidFill>
                <a:latin typeface="Arial Nova" panose="020B0504020202020204" pitchFamily="34" charset="0"/>
              </a:rPr>
              <a:t>2</a:t>
            </a:r>
            <a:r>
              <a:rPr lang="en-US" sz="2400" dirty="0">
                <a:solidFill>
                  <a:schemeClr val="tx2"/>
                </a:solidFill>
                <a:latin typeface="Arial Nova" panose="020B0504020202020204" pitchFamily="34" charset="0"/>
              </a:rPr>
              <a:t>.</a:t>
            </a:r>
          </a:p>
        </p:txBody>
      </p:sp>
      <p:sp>
        <p:nvSpPr>
          <p:cNvPr id="30" name="Title 1">
            <a:extLst>
              <a:ext uri="{FF2B5EF4-FFF2-40B4-BE49-F238E27FC236}">
                <a16:creationId xmlns:a16="http://schemas.microsoft.com/office/drawing/2014/main" id="{08A88251-3540-477B-8C85-D271119DB080}"/>
              </a:ext>
            </a:extLst>
          </p:cNvPr>
          <p:cNvSpPr txBox="1">
            <a:spLocks/>
          </p:cNvSpPr>
          <p:nvPr/>
        </p:nvSpPr>
        <p:spPr>
          <a:xfrm>
            <a:off x="4877963" y="4246598"/>
            <a:ext cx="6965984" cy="542884"/>
          </a:xfrm>
          <a:prstGeom prst="rect">
            <a:avLst/>
          </a:prstGeom>
        </p:spPr>
        <p:txBody>
          <a:bodyPr anchor="t">
            <a:noAutofit/>
          </a:bodyPr>
          <a:lstStyle>
            <a:lvl1pPr algn="l" defTabSz="914400" rtl="0" eaLnBrk="1" latinLnBrk="0" hangingPunct="1">
              <a:spcBef>
                <a:spcPct val="0"/>
              </a:spcBef>
              <a:buNone/>
              <a:defRPr sz="4600" b="1" kern="1200">
                <a:solidFill>
                  <a:schemeClr val="tx1"/>
                </a:solidFill>
                <a:latin typeface="Arial Nova" panose="020B0504020202020204" pitchFamily="34" charset="0"/>
                <a:ea typeface="+mj-ea"/>
                <a:cs typeface="+mj-cs"/>
              </a:defRPr>
            </a:lvl1pPr>
          </a:lstStyle>
          <a:p>
            <a:pPr>
              <a:lnSpc>
                <a:spcPct val="90000"/>
              </a:lnSpc>
            </a:pPr>
            <a:r>
              <a:rPr lang="en-US" sz="2200" b="0">
                <a:solidFill>
                  <a:srgbClr val="000000"/>
                </a:solidFill>
              </a:rPr>
              <a:t>4. What is one commonly used technology associated with PS-4B?</a:t>
            </a:r>
          </a:p>
        </p:txBody>
      </p:sp>
      <p:sp>
        <p:nvSpPr>
          <p:cNvPr id="2" name="Rectangle: Rounded Corners 1">
            <a:extLst>
              <a:ext uri="{FF2B5EF4-FFF2-40B4-BE49-F238E27FC236}">
                <a16:creationId xmlns:a16="http://schemas.microsoft.com/office/drawing/2014/main" id="{F905853A-C764-4343-A08E-895C98650378}"/>
              </a:ext>
            </a:extLst>
          </p:cNvPr>
          <p:cNvSpPr/>
          <p:nvPr/>
        </p:nvSpPr>
        <p:spPr>
          <a:xfrm>
            <a:off x="6605566" y="5048475"/>
            <a:ext cx="2574128" cy="502633"/>
          </a:xfrm>
          <a:prstGeom prst="round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sz="2000" b="1">
                <a:latin typeface="Arial Nova" panose="020B0504020202020204" pitchFamily="34" charset="0"/>
              </a:rPr>
              <a:t>Check Answer</a:t>
            </a:r>
          </a:p>
        </p:txBody>
      </p:sp>
      <p:sp>
        <p:nvSpPr>
          <p:cNvPr id="36" name="Rectangle 35">
            <a:extLst>
              <a:ext uri="{FF2B5EF4-FFF2-40B4-BE49-F238E27FC236}">
                <a16:creationId xmlns:a16="http://schemas.microsoft.com/office/drawing/2014/main" id="{8E7A2C41-A607-4F43-BA8D-47267A6C51DE}"/>
              </a:ext>
            </a:extLst>
          </p:cNvPr>
          <p:cNvSpPr/>
          <p:nvPr/>
        </p:nvSpPr>
        <p:spPr>
          <a:xfrm>
            <a:off x="422219" y="1093797"/>
            <a:ext cx="3864014" cy="493170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nSpc>
                <a:spcPct val="90000"/>
              </a:lnSpc>
            </a:pPr>
            <a:r>
              <a:rPr lang="en-US" sz="2400">
                <a:solidFill>
                  <a:schemeClr val="tx2"/>
                </a:solidFill>
                <a:latin typeface="Arial Nova" panose="020B0504020202020204" pitchFamily="34" charset="0"/>
              </a:rPr>
              <a:t>4. GFC is one commonly used technology associated with PS-4B.</a:t>
            </a:r>
          </a:p>
        </p:txBody>
      </p:sp>
      <p:sp>
        <p:nvSpPr>
          <p:cNvPr id="14" name="Slide Number Placeholder 4">
            <a:extLst>
              <a:ext uri="{FF2B5EF4-FFF2-40B4-BE49-F238E27FC236}">
                <a16:creationId xmlns:a16="http://schemas.microsoft.com/office/drawing/2014/main" id="{32D83E63-ED0B-4B7C-985B-C302BD7258B1}"/>
              </a:ext>
            </a:extLst>
          </p:cNvPr>
          <p:cNvSpPr>
            <a:spLocks noGrp="1"/>
          </p:cNvSpPr>
          <p:nvPr>
            <p:ph type="sldNum" sz="quarter" idx="4"/>
          </p:nvPr>
        </p:nvSpPr>
        <p:spPr/>
        <p:txBody>
          <a:bodyPr/>
          <a:lstStyle/>
          <a:p>
            <a:fld id="{9F6A1695-EE1A-47E5-B690-CB114231B8B2}" type="slidenum">
              <a:rPr lang="en-US" smtClean="0"/>
              <a:t>89</a:t>
            </a:fld>
            <a:endParaRPr lang="en-US"/>
          </a:p>
        </p:txBody>
      </p:sp>
    </p:spTree>
    <p:custDataLst>
      <p:tags r:id="rId1"/>
    </p:custDataLst>
    <p:extLst>
      <p:ext uri="{BB962C8B-B14F-4D97-AF65-F5344CB8AC3E}">
        <p14:creationId xmlns:p14="http://schemas.microsoft.com/office/powerpoint/2010/main" val="42260895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mph" presetSubtype="1" nodeType="clickEffect">
                                  <p:stCondLst>
                                    <p:cond delay="0"/>
                                  </p:stCondLst>
                                  <p:childTnLst>
                                    <p:set>
                                      <p:cBhvr>
                                        <p:cTn id="6" dur="indefinite"/>
                                        <p:tgtEl>
                                          <p:spTgt spid="20"/>
                                        </p:tgtEl>
                                        <p:attrNameLst>
                                          <p:attrName>fillcolor</p:attrName>
                                        </p:attrNameLst>
                                      </p:cBhvr>
                                      <p:to>
                                        <p:clrVal>
                                          <a:schemeClr val="accent1"/>
                                        </p:clrVal>
                                      </p:to>
                                    </p:set>
                                    <p:set>
                                      <p:cBhvr>
                                        <p:cTn id="7" dur="indefinite"/>
                                        <p:tgtEl>
                                          <p:spTgt spid="20"/>
                                        </p:tgtEl>
                                        <p:attrNameLst>
                                          <p:attrName>fill.type</p:attrName>
                                        </p:attrNameLst>
                                      </p:cBhvr>
                                      <p:to>
                                        <p:strVal val="solid"/>
                                      </p:to>
                                    </p:set>
                                    <p:set>
                                      <p:cBhvr>
                                        <p:cTn id="8" dur="indefinite"/>
                                        <p:tgtEl>
                                          <p:spTgt spid="20"/>
                                        </p:tgtEl>
                                        <p:attrNameLst>
                                          <p:attrName>fill.on</p:attrName>
                                        </p:attrNameLst>
                                      </p:cBhvr>
                                      <p:to>
                                        <p:strVal val="true"/>
                                      </p:to>
                                    </p:set>
                                  </p:childTnLst>
                                </p:cTn>
                              </p:par>
                              <p:par>
                                <p:cTn id="9" presetID="53" presetClass="entr" presetSubtype="16" fill="hold" grpId="0" nodeType="withEffect">
                                  <p:stCondLst>
                                    <p:cond delay="0"/>
                                  </p:stCondLst>
                                  <p:childTnLst>
                                    <p:set>
                                      <p:cBhvr>
                                        <p:cTn id="10" dur="1" fill="hold">
                                          <p:stCondLst>
                                            <p:cond delay="0"/>
                                          </p:stCondLst>
                                        </p:cTn>
                                        <p:tgtEl>
                                          <p:spTgt spid="40"/>
                                        </p:tgtEl>
                                        <p:attrNameLst>
                                          <p:attrName>style.visibility</p:attrName>
                                        </p:attrNameLst>
                                      </p:cBhvr>
                                      <p:to>
                                        <p:strVal val="visible"/>
                                      </p:to>
                                    </p:set>
                                    <p:anim calcmode="lin" valueType="num">
                                      <p:cBhvr>
                                        <p:cTn id="11" dur="500" fill="hold"/>
                                        <p:tgtEl>
                                          <p:spTgt spid="40"/>
                                        </p:tgtEl>
                                        <p:attrNameLst>
                                          <p:attrName>ppt_w</p:attrName>
                                        </p:attrNameLst>
                                      </p:cBhvr>
                                      <p:tavLst>
                                        <p:tav tm="0">
                                          <p:val>
                                            <p:fltVal val="0"/>
                                          </p:val>
                                        </p:tav>
                                        <p:tav tm="100000">
                                          <p:val>
                                            <p:strVal val="#ppt_w"/>
                                          </p:val>
                                        </p:tav>
                                      </p:tavLst>
                                    </p:anim>
                                    <p:anim calcmode="lin" valueType="num">
                                      <p:cBhvr>
                                        <p:cTn id="12" dur="500" fill="hold"/>
                                        <p:tgtEl>
                                          <p:spTgt spid="40"/>
                                        </p:tgtEl>
                                        <p:attrNameLst>
                                          <p:attrName>ppt_h</p:attrName>
                                        </p:attrNameLst>
                                      </p:cBhvr>
                                      <p:tavLst>
                                        <p:tav tm="0">
                                          <p:val>
                                            <p:fltVal val="0"/>
                                          </p:val>
                                        </p:tav>
                                        <p:tav tm="100000">
                                          <p:val>
                                            <p:strVal val="#ppt_h"/>
                                          </p:val>
                                        </p:tav>
                                      </p:tavLst>
                                    </p:anim>
                                    <p:animEffect transition="in" filter="fade">
                                      <p:cBhvr>
                                        <p:cTn id="13" dur="500"/>
                                        <p:tgtEl>
                                          <p:spTgt spid="40"/>
                                        </p:tgtEl>
                                      </p:cBhvr>
                                    </p:animEffect>
                                  </p:childTnLst>
                                  <p:subTnLst>
                                    <p:set>
                                      <p:cBhvr override="childStyle">
                                        <p:cTn dur="1" fill="hold" display="0" masterRel="nextClick" afterEffect="1"/>
                                        <p:tgtEl>
                                          <p:spTgt spid="40"/>
                                        </p:tgtEl>
                                        <p:attrNameLst>
                                          <p:attrName>style.visibility</p:attrName>
                                        </p:attrNameLst>
                                      </p:cBhvr>
                                      <p:to>
                                        <p:strVal val="hidden"/>
                                      </p:to>
                                    </p:set>
                                  </p:subTnLst>
                                </p:cTn>
                              </p:par>
                            </p:childTnLst>
                          </p:cTn>
                        </p:par>
                      </p:childTnLst>
                    </p:cTn>
                  </p:par>
                  <p:par>
                    <p:cTn id="14" fill="hold">
                      <p:stCondLst>
                        <p:cond delay="indefinite"/>
                      </p:stCondLst>
                      <p:childTnLst>
                        <p:par>
                          <p:cTn id="15" fill="hold">
                            <p:stCondLst>
                              <p:cond delay="0"/>
                            </p:stCondLst>
                            <p:childTnLst>
                              <p:par>
                                <p:cTn id="16" presetID="1" presetClass="emph" presetSubtype="1" nodeType="clickEffect">
                                  <p:stCondLst>
                                    <p:cond delay="0"/>
                                  </p:stCondLst>
                                  <p:childTnLst>
                                    <p:set>
                                      <p:cBhvr>
                                        <p:cTn id="17" dur="indefinite"/>
                                        <p:tgtEl>
                                          <p:spTgt spid="2"/>
                                        </p:tgtEl>
                                        <p:attrNameLst>
                                          <p:attrName>fillcolor</p:attrName>
                                        </p:attrNameLst>
                                      </p:cBhvr>
                                      <p:to>
                                        <p:clrVal>
                                          <a:schemeClr val="accent1"/>
                                        </p:clrVal>
                                      </p:to>
                                    </p:set>
                                    <p:set>
                                      <p:cBhvr>
                                        <p:cTn id="18" dur="indefinite"/>
                                        <p:tgtEl>
                                          <p:spTgt spid="2"/>
                                        </p:tgtEl>
                                        <p:attrNameLst>
                                          <p:attrName>fill.type</p:attrName>
                                        </p:attrNameLst>
                                      </p:cBhvr>
                                      <p:to>
                                        <p:strVal val="solid"/>
                                      </p:to>
                                    </p:set>
                                    <p:set>
                                      <p:cBhvr>
                                        <p:cTn id="19" dur="indefinite"/>
                                        <p:tgtEl>
                                          <p:spTgt spid="2"/>
                                        </p:tgtEl>
                                        <p:attrNameLst>
                                          <p:attrName>fill.on</p:attrName>
                                        </p:attrNameLst>
                                      </p:cBhvr>
                                      <p:to>
                                        <p:strVal val="true"/>
                                      </p:to>
                                    </p:set>
                                  </p:childTnLst>
                                </p:cTn>
                              </p:par>
                              <p:par>
                                <p:cTn id="20" presetID="53" presetClass="entr" presetSubtype="16" fill="hold" grpId="0" nodeType="withEffect">
                                  <p:stCondLst>
                                    <p:cond delay="0"/>
                                  </p:stCondLst>
                                  <p:childTnLst>
                                    <p:set>
                                      <p:cBhvr>
                                        <p:cTn id="21" dur="1" fill="hold">
                                          <p:stCondLst>
                                            <p:cond delay="0"/>
                                          </p:stCondLst>
                                        </p:cTn>
                                        <p:tgtEl>
                                          <p:spTgt spid="36"/>
                                        </p:tgtEl>
                                        <p:attrNameLst>
                                          <p:attrName>style.visibility</p:attrName>
                                        </p:attrNameLst>
                                      </p:cBhvr>
                                      <p:to>
                                        <p:strVal val="visible"/>
                                      </p:to>
                                    </p:set>
                                    <p:anim calcmode="lin" valueType="num">
                                      <p:cBhvr>
                                        <p:cTn id="22" dur="500" fill="hold"/>
                                        <p:tgtEl>
                                          <p:spTgt spid="36"/>
                                        </p:tgtEl>
                                        <p:attrNameLst>
                                          <p:attrName>ppt_w</p:attrName>
                                        </p:attrNameLst>
                                      </p:cBhvr>
                                      <p:tavLst>
                                        <p:tav tm="0">
                                          <p:val>
                                            <p:fltVal val="0"/>
                                          </p:val>
                                        </p:tav>
                                        <p:tav tm="100000">
                                          <p:val>
                                            <p:strVal val="#ppt_w"/>
                                          </p:val>
                                        </p:tav>
                                      </p:tavLst>
                                    </p:anim>
                                    <p:anim calcmode="lin" valueType="num">
                                      <p:cBhvr>
                                        <p:cTn id="23" dur="500" fill="hold"/>
                                        <p:tgtEl>
                                          <p:spTgt spid="36"/>
                                        </p:tgtEl>
                                        <p:attrNameLst>
                                          <p:attrName>ppt_h</p:attrName>
                                        </p:attrNameLst>
                                      </p:cBhvr>
                                      <p:tavLst>
                                        <p:tav tm="0">
                                          <p:val>
                                            <p:fltVal val="0"/>
                                          </p:val>
                                        </p:tav>
                                        <p:tav tm="100000">
                                          <p:val>
                                            <p:strVal val="#ppt_h"/>
                                          </p:val>
                                        </p:tav>
                                      </p:tavLst>
                                    </p:anim>
                                    <p:animEffect transition="in" filter="fade">
                                      <p:cBhvr>
                                        <p:cTn id="24"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animBg="1"/>
      <p:bldP spid="36"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420F09-0BD1-436C-9A6E-FA8C79549E68}"/>
              </a:ext>
            </a:extLst>
          </p:cNvPr>
          <p:cNvSpPr>
            <a:spLocks noGrp="1"/>
          </p:cNvSpPr>
          <p:nvPr>
            <p:ph type="title"/>
          </p:nvPr>
        </p:nvSpPr>
        <p:spPr>
          <a:xfrm>
            <a:off x="269107" y="276088"/>
            <a:ext cx="11656194" cy="753642"/>
          </a:xfrm>
        </p:spPr>
        <p:txBody>
          <a:bodyPr anchor="t">
            <a:normAutofit/>
          </a:bodyPr>
          <a:lstStyle/>
          <a:p>
            <a:pPr>
              <a:lnSpc>
                <a:spcPct val="90000"/>
              </a:lnSpc>
            </a:pPr>
            <a:r>
              <a:rPr lang="en-US"/>
              <a:t>Setting the Stage: Commonly Used Terms</a:t>
            </a:r>
          </a:p>
        </p:txBody>
      </p:sp>
      <p:pic>
        <p:nvPicPr>
          <p:cNvPr id="8" name="Picture 7" descr="Centroid Area is a concentric area that is geometrically similar to the stack or duct cross section and is no greater than 1% of the stack or duct cross-sectional area; Measurement Range is the full range of values that an analyzer is capable of measuring; Span Value is the calibration portion of the measurement range as specified in the applicable regulation or other requirement. ">
            <a:extLst>
              <a:ext uri="{FF2B5EF4-FFF2-40B4-BE49-F238E27FC236}">
                <a16:creationId xmlns:a16="http://schemas.microsoft.com/office/drawing/2014/main" id="{382AE837-7401-4984-9E98-F8BD2780141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04874" y="1449212"/>
            <a:ext cx="10382251" cy="4672012"/>
          </a:xfrm>
          <a:prstGeom prst="rect">
            <a:avLst/>
          </a:prstGeom>
          <a:noFill/>
        </p:spPr>
      </p:pic>
      <p:sp>
        <p:nvSpPr>
          <p:cNvPr id="5" name="Slide Number Placeholder 4">
            <a:extLst>
              <a:ext uri="{FF2B5EF4-FFF2-40B4-BE49-F238E27FC236}">
                <a16:creationId xmlns:a16="http://schemas.microsoft.com/office/drawing/2014/main" id="{7C2C2C16-B2FC-4FF9-BBB5-E3DB40BBEEBF}"/>
              </a:ext>
            </a:extLst>
          </p:cNvPr>
          <p:cNvSpPr>
            <a:spLocks noGrp="1"/>
          </p:cNvSpPr>
          <p:nvPr>
            <p:ph type="sldNum" sz="quarter" idx="4"/>
          </p:nvPr>
        </p:nvSpPr>
        <p:spPr>
          <a:xfrm>
            <a:off x="9179694" y="6405885"/>
            <a:ext cx="2743200" cy="365125"/>
          </a:xfrm>
        </p:spPr>
        <p:txBody>
          <a:bodyPr anchor="ctr">
            <a:normAutofit/>
          </a:bodyPr>
          <a:lstStyle/>
          <a:p>
            <a:pPr>
              <a:spcAft>
                <a:spcPts val="600"/>
              </a:spcAft>
            </a:pPr>
            <a:fld id="{9F6A1695-EE1A-47E5-B690-CB114231B8B2}" type="slidenum">
              <a:rPr lang="en-US" smtClean="0"/>
              <a:pPr>
                <a:spcAft>
                  <a:spcPts val="600"/>
                </a:spcAft>
              </a:pPr>
              <a:t>9</a:t>
            </a:fld>
            <a:endParaRPr lang="en-US"/>
          </a:p>
        </p:txBody>
      </p:sp>
    </p:spTree>
    <p:custDataLst>
      <p:tags r:id="rId1"/>
    </p:custDataLst>
    <p:extLst>
      <p:ext uri="{BB962C8B-B14F-4D97-AF65-F5344CB8AC3E}">
        <p14:creationId xmlns:p14="http://schemas.microsoft.com/office/powerpoint/2010/main" val="27150061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5623B2F6-2999-404A-A36A-A477246C462C}"/>
              </a:ext>
            </a:extLst>
          </p:cNvPr>
          <p:cNvSpPr>
            <a:spLocks noGrp="1"/>
          </p:cNvSpPr>
          <p:nvPr>
            <p:ph type="title"/>
          </p:nvPr>
        </p:nvSpPr>
        <p:spPr>
          <a:xfrm>
            <a:off x="439616" y="2372809"/>
            <a:ext cx="4431322" cy="3047329"/>
          </a:xfrm>
        </p:spPr>
        <p:txBody>
          <a:bodyPr/>
          <a:lstStyle/>
          <a:p>
            <a:r>
              <a:rPr lang="en-US" sz="3600"/>
              <a:t>Performance Specification 5   (PS-5)</a:t>
            </a:r>
            <a:br>
              <a:rPr lang="en-US" sz="3600"/>
            </a:br>
            <a:br>
              <a:rPr lang="en-US" sz="3600"/>
            </a:br>
            <a:r>
              <a:rPr lang="en-US" sz="2400"/>
              <a:t>Specifications and Test Procedures for</a:t>
            </a:r>
            <a:br>
              <a:rPr lang="en-US" sz="2400"/>
            </a:br>
            <a:r>
              <a:rPr lang="en-US" sz="2400"/>
              <a:t>Total Reduced Sulfur (TRS) Continuous Emission Monitoring Systems (CEMS)</a:t>
            </a:r>
            <a:br>
              <a:rPr lang="en-US" sz="2400"/>
            </a:br>
            <a:r>
              <a:rPr lang="en-US" sz="2400"/>
              <a:t>in Stationary Sources</a:t>
            </a:r>
            <a:br>
              <a:rPr lang="en-US" sz="2400"/>
            </a:br>
            <a:br>
              <a:rPr lang="en-US" sz="5400"/>
            </a:br>
            <a:endParaRPr lang="en-US"/>
          </a:p>
        </p:txBody>
      </p:sp>
      <p:sp>
        <p:nvSpPr>
          <p:cNvPr id="7" name="Slide Number Placeholder 4">
            <a:extLst>
              <a:ext uri="{FF2B5EF4-FFF2-40B4-BE49-F238E27FC236}">
                <a16:creationId xmlns:a16="http://schemas.microsoft.com/office/drawing/2014/main" id="{64878C99-5747-445C-8F1A-0146D18EA784}"/>
              </a:ext>
            </a:extLst>
          </p:cNvPr>
          <p:cNvSpPr txBox="1">
            <a:spLocks/>
          </p:cNvSpPr>
          <p:nvPr/>
        </p:nvSpPr>
        <p:spPr>
          <a:xfrm>
            <a:off x="9179694" y="6405885"/>
            <a:ext cx="2743200" cy="365125"/>
          </a:xfrm>
          <a:prstGeom prst="rect">
            <a:avLst/>
          </a:prstGeom>
        </p:spPr>
        <p:txBody>
          <a:bodyPr vert="horz" lIns="91440" tIns="45720" rIns="91440" bIns="45720" rtlCol="0" anchor="ctr">
            <a:normAutofit/>
          </a:bodyPr>
          <a:lstStyle>
            <a:defPPr>
              <a:defRPr lang="en-US"/>
            </a:defPPr>
            <a:lvl1pPr algn="r">
              <a:spcAft>
                <a:spcPts val="600"/>
              </a:spcAft>
              <a:defRPr lang="en-US" sz="1200" smtClean="0">
                <a:solidFill>
                  <a:schemeClr val="tx1">
                    <a:tint val="75000"/>
                  </a:schemeClr>
                </a:solidFill>
                <a:latin typeface="Arial Nova" panose="020B05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F6A1695-EE1A-47E5-B690-CB114231B8B2}" type="slidenum">
              <a:rPr lang="en-US"/>
              <a:pPr/>
              <a:t>90</a:t>
            </a:fld>
            <a:endParaRPr lang="en-US"/>
          </a:p>
        </p:txBody>
      </p:sp>
      <p:pic>
        <p:nvPicPr>
          <p:cNvPr id="8" name="Picture 7" descr="A smoke stack">
            <a:extLst>
              <a:ext uri="{FF2B5EF4-FFF2-40B4-BE49-F238E27FC236}">
                <a16:creationId xmlns:a16="http://schemas.microsoft.com/office/drawing/2014/main" id="{F2D204A1-57E2-44C0-A657-15E310D78318}"/>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5400000">
            <a:off x="5536207" y="1143767"/>
            <a:ext cx="5533225" cy="4149919"/>
          </a:xfrm>
          <a:prstGeom prst="rect">
            <a:avLst/>
          </a:prstGeom>
        </p:spPr>
      </p:pic>
    </p:spTree>
    <p:custDataLst>
      <p:tags r:id="rId1"/>
    </p:custDataLst>
    <p:extLst>
      <p:ext uri="{BB962C8B-B14F-4D97-AF65-F5344CB8AC3E}">
        <p14:creationId xmlns:p14="http://schemas.microsoft.com/office/powerpoint/2010/main" val="2506360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BDA445-721A-4035-8471-E90E1B865B55}"/>
              </a:ext>
            </a:extLst>
          </p:cNvPr>
          <p:cNvSpPr>
            <a:spLocks noGrp="1"/>
          </p:cNvSpPr>
          <p:nvPr>
            <p:ph type="title"/>
          </p:nvPr>
        </p:nvSpPr>
        <p:spPr>
          <a:xfrm>
            <a:off x="269107" y="276088"/>
            <a:ext cx="11656194" cy="753642"/>
          </a:xfrm>
        </p:spPr>
        <p:txBody>
          <a:bodyPr anchor="t">
            <a:normAutofit/>
          </a:bodyPr>
          <a:lstStyle/>
          <a:p>
            <a:pPr>
              <a:lnSpc>
                <a:spcPct val="90000"/>
              </a:lnSpc>
            </a:pPr>
            <a:r>
              <a:rPr lang="en-US"/>
              <a:t>PS-5 Overview</a:t>
            </a:r>
          </a:p>
        </p:txBody>
      </p:sp>
      <p:sp>
        <p:nvSpPr>
          <p:cNvPr id="121" name="Content Placeholder 2">
            <a:extLst>
              <a:ext uri="{FF2B5EF4-FFF2-40B4-BE49-F238E27FC236}">
                <a16:creationId xmlns:a16="http://schemas.microsoft.com/office/drawing/2014/main" id="{B27881BE-BFF0-4D42-B31B-F37C227C49BB}"/>
              </a:ext>
            </a:extLst>
          </p:cNvPr>
          <p:cNvSpPr>
            <a:spLocks noGrp="1"/>
          </p:cNvSpPr>
          <p:nvPr>
            <p:ph sz="half" idx="2"/>
          </p:nvPr>
        </p:nvSpPr>
        <p:spPr>
          <a:xfrm>
            <a:off x="269107" y="1556281"/>
            <a:ext cx="5524500" cy="4620682"/>
          </a:xfrm>
        </p:spPr>
        <p:txBody>
          <a:bodyPr>
            <a:normAutofit/>
          </a:bodyPr>
          <a:lstStyle/>
          <a:p>
            <a:pPr marL="342900" indent="-342900">
              <a:buFont typeface="Arial" panose="020B0604020202020204" pitchFamily="34" charset="0"/>
              <a:buChar char="•"/>
            </a:pPr>
            <a:r>
              <a:rPr lang="en-US" dirty="0"/>
              <a:t>Evaluating the applicability of TRS CEMS at the time of installation or soon after and whenever specified in an applicable subpart of the regulations. </a:t>
            </a:r>
          </a:p>
          <a:p>
            <a:pPr marL="342900" indent="-342900">
              <a:buFont typeface="Arial" panose="020B0604020202020204" pitchFamily="34" charset="0"/>
              <a:buChar char="•"/>
            </a:pPr>
            <a:r>
              <a:rPr lang="en-US" dirty="0"/>
              <a:t>Three reference methods, which are </a:t>
            </a:r>
            <a:r>
              <a:rPr lang="en-US" sz="2000" dirty="0">
                <a:latin typeface="Arial Nova" panose="020B0504020202020204" pitchFamily="34" charset="0"/>
              </a:rPr>
              <a:t>16, 16A, and 16B.</a:t>
            </a:r>
            <a:endParaRPr lang="en-US" dirty="0"/>
          </a:p>
          <a:p>
            <a:pPr marL="342900" indent="-342900">
              <a:buFont typeface="Arial" panose="020B0604020202020204" pitchFamily="34" charset="0"/>
              <a:buChar char="•"/>
            </a:pPr>
            <a:r>
              <a:rPr lang="en-US" dirty="0"/>
              <a:t>The CEMS may include O</a:t>
            </a:r>
            <a:r>
              <a:rPr lang="en-US" baseline="-25000" dirty="0"/>
              <a:t>2</a:t>
            </a:r>
            <a:r>
              <a:rPr lang="en-US" dirty="0"/>
              <a:t> monitors which are subject to PS-3.</a:t>
            </a:r>
          </a:p>
          <a:p>
            <a:pPr marL="781812" lvl="1" indent="-342900"/>
            <a:r>
              <a:rPr lang="en-US" dirty="0"/>
              <a:t>Most aspects of this PS are the same as PS-2, with the exception of:</a:t>
            </a:r>
          </a:p>
          <a:p>
            <a:pPr marL="1019556" lvl="2" indent="-342900"/>
            <a:r>
              <a:rPr lang="en-US" dirty="0"/>
              <a:t>CD performance criteria</a:t>
            </a:r>
          </a:p>
          <a:p>
            <a:pPr marL="1019556" lvl="2" indent="-342900"/>
            <a:r>
              <a:rPr lang="en-US" dirty="0"/>
              <a:t>RA performance criteria</a:t>
            </a:r>
          </a:p>
          <a:p>
            <a:pPr lvl="1" indent="0">
              <a:buNone/>
            </a:pPr>
            <a:endParaRPr lang="en-US" dirty="0"/>
          </a:p>
          <a:p>
            <a:endParaRPr lang="en-US" dirty="0"/>
          </a:p>
        </p:txBody>
      </p:sp>
      <p:pic>
        <p:nvPicPr>
          <p:cNvPr id="6" name="Picture 5" descr="Oxygen atom">
            <a:extLst>
              <a:ext uri="{FF2B5EF4-FFF2-40B4-BE49-F238E27FC236}">
                <a16:creationId xmlns:a16="http://schemas.microsoft.com/office/drawing/2014/main" id="{CB27E307-3BA0-4319-B889-54E0D2C78CDD}"/>
              </a:ext>
            </a:extLst>
          </p:cNvPr>
          <p:cNvPicPr>
            <a:picLocks noChangeAspect="1"/>
          </p:cNvPicPr>
          <p:nvPr/>
        </p:nvPicPr>
        <p:blipFill>
          <a:blip r:embed="rId4" cstate="print">
            <a:extLst>
              <a:ext uri="{28A0092B-C50C-407E-A947-70E740481C1C}">
                <a14:useLocalDpi xmlns:a14="http://schemas.microsoft.com/office/drawing/2010/main" val="0"/>
              </a:ext>
            </a:extLst>
          </a:blip>
          <a:stretch/>
        </p:blipFill>
        <p:spPr>
          <a:xfrm>
            <a:off x="6179320" y="1794934"/>
            <a:ext cx="5524500" cy="4143375"/>
          </a:xfrm>
          <a:prstGeom prst="rect">
            <a:avLst/>
          </a:prstGeom>
          <a:noFill/>
        </p:spPr>
      </p:pic>
      <p:sp>
        <p:nvSpPr>
          <p:cNvPr id="5" name="Slide Number Placeholder 4">
            <a:extLst>
              <a:ext uri="{FF2B5EF4-FFF2-40B4-BE49-F238E27FC236}">
                <a16:creationId xmlns:a16="http://schemas.microsoft.com/office/drawing/2014/main" id="{4DFB286E-4FE8-4FC9-9B98-2D889E625281}"/>
              </a:ext>
            </a:extLst>
          </p:cNvPr>
          <p:cNvSpPr>
            <a:spLocks noGrp="1"/>
          </p:cNvSpPr>
          <p:nvPr>
            <p:ph type="sldNum" sz="quarter" idx="4"/>
          </p:nvPr>
        </p:nvSpPr>
        <p:spPr>
          <a:xfrm>
            <a:off x="9179694" y="6405885"/>
            <a:ext cx="2743200" cy="365125"/>
          </a:xfrm>
        </p:spPr>
        <p:txBody>
          <a:bodyPr anchor="ctr">
            <a:normAutofit/>
          </a:bodyPr>
          <a:lstStyle/>
          <a:p>
            <a:pPr>
              <a:spcAft>
                <a:spcPts val="600"/>
              </a:spcAft>
            </a:pPr>
            <a:fld id="{9F6A1695-EE1A-47E5-B690-CB114231B8B2}" type="slidenum">
              <a:rPr lang="en-US" smtClean="0"/>
              <a:pPr>
                <a:spcAft>
                  <a:spcPts val="600"/>
                </a:spcAft>
              </a:pPr>
              <a:t>91</a:t>
            </a:fld>
            <a:endParaRPr lang="en-US"/>
          </a:p>
        </p:txBody>
      </p:sp>
    </p:spTree>
    <p:custDataLst>
      <p:tags r:id="rId1"/>
    </p:custDataLst>
    <p:extLst>
      <p:ext uri="{BB962C8B-B14F-4D97-AF65-F5344CB8AC3E}">
        <p14:creationId xmlns:p14="http://schemas.microsoft.com/office/powerpoint/2010/main" val="23222710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7921A6-5E88-4C00-9E74-99D57AC23E67}"/>
              </a:ext>
            </a:extLst>
          </p:cNvPr>
          <p:cNvSpPr>
            <a:spLocks noGrp="1"/>
          </p:cNvSpPr>
          <p:nvPr>
            <p:ph type="title"/>
          </p:nvPr>
        </p:nvSpPr>
        <p:spPr/>
        <p:txBody>
          <a:bodyPr/>
          <a:lstStyle/>
          <a:p>
            <a:r>
              <a:rPr lang="en-US"/>
              <a:t>Calibration Drift and Relative Accuracy</a:t>
            </a:r>
          </a:p>
        </p:txBody>
      </p:sp>
      <p:sp>
        <p:nvSpPr>
          <p:cNvPr id="11" name="Content Placeholder 3">
            <a:extLst>
              <a:ext uri="{FF2B5EF4-FFF2-40B4-BE49-F238E27FC236}">
                <a16:creationId xmlns:a16="http://schemas.microsoft.com/office/drawing/2014/main" id="{BF24CC48-585E-4B87-B2DC-0744CCD37035}"/>
              </a:ext>
            </a:extLst>
          </p:cNvPr>
          <p:cNvSpPr txBox="1">
            <a:spLocks/>
          </p:cNvSpPr>
          <p:nvPr/>
        </p:nvSpPr>
        <p:spPr>
          <a:xfrm>
            <a:off x="269106" y="1258654"/>
            <a:ext cx="11434713" cy="753642"/>
          </a:xfrm>
          <a:prstGeom prst="rect">
            <a:avLst/>
          </a:prstGeom>
        </p:spPr>
        <p:txBody>
          <a:bodyPr>
            <a:normAutofit/>
          </a:bodyPr>
          <a:lstStyle>
            <a:lvl1pPr marL="210312" indent="-210312" algn="l" defTabSz="914400" rtl="0" eaLnBrk="1" latinLnBrk="0" hangingPunct="1">
              <a:lnSpc>
                <a:spcPct val="90000"/>
              </a:lnSpc>
              <a:spcBef>
                <a:spcPts val="1100"/>
              </a:spcBef>
              <a:buFont typeface="Arial" panose="020B0604020202020204" pitchFamily="34" charset="0"/>
              <a:buChar char="•"/>
              <a:defRPr sz="2200" kern="1200">
                <a:solidFill>
                  <a:schemeClr val="tx1"/>
                </a:solidFill>
                <a:latin typeface="Arial Nova" panose="020B0504020202020204" pitchFamily="34" charset="0"/>
                <a:ea typeface="+mn-ea"/>
                <a:cs typeface="+mn-cs"/>
              </a:defRPr>
            </a:lvl1pPr>
            <a:lvl2pPr marL="438912" indent="-155448" algn="l" defTabSz="914400" rtl="0" eaLnBrk="1" latinLnBrk="0" hangingPunct="1">
              <a:lnSpc>
                <a:spcPct val="90000"/>
              </a:lnSpc>
              <a:spcBef>
                <a:spcPts val="400"/>
              </a:spcBef>
              <a:buFont typeface="Arial" panose="020B0604020202020204" pitchFamily="34" charset="0"/>
              <a:buChar char="•"/>
              <a:defRPr sz="2200" kern="1200">
                <a:solidFill>
                  <a:schemeClr val="tx1"/>
                </a:solidFill>
                <a:latin typeface="Arial Nova" panose="020B0504020202020204" pitchFamily="34" charset="0"/>
                <a:ea typeface="+mn-ea"/>
                <a:cs typeface="+mn-cs"/>
              </a:defRPr>
            </a:lvl2pPr>
            <a:lvl3pPr marL="676656" indent="-155448" algn="l" defTabSz="914400" rtl="0" eaLnBrk="1" latinLnBrk="0" hangingPunct="1">
              <a:lnSpc>
                <a:spcPct val="90000"/>
              </a:lnSpc>
              <a:spcBef>
                <a:spcPts val="400"/>
              </a:spcBef>
              <a:buFont typeface="Arial" panose="020B0604020202020204" pitchFamily="34" charset="0"/>
              <a:buChar char="•"/>
              <a:defRPr sz="2200" kern="1200">
                <a:solidFill>
                  <a:schemeClr val="tx1"/>
                </a:solidFill>
                <a:latin typeface="Arial Nova" panose="020B0504020202020204" pitchFamily="34" charset="0"/>
                <a:ea typeface="+mn-ea"/>
                <a:cs typeface="+mn-cs"/>
              </a:defRPr>
            </a:lvl3pPr>
            <a:lvl4pPr marL="905256" indent="-155448" algn="l" defTabSz="914400" rtl="0" eaLnBrk="1" latinLnBrk="0" hangingPunct="1">
              <a:lnSpc>
                <a:spcPct val="90000"/>
              </a:lnSpc>
              <a:spcBef>
                <a:spcPts val="400"/>
              </a:spcBef>
              <a:buFont typeface="Arial" panose="020B0604020202020204" pitchFamily="34" charset="0"/>
              <a:buChar char="•"/>
              <a:defRPr sz="2200" kern="1200">
                <a:solidFill>
                  <a:schemeClr val="tx1"/>
                </a:solidFill>
                <a:latin typeface="Arial Nova" panose="020B0504020202020204" pitchFamily="34" charset="0"/>
                <a:ea typeface="+mn-ea"/>
                <a:cs typeface="+mn-cs"/>
              </a:defRPr>
            </a:lvl4pPr>
            <a:lvl5pPr marL="1133856" indent="-155448" algn="l" defTabSz="914400" rtl="0" eaLnBrk="1" latinLnBrk="0" hangingPunct="1">
              <a:lnSpc>
                <a:spcPct val="90000"/>
              </a:lnSpc>
              <a:spcBef>
                <a:spcPts val="400"/>
              </a:spcBef>
              <a:buFont typeface="Arial" panose="020B0604020202020204" pitchFamily="34" charset="0"/>
              <a:buChar char="•"/>
              <a:defRPr sz="2200" kern="1200">
                <a:solidFill>
                  <a:schemeClr val="tx1"/>
                </a:solidFill>
                <a:latin typeface="Arial Nova" panose="020B0504020202020204" pitchFamily="34" charset="0"/>
                <a:ea typeface="+mn-ea"/>
                <a:cs typeface="+mn-cs"/>
              </a:defRPr>
            </a:lvl5pPr>
            <a:lvl6pPr marL="1362456" indent="-155448" algn="l" defTabSz="914400" rtl="0" eaLnBrk="1" latinLnBrk="0" hangingPunct="1">
              <a:lnSpc>
                <a:spcPct val="90000"/>
              </a:lnSpc>
              <a:spcBef>
                <a:spcPts val="400"/>
              </a:spcBef>
              <a:buFont typeface="Arial" panose="020B0604020202020204" pitchFamily="34" charset="0"/>
              <a:buChar char="•"/>
              <a:defRPr sz="1600" kern="1200">
                <a:solidFill>
                  <a:schemeClr val="tx1"/>
                </a:solidFill>
                <a:latin typeface="+mn-lt"/>
                <a:ea typeface="+mn-ea"/>
                <a:cs typeface="+mn-cs"/>
              </a:defRPr>
            </a:lvl6pPr>
            <a:lvl7pPr marL="1591056" indent="-155448" algn="l" defTabSz="914400" rtl="0" eaLnBrk="1" latinLnBrk="0" hangingPunct="1">
              <a:lnSpc>
                <a:spcPct val="90000"/>
              </a:lnSpc>
              <a:spcBef>
                <a:spcPts val="400"/>
              </a:spcBef>
              <a:buFont typeface="Arial" panose="020B0604020202020204" pitchFamily="34" charset="0"/>
              <a:buChar char="•"/>
              <a:defRPr sz="1600" kern="1200">
                <a:solidFill>
                  <a:schemeClr val="tx1"/>
                </a:solidFill>
                <a:latin typeface="+mn-lt"/>
                <a:ea typeface="+mn-ea"/>
                <a:cs typeface="+mn-cs"/>
              </a:defRPr>
            </a:lvl7pPr>
            <a:lvl8pPr marL="1819656" indent="-155448" algn="l" defTabSz="914400" rtl="0" eaLnBrk="1" latinLnBrk="0" hangingPunct="1">
              <a:lnSpc>
                <a:spcPct val="90000"/>
              </a:lnSpc>
              <a:spcBef>
                <a:spcPts val="400"/>
              </a:spcBef>
              <a:buFont typeface="Arial" panose="020B0604020202020204" pitchFamily="34" charset="0"/>
              <a:buChar char="•"/>
              <a:defRPr sz="1600" kern="1200">
                <a:solidFill>
                  <a:schemeClr val="tx1"/>
                </a:solidFill>
                <a:latin typeface="+mn-lt"/>
                <a:ea typeface="+mn-ea"/>
                <a:cs typeface="+mn-cs"/>
              </a:defRPr>
            </a:lvl8pPr>
            <a:lvl9pPr marL="2048256" indent="-155448" algn="l" defTabSz="914400" rtl="0" eaLnBrk="1" latinLnBrk="0" hangingPunct="1">
              <a:lnSpc>
                <a:spcPct val="90000"/>
              </a:lnSpc>
              <a:spcBef>
                <a:spcPts val="400"/>
              </a:spcBef>
              <a:buFont typeface="Arial" panose="020B0604020202020204" pitchFamily="34" charset="0"/>
              <a:buChar char="•"/>
              <a:defRPr sz="1600" kern="1200">
                <a:solidFill>
                  <a:schemeClr val="tx1"/>
                </a:solidFill>
                <a:latin typeface="+mn-lt"/>
                <a:ea typeface="+mn-ea"/>
                <a:cs typeface="+mn-cs"/>
              </a:defRPr>
            </a:lvl9pPr>
          </a:lstStyle>
          <a:p>
            <a:r>
              <a:rPr lang="en-US">
                <a:solidFill>
                  <a:srgbClr val="000000"/>
                </a:solidFill>
              </a:rPr>
              <a:t>Method Performance: Must perform CD test and relative RA test at time of initial installation or soon after.</a:t>
            </a:r>
          </a:p>
          <a:p>
            <a:endParaRPr lang="en-US"/>
          </a:p>
        </p:txBody>
      </p:sp>
      <p:grpSp>
        <p:nvGrpSpPr>
          <p:cNvPr id="3" name="Group 2" descr="Filters: Course/Fine, Quality; Pumps: Capacity, Type Quality; Cabinets or Shelters: Location, Temperature Stability; System Controller: Microprocessor To Sequence/Control Automatic Functions; Electrical Support: Fuses, Circuit Breakers; Calibration Gases: Location, Injection Point, Gas Certification">
            <a:extLst>
              <a:ext uri="{FF2B5EF4-FFF2-40B4-BE49-F238E27FC236}">
                <a16:creationId xmlns:a16="http://schemas.microsoft.com/office/drawing/2014/main" id="{256CEF20-53F1-48AA-8393-BEC90FDFF6F5}"/>
              </a:ext>
            </a:extLst>
          </p:cNvPr>
          <p:cNvGrpSpPr/>
          <p:nvPr/>
        </p:nvGrpSpPr>
        <p:grpSpPr>
          <a:xfrm>
            <a:off x="631312" y="2012296"/>
            <a:ext cx="7183599" cy="4231188"/>
            <a:chOff x="381194" y="2925543"/>
            <a:chExt cx="3686185" cy="1663953"/>
          </a:xfrm>
        </p:grpSpPr>
        <p:sp>
          <p:nvSpPr>
            <p:cNvPr id="6" name="Freeform: Shape 5">
              <a:extLst>
                <a:ext uri="{FF2B5EF4-FFF2-40B4-BE49-F238E27FC236}">
                  <a16:creationId xmlns:a16="http://schemas.microsoft.com/office/drawing/2014/main" id="{0CEFA6A1-07EA-4112-824A-A18461017DC5}"/>
                </a:ext>
              </a:extLst>
            </p:cNvPr>
            <p:cNvSpPr/>
            <p:nvPr/>
          </p:nvSpPr>
          <p:spPr>
            <a:xfrm>
              <a:off x="381194" y="2925543"/>
              <a:ext cx="1722516" cy="449833"/>
            </a:xfrm>
            <a:custGeom>
              <a:avLst/>
              <a:gdLst>
                <a:gd name="connsiteX0" fmla="*/ 0 w 1722516"/>
                <a:gd name="connsiteY0" fmla="*/ 0 h 501446"/>
                <a:gd name="connsiteX1" fmla="*/ 1722516 w 1722516"/>
                <a:gd name="connsiteY1" fmla="*/ 0 h 501446"/>
                <a:gd name="connsiteX2" fmla="*/ 1722516 w 1722516"/>
                <a:gd name="connsiteY2" fmla="*/ 501446 h 501446"/>
                <a:gd name="connsiteX3" fmla="*/ 0 w 1722516"/>
                <a:gd name="connsiteY3" fmla="*/ 501446 h 501446"/>
                <a:gd name="connsiteX4" fmla="*/ 0 w 1722516"/>
                <a:gd name="connsiteY4" fmla="*/ 0 h 5014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2516" h="501446">
                  <a:moveTo>
                    <a:pt x="0" y="0"/>
                  </a:moveTo>
                  <a:lnTo>
                    <a:pt x="1722516" y="0"/>
                  </a:lnTo>
                  <a:lnTo>
                    <a:pt x="1722516" y="501446"/>
                  </a:lnTo>
                  <a:lnTo>
                    <a:pt x="0" y="501446"/>
                  </a:lnTo>
                  <a:lnTo>
                    <a:pt x="0" y="0"/>
                  </a:lnTo>
                  <a:close/>
                </a:path>
              </a:pathLst>
            </a:custGeom>
            <a:solidFill>
              <a:schemeClr val="accent2"/>
            </a:solidFill>
            <a:ln>
              <a:noFill/>
            </a:ln>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99568" tIns="56896" rIns="99568" bIns="56896" numCol="1" spcCol="1270" anchor="ctr" anchorCtr="0">
              <a:noAutofit/>
            </a:bodyPr>
            <a:lstStyle/>
            <a:p>
              <a:pPr marL="0" lvl="0" indent="0" algn="ctr" defTabSz="622300">
                <a:lnSpc>
                  <a:spcPct val="90000"/>
                </a:lnSpc>
                <a:spcBef>
                  <a:spcPct val="0"/>
                </a:spcBef>
                <a:spcAft>
                  <a:spcPct val="35000"/>
                </a:spcAft>
                <a:buNone/>
              </a:pPr>
              <a:r>
                <a:rPr lang="en-US" sz="2800" b="1" kern="1200">
                  <a:latin typeface="Arial Nova" panose="020B0504020202020204" pitchFamily="34" charset="0"/>
                </a:rPr>
                <a:t>Calibration Drift</a:t>
              </a:r>
            </a:p>
          </p:txBody>
        </p:sp>
        <p:sp>
          <p:nvSpPr>
            <p:cNvPr id="7" name="Freeform: Shape 6">
              <a:extLst>
                <a:ext uri="{FF2B5EF4-FFF2-40B4-BE49-F238E27FC236}">
                  <a16:creationId xmlns:a16="http://schemas.microsoft.com/office/drawing/2014/main" id="{B9B5C1ED-A2A6-4D8D-A1F3-6CF1B59E65AD}"/>
                </a:ext>
              </a:extLst>
            </p:cNvPr>
            <p:cNvSpPr/>
            <p:nvPr/>
          </p:nvSpPr>
          <p:spPr>
            <a:xfrm>
              <a:off x="381194" y="3375376"/>
              <a:ext cx="1722516" cy="1214120"/>
            </a:xfrm>
            <a:custGeom>
              <a:avLst/>
              <a:gdLst>
                <a:gd name="connsiteX0" fmla="*/ 0 w 1722516"/>
                <a:gd name="connsiteY0" fmla="*/ 0 h 1162507"/>
                <a:gd name="connsiteX1" fmla="*/ 1722516 w 1722516"/>
                <a:gd name="connsiteY1" fmla="*/ 0 h 1162507"/>
                <a:gd name="connsiteX2" fmla="*/ 1722516 w 1722516"/>
                <a:gd name="connsiteY2" fmla="*/ 1162507 h 1162507"/>
                <a:gd name="connsiteX3" fmla="*/ 0 w 1722516"/>
                <a:gd name="connsiteY3" fmla="*/ 1162507 h 1162507"/>
                <a:gd name="connsiteX4" fmla="*/ 0 w 1722516"/>
                <a:gd name="connsiteY4" fmla="*/ 0 h 11625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2516" h="1162507">
                  <a:moveTo>
                    <a:pt x="0" y="0"/>
                  </a:moveTo>
                  <a:lnTo>
                    <a:pt x="1722516" y="0"/>
                  </a:lnTo>
                  <a:lnTo>
                    <a:pt x="1722516" y="1162507"/>
                  </a:lnTo>
                  <a:lnTo>
                    <a:pt x="0" y="1162507"/>
                  </a:lnTo>
                  <a:lnTo>
                    <a:pt x="0" y="0"/>
                  </a:lnTo>
                  <a:close/>
                </a:path>
              </a:pathLst>
            </a:custGeom>
            <a:solidFill>
              <a:srgbClr val="CDD4E4">
                <a:alpha val="89804"/>
              </a:srgbClr>
            </a:solidFill>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spcFirstLastPara="0" vert="horz" wrap="square" lIns="74676" tIns="74676" rIns="99568" bIns="112014" numCol="1" spcCol="1270" anchor="t" anchorCtr="0">
              <a:noAutofit/>
            </a:bodyPr>
            <a:lstStyle/>
            <a:p>
              <a:pPr marL="114300" lvl="1" indent="-114300" algn="l" defTabSz="622300">
                <a:lnSpc>
                  <a:spcPct val="90000"/>
                </a:lnSpc>
                <a:spcBef>
                  <a:spcPct val="0"/>
                </a:spcBef>
                <a:spcAft>
                  <a:spcPct val="15000"/>
                </a:spcAft>
                <a:buChar char="•"/>
              </a:pPr>
              <a:endParaRPr lang="en-US" sz="1400" kern="1200">
                <a:latin typeface="Arial Nova" panose="020B0504020202020204" pitchFamily="34" charset="0"/>
              </a:endParaRPr>
            </a:p>
          </p:txBody>
        </p:sp>
        <p:sp>
          <p:nvSpPr>
            <p:cNvPr id="8" name="Freeform: Shape 7">
              <a:extLst>
                <a:ext uri="{FF2B5EF4-FFF2-40B4-BE49-F238E27FC236}">
                  <a16:creationId xmlns:a16="http://schemas.microsoft.com/office/drawing/2014/main" id="{7A09BE43-2E17-4632-B2FC-4FF5D6426386}"/>
                </a:ext>
              </a:extLst>
            </p:cNvPr>
            <p:cNvSpPr/>
            <p:nvPr/>
          </p:nvSpPr>
          <p:spPr>
            <a:xfrm>
              <a:off x="2344863" y="2925543"/>
              <a:ext cx="1722516" cy="449833"/>
            </a:xfrm>
            <a:custGeom>
              <a:avLst/>
              <a:gdLst>
                <a:gd name="connsiteX0" fmla="*/ 0 w 1722516"/>
                <a:gd name="connsiteY0" fmla="*/ 0 h 501446"/>
                <a:gd name="connsiteX1" fmla="*/ 1722516 w 1722516"/>
                <a:gd name="connsiteY1" fmla="*/ 0 h 501446"/>
                <a:gd name="connsiteX2" fmla="*/ 1722516 w 1722516"/>
                <a:gd name="connsiteY2" fmla="*/ 501446 h 501446"/>
                <a:gd name="connsiteX3" fmla="*/ 0 w 1722516"/>
                <a:gd name="connsiteY3" fmla="*/ 501446 h 501446"/>
                <a:gd name="connsiteX4" fmla="*/ 0 w 1722516"/>
                <a:gd name="connsiteY4" fmla="*/ 0 h 5014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2516" h="501446">
                  <a:moveTo>
                    <a:pt x="0" y="0"/>
                  </a:moveTo>
                  <a:lnTo>
                    <a:pt x="1722516" y="0"/>
                  </a:lnTo>
                  <a:lnTo>
                    <a:pt x="1722516" y="501446"/>
                  </a:lnTo>
                  <a:lnTo>
                    <a:pt x="0" y="501446"/>
                  </a:lnTo>
                  <a:lnTo>
                    <a:pt x="0" y="0"/>
                  </a:lnTo>
                  <a:close/>
                </a:path>
              </a:pathLst>
            </a:custGeom>
            <a:solidFill>
              <a:schemeClr val="accent2"/>
            </a:solidFill>
            <a:ln>
              <a:noFill/>
            </a:ln>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99568" tIns="56896" rIns="99568" bIns="56896" numCol="1" spcCol="1270" anchor="ctr" anchorCtr="0">
              <a:noAutofit/>
            </a:bodyPr>
            <a:lstStyle/>
            <a:p>
              <a:pPr marL="0" lvl="0" indent="0" algn="ctr" defTabSz="622300">
                <a:lnSpc>
                  <a:spcPct val="90000"/>
                </a:lnSpc>
                <a:spcBef>
                  <a:spcPct val="0"/>
                </a:spcBef>
                <a:spcAft>
                  <a:spcPct val="35000"/>
                </a:spcAft>
                <a:buNone/>
              </a:pPr>
              <a:r>
                <a:rPr lang="en-US" sz="2800" b="1" kern="1200">
                  <a:latin typeface="Arial Nova" panose="020B0504020202020204" pitchFamily="34" charset="0"/>
                </a:rPr>
                <a:t>Relative Accuracy</a:t>
              </a:r>
            </a:p>
          </p:txBody>
        </p:sp>
        <p:sp>
          <p:nvSpPr>
            <p:cNvPr id="9" name="Freeform: Shape 8">
              <a:extLst>
                <a:ext uri="{FF2B5EF4-FFF2-40B4-BE49-F238E27FC236}">
                  <a16:creationId xmlns:a16="http://schemas.microsoft.com/office/drawing/2014/main" id="{42E63936-4362-425B-B525-4F7A7B944D19}"/>
                </a:ext>
              </a:extLst>
            </p:cNvPr>
            <p:cNvSpPr/>
            <p:nvPr/>
          </p:nvSpPr>
          <p:spPr>
            <a:xfrm>
              <a:off x="2344863" y="3375376"/>
              <a:ext cx="1722516" cy="1214120"/>
            </a:xfrm>
            <a:custGeom>
              <a:avLst/>
              <a:gdLst>
                <a:gd name="connsiteX0" fmla="*/ 0 w 1722516"/>
                <a:gd name="connsiteY0" fmla="*/ 0 h 1162507"/>
                <a:gd name="connsiteX1" fmla="*/ 1722516 w 1722516"/>
                <a:gd name="connsiteY1" fmla="*/ 0 h 1162507"/>
                <a:gd name="connsiteX2" fmla="*/ 1722516 w 1722516"/>
                <a:gd name="connsiteY2" fmla="*/ 1162507 h 1162507"/>
                <a:gd name="connsiteX3" fmla="*/ 0 w 1722516"/>
                <a:gd name="connsiteY3" fmla="*/ 1162507 h 1162507"/>
                <a:gd name="connsiteX4" fmla="*/ 0 w 1722516"/>
                <a:gd name="connsiteY4" fmla="*/ 0 h 11625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2516" h="1162507">
                  <a:moveTo>
                    <a:pt x="0" y="0"/>
                  </a:moveTo>
                  <a:lnTo>
                    <a:pt x="1722516" y="0"/>
                  </a:lnTo>
                  <a:lnTo>
                    <a:pt x="1722516" y="1162507"/>
                  </a:lnTo>
                  <a:lnTo>
                    <a:pt x="0" y="1162507"/>
                  </a:lnTo>
                  <a:lnTo>
                    <a:pt x="0" y="0"/>
                  </a:lnTo>
                  <a:close/>
                </a:path>
              </a:pathLst>
            </a:custGeom>
            <a:solidFill>
              <a:srgbClr val="CDD4E4">
                <a:alpha val="90000"/>
              </a:srgbClr>
            </a:solidFill>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spcFirstLastPara="0" vert="horz" wrap="square" lIns="74676" tIns="74676" rIns="99568" bIns="112014" numCol="1" spcCol="1270" anchor="t" anchorCtr="0">
              <a:noAutofit/>
            </a:bodyPr>
            <a:lstStyle/>
            <a:p>
              <a:pPr marL="114300" lvl="1" indent="-114300" algn="l" defTabSz="622300">
                <a:lnSpc>
                  <a:spcPct val="90000"/>
                </a:lnSpc>
                <a:spcBef>
                  <a:spcPct val="0"/>
                </a:spcBef>
                <a:spcAft>
                  <a:spcPct val="15000"/>
                </a:spcAft>
                <a:buChar char="•"/>
              </a:pPr>
              <a:endParaRPr lang="en-US" sz="1400" kern="1200">
                <a:latin typeface="Arial Nova" panose="020B0504020202020204" pitchFamily="34" charset="0"/>
              </a:endParaRPr>
            </a:p>
          </p:txBody>
        </p:sp>
      </p:grpSp>
      <p:sp>
        <p:nvSpPr>
          <p:cNvPr id="12" name="Rectangle 11">
            <a:extLst>
              <a:ext uri="{FF2B5EF4-FFF2-40B4-BE49-F238E27FC236}">
                <a16:creationId xmlns:a16="http://schemas.microsoft.com/office/drawing/2014/main" id="{D154E143-6B3E-4DA1-AE92-625D94AD4BFC}"/>
              </a:ext>
            </a:extLst>
          </p:cNvPr>
          <p:cNvSpPr/>
          <p:nvPr/>
        </p:nvSpPr>
        <p:spPr>
          <a:xfrm>
            <a:off x="631312" y="3156155"/>
            <a:ext cx="3356821" cy="2862322"/>
          </a:xfrm>
          <a:prstGeom prst="rect">
            <a:avLst/>
          </a:prstGeom>
        </p:spPr>
        <p:txBody>
          <a:bodyPr wrap="square">
            <a:spAutoFit/>
          </a:bodyPr>
          <a:lstStyle/>
          <a:p>
            <a:pPr marL="285750" lvl="0" indent="-285750">
              <a:buFont typeface="Arial" panose="020B0604020202020204" pitchFamily="34" charset="0"/>
              <a:buChar char="•"/>
            </a:pPr>
            <a:r>
              <a:rPr lang="en-US" sz="1500">
                <a:solidFill>
                  <a:srgbClr val="000000"/>
                </a:solidFill>
                <a:latin typeface="Arial Nova" panose="020B0504020202020204" pitchFamily="34" charset="0"/>
              </a:rPr>
              <a:t>CEMS must not drift from the reference value of the calibration gas by no more than 5% of CEMS span value for 6 out of 7 days.</a:t>
            </a:r>
          </a:p>
          <a:p>
            <a:pPr marL="742950" lvl="1" indent="-285750">
              <a:buFont typeface="Arial" panose="020B0604020202020204" pitchFamily="34" charset="0"/>
              <a:buChar char="•"/>
            </a:pPr>
            <a:r>
              <a:rPr lang="en-US" sz="1500">
                <a:solidFill>
                  <a:srgbClr val="000000"/>
                </a:solidFill>
                <a:latin typeface="Arial Nova" panose="020B0504020202020204" pitchFamily="34" charset="0"/>
              </a:rPr>
              <a:t>No adjustments to CEMS prior to daily measurement</a:t>
            </a:r>
          </a:p>
          <a:p>
            <a:pPr marL="742950" lvl="1" indent="-285750">
              <a:buFont typeface="Arial" panose="020B0604020202020204" pitchFamily="34" charset="0"/>
              <a:buChar char="•"/>
            </a:pPr>
            <a:r>
              <a:rPr lang="en-US" sz="1500">
                <a:solidFill>
                  <a:srgbClr val="000000"/>
                </a:solidFill>
                <a:latin typeface="Arial Nova" panose="020B0504020202020204" pitchFamily="34" charset="0"/>
              </a:rPr>
              <a:t>Conduct CD test at 2 points (0-20% and 50-100% of full scale) (PS-2- 6.1.2)</a:t>
            </a:r>
          </a:p>
          <a:p>
            <a:pPr marL="742950" lvl="1" indent="-285750">
              <a:buFont typeface="Arial" panose="020B0604020202020204" pitchFamily="34" charset="0"/>
              <a:buChar char="•"/>
            </a:pPr>
            <a:r>
              <a:rPr lang="en-US" sz="1500">
                <a:solidFill>
                  <a:srgbClr val="000000"/>
                </a:solidFill>
                <a:latin typeface="Arial Nova" panose="020B0504020202020204" pitchFamily="34" charset="0"/>
              </a:rPr>
              <a:t>Must determine CD of diluent monitor separately (PS-3)</a:t>
            </a:r>
          </a:p>
        </p:txBody>
      </p:sp>
      <p:sp>
        <p:nvSpPr>
          <p:cNvPr id="13" name="Rectangle 12">
            <a:extLst>
              <a:ext uri="{FF2B5EF4-FFF2-40B4-BE49-F238E27FC236}">
                <a16:creationId xmlns:a16="http://schemas.microsoft.com/office/drawing/2014/main" id="{0B82FBE9-EC4F-4DA7-9F1D-8D29839831F5}"/>
              </a:ext>
            </a:extLst>
          </p:cNvPr>
          <p:cNvSpPr/>
          <p:nvPr/>
        </p:nvSpPr>
        <p:spPr>
          <a:xfrm>
            <a:off x="4458090" y="3156155"/>
            <a:ext cx="3220904" cy="1477328"/>
          </a:xfrm>
          <a:prstGeom prst="rect">
            <a:avLst/>
          </a:prstGeom>
        </p:spPr>
        <p:txBody>
          <a:bodyPr wrap="square">
            <a:spAutoFit/>
          </a:bodyPr>
          <a:lstStyle/>
          <a:p>
            <a:pPr marL="285750" lvl="0" indent="-285750">
              <a:buFont typeface="Arial" panose="020B0604020202020204" pitchFamily="34" charset="0"/>
              <a:buChar char="•"/>
            </a:pPr>
            <a:r>
              <a:rPr lang="en-US">
                <a:solidFill>
                  <a:srgbClr val="000000"/>
                </a:solidFill>
                <a:latin typeface="Arial Nova" panose="020B0504020202020204" pitchFamily="34" charset="0"/>
              </a:rPr>
              <a:t>RA Test- RA of CEMS must be no greater than 20% of average RM or 10% when the applicable standard is used to calculate RA.</a:t>
            </a:r>
          </a:p>
        </p:txBody>
      </p:sp>
      <p:sp>
        <p:nvSpPr>
          <p:cNvPr id="5" name="Rectangle: Rounded Corners 4">
            <a:extLst>
              <a:ext uri="{FF2B5EF4-FFF2-40B4-BE49-F238E27FC236}">
                <a16:creationId xmlns:a16="http://schemas.microsoft.com/office/drawing/2014/main" id="{C9DD4CF9-6E1B-4198-995D-04A3105A5015}"/>
              </a:ext>
            </a:extLst>
          </p:cNvPr>
          <p:cNvSpPr/>
          <p:nvPr/>
        </p:nvSpPr>
        <p:spPr>
          <a:xfrm>
            <a:off x="8678249" y="2454522"/>
            <a:ext cx="2882439" cy="2526570"/>
          </a:xfrm>
          <a:prstGeom prst="roundRect">
            <a:avLst/>
          </a:prstGeom>
          <a:solidFill>
            <a:srgbClr val="E3EAF2"/>
          </a:solidFill>
          <a:ln>
            <a:noFill/>
          </a:ln>
        </p:spPr>
        <p:style>
          <a:lnRef idx="1">
            <a:schemeClr val="accent1"/>
          </a:lnRef>
          <a:fillRef idx="2">
            <a:schemeClr val="accent1"/>
          </a:fillRef>
          <a:effectRef idx="1">
            <a:schemeClr val="accent1"/>
          </a:effectRef>
          <a:fontRef idx="minor">
            <a:schemeClr val="dk1"/>
          </a:fontRef>
        </p:style>
        <p:txBody>
          <a:bodyPr rtlCol="0" anchor="ctr"/>
          <a:lstStyle/>
          <a:p>
            <a:r>
              <a:rPr lang="en-US" sz="2000" b="1">
                <a:solidFill>
                  <a:srgbClr val="000000"/>
                </a:solidFill>
                <a:latin typeface="Arial Nova" panose="020B0504020202020204" pitchFamily="34" charset="0"/>
              </a:rPr>
              <a:t>NOTE: </a:t>
            </a:r>
            <a:r>
              <a:rPr lang="en-US" sz="2000">
                <a:solidFill>
                  <a:srgbClr val="000000"/>
                </a:solidFill>
                <a:latin typeface="Arial Nova" panose="020B0504020202020204" pitchFamily="34" charset="0"/>
              </a:rPr>
              <a:t>There is no promulgated QA procedure for TRS monitors, however, subparts or regulations may require ongoing QA.</a:t>
            </a:r>
          </a:p>
        </p:txBody>
      </p:sp>
      <p:sp>
        <p:nvSpPr>
          <p:cNvPr id="4" name="Slide Number Placeholder 3">
            <a:extLst>
              <a:ext uri="{FF2B5EF4-FFF2-40B4-BE49-F238E27FC236}">
                <a16:creationId xmlns:a16="http://schemas.microsoft.com/office/drawing/2014/main" id="{9D5D9F9B-FC54-4DE2-A7EC-8481E3D7C342}"/>
              </a:ext>
            </a:extLst>
          </p:cNvPr>
          <p:cNvSpPr>
            <a:spLocks noGrp="1"/>
          </p:cNvSpPr>
          <p:nvPr>
            <p:ph type="sldNum" sz="quarter" idx="4"/>
          </p:nvPr>
        </p:nvSpPr>
        <p:spPr/>
        <p:txBody>
          <a:bodyPr/>
          <a:lstStyle/>
          <a:p>
            <a:fld id="{9F6A1695-EE1A-47E5-B690-CB114231B8B2}" type="slidenum">
              <a:rPr lang="en-US" smtClean="0">
                <a:latin typeface="Arial Nova" panose="020B0504020202020204" pitchFamily="34" charset="0"/>
              </a:rPr>
              <a:t>92</a:t>
            </a:fld>
            <a:endParaRPr lang="en-US">
              <a:latin typeface="Arial Nova" panose="020B0504020202020204" pitchFamily="34" charset="0"/>
            </a:endParaRPr>
          </a:p>
        </p:txBody>
      </p:sp>
    </p:spTree>
    <p:custDataLst>
      <p:tags r:id="rId1"/>
    </p:custDataLst>
    <p:extLst>
      <p:ext uri="{BB962C8B-B14F-4D97-AF65-F5344CB8AC3E}">
        <p14:creationId xmlns:p14="http://schemas.microsoft.com/office/powerpoint/2010/main" val="30990293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420F09-0BD1-436C-9A6E-FA8C79549E68}"/>
              </a:ext>
            </a:extLst>
          </p:cNvPr>
          <p:cNvSpPr>
            <a:spLocks noGrp="1"/>
          </p:cNvSpPr>
          <p:nvPr>
            <p:ph type="title"/>
          </p:nvPr>
        </p:nvSpPr>
        <p:spPr/>
        <p:txBody>
          <a:bodyPr/>
          <a:lstStyle/>
          <a:p>
            <a:r>
              <a:rPr lang="en-US" sz="3600"/>
              <a:t>Commonly Used Technology for PS-5</a:t>
            </a:r>
          </a:p>
        </p:txBody>
      </p:sp>
      <p:sp>
        <p:nvSpPr>
          <p:cNvPr id="5" name="Slide Number Placeholder 4">
            <a:extLst>
              <a:ext uri="{FF2B5EF4-FFF2-40B4-BE49-F238E27FC236}">
                <a16:creationId xmlns:a16="http://schemas.microsoft.com/office/drawing/2014/main" id="{7C2C2C16-B2FC-4FF9-BBB5-E3DB40BBEEBF}"/>
              </a:ext>
            </a:extLst>
          </p:cNvPr>
          <p:cNvSpPr>
            <a:spLocks noGrp="1"/>
          </p:cNvSpPr>
          <p:nvPr>
            <p:ph type="sldNum" sz="quarter" idx="4"/>
          </p:nvPr>
        </p:nvSpPr>
        <p:spPr/>
        <p:txBody>
          <a:bodyPr/>
          <a:lstStyle/>
          <a:p>
            <a:fld id="{9F6A1695-EE1A-47E5-B690-CB114231B8B2}" type="slidenum">
              <a:rPr lang="en-US" smtClean="0"/>
              <a:t>93</a:t>
            </a:fld>
            <a:endParaRPr lang="en-US"/>
          </a:p>
        </p:txBody>
      </p:sp>
      <p:sp>
        <p:nvSpPr>
          <p:cNvPr id="7" name="Rectangle: Rounded Corners 6">
            <a:extLst>
              <a:ext uri="{FF2B5EF4-FFF2-40B4-BE49-F238E27FC236}">
                <a16:creationId xmlns:a16="http://schemas.microsoft.com/office/drawing/2014/main" id="{7375A458-65A5-46CE-8335-E9533325BD33}"/>
              </a:ext>
            </a:extLst>
          </p:cNvPr>
          <p:cNvSpPr/>
          <p:nvPr/>
        </p:nvSpPr>
        <p:spPr>
          <a:xfrm>
            <a:off x="362712" y="5492992"/>
            <a:ext cx="11304251" cy="670556"/>
          </a:xfrm>
          <a:prstGeom prst="roundRect">
            <a:avLst/>
          </a:prstGeom>
          <a:ln>
            <a:noFill/>
          </a:ln>
        </p:spPr>
        <p:style>
          <a:lnRef idx="1">
            <a:schemeClr val="accent1"/>
          </a:lnRef>
          <a:fillRef idx="2">
            <a:schemeClr val="accent1"/>
          </a:fillRef>
          <a:effectRef idx="1">
            <a:schemeClr val="accent1"/>
          </a:effectRef>
          <a:fontRef idx="minor">
            <a:schemeClr val="dk1"/>
          </a:fontRef>
        </p:style>
        <p:txBody>
          <a:bodyPr rtlCol="0" anchor="ctr"/>
          <a:lstStyle/>
          <a:p>
            <a:endParaRPr lang="en-US" sz="2000" b="1">
              <a:solidFill>
                <a:srgbClr val="000000"/>
              </a:solidFill>
              <a:latin typeface="Arial Nova" panose="020B0504020202020204" pitchFamily="34" charset="0"/>
            </a:endParaRPr>
          </a:p>
          <a:p>
            <a:r>
              <a:rPr lang="en-US" sz="2000" b="1">
                <a:solidFill>
                  <a:srgbClr val="000000"/>
                </a:solidFill>
                <a:latin typeface="Arial Nova" panose="020B0504020202020204" pitchFamily="34" charset="0"/>
              </a:rPr>
              <a:t>NOTE: </a:t>
            </a:r>
            <a:r>
              <a:rPr lang="en-US" sz="2000">
                <a:solidFill>
                  <a:srgbClr val="000000"/>
                </a:solidFill>
                <a:latin typeface="Arial Nova" panose="020B0504020202020204" pitchFamily="34" charset="0"/>
              </a:rPr>
              <a:t>Pulsed Fluorescence – see details under PS-2</a:t>
            </a:r>
          </a:p>
          <a:p>
            <a:endParaRPr lang="en-US" sz="2000">
              <a:solidFill>
                <a:srgbClr val="000000"/>
              </a:solidFill>
              <a:latin typeface="Arial Nova" panose="020B0504020202020204" pitchFamily="34" charset="0"/>
            </a:endParaRPr>
          </a:p>
        </p:txBody>
      </p:sp>
      <p:pic>
        <p:nvPicPr>
          <p:cNvPr id="9" name="Picture 8" descr="Gas chromomatography uses an inert carrier gas to transport the sample through a capillary column and separates the chemical constituents in the sample by their relative affinity for the column material. The constituents come off, or elute, from the column at different retention times, based on their specific chemical properties, and are measured by the chosen detector type, usually a flame photometric detector (FPD) or thermal-conductivity detector (TCD) for H2S measurement. ">
            <a:extLst>
              <a:ext uri="{FF2B5EF4-FFF2-40B4-BE49-F238E27FC236}">
                <a16:creationId xmlns:a16="http://schemas.microsoft.com/office/drawing/2014/main" id="{77161E22-4FEE-4C23-8876-C1F0D9F84A2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62712" y="1524000"/>
            <a:ext cx="11466576" cy="3810000"/>
          </a:xfrm>
          <a:prstGeom prst="rect">
            <a:avLst/>
          </a:prstGeom>
        </p:spPr>
      </p:pic>
    </p:spTree>
    <p:custDataLst>
      <p:tags r:id="rId1"/>
    </p:custDataLst>
    <p:extLst>
      <p:ext uri="{BB962C8B-B14F-4D97-AF65-F5344CB8AC3E}">
        <p14:creationId xmlns:p14="http://schemas.microsoft.com/office/powerpoint/2010/main" val="28480802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E28A507C-74BB-42DF-8A7B-05EDA455F4DD}"/>
              </a:ext>
            </a:extLst>
          </p:cNvPr>
          <p:cNvSpPr>
            <a:spLocks noGrp="1"/>
          </p:cNvSpPr>
          <p:nvPr>
            <p:ph type="title" idx="4294967295"/>
          </p:nvPr>
        </p:nvSpPr>
        <p:spPr>
          <a:xfrm>
            <a:off x="361704" y="4547146"/>
            <a:ext cx="11656194" cy="753642"/>
          </a:xfrm>
        </p:spPr>
        <p:txBody>
          <a:bodyPr/>
          <a:lstStyle/>
          <a:p>
            <a:r>
              <a:rPr lang="en-US" sz="4600" b="1" kern="1200">
                <a:solidFill>
                  <a:srgbClr val="FFFFFF"/>
                </a:solidFill>
                <a:effectLst/>
                <a:latin typeface="Arial Nova" panose="020B0504020202020204" pitchFamily="34" charset="0"/>
                <a:ea typeface="+mj-ea"/>
                <a:cs typeface="+mj-cs"/>
              </a:rPr>
              <a:t>6.  Let’s Test Your Knowledge!</a:t>
            </a:r>
            <a:endParaRPr lang="en-US"/>
          </a:p>
        </p:txBody>
      </p:sp>
      <p:sp>
        <p:nvSpPr>
          <p:cNvPr id="2" name="Slide Number Placeholder 4">
            <a:extLst>
              <a:ext uri="{FF2B5EF4-FFF2-40B4-BE49-F238E27FC236}">
                <a16:creationId xmlns:a16="http://schemas.microsoft.com/office/drawing/2014/main" id="{2F5C213A-FA6B-4834-A5AC-8DE223F479E8}"/>
              </a:ext>
            </a:extLst>
          </p:cNvPr>
          <p:cNvSpPr txBox="1">
            <a:spLocks/>
          </p:cNvSpPr>
          <p:nvPr/>
        </p:nvSpPr>
        <p:spPr>
          <a:xfrm>
            <a:off x="9179694" y="6405885"/>
            <a:ext cx="2743200"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9F6A1695-EE1A-47E5-B690-CB114231B8B2}" type="slidenum">
              <a:rPr lang="en-US" sz="1200" smtClean="0">
                <a:latin typeface="Arial Nova" panose="020B0504020202020204" pitchFamily="34" charset="0"/>
              </a:rPr>
              <a:pPr algn="r"/>
              <a:t>94</a:t>
            </a:fld>
            <a:endParaRPr lang="en-US" sz="1200">
              <a:latin typeface="Arial Nova" panose="020B0504020202020204" pitchFamily="34" charset="0"/>
            </a:endParaRPr>
          </a:p>
        </p:txBody>
      </p:sp>
    </p:spTree>
    <p:custDataLst>
      <p:tags r:id="rId1"/>
    </p:custDataLst>
    <p:extLst>
      <p:ext uri="{BB962C8B-B14F-4D97-AF65-F5344CB8AC3E}">
        <p14:creationId xmlns:p14="http://schemas.microsoft.com/office/powerpoint/2010/main" val="38249287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CCD0A48A-924C-4DB4-A4A4-DB76A1B08813}"/>
              </a:ext>
            </a:extLst>
          </p:cNvPr>
          <p:cNvSpPr>
            <a:spLocks noGrp="1"/>
          </p:cNvSpPr>
          <p:nvPr>
            <p:ph type="title" idx="4294967295"/>
          </p:nvPr>
        </p:nvSpPr>
        <p:spPr>
          <a:xfrm>
            <a:off x="4594032" y="93832"/>
            <a:ext cx="7597967" cy="753642"/>
          </a:xfrm>
        </p:spPr>
        <p:txBody>
          <a:bodyPr/>
          <a:lstStyle/>
          <a:p>
            <a:pPr algn="ctr">
              <a:lnSpc>
                <a:spcPct val="90000"/>
              </a:lnSpc>
            </a:pPr>
            <a:r>
              <a:rPr lang="en-US" sz="3600">
                <a:solidFill>
                  <a:srgbClr val="0070C0"/>
                </a:solidFill>
              </a:rPr>
              <a:t>PS-5</a:t>
            </a:r>
          </a:p>
        </p:txBody>
      </p:sp>
      <p:sp>
        <p:nvSpPr>
          <p:cNvPr id="18" name="Title 1">
            <a:extLst>
              <a:ext uri="{FF2B5EF4-FFF2-40B4-BE49-F238E27FC236}">
                <a16:creationId xmlns:a16="http://schemas.microsoft.com/office/drawing/2014/main" id="{2596B865-EEB7-46FC-B5D5-74D7A0E61177}"/>
              </a:ext>
            </a:extLst>
          </p:cNvPr>
          <p:cNvSpPr txBox="1">
            <a:spLocks/>
          </p:cNvSpPr>
          <p:nvPr/>
        </p:nvSpPr>
        <p:spPr>
          <a:xfrm>
            <a:off x="4836346" y="1193326"/>
            <a:ext cx="6965984" cy="756175"/>
          </a:xfrm>
          <a:prstGeom prst="rect">
            <a:avLst/>
          </a:prstGeom>
        </p:spPr>
        <p:txBody>
          <a:bodyPr anchor="t">
            <a:noAutofit/>
          </a:bodyPr>
          <a:lstStyle>
            <a:lvl1pPr algn="l" defTabSz="914400" rtl="0" eaLnBrk="1" latinLnBrk="0" hangingPunct="1">
              <a:spcBef>
                <a:spcPct val="0"/>
              </a:spcBef>
              <a:buNone/>
              <a:defRPr sz="4600" b="1" kern="1200">
                <a:solidFill>
                  <a:schemeClr val="tx1"/>
                </a:solidFill>
                <a:latin typeface="Arial Nova" panose="020B0504020202020204" pitchFamily="34" charset="0"/>
                <a:ea typeface="+mj-ea"/>
                <a:cs typeface="+mj-cs"/>
              </a:defRPr>
            </a:lvl1pPr>
          </a:lstStyle>
          <a:p>
            <a:pPr>
              <a:lnSpc>
                <a:spcPct val="90000"/>
              </a:lnSpc>
            </a:pPr>
            <a:r>
              <a:rPr lang="en-US" sz="2200" b="0">
                <a:solidFill>
                  <a:srgbClr val="000000"/>
                </a:solidFill>
              </a:rPr>
              <a:t>1. What are three reference methods that are commonly associated with PS-5?</a:t>
            </a:r>
          </a:p>
        </p:txBody>
      </p:sp>
      <p:sp>
        <p:nvSpPr>
          <p:cNvPr id="6" name="Rectangle: Rounded Corners 5">
            <a:extLst>
              <a:ext uri="{FF2B5EF4-FFF2-40B4-BE49-F238E27FC236}">
                <a16:creationId xmlns:a16="http://schemas.microsoft.com/office/drawing/2014/main" id="{EBB8DC59-596C-4AD9-90E7-057DC9F435EE}"/>
              </a:ext>
            </a:extLst>
          </p:cNvPr>
          <p:cNvSpPr/>
          <p:nvPr/>
        </p:nvSpPr>
        <p:spPr>
          <a:xfrm>
            <a:off x="6886696" y="2025566"/>
            <a:ext cx="2574128" cy="502633"/>
          </a:xfrm>
          <a:prstGeom prst="round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sz="2000" b="1">
                <a:latin typeface="Arial Nova" panose="020B0504020202020204" pitchFamily="34" charset="0"/>
              </a:rPr>
              <a:t>Check Answer</a:t>
            </a:r>
          </a:p>
        </p:txBody>
      </p:sp>
      <p:sp>
        <p:nvSpPr>
          <p:cNvPr id="40" name="Rectangle 39">
            <a:extLst>
              <a:ext uri="{FF2B5EF4-FFF2-40B4-BE49-F238E27FC236}">
                <a16:creationId xmlns:a16="http://schemas.microsoft.com/office/drawing/2014/main" id="{6527F9EC-C6DA-48F6-B746-E72D9737CC74}"/>
              </a:ext>
            </a:extLst>
          </p:cNvPr>
          <p:cNvSpPr/>
          <p:nvPr/>
        </p:nvSpPr>
        <p:spPr>
          <a:xfrm>
            <a:off x="347152" y="1082596"/>
            <a:ext cx="3864014" cy="493170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nSpc>
                <a:spcPct val="90000"/>
              </a:lnSpc>
            </a:pPr>
            <a:r>
              <a:rPr lang="en-US" sz="2400" dirty="0">
                <a:solidFill>
                  <a:schemeClr val="tx2"/>
                </a:solidFill>
                <a:latin typeface="Arial Nova" panose="020B0504020202020204" pitchFamily="34" charset="0"/>
              </a:rPr>
              <a:t>1. The three reference methods that are commonly associated with PS-5 are 16, 16A, and 16B.</a:t>
            </a:r>
          </a:p>
        </p:txBody>
      </p:sp>
      <p:sp>
        <p:nvSpPr>
          <p:cNvPr id="21" name="Title 1">
            <a:extLst>
              <a:ext uri="{FF2B5EF4-FFF2-40B4-BE49-F238E27FC236}">
                <a16:creationId xmlns:a16="http://schemas.microsoft.com/office/drawing/2014/main" id="{E5DA1CDC-90E3-4336-B94B-C9E75C913945}"/>
              </a:ext>
            </a:extLst>
          </p:cNvPr>
          <p:cNvSpPr txBox="1">
            <a:spLocks/>
          </p:cNvSpPr>
          <p:nvPr/>
        </p:nvSpPr>
        <p:spPr>
          <a:xfrm>
            <a:off x="4877962" y="2867019"/>
            <a:ext cx="6965984" cy="1140697"/>
          </a:xfrm>
          <a:prstGeom prst="rect">
            <a:avLst/>
          </a:prstGeom>
        </p:spPr>
        <p:txBody>
          <a:bodyPr anchor="t">
            <a:noAutofit/>
          </a:bodyPr>
          <a:lstStyle>
            <a:lvl1pPr algn="l" defTabSz="914400" rtl="0" eaLnBrk="1" latinLnBrk="0" hangingPunct="1">
              <a:spcBef>
                <a:spcPct val="0"/>
              </a:spcBef>
              <a:buNone/>
              <a:defRPr sz="4600" b="1" kern="1200">
                <a:solidFill>
                  <a:schemeClr val="tx1"/>
                </a:solidFill>
                <a:latin typeface="Arial Nova" panose="020B0504020202020204" pitchFamily="34" charset="0"/>
                <a:ea typeface="+mj-ea"/>
                <a:cs typeface="+mj-cs"/>
              </a:defRPr>
            </a:lvl1pPr>
          </a:lstStyle>
          <a:p>
            <a:pPr>
              <a:lnSpc>
                <a:spcPct val="90000"/>
              </a:lnSpc>
            </a:pPr>
            <a:r>
              <a:rPr lang="en-US" sz="2200" b="0">
                <a:solidFill>
                  <a:srgbClr val="000000"/>
                </a:solidFill>
              </a:rPr>
              <a:t>2. For PS-5, the results of a RATA test are considered valid if the calculated RA is less than ____ , or if the RA is less than or equal to ____  when the applicable emission standard is used.</a:t>
            </a:r>
          </a:p>
        </p:txBody>
      </p:sp>
      <p:sp>
        <p:nvSpPr>
          <p:cNvPr id="20" name="Rectangle: Rounded Corners 19">
            <a:extLst>
              <a:ext uri="{FF2B5EF4-FFF2-40B4-BE49-F238E27FC236}">
                <a16:creationId xmlns:a16="http://schemas.microsoft.com/office/drawing/2014/main" id="{C923FAAC-4B9A-44E0-B801-265E986F0C81}"/>
              </a:ext>
            </a:extLst>
          </p:cNvPr>
          <p:cNvSpPr/>
          <p:nvPr/>
        </p:nvSpPr>
        <p:spPr>
          <a:xfrm>
            <a:off x="5462428" y="4448062"/>
            <a:ext cx="2711332" cy="428836"/>
          </a:xfrm>
          <a:prstGeom prst="round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000" b="1">
                <a:latin typeface="Arial Nova" panose="020B0504020202020204" pitchFamily="34" charset="0"/>
              </a:rPr>
              <a:t>A. 10% and 5% </a:t>
            </a:r>
          </a:p>
        </p:txBody>
      </p:sp>
      <p:sp>
        <p:nvSpPr>
          <p:cNvPr id="22" name="Rectangle: Rounded Corners 21">
            <a:extLst>
              <a:ext uri="{FF2B5EF4-FFF2-40B4-BE49-F238E27FC236}">
                <a16:creationId xmlns:a16="http://schemas.microsoft.com/office/drawing/2014/main" id="{5E16F63F-A866-4E25-A9F6-BB0CE9424258}"/>
              </a:ext>
            </a:extLst>
          </p:cNvPr>
          <p:cNvSpPr/>
          <p:nvPr/>
        </p:nvSpPr>
        <p:spPr>
          <a:xfrm>
            <a:off x="5462428" y="5102826"/>
            <a:ext cx="2711332" cy="428836"/>
          </a:xfrm>
          <a:prstGeom prst="round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lang="en-US" sz="2000" b="1">
                <a:latin typeface="Arial Nova" panose="020B0504020202020204" pitchFamily="34" charset="0"/>
              </a:rPr>
              <a:t>B. 15% and 5%</a:t>
            </a:r>
          </a:p>
        </p:txBody>
      </p:sp>
      <p:sp>
        <p:nvSpPr>
          <p:cNvPr id="24" name="Rectangle: Rounded Corners 23">
            <a:extLst>
              <a:ext uri="{FF2B5EF4-FFF2-40B4-BE49-F238E27FC236}">
                <a16:creationId xmlns:a16="http://schemas.microsoft.com/office/drawing/2014/main" id="{BC620FFE-5C92-4706-852C-3FA91C8DCFC4}"/>
              </a:ext>
            </a:extLst>
          </p:cNvPr>
          <p:cNvSpPr/>
          <p:nvPr/>
        </p:nvSpPr>
        <p:spPr>
          <a:xfrm>
            <a:off x="8662963" y="4448062"/>
            <a:ext cx="2711332" cy="428836"/>
          </a:xfrm>
          <a:prstGeom prst="round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lang="en-US" sz="2000" b="1">
                <a:latin typeface="Arial Nova" panose="020B0504020202020204" pitchFamily="34" charset="0"/>
              </a:rPr>
              <a:t>C. 20% ad 10%</a:t>
            </a:r>
          </a:p>
        </p:txBody>
      </p:sp>
      <p:sp>
        <p:nvSpPr>
          <p:cNvPr id="25" name="Rectangle: Rounded Corners 24">
            <a:extLst>
              <a:ext uri="{FF2B5EF4-FFF2-40B4-BE49-F238E27FC236}">
                <a16:creationId xmlns:a16="http://schemas.microsoft.com/office/drawing/2014/main" id="{5DD0382F-86BD-4509-A062-29F92147EC83}"/>
              </a:ext>
            </a:extLst>
          </p:cNvPr>
          <p:cNvSpPr/>
          <p:nvPr/>
        </p:nvSpPr>
        <p:spPr>
          <a:xfrm>
            <a:off x="8662963" y="5100991"/>
            <a:ext cx="2711332" cy="428836"/>
          </a:xfrm>
          <a:prstGeom prst="round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lang="en-US" sz="2000" b="1">
                <a:latin typeface="Arial Nova" panose="020B0504020202020204" pitchFamily="34" charset="0"/>
              </a:rPr>
              <a:t>D. 10% and 1%</a:t>
            </a:r>
          </a:p>
        </p:txBody>
      </p:sp>
      <p:sp>
        <p:nvSpPr>
          <p:cNvPr id="36" name="Rectangle 35">
            <a:extLst>
              <a:ext uri="{FF2B5EF4-FFF2-40B4-BE49-F238E27FC236}">
                <a16:creationId xmlns:a16="http://schemas.microsoft.com/office/drawing/2014/main" id="{8E7A2C41-A607-4F43-BA8D-47267A6C51DE}"/>
              </a:ext>
            </a:extLst>
          </p:cNvPr>
          <p:cNvSpPr/>
          <p:nvPr/>
        </p:nvSpPr>
        <p:spPr>
          <a:xfrm>
            <a:off x="346701" y="1082596"/>
            <a:ext cx="3864014" cy="493170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nSpc>
                <a:spcPct val="90000"/>
              </a:lnSpc>
            </a:pPr>
            <a:r>
              <a:rPr lang="en-US" sz="2400" dirty="0">
                <a:solidFill>
                  <a:schemeClr val="tx2"/>
                </a:solidFill>
                <a:latin typeface="Arial Nova" panose="020B0504020202020204" pitchFamily="34" charset="0"/>
              </a:rPr>
              <a:t>2</a:t>
            </a:r>
            <a:r>
              <a:rPr lang="en-US" sz="2400" dirty="0">
                <a:solidFill>
                  <a:srgbClr val="000000"/>
                </a:solidFill>
                <a:latin typeface="Arial Nova" panose="020B0504020202020204" pitchFamily="34" charset="0"/>
              </a:rPr>
              <a:t>. C. For PS5, the results of a RATA test are considered valid if the calculated RA is less than 20%, or if the RA is less than or equal to 10%  when the applicable emission standard is used.</a:t>
            </a:r>
          </a:p>
        </p:txBody>
      </p:sp>
      <p:sp>
        <p:nvSpPr>
          <p:cNvPr id="14" name="Slide Number Placeholder 4">
            <a:extLst>
              <a:ext uri="{FF2B5EF4-FFF2-40B4-BE49-F238E27FC236}">
                <a16:creationId xmlns:a16="http://schemas.microsoft.com/office/drawing/2014/main" id="{0163DF7E-6E80-4A66-913B-066B04CBA810}"/>
              </a:ext>
            </a:extLst>
          </p:cNvPr>
          <p:cNvSpPr>
            <a:spLocks noGrp="1"/>
          </p:cNvSpPr>
          <p:nvPr>
            <p:ph type="sldNum" sz="quarter" idx="4"/>
          </p:nvPr>
        </p:nvSpPr>
        <p:spPr/>
        <p:txBody>
          <a:bodyPr/>
          <a:lstStyle/>
          <a:p>
            <a:fld id="{9F6A1695-EE1A-47E5-B690-CB114231B8B2}" type="slidenum">
              <a:rPr lang="en-US" smtClean="0"/>
              <a:t>95</a:t>
            </a:fld>
            <a:endParaRPr lang="en-US"/>
          </a:p>
        </p:txBody>
      </p:sp>
    </p:spTree>
    <p:custDataLst>
      <p:tags r:id="rId1"/>
    </p:custDataLst>
    <p:extLst>
      <p:ext uri="{BB962C8B-B14F-4D97-AF65-F5344CB8AC3E}">
        <p14:creationId xmlns:p14="http://schemas.microsoft.com/office/powerpoint/2010/main" val="2562265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mph" presetSubtype="1" nodeType="clickEffect">
                                  <p:stCondLst>
                                    <p:cond delay="0"/>
                                  </p:stCondLst>
                                  <p:childTnLst>
                                    <p:set>
                                      <p:cBhvr>
                                        <p:cTn id="6" dur="indefinite"/>
                                        <p:tgtEl>
                                          <p:spTgt spid="6"/>
                                        </p:tgtEl>
                                        <p:attrNameLst>
                                          <p:attrName>fillcolor</p:attrName>
                                        </p:attrNameLst>
                                      </p:cBhvr>
                                      <p:to>
                                        <p:clrVal>
                                          <a:schemeClr val="accent1"/>
                                        </p:clrVal>
                                      </p:to>
                                    </p:set>
                                    <p:set>
                                      <p:cBhvr>
                                        <p:cTn id="7" dur="indefinite"/>
                                        <p:tgtEl>
                                          <p:spTgt spid="6"/>
                                        </p:tgtEl>
                                        <p:attrNameLst>
                                          <p:attrName>fill.type</p:attrName>
                                        </p:attrNameLst>
                                      </p:cBhvr>
                                      <p:to>
                                        <p:strVal val="solid"/>
                                      </p:to>
                                    </p:set>
                                    <p:set>
                                      <p:cBhvr>
                                        <p:cTn id="8" dur="indefinite"/>
                                        <p:tgtEl>
                                          <p:spTgt spid="6"/>
                                        </p:tgtEl>
                                        <p:attrNameLst>
                                          <p:attrName>fill.on</p:attrName>
                                        </p:attrNameLst>
                                      </p:cBhvr>
                                      <p:to>
                                        <p:strVal val="true"/>
                                      </p:to>
                                    </p:set>
                                  </p:childTnLst>
                                </p:cTn>
                              </p:par>
                              <p:par>
                                <p:cTn id="9" presetID="53" presetClass="entr" presetSubtype="16" fill="hold" grpId="0" nodeType="withEffect">
                                  <p:stCondLst>
                                    <p:cond delay="0"/>
                                  </p:stCondLst>
                                  <p:childTnLst>
                                    <p:set>
                                      <p:cBhvr>
                                        <p:cTn id="10" dur="1" fill="hold">
                                          <p:stCondLst>
                                            <p:cond delay="0"/>
                                          </p:stCondLst>
                                        </p:cTn>
                                        <p:tgtEl>
                                          <p:spTgt spid="40"/>
                                        </p:tgtEl>
                                        <p:attrNameLst>
                                          <p:attrName>style.visibility</p:attrName>
                                        </p:attrNameLst>
                                      </p:cBhvr>
                                      <p:to>
                                        <p:strVal val="visible"/>
                                      </p:to>
                                    </p:set>
                                    <p:anim calcmode="lin" valueType="num">
                                      <p:cBhvr>
                                        <p:cTn id="11" dur="500" fill="hold"/>
                                        <p:tgtEl>
                                          <p:spTgt spid="40"/>
                                        </p:tgtEl>
                                        <p:attrNameLst>
                                          <p:attrName>ppt_w</p:attrName>
                                        </p:attrNameLst>
                                      </p:cBhvr>
                                      <p:tavLst>
                                        <p:tav tm="0">
                                          <p:val>
                                            <p:fltVal val="0"/>
                                          </p:val>
                                        </p:tav>
                                        <p:tav tm="100000">
                                          <p:val>
                                            <p:strVal val="#ppt_w"/>
                                          </p:val>
                                        </p:tav>
                                      </p:tavLst>
                                    </p:anim>
                                    <p:anim calcmode="lin" valueType="num">
                                      <p:cBhvr>
                                        <p:cTn id="12" dur="500" fill="hold"/>
                                        <p:tgtEl>
                                          <p:spTgt spid="40"/>
                                        </p:tgtEl>
                                        <p:attrNameLst>
                                          <p:attrName>ppt_h</p:attrName>
                                        </p:attrNameLst>
                                      </p:cBhvr>
                                      <p:tavLst>
                                        <p:tav tm="0">
                                          <p:val>
                                            <p:fltVal val="0"/>
                                          </p:val>
                                        </p:tav>
                                        <p:tav tm="100000">
                                          <p:val>
                                            <p:strVal val="#ppt_h"/>
                                          </p:val>
                                        </p:tav>
                                      </p:tavLst>
                                    </p:anim>
                                    <p:animEffect transition="in" filter="fade">
                                      <p:cBhvr>
                                        <p:cTn id="13" dur="500"/>
                                        <p:tgtEl>
                                          <p:spTgt spid="40"/>
                                        </p:tgtEl>
                                      </p:cBhvr>
                                    </p:animEffect>
                                  </p:childTnLst>
                                  <p:subTnLst>
                                    <p:set>
                                      <p:cBhvr override="childStyle">
                                        <p:cTn dur="1" fill="hold" display="0" masterRel="nextClick" afterEffect="1"/>
                                        <p:tgtEl>
                                          <p:spTgt spid="40"/>
                                        </p:tgtEl>
                                        <p:attrNameLst>
                                          <p:attrName>style.visibility</p:attrName>
                                        </p:attrNameLst>
                                      </p:cBhvr>
                                      <p:to>
                                        <p:strVal val="hidden"/>
                                      </p:to>
                                    </p:set>
                                  </p:subTnLst>
                                </p:cTn>
                              </p:par>
                            </p:childTnLst>
                          </p:cTn>
                        </p:par>
                      </p:childTnLst>
                    </p:cTn>
                  </p:par>
                  <p:par>
                    <p:cTn id="14" fill="hold">
                      <p:stCondLst>
                        <p:cond delay="indefinite"/>
                      </p:stCondLst>
                      <p:childTnLst>
                        <p:par>
                          <p:cTn id="15" fill="hold">
                            <p:stCondLst>
                              <p:cond delay="0"/>
                            </p:stCondLst>
                            <p:childTnLst>
                              <p:par>
                                <p:cTn id="16" presetID="1" presetClass="emph" presetSubtype="1" nodeType="clickEffect">
                                  <p:stCondLst>
                                    <p:cond delay="0"/>
                                  </p:stCondLst>
                                  <p:childTnLst>
                                    <p:set>
                                      <p:cBhvr>
                                        <p:cTn id="17" dur="indefinite"/>
                                        <p:tgtEl>
                                          <p:spTgt spid="24"/>
                                        </p:tgtEl>
                                        <p:attrNameLst>
                                          <p:attrName>fillcolor</p:attrName>
                                        </p:attrNameLst>
                                      </p:cBhvr>
                                      <p:to>
                                        <p:clrVal>
                                          <a:schemeClr val="accent1"/>
                                        </p:clrVal>
                                      </p:to>
                                    </p:set>
                                    <p:set>
                                      <p:cBhvr>
                                        <p:cTn id="18" dur="indefinite"/>
                                        <p:tgtEl>
                                          <p:spTgt spid="24"/>
                                        </p:tgtEl>
                                        <p:attrNameLst>
                                          <p:attrName>fill.type</p:attrName>
                                        </p:attrNameLst>
                                      </p:cBhvr>
                                      <p:to>
                                        <p:strVal val="solid"/>
                                      </p:to>
                                    </p:set>
                                    <p:set>
                                      <p:cBhvr>
                                        <p:cTn id="19" dur="indefinite"/>
                                        <p:tgtEl>
                                          <p:spTgt spid="24"/>
                                        </p:tgtEl>
                                        <p:attrNameLst>
                                          <p:attrName>fill.on</p:attrName>
                                        </p:attrNameLst>
                                      </p:cBhvr>
                                      <p:to>
                                        <p:strVal val="true"/>
                                      </p:to>
                                    </p:set>
                                  </p:childTnLst>
                                </p:cTn>
                              </p:par>
                              <p:par>
                                <p:cTn id="20" presetID="53" presetClass="entr" presetSubtype="16" fill="hold" grpId="0" nodeType="withEffect">
                                  <p:stCondLst>
                                    <p:cond delay="0"/>
                                  </p:stCondLst>
                                  <p:childTnLst>
                                    <p:set>
                                      <p:cBhvr>
                                        <p:cTn id="21" dur="1" fill="hold">
                                          <p:stCondLst>
                                            <p:cond delay="0"/>
                                          </p:stCondLst>
                                        </p:cTn>
                                        <p:tgtEl>
                                          <p:spTgt spid="36"/>
                                        </p:tgtEl>
                                        <p:attrNameLst>
                                          <p:attrName>style.visibility</p:attrName>
                                        </p:attrNameLst>
                                      </p:cBhvr>
                                      <p:to>
                                        <p:strVal val="visible"/>
                                      </p:to>
                                    </p:set>
                                    <p:anim calcmode="lin" valueType="num">
                                      <p:cBhvr>
                                        <p:cTn id="22" dur="500" fill="hold"/>
                                        <p:tgtEl>
                                          <p:spTgt spid="36"/>
                                        </p:tgtEl>
                                        <p:attrNameLst>
                                          <p:attrName>ppt_w</p:attrName>
                                        </p:attrNameLst>
                                      </p:cBhvr>
                                      <p:tavLst>
                                        <p:tav tm="0">
                                          <p:val>
                                            <p:fltVal val="0"/>
                                          </p:val>
                                        </p:tav>
                                        <p:tav tm="100000">
                                          <p:val>
                                            <p:strVal val="#ppt_w"/>
                                          </p:val>
                                        </p:tav>
                                      </p:tavLst>
                                    </p:anim>
                                    <p:anim calcmode="lin" valueType="num">
                                      <p:cBhvr>
                                        <p:cTn id="23" dur="500" fill="hold"/>
                                        <p:tgtEl>
                                          <p:spTgt spid="36"/>
                                        </p:tgtEl>
                                        <p:attrNameLst>
                                          <p:attrName>ppt_h</p:attrName>
                                        </p:attrNameLst>
                                      </p:cBhvr>
                                      <p:tavLst>
                                        <p:tav tm="0">
                                          <p:val>
                                            <p:fltVal val="0"/>
                                          </p:val>
                                        </p:tav>
                                        <p:tav tm="100000">
                                          <p:val>
                                            <p:strVal val="#ppt_h"/>
                                          </p:val>
                                        </p:tav>
                                      </p:tavLst>
                                    </p:anim>
                                    <p:animEffect transition="in" filter="fade">
                                      <p:cBhvr>
                                        <p:cTn id="24"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animBg="1"/>
      <p:bldP spid="36" grpId="0" animBg="1"/>
    </p:bld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5623B2F6-2999-404A-A36A-A477246C462C}"/>
              </a:ext>
            </a:extLst>
          </p:cNvPr>
          <p:cNvSpPr>
            <a:spLocks noGrp="1"/>
          </p:cNvSpPr>
          <p:nvPr>
            <p:ph type="title"/>
          </p:nvPr>
        </p:nvSpPr>
        <p:spPr>
          <a:xfrm>
            <a:off x="604868" y="1763780"/>
            <a:ext cx="4108174" cy="4320388"/>
          </a:xfrm>
        </p:spPr>
        <p:txBody>
          <a:bodyPr/>
          <a:lstStyle/>
          <a:p>
            <a:r>
              <a:rPr lang="en-US" sz="3600"/>
              <a:t>Performance Specification 6   (PS-6)</a:t>
            </a:r>
            <a:br>
              <a:rPr lang="en-US" sz="3600"/>
            </a:br>
            <a:br>
              <a:rPr lang="en-US" sz="3600"/>
            </a:br>
            <a:r>
              <a:rPr lang="en-US" sz="2400"/>
              <a:t>Specifications and Test Procedures </a:t>
            </a:r>
            <a:br>
              <a:rPr lang="en-US" sz="2400"/>
            </a:br>
            <a:r>
              <a:rPr lang="en-US" sz="2400"/>
              <a:t>for Continuous Emission Rate Monitoring Systems (CERMS) in Stationary Sources</a:t>
            </a:r>
            <a:br>
              <a:rPr lang="en-US" sz="2400"/>
            </a:br>
            <a:br>
              <a:rPr lang="en-US" sz="5400"/>
            </a:br>
            <a:endParaRPr lang="en-US"/>
          </a:p>
        </p:txBody>
      </p:sp>
      <p:sp>
        <p:nvSpPr>
          <p:cNvPr id="7" name="Slide Number Placeholder 4">
            <a:extLst>
              <a:ext uri="{FF2B5EF4-FFF2-40B4-BE49-F238E27FC236}">
                <a16:creationId xmlns:a16="http://schemas.microsoft.com/office/drawing/2014/main" id="{23732AD2-03FE-49A2-B02B-646565758B25}"/>
              </a:ext>
            </a:extLst>
          </p:cNvPr>
          <p:cNvSpPr txBox="1">
            <a:spLocks/>
          </p:cNvSpPr>
          <p:nvPr/>
        </p:nvSpPr>
        <p:spPr>
          <a:xfrm>
            <a:off x="9179694" y="6405885"/>
            <a:ext cx="2743200" cy="365125"/>
          </a:xfrm>
          <a:prstGeom prst="rect">
            <a:avLst/>
          </a:prstGeom>
        </p:spPr>
        <p:txBody>
          <a:bodyPr vert="horz" lIns="91440" tIns="45720" rIns="91440" bIns="45720" rtlCol="0" anchor="ctr">
            <a:normAutofit/>
          </a:bodyPr>
          <a:lstStyle>
            <a:defPPr>
              <a:defRPr lang="en-US"/>
            </a:defPPr>
            <a:lvl1pPr algn="r">
              <a:defRPr lang="en-US" sz="1200" smtClean="0">
                <a:solidFill>
                  <a:schemeClr val="tx1">
                    <a:tint val="75000"/>
                  </a:schemeClr>
                </a:solidFill>
                <a:latin typeface="Arial Nova" panose="020B05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F6A1695-EE1A-47E5-B690-CB114231B8B2}" type="slidenum">
              <a:rPr lang="en-US"/>
              <a:pPr/>
              <a:t>96</a:t>
            </a:fld>
            <a:endParaRPr lang="en-US"/>
          </a:p>
        </p:txBody>
      </p:sp>
      <p:pic>
        <p:nvPicPr>
          <p:cNvPr id="8" name="Picture 7" descr="A smoke stack">
            <a:extLst>
              <a:ext uri="{FF2B5EF4-FFF2-40B4-BE49-F238E27FC236}">
                <a16:creationId xmlns:a16="http://schemas.microsoft.com/office/drawing/2014/main" id="{033F49CB-82E0-4747-909C-794EA81410EE}"/>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5400000">
            <a:off x="5536207" y="1143767"/>
            <a:ext cx="5533225" cy="4149919"/>
          </a:xfrm>
          <a:prstGeom prst="rect">
            <a:avLst/>
          </a:prstGeom>
        </p:spPr>
      </p:pic>
    </p:spTree>
    <p:custDataLst>
      <p:tags r:id="rId1"/>
    </p:custDataLst>
    <p:extLst>
      <p:ext uri="{BB962C8B-B14F-4D97-AF65-F5344CB8AC3E}">
        <p14:creationId xmlns:p14="http://schemas.microsoft.com/office/powerpoint/2010/main" val="6430130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14904C51-261D-44E8-9F0C-7FA8BE7BAD5D}"/>
              </a:ext>
            </a:extLst>
          </p:cNvPr>
          <p:cNvSpPr>
            <a:spLocks noGrp="1"/>
          </p:cNvSpPr>
          <p:nvPr>
            <p:ph type="title"/>
          </p:nvPr>
        </p:nvSpPr>
        <p:spPr>
          <a:prstGeom prst="rect">
            <a:avLst/>
          </a:prstGeom>
        </p:spPr>
        <p:txBody>
          <a:bodyPr anchor="t">
            <a:normAutofit/>
          </a:bodyPr>
          <a:lstStyle/>
          <a:p>
            <a:pPr>
              <a:lnSpc>
                <a:spcPct val="90000"/>
              </a:lnSpc>
            </a:pPr>
            <a:r>
              <a:rPr lang="en-US"/>
              <a:t>Overview of PS-6</a:t>
            </a:r>
          </a:p>
        </p:txBody>
      </p:sp>
      <p:sp>
        <p:nvSpPr>
          <p:cNvPr id="3" name="SmartArt Placeholder 2">
            <a:extLst>
              <a:ext uri="{FF2B5EF4-FFF2-40B4-BE49-F238E27FC236}">
                <a16:creationId xmlns:a16="http://schemas.microsoft.com/office/drawing/2014/main" id="{EAFFA10C-F3C9-42C4-B529-8CC96C440D6F}"/>
              </a:ext>
            </a:extLst>
          </p:cNvPr>
          <p:cNvSpPr>
            <a:spLocks noGrp="1"/>
          </p:cNvSpPr>
          <p:nvPr>
            <p:ph type="dgm" sz="quarter" idx="10"/>
          </p:nvPr>
        </p:nvSpPr>
        <p:spPr>
          <a:xfrm>
            <a:off x="2804046" y="1639461"/>
            <a:ext cx="8854554" cy="4476750"/>
          </a:xfrm>
        </p:spPr>
        <p:txBody>
          <a:bodyPr>
            <a:normAutofit lnSpcReduction="10000"/>
          </a:bodyPr>
          <a:lstStyle/>
          <a:p>
            <a:pPr lvl="0" algn="l" rtl="0"/>
            <a:r>
              <a:rPr lang="en-US" sz="2200" dirty="0">
                <a:solidFill>
                  <a:srgbClr val="000000"/>
                </a:solidFill>
                <a:latin typeface="Arial Nova"/>
              </a:rPr>
              <a:t>Evaluating the acceptability of CERMS. Definitions are the same as those in PS-2 with the exceptions of:</a:t>
            </a:r>
            <a:endParaRPr lang="en-US" sz="2200" dirty="0"/>
          </a:p>
          <a:p>
            <a:pPr lvl="1"/>
            <a:r>
              <a:rPr lang="en-US" b="0" dirty="0">
                <a:solidFill>
                  <a:srgbClr val="000000"/>
                </a:solidFill>
                <a:latin typeface="Arial Nova"/>
              </a:rPr>
              <a:t>CERMS—the total equipment required for the determining and recording the pollutant mass emission rate (in terms of mass per unit of time); and</a:t>
            </a:r>
            <a:endParaRPr lang="en-US" dirty="0"/>
          </a:p>
          <a:p>
            <a:pPr lvl="1"/>
            <a:r>
              <a:rPr lang="en-US" b="0" dirty="0">
                <a:solidFill>
                  <a:srgbClr val="000000"/>
                </a:solidFill>
                <a:latin typeface="Arial Nova"/>
              </a:rPr>
              <a:t>Flow Rate Sensor—portion of the CERMS that senses the volumetric flow rate and generates an output proportional to that flow rate. The flow rate sensor shall have provisions to check the CD for each flow rate parameter that it measures individually (</a:t>
            </a:r>
            <a:r>
              <a:rPr lang="en-US" b="0" i="1" dirty="0">
                <a:solidFill>
                  <a:srgbClr val="000000"/>
                </a:solidFill>
                <a:latin typeface="Arial Nova"/>
              </a:rPr>
              <a:t>e.g., </a:t>
            </a:r>
            <a:r>
              <a:rPr lang="en-US" b="0" dirty="0">
                <a:solidFill>
                  <a:srgbClr val="000000"/>
                </a:solidFill>
                <a:latin typeface="Arial Nova"/>
              </a:rPr>
              <a:t>velocity, pressure). </a:t>
            </a:r>
            <a:endParaRPr lang="en-US" dirty="0"/>
          </a:p>
          <a:p>
            <a:r>
              <a:rPr lang="en-US" b="0" dirty="0">
                <a:solidFill>
                  <a:srgbClr val="000000"/>
                </a:solidFill>
                <a:latin typeface="Arial Nova"/>
              </a:rPr>
              <a:t>The CD and RA tests are conducted to determine conformance of the CERMS to the specification</a:t>
            </a:r>
            <a:r>
              <a:rPr lang="en-US" sz="2000" b="0" dirty="0">
                <a:solidFill>
                  <a:srgbClr val="000000"/>
                </a:solidFill>
                <a:latin typeface="Arial Nova"/>
              </a:rPr>
              <a:t>.</a:t>
            </a:r>
          </a:p>
          <a:p>
            <a:r>
              <a:rPr lang="en-US" dirty="0">
                <a:solidFill>
                  <a:schemeClr val="tx2"/>
                </a:solidFill>
                <a:effectLst/>
                <a:ea typeface="MS Mincho" panose="02020609040205080304" pitchFamily="49" charset="-128"/>
                <a:cs typeface="Times New Roman" panose="02020603050405020304" pitchFamily="18" charset="0"/>
              </a:rPr>
              <a:t>Reference </a:t>
            </a:r>
            <a:r>
              <a:rPr lang="en-US" dirty="0">
                <a:solidFill>
                  <a:schemeClr val="tx2"/>
                </a:solidFill>
                <a:ea typeface="MS Mincho" panose="02020609040205080304" pitchFamily="49" charset="-128"/>
                <a:cs typeface="Times New Roman" panose="02020603050405020304" pitchFamily="18" charset="0"/>
              </a:rPr>
              <a:t>methods used for determining flow under PS-6 are</a:t>
            </a:r>
            <a:r>
              <a:rPr lang="en-US" dirty="0">
                <a:solidFill>
                  <a:schemeClr val="tx2"/>
                </a:solidFill>
                <a:effectLst/>
                <a:ea typeface="MS Mincho" panose="02020609040205080304" pitchFamily="49" charset="-128"/>
                <a:cs typeface="Times New Roman" panose="02020603050405020304" pitchFamily="18" charset="0"/>
              </a:rPr>
              <a:t> 2, 2A, 2B, 2C, and 2D.</a:t>
            </a:r>
            <a:endParaRPr lang="en-US" dirty="0">
              <a:solidFill>
                <a:schemeClr val="tx2"/>
              </a:solidFill>
            </a:endParaRPr>
          </a:p>
        </p:txBody>
      </p:sp>
      <p:pic>
        <p:nvPicPr>
          <p:cNvPr id="6" name="Picture 5">
            <a:extLst>
              <a:ext uri="{FF2B5EF4-FFF2-40B4-BE49-F238E27FC236}">
                <a16:creationId xmlns:a16="http://schemas.microsoft.com/office/drawing/2014/main" id="{792DE12A-A38E-4F86-BC82-8C795674D496}"/>
              </a:ex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1164241"/>
            <a:ext cx="2567150" cy="5107133"/>
          </a:xfrm>
          <a:prstGeom prst="rect">
            <a:avLst/>
          </a:prstGeom>
        </p:spPr>
      </p:pic>
      <p:sp>
        <p:nvSpPr>
          <p:cNvPr id="7" name="Rectangle 6">
            <a:extLst>
              <a:ext uri="{FF2B5EF4-FFF2-40B4-BE49-F238E27FC236}">
                <a16:creationId xmlns:a16="http://schemas.microsoft.com/office/drawing/2014/main" id="{25AB8F4A-6970-4B65-9E6C-7EB27EFD5724}"/>
              </a:ext>
              <a:ext uri="{C183D7F6-B498-43B3-948B-1728B52AA6E4}">
                <adec:decorative xmlns:adec="http://schemas.microsoft.com/office/drawing/2017/decorative" val="1"/>
              </a:ext>
            </a:extLst>
          </p:cNvPr>
          <p:cNvSpPr/>
          <p:nvPr/>
        </p:nvSpPr>
        <p:spPr>
          <a:xfrm>
            <a:off x="2567150" y="1394110"/>
            <a:ext cx="9189828" cy="4877263"/>
          </a:xfrm>
          <a:prstGeom prst="rect">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Slide Number Placeholder 4">
            <a:extLst>
              <a:ext uri="{FF2B5EF4-FFF2-40B4-BE49-F238E27FC236}">
                <a16:creationId xmlns:a16="http://schemas.microsoft.com/office/drawing/2014/main" id="{558EB02B-60E7-44C1-8C46-84FF63128F5A}"/>
              </a:ext>
            </a:extLst>
          </p:cNvPr>
          <p:cNvSpPr txBox="1">
            <a:spLocks/>
          </p:cNvSpPr>
          <p:nvPr/>
        </p:nvSpPr>
        <p:spPr>
          <a:xfrm>
            <a:off x="9179694" y="6405885"/>
            <a:ext cx="2743200" cy="365125"/>
          </a:xfrm>
          <a:prstGeom prst="rect">
            <a:avLst/>
          </a:prstGeom>
        </p:spPr>
        <p:txBody>
          <a:bodyPr vert="horz" lIns="91440" tIns="45720" rIns="91440" bIns="45720" rtlCol="0" anchor="ctr">
            <a:normAutofit/>
          </a:bodyPr>
          <a:lstStyle>
            <a:defPPr>
              <a:defRPr lang="en-US"/>
            </a:defPPr>
            <a:lvl1pPr algn="r">
              <a:defRPr lang="en-US" sz="1200" smtClean="0">
                <a:solidFill>
                  <a:schemeClr val="tx1">
                    <a:tint val="75000"/>
                  </a:schemeClr>
                </a:solidFill>
                <a:latin typeface="Arial Nova" panose="020B05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F6A1695-EE1A-47E5-B690-CB114231B8B2}" type="slidenum">
              <a:rPr lang="en-US"/>
              <a:pPr/>
              <a:t>97</a:t>
            </a:fld>
            <a:endParaRPr lang="en-US"/>
          </a:p>
        </p:txBody>
      </p:sp>
    </p:spTree>
    <p:custDataLst>
      <p:tags r:id="rId1"/>
    </p:custDataLst>
    <p:extLst>
      <p:ext uri="{BB962C8B-B14F-4D97-AF65-F5344CB8AC3E}">
        <p14:creationId xmlns:p14="http://schemas.microsoft.com/office/powerpoint/2010/main" val="34305171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18C2E8-9A6C-470A-BCD8-BED1311C18B2}"/>
              </a:ext>
            </a:extLst>
          </p:cNvPr>
          <p:cNvSpPr>
            <a:spLocks noGrp="1"/>
          </p:cNvSpPr>
          <p:nvPr>
            <p:ph type="title"/>
          </p:nvPr>
        </p:nvSpPr>
        <p:spPr>
          <a:xfrm>
            <a:off x="269107" y="276088"/>
            <a:ext cx="11656194" cy="753642"/>
          </a:xfrm>
        </p:spPr>
        <p:txBody>
          <a:bodyPr anchor="t">
            <a:normAutofit/>
          </a:bodyPr>
          <a:lstStyle/>
          <a:p>
            <a:pPr>
              <a:lnSpc>
                <a:spcPct val="90000"/>
              </a:lnSpc>
            </a:pPr>
            <a:r>
              <a:rPr lang="en-US"/>
              <a:t>Calibration Drift</a:t>
            </a:r>
          </a:p>
        </p:txBody>
      </p:sp>
      <p:sp>
        <p:nvSpPr>
          <p:cNvPr id="4" name="Content Placeholder 3">
            <a:extLst>
              <a:ext uri="{FF2B5EF4-FFF2-40B4-BE49-F238E27FC236}">
                <a16:creationId xmlns:a16="http://schemas.microsoft.com/office/drawing/2014/main" id="{5D4DB259-FFDA-42E4-A2ED-839B80C85469}"/>
              </a:ext>
            </a:extLst>
          </p:cNvPr>
          <p:cNvSpPr>
            <a:spLocks noGrp="1"/>
          </p:cNvSpPr>
          <p:nvPr>
            <p:ph sz="half" idx="2"/>
          </p:nvPr>
        </p:nvSpPr>
        <p:spPr>
          <a:xfrm>
            <a:off x="269107" y="1556281"/>
            <a:ext cx="5524500" cy="4620682"/>
          </a:xfrm>
        </p:spPr>
        <p:txBody>
          <a:bodyPr>
            <a:normAutofit/>
          </a:bodyPr>
          <a:lstStyle/>
          <a:p>
            <a:pPr marL="342900" indent="-342900">
              <a:buFont typeface="Arial" panose="020B0604020202020204" pitchFamily="34" charset="0"/>
              <a:buChar char="•"/>
            </a:pPr>
            <a:r>
              <a:rPr lang="en-US"/>
              <a:t>Determined separately for each analyzer </a:t>
            </a:r>
          </a:p>
          <a:p>
            <a:pPr marL="781812" lvl="1" indent="-342900"/>
            <a:r>
              <a:rPr lang="en-US"/>
              <a:t>Shall not exceed 3% of the high-level value</a:t>
            </a:r>
          </a:p>
          <a:p>
            <a:pPr marL="342900" indent="-342900">
              <a:buFont typeface="Arial" panose="020B0604020202020204" pitchFamily="34" charset="0"/>
              <a:buChar char="•"/>
            </a:pPr>
            <a:r>
              <a:rPr lang="en-US"/>
              <a:t>Conduct the CD tests for pollutant concentration at the two values specified in section 6.1.2 of PS-2.</a:t>
            </a:r>
          </a:p>
          <a:p>
            <a:pPr marL="342900" indent="-342900">
              <a:buFont typeface="Arial" panose="020B0604020202020204" pitchFamily="34" charset="0"/>
              <a:buChar char="•"/>
            </a:pPr>
            <a:r>
              <a:rPr lang="en-US"/>
              <a:t>For other parameters (e.g., velocity, pressure, flow rate), use two analogous values (e.g., Low: 0-20% of full scale, High: 50-100% of full scale).</a:t>
            </a:r>
          </a:p>
          <a:p>
            <a:endParaRPr lang="en-US"/>
          </a:p>
        </p:txBody>
      </p:sp>
      <p:pic>
        <p:nvPicPr>
          <p:cNvPr id="10" name="Picture Placeholder 9" descr="A logo that says 3 percent on it">
            <a:extLst>
              <a:ext uri="{FF2B5EF4-FFF2-40B4-BE49-F238E27FC236}">
                <a16:creationId xmlns:a16="http://schemas.microsoft.com/office/drawing/2014/main" id="{A3882818-84EC-4FE3-BD77-23C73A5308C8}"/>
              </a:ext>
            </a:extLst>
          </p:cNvPr>
          <p:cNvPicPr>
            <a:picLocks noGrp="1" noChangeAspect="1"/>
          </p:cNvPicPr>
          <p:nvPr>
            <p:ph sz="half" idx="1"/>
          </p:nvPr>
        </p:nvPicPr>
        <p:blipFill>
          <a:blip r:embed="rId4" cstate="print">
            <a:extLst>
              <a:ext uri="{28A0092B-C50C-407E-A947-70E740481C1C}">
                <a14:useLocalDpi xmlns:a14="http://schemas.microsoft.com/office/drawing/2010/main" val="0"/>
              </a:ext>
            </a:extLst>
          </a:blip>
          <a:stretch/>
        </p:blipFill>
        <p:spPr>
          <a:xfrm>
            <a:off x="5983445" y="1421635"/>
            <a:ext cx="5878150" cy="3923664"/>
          </a:xfrm>
          <a:noFill/>
        </p:spPr>
      </p:pic>
      <p:sp>
        <p:nvSpPr>
          <p:cNvPr id="5" name="Slide Number Placeholder 4">
            <a:extLst>
              <a:ext uri="{FF2B5EF4-FFF2-40B4-BE49-F238E27FC236}">
                <a16:creationId xmlns:a16="http://schemas.microsoft.com/office/drawing/2014/main" id="{EA976FB9-1160-4077-BE2E-AA6D14CC29AC}"/>
              </a:ext>
            </a:extLst>
          </p:cNvPr>
          <p:cNvSpPr>
            <a:spLocks noGrp="1"/>
          </p:cNvSpPr>
          <p:nvPr>
            <p:ph type="sldNum" sz="quarter" idx="4"/>
          </p:nvPr>
        </p:nvSpPr>
        <p:spPr>
          <a:xfrm>
            <a:off x="9179694" y="6405885"/>
            <a:ext cx="2743200" cy="365125"/>
          </a:xfrm>
        </p:spPr>
        <p:txBody>
          <a:bodyPr anchor="ctr">
            <a:normAutofit/>
          </a:bodyPr>
          <a:lstStyle/>
          <a:p>
            <a:pPr>
              <a:spcAft>
                <a:spcPts val="600"/>
              </a:spcAft>
            </a:pPr>
            <a:fld id="{9F6A1695-EE1A-47E5-B690-CB114231B8B2}" type="slidenum">
              <a:rPr lang="en-US" smtClean="0"/>
              <a:pPr>
                <a:spcAft>
                  <a:spcPts val="600"/>
                </a:spcAft>
              </a:pPr>
              <a:t>98</a:t>
            </a:fld>
            <a:endParaRPr lang="en-US"/>
          </a:p>
        </p:txBody>
      </p:sp>
    </p:spTree>
    <p:custDataLst>
      <p:tags r:id="rId1"/>
    </p:custDataLst>
    <p:extLst>
      <p:ext uri="{BB962C8B-B14F-4D97-AF65-F5344CB8AC3E}">
        <p14:creationId xmlns:p14="http://schemas.microsoft.com/office/powerpoint/2010/main" val="9217622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CC1AE9-2F77-45C3-AF45-DBA39C53E15C}"/>
              </a:ext>
            </a:extLst>
          </p:cNvPr>
          <p:cNvSpPr>
            <a:spLocks noGrp="1"/>
          </p:cNvSpPr>
          <p:nvPr>
            <p:ph type="title"/>
          </p:nvPr>
        </p:nvSpPr>
        <p:spPr>
          <a:xfrm>
            <a:off x="269107" y="276088"/>
            <a:ext cx="11656194" cy="753642"/>
          </a:xfrm>
          <a:prstGeom prst="rect">
            <a:avLst/>
          </a:prstGeom>
        </p:spPr>
        <p:txBody>
          <a:bodyPr anchor="t">
            <a:normAutofit/>
          </a:bodyPr>
          <a:lstStyle/>
          <a:p>
            <a:pPr>
              <a:lnSpc>
                <a:spcPct val="90000"/>
              </a:lnSpc>
            </a:pPr>
            <a:r>
              <a:rPr lang="en-US"/>
              <a:t>Relative Accuracy</a:t>
            </a:r>
          </a:p>
        </p:txBody>
      </p:sp>
      <p:sp>
        <p:nvSpPr>
          <p:cNvPr id="4" name="Content Placeholder 3">
            <a:extLst>
              <a:ext uri="{FF2B5EF4-FFF2-40B4-BE49-F238E27FC236}">
                <a16:creationId xmlns:a16="http://schemas.microsoft.com/office/drawing/2014/main" id="{0A7D1BE2-8A6B-484A-AA29-2055AB728178}"/>
              </a:ext>
            </a:extLst>
          </p:cNvPr>
          <p:cNvSpPr>
            <a:spLocks noGrp="1"/>
          </p:cNvSpPr>
          <p:nvPr>
            <p:ph sz="half" idx="2"/>
          </p:nvPr>
        </p:nvSpPr>
        <p:spPr>
          <a:xfrm>
            <a:off x="269107" y="1556281"/>
            <a:ext cx="5524500" cy="4620682"/>
          </a:xfrm>
          <a:prstGeom prst="rect">
            <a:avLst/>
          </a:prstGeom>
        </p:spPr>
        <p:txBody>
          <a:bodyPr>
            <a:normAutofit/>
          </a:bodyPr>
          <a:lstStyle/>
          <a:p>
            <a:r>
              <a:rPr lang="en-US">
                <a:solidFill>
                  <a:srgbClr val="000000"/>
                </a:solidFill>
              </a:rPr>
              <a:t>The RA of the CERMS shall be no greater than 20% of the mean value of the RM's test data in terms of the units of the emission standard, or 10% of the applicable standard, whichever is greater.</a:t>
            </a:r>
          </a:p>
          <a:p>
            <a:pPr marL="342900" indent="-342900">
              <a:buFont typeface="Arial" panose="020B0604020202020204" pitchFamily="34" charset="0"/>
              <a:buChar char="•"/>
            </a:pPr>
            <a:endParaRPr lang="en-US">
              <a:solidFill>
                <a:srgbClr val="000000"/>
              </a:solidFill>
            </a:endParaRPr>
          </a:p>
        </p:txBody>
      </p:sp>
      <p:pic>
        <p:nvPicPr>
          <p:cNvPr id="7" name="Content Placeholder 6" descr="Calculator and pencil on top of a document">
            <a:extLst>
              <a:ext uri="{FF2B5EF4-FFF2-40B4-BE49-F238E27FC236}">
                <a16:creationId xmlns:a16="http://schemas.microsoft.com/office/drawing/2014/main" id="{D9D8F541-577F-4705-B1B8-B157734F177D}"/>
              </a:ext>
            </a:extLst>
          </p:cNvPr>
          <p:cNvPicPr>
            <a:picLocks noGrp="1" noChangeAspect="1"/>
          </p:cNvPicPr>
          <p:nvPr>
            <p:ph sz="half" idx="1"/>
          </p:nvPr>
        </p:nvPicPr>
        <p:blipFill>
          <a:blip r:embed="rId4" cstate="print">
            <a:extLst>
              <a:ext uri="{28A0092B-C50C-407E-A947-70E740481C1C}">
                <a14:useLocalDpi xmlns:a14="http://schemas.microsoft.com/office/drawing/2010/main" val="0"/>
              </a:ext>
            </a:extLst>
          </a:blip>
          <a:srcRect/>
          <a:stretch/>
        </p:blipFill>
        <p:spPr>
          <a:xfrm>
            <a:off x="6179320" y="2025122"/>
            <a:ext cx="5524500" cy="3683000"/>
          </a:xfrm>
          <a:prstGeom prst="rect">
            <a:avLst/>
          </a:prstGeom>
          <a:noFill/>
        </p:spPr>
      </p:pic>
      <p:sp>
        <p:nvSpPr>
          <p:cNvPr id="5" name="Slide Number Placeholder 4">
            <a:extLst>
              <a:ext uri="{FF2B5EF4-FFF2-40B4-BE49-F238E27FC236}">
                <a16:creationId xmlns:a16="http://schemas.microsoft.com/office/drawing/2014/main" id="{B313BDD5-B3D5-4293-94D9-A5430568554E}"/>
              </a:ext>
            </a:extLst>
          </p:cNvPr>
          <p:cNvSpPr>
            <a:spLocks noGrp="1"/>
          </p:cNvSpPr>
          <p:nvPr>
            <p:ph type="sldNum" sz="quarter" idx="4"/>
          </p:nvPr>
        </p:nvSpPr>
        <p:spPr>
          <a:xfrm>
            <a:off x="9179694" y="6405885"/>
            <a:ext cx="2743200" cy="365125"/>
          </a:xfrm>
          <a:prstGeom prst="rect">
            <a:avLst/>
          </a:prstGeom>
        </p:spPr>
        <p:txBody>
          <a:bodyPr anchor="ctr">
            <a:normAutofit/>
          </a:bodyPr>
          <a:lstStyle/>
          <a:p>
            <a:pPr>
              <a:spcAft>
                <a:spcPts val="600"/>
              </a:spcAft>
            </a:pPr>
            <a:fld id="{9F6A1695-EE1A-47E5-B690-CB114231B8B2}" type="slidenum">
              <a:rPr lang="en-US" smtClean="0"/>
              <a:pPr>
                <a:spcAft>
                  <a:spcPts val="600"/>
                </a:spcAft>
              </a:pPr>
              <a:t>99</a:t>
            </a:fld>
            <a:endParaRPr lang="en-US"/>
          </a:p>
        </p:txBody>
      </p:sp>
    </p:spTree>
    <p:custDataLst>
      <p:tags r:id="rId1"/>
    </p:custDataLst>
    <p:extLst>
      <p:ext uri="{BB962C8B-B14F-4D97-AF65-F5344CB8AC3E}">
        <p14:creationId xmlns:p14="http://schemas.microsoft.com/office/powerpoint/2010/main" val="31907599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ARTICULATE_SLIDE_COUNT" val="213"/>
  <p:tag name="ARTICULATE_DESIGN_ID_ECOLOGY 16X9" val="4SOjugag"/>
  <p:tag name="ARTICULATE_PROJECT_OPEN" val="0"/>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0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0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0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0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0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0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0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0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0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0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7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7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7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7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7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7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7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7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7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7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8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8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8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8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8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8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8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8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8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8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9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9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9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9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9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9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9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9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9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9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0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0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0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0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Ecology 16x9">
  <a:themeElements>
    <a:clrScheme name="Custom 1">
      <a:dk1>
        <a:srgbClr val="4D3E2F"/>
      </a:dk1>
      <a:lt1>
        <a:sysClr val="window" lastClr="FFFFFF"/>
      </a:lt1>
      <a:dk2>
        <a:srgbClr val="000000"/>
      </a:dk2>
      <a:lt2>
        <a:srgbClr val="DDDDDD"/>
      </a:lt2>
      <a:accent1>
        <a:srgbClr val="6DC15F"/>
      </a:accent1>
      <a:accent2>
        <a:srgbClr val="2A6CB2"/>
      </a:accent2>
      <a:accent3>
        <a:srgbClr val="795837"/>
      </a:accent3>
      <a:accent4>
        <a:srgbClr val="D18316"/>
      </a:accent4>
      <a:accent5>
        <a:srgbClr val="79B4F0"/>
      </a:accent5>
      <a:accent6>
        <a:srgbClr val="CDC80F"/>
      </a:accent6>
      <a:hlink>
        <a:srgbClr val="2A6CB2"/>
      </a:hlink>
      <a:folHlink>
        <a:srgbClr val="808080"/>
      </a:folHlink>
    </a:clrScheme>
    <a:fontScheme name="Corbel">
      <a:majorFont>
        <a:latin typeface="Corbel" panose="020B0503020204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orbel" panose="020B0503020204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Nature ecology education photo presentation.potx" id="{C2041BFC-79DD-469A-9C9C-CE3A45FF64F3}" vid="{F6D325B2-35D9-40C5-B4CD-C0A8483D5659}"/>
    </a:ext>
  </a:extLst>
</a:theme>
</file>

<file path=ppt/theme/theme2.xml><?xml version="1.0" encoding="utf-8"?>
<a:theme xmlns:a="http://schemas.openxmlformats.org/drawingml/2006/main" name="Office Theme">
  <a:themeElements>
    <a:clrScheme name="Ecology">
      <a:dk1>
        <a:srgbClr val="4D3E2F"/>
      </a:dk1>
      <a:lt1>
        <a:sysClr val="window" lastClr="FFFFFF"/>
      </a:lt1>
      <a:dk2>
        <a:srgbClr val="000000"/>
      </a:dk2>
      <a:lt2>
        <a:srgbClr val="DDDDDD"/>
      </a:lt2>
      <a:accent1>
        <a:srgbClr val="8BAA00"/>
      </a:accent1>
      <a:accent2>
        <a:srgbClr val="2A6CB2"/>
      </a:accent2>
      <a:accent3>
        <a:srgbClr val="795837"/>
      </a:accent3>
      <a:accent4>
        <a:srgbClr val="D18316"/>
      </a:accent4>
      <a:accent5>
        <a:srgbClr val="79B4F0"/>
      </a:accent5>
      <a:accent6>
        <a:srgbClr val="CDC80F"/>
      </a:accent6>
      <a:hlink>
        <a:srgbClr val="2A6CB2"/>
      </a:hlink>
      <a:folHlink>
        <a:srgbClr val="808080"/>
      </a:folHlink>
    </a:clrScheme>
    <a:fontScheme name="Corbel">
      <a:majorFont>
        <a:latin typeface="Corbel" panose="020B0503020204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orbel" panose="020B0503020204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Ecology">
      <a:dk1>
        <a:srgbClr val="4D3E2F"/>
      </a:dk1>
      <a:lt1>
        <a:sysClr val="window" lastClr="FFFFFF"/>
      </a:lt1>
      <a:dk2>
        <a:srgbClr val="000000"/>
      </a:dk2>
      <a:lt2>
        <a:srgbClr val="DDDDDD"/>
      </a:lt2>
      <a:accent1>
        <a:srgbClr val="8BAA00"/>
      </a:accent1>
      <a:accent2>
        <a:srgbClr val="2A6CB2"/>
      </a:accent2>
      <a:accent3>
        <a:srgbClr val="795837"/>
      </a:accent3>
      <a:accent4>
        <a:srgbClr val="D18316"/>
      </a:accent4>
      <a:accent5>
        <a:srgbClr val="79B4F0"/>
      </a:accent5>
      <a:accent6>
        <a:srgbClr val="CDC80F"/>
      </a:accent6>
      <a:hlink>
        <a:srgbClr val="2A6CB2"/>
      </a:hlink>
      <a:folHlink>
        <a:srgbClr val="808080"/>
      </a:folHlink>
    </a:clrScheme>
    <a:fontScheme name="Corbel">
      <a:majorFont>
        <a:latin typeface="Corbel" panose="020B0503020204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orbel" panose="020B0503020204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mso-contentType ?>
<SharedContentType xmlns="Microsoft.SharePoint.Taxonomy.ContentTypeSync" SourceId="29f62856-1543-49d4-a736-4569d363f533" ContentTypeId="0x0101" PreviousValue="false"/>
</file>

<file path=customXml/item3.xml><?xml version="1.0" encoding="utf-8"?>
<ct:contentTypeSchema xmlns:ct="http://schemas.microsoft.com/office/2006/metadata/contentType" xmlns:ma="http://schemas.microsoft.com/office/2006/metadata/properties/metaAttributes" ct:_="" ma:_="" ma:contentTypeName="Document" ma:contentTypeID="0x010100B8D1AE864022FC4AB1940C9ACBC18425" ma:contentTypeVersion="20" ma:contentTypeDescription="Create a new document." ma:contentTypeScope="" ma:versionID="377225f7034700b217181d6e92ed803f">
  <xsd:schema xmlns:xsd="http://www.w3.org/2001/XMLSchema" xmlns:xs="http://www.w3.org/2001/XMLSchema" xmlns:p="http://schemas.microsoft.com/office/2006/metadata/properties" xmlns:ns1="http://schemas.microsoft.com/sharepoint/v3" xmlns:ns2="4ffa91fb-a0ff-4ac5-b2db-65c790d184a4" xmlns:ns3="http://schemas.microsoft.com/sharepoint.v3" xmlns:ns4="http://schemas.microsoft.com/sharepoint/v3/fields" xmlns:ns5="7ca2beb3-1377-461b-b2b4-dd4dfd030764" xmlns:ns6="22d004a6-2f8d-4a75-9f1d-859e2ae55add" targetNamespace="http://schemas.microsoft.com/office/2006/metadata/properties" ma:root="true" ma:fieldsID="aa9f835e67911b5fc6c25a88e1fe0b35" ns1:_="" ns2:_="" ns3:_="" ns4:_="" ns5:_="" ns6:_="">
    <xsd:import namespace="http://schemas.microsoft.com/sharepoint/v3"/>
    <xsd:import namespace="4ffa91fb-a0ff-4ac5-b2db-65c790d184a4"/>
    <xsd:import namespace="http://schemas.microsoft.com/sharepoint.v3"/>
    <xsd:import namespace="http://schemas.microsoft.com/sharepoint/v3/fields"/>
    <xsd:import namespace="7ca2beb3-1377-461b-b2b4-dd4dfd030764"/>
    <xsd:import namespace="22d004a6-2f8d-4a75-9f1d-859e2ae55add"/>
    <xsd:element name="properties">
      <xsd:complexType>
        <xsd:sequence>
          <xsd:element name="documentManagement">
            <xsd:complexType>
              <xsd:all>
                <xsd:element ref="ns2:Document_x0020_Creation_x0020_Date" minOccurs="0"/>
                <xsd:element ref="ns2:Creator" minOccurs="0"/>
                <xsd:element ref="ns2:EPA_x0020_Office" minOccurs="0"/>
                <xsd:element ref="ns2:Record"/>
                <xsd:element ref="ns3:CategoryDescription" minOccurs="0"/>
                <xsd:element ref="ns2:Identifier" minOccurs="0"/>
                <xsd:element ref="ns2:EPA_x0020_Contributor" minOccurs="0"/>
                <xsd:element ref="ns2:External_x0020_Contributor" minOccurs="0"/>
                <xsd:element ref="ns4:_Coverage" minOccurs="0"/>
                <xsd:element ref="ns2:EPA_x0020_Related_x0020_Documents" minOccurs="0"/>
                <xsd:element ref="ns4:_Source" minOccurs="0"/>
                <xsd:element ref="ns2:Rights" minOccurs="0"/>
                <xsd:element ref="ns1:Language" minOccurs="0"/>
                <xsd:element ref="ns2:j747ac98061d40f0aa7bd47e1db5675d" minOccurs="0"/>
                <xsd:element ref="ns2:TaxKeywordTaxHTField" minOccurs="0"/>
                <xsd:element ref="ns2:TaxCatchAllLabel" minOccurs="0"/>
                <xsd:element ref="ns2:TaxCatchAll" minOccurs="0"/>
                <xsd:element ref="ns5:MediaServiceMetadata" minOccurs="0"/>
                <xsd:element ref="ns5:MediaServiceFastMetadata" minOccurs="0"/>
                <xsd:element ref="ns5:MediaLengthInSeconds" minOccurs="0"/>
                <xsd:element ref="ns5:MediaServiceDateTaken" minOccurs="0"/>
                <xsd:element ref="ns6:SharedWithUsers" minOccurs="0"/>
                <xsd:element ref="ns6:SharedWithDetails" minOccurs="0"/>
                <xsd:element ref="ns5:MediaServiceObjectDetectorVersions" minOccurs="0"/>
                <xsd:element ref="ns5:MediaServiceGenerationTime" minOccurs="0"/>
                <xsd:element ref="ns5:MediaServiceEventHashCode" minOccurs="0"/>
                <xsd:element ref="ns6:e3f09c3df709400db2417a7161762d62" minOccurs="0"/>
                <xsd:element ref="ns5: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Language" ma:index="17" nillable="true" ma:displayName="Language" ma:default="English" ma:description="Select the document language from the drop down." ma:format="Dropdown" ma:internalName="Language" ma:readOnly="false">
      <xsd:simpleType>
        <xsd:restriction base="dms:Choice">
          <xsd:enumeration value="Arabic (Saudi Arabia)"/>
          <xsd:enumeration value="Bulgarian (Bulgaria)"/>
          <xsd:enumeration value="Chinese (Hong Kong S.A.R.)"/>
          <xsd:enumeration value="Chinese (People's Republic of China)"/>
          <xsd:enumeration value="Chinese (Taiwan)"/>
          <xsd:enumeration value="Croatian (Croatia)"/>
          <xsd:enumeration value="Czech (Czech Republic)"/>
          <xsd:enumeration value="Danish (Denmark)"/>
          <xsd:enumeration value="Dutch (Netherlands)"/>
          <xsd:enumeration value="English"/>
          <xsd:enumeration value="Estonian (Estonia)"/>
          <xsd:enumeration value="Finnish (Finland)"/>
          <xsd:enumeration value="French (France)"/>
          <xsd:enumeration value="German (Germany)"/>
          <xsd:enumeration value="Greek (Greece)"/>
          <xsd:enumeration value="Hebrew (Israel)"/>
          <xsd:enumeration value="Hindi (India)"/>
          <xsd:enumeration value="Hungarian (Hungary)"/>
          <xsd:enumeration value="Indonesian (Indonesia)"/>
          <xsd:enumeration value="Italian (Italy)"/>
          <xsd:enumeration value="Japanese (Japan)"/>
          <xsd:enumeration value="Korean (Korea)"/>
          <xsd:enumeration value="Latvian (Latvia)"/>
          <xsd:enumeration value="Lithuanian (Lithuania)"/>
          <xsd:enumeration value="Malay (Malaysia)"/>
          <xsd:enumeration value="Norwegian (Bokmal) (Norway)"/>
          <xsd:enumeration value="Polish (Poland)"/>
          <xsd:enumeration value="Portuguese (Brazil)"/>
          <xsd:enumeration value="Portuguese (Portugal)"/>
          <xsd:enumeration value="Romanian (Romania)"/>
          <xsd:enumeration value="Russian (Russia)"/>
          <xsd:enumeration value="Serbian (Latin) (Serbia)"/>
          <xsd:enumeration value="Slovak (Slovakia)"/>
          <xsd:enumeration value="Slovenian (Slovenia)"/>
          <xsd:enumeration value="Spanish (Spain)"/>
          <xsd:enumeration value="Swedish (Sweden)"/>
          <xsd:enumeration value="Thai (Thailand)"/>
          <xsd:enumeration value="Turkish (Turkey)"/>
          <xsd:enumeration value="Ukrainian (Ukraine)"/>
          <xsd:enumeration value="Urdu (Islamic Republic of Pakistan)"/>
          <xsd:enumeration value="Vietnamese (Vietnam)"/>
        </xsd:restriction>
      </xsd:simpleType>
    </xsd:element>
  </xsd:schema>
  <xsd:schema xmlns:xsd="http://www.w3.org/2001/XMLSchema" xmlns:xs="http://www.w3.org/2001/XMLSchema" xmlns:dms="http://schemas.microsoft.com/office/2006/documentManagement/types" xmlns:pc="http://schemas.microsoft.com/office/infopath/2007/PartnerControls" targetNamespace="4ffa91fb-a0ff-4ac5-b2db-65c790d184a4" elementFormDefault="qualified">
    <xsd:import namespace="http://schemas.microsoft.com/office/2006/documentManagement/types"/>
    <xsd:import namespace="http://schemas.microsoft.com/office/infopath/2007/PartnerControls"/>
    <xsd:element name="Document_x0020_Creation_x0020_Date" ma:index="2" nillable="true" ma:displayName="Document Date" ma:default="[today]" ma:description="Enter the date this document was last modified. The upload date has been entered by default." ma:format="DateOnly" ma:internalName="Document_x0020_Creation_x0020_Date" ma:readOnly="false">
      <xsd:simpleType>
        <xsd:restriction base="dms:DateTime"/>
      </xsd:simpleType>
    </xsd:element>
    <xsd:element name="Creator" ma:index="3" nillable="true" ma:displayName="Creator" ma:description="Enter the person primarily responsible for the document. The name of the person uploading the document has been entered by default." ma:list="UserInfo" ma:SharePointGroup="0" ma:internalName="Creator" ma:readOnly="false"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EPA_x0020_Office" ma:index="4" nillable="true" ma:displayName="EPA Office" ma:description="Enter the EPA organization primarily responsible for the document. The office of the person uploading the document has been entered by default." ma:internalName="EPA_x0020_Office" ma:readOnly="false">
      <xsd:simpleType>
        <xsd:restriction base="dms:Text">
          <xsd:maxLength value="255"/>
        </xsd:restriction>
      </xsd:simpleType>
    </xsd:element>
    <xsd:element name="Record" ma:index="5" ma:displayName="Record" ma:default="Shared" ma:description="For documents that provide evidence of EPA decisions and actions, select &quot;Shared&quot; (open access) or &quot;Private&quot; (restricted access)." ma:format="Dropdown" ma:internalName="Record">
      <xsd:simpleType>
        <xsd:restriction base="dms:Choice">
          <xsd:enumeration value="None"/>
          <xsd:enumeration value="Shared"/>
          <xsd:enumeration value="Private"/>
        </xsd:restriction>
      </xsd:simpleType>
    </xsd:element>
    <xsd:element name="Identifier" ma:index="9" nillable="true" ma:displayName="Identifier" ma:description="Enter all EPA identification numbers applicable to this document, one on each line." ma:internalName="Identifier" ma:readOnly="false">
      <xsd:simpleType>
        <xsd:restriction base="dms:Note">
          <xsd:maxLength value="255"/>
        </xsd:restriction>
      </xsd:simpleType>
    </xsd:element>
    <xsd:element name="EPA_x0020_Contributor" ma:index="11" nillable="true" ma:displayName="EPA Contributor" ma:description="Enter an EPA person who contributed to the creation of the document but is not the primary author." ma:list="UserInfo" ma:SharePointGroup="0" ma:internalName="EPA_x0020_Contributor" ma:readOnly="false"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External_x0020_Contributor" ma:index="12" nillable="true" ma:displayName="External Contributor" ma:description="Enter a non-EPA person who contributed to the creation of the document but is not the primary author." ma:internalName="External_x0020_Contributor" ma:readOnly="false">
      <xsd:simpleType>
        <xsd:restriction base="dms:Note">
          <xsd:maxLength value="255"/>
        </xsd:restriction>
      </xsd:simpleType>
    </xsd:element>
    <xsd:element name="EPA_x0020_Related_x0020_Documents" ma:index="14" nillable="true" ma:displayName="Other Related Documents" ma:description="Enter any related document." ma:internalName="EPA_x0020_Related_x0020_Documents" ma:readOnly="false">
      <xsd:simpleType>
        <xsd:restriction base="dms:Note">
          <xsd:maxLength value="255"/>
        </xsd:restriction>
      </xsd:simpleType>
    </xsd:element>
    <xsd:element name="Rights" ma:index="16" nillable="true" ma:displayName="Rights" ma:description="Enter information about intellectual property rights held over the document (e.g. copyright, patent, trademark)." ma:internalName="Rights" ma:readOnly="false">
      <xsd:simpleType>
        <xsd:restriction base="dms:Note">
          <xsd:maxLength value="255"/>
        </xsd:restriction>
      </xsd:simpleType>
    </xsd:element>
    <xsd:element name="j747ac98061d40f0aa7bd47e1db5675d" ma:index="19" nillable="true" ma:taxonomy="true" ma:internalName="j747ac98061d40f0aa7bd47e1db5675d" ma:taxonomyFieldName="Document_x0020_Type" ma:displayName="Document Type" ma:readOnly="false" ma:default="" ma:fieldId="{3747ac98-061d-40f0-aa7b-d47e1db5675d}" ma:sspId="29f62856-1543-49d4-a736-4569d363f533" ma:termSetId="e06cd6a9-a175-4da0-81cb-8dba7aa394ab" ma:anchorId="00000000-0000-0000-0000-000000000000" ma:open="false" ma:isKeyword="false">
      <xsd:complexType>
        <xsd:sequence>
          <xsd:element ref="pc:Terms" minOccurs="0" maxOccurs="1"/>
        </xsd:sequence>
      </xsd:complexType>
    </xsd:element>
    <xsd:element name="TaxKeywordTaxHTField" ma:index="21" nillable="true" ma:taxonomy="true" ma:internalName="TaxKeywordTaxHTField" ma:taxonomyFieldName="TaxKeyword" ma:displayName="Enterprise Keywords" ma:readOnly="false" ma:fieldId="{23f27201-bee3-471e-b2e7-b64fd8b7ca38}" ma:taxonomyMulti="true" ma:sspId="29f62856-1543-49d4-a736-4569d363f533" ma:termSetId="00000000-0000-0000-0000-000000000000" ma:anchorId="00000000-0000-0000-0000-000000000000" ma:open="true" ma:isKeyword="true">
      <xsd:complexType>
        <xsd:sequence>
          <xsd:element ref="pc:Terms" minOccurs="0" maxOccurs="1"/>
        </xsd:sequence>
      </xsd:complexType>
    </xsd:element>
    <xsd:element name="TaxCatchAllLabel" ma:index="23" nillable="true" ma:displayName="Taxonomy Catch All Column1" ma:description="" ma:hidden="true" ma:list="{54f485cd-92c0-4abe-a378-745fe4335b12}" ma:internalName="TaxCatchAllLabel" ma:readOnly="true" ma:showField="CatchAllDataLabel" ma:web="22d004a6-2f8d-4a75-9f1d-859e2ae55add">
      <xsd:complexType>
        <xsd:complexContent>
          <xsd:extension base="dms:MultiChoiceLookup">
            <xsd:sequence>
              <xsd:element name="Value" type="dms:Lookup" maxOccurs="unbounded" minOccurs="0" nillable="true"/>
            </xsd:sequence>
          </xsd:extension>
        </xsd:complexContent>
      </xsd:complexType>
    </xsd:element>
    <xsd:element name="TaxCatchAll" ma:index="24" nillable="true" ma:displayName="Taxonomy Catch All Column" ma:description="" ma:hidden="true" ma:list="{54f485cd-92c0-4abe-a378-745fe4335b12}" ma:internalName="TaxCatchAll" ma:showField="CatchAllData" ma:web="22d004a6-2f8d-4a75-9f1d-859e2ae55add">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CategoryDescription" ma:index="6" nillable="true" ma:displayName="Description" ma:description="Enter a brief description." ma:internalName="CategoryDescription" ma:readOnly="fals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fields" elementFormDefault="qualified">
    <xsd:import namespace="http://schemas.microsoft.com/office/2006/documentManagement/types"/>
    <xsd:import namespace="http://schemas.microsoft.com/office/infopath/2007/PartnerControls"/>
    <xsd:element name="_Coverage" ma:index="13" nillable="true" ma:displayName="Coverage" ma:description="Enter the geographic location, jurisdiction, or time period for which the document is relevant." ma:internalName="_Coverage" ma:readOnly="false">
      <xsd:simpleType>
        <xsd:restriction base="dms:Text">
          <xsd:maxLength value="255"/>
        </xsd:restriction>
      </xsd:simpleType>
    </xsd:element>
    <xsd:element name="_Source" ma:index="15" nillable="true" ma:displayName="Source" ma:description="Enter a source from which the document is derived." ma:internalName="_Source" ma:readOnly="fals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7ca2beb3-1377-461b-b2b4-dd4dfd030764" elementFormDefault="qualified">
    <xsd:import namespace="http://schemas.microsoft.com/office/2006/documentManagement/types"/>
    <xsd:import namespace="http://schemas.microsoft.com/office/infopath/2007/PartnerControls"/>
    <xsd:element name="MediaServiceMetadata" ma:index="28" nillable="true" ma:displayName="MediaServiceMetadata" ma:hidden="true" ma:internalName="MediaServiceMetadata" ma:readOnly="true">
      <xsd:simpleType>
        <xsd:restriction base="dms:Note"/>
      </xsd:simpleType>
    </xsd:element>
    <xsd:element name="MediaServiceFastMetadata" ma:index="29" nillable="true" ma:displayName="MediaServiceFastMetadata" ma:hidden="true" ma:internalName="MediaServiceFastMetadata" ma:readOnly="true">
      <xsd:simpleType>
        <xsd:restriction base="dms:Note"/>
      </xsd:simpleType>
    </xsd:element>
    <xsd:element name="MediaLengthInSeconds" ma:index="30" nillable="true" ma:displayName="MediaLengthInSeconds" ma:hidden="true" ma:internalName="MediaLengthInSeconds" ma:readOnly="true">
      <xsd:simpleType>
        <xsd:restriction base="dms:Unknown"/>
      </xsd:simpleType>
    </xsd:element>
    <xsd:element name="MediaServiceDateTaken" ma:index="31" nillable="true" ma:displayName="MediaServiceDateTaken" ma:hidden="true" ma:internalName="MediaServiceDateTaken" ma:readOnly="true">
      <xsd:simpleType>
        <xsd:restriction base="dms:Text"/>
      </xsd:simpleType>
    </xsd:element>
    <xsd:element name="MediaServiceObjectDetectorVersions" ma:index="34" nillable="true" ma:displayName="MediaServiceObjectDetectorVersions" ma:hidden="true" ma:indexed="true" ma:internalName="MediaServiceObjectDetectorVersions" ma:readOnly="true">
      <xsd:simpleType>
        <xsd:restriction base="dms:Text"/>
      </xsd:simpleType>
    </xsd:element>
    <xsd:element name="MediaServiceGenerationTime" ma:index="35" nillable="true" ma:displayName="MediaServiceGenerationTime" ma:hidden="true" ma:internalName="MediaServiceGenerationTime" ma:readOnly="true">
      <xsd:simpleType>
        <xsd:restriction base="dms:Text"/>
      </xsd:simpleType>
    </xsd:element>
    <xsd:element name="MediaServiceEventHashCode" ma:index="36" nillable="true" ma:displayName="MediaServiceEventHashCode" ma:hidden="true" ma:internalName="MediaServiceEventHashCode" ma:readOnly="true">
      <xsd:simpleType>
        <xsd:restriction base="dms:Text"/>
      </xsd:simpleType>
    </xsd:element>
    <xsd:element name="MediaServiceSearchProperties" ma:index="38"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22d004a6-2f8d-4a75-9f1d-859e2ae55add" elementFormDefault="qualified">
    <xsd:import namespace="http://schemas.microsoft.com/office/2006/documentManagement/types"/>
    <xsd:import namespace="http://schemas.microsoft.com/office/infopath/2007/PartnerControls"/>
    <xsd:element name="SharedWithUsers" ma:index="3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33" nillable="true" ma:displayName="Shared With Details" ma:internalName="SharedWithDetails" ma:readOnly="true">
      <xsd:simpleType>
        <xsd:restriction base="dms:Note">
          <xsd:maxLength value="255"/>
        </xsd:restriction>
      </xsd:simpleType>
    </xsd:element>
    <xsd:element name="e3f09c3df709400db2417a7161762d62" ma:index="37" nillable="true" ma:taxonomy="true" ma:internalName="e3f09c3df709400db2417a7161762d62" ma:taxonomyFieldName="EPA_x0020_Subject" ma:displayName="EPA Subject" ma:readOnly="false" ma:default="" ma:fieldId="{e3f09c3d-f709-400d-b241-7a7161762d62}" ma:taxonomyMulti="true" ma:sspId="29f62856-1543-49d4-a736-4569d363f533" ma:termSetId="7a3d4ae0-7e62-45a2-a406-c6a8a6a8eee3" ma:anchorId="00000000-0000-0000-0000-000000000000" ma:open="false" ma:isKeyword="false">
      <xsd:complexType>
        <xsd:sequence>
          <xsd:element ref="pc:Terms" minOccurs="0" maxOccurs="1"/>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25" ma:displayName="Content Typ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4.xml><?xml version="1.0" encoding="utf-8"?>
<p:properties xmlns:p="http://schemas.microsoft.com/office/2006/metadata/properties" xmlns:xsi="http://www.w3.org/2001/XMLSchema-instance" xmlns:pc="http://schemas.microsoft.com/office/infopath/2007/PartnerControls">
  <documentManagement>
    <_Source xmlns="http://schemas.microsoft.com/sharepoint/v3/fields" xsi:nil="true"/>
    <Language xmlns="http://schemas.microsoft.com/sharepoint/v3">English</Language>
    <j747ac98061d40f0aa7bd47e1db5675d xmlns="4ffa91fb-a0ff-4ac5-b2db-65c790d184a4">
      <Terms xmlns="http://schemas.microsoft.com/office/infopath/2007/PartnerControls"/>
    </j747ac98061d40f0aa7bd47e1db5675d>
    <External_x0020_Contributor xmlns="4ffa91fb-a0ff-4ac5-b2db-65c790d184a4" xsi:nil="true"/>
    <TaxKeywordTaxHTField xmlns="4ffa91fb-a0ff-4ac5-b2db-65c790d184a4">
      <Terms xmlns="http://schemas.microsoft.com/office/infopath/2007/PartnerControls"/>
    </TaxKeywordTaxHTField>
    <Record xmlns="4ffa91fb-a0ff-4ac5-b2db-65c790d184a4">Shared</Record>
    <Rights xmlns="4ffa91fb-a0ff-4ac5-b2db-65c790d184a4" xsi:nil="true"/>
    <e3f09c3df709400db2417a7161762d62 xmlns="22d004a6-2f8d-4a75-9f1d-859e2ae55add">
      <Terms xmlns="http://schemas.microsoft.com/office/infopath/2007/PartnerControls"/>
    </e3f09c3df709400db2417a7161762d62>
    <Document_x0020_Creation_x0020_Date xmlns="4ffa91fb-a0ff-4ac5-b2db-65c790d184a4">2020-05-12T04:00:00+00:00</Document_x0020_Creation_x0020_Date>
    <EPA_x0020_Office xmlns="4ffa91fb-a0ff-4ac5-b2db-65c790d184a4">Not Found!</EPA_x0020_Office>
    <CategoryDescription xmlns="http://schemas.microsoft.com/sharepoint.v3" xsi:nil="true"/>
    <Identifier xmlns="4ffa91fb-a0ff-4ac5-b2db-65c790d184a4" xsi:nil="true"/>
    <_Coverage xmlns="http://schemas.microsoft.com/sharepoint/v3/fields" xsi:nil="true"/>
    <Creator xmlns="4ffa91fb-a0ff-4ac5-b2db-65c790d184a4">
      <UserInfo>
        <DisplayName>Scarlett, Tammy</DisplayName>
        <AccountId>11985</AccountId>
        <AccountType/>
      </UserInfo>
    </Creator>
    <EPA_x0020_Related_x0020_Documents xmlns="4ffa91fb-a0ff-4ac5-b2db-65c790d184a4" xsi:nil="true"/>
    <EPA_x0020_Contributor xmlns="4ffa91fb-a0ff-4ac5-b2db-65c790d184a4">
      <UserInfo>
        <DisplayName/>
        <AccountId xsi:nil="true"/>
        <AccountType/>
      </UserInfo>
    </EPA_x0020_Contributor>
    <TaxCatchAll xmlns="4ffa91fb-a0ff-4ac5-b2db-65c790d184a4" xsi:nil="true"/>
    <MediaLengthInSeconds xmlns="7ca2beb3-1377-461b-b2b4-dd4dfd030764" xsi:nil="true"/>
  </documentManagement>
</p:properties>
</file>

<file path=customXml/itemProps1.xml><?xml version="1.0" encoding="utf-8"?>
<ds:datastoreItem xmlns:ds="http://schemas.openxmlformats.org/officeDocument/2006/customXml" ds:itemID="{FB5A1002-947A-433A-B8B7-F90ABF123789}">
  <ds:schemaRefs>
    <ds:schemaRef ds:uri="http://schemas.microsoft.com/sharepoint/v3/contenttype/forms"/>
  </ds:schemaRefs>
</ds:datastoreItem>
</file>

<file path=customXml/itemProps2.xml><?xml version="1.0" encoding="utf-8"?>
<ds:datastoreItem xmlns:ds="http://schemas.openxmlformats.org/officeDocument/2006/customXml" ds:itemID="{0FC93472-891B-4CBA-BA05-871542EBC4C3}">
  <ds:schemaRefs>
    <ds:schemaRef ds:uri="Microsoft.SharePoint.Taxonomy.ContentTypeSync"/>
  </ds:schemaRefs>
</ds:datastoreItem>
</file>

<file path=customXml/itemProps3.xml><?xml version="1.0" encoding="utf-8"?>
<ds:datastoreItem xmlns:ds="http://schemas.openxmlformats.org/officeDocument/2006/customXml" ds:itemID="{BFD62AB9-D594-415F-AF2E-31F0B8D53128}"/>
</file>

<file path=customXml/itemProps4.xml><?xml version="1.0" encoding="utf-8"?>
<ds:datastoreItem xmlns:ds="http://schemas.openxmlformats.org/officeDocument/2006/customXml" ds:itemID="{77E21746-C712-460D-B969-1B390C1940D7}">
  <ds:schemaRefs>
    <ds:schemaRef ds:uri="http://schemas.microsoft.com/sharepoint/v3"/>
    <ds:schemaRef ds:uri="22d004a6-2f8d-4a75-9f1d-859e2ae55add"/>
    <ds:schemaRef ds:uri="http://www.w3.org/XML/1998/namespace"/>
    <ds:schemaRef ds:uri="http://purl.org/dc/terms/"/>
    <ds:schemaRef ds:uri="http://schemas.microsoft.com/office/2006/metadata/properties"/>
    <ds:schemaRef ds:uri="3c914cde-9af0-457a-a7da-575c2d52b74b"/>
    <ds:schemaRef ds:uri="http://schemas.microsoft.com/office/2006/documentManagement/types"/>
    <ds:schemaRef ds:uri="http://schemas.microsoft.com/office/infopath/2007/PartnerControls"/>
    <ds:schemaRef ds:uri="http://purl.org/dc/elements/1.1/"/>
    <ds:schemaRef ds:uri="31f836ba-f673-4ee3-a32d-cd74bff07f34"/>
    <ds:schemaRef ds:uri="846cd87d-8317-4481-9f7e-abc1d5f00689"/>
    <ds:schemaRef ds:uri="4ffa91fb-a0ff-4ac5-b2db-65c790d184a4"/>
    <ds:schemaRef ds:uri="http://schemas.openxmlformats.org/package/2006/metadata/core-properties"/>
    <ds:schemaRef ds:uri="http://schemas.microsoft.com/sharepoint.v3"/>
    <ds:schemaRef ds:uri="http://schemas.microsoft.com/sharepoint/v3/fields"/>
    <ds:schemaRef ds:uri="http://purl.org/dc/dcmitype/"/>
    <ds:schemaRef ds:uri="http://schemas.microsoft.com/sharepoint/v4"/>
  </ds:schemaRefs>
</ds:datastoreItem>
</file>

<file path=docProps/app.xml><?xml version="1.0" encoding="utf-8"?>
<Properties xmlns="http://schemas.openxmlformats.org/officeDocument/2006/extended-properties" xmlns:vt="http://schemas.openxmlformats.org/officeDocument/2006/docPropsVTypes">
  <TotalTime>305</TotalTime>
  <Words>13617</Words>
  <Application>Microsoft Office PowerPoint</Application>
  <PresentationFormat>Widescreen</PresentationFormat>
  <Paragraphs>1712</Paragraphs>
  <Slides>213</Slides>
  <Notes>207</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213</vt:i4>
      </vt:variant>
    </vt:vector>
  </HeadingPairs>
  <TitlesOfParts>
    <vt:vector size="222" baseType="lpstr">
      <vt:lpstr>Arial</vt:lpstr>
      <vt:lpstr>Arial Nova</vt:lpstr>
      <vt:lpstr>Articulate Narrow</vt:lpstr>
      <vt:lpstr>Bahnschrift</vt:lpstr>
      <vt:lpstr>Corbel</vt:lpstr>
      <vt:lpstr>Courier New</vt:lpstr>
      <vt:lpstr>Georgia Pro</vt:lpstr>
      <vt:lpstr>Times New Roman</vt:lpstr>
      <vt:lpstr>Ecology 16x9</vt:lpstr>
      <vt:lpstr>Module 3: Performance Specifications, Quality Assurance, and Commonly Used Technologies</vt:lpstr>
      <vt:lpstr>Module 3 Outline</vt:lpstr>
      <vt:lpstr>Module 3 Learning Objectives</vt:lpstr>
      <vt:lpstr>Introduction to Performance Specifications</vt:lpstr>
      <vt:lpstr>Introduction to Performance Specifications (Cont’d)</vt:lpstr>
      <vt:lpstr>Introduction to Quality Control and Quality Assurance</vt:lpstr>
      <vt:lpstr>Technology Neutral</vt:lpstr>
      <vt:lpstr>To Be Covered….</vt:lpstr>
      <vt:lpstr>Setting the Stage: Commonly Used Terms</vt:lpstr>
      <vt:lpstr>Setting the Stage: Calibration Error and Calibration Drift</vt:lpstr>
      <vt:lpstr>Setting the Stage: Response Time and Out-of-Control</vt:lpstr>
      <vt:lpstr>Quality Assurance Procedure Audits</vt:lpstr>
      <vt:lpstr>What is a Relative Accuracy Test Audit?</vt:lpstr>
      <vt:lpstr>What is a Cylinder Gas Audit?</vt:lpstr>
      <vt:lpstr>What is a Calibration Drift Assessment?</vt:lpstr>
      <vt:lpstr>What is a Relative Accuracy Audit?</vt:lpstr>
      <vt:lpstr>Performance Specification 1  (PS-1)  Specifications and Test Procedures for         Continuous Opacity Monitoring Systems (COMS) in Stationary Sources </vt:lpstr>
      <vt:lpstr>PS-1 Requirements</vt:lpstr>
      <vt:lpstr>Requirements for Manufacturers</vt:lpstr>
      <vt:lpstr>Requirements for Owners/Operators: Installation</vt:lpstr>
      <vt:lpstr>Requirements for Owners/Operators: Performance Tests</vt:lpstr>
      <vt:lpstr>Requirements for Owners/Operators: Performance Tests (Cont’d)</vt:lpstr>
      <vt:lpstr>Operational Test Period</vt:lpstr>
      <vt:lpstr>Procedure 3 – Quality Assurance Requirements for Continuous Opacity Monitoring Systems at Stationary Sources</vt:lpstr>
      <vt:lpstr>Procedure 3 - Limitations</vt:lpstr>
      <vt:lpstr>Procedure 3 – Required Quality Control Program</vt:lpstr>
      <vt:lpstr>Procedure 3 – Auditing Requirements</vt:lpstr>
      <vt:lpstr>Procedure 3 – Limits for Excessive Inaccuracy </vt:lpstr>
      <vt:lpstr>Procedure 3 – Corrective Actions</vt:lpstr>
      <vt:lpstr>Opacity Transceiver</vt:lpstr>
      <vt:lpstr>Commonly Used Technology - Transmissometry</vt:lpstr>
      <vt:lpstr>Double Pass Transmissometer</vt:lpstr>
      <vt:lpstr>Double Pass Transmissometer (Cont’d)</vt:lpstr>
      <vt:lpstr>1. Let’s Test Your Knowledge!</vt:lpstr>
      <vt:lpstr>PS-1 and Procedure 3</vt:lpstr>
      <vt:lpstr>Performance Specification 2  (PS-2)  Specifications and Test Procedures for Sulfur Dioxide (SO2) and Oxides of Nitrogen (NOX) in Stationary Sources </vt:lpstr>
      <vt:lpstr>Overview of PS-2</vt:lpstr>
      <vt:lpstr>CEMS Installation and Measurement Location Specifications</vt:lpstr>
      <vt:lpstr>Calibration Drift Test</vt:lpstr>
      <vt:lpstr>Relative Accuracy Test Audit</vt:lpstr>
      <vt:lpstr>Determining if Stratification Exists</vt:lpstr>
      <vt:lpstr>Reference Method Traverse Points Minimum Requirements</vt:lpstr>
      <vt:lpstr>Relative Accuracy Test Audit Procedure </vt:lpstr>
      <vt:lpstr>Relative Accuracy Performance Criteria</vt:lpstr>
      <vt:lpstr>Procedure 1 – Quality Assurance Requirements for Gas CEMS Used for Compliance Determination</vt:lpstr>
      <vt:lpstr>Procedure 1 – Checks/Auditing Requirements</vt:lpstr>
      <vt:lpstr>Procedure 1 – Performance Criteria</vt:lpstr>
      <vt:lpstr>Commonly Used Technologies: Pulsed Fluorescence and Chemiluminescence Analyzer</vt:lpstr>
      <vt:lpstr>SO2 Analyzer</vt:lpstr>
      <vt:lpstr>SO2 Monitor</vt:lpstr>
      <vt:lpstr>Chemiluminescence NOx Analyzer </vt:lpstr>
      <vt:lpstr>How is NOX Measured?</vt:lpstr>
      <vt:lpstr>NOX Monitor</vt:lpstr>
      <vt:lpstr>2.  Let’s Test Your Knowledge!</vt:lpstr>
      <vt:lpstr>PS-2 – Question 1</vt:lpstr>
      <vt:lpstr>PS-2 – Question 2</vt:lpstr>
      <vt:lpstr>PS-2 – Question 3</vt:lpstr>
      <vt:lpstr>Procedure 1</vt:lpstr>
      <vt:lpstr>Performance Specification 3  (PS-3)  Specifications and Test Procedures for Oxygen (O2) and Carbon Dioxide (CO2)  Continuous Emission Monitoring Systems (CEMS)  in Stationary Sources  </vt:lpstr>
      <vt:lpstr>Overview of PS-3</vt:lpstr>
      <vt:lpstr>Calibration Drift and Relative Accuracy Performance Criteria – PS-3</vt:lpstr>
      <vt:lpstr>Quality Assurance Procedure 1</vt:lpstr>
      <vt:lpstr>Commonly Used Technologies for PS-3</vt:lpstr>
      <vt:lpstr>Commonly Used Technologies for PS-3: O2 &amp; CO2 Analyzer</vt:lpstr>
      <vt:lpstr>Commonly Used Technologies for PS-3: Paramagnetic O2 Analyzer and Non-Dispersive Infrared</vt:lpstr>
      <vt:lpstr>Performance Specification 4  (PS-4)  Specifications and Test Procedures for Carbon Monoxide (CO)  Continuous Emission Monitoring Systems (CEMS)  in Stationary Sources  </vt:lpstr>
      <vt:lpstr>Overview of PS-4</vt:lpstr>
      <vt:lpstr>Calibration Drift and Performance Specification Criteria – PS-4</vt:lpstr>
      <vt:lpstr>Quality Assurance - Procedure 1</vt:lpstr>
      <vt:lpstr>Commonly Used Technology for PS-4</vt:lpstr>
      <vt:lpstr>3. Let’s Test Your Knowledge!</vt:lpstr>
      <vt:lpstr>PS-3</vt:lpstr>
      <vt:lpstr>PS-4 – Question 1, 2</vt:lpstr>
      <vt:lpstr>PS-4 – Question 3, 4</vt:lpstr>
      <vt:lpstr>Performance Specification 4A (PS-4A)  Specifications and Test Procedures for Carbon Monoxide (CO)  Continuous Emission Monitoring Systems (CEMS) in Stationary Sources  </vt:lpstr>
      <vt:lpstr>PS-4A Overview</vt:lpstr>
      <vt:lpstr>PS-4A Requirements</vt:lpstr>
      <vt:lpstr>4.  Let’s Test Your Knowledge!</vt:lpstr>
      <vt:lpstr>PS-4A</vt:lpstr>
      <vt:lpstr>Performance Specification 4B  (PS-4B)  Specifications and Test Procedures for Carbon Monoxide (CO) and Oxygen (O2) Continuous Emission Monitoring Systems (CEMS) in Stationary Sources  </vt:lpstr>
      <vt:lpstr>PS-4B Overview</vt:lpstr>
      <vt:lpstr>Performance and Equipment Specifications: Data Recorder Scale: O2 and Data Recorder Scale: CO </vt:lpstr>
      <vt:lpstr>Performance and Equipment Specifications: Calibration Drift and Calibration Error </vt:lpstr>
      <vt:lpstr>Performance and Equipment Specifications: Relative Accuracy: CO and O2 </vt:lpstr>
      <vt:lpstr>Alternative Relative Accuracy Procedures</vt:lpstr>
      <vt:lpstr>Quality Assurance Procedure 1 and Commonly Used Technology</vt:lpstr>
      <vt:lpstr>5.  Let’s Test Your Knowledge!</vt:lpstr>
      <vt:lpstr>PS-4B – Question 1, 2</vt:lpstr>
      <vt:lpstr>PS-4B – Question 3, 4</vt:lpstr>
      <vt:lpstr>Performance Specification 5   (PS-5)  Specifications and Test Procedures for Total Reduced Sulfur (TRS) Continuous Emission Monitoring Systems (CEMS) in Stationary Sources  </vt:lpstr>
      <vt:lpstr>PS-5 Overview</vt:lpstr>
      <vt:lpstr>Calibration Drift and Relative Accuracy</vt:lpstr>
      <vt:lpstr>Commonly Used Technology for PS-5</vt:lpstr>
      <vt:lpstr>6.  Let’s Test Your Knowledge!</vt:lpstr>
      <vt:lpstr>PS-5</vt:lpstr>
      <vt:lpstr>Performance Specification 6   (PS-6)  Specifications and Test Procedures  for Continuous Emission Rate Monitoring Systems (CERMS) in Stationary Sources  </vt:lpstr>
      <vt:lpstr>Overview of PS-6</vt:lpstr>
      <vt:lpstr>Calibration Drift</vt:lpstr>
      <vt:lpstr>Relative Accuracy</vt:lpstr>
      <vt:lpstr>Commonly Used Technologies for PS-6</vt:lpstr>
      <vt:lpstr>Commonly Used Technologies for PS-6 (Cont’d)</vt:lpstr>
      <vt:lpstr>7.  Let’s Test Your Knowledge!</vt:lpstr>
      <vt:lpstr>PS-6</vt:lpstr>
      <vt:lpstr>Performance Specification 7 (PS-7)  Specifications and Test Procedures for Hydrogen Sulfide (H2S) Continuous Emission Monitoring Systems (CEMS)  in Stationary Sources    </vt:lpstr>
      <vt:lpstr>PS-7 Overview</vt:lpstr>
      <vt:lpstr>PS-7 Calibration Drift and Relative Accuracy</vt:lpstr>
      <vt:lpstr>Commonly Used Technology for PS-7</vt:lpstr>
      <vt:lpstr>8.  Let’s Test Your Knowledge!</vt:lpstr>
      <vt:lpstr>PS-7</vt:lpstr>
      <vt:lpstr>Performance Specification 8 (PS-8)   Specifications and Test Procedures for Volatile Organic Compounds (VOC) Continuous Emission Monitoring Systems (CEMS)  in Stationary Sources</vt:lpstr>
      <vt:lpstr>PS-8 Overview</vt:lpstr>
      <vt:lpstr>PS-8 Calibration Drift and Relative Accuracy</vt:lpstr>
      <vt:lpstr>Commonly Used Technology for PS-8</vt:lpstr>
      <vt:lpstr>9.  Let’s Test Your Knowledge!</vt:lpstr>
      <vt:lpstr>PS-8 – Question 1, 2</vt:lpstr>
      <vt:lpstr>PS-8 – Question 3, 4</vt:lpstr>
      <vt:lpstr>Performance Specification 8A (PS-8A)   Specifications and Test Procedures for Total Hydrocarbons (THC) Continuous Emission Monitoring Systems (CEMS)  in Stationary Sources </vt:lpstr>
      <vt:lpstr>PS-8A Overview</vt:lpstr>
      <vt:lpstr>PS-8A Requirements</vt:lpstr>
      <vt:lpstr>Commonly Used Technology for PS-8A</vt:lpstr>
      <vt:lpstr>10.  Let’s Test Your Knowledge!</vt:lpstr>
      <vt:lpstr>PS-8A</vt:lpstr>
      <vt:lpstr>Performance Specification 9 (PS-9)   Specifications and Test Procedures for Gas Chromatography (GC) Continuous Emission Monitoring Systems (CEMS)  in Stationary Sources </vt:lpstr>
      <vt:lpstr>PS-9 Overview</vt:lpstr>
      <vt:lpstr>Sample Collection, Preservation, Storage and Transport</vt:lpstr>
      <vt:lpstr>Performance Audits and Calibration</vt:lpstr>
      <vt:lpstr>Calibration Error</vt:lpstr>
      <vt:lpstr>Commonly Used Technology for PS-9</vt:lpstr>
      <vt:lpstr>11.  Let’s Test Your Knowledge!</vt:lpstr>
      <vt:lpstr>PS-9</vt:lpstr>
      <vt:lpstr>Performance Specification 11 (PS-11)   Specifications and Test Procedures for Particulate Matter (PM) Continuous Emission Monitoring Systems (CEMS)  in Stationary Sources </vt:lpstr>
      <vt:lpstr>PS-11 Overview</vt:lpstr>
      <vt:lpstr>Installation and Performance </vt:lpstr>
      <vt:lpstr>Drift and Correlation Test</vt:lpstr>
      <vt:lpstr>Performance Test</vt:lpstr>
      <vt:lpstr>Developing a PS-11 Correlation</vt:lpstr>
      <vt:lpstr>Procedure 2 – Quality Assurance Requirements For Particulate Matter CEMS At Stationary Sources</vt:lpstr>
      <vt:lpstr>Procedure 2 – Quality Control Program</vt:lpstr>
      <vt:lpstr>Procedure 2 – Auditing Requirements</vt:lpstr>
      <vt:lpstr>Procedure 2 – Performance Criteria</vt:lpstr>
      <vt:lpstr>Procedure 2 – Performing Response Correlation Audit Performance Criteria</vt:lpstr>
      <vt:lpstr>Procedure 2 – Relative Response Audit Performance Criteria</vt:lpstr>
      <vt:lpstr>Commonly Used Technologies for PS-11</vt:lpstr>
      <vt:lpstr>12.  Let’s Test Your Knowledge!</vt:lpstr>
      <vt:lpstr>PS-11 – Question 1, 2</vt:lpstr>
      <vt:lpstr>PS-11 – Question 3, 4</vt:lpstr>
      <vt:lpstr>Performance Specification 12A (PS-12A)   Specifications and Test Procedures for Total Vapor Phase Mercury (Hg) Continuous Emission Monitoring Systems (CEMS)  in Stationary Sources  </vt:lpstr>
      <vt:lpstr>PS-12A Overview</vt:lpstr>
      <vt:lpstr>PS-12A Overview (Cont’d)</vt:lpstr>
      <vt:lpstr>Measurement Error and Calibration Drift </vt:lpstr>
      <vt:lpstr>Relative Accuracy and Reference Methods</vt:lpstr>
      <vt:lpstr>Procedure 5 - Quality Assurance Requirements For Vapor Phase Mercury CEMS And Sorbent Trap Monitoring Systems Used For Compliance Determination At Stationary Sources  </vt:lpstr>
      <vt:lpstr>Procedure 5:   Quality Control Requirements</vt:lpstr>
      <vt:lpstr>Procedure 5: Calibration Drift Assessment</vt:lpstr>
      <vt:lpstr>Procedure 5: Data Accuracy Assessment</vt:lpstr>
      <vt:lpstr>Procedure 5:  Excessive Audit Inaccuracy</vt:lpstr>
      <vt:lpstr>Commonly Used Technology for PS-12A</vt:lpstr>
      <vt:lpstr>Hg CEMS Atomic Fluorescence</vt:lpstr>
      <vt:lpstr>13.  Let’s Test Your Knowledge!</vt:lpstr>
      <vt:lpstr>PS-12A – Question 1, 2</vt:lpstr>
      <vt:lpstr>PS-12A – Question 3, 4</vt:lpstr>
      <vt:lpstr>Performance Specification 12B (PS-12B)   Specifications and Test Procedures for Total Vapor Phase Mercury (Hg) Using Sorbent Traps  in Stationary Sources  </vt:lpstr>
      <vt:lpstr>PS-12B Overview 1</vt:lpstr>
      <vt:lpstr>PS-12B Overview 2 </vt:lpstr>
      <vt:lpstr>PS-12B Relative Accuracy and Reference Methods</vt:lpstr>
      <vt:lpstr>Quality Assurance/Quality Control Criteria for Sorbent Trap Monitoring Systems</vt:lpstr>
      <vt:lpstr>Relative Deviation, Quality Assurance/Quality Control </vt:lpstr>
      <vt:lpstr>Quality Assurance/Quality Control </vt:lpstr>
      <vt:lpstr>Quality Assurance/Quality Control (Cont’d) </vt:lpstr>
      <vt:lpstr>Common Technology</vt:lpstr>
      <vt:lpstr>Sorbent Trap Monitoring System Background</vt:lpstr>
      <vt:lpstr>14.  Let’s Test Your Knowledge!</vt:lpstr>
      <vt:lpstr>PS-12B – Question 1, 2, 3</vt:lpstr>
      <vt:lpstr>PS-12B – Question 4</vt:lpstr>
      <vt:lpstr>Performance Specification 15 (PS-15)   Specifications and Test Procedures for Extractive Fourier Transform Infrared (FTIR) Continuous Emission Monitoring Systems (CEMS) in Stationary Sources  </vt:lpstr>
      <vt:lpstr>PS-15 Overview </vt:lpstr>
      <vt:lpstr>What is Fourier Transform Infrared ?</vt:lpstr>
      <vt:lpstr>Fourier Transform Infrared System Requirements</vt:lpstr>
      <vt:lpstr>Quality Assurance/Quality Control</vt:lpstr>
      <vt:lpstr>Calibration and Standardization   </vt:lpstr>
      <vt:lpstr>Analytical Procedure   </vt:lpstr>
      <vt:lpstr>Analytical Procedure – 3 Methods  </vt:lpstr>
      <vt:lpstr>Absorbance Spectrum Measured by Fourier Transform Infrared </vt:lpstr>
      <vt:lpstr>15.  Let’s Test Your Knowledge!</vt:lpstr>
      <vt:lpstr>PS-15 </vt:lpstr>
      <vt:lpstr>Performance Specification 16 (PS-16)   Specifications and Test Procedures for Predictive Emission Monitoring Systems (PEMS) in Stationary Sources  </vt:lpstr>
      <vt:lpstr>What is a PEMS?</vt:lpstr>
      <vt:lpstr>PS-16 Overview </vt:lpstr>
      <vt:lpstr>PS-16 Overview (Cont’d)</vt:lpstr>
      <vt:lpstr>Initial Certification</vt:lpstr>
      <vt:lpstr>Initial Certification (Cont’d)</vt:lpstr>
      <vt:lpstr>Ongoing Quality Assurance Tests</vt:lpstr>
      <vt:lpstr>Ongoing Quality Assurance Tests (Cont’d)</vt:lpstr>
      <vt:lpstr>16.  Let’s Test Your Knowledge!</vt:lpstr>
      <vt:lpstr>PS-16 – Question 1, 2 </vt:lpstr>
      <vt:lpstr>PS-16 – Question 3</vt:lpstr>
      <vt:lpstr>Performance Specification 18 (PS-18)   Specifications and Test Procedures for Gaseous Hydrogen Chloride (HCl)  Continuous Emission Monitoring Systems (CEMS) in Stationary Sources   </vt:lpstr>
      <vt:lpstr>PS-18 Overview</vt:lpstr>
      <vt:lpstr>Interference Test</vt:lpstr>
      <vt:lpstr>Beam Intensity and Temperature Verification </vt:lpstr>
      <vt:lpstr>Pressure Verification and Level of Detection</vt:lpstr>
      <vt:lpstr>Response Time and Measurement Error Tests</vt:lpstr>
      <vt:lpstr>PS-18 Calibration Drift and Relative Accuracy</vt:lpstr>
      <vt:lpstr>Quality Assurance Procedure 6</vt:lpstr>
      <vt:lpstr>Procedure 6  </vt:lpstr>
      <vt:lpstr>Procedure 6 (Cont’d) </vt:lpstr>
      <vt:lpstr>Commonly Used Technologies for PS-18</vt:lpstr>
      <vt:lpstr>Commonly Used Technologies for PS-18 (Cont’d)</vt:lpstr>
      <vt:lpstr>17.  Let’s Test Your Knowledge!</vt:lpstr>
      <vt:lpstr>PS-18</vt:lpstr>
      <vt:lpstr>Activity</vt:lpstr>
      <vt:lpstr>Activity Debrief</vt:lpstr>
      <vt:lpstr>Module 3 Summary</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Module 3: Performance Specifications, Quality Assurance, and Commonly Used Technologies</dc:title>
  <dc:creator>Alison Dougherty</dc:creator>
  <cp:keywords/>
  <cp:lastModifiedBy>Riha, Kristin</cp:lastModifiedBy>
  <cp:revision>14</cp:revision>
  <dcterms:created xsi:type="dcterms:W3CDTF">2020-04-23T17:26:46Z</dcterms:created>
  <dcterms:modified xsi:type="dcterms:W3CDTF">2023-05-10T10:51:19Z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0x010100B8D1AE864022FC4AB1940C9ACBC18425</vt:lpwstr>
  </property>
  <property fmtid="{D5CDD505-2E9C-101B-9397-08002B2CF9AE}" pid="3" name="TaxKeyword">
    <vt:lpwstr/>
  </property>
  <property fmtid="{D5CDD505-2E9C-101B-9397-08002B2CF9AE}" pid="4" name="EPA Subject">
    <vt:lpwstr/>
  </property>
  <property fmtid="{D5CDD505-2E9C-101B-9397-08002B2CF9AE}" pid="5" name="Document Type">
    <vt:lpwstr/>
  </property>
  <property fmtid="{D5CDD505-2E9C-101B-9397-08002B2CF9AE}" pid="6" name="ArticulateGUID">
    <vt:lpwstr>84E9CC31-5686-40B2-824A-6962F9C9D5B9</vt:lpwstr>
  </property>
  <property fmtid="{D5CDD505-2E9C-101B-9397-08002B2CF9AE}" pid="7" name="ArticulatePath">
    <vt:lpwstr>https://usepa.sharepoint.com/sites/OAR_Custom/cems_training/CEMS Training Documents/FINAL CMS Course Materials/Module 3 Files/Module 3_PPT_FINAL</vt:lpwstr>
  </property>
  <property fmtid="{D5CDD505-2E9C-101B-9397-08002B2CF9AE}" pid="8" name="MediaServiceImageTags">
    <vt:lpwstr/>
  </property>
  <property fmtid="{D5CDD505-2E9C-101B-9397-08002B2CF9AE}" pid="9" name="Order">
    <vt:lpwstr>966600.000000000</vt:lpwstr>
  </property>
  <property fmtid="{D5CDD505-2E9C-101B-9397-08002B2CF9AE}" pid="10" name="xd_ProgID">
    <vt:lpwstr/>
  </property>
  <property fmtid="{D5CDD505-2E9C-101B-9397-08002B2CF9AE}" pid="11" name="_SourceUrl">
    <vt:lpwstr/>
  </property>
  <property fmtid="{D5CDD505-2E9C-101B-9397-08002B2CF9AE}" pid="12" name="_SharedFileIndex">
    <vt:lpwstr/>
  </property>
  <property fmtid="{D5CDD505-2E9C-101B-9397-08002B2CF9AE}" pid="13" name="ComplianceAssetId">
    <vt:lpwstr/>
  </property>
  <property fmtid="{D5CDD505-2E9C-101B-9397-08002B2CF9AE}" pid="14" name="TemplateUrl">
    <vt:lpwstr/>
  </property>
  <property fmtid="{D5CDD505-2E9C-101B-9397-08002B2CF9AE}" pid="15" name="_ExtendedDescription">
    <vt:lpwstr/>
  </property>
  <property fmtid="{D5CDD505-2E9C-101B-9397-08002B2CF9AE}" pid="16" name="xd_Signature">
    <vt:lpwstr/>
  </property>
  <property fmtid="{D5CDD505-2E9C-101B-9397-08002B2CF9AE}" pid="17" name="TriggerFlowInfo">
    <vt:lpwstr/>
  </property>
</Properties>
</file>