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5500" r:id="rId6"/>
  </p:sldMasterIdLst>
  <p:notesMasterIdLst>
    <p:notesMasterId r:id="rId156"/>
  </p:notesMasterIdLst>
  <p:handoutMasterIdLst>
    <p:handoutMasterId r:id="rId157"/>
  </p:handoutMasterIdLst>
  <p:sldIdLst>
    <p:sldId id="776" r:id="rId7"/>
    <p:sldId id="257" r:id="rId8"/>
    <p:sldId id="777" r:id="rId9"/>
    <p:sldId id="778" r:id="rId10"/>
    <p:sldId id="779" r:id="rId11"/>
    <p:sldId id="780" r:id="rId12"/>
    <p:sldId id="1344" r:id="rId13"/>
    <p:sldId id="1345" r:id="rId14"/>
    <p:sldId id="1346" r:id="rId15"/>
    <p:sldId id="1347" r:id="rId16"/>
    <p:sldId id="1348" r:id="rId17"/>
    <p:sldId id="786" r:id="rId18"/>
    <p:sldId id="787" r:id="rId19"/>
    <p:sldId id="1192" r:id="rId20"/>
    <p:sldId id="1238" r:id="rId21"/>
    <p:sldId id="1274" r:id="rId22"/>
    <p:sldId id="1318" r:id="rId23"/>
    <p:sldId id="1275" r:id="rId24"/>
    <p:sldId id="1276" r:id="rId25"/>
    <p:sldId id="1193" r:id="rId26"/>
    <p:sldId id="1200" r:id="rId27"/>
    <p:sldId id="1223" r:id="rId28"/>
    <p:sldId id="1253" r:id="rId29"/>
    <p:sldId id="1277" r:id="rId30"/>
    <p:sldId id="1309" r:id="rId31"/>
    <p:sldId id="1337" r:id="rId32"/>
    <p:sldId id="798" r:id="rId33"/>
    <p:sldId id="1317" r:id="rId34"/>
    <p:sldId id="788" r:id="rId35"/>
    <p:sldId id="789" r:id="rId36"/>
    <p:sldId id="790" r:id="rId37"/>
    <p:sldId id="791" r:id="rId38"/>
    <p:sldId id="1289" r:id="rId39"/>
    <p:sldId id="1288" r:id="rId40"/>
    <p:sldId id="793" r:id="rId41"/>
    <p:sldId id="794" r:id="rId42"/>
    <p:sldId id="1278" r:id="rId43"/>
    <p:sldId id="795" r:id="rId44"/>
    <p:sldId id="796" r:id="rId45"/>
    <p:sldId id="797" r:id="rId46"/>
    <p:sldId id="800" r:id="rId47"/>
    <p:sldId id="799" r:id="rId48"/>
    <p:sldId id="1201" r:id="rId49"/>
    <p:sldId id="803" r:id="rId50"/>
    <p:sldId id="1218" r:id="rId51"/>
    <p:sldId id="1279" r:id="rId52"/>
    <p:sldId id="806" r:id="rId53"/>
    <p:sldId id="812" r:id="rId54"/>
    <p:sldId id="809" r:id="rId55"/>
    <p:sldId id="805" r:id="rId56"/>
    <p:sldId id="1207" r:id="rId57"/>
    <p:sldId id="1206" r:id="rId58"/>
    <p:sldId id="1205" r:id="rId59"/>
    <p:sldId id="1202" r:id="rId60"/>
    <p:sldId id="1209" r:id="rId61"/>
    <p:sldId id="1203" r:id="rId62"/>
    <p:sldId id="1208" r:id="rId63"/>
    <p:sldId id="1204" r:id="rId64"/>
    <p:sldId id="813" r:id="rId65"/>
    <p:sldId id="814" r:id="rId66"/>
    <p:sldId id="1175" r:id="rId67"/>
    <p:sldId id="1173" r:id="rId68"/>
    <p:sldId id="815" r:id="rId69"/>
    <p:sldId id="1174" r:id="rId70"/>
    <p:sldId id="1176" r:id="rId71"/>
    <p:sldId id="816" r:id="rId72"/>
    <p:sldId id="1178" r:id="rId73"/>
    <p:sldId id="819" r:id="rId74"/>
    <p:sldId id="1271" r:id="rId75"/>
    <p:sldId id="1191" r:id="rId76"/>
    <p:sldId id="1179" r:id="rId77"/>
    <p:sldId id="1180" r:id="rId78"/>
    <p:sldId id="817" r:id="rId79"/>
    <p:sldId id="820" r:id="rId80"/>
    <p:sldId id="821" r:id="rId81"/>
    <p:sldId id="822" r:id="rId82"/>
    <p:sldId id="1210" r:id="rId83"/>
    <p:sldId id="1211" r:id="rId84"/>
    <p:sldId id="1212" r:id="rId85"/>
    <p:sldId id="1213" r:id="rId86"/>
    <p:sldId id="823" r:id="rId87"/>
    <p:sldId id="824" r:id="rId88"/>
    <p:sldId id="1199" r:id="rId89"/>
    <p:sldId id="828" r:id="rId90"/>
    <p:sldId id="1262" r:id="rId91"/>
    <p:sldId id="1263" r:id="rId92"/>
    <p:sldId id="829" r:id="rId93"/>
    <p:sldId id="832" r:id="rId94"/>
    <p:sldId id="833" r:id="rId95"/>
    <p:sldId id="838" r:id="rId96"/>
    <p:sldId id="1182" r:id="rId97"/>
    <p:sldId id="1181" r:id="rId98"/>
    <p:sldId id="1185" r:id="rId99"/>
    <p:sldId id="1186" r:id="rId100"/>
    <p:sldId id="1183" r:id="rId101"/>
    <p:sldId id="1184" r:id="rId102"/>
    <p:sldId id="1190" r:id="rId103"/>
    <p:sldId id="834" r:id="rId104"/>
    <p:sldId id="1197" r:id="rId105"/>
    <p:sldId id="835" r:id="rId106"/>
    <p:sldId id="1195" r:id="rId107"/>
    <p:sldId id="1196" r:id="rId108"/>
    <p:sldId id="1189" r:id="rId109"/>
    <p:sldId id="1188" r:id="rId110"/>
    <p:sldId id="1187" r:id="rId111"/>
    <p:sldId id="839" r:id="rId112"/>
    <p:sldId id="837" r:id="rId113"/>
    <p:sldId id="840" r:id="rId114"/>
    <p:sldId id="841" r:id="rId115"/>
    <p:sldId id="842" r:id="rId116"/>
    <p:sldId id="1194" r:id="rId117"/>
    <p:sldId id="1217" r:id="rId118"/>
    <p:sldId id="1214" r:id="rId119"/>
    <p:sldId id="1198" r:id="rId120"/>
    <p:sldId id="844" r:id="rId121"/>
    <p:sldId id="1216" r:id="rId122"/>
    <p:sldId id="845" r:id="rId123"/>
    <p:sldId id="1215" r:id="rId124"/>
    <p:sldId id="1220" r:id="rId125"/>
    <p:sldId id="1338" r:id="rId126"/>
    <p:sldId id="1341" r:id="rId127"/>
    <p:sldId id="1340" r:id="rId128"/>
    <p:sldId id="1339" r:id="rId129"/>
    <p:sldId id="846" r:id="rId130"/>
    <p:sldId id="849" r:id="rId131"/>
    <p:sldId id="1280" r:id="rId132"/>
    <p:sldId id="854" r:id="rId133"/>
    <p:sldId id="1219" r:id="rId134"/>
    <p:sldId id="855" r:id="rId135"/>
    <p:sldId id="858" r:id="rId136"/>
    <p:sldId id="1349" r:id="rId137"/>
    <p:sldId id="1350" r:id="rId138"/>
    <p:sldId id="861" r:id="rId139"/>
    <p:sldId id="862" r:id="rId140"/>
    <p:sldId id="864" r:id="rId141"/>
    <p:sldId id="865" r:id="rId142"/>
    <p:sldId id="867" r:id="rId143"/>
    <p:sldId id="1343" r:id="rId144"/>
    <p:sldId id="868" r:id="rId145"/>
    <p:sldId id="1355" r:id="rId146"/>
    <p:sldId id="1353" r:id="rId147"/>
    <p:sldId id="1354" r:id="rId148"/>
    <p:sldId id="876" r:id="rId149"/>
    <p:sldId id="878" r:id="rId150"/>
    <p:sldId id="1351" r:id="rId151"/>
    <p:sldId id="1352" r:id="rId152"/>
    <p:sldId id="880" r:id="rId153"/>
    <p:sldId id="881" r:id="rId154"/>
    <p:sldId id="882" r:id="rId155"/>
  </p:sldIdLst>
  <p:sldSz cx="10287000" cy="6858000" type="35mm"/>
  <p:notesSz cx="6858000" cy="1276350"/>
  <p:embeddedFontLst>
    <p:embeddedFont>
      <p:font typeface="Calibri" panose="020F0502020204030204" pitchFamily="34" charset="0"/>
      <p:regular r:id="rId158"/>
      <p:bold r:id="rId159"/>
      <p:italic r:id="rId160"/>
      <p:boldItalic r:id="rId161"/>
    </p:embeddedFont>
    <p:embeddedFont>
      <p:font typeface="Corbel" panose="020B0503020204020204" pitchFamily="34" charset="0"/>
      <p:regular r:id="rId162"/>
      <p:bold r:id="rId163"/>
      <p:italic r:id="rId164"/>
      <p:boldItalic r:id="rId165"/>
    </p:embeddedFont>
    <p:embeddedFont>
      <p:font typeface="Lucida Sans" panose="020B0602030504020204" pitchFamily="34" charset="0"/>
      <p:regular r:id="rId166"/>
      <p:bold r:id="rId167"/>
      <p:italic r:id="rId168"/>
      <p:boldItalic r:id="rId169"/>
    </p:embeddedFont>
  </p:embeddedFontLst>
  <p:kinsoku lang="ja-JP" invalStChars="、。，．・：；？！゛゜ヽヾゝゞ々ー’”）〕］｝〉》」』】°‰′″℃￠％ぁぃぅぇぉっゃゅょゎァィゥェォッャュョヮヵヶ!%),.:;?]}｡｣､･ｧｨｩｪｫｬｭｮｯｰﾞﾟ" invalEndChars="‘“（〔［｛〈《「『【￥＄$([\{｢￡"/>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 uri="{2D200454-40CA-4A62-9FC3-DE9A4176ACB9}">
      <p15:notesGuideLst xmlns:p15="http://schemas.microsoft.com/office/powerpoint/2012/main">
        <p15:guide id="1" orient="horz" pos="2835">
          <p15:clr>
            <a:srgbClr val="A4A3A4"/>
          </p15:clr>
        </p15:guide>
        <p15:guide id="2" pos="223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nazemi1234@gmail.com" initials="mn" lastIdx="60" clrIdx="0">
    <p:extLst>
      <p:ext uri="{19B8F6BF-5375-455C-9EA6-DF929625EA0E}">
        <p15:presenceInfo xmlns:p15="http://schemas.microsoft.com/office/powerpoint/2012/main" userId="S::mnazemi1234_gmail.com#ext#@usepa.onmicrosoft.com::dc62f887-53ef-4edb-b02a-9cce542b0a7a" providerId="AD"/>
      </p:ext>
    </p:extLst>
  </p:cmAuthor>
  <p:cmAuthor id="2" name="Hall, Justin" initials="HJ" lastIdx="7" clrIdx="1">
    <p:extLst>
      <p:ext uri="{19B8F6BF-5375-455C-9EA6-DF929625EA0E}">
        <p15:presenceInfo xmlns:p15="http://schemas.microsoft.com/office/powerpoint/2012/main" userId="S::hall.justin@epa.gov::5927da0e-147f-4bc4-8c87-aad11bcdcddb" providerId="AD"/>
      </p:ext>
    </p:extLst>
  </p:cmAuthor>
  <p:cmAuthor id="3" name="rwaterfa" initials="rw" lastIdx="16" clrIdx="2">
    <p:extLst>
      <p:ext uri="{19B8F6BF-5375-455C-9EA6-DF929625EA0E}">
        <p15:presenceInfo xmlns:p15="http://schemas.microsoft.com/office/powerpoint/2012/main" userId="S::rwaterfa_nycap.rr.com#ext#@usepa.onmicrosoft.com::ea6edc7e-6d92-417b-9603-1174dace448d" providerId="AD"/>
      </p:ext>
    </p:extLst>
  </p:cmAuthor>
  <p:cmAuthor id="4" name="Mohsen Nazemi" initials="MN" lastIdx="1" clrIdx="3">
    <p:extLst>
      <p:ext uri="{19B8F6BF-5375-455C-9EA6-DF929625EA0E}">
        <p15:presenceInfo xmlns:p15="http://schemas.microsoft.com/office/powerpoint/2012/main" userId="Mohsen Nazem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C0000"/>
    <a:srgbClr val="000000"/>
    <a:srgbClr val="CC3300"/>
    <a:srgbClr val="5E0797"/>
    <a:srgbClr val="FF0000"/>
    <a:srgbClr val="0066CC"/>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143EDD-964F-94C2-C414-EB1CEBBB8742}" v="12" dt="2020-09-21T03:39:40.562"/>
    <p1510:client id="{4844A180-CD66-FA98-7FB8-B7EF863A8200}" v="129" dt="2020-05-08T16:09:48.751"/>
    <p1510:client id="{59F86A5F-E629-E666-9CDD-B335845F4E6B}" v="1" dt="2020-05-04T18:53:09.787"/>
    <p1510:client id="{6BC72E15-9F72-7130-E72C-989CB88AF2CA}" v="2" dt="2020-05-15T02:42:32.523"/>
    <p1510:client id="{700BB1CD-DB96-466D-A25B-00372E3519B2}" v="132" dt="2020-05-04T18:48:19.328"/>
    <p1510:client id="{8C336167-D24C-8290-ADF9-1571ACB19E5D}" v="1" dt="2020-05-06T12:51:32.347"/>
    <p1510:client id="{8E1D1D6B-2448-0564-5E69-414FCF828076}" v="20" dt="2020-10-11T19:50:13.370"/>
    <p1510:client id="{99296513-0051-BA2E-27E3-824A4EA8F8C5}" v="83" dt="2020-09-21T04:46:52.921"/>
    <p1510:client id="{AC8508B0-0A37-99D8-4A33-93A1E637A5EB}" v="21" dt="2020-05-08T06:39:29.463"/>
    <p1510:client id="{C7439F37-E1F1-C874-4C55-22B88B34C3EB}" v="21" dt="2020-05-08T16:27:40.943"/>
    <p1510:client id="{E5617242-AC2D-2A9F-0E4A-0B476AA0E4CC}" v="1" dt="2020-05-06T06:20:03.9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91697" autoAdjust="0"/>
  </p:normalViewPr>
  <p:slideViewPr>
    <p:cSldViewPr snapToGrid="0">
      <p:cViewPr varScale="1">
        <p:scale>
          <a:sx n="55" d="100"/>
          <a:sy n="55" d="100"/>
        </p:scale>
        <p:origin x="614" y="17"/>
      </p:cViewPr>
      <p:guideLst>
        <p:guide orient="horz" pos="2160"/>
        <p:guide pos="324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varScale="1">
      <p:scale>
        <a:sx n="1" d="1"/>
        <a:sy n="1" d="1"/>
      </p:scale>
      <p:origin x="0" y="-1308"/>
    </p:cViewPr>
  </p:sorterViewPr>
  <p:notesViewPr>
    <p:cSldViewPr snapToGrid="0">
      <p:cViewPr>
        <p:scale>
          <a:sx n="66" d="100"/>
          <a:sy n="66" d="100"/>
        </p:scale>
        <p:origin x="-1602" y="300"/>
      </p:cViewPr>
      <p:guideLst>
        <p:guide orient="horz" pos="2835"/>
        <p:guide pos="223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38" Type="http://schemas.openxmlformats.org/officeDocument/2006/relationships/slide" Target="slides/slide132.xml"/><Relationship Id="rId154" Type="http://schemas.openxmlformats.org/officeDocument/2006/relationships/slide" Target="slides/slide148.xml"/><Relationship Id="rId159" Type="http://schemas.openxmlformats.org/officeDocument/2006/relationships/font" Target="fonts/font2.fntdata"/><Relationship Id="rId175" Type="http://schemas.microsoft.com/office/2015/10/relationships/revisionInfo" Target="revisionInfo.xml"/><Relationship Id="rId170" Type="http://schemas.openxmlformats.org/officeDocument/2006/relationships/commentAuthors" Target="commentAuthor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144" Type="http://schemas.openxmlformats.org/officeDocument/2006/relationships/slide" Target="slides/slide138.xml"/><Relationship Id="rId149" Type="http://schemas.openxmlformats.org/officeDocument/2006/relationships/slide" Target="slides/slide143.xml"/><Relationship Id="rId5" Type="http://schemas.openxmlformats.org/officeDocument/2006/relationships/customXml" Target="../customXml/item5.xml"/><Relationship Id="rId90" Type="http://schemas.openxmlformats.org/officeDocument/2006/relationships/slide" Target="slides/slide84.xml"/><Relationship Id="rId95" Type="http://schemas.openxmlformats.org/officeDocument/2006/relationships/slide" Target="slides/slide89.xml"/><Relationship Id="rId160" Type="http://schemas.openxmlformats.org/officeDocument/2006/relationships/font" Target="fonts/font3.fntdata"/><Relationship Id="rId165" Type="http://schemas.openxmlformats.org/officeDocument/2006/relationships/font" Target="fonts/font8.fntdata"/><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slide" Target="slides/slide144.xml"/><Relationship Id="rId155" Type="http://schemas.openxmlformats.org/officeDocument/2006/relationships/slide" Target="slides/slide149.xml"/><Relationship Id="rId171" Type="http://schemas.openxmlformats.org/officeDocument/2006/relationships/presProps" Target="presProps.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slide" Target="slides/slide134.xml"/><Relationship Id="rId145" Type="http://schemas.openxmlformats.org/officeDocument/2006/relationships/slide" Target="slides/slide139.xml"/><Relationship Id="rId161" Type="http://schemas.openxmlformats.org/officeDocument/2006/relationships/font" Target="fonts/font4.fntdata"/><Relationship Id="rId166"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Master" Target="slideMasters/slideMaster1.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30" Type="http://schemas.openxmlformats.org/officeDocument/2006/relationships/slide" Target="slides/slide124.xml"/><Relationship Id="rId135" Type="http://schemas.openxmlformats.org/officeDocument/2006/relationships/slide" Target="slides/slide129.xml"/><Relationship Id="rId143" Type="http://schemas.openxmlformats.org/officeDocument/2006/relationships/slide" Target="slides/slide137.xml"/><Relationship Id="rId148" Type="http://schemas.openxmlformats.org/officeDocument/2006/relationships/slide" Target="slides/slide142.xml"/><Relationship Id="rId151" Type="http://schemas.openxmlformats.org/officeDocument/2006/relationships/slide" Target="slides/slide145.xml"/><Relationship Id="rId156" Type="http://schemas.openxmlformats.org/officeDocument/2006/relationships/notesMaster" Target="notesMasters/notesMaster1.xml"/><Relationship Id="rId164" Type="http://schemas.openxmlformats.org/officeDocument/2006/relationships/font" Target="fonts/font7.fntdata"/><Relationship Id="rId169" Type="http://schemas.openxmlformats.org/officeDocument/2006/relationships/font" Target="fonts/font12.fntdata"/><Relationship Id="rId4" Type="http://schemas.openxmlformats.org/officeDocument/2006/relationships/customXml" Target="../customXml/item4.xml"/><Relationship Id="rId9" Type="http://schemas.openxmlformats.org/officeDocument/2006/relationships/slide" Target="slides/slide3.xml"/><Relationship Id="rId172" Type="http://schemas.openxmlformats.org/officeDocument/2006/relationships/viewProps" Target="viewProps.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font" Target="fonts/font10.fntdata"/><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font" Target="fonts/font5.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handoutMaster" Target="handoutMasters/handoutMaster1.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font" Target="fonts/font11.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font" Target="fonts/font6.fntdata"/><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font" Target="fonts/font1.fntdata"/><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tableStyles" Target="tableStyles.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s>
</file>

<file path=ppt/_rels/viewProps.xml.rels><?xml version="1.0" encoding="UTF-8" standalone="yes"?>
<Relationships xmlns="http://schemas.openxmlformats.org/package/2006/relationships"><Relationship Id="rId1"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7">
            <a:extLst>
              <a:ext uri="{FF2B5EF4-FFF2-40B4-BE49-F238E27FC236}">
                <a16:creationId xmlns:a16="http://schemas.microsoft.com/office/drawing/2014/main" id="{9657F4B1-F70F-4CD3-AD72-545859446218}"/>
              </a:ext>
            </a:extLst>
          </p:cNvPr>
          <p:cNvSpPr>
            <a:spLocks noGrp="1" noChangeArrowheads="1"/>
          </p:cNvSpPr>
          <p:nvPr>
            <p:ph type="hdr" sz="quarter"/>
          </p:nvPr>
        </p:nvSpPr>
        <p:spPr bwMode="auto">
          <a:xfrm>
            <a:off x="2005013" y="74613"/>
            <a:ext cx="30670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algn="ctr" defTabSz="915926">
              <a:defRPr sz="1400" b="1">
                <a:latin typeface="Arial" pitchFamily="34" charset="0"/>
              </a:defRPr>
            </a:lvl1pPr>
          </a:lstStyle>
          <a:p>
            <a:pPr>
              <a:defRPr/>
            </a:pPr>
            <a:r>
              <a:rPr lang="en-US" altLang="en-US"/>
              <a:t>246: HMA, Aggregate &amp; Concrete Batching</a:t>
            </a:r>
          </a:p>
        </p:txBody>
      </p:sp>
      <p:sp>
        <p:nvSpPr>
          <p:cNvPr id="3080" name="Rectangle 8">
            <a:extLst>
              <a:ext uri="{FF2B5EF4-FFF2-40B4-BE49-F238E27FC236}">
                <a16:creationId xmlns:a16="http://schemas.microsoft.com/office/drawing/2014/main" id="{DDFB827B-63D8-48CC-AD7D-A14007EDABD9}"/>
              </a:ext>
            </a:extLst>
          </p:cNvPr>
          <p:cNvSpPr>
            <a:spLocks noGrp="1" noChangeArrowheads="1"/>
          </p:cNvSpPr>
          <p:nvPr>
            <p:ph type="dt" sz="quarter" idx="1"/>
          </p:nvPr>
        </p:nvSpPr>
        <p:spPr bwMode="auto">
          <a:xfrm>
            <a:off x="2005013" y="300038"/>
            <a:ext cx="30670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algn="ctr" defTabSz="915926">
              <a:defRPr sz="1200">
                <a:latin typeface="Arial" pitchFamily="34" charset="0"/>
              </a:defRPr>
            </a:lvl1pPr>
          </a:lstStyle>
          <a:p>
            <a:pPr>
              <a:defRPr/>
            </a:pPr>
            <a:endParaRPr lang="en-US" altLang="en-US"/>
          </a:p>
        </p:txBody>
      </p:sp>
      <p:sp>
        <p:nvSpPr>
          <p:cNvPr id="3081" name="Rectangle 9">
            <a:extLst>
              <a:ext uri="{FF2B5EF4-FFF2-40B4-BE49-F238E27FC236}">
                <a16:creationId xmlns:a16="http://schemas.microsoft.com/office/drawing/2014/main" id="{73456224-2013-4216-84A3-3261E6B904F3}"/>
              </a:ext>
            </a:extLst>
          </p:cNvPr>
          <p:cNvSpPr>
            <a:spLocks noGrp="1" noChangeArrowheads="1"/>
          </p:cNvSpPr>
          <p:nvPr>
            <p:ph type="sldNum" sz="quarter" idx="3"/>
          </p:nvPr>
        </p:nvSpPr>
        <p:spPr bwMode="auto">
          <a:xfrm>
            <a:off x="2005013" y="8404225"/>
            <a:ext cx="3067050"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b" anchorCtr="0" compatLnSpc="1">
            <a:prstTxWarp prst="textNoShape">
              <a:avLst/>
            </a:prstTxWarp>
          </a:bodyPr>
          <a:lstStyle>
            <a:lvl1pPr algn="ctr">
              <a:defRPr sz="1200"/>
            </a:lvl1pPr>
          </a:lstStyle>
          <a:p>
            <a:fld id="{B3515D2A-1EF5-46AB-ACCB-71575C883E4A}"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D8B34444-8423-4F44-B9B9-74CE48F13636}"/>
              </a:ext>
            </a:extLst>
          </p:cNvPr>
          <p:cNvSpPr>
            <a:spLocks noGrp="1" noRot="1" noChangeAspect="1" noChangeArrowheads="1" noTextEdit="1"/>
          </p:cNvSpPr>
          <p:nvPr>
            <p:ph type="sldImg" idx="2"/>
          </p:nvPr>
        </p:nvSpPr>
        <p:spPr bwMode="auto">
          <a:xfrm>
            <a:off x="1573213" y="638175"/>
            <a:ext cx="3994150" cy="26638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17DB53CB-25D1-4983-ADCA-24B19E32C629}"/>
              </a:ext>
            </a:extLst>
          </p:cNvPr>
          <p:cNvSpPr>
            <a:spLocks noGrp="1" noChangeArrowheads="1"/>
          </p:cNvSpPr>
          <p:nvPr>
            <p:ph type="body" sz="quarter" idx="3"/>
          </p:nvPr>
        </p:nvSpPr>
        <p:spPr bwMode="auto">
          <a:xfrm>
            <a:off x="708025" y="3527425"/>
            <a:ext cx="5738813"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886" tIns="38149" rIns="77886" bIns="38149" numCol="1" anchor="t" anchorCtr="0" compatLnSpc="1">
            <a:prstTxWarp prst="textNoShape">
              <a:avLst/>
            </a:prstTxWarp>
          </a:bodyPr>
          <a:lstStyle/>
          <a:p>
            <a:pPr lvl="0"/>
            <a:r>
              <a:rPr lang="en-US" altLang="en-US" noProof="0"/>
              <a:t>Click to edit Master notes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2053" name="Rectangle 5">
            <a:extLst>
              <a:ext uri="{FF2B5EF4-FFF2-40B4-BE49-F238E27FC236}">
                <a16:creationId xmlns:a16="http://schemas.microsoft.com/office/drawing/2014/main" id="{0132E16A-11DE-4BBB-A15B-2F519129062F}"/>
              </a:ext>
            </a:extLst>
          </p:cNvPr>
          <p:cNvSpPr>
            <a:spLocks noGrp="1" noChangeArrowheads="1"/>
          </p:cNvSpPr>
          <p:nvPr>
            <p:ph type="hdr" sz="quarter"/>
          </p:nvPr>
        </p:nvSpPr>
        <p:spPr bwMode="auto">
          <a:xfrm>
            <a:off x="157163" y="74613"/>
            <a:ext cx="30670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defTabSz="915926">
              <a:defRPr sz="1200">
                <a:latin typeface="Times New Roman" pitchFamily="18" charset="0"/>
              </a:defRPr>
            </a:lvl1pPr>
          </a:lstStyle>
          <a:p>
            <a:pPr>
              <a:defRPr/>
            </a:pPr>
            <a:r>
              <a:rPr lang="en-US" altLang="en-US"/>
              <a:t>246: HMA, Aggregate &amp; Concrete Batching</a:t>
            </a:r>
          </a:p>
        </p:txBody>
      </p:sp>
      <p:sp>
        <p:nvSpPr>
          <p:cNvPr id="2054" name="Rectangle 6">
            <a:extLst>
              <a:ext uri="{FF2B5EF4-FFF2-40B4-BE49-F238E27FC236}">
                <a16:creationId xmlns:a16="http://schemas.microsoft.com/office/drawing/2014/main" id="{CFF02D26-B0E3-47EC-A9E5-06D2B724B50F}"/>
              </a:ext>
            </a:extLst>
          </p:cNvPr>
          <p:cNvSpPr>
            <a:spLocks noGrp="1" noChangeArrowheads="1"/>
          </p:cNvSpPr>
          <p:nvPr>
            <p:ph type="dt" idx="1"/>
          </p:nvPr>
        </p:nvSpPr>
        <p:spPr bwMode="auto">
          <a:xfrm>
            <a:off x="4795838" y="8629650"/>
            <a:ext cx="3067050"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t" anchorCtr="0" compatLnSpc="1">
            <a:prstTxWarp prst="textNoShape">
              <a:avLst/>
            </a:prstTxWarp>
          </a:bodyPr>
          <a:lstStyle>
            <a:lvl1pPr algn="ctr" defTabSz="915926">
              <a:defRPr sz="1200">
                <a:latin typeface="Times New Roman" pitchFamily="18" charset="0"/>
              </a:defRPr>
            </a:lvl1pPr>
          </a:lstStyle>
          <a:p>
            <a:pPr>
              <a:defRPr/>
            </a:pPr>
            <a:fld id="{49A15D40-D518-4625-89F0-41C283140B3F}" type="datetime1">
              <a:rPr lang="en-US" altLang="en-US"/>
              <a:pPr>
                <a:defRPr/>
              </a:pPr>
              <a:t>9/12/2023</a:t>
            </a:fld>
            <a:endParaRPr lang="en-US" altLang="en-US"/>
          </a:p>
        </p:txBody>
      </p:sp>
      <p:sp>
        <p:nvSpPr>
          <p:cNvPr id="2055" name="Rectangle 7">
            <a:extLst>
              <a:ext uri="{FF2B5EF4-FFF2-40B4-BE49-F238E27FC236}">
                <a16:creationId xmlns:a16="http://schemas.microsoft.com/office/drawing/2014/main" id="{C1C27E5E-3DEA-4CB2-A19F-6C279DC33EA9}"/>
              </a:ext>
            </a:extLst>
          </p:cNvPr>
          <p:cNvSpPr>
            <a:spLocks noGrp="1" noChangeArrowheads="1"/>
          </p:cNvSpPr>
          <p:nvPr>
            <p:ph type="ftr" sz="quarter" idx="4"/>
          </p:nvPr>
        </p:nvSpPr>
        <p:spPr bwMode="auto">
          <a:xfrm>
            <a:off x="0" y="8553450"/>
            <a:ext cx="3067050" cy="45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b" anchorCtr="0" compatLnSpc="1">
            <a:prstTxWarp prst="textNoShape">
              <a:avLst/>
            </a:prstTxWarp>
          </a:bodyPr>
          <a:lstStyle>
            <a:lvl1pPr defTabSz="915926">
              <a:defRPr sz="1200">
                <a:latin typeface="Arial" pitchFamily="34" charset="0"/>
              </a:defRPr>
            </a:lvl1pPr>
          </a:lstStyle>
          <a:p>
            <a:pPr>
              <a:defRPr/>
            </a:pPr>
            <a:r>
              <a:rPr lang="en-US" altLang="en-US"/>
              <a:t>Gas Turbines #272</a:t>
            </a:r>
          </a:p>
        </p:txBody>
      </p:sp>
      <p:sp>
        <p:nvSpPr>
          <p:cNvPr id="2056" name="Rectangle 8">
            <a:extLst>
              <a:ext uri="{FF2B5EF4-FFF2-40B4-BE49-F238E27FC236}">
                <a16:creationId xmlns:a16="http://schemas.microsoft.com/office/drawing/2014/main" id="{AD5CAADE-693E-494D-9C5A-2BF7409493B5}"/>
              </a:ext>
            </a:extLst>
          </p:cNvPr>
          <p:cNvSpPr>
            <a:spLocks noGrp="1" noChangeArrowheads="1"/>
          </p:cNvSpPr>
          <p:nvPr>
            <p:ph type="sldNum" sz="quarter" idx="5"/>
          </p:nvPr>
        </p:nvSpPr>
        <p:spPr bwMode="auto">
          <a:xfrm>
            <a:off x="3932238" y="-74613"/>
            <a:ext cx="3067050" cy="44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556" tIns="45777" rIns="91556" bIns="45777" numCol="1" anchor="b" anchorCtr="0" compatLnSpc="1">
            <a:prstTxWarp prst="textNoShape">
              <a:avLst/>
            </a:prstTxWarp>
          </a:bodyPr>
          <a:lstStyle>
            <a:lvl1pPr algn="r">
              <a:defRPr sz="1200">
                <a:latin typeface="Times New Roman" panose="02020603050405020304" pitchFamily="18" charset="0"/>
              </a:defRPr>
            </a:lvl1pPr>
          </a:lstStyle>
          <a:p>
            <a:fld id="{F74028DC-4A1D-49DD-B5C7-B2909A584D42}" type="slidenum">
              <a:rPr lang="en-US" altLang="en-US"/>
              <a:pPr/>
              <a:t>‹#›</a:t>
            </a:fld>
            <a:endParaRPr lang="en-US" altLang="en-US"/>
          </a:p>
        </p:txBody>
      </p:sp>
    </p:spTree>
    <p:extLst>
      <p:ext uri="{BB962C8B-B14F-4D97-AF65-F5344CB8AC3E}">
        <p14:creationId xmlns:p14="http://schemas.microsoft.com/office/powerpoint/2010/main" val="2452167787"/>
      </p:ext>
    </p:extLst>
  </p:cSld>
  <p:clrMap bg1="lt1" tx1="dk1" bg2="lt2" tx2="dk2" accent1="accent1" accent2="accent2" accent3="accent3" accent4="accent4" accent5="accent5" accent6="accent6" hlink="hlink" folHlink="folHlink"/>
  <p:hf ftr="0" dt="0"/>
  <p:notesStyle>
    <a:lvl1pPr algn="l" defTabSz="771525" rtl="0" eaLnBrk="0" fontAlgn="base" hangingPunct="0">
      <a:spcBef>
        <a:spcPct val="30000"/>
      </a:spcBef>
      <a:spcAft>
        <a:spcPct val="0"/>
      </a:spcAft>
      <a:defRPr kern="1200">
        <a:solidFill>
          <a:schemeClr val="tx1"/>
        </a:solidFill>
        <a:latin typeface="Times New Roman" pitchFamily="18" charset="0"/>
        <a:ea typeface="+mn-ea"/>
        <a:cs typeface="+mn-cs"/>
      </a:defRPr>
    </a:lvl1pPr>
    <a:lvl2pPr marL="38417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771525" algn="l" defTabSz="771525"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155700"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4pPr>
    <a:lvl5pPr marL="1539875" algn="l" defTabSz="771525" rtl="0" eaLnBrk="0" fontAlgn="base" hangingPunct="0">
      <a:spcBef>
        <a:spcPct val="30000"/>
      </a:spcBef>
      <a:spcAft>
        <a:spcPct val="0"/>
      </a:spcAft>
      <a:defRPr sz="11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A50A7279-CC12-48CE-8802-2BD8C30AE90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C37DF94D-1533-48AC-9E51-38C76CBB5E2F}" type="slidenum">
              <a:rPr lang="en-US" altLang="en-US" sz="1200">
                <a:latin typeface="Times New Roman" panose="02020603050405020304" pitchFamily="18" charset="0"/>
              </a:rPr>
              <a:pPr/>
              <a:t>1</a:t>
            </a:fld>
            <a:endParaRPr lang="en-US" altLang="en-US" sz="1200">
              <a:latin typeface="Times New Roman" panose="02020603050405020304" pitchFamily="18" charset="0"/>
            </a:endParaRPr>
          </a:p>
        </p:txBody>
      </p:sp>
      <p:sp>
        <p:nvSpPr>
          <p:cNvPr id="26627" name="Rectangle 2">
            <a:extLst>
              <a:ext uri="{FF2B5EF4-FFF2-40B4-BE49-F238E27FC236}">
                <a16:creationId xmlns:a16="http://schemas.microsoft.com/office/drawing/2014/main" id="{5C9951D0-13DD-4BC7-9577-8B3B755883E4}"/>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06F056B7-4136-42BB-9281-05CE1C6D4992}"/>
              </a:ext>
            </a:extLst>
          </p:cNvPr>
          <p:cNvSpPr>
            <a:spLocks noGrp="1" noChangeArrowheads="1"/>
          </p:cNvSpPr>
          <p:nvPr>
            <p:ph type="body" idx="1"/>
          </p:nvPr>
        </p:nvSpPr>
        <p:spPr>
          <a:noFill/>
        </p:spPr>
        <p:txBody>
          <a:bodyPr/>
          <a:lstStyle/>
          <a:p>
            <a:r>
              <a:rPr lang="en-US" altLang="en-US" dirty="0"/>
              <a:t>Sand and gravel exist in natural deposits such as:</a:t>
            </a:r>
          </a:p>
          <a:p>
            <a:endParaRPr lang="en-US" altLang="en-US" dirty="0"/>
          </a:p>
          <a:p>
            <a:r>
              <a:rPr lang="en-US" altLang="en-US" b="1" i="1" dirty="0"/>
              <a:t>Read Slide.</a:t>
            </a:r>
          </a:p>
          <a:p>
            <a:endParaRPr lang="en-US" altLang="en-US" b="1" i="1" dirty="0"/>
          </a:p>
          <a:p>
            <a:r>
              <a:rPr lang="en-US" altLang="en-US" dirty="0"/>
              <a:t>Fluvial:  Active or former stream channels.</a:t>
            </a:r>
          </a:p>
          <a:p>
            <a:r>
              <a:rPr lang="en-US" altLang="en-US" dirty="0"/>
              <a:t>Marine:  Beaches.</a:t>
            </a:r>
          </a:p>
          <a:p>
            <a:r>
              <a:rPr lang="en-US" altLang="en-US" dirty="0"/>
              <a:t>Estuary:  Estuary and harbor areas.</a:t>
            </a:r>
          </a:p>
          <a:p>
            <a:r>
              <a:rPr lang="en-US" altLang="en-US" dirty="0"/>
              <a:t>Glacial formed by glacial processes.  They are deposited by melted water flowing along, under, or away from ice.</a:t>
            </a:r>
          </a:p>
          <a:p>
            <a:r>
              <a:rPr lang="en-US" altLang="en-US" dirty="0"/>
              <a:t>Alluvial fan:  Mouths of canyons in arid and semi-arid areas of southwestern US.</a:t>
            </a:r>
            <a:endParaRPr lang="en-US" altLang="en-US" b="1" i="1" dirty="0"/>
          </a:p>
          <a:p>
            <a:endParaRPr lang="en-US" altLang="en-US" dirty="0"/>
          </a:p>
        </p:txBody>
      </p:sp>
      <p:sp>
        <p:nvSpPr>
          <p:cNvPr id="26629" name="Header Placeholder 1">
            <a:extLst>
              <a:ext uri="{FF2B5EF4-FFF2-40B4-BE49-F238E27FC236}">
                <a16:creationId xmlns:a16="http://schemas.microsoft.com/office/drawing/2014/main" id="{6CF4C92B-E709-47D7-8174-BE0FBE02BE0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45391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8E641FAC-B628-408E-BDB2-BF17B739FA0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5825">
              <a:spcBef>
                <a:spcPct val="30000"/>
              </a:spcBef>
              <a:defRPr>
                <a:solidFill>
                  <a:schemeClr val="tx1"/>
                </a:solidFill>
                <a:latin typeface="Times New Roman" panose="02020603050405020304" pitchFamily="18" charset="0"/>
              </a:defRPr>
            </a:lvl1pPr>
            <a:lvl2pPr marL="704850" indent="-271463" defTabSz="885825">
              <a:spcBef>
                <a:spcPct val="30000"/>
              </a:spcBef>
              <a:defRPr sz="1600">
                <a:solidFill>
                  <a:schemeClr val="tx1"/>
                </a:solidFill>
                <a:latin typeface="Times New Roman" panose="02020603050405020304" pitchFamily="18" charset="0"/>
              </a:defRPr>
            </a:lvl2pPr>
            <a:lvl3pPr marL="1085850" indent="-215900" defTabSz="885825">
              <a:spcBef>
                <a:spcPct val="30000"/>
              </a:spcBef>
              <a:defRPr sz="1600">
                <a:solidFill>
                  <a:schemeClr val="tx1"/>
                </a:solidFill>
                <a:latin typeface="Times New Roman" panose="02020603050405020304" pitchFamily="18" charset="0"/>
              </a:defRPr>
            </a:lvl3pPr>
            <a:lvl4pPr marL="1520825" indent="-215900" defTabSz="885825">
              <a:spcBef>
                <a:spcPct val="30000"/>
              </a:spcBef>
              <a:defRPr sz="1100">
                <a:solidFill>
                  <a:schemeClr val="tx1"/>
                </a:solidFill>
                <a:latin typeface="Times New Roman" panose="02020603050405020304" pitchFamily="18" charset="0"/>
              </a:defRPr>
            </a:lvl4pPr>
            <a:lvl5pPr marL="1954213" indent="-215900" defTabSz="885825">
              <a:spcBef>
                <a:spcPct val="30000"/>
              </a:spcBef>
              <a:defRPr sz="1100">
                <a:solidFill>
                  <a:schemeClr val="tx1"/>
                </a:solidFill>
                <a:latin typeface="Times New Roman" panose="02020603050405020304" pitchFamily="18" charset="0"/>
              </a:defRPr>
            </a:lvl5pPr>
            <a:lvl6pPr marL="2411413" indent="-215900" defTabSz="885825" eaLnBrk="0" fontAlgn="base" hangingPunct="0">
              <a:spcBef>
                <a:spcPct val="30000"/>
              </a:spcBef>
              <a:spcAft>
                <a:spcPct val="0"/>
              </a:spcAft>
              <a:defRPr sz="1100">
                <a:solidFill>
                  <a:schemeClr val="tx1"/>
                </a:solidFill>
                <a:latin typeface="Times New Roman" panose="02020603050405020304" pitchFamily="18" charset="0"/>
              </a:defRPr>
            </a:lvl6pPr>
            <a:lvl7pPr marL="2868613" indent="-215900" defTabSz="885825" eaLnBrk="0" fontAlgn="base" hangingPunct="0">
              <a:spcBef>
                <a:spcPct val="30000"/>
              </a:spcBef>
              <a:spcAft>
                <a:spcPct val="0"/>
              </a:spcAft>
              <a:defRPr sz="1100">
                <a:solidFill>
                  <a:schemeClr val="tx1"/>
                </a:solidFill>
                <a:latin typeface="Times New Roman" panose="02020603050405020304" pitchFamily="18" charset="0"/>
              </a:defRPr>
            </a:lvl7pPr>
            <a:lvl8pPr marL="3325813" indent="-215900" defTabSz="885825" eaLnBrk="0" fontAlgn="base" hangingPunct="0">
              <a:spcBef>
                <a:spcPct val="30000"/>
              </a:spcBef>
              <a:spcAft>
                <a:spcPct val="0"/>
              </a:spcAft>
              <a:defRPr sz="1100">
                <a:solidFill>
                  <a:schemeClr val="tx1"/>
                </a:solidFill>
                <a:latin typeface="Times New Roman" panose="02020603050405020304" pitchFamily="18" charset="0"/>
              </a:defRPr>
            </a:lvl8pPr>
            <a:lvl9pPr marL="3783013" indent="-215900" defTabSz="885825" eaLnBrk="0" fontAlgn="base" hangingPunct="0">
              <a:spcBef>
                <a:spcPct val="30000"/>
              </a:spcBef>
              <a:spcAft>
                <a:spcPct val="0"/>
              </a:spcAft>
              <a:defRPr sz="1100">
                <a:solidFill>
                  <a:schemeClr val="tx1"/>
                </a:solidFill>
                <a:latin typeface="Times New Roman" panose="02020603050405020304" pitchFamily="18" charset="0"/>
              </a:defRPr>
            </a:lvl9pPr>
          </a:lstStyle>
          <a:p>
            <a:pPr eaLnBrk="1" hangingPunct="1">
              <a:spcBef>
                <a:spcPct val="0"/>
              </a:spcBef>
            </a:pPr>
            <a:fld id="{46D7AE75-4DD1-44FC-872E-06BFA69FB0A7}" type="slidenum">
              <a:rPr lang="en-US" altLang="en-US" sz="1100">
                <a:latin typeface="Arial" panose="020B0604020202020204" pitchFamily="34" charset="0"/>
              </a:rPr>
              <a:pPr eaLnBrk="1" hangingPunct="1">
                <a:spcBef>
                  <a:spcPct val="0"/>
                </a:spcBef>
              </a:pPr>
              <a:t>10</a:t>
            </a:fld>
            <a:endParaRPr lang="en-US" altLang="en-US" sz="1100">
              <a:latin typeface="Arial" panose="020B0604020202020204" pitchFamily="34" charset="0"/>
            </a:endParaRPr>
          </a:p>
        </p:txBody>
      </p:sp>
      <p:sp>
        <p:nvSpPr>
          <p:cNvPr id="45059" name="Rectangle 2">
            <a:extLst>
              <a:ext uri="{FF2B5EF4-FFF2-40B4-BE49-F238E27FC236}">
                <a16:creationId xmlns:a16="http://schemas.microsoft.com/office/drawing/2014/main" id="{0E41BCE2-D6E5-47C0-8102-7CF8E8E46C3C}"/>
              </a:ext>
            </a:extLst>
          </p:cNvPr>
          <p:cNvSpPr>
            <a:spLocks noGrp="1" noRot="1" noChangeAspect="1" noChangeArrowheads="1" noTextEdit="1"/>
          </p:cNvSpPr>
          <p:nvPr>
            <p:ph type="sldImg"/>
          </p:nvPr>
        </p:nvSpPr>
        <p:spPr>
          <a:ln/>
        </p:spPr>
      </p:sp>
      <p:sp>
        <p:nvSpPr>
          <p:cNvPr id="45060" name="Rectangle 3">
            <a:extLst>
              <a:ext uri="{FF2B5EF4-FFF2-40B4-BE49-F238E27FC236}">
                <a16:creationId xmlns:a16="http://schemas.microsoft.com/office/drawing/2014/main" id="{3F8E31BF-F1E9-4164-A051-8A1E2186E78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6063533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Slide Image Placeholder 1">
            <a:extLst>
              <a:ext uri="{FF2B5EF4-FFF2-40B4-BE49-F238E27FC236}">
                <a16:creationId xmlns:a16="http://schemas.microsoft.com/office/drawing/2014/main" id="{C6C525AA-E5AB-48E2-96E5-B070C572B6B6}"/>
              </a:ext>
            </a:extLst>
          </p:cNvPr>
          <p:cNvSpPr>
            <a:spLocks noGrp="1" noRot="1" noChangeAspect="1" noChangeArrowheads="1" noTextEdit="1"/>
          </p:cNvSpPr>
          <p:nvPr>
            <p:ph type="sldImg"/>
          </p:nvPr>
        </p:nvSpPr>
        <p:spPr>
          <a:ln/>
        </p:spPr>
      </p:sp>
      <p:sp>
        <p:nvSpPr>
          <p:cNvPr id="229379" name="Notes Placeholder 2">
            <a:extLst>
              <a:ext uri="{FF2B5EF4-FFF2-40B4-BE49-F238E27FC236}">
                <a16:creationId xmlns:a16="http://schemas.microsoft.com/office/drawing/2014/main" id="{D5812FA1-858A-4840-B619-A17A9F2BE1A0}"/>
              </a:ext>
            </a:extLst>
          </p:cNvPr>
          <p:cNvSpPr>
            <a:spLocks noGrp="1" noChangeArrowheads="1"/>
          </p:cNvSpPr>
          <p:nvPr>
            <p:ph type="body" idx="1"/>
          </p:nvPr>
        </p:nvSpPr>
        <p:spPr>
          <a:noFill/>
        </p:spPr>
        <p:txBody>
          <a:bodyPr/>
          <a:lstStyle/>
          <a:p>
            <a:endParaRPr lang="en-US" altLang="en-US"/>
          </a:p>
        </p:txBody>
      </p:sp>
      <p:sp>
        <p:nvSpPr>
          <p:cNvPr id="229380" name="Header Placeholder 3">
            <a:extLst>
              <a:ext uri="{FF2B5EF4-FFF2-40B4-BE49-F238E27FC236}">
                <a16:creationId xmlns:a16="http://schemas.microsoft.com/office/drawing/2014/main" id="{BE826563-9888-430D-B921-A58ACE6DE9A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229381" name="Slide Number Placeholder 4">
            <a:extLst>
              <a:ext uri="{FF2B5EF4-FFF2-40B4-BE49-F238E27FC236}">
                <a16:creationId xmlns:a16="http://schemas.microsoft.com/office/drawing/2014/main" id="{CD21A8E1-E01C-4753-AC8D-0236A6B42ED0}"/>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5F36EAF-967F-431C-A7FD-F04C57AC2E85}" type="slidenum">
              <a:rPr lang="en-US" altLang="en-US" sz="1200">
                <a:latin typeface="Times New Roman" panose="02020603050405020304" pitchFamily="18" charset="0"/>
              </a:rPr>
              <a:pPr/>
              <a:t>100</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206311922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a:extLst>
              <a:ext uri="{FF2B5EF4-FFF2-40B4-BE49-F238E27FC236}">
                <a16:creationId xmlns:a16="http://schemas.microsoft.com/office/drawing/2014/main" id="{BBEDF5A0-3E50-480F-97FF-97D8FF49151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77976FFB-A7A0-4AB8-8998-A60B84D05A38}" type="slidenum">
              <a:rPr lang="en-US" altLang="en-US" sz="1200">
                <a:latin typeface="Times New Roman" panose="02020603050405020304" pitchFamily="18" charset="0"/>
              </a:rPr>
              <a:pPr/>
              <a:t>101</a:t>
            </a:fld>
            <a:endParaRPr lang="en-US" altLang="en-US" sz="1200">
              <a:latin typeface="Times New Roman" panose="02020603050405020304" pitchFamily="18" charset="0"/>
            </a:endParaRPr>
          </a:p>
        </p:txBody>
      </p:sp>
      <p:sp>
        <p:nvSpPr>
          <p:cNvPr id="231427" name="Rectangle 2">
            <a:extLst>
              <a:ext uri="{FF2B5EF4-FFF2-40B4-BE49-F238E27FC236}">
                <a16:creationId xmlns:a16="http://schemas.microsoft.com/office/drawing/2014/main" id="{3A5BEEBC-C939-4DF7-ADB4-EFE5B1AAA471}"/>
              </a:ext>
            </a:extLst>
          </p:cNvPr>
          <p:cNvSpPr>
            <a:spLocks noGrp="1" noRot="1" noChangeAspect="1" noChangeArrowheads="1" noTextEdit="1"/>
          </p:cNvSpPr>
          <p:nvPr>
            <p:ph type="sldImg"/>
          </p:nvPr>
        </p:nvSpPr>
        <p:spPr>
          <a:ln/>
        </p:spPr>
      </p:sp>
      <p:sp>
        <p:nvSpPr>
          <p:cNvPr id="231428" name="Rectangle 3">
            <a:extLst>
              <a:ext uri="{FF2B5EF4-FFF2-40B4-BE49-F238E27FC236}">
                <a16:creationId xmlns:a16="http://schemas.microsoft.com/office/drawing/2014/main" id="{2075A1A9-2CEE-4CB3-AB7F-FD164097E188}"/>
              </a:ext>
            </a:extLst>
          </p:cNvPr>
          <p:cNvSpPr>
            <a:spLocks noGrp="1" noChangeArrowheads="1"/>
          </p:cNvSpPr>
          <p:nvPr>
            <p:ph type="body" idx="1"/>
          </p:nvPr>
        </p:nvSpPr>
        <p:spPr>
          <a:noFill/>
        </p:spPr>
        <p:txBody>
          <a:bodyPr/>
          <a:lstStyle/>
          <a:p>
            <a:pPr>
              <a:lnSpc>
                <a:spcPct val="90000"/>
              </a:lnSpc>
            </a:pPr>
            <a:endParaRPr lang="en-US" altLang="en-US" sz="4000"/>
          </a:p>
        </p:txBody>
      </p:sp>
      <p:sp>
        <p:nvSpPr>
          <p:cNvPr id="231429" name="Header Placeholder 1">
            <a:extLst>
              <a:ext uri="{FF2B5EF4-FFF2-40B4-BE49-F238E27FC236}">
                <a16:creationId xmlns:a16="http://schemas.microsoft.com/office/drawing/2014/main" id="{30C0CA4A-299C-498E-A3C9-631E555F808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1869217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a:extLst>
              <a:ext uri="{FF2B5EF4-FFF2-40B4-BE49-F238E27FC236}">
                <a16:creationId xmlns:a16="http://schemas.microsoft.com/office/drawing/2014/main" id="{F4FA5B1E-7F77-4FFC-9A31-3A749471D70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D50A486-66AF-452B-AB9F-C101B3317BB7}" type="slidenum">
              <a:rPr lang="en-US" altLang="en-US" sz="1200">
                <a:latin typeface="Times New Roman" panose="02020603050405020304" pitchFamily="18" charset="0"/>
              </a:rPr>
              <a:pPr/>
              <a:t>102</a:t>
            </a:fld>
            <a:endParaRPr lang="en-US" altLang="en-US" sz="1200">
              <a:latin typeface="Times New Roman" panose="02020603050405020304" pitchFamily="18" charset="0"/>
            </a:endParaRPr>
          </a:p>
        </p:txBody>
      </p:sp>
      <p:sp>
        <p:nvSpPr>
          <p:cNvPr id="233475" name="Rectangle 2">
            <a:extLst>
              <a:ext uri="{FF2B5EF4-FFF2-40B4-BE49-F238E27FC236}">
                <a16:creationId xmlns:a16="http://schemas.microsoft.com/office/drawing/2014/main" id="{C8EBF2B9-E37F-4D07-A110-BD017CE12C42}"/>
              </a:ext>
            </a:extLst>
          </p:cNvPr>
          <p:cNvSpPr>
            <a:spLocks noGrp="1" noRot="1" noChangeAspect="1" noChangeArrowheads="1" noTextEdit="1"/>
          </p:cNvSpPr>
          <p:nvPr>
            <p:ph type="sldImg"/>
          </p:nvPr>
        </p:nvSpPr>
        <p:spPr>
          <a:ln/>
        </p:spPr>
      </p:sp>
      <p:sp>
        <p:nvSpPr>
          <p:cNvPr id="233476" name="Rectangle 3">
            <a:extLst>
              <a:ext uri="{FF2B5EF4-FFF2-40B4-BE49-F238E27FC236}">
                <a16:creationId xmlns:a16="http://schemas.microsoft.com/office/drawing/2014/main" id="{8CDDBD8D-8AAF-43A2-82EE-FCCCA6F4BFF7}"/>
              </a:ext>
            </a:extLst>
          </p:cNvPr>
          <p:cNvSpPr>
            <a:spLocks noGrp="1" noChangeArrowheads="1"/>
          </p:cNvSpPr>
          <p:nvPr>
            <p:ph type="body" idx="1"/>
          </p:nvPr>
        </p:nvSpPr>
        <p:spPr>
          <a:noFill/>
        </p:spPr>
        <p:txBody>
          <a:bodyPr/>
          <a:lstStyle/>
          <a:p>
            <a:pPr>
              <a:lnSpc>
                <a:spcPct val="90000"/>
              </a:lnSpc>
            </a:pPr>
            <a:endParaRPr lang="en-US" altLang="en-US" sz="4000"/>
          </a:p>
        </p:txBody>
      </p:sp>
      <p:sp>
        <p:nvSpPr>
          <p:cNvPr id="233477" name="Header Placeholder 1">
            <a:extLst>
              <a:ext uri="{FF2B5EF4-FFF2-40B4-BE49-F238E27FC236}">
                <a16:creationId xmlns:a16="http://schemas.microsoft.com/office/drawing/2014/main" id="{6A3E37B0-52F3-4887-8FAC-3895FF74C89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9632320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a:extLst>
              <a:ext uri="{FF2B5EF4-FFF2-40B4-BE49-F238E27FC236}">
                <a16:creationId xmlns:a16="http://schemas.microsoft.com/office/drawing/2014/main" id="{75D6B6F4-3C3A-410A-9B5D-D1380D6A3D7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F5E8EABA-0625-4C10-A79E-184D01DE5A00}" type="slidenum">
              <a:rPr lang="en-US" altLang="en-US" sz="1200">
                <a:latin typeface="Times New Roman" panose="02020603050405020304" pitchFamily="18" charset="0"/>
              </a:rPr>
              <a:pPr/>
              <a:t>103</a:t>
            </a:fld>
            <a:endParaRPr lang="en-US" altLang="en-US" sz="1200">
              <a:latin typeface="Times New Roman" panose="02020603050405020304" pitchFamily="18" charset="0"/>
            </a:endParaRPr>
          </a:p>
        </p:txBody>
      </p:sp>
      <p:sp>
        <p:nvSpPr>
          <p:cNvPr id="235523" name="Rectangle 2">
            <a:extLst>
              <a:ext uri="{FF2B5EF4-FFF2-40B4-BE49-F238E27FC236}">
                <a16:creationId xmlns:a16="http://schemas.microsoft.com/office/drawing/2014/main" id="{5F76E886-D73F-4D40-86E2-BF06D71E1BD0}"/>
              </a:ext>
            </a:extLst>
          </p:cNvPr>
          <p:cNvSpPr>
            <a:spLocks noGrp="1" noRot="1" noChangeAspect="1" noChangeArrowheads="1" noTextEdit="1"/>
          </p:cNvSpPr>
          <p:nvPr>
            <p:ph type="sldImg"/>
          </p:nvPr>
        </p:nvSpPr>
        <p:spPr>
          <a:ln/>
        </p:spPr>
      </p:sp>
      <p:sp>
        <p:nvSpPr>
          <p:cNvPr id="235524" name="Rectangle 3">
            <a:extLst>
              <a:ext uri="{FF2B5EF4-FFF2-40B4-BE49-F238E27FC236}">
                <a16:creationId xmlns:a16="http://schemas.microsoft.com/office/drawing/2014/main" id="{659A5683-F09D-49A6-A73C-47CEDD3AEC85}"/>
              </a:ext>
            </a:extLst>
          </p:cNvPr>
          <p:cNvSpPr>
            <a:spLocks noGrp="1" noChangeArrowheads="1"/>
          </p:cNvSpPr>
          <p:nvPr>
            <p:ph type="body" idx="1"/>
          </p:nvPr>
        </p:nvSpPr>
        <p:spPr>
          <a:noFill/>
        </p:spPr>
        <p:txBody>
          <a:bodyPr/>
          <a:lstStyle/>
          <a:p>
            <a:pPr>
              <a:lnSpc>
                <a:spcPct val="80000"/>
              </a:lnSpc>
            </a:pPr>
            <a:endParaRPr lang="en-US" altLang="en-US" sz="2000"/>
          </a:p>
        </p:txBody>
      </p:sp>
      <p:sp>
        <p:nvSpPr>
          <p:cNvPr id="235525" name="Header Placeholder 1">
            <a:extLst>
              <a:ext uri="{FF2B5EF4-FFF2-40B4-BE49-F238E27FC236}">
                <a16:creationId xmlns:a16="http://schemas.microsoft.com/office/drawing/2014/main" id="{60B43C2D-B864-43C8-9EDB-8B596DED59B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6453159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a:extLst>
              <a:ext uri="{FF2B5EF4-FFF2-40B4-BE49-F238E27FC236}">
                <a16:creationId xmlns:a16="http://schemas.microsoft.com/office/drawing/2014/main" id="{51FC74CE-62DF-42D9-BEF3-8CD50EDB912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B368553A-4EFE-4CB8-91B1-F82645339995}" type="slidenum">
              <a:rPr lang="en-US" altLang="en-US" sz="1200">
                <a:latin typeface="Times New Roman" panose="02020603050405020304" pitchFamily="18" charset="0"/>
              </a:rPr>
              <a:pPr/>
              <a:t>104</a:t>
            </a:fld>
            <a:endParaRPr lang="en-US" altLang="en-US" sz="1200">
              <a:latin typeface="Times New Roman" panose="02020603050405020304" pitchFamily="18" charset="0"/>
            </a:endParaRPr>
          </a:p>
        </p:txBody>
      </p:sp>
      <p:sp>
        <p:nvSpPr>
          <p:cNvPr id="237571" name="Rectangle 2">
            <a:extLst>
              <a:ext uri="{FF2B5EF4-FFF2-40B4-BE49-F238E27FC236}">
                <a16:creationId xmlns:a16="http://schemas.microsoft.com/office/drawing/2014/main" id="{F3DF2CF7-3979-4BB8-B298-3278E6964A4E}"/>
              </a:ext>
            </a:extLst>
          </p:cNvPr>
          <p:cNvSpPr>
            <a:spLocks noGrp="1" noRot="1" noChangeAspect="1" noChangeArrowheads="1" noTextEdit="1"/>
          </p:cNvSpPr>
          <p:nvPr>
            <p:ph type="sldImg"/>
          </p:nvPr>
        </p:nvSpPr>
        <p:spPr>
          <a:ln/>
        </p:spPr>
      </p:sp>
      <p:sp>
        <p:nvSpPr>
          <p:cNvPr id="237572" name="Rectangle 3">
            <a:extLst>
              <a:ext uri="{FF2B5EF4-FFF2-40B4-BE49-F238E27FC236}">
                <a16:creationId xmlns:a16="http://schemas.microsoft.com/office/drawing/2014/main" id="{497214B2-3E5D-4FE7-80F2-B6A201923640}"/>
              </a:ext>
            </a:extLst>
          </p:cNvPr>
          <p:cNvSpPr>
            <a:spLocks noGrp="1" noChangeArrowheads="1"/>
          </p:cNvSpPr>
          <p:nvPr>
            <p:ph type="body" idx="1"/>
          </p:nvPr>
        </p:nvSpPr>
        <p:spPr>
          <a:noFill/>
        </p:spPr>
        <p:txBody>
          <a:bodyPr/>
          <a:lstStyle/>
          <a:p>
            <a:pPr>
              <a:lnSpc>
                <a:spcPct val="80000"/>
              </a:lnSpc>
            </a:pPr>
            <a:endParaRPr lang="en-US" altLang="en-US" sz="2000"/>
          </a:p>
        </p:txBody>
      </p:sp>
      <p:sp>
        <p:nvSpPr>
          <p:cNvPr id="237573" name="Header Placeholder 1">
            <a:extLst>
              <a:ext uri="{FF2B5EF4-FFF2-40B4-BE49-F238E27FC236}">
                <a16:creationId xmlns:a16="http://schemas.microsoft.com/office/drawing/2014/main" id="{24E8161C-9C00-44A1-BE0A-C7042824908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7131553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a:extLst>
              <a:ext uri="{FF2B5EF4-FFF2-40B4-BE49-F238E27FC236}">
                <a16:creationId xmlns:a16="http://schemas.microsoft.com/office/drawing/2014/main" id="{5E67E14A-1004-43CB-AD82-8C18A37B545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B9989161-B050-4607-9470-CF2110201A50}" type="slidenum">
              <a:rPr lang="en-US" altLang="en-US" sz="1200">
                <a:latin typeface="Times New Roman" panose="02020603050405020304" pitchFamily="18" charset="0"/>
              </a:rPr>
              <a:pPr/>
              <a:t>105</a:t>
            </a:fld>
            <a:endParaRPr lang="en-US" altLang="en-US" sz="1200">
              <a:latin typeface="Times New Roman" panose="02020603050405020304" pitchFamily="18" charset="0"/>
            </a:endParaRPr>
          </a:p>
        </p:txBody>
      </p:sp>
      <p:sp>
        <p:nvSpPr>
          <p:cNvPr id="239619" name="Rectangle 2">
            <a:extLst>
              <a:ext uri="{FF2B5EF4-FFF2-40B4-BE49-F238E27FC236}">
                <a16:creationId xmlns:a16="http://schemas.microsoft.com/office/drawing/2014/main" id="{34C320B5-CC01-490A-8CC7-6AC911214B5C}"/>
              </a:ext>
            </a:extLst>
          </p:cNvPr>
          <p:cNvSpPr>
            <a:spLocks noGrp="1" noRot="1" noChangeAspect="1" noChangeArrowheads="1" noTextEdit="1"/>
          </p:cNvSpPr>
          <p:nvPr>
            <p:ph type="sldImg"/>
          </p:nvPr>
        </p:nvSpPr>
        <p:spPr>
          <a:ln/>
        </p:spPr>
      </p:sp>
      <p:sp>
        <p:nvSpPr>
          <p:cNvPr id="239620" name="Rectangle 3">
            <a:extLst>
              <a:ext uri="{FF2B5EF4-FFF2-40B4-BE49-F238E27FC236}">
                <a16:creationId xmlns:a16="http://schemas.microsoft.com/office/drawing/2014/main" id="{0945B9FA-6E34-4BBA-BAFA-124CBF99A9FE}"/>
              </a:ext>
            </a:extLst>
          </p:cNvPr>
          <p:cNvSpPr>
            <a:spLocks noGrp="1" noChangeArrowheads="1"/>
          </p:cNvSpPr>
          <p:nvPr>
            <p:ph type="body" idx="1"/>
          </p:nvPr>
        </p:nvSpPr>
        <p:spPr>
          <a:noFill/>
        </p:spPr>
        <p:txBody>
          <a:bodyPr/>
          <a:lstStyle/>
          <a:p>
            <a:pPr>
              <a:lnSpc>
                <a:spcPct val="80000"/>
              </a:lnSpc>
            </a:pPr>
            <a:endParaRPr lang="en-US" altLang="en-US" sz="2000"/>
          </a:p>
        </p:txBody>
      </p:sp>
      <p:sp>
        <p:nvSpPr>
          <p:cNvPr id="239621" name="Header Placeholder 1">
            <a:extLst>
              <a:ext uri="{FF2B5EF4-FFF2-40B4-BE49-F238E27FC236}">
                <a16:creationId xmlns:a16="http://schemas.microsoft.com/office/drawing/2014/main" id="{DFA88C28-5653-473A-ACC8-DF469F75869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8954409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a:extLst>
              <a:ext uri="{FF2B5EF4-FFF2-40B4-BE49-F238E27FC236}">
                <a16:creationId xmlns:a16="http://schemas.microsoft.com/office/drawing/2014/main" id="{A6C576AF-8F11-4BC1-A009-85A61A39599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E18E715-5E45-41E5-A661-DE74C245CF0C}" type="slidenum">
              <a:rPr lang="en-US" altLang="en-US" sz="1200">
                <a:latin typeface="Times New Roman" panose="02020603050405020304" pitchFamily="18" charset="0"/>
              </a:rPr>
              <a:pPr/>
              <a:t>106</a:t>
            </a:fld>
            <a:endParaRPr lang="en-US" altLang="en-US" sz="1200">
              <a:latin typeface="Times New Roman" panose="02020603050405020304" pitchFamily="18" charset="0"/>
            </a:endParaRPr>
          </a:p>
        </p:txBody>
      </p:sp>
      <p:sp>
        <p:nvSpPr>
          <p:cNvPr id="241667" name="Rectangle 2">
            <a:extLst>
              <a:ext uri="{FF2B5EF4-FFF2-40B4-BE49-F238E27FC236}">
                <a16:creationId xmlns:a16="http://schemas.microsoft.com/office/drawing/2014/main" id="{D4EAAE14-0152-4878-882D-F75860C2CB38}"/>
              </a:ext>
            </a:extLst>
          </p:cNvPr>
          <p:cNvSpPr>
            <a:spLocks noGrp="1" noRot="1" noChangeAspect="1" noChangeArrowheads="1" noTextEdit="1"/>
          </p:cNvSpPr>
          <p:nvPr>
            <p:ph type="sldImg"/>
          </p:nvPr>
        </p:nvSpPr>
        <p:spPr>
          <a:ln/>
        </p:spPr>
      </p:sp>
      <p:sp>
        <p:nvSpPr>
          <p:cNvPr id="241668" name="Rectangle 3">
            <a:extLst>
              <a:ext uri="{FF2B5EF4-FFF2-40B4-BE49-F238E27FC236}">
                <a16:creationId xmlns:a16="http://schemas.microsoft.com/office/drawing/2014/main" id="{A35B1F02-1929-4430-815F-EA4B58F0B451}"/>
              </a:ext>
            </a:extLst>
          </p:cNvPr>
          <p:cNvSpPr>
            <a:spLocks noGrp="1" noChangeArrowheads="1"/>
          </p:cNvSpPr>
          <p:nvPr>
            <p:ph type="body" idx="1"/>
          </p:nvPr>
        </p:nvSpPr>
        <p:spPr>
          <a:noFill/>
        </p:spPr>
        <p:txBody>
          <a:bodyPr/>
          <a:lstStyle/>
          <a:p>
            <a:endParaRPr lang="en-US" altLang="en-US"/>
          </a:p>
        </p:txBody>
      </p:sp>
      <p:sp>
        <p:nvSpPr>
          <p:cNvPr id="241669" name="Header Placeholder 1">
            <a:extLst>
              <a:ext uri="{FF2B5EF4-FFF2-40B4-BE49-F238E27FC236}">
                <a16:creationId xmlns:a16="http://schemas.microsoft.com/office/drawing/2014/main" id="{BD6F03A7-D361-4AEF-B98C-93013FB3DD5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259485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a:extLst>
              <a:ext uri="{FF2B5EF4-FFF2-40B4-BE49-F238E27FC236}">
                <a16:creationId xmlns:a16="http://schemas.microsoft.com/office/drawing/2014/main" id="{D89B2D39-CFB4-4658-BF25-6386DE3FE85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B5EDF4C-799B-41F2-B631-90357CD1BA00}" type="slidenum">
              <a:rPr lang="en-US" altLang="en-US" sz="1200">
                <a:latin typeface="Times New Roman" panose="02020603050405020304" pitchFamily="18" charset="0"/>
              </a:rPr>
              <a:pPr/>
              <a:t>107</a:t>
            </a:fld>
            <a:endParaRPr lang="en-US" altLang="en-US" sz="1200">
              <a:latin typeface="Times New Roman" panose="02020603050405020304" pitchFamily="18" charset="0"/>
            </a:endParaRPr>
          </a:p>
        </p:txBody>
      </p:sp>
      <p:sp>
        <p:nvSpPr>
          <p:cNvPr id="243715" name="Rectangle 2">
            <a:extLst>
              <a:ext uri="{FF2B5EF4-FFF2-40B4-BE49-F238E27FC236}">
                <a16:creationId xmlns:a16="http://schemas.microsoft.com/office/drawing/2014/main" id="{34B21308-E0B3-49B8-A2F8-43FF1871177F}"/>
              </a:ext>
            </a:extLst>
          </p:cNvPr>
          <p:cNvSpPr>
            <a:spLocks noGrp="1" noRot="1" noChangeAspect="1" noChangeArrowheads="1" noTextEdit="1"/>
          </p:cNvSpPr>
          <p:nvPr>
            <p:ph type="sldImg"/>
          </p:nvPr>
        </p:nvSpPr>
        <p:spPr>
          <a:ln/>
        </p:spPr>
      </p:sp>
      <p:sp>
        <p:nvSpPr>
          <p:cNvPr id="243716" name="Rectangle 3">
            <a:extLst>
              <a:ext uri="{FF2B5EF4-FFF2-40B4-BE49-F238E27FC236}">
                <a16:creationId xmlns:a16="http://schemas.microsoft.com/office/drawing/2014/main" id="{4C82562D-9122-4685-A9A7-267B78A97C7A}"/>
              </a:ext>
            </a:extLst>
          </p:cNvPr>
          <p:cNvSpPr>
            <a:spLocks noGrp="1" noChangeArrowheads="1"/>
          </p:cNvSpPr>
          <p:nvPr>
            <p:ph type="body" idx="1"/>
          </p:nvPr>
        </p:nvSpPr>
        <p:spPr>
          <a:noFill/>
        </p:spPr>
        <p:txBody>
          <a:bodyPr/>
          <a:lstStyle/>
          <a:p>
            <a:endParaRPr lang="en-US" altLang="en-US"/>
          </a:p>
        </p:txBody>
      </p:sp>
      <p:sp>
        <p:nvSpPr>
          <p:cNvPr id="243717" name="Header Placeholder 1">
            <a:extLst>
              <a:ext uri="{FF2B5EF4-FFF2-40B4-BE49-F238E27FC236}">
                <a16:creationId xmlns:a16="http://schemas.microsoft.com/office/drawing/2014/main" id="{7A730796-6E2B-417D-B7AF-8020AED28E2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924709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a:extLst>
              <a:ext uri="{FF2B5EF4-FFF2-40B4-BE49-F238E27FC236}">
                <a16:creationId xmlns:a16="http://schemas.microsoft.com/office/drawing/2014/main" id="{B1A6371E-6DC2-41F9-BEB6-6F3B176AD0E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FFCA50C9-1AF6-4B23-AA35-08621143C54C}" type="slidenum">
              <a:rPr lang="en-US" altLang="en-US" sz="1200">
                <a:latin typeface="Times New Roman" panose="02020603050405020304" pitchFamily="18" charset="0"/>
              </a:rPr>
              <a:pPr/>
              <a:t>108</a:t>
            </a:fld>
            <a:endParaRPr lang="en-US" altLang="en-US" sz="1200">
              <a:latin typeface="Times New Roman" panose="02020603050405020304" pitchFamily="18" charset="0"/>
            </a:endParaRPr>
          </a:p>
        </p:txBody>
      </p:sp>
      <p:sp>
        <p:nvSpPr>
          <p:cNvPr id="245763" name="Rectangle 2">
            <a:extLst>
              <a:ext uri="{FF2B5EF4-FFF2-40B4-BE49-F238E27FC236}">
                <a16:creationId xmlns:a16="http://schemas.microsoft.com/office/drawing/2014/main" id="{0B908D68-AFD6-4A81-A270-DE48A3985B14}"/>
              </a:ext>
            </a:extLst>
          </p:cNvPr>
          <p:cNvSpPr>
            <a:spLocks noGrp="1" noRot="1" noChangeAspect="1" noChangeArrowheads="1" noTextEdit="1"/>
          </p:cNvSpPr>
          <p:nvPr>
            <p:ph type="sldImg"/>
          </p:nvPr>
        </p:nvSpPr>
        <p:spPr>
          <a:ln/>
        </p:spPr>
      </p:sp>
      <p:sp>
        <p:nvSpPr>
          <p:cNvPr id="245764" name="Rectangle 3">
            <a:extLst>
              <a:ext uri="{FF2B5EF4-FFF2-40B4-BE49-F238E27FC236}">
                <a16:creationId xmlns:a16="http://schemas.microsoft.com/office/drawing/2014/main" id="{BC0E9FE7-6D6E-458E-89F0-9C9AFD02F886}"/>
              </a:ext>
            </a:extLst>
          </p:cNvPr>
          <p:cNvSpPr>
            <a:spLocks noGrp="1" noChangeArrowheads="1"/>
          </p:cNvSpPr>
          <p:nvPr>
            <p:ph type="body" idx="1"/>
          </p:nvPr>
        </p:nvSpPr>
        <p:spPr>
          <a:noFill/>
        </p:spPr>
        <p:txBody>
          <a:bodyPr/>
          <a:lstStyle/>
          <a:p>
            <a:endParaRPr lang="en-US" altLang="en-US"/>
          </a:p>
        </p:txBody>
      </p:sp>
      <p:sp>
        <p:nvSpPr>
          <p:cNvPr id="245765" name="Header Placeholder 1">
            <a:extLst>
              <a:ext uri="{FF2B5EF4-FFF2-40B4-BE49-F238E27FC236}">
                <a16:creationId xmlns:a16="http://schemas.microsoft.com/office/drawing/2014/main" id="{D31F99D0-9436-49B5-A84F-13F193F2229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3075973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a:extLst>
              <a:ext uri="{FF2B5EF4-FFF2-40B4-BE49-F238E27FC236}">
                <a16:creationId xmlns:a16="http://schemas.microsoft.com/office/drawing/2014/main" id="{F2A0886E-1501-4829-8C3F-B2ECFDEA92B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30CE9F45-F946-4143-A49F-C7BB7A242696}" type="slidenum">
              <a:rPr lang="en-US" altLang="en-US" sz="1200">
                <a:latin typeface="Times New Roman" panose="02020603050405020304" pitchFamily="18" charset="0"/>
              </a:rPr>
              <a:pPr/>
              <a:t>109</a:t>
            </a:fld>
            <a:endParaRPr lang="en-US" altLang="en-US" sz="1200">
              <a:latin typeface="Times New Roman" panose="02020603050405020304" pitchFamily="18" charset="0"/>
            </a:endParaRPr>
          </a:p>
        </p:txBody>
      </p:sp>
      <p:sp>
        <p:nvSpPr>
          <p:cNvPr id="247811" name="Rectangle 2">
            <a:extLst>
              <a:ext uri="{FF2B5EF4-FFF2-40B4-BE49-F238E27FC236}">
                <a16:creationId xmlns:a16="http://schemas.microsoft.com/office/drawing/2014/main" id="{570F319F-4582-4002-BF0A-8D5B97F6C7CC}"/>
              </a:ext>
            </a:extLst>
          </p:cNvPr>
          <p:cNvSpPr>
            <a:spLocks noGrp="1" noRot="1" noChangeAspect="1" noChangeArrowheads="1" noTextEdit="1"/>
          </p:cNvSpPr>
          <p:nvPr>
            <p:ph type="sldImg"/>
          </p:nvPr>
        </p:nvSpPr>
        <p:spPr>
          <a:ln/>
        </p:spPr>
      </p:sp>
      <p:sp>
        <p:nvSpPr>
          <p:cNvPr id="247812" name="Rectangle 3">
            <a:extLst>
              <a:ext uri="{FF2B5EF4-FFF2-40B4-BE49-F238E27FC236}">
                <a16:creationId xmlns:a16="http://schemas.microsoft.com/office/drawing/2014/main" id="{6D84C7E2-BAB9-420F-AF22-53AFFE2D1546}"/>
              </a:ext>
            </a:extLst>
          </p:cNvPr>
          <p:cNvSpPr>
            <a:spLocks noGrp="1" noChangeArrowheads="1"/>
          </p:cNvSpPr>
          <p:nvPr>
            <p:ph type="body" idx="1"/>
          </p:nvPr>
        </p:nvSpPr>
        <p:spPr>
          <a:noFill/>
        </p:spPr>
        <p:txBody>
          <a:bodyPr/>
          <a:lstStyle/>
          <a:p>
            <a:endParaRPr lang="en-US" altLang="en-US"/>
          </a:p>
        </p:txBody>
      </p:sp>
      <p:sp>
        <p:nvSpPr>
          <p:cNvPr id="247813" name="Header Placeholder 1">
            <a:extLst>
              <a:ext uri="{FF2B5EF4-FFF2-40B4-BE49-F238E27FC236}">
                <a16:creationId xmlns:a16="http://schemas.microsoft.com/office/drawing/2014/main" id="{25994556-2D9B-4A22-84AE-D5C51BF51F8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79758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394C808C-EB47-41B6-874E-0752D3611AC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5825">
              <a:spcBef>
                <a:spcPct val="30000"/>
              </a:spcBef>
              <a:defRPr>
                <a:solidFill>
                  <a:schemeClr val="tx1"/>
                </a:solidFill>
                <a:latin typeface="Times New Roman" panose="02020603050405020304" pitchFamily="18" charset="0"/>
              </a:defRPr>
            </a:lvl1pPr>
            <a:lvl2pPr marL="704850" indent="-271463" defTabSz="885825">
              <a:spcBef>
                <a:spcPct val="30000"/>
              </a:spcBef>
              <a:defRPr sz="1600">
                <a:solidFill>
                  <a:schemeClr val="tx1"/>
                </a:solidFill>
                <a:latin typeface="Times New Roman" panose="02020603050405020304" pitchFamily="18" charset="0"/>
              </a:defRPr>
            </a:lvl2pPr>
            <a:lvl3pPr marL="1085850" indent="-215900" defTabSz="885825">
              <a:spcBef>
                <a:spcPct val="30000"/>
              </a:spcBef>
              <a:defRPr sz="1600">
                <a:solidFill>
                  <a:schemeClr val="tx1"/>
                </a:solidFill>
                <a:latin typeface="Times New Roman" panose="02020603050405020304" pitchFamily="18" charset="0"/>
              </a:defRPr>
            </a:lvl3pPr>
            <a:lvl4pPr marL="1520825" indent="-215900" defTabSz="885825">
              <a:spcBef>
                <a:spcPct val="30000"/>
              </a:spcBef>
              <a:defRPr sz="1100">
                <a:solidFill>
                  <a:schemeClr val="tx1"/>
                </a:solidFill>
                <a:latin typeface="Times New Roman" panose="02020603050405020304" pitchFamily="18" charset="0"/>
              </a:defRPr>
            </a:lvl4pPr>
            <a:lvl5pPr marL="1954213" indent="-215900" defTabSz="885825">
              <a:spcBef>
                <a:spcPct val="30000"/>
              </a:spcBef>
              <a:defRPr sz="1100">
                <a:solidFill>
                  <a:schemeClr val="tx1"/>
                </a:solidFill>
                <a:latin typeface="Times New Roman" panose="02020603050405020304" pitchFamily="18" charset="0"/>
              </a:defRPr>
            </a:lvl5pPr>
            <a:lvl6pPr marL="2411413" indent="-215900" defTabSz="885825" eaLnBrk="0" fontAlgn="base" hangingPunct="0">
              <a:spcBef>
                <a:spcPct val="30000"/>
              </a:spcBef>
              <a:spcAft>
                <a:spcPct val="0"/>
              </a:spcAft>
              <a:defRPr sz="1100">
                <a:solidFill>
                  <a:schemeClr val="tx1"/>
                </a:solidFill>
                <a:latin typeface="Times New Roman" panose="02020603050405020304" pitchFamily="18" charset="0"/>
              </a:defRPr>
            </a:lvl6pPr>
            <a:lvl7pPr marL="2868613" indent="-215900" defTabSz="885825" eaLnBrk="0" fontAlgn="base" hangingPunct="0">
              <a:spcBef>
                <a:spcPct val="30000"/>
              </a:spcBef>
              <a:spcAft>
                <a:spcPct val="0"/>
              </a:spcAft>
              <a:defRPr sz="1100">
                <a:solidFill>
                  <a:schemeClr val="tx1"/>
                </a:solidFill>
                <a:latin typeface="Times New Roman" panose="02020603050405020304" pitchFamily="18" charset="0"/>
              </a:defRPr>
            </a:lvl7pPr>
            <a:lvl8pPr marL="3325813" indent="-215900" defTabSz="885825" eaLnBrk="0" fontAlgn="base" hangingPunct="0">
              <a:spcBef>
                <a:spcPct val="30000"/>
              </a:spcBef>
              <a:spcAft>
                <a:spcPct val="0"/>
              </a:spcAft>
              <a:defRPr sz="1100">
                <a:solidFill>
                  <a:schemeClr val="tx1"/>
                </a:solidFill>
                <a:latin typeface="Times New Roman" panose="02020603050405020304" pitchFamily="18" charset="0"/>
              </a:defRPr>
            </a:lvl8pPr>
            <a:lvl9pPr marL="3783013" indent="-215900" defTabSz="885825" eaLnBrk="0" fontAlgn="base" hangingPunct="0">
              <a:spcBef>
                <a:spcPct val="30000"/>
              </a:spcBef>
              <a:spcAft>
                <a:spcPct val="0"/>
              </a:spcAft>
              <a:defRPr sz="1100">
                <a:solidFill>
                  <a:schemeClr val="tx1"/>
                </a:solidFill>
                <a:latin typeface="Times New Roman" panose="02020603050405020304" pitchFamily="18" charset="0"/>
              </a:defRPr>
            </a:lvl9pPr>
          </a:lstStyle>
          <a:p>
            <a:pPr eaLnBrk="1" hangingPunct="1">
              <a:spcBef>
                <a:spcPct val="0"/>
              </a:spcBef>
            </a:pPr>
            <a:fld id="{3749C29B-0916-4F1E-AA70-B2E362EB883B}" type="slidenum">
              <a:rPr lang="en-US" altLang="en-US" sz="1100">
                <a:latin typeface="Arial" panose="020B0604020202020204" pitchFamily="34" charset="0"/>
              </a:rPr>
              <a:pPr eaLnBrk="1" hangingPunct="1">
                <a:spcBef>
                  <a:spcPct val="0"/>
                </a:spcBef>
              </a:pPr>
              <a:t>11</a:t>
            </a:fld>
            <a:endParaRPr lang="en-US" altLang="en-US" sz="1100">
              <a:latin typeface="Arial" panose="020B0604020202020204" pitchFamily="34" charset="0"/>
            </a:endParaRPr>
          </a:p>
        </p:txBody>
      </p:sp>
      <p:sp>
        <p:nvSpPr>
          <p:cNvPr id="47107" name="Rectangle 2">
            <a:extLst>
              <a:ext uri="{FF2B5EF4-FFF2-40B4-BE49-F238E27FC236}">
                <a16:creationId xmlns:a16="http://schemas.microsoft.com/office/drawing/2014/main" id="{5CC1ED76-89AD-4C9A-97EC-EFEC374FFE51}"/>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A1C5ED8A-2801-4B2E-824E-7A671EB6D0D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51190760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a:extLst>
              <a:ext uri="{FF2B5EF4-FFF2-40B4-BE49-F238E27FC236}">
                <a16:creationId xmlns:a16="http://schemas.microsoft.com/office/drawing/2014/main" id="{CECC2AD2-6331-49AC-ABF0-5D3DDA27D79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656FF45F-1009-4775-B00A-48D358735C0A}" type="slidenum">
              <a:rPr lang="en-US" altLang="en-US" sz="1200">
                <a:latin typeface="Times New Roman" panose="02020603050405020304" pitchFamily="18" charset="0"/>
              </a:rPr>
              <a:pPr/>
              <a:t>110</a:t>
            </a:fld>
            <a:endParaRPr lang="en-US" altLang="en-US" sz="1200">
              <a:latin typeface="Times New Roman" panose="02020603050405020304" pitchFamily="18" charset="0"/>
            </a:endParaRPr>
          </a:p>
        </p:txBody>
      </p:sp>
      <p:sp>
        <p:nvSpPr>
          <p:cNvPr id="249859" name="Rectangle 2">
            <a:extLst>
              <a:ext uri="{FF2B5EF4-FFF2-40B4-BE49-F238E27FC236}">
                <a16:creationId xmlns:a16="http://schemas.microsoft.com/office/drawing/2014/main" id="{85E67FA7-5DF8-4E55-AFD0-9D1EEABF4D39}"/>
              </a:ext>
            </a:extLst>
          </p:cNvPr>
          <p:cNvSpPr>
            <a:spLocks noGrp="1" noRot="1" noChangeAspect="1" noChangeArrowheads="1" noTextEdit="1"/>
          </p:cNvSpPr>
          <p:nvPr>
            <p:ph type="sldImg"/>
          </p:nvPr>
        </p:nvSpPr>
        <p:spPr>
          <a:ln/>
        </p:spPr>
      </p:sp>
      <p:sp>
        <p:nvSpPr>
          <p:cNvPr id="249860" name="Rectangle 3">
            <a:extLst>
              <a:ext uri="{FF2B5EF4-FFF2-40B4-BE49-F238E27FC236}">
                <a16:creationId xmlns:a16="http://schemas.microsoft.com/office/drawing/2014/main" id="{3D74B406-5EAF-4DB0-9D7A-B637E73A13E7}"/>
              </a:ext>
            </a:extLst>
          </p:cNvPr>
          <p:cNvSpPr>
            <a:spLocks noGrp="1" noChangeArrowheads="1"/>
          </p:cNvSpPr>
          <p:nvPr>
            <p:ph type="body" idx="1"/>
          </p:nvPr>
        </p:nvSpPr>
        <p:spPr>
          <a:noFill/>
        </p:spPr>
        <p:txBody>
          <a:bodyPr/>
          <a:lstStyle/>
          <a:p>
            <a:endParaRPr lang="en-US" altLang="en-US"/>
          </a:p>
        </p:txBody>
      </p:sp>
      <p:sp>
        <p:nvSpPr>
          <p:cNvPr id="249861" name="Header Placeholder 1">
            <a:extLst>
              <a:ext uri="{FF2B5EF4-FFF2-40B4-BE49-F238E27FC236}">
                <a16:creationId xmlns:a16="http://schemas.microsoft.com/office/drawing/2014/main" id="{260848FB-DAA4-4D65-9765-250FCD1A96E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8045719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a:extLst>
              <a:ext uri="{FF2B5EF4-FFF2-40B4-BE49-F238E27FC236}">
                <a16:creationId xmlns:a16="http://schemas.microsoft.com/office/drawing/2014/main" id="{CB5E16F6-8DE7-4243-8C7F-86E6028DDAE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2B953C77-576D-4CC2-9F70-70D55EC6EFC2}" type="slidenum">
              <a:rPr lang="en-US" altLang="en-US" sz="1200">
                <a:latin typeface="Times New Roman" panose="02020603050405020304" pitchFamily="18" charset="0"/>
              </a:rPr>
              <a:pPr/>
              <a:t>111</a:t>
            </a:fld>
            <a:endParaRPr lang="en-US" altLang="en-US" sz="1200">
              <a:latin typeface="Times New Roman" panose="02020603050405020304" pitchFamily="18" charset="0"/>
            </a:endParaRPr>
          </a:p>
        </p:txBody>
      </p:sp>
      <p:sp>
        <p:nvSpPr>
          <p:cNvPr id="251907" name="Rectangle 2">
            <a:extLst>
              <a:ext uri="{FF2B5EF4-FFF2-40B4-BE49-F238E27FC236}">
                <a16:creationId xmlns:a16="http://schemas.microsoft.com/office/drawing/2014/main" id="{4E91AAAA-BA63-42FA-A527-A7EE39161E6A}"/>
              </a:ext>
            </a:extLst>
          </p:cNvPr>
          <p:cNvSpPr>
            <a:spLocks noGrp="1" noRot="1" noChangeAspect="1" noChangeArrowheads="1" noTextEdit="1"/>
          </p:cNvSpPr>
          <p:nvPr>
            <p:ph type="sldImg"/>
          </p:nvPr>
        </p:nvSpPr>
        <p:spPr>
          <a:ln/>
        </p:spPr>
      </p:sp>
      <p:sp>
        <p:nvSpPr>
          <p:cNvPr id="251908" name="Rectangle 3">
            <a:extLst>
              <a:ext uri="{FF2B5EF4-FFF2-40B4-BE49-F238E27FC236}">
                <a16:creationId xmlns:a16="http://schemas.microsoft.com/office/drawing/2014/main" id="{8DCE5C57-5F26-4F6E-99CE-8063FFBCCD5A}"/>
              </a:ext>
            </a:extLst>
          </p:cNvPr>
          <p:cNvSpPr>
            <a:spLocks noGrp="1" noChangeArrowheads="1"/>
          </p:cNvSpPr>
          <p:nvPr>
            <p:ph type="body" idx="1"/>
          </p:nvPr>
        </p:nvSpPr>
        <p:spPr>
          <a:noFill/>
        </p:spPr>
        <p:txBody>
          <a:bodyPr/>
          <a:lstStyle/>
          <a:p>
            <a:pPr>
              <a:lnSpc>
                <a:spcPct val="90000"/>
              </a:lnSpc>
            </a:pPr>
            <a:endParaRPr lang="en-US" altLang="en-US" sz="4000"/>
          </a:p>
        </p:txBody>
      </p:sp>
      <p:sp>
        <p:nvSpPr>
          <p:cNvPr id="251909" name="Header Placeholder 1">
            <a:extLst>
              <a:ext uri="{FF2B5EF4-FFF2-40B4-BE49-F238E27FC236}">
                <a16:creationId xmlns:a16="http://schemas.microsoft.com/office/drawing/2014/main" id="{A9CF7472-C677-4B66-ABF7-969B4C4EC56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2127334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a:extLst>
              <a:ext uri="{FF2B5EF4-FFF2-40B4-BE49-F238E27FC236}">
                <a16:creationId xmlns:a16="http://schemas.microsoft.com/office/drawing/2014/main" id="{82A70322-5C22-4D83-82A4-EAB12C3FE84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F8BA78A-5821-4EFE-A22A-5D42FAC668E4}" type="slidenum">
              <a:rPr lang="en-US" altLang="en-US" sz="1200">
                <a:latin typeface="Times New Roman" panose="02020603050405020304" pitchFamily="18" charset="0"/>
              </a:rPr>
              <a:pPr/>
              <a:t>112</a:t>
            </a:fld>
            <a:endParaRPr lang="en-US" altLang="en-US" sz="1200">
              <a:latin typeface="Times New Roman" panose="02020603050405020304" pitchFamily="18" charset="0"/>
            </a:endParaRPr>
          </a:p>
        </p:txBody>
      </p:sp>
      <p:sp>
        <p:nvSpPr>
          <p:cNvPr id="253955" name="Rectangle 2">
            <a:extLst>
              <a:ext uri="{FF2B5EF4-FFF2-40B4-BE49-F238E27FC236}">
                <a16:creationId xmlns:a16="http://schemas.microsoft.com/office/drawing/2014/main" id="{C063077C-2687-45BD-9D32-E5914A1CA05D}"/>
              </a:ext>
            </a:extLst>
          </p:cNvPr>
          <p:cNvSpPr>
            <a:spLocks noGrp="1" noRot="1" noChangeAspect="1" noChangeArrowheads="1" noTextEdit="1"/>
          </p:cNvSpPr>
          <p:nvPr>
            <p:ph type="sldImg"/>
          </p:nvPr>
        </p:nvSpPr>
        <p:spPr>
          <a:ln/>
        </p:spPr>
      </p:sp>
      <p:sp>
        <p:nvSpPr>
          <p:cNvPr id="253956" name="Rectangle 3">
            <a:extLst>
              <a:ext uri="{FF2B5EF4-FFF2-40B4-BE49-F238E27FC236}">
                <a16:creationId xmlns:a16="http://schemas.microsoft.com/office/drawing/2014/main" id="{16D506A9-361D-44AA-A0AB-912C14106798}"/>
              </a:ext>
            </a:extLst>
          </p:cNvPr>
          <p:cNvSpPr>
            <a:spLocks noGrp="1" noChangeArrowheads="1"/>
          </p:cNvSpPr>
          <p:nvPr>
            <p:ph type="body" idx="1"/>
          </p:nvPr>
        </p:nvSpPr>
        <p:spPr>
          <a:noFill/>
        </p:spPr>
        <p:txBody>
          <a:bodyPr/>
          <a:lstStyle/>
          <a:p>
            <a:r>
              <a:rPr lang="en-US" altLang="en-US" sz="1600"/>
              <a:t>Feeders, conveyors, chutes, hoppers, and storage bins are all elements of the “Materials Handling” component of the aggregate industry.</a:t>
            </a:r>
          </a:p>
        </p:txBody>
      </p:sp>
      <p:sp>
        <p:nvSpPr>
          <p:cNvPr id="253957" name="Header Placeholder 1">
            <a:extLst>
              <a:ext uri="{FF2B5EF4-FFF2-40B4-BE49-F238E27FC236}">
                <a16:creationId xmlns:a16="http://schemas.microsoft.com/office/drawing/2014/main" id="{4BBDBCFD-EDBF-450A-AC31-EC63D4B48A9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548010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a:extLst>
              <a:ext uri="{FF2B5EF4-FFF2-40B4-BE49-F238E27FC236}">
                <a16:creationId xmlns:a16="http://schemas.microsoft.com/office/drawing/2014/main" id="{A8204111-4347-4527-9BE8-FE8616B2E60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EB69066-30E8-4BA5-B2CC-322A6311B634}" type="slidenum">
              <a:rPr lang="en-US" altLang="en-US" sz="1200">
                <a:latin typeface="Times New Roman" panose="02020603050405020304" pitchFamily="18" charset="0"/>
              </a:rPr>
              <a:pPr/>
              <a:t>113</a:t>
            </a:fld>
            <a:endParaRPr lang="en-US" altLang="en-US" sz="1200">
              <a:latin typeface="Times New Roman" panose="02020603050405020304" pitchFamily="18" charset="0"/>
            </a:endParaRPr>
          </a:p>
        </p:txBody>
      </p:sp>
      <p:sp>
        <p:nvSpPr>
          <p:cNvPr id="256003" name="Rectangle 2">
            <a:extLst>
              <a:ext uri="{FF2B5EF4-FFF2-40B4-BE49-F238E27FC236}">
                <a16:creationId xmlns:a16="http://schemas.microsoft.com/office/drawing/2014/main" id="{AD33A44F-44FE-459A-A956-7D1FA2320902}"/>
              </a:ext>
            </a:extLst>
          </p:cNvPr>
          <p:cNvSpPr>
            <a:spLocks noGrp="1" noRot="1" noChangeAspect="1" noChangeArrowheads="1" noTextEdit="1"/>
          </p:cNvSpPr>
          <p:nvPr>
            <p:ph type="sldImg"/>
          </p:nvPr>
        </p:nvSpPr>
        <p:spPr>
          <a:ln/>
        </p:spPr>
      </p:sp>
      <p:sp>
        <p:nvSpPr>
          <p:cNvPr id="256004" name="Rectangle 3">
            <a:extLst>
              <a:ext uri="{FF2B5EF4-FFF2-40B4-BE49-F238E27FC236}">
                <a16:creationId xmlns:a16="http://schemas.microsoft.com/office/drawing/2014/main" id="{6DC25645-4323-4E37-8DE8-C3E5965163D2}"/>
              </a:ext>
            </a:extLst>
          </p:cNvPr>
          <p:cNvSpPr>
            <a:spLocks noGrp="1" noChangeArrowheads="1"/>
          </p:cNvSpPr>
          <p:nvPr>
            <p:ph type="body" idx="1"/>
          </p:nvPr>
        </p:nvSpPr>
        <p:spPr>
          <a:noFill/>
        </p:spPr>
        <p:txBody>
          <a:bodyPr/>
          <a:lstStyle/>
          <a:p>
            <a:endParaRPr lang="en-US" altLang="en-US"/>
          </a:p>
        </p:txBody>
      </p:sp>
      <p:sp>
        <p:nvSpPr>
          <p:cNvPr id="256005" name="Header Placeholder 1">
            <a:extLst>
              <a:ext uri="{FF2B5EF4-FFF2-40B4-BE49-F238E27FC236}">
                <a16:creationId xmlns:a16="http://schemas.microsoft.com/office/drawing/2014/main" id="{4254EDCE-43FB-4315-81E5-16E85BC3988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37282995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a:extLst>
              <a:ext uri="{FF2B5EF4-FFF2-40B4-BE49-F238E27FC236}">
                <a16:creationId xmlns:a16="http://schemas.microsoft.com/office/drawing/2014/main" id="{FC2F2EC9-0B9A-4A44-8EB9-EC390BCD5865}"/>
              </a:ext>
            </a:extLst>
          </p:cNvPr>
          <p:cNvSpPr>
            <a:spLocks noGrp="1" noRot="1" noChangeAspect="1" noChangeArrowheads="1" noTextEdit="1"/>
          </p:cNvSpPr>
          <p:nvPr>
            <p:ph type="sldImg"/>
          </p:nvPr>
        </p:nvSpPr>
        <p:spPr>
          <a:ln/>
        </p:spPr>
      </p:sp>
      <p:sp>
        <p:nvSpPr>
          <p:cNvPr id="258051" name="Notes Placeholder 2">
            <a:extLst>
              <a:ext uri="{FF2B5EF4-FFF2-40B4-BE49-F238E27FC236}">
                <a16:creationId xmlns:a16="http://schemas.microsoft.com/office/drawing/2014/main" id="{6B60D7DF-7477-48DB-A75C-0BB766395D9A}"/>
              </a:ext>
            </a:extLst>
          </p:cNvPr>
          <p:cNvSpPr>
            <a:spLocks noGrp="1" noChangeArrowheads="1"/>
          </p:cNvSpPr>
          <p:nvPr>
            <p:ph type="body" idx="1"/>
          </p:nvPr>
        </p:nvSpPr>
        <p:spPr>
          <a:noFill/>
        </p:spPr>
        <p:txBody>
          <a:bodyPr/>
          <a:lstStyle/>
          <a:p>
            <a:endParaRPr lang="en-US" altLang="en-US"/>
          </a:p>
        </p:txBody>
      </p:sp>
      <p:sp>
        <p:nvSpPr>
          <p:cNvPr id="258052" name="Header Placeholder 3">
            <a:extLst>
              <a:ext uri="{FF2B5EF4-FFF2-40B4-BE49-F238E27FC236}">
                <a16:creationId xmlns:a16="http://schemas.microsoft.com/office/drawing/2014/main" id="{6B5965D7-E170-4005-AC2D-A6A43F66A3A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258053" name="Slide Number Placeholder 4">
            <a:extLst>
              <a:ext uri="{FF2B5EF4-FFF2-40B4-BE49-F238E27FC236}">
                <a16:creationId xmlns:a16="http://schemas.microsoft.com/office/drawing/2014/main" id="{FD5D2EBB-0A8C-4BC0-BC78-F290903B703B}"/>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7F3F210-D025-4068-8846-E108753060F0}" type="slidenum">
              <a:rPr lang="en-US" altLang="en-US" sz="1200">
                <a:latin typeface="Times New Roman" panose="02020603050405020304" pitchFamily="18" charset="0"/>
              </a:rPr>
              <a:pPr/>
              <a:t>114</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8828908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a:extLst>
              <a:ext uri="{FF2B5EF4-FFF2-40B4-BE49-F238E27FC236}">
                <a16:creationId xmlns:a16="http://schemas.microsoft.com/office/drawing/2014/main" id="{4B6CCEA7-0B71-47B0-97D4-84A5786968C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F519628-DF94-4A73-ADE5-6E9C9759558D}" type="slidenum">
              <a:rPr lang="en-US" altLang="en-US" sz="1200">
                <a:latin typeface="Times New Roman" panose="02020603050405020304" pitchFamily="18" charset="0"/>
              </a:rPr>
              <a:pPr/>
              <a:t>115</a:t>
            </a:fld>
            <a:endParaRPr lang="en-US" altLang="en-US" sz="1200">
              <a:latin typeface="Times New Roman" panose="02020603050405020304" pitchFamily="18" charset="0"/>
            </a:endParaRPr>
          </a:p>
        </p:txBody>
      </p:sp>
      <p:sp>
        <p:nvSpPr>
          <p:cNvPr id="260099" name="Rectangle 2">
            <a:extLst>
              <a:ext uri="{FF2B5EF4-FFF2-40B4-BE49-F238E27FC236}">
                <a16:creationId xmlns:a16="http://schemas.microsoft.com/office/drawing/2014/main" id="{2FB2C319-9F4E-4477-BB34-DC2347F5FD11}"/>
              </a:ext>
            </a:extLst>
          </p:cNvPr>
          <p:cNvSpPr>
            <a:spLocks noGrp="1" noRot="1" noChangeAspect="1" noChangeArrowheads="1" noTextEdit="1"/>
          </p:cNvSpPr>
          <p:nvPr>
            <p:ph type="sldImg"/>
          </p:nvPr>
        </p:nvSpPr>
        <p:spPr>
          <a:ln/>
        </p:spPr>
      </p:sp>
      <p:sp>
        <p:nvSpPr>
          <p:cNvPr id="260100" name="Rectangle 3">
            <a:extLst>
              <a:ext uri="{FF2B5EF4-FFF2-40B4-BE49-F238E27FC236}">
                <a16:creationId xmlns:a16="http://schemas.microsoft.com/office/drawing/2014/main" id="{1F77208A-B496-475C-BD94-0EA7DB7FD449}"/>
              </a:ext>
            </a:extLst>
          </p:cNvPr>
          <p:cNvSpPr>
            <a:spLocks noGrp="1" noChangeArrowheads="1"/>
          </p:cNvSpPr>
          <p:nvPr>
            <p:ph type="body" idx="1"/>
          </p:nvPr>
        </p:nvSpPr>
        <p:spPr>
          <a:noFill/>
        </p:spPr>
        <p:txBody>
          <a:bodyPr/>
          <a:lstStyle/>
          <a:p>
            <a:endParaRPr lang="en-US" altLang="en-US"/>
          </a:p>
        </p:txBody>
      </p:sp>
      <p:sp>
        <p:nvSpPr>
          <p:cNvPr id="260101" name="Header Placeholder 1">
            <a:extLst>
              <a:ext uri="{FF2B5EF4-FFF2-40B4-BE49-F238E27FC236}">
                <a16:creationId xmlns:a16="http://schemas.microsoft.com/office/drawing/2014/main" id="{8773A9C1-07EE-49C0-9222-05D174CCAA0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4702411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a:extLst>
              <a:ext uri="{FF2B5EF4-FFF2-40B4-BE49-F238E27FC236}">
                <a16:creationId xmlns:a16="http://schemas.microsoft.com/office/drawing/2014/main" id="{20C4B4D8-4CE9-4759-AA06-E29C485F127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37D8D7B-9D5D-463E-B781-B5412AF07BFC}" type="slidenum">
              <a:rPr lang="en-US" altLang="en-US" sz="1200">
                <a:latin typeface="Times New Roman" panose="02020603050405020304" pitchFamily="18" charset="0"/>
              </a:rPr>
              <a:pPr/>
              <a:t>116</a:t>
            </a:fld>
            <a:endParaRPr lang="en-US" altLang="en-US" sz="1200">
              <a:latin typeface="Times New Roman" panose="02020603050405020304" pitchFamily="18" charset="0"/>
            </a:endParaRPr>
          </a:p>
        </p:txBody>
      </p:sp>
      <p:sp>
        <p:nvSpPr>
          <p:cNvPr id="262147" name="Rectangle 2">
            <a:extLst>
              <a:ext uri="{FF2B5EF4-FFF2-40B4-BE49-F238E27FC236}">
                <a16:creationId xmlns:a16="http://schemas.microsoft.com/office/drawing/2014/main" id="{BABD21E6-D8FA-4197-9409-1F72A4971F45}"/>
              </a:ext>
            </a:extLst>
          </p:cNvPr>
          <p:cNvSpPr>
            <a:spLocks noGrp="1" noRot="1" noChangeAspect="1" noChangeArrowheads="1" noTextEdit="1"/>
          </p:cNvSpPr>
          <p:nvPr>
            <p:ph type="sldImg"/>
          </p:nvPr>
        </p:nvSpPr>
        <p:spPr>
          <a:ln/>
        </p:spPr>
      </p:sp>
      <p:sp>
        <p:nvSpPr>
          <p:cNvPr id="262148" name="Rectangle 3">
            <a:extLst>
              <a:ext uri="{FF2B5EF4-FFF2-40B4-BE49-F238E27FC236}">
                <a16:creationId xmlns:a16="http://schemas.microsoft.com/office/drawing/2014/main" id="{8683AC67-F1BF-419B-B02D-3609227B6CF5}"/>
              </a:ext>
            </a:extLst>
          </p:cNvPr>
          <p:cNvSpPr>
            <a:spLocks noGrp="1" noChangeArrowheads="1"/>
          </p:cNvSpPr>
          <p:nvPr>
            <p:ph type="body" idx="1"/>
          </p:nvPr>
        </p:nvSpPr>
        <p:spPr>
          <a:noFill/>
        </p:spPr>
        <p:txBody>
          <a:bodyPr/>
          <a:lstStyle/>
          <a:p>
            <a:endParaRPr lang="en-US" altLang="en-US"/>
          </a:p>
        </p:txBody>
      </p:sp>
      <p:sp>
        <p:nvSpPr>
          <p:cNvPr id="262149" name="Header Placeholder 1">
            <a:extLst>
              <a:ext uri="{FF2B5EF4-FFF2-40B4-BE49-F238E27FC236}">
                <a16:creationId xmlns:a16="http://schemas.microsoft.com/office/drawing/2014/main" id="{E859E1F4-81D5-402F-91B7-684A533B072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7523190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a:extLst>
              <a:ext uri="{FF2B5EF4-FFF2-40B4-BE49-F238E27FC236}">
                <a16:creationId xmlns:a16="http://schemas.microsoft.com/office/drawing/2014/main" id="{B9AA9499-5EB3-49D2-AB10-1475D61A2EC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650BA5B0-D68C-4646-BF74-32ECFC76B463}" type="slidenum">
              <a:rPr lang="en-US" altLang="en-US" sz="1200">
                <a:latin typeface="Times New Roman" panose="02020603050405020304" pitchFamily="18" charset="0"/>
              </a:rPr>
              <a:pPr/>
              <a:t>117</a:t>
            </a:fld>
            <a:endParaRPr lang="en-US" altLang="en-US" sz="1200">
              <a:latin typeface="Times New Roman" panose="02020603050405020304" pitchFamily="18" charset="0"/>
            </a:endParaRPr>
          </a:p>
        </p:txBody>
      </p:sp>
      <p:sp>
        <p:nvSpPr>
          <p:cNvPr id="264195" name="Rectangle 2">
            <a:extLst>
              <a:ext uri="{FF2B5EF4-FFF2-40B4-BE49-F238E27FC236}">
                <a16:creationId xmlns:a16="http://schemas.microsoft.com/office/drawing/2014/main" id="{D86DB6AE-5507-4566-A70A-974EB745E3A9}"/>
              </a:ext>
            </a:extLst>
          </p:cNvPr>
          <p:cNvSpPr>
            <a:spLocks noGrp="1" noRot="1" noChangeAspect="1" noChangeArrowheads="1" noTextEdit="1"/>
          </p:cNvSpPr>
          <p:nvPr>
            <p:ph type="sldImg"/>
          </p:nvPr>
        </p:nvSpPr>
        <p:spPr>
          <a:ln/>
        </p:spPr>
      </p:sp>
      <p:sp>
        <p:nvSpPr>
          <p:cNvPr id="264196" name="Rectangle 3">
            <a:extLst>
              <a:ext uri="{FF2B5EF4-FFF2-40B4-BE49-F238E27FC236}">
                <a16:creationId xmlns:a16="http://schemas.microsoft.com/office/drawing/2014/main" id="{BF2088A6-DFB1-4983-94D3-CE88CBEB7A0F}"/>
              </a:ext>
            </a:extLst>
          </p:cNvPr>
          <p:cNvSpPr>
            <a:spLocks noGrp="1" noChangeArrowheads="1"/>
          </p:cNvSpPr>
          <p:nvPr>
            <p:ph type="body" idx="1"/>
          </p:nvPr>
        </p:nvSpPr>
        <p:spPr>
          <a:noFill/>
        </p:spPr>
        <p:txBody>
          <a:bodyPr/>
          <a:lstStyle/>
          <a:p>
            <a:endParaRPr lang="en-US" altLang="en-US"/>
          </a:p>
        </p:txBody>
      </p:sp>
      <p:sp>
        <p:nvSpPr>
          <p:cNvPr id="264197" name="Header Placeholder 1">
            <a:extLst>
              <a:ext uri="{FF2B5EF4-FFF2-40B4-BE49-F238E27FC236}">
                <a16:creationId xmlns:a16="http://schemas.microsoft.com/office/drawing/2014/main" id="{A9F7F5AA-735C-46DF-8764-6869DE595ED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295113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a:extLst>
              <a:ext uri="{FF2B5EF4-FFF2-40B4-BE49-F238E27FC236}">
                <a16:creationId xmlns:a16="http://schemas.microsoft.com/office/drawing/2014/main" id="{9790ABE9-4212-40D0-905E-AA3D1C47429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4C8207B1-DB5E-4E1C-8043-DD32E17F6A45}" type="slidenum">
              <a:rPr lang="en-US" altLang="en-US" sz="1200">
                <a:latin typeface="Times New Roman" panose="02020603050405020304" pitchFamily="18" charset="0"/>
              </a:rPr>
              <a:pPr/>
              <a:t>118</a:t>
            </a:fld>
            <a:endParaRPr lang="en-US" altLang="en-US" sz="1200">
              <a:latin typeface="Times New Roman" panose="02020603050405020304" pitchFamily="18" charset="0"/>
            </a:endParaRPr>
          </a:p>
        </p:txBody>
      </p:sp>
      <p:sp>
        <p:nvSpPr>
          <p:cNvPr id="266243" name="Rectangle 2">
            <a:extLst>
              <a:ext uri="{FF2B5EF4-FFF2-40B4-BE49-F238E27FC236}">
                <a16:creationId xmlns:a16="http://schemas.microsoft.com/office/drawing/2014/main" id="{B2AD9F16-C8B2-44A8-8975-8B481F29EC98}"/>
              </a:ext>
            </a:extLst>
          </p:cNvPr>
          <p:cNvSpPr>
            <a:spLocks noGrp="1" noRot="1" noChangeAspect="1" noChangeArrowheads="1" noTextEdit="1"/>
          </p:cNvSpPr>
          <p:nvPr>
            <p:ph type="sldImg"/>
          </p:nvPr>
        </p:nvSpPr>
        <p:spPr>
          <a:ln/>
        </p:spPr>
      </p:sp>
      <p:sp>
        <p:nvSpPr>
          <p:cNvPr id="266244" name="Rectangle 3">
            <a:extLst>
              <a:ext uri="{FF2B5EF4-FFF2-40B4-BE49-F238E27FC236}">
                <a16:creationId xmlns:a16="http://schemas.microsoft.com/office/drawing/2014/main" id="{C5A34249-8852-480B-A880-7992F99D378F}"/>
              </a:ext>
            </a:extLst>
          </p:cNvPr>
          <p:cNvSpPr>
            <a:spLocks noGrp="1" noChangeArrowheads="1"/>
          </p:cNvSpPr>
          <p:nvPr>
            <p:ph type="body" idx="1"/>
          </p:nvPr>
        </p:nvSpPr>
        <p:spPr>
          <a:noFill/>
        </p:spPr>
        <p:txBody>
          <a:bodyPr/>
          <a:lstStyle/>
          <a:p>
            <a:endParaRPr lang="en-US" altLang="en-US"/>
          </a:p>
        </p:txBody>
      </p:sp>
      <p:sp>
        <p:nvSpPr>
          <p:cNvPr id="266245" name="Header Placeholder 1">
            <a:extLst>
              <a:ext uri="{FF2B5EF4-FFF2-40B4-BE49-F238E27FC236}">
                <a16:creationId xmlns:a16="http://schemas.microsoft.com/office/drawing/2014/main" id="{F531E48F-A297-4856-A78D-C463DB86608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3043481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a:extLst>
              <a:ext uri="{FF2B5EF4-FFF2-40B4-BE49-F238E27FC236}">
                <a16:creationId xmlns:a16="http://schemas.microsoft.com/office/drawing/2014/main" id="{2602E6C3-F7EC-4F6B-A961-241D637D107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F6B7383B-42A6-4F45-AEFC-FFCA598F4047}" type="slidenum">
              <a:rPr lang="en-US" altLang="en-US" sz="1200">
                <a:latin typeface="Times New Roman" panose="02020603050405020304" pitchFamily="18" charset="0"/>
              </a:rPr>
              <a:pPr/>
              <a:t>119</a:t>
            </a:fld>
            <a:endParaRPr lang="en-US" altLang="en-US" sz="1200">
              <a:latin typeface="Times New Roman" panose="02020603050405020304" pitchFamily="18" charset="0"/>
            </a:endParaRPr>
          </a:p>
        </p:txBody>
      </p:sp>
      <p:sp>
        <p:nvSpPr>
          <p:cNvPr id="268291" name="Rectangle 2">
            <a:extLst>
              <a:ext uri="{FF2B5EF4-FFF2-40B4-BE49-F238E27FC236}">
                <a16:creationId xmlns:a16="http://schemas.microsoft.com/office/drawing/2014/main" id="{5DAA3580-D78A-4059-8261-1564841F2CAF}"/>
              </a:ext>
            </a:extLst>
          </p:cNvPr>
          <p:cNvSpPr>
            <a:spLocks noGrp="1" noRot="1" noChangeAspect="1" noChangeArrowheads="1" noTextEdit="1"/>
          </p:cNvSpPr>
          <p:nvPr>
            <p:ph type="sldImg"/>
          </p:nvPr>
        </p:nvSpPr>
        <p:spPr>
          <a:ln/>
        </p:spPr>
      </p:sp>
      <p:sp>
        <p:nvSpPr>
          <p:cNvPr id="268292" name="Rectangle 3">
            <a:extLst>
              <a:ext uri="{FF2B5EF4-FFF2-40B4-BE49-F238E27FC236}">
                <a16:creationId xmlns:a16="http://schemas.microsoft.com/office/drawing/2014/main" id="{31083BD4-E439-467C-8F82-9906D8101CBC}"/>
              </a:ext>
            </a:extLst>
          </p:cNvPr>
          <p:cNvSpPr>
            <a:spLocks noGrp="1" noChangeArrowheads="1"/>
          </p:cNvSpPr>
          <p:nvPr>
            <p:ph type="body" idx="1"/>
          </p:nvPr>
        </p:nvSpPr>
        <p:spPr>
          <a:noFill/>
        </p:spPr>
        <p:txBody>
          <a:bodyPr/>
          <a:lstStyle/>
          <a:p>
            <a:r>
              <a:rPr lang="en-US" altLang="en-US" sz="1600"/>
              <a:t>Wire is the most popular.  Who uses what is facility-dependent.</a:t>
            </a:r>
          </a:p>
          <a:p>
            <a:endParaRPr lang="en-US" altLang="en-US" sz="1600"/>
          </a:p>
          <a:p>
            <a:r>
              <a:rPr lang="en-US" altLang="en-US" sz="1600"/>
              <a:t>The rest include:  Rubber-clad perforated screen plate, all rubber panels, profile screens, small parallel tapered bars for de-watering and fine screening, and high tensile steel wire screen decks.</a:t>
            </a:r>
          </a:p>
          <a:p>
            <a:endParaRPr lang="en-US" altLang="en-US"/>
          </a:p>
        </p:txBody>
      </p:sp>
      <p:sp>
        <p:nvSpPr>
          <p:cNvPr id="268293" name="Header Placeholder 1">
            <a:extLst>
              <a:ext uri="{FF2B5EF4-FFF2-40B4-BE49-F238E27FC236}">
                <a16:creationId xmlns:a16="http://schemas.microsoft.com/office/drawing/2014/main" id="{B6EA1AC7-1C8A-4AA7-9A14-B710F86A813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91785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4140FC18-B24C-444A-A27E-BA6F8019447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75C5816C-4285-41D8-86CE-82EB35AD7BFC}" type="slidenum">
              <a:rPr lang="en-US" altLang="en-US" sz="1200">
                <a:latin typeface="Times New Roman" panose="02020603050405020304" pitchFamily="18" charset="0"/>
              </a:rPr>
              <a:pPr/>
              <a:t>12</a:t>
            </a:fld>
            <a:endParaRPr lang="en-US" altLang="en-US" sz="1200">
              <a:latin typeface="Times New Roman" panose="02020603050405020304" pitchFamily="18" charset="0"/>
            </a:endParaRPr>
          </a:p>
        </p:txBody>
      </p:sp>
      <p:sp>
        <p:nvSpPr>
          <p:cNvPr id="49155" name="Rectangle 2">
            <a:extLst>
              <a:ext uri="{FF2B5EF4-FFF2-40B4-BE49-F238E27FC236}">
                <a16:creationId xmlns:a16="http://schemas.microsoft.com/office/drawing/2014/main" id="{81176190-5C64-4CB7-88E5-D7FCA077F7BD}"/>
              </a:ext>
            </a:extLst>
          </p:cNvPr>
          <p:cNvSpPr>
            <a:spLocks noGrp="1" noRot="1" noChangeAspect="1" noChangeArrowheads="1" noTextEdit="1"/>
          </p:cNvSpPr>
          <p:nvPr>
            <p:ph type="sldImg"/>
          </p:nvPr>
        </p:nvSpPr>
        <p:spPr>
          <a:ln/>
        </p:spPr>
      </p:sp>
      <p:sp>
        <p:nvSpPr>
          <p:cNvPr id="49156" name="Rectangle 3">
            <a:extLst>
              <a:ext uri="{FF2B5EF4-FFF2-40B4-BE49-F238E27FC236}">
                <a16:creationId xmlns:a16="http://schemas.microsoft.com/office/drawing/2014/main" id="{871D7307-C14D-489F-9EC1-8472DA77776A}"/>
              </a:ext>
            </a:extLst>
          </p:cNvPr>
          <p:cNvSpPr>
            <a:spLocks noGrp="1" noChangeArrowheads="1"/>
          </p:cNvSpPr>
          <p:nvPr>
            <p:ph type="body" idx="1"/>
          </p:nvPr>
        </p:nvSpPr>
        <p:spPr>
          <a:noFill/>
        </p:spPr>
        <p:txBody>
          <a:bodyPr/>
          <a:lstStyle/>
          <a:p>
            <a:r>
              <a:rPr lang="en-US" altLang="en-US" sz="2000"/>
              <a:t>Particulates aggravate people with allergies or asthma as well as lead to early death in people with existing heart and lung disease</a:t>
            </a:r>
          </a:p>
          <a:p>
            <a:endParaRPr lang="en-US" altLang="en-US" sz="3600"/>
          </a:p>
        </p:txBody>
      </p:sp>
      <p:sp>
        <p:nvSpPr>
          <p:cNvPr id="49157" name="Header Placeholder 1">
            <a:extLst>
              <a:ext uri="{FF2B5EF4-FFF2-40B4-BE49-F238E27FC236}">
                <a16:creationId xmlns:a16="http://schemas.microsoft.com/office/drawing/2014/main" id="{B0A38EDB-5997-40E6-8B74-A3F11168B60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95841142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a:extLst>
              <a:ext uri="{FF2B5EF4-FFF2-40B4-BE49-F238E27FC236}">
                <a16:creationId xmlns:a16="http://schemas.microsoft.com/office/drawing/2014/main" id="{829E87F6-D6F9-41B8-BC0D-19EA422647B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F0C3B0C2-59A4-46CE-B028-63E4F4FEF199}" type="slidenum">
              <a:rPr lang="en-US" altLang="en-US" sz="1200">
                <a:latin typeface="Times New Roman" panose="02020603050405020304" pitchFamily="18" charset="0"/>
              </a:rPr>
              <a:pPr/>
              <a:t>120</a:t>
            </a:fld>
            <a:endParaRPr lang="en-US" altLang="en-US" sz="1200">
              <a:latin typeface="Times New Roman" panose="02020603050405020304" pitchFamily="18" charset="0"/>
            </a:endParaRPr>
          </a:p>
        </p:txBody>
      </p:sp>
      <p:sp>
        <p:nvSpPr>
          <p:cNvPr id="270339" name="Rectangle 2">
            <a:extLst>
              <a:ext uri="{FF2B5EF4-FFF2-40B4-BE49-F238E27FC236}">
                <a16:creationId xmlns:a16="http://schemas.microsoft.com/office/drawing/2014/main" id="{15DB2B9D-62BA-4EF5-86F5-2071F139F7B5}"/>
              </a:ext>
            </a:extLst>
          </p:cNvPr>
          <p:cNvSpPr>
            <a:spLocks noGrp="1" noRot="1" noChangeAspect="1" noChangeArrowheads="1" noTextEdit="1"/>
          </p:cNvSpPr>
          <p:nvPr>
            <p:ph type="sldImg"/>
          </p:nvPr>
        </p:nvSpPr>
        <p:spPr>
          <a:ln/>
        </p:spPr>
      </p:sp>
      <p:sp>
        <p:nvSpPr>
          <p:cNvPr id="270340" name="Rectangle 3">
            <a:extLst>
              <a:ext uri="{FF2B5EF4-FFF2-40B4-BE49-F238E27FC236}">
                <a16:creationId xmlns:a16="http://schemas.microsoft.com/office/drawing/2014/main" id="{810C7077-3559-4ADE-9126-BF012CB36DE1}"/>
              </a:ext>
            </a:extLst>
          </p:cNvPr>
          <p:cNvSpPr>
            <a:spLocks noGrp="1" noChangeArrowheads="1"/>
          </p:cNvSpPr>
          <p:nvPr>
            <p:ph type="body" idx="1"/>
          </p:nvPr>
        </p:nvSpPr>
        <p:spPr>
          <a:noFill/>
        </p:spPr>
        <p:txBody>
          <a:bodyPr/>
          <a:lstStyle/>
          <a:p>
            <a:r>
              <a:rPr lang="en-US" altLang="en-US"/>
              <a:t>There can be several screens in one screening unit.  These are used to separate sizes.  Let’s say there are 3 screens.  They can produce up to 3 sizes of rock.  Each level has the different size screen.  The rocks which can’t pass through the first screen are called “overs” (larger size rocks).</a:t>
            </a:r>
          </a:p>
          <a:p>
            <a:endParaRPr lang="en-US" altLang="en-US"/>
          </a:p>
          <a:p>
            <a:r>
              <a:rPr lang="en-US" altLang="en-US"/>
              <a:t>Rocks which can pass through the first screen but not the second are called “between”.  The rocks that go through both screens are referred to as “unders”. </a:t>
            </a:r>
          </a:p>
          <a:p>
            <a:endParaRPr lang="en-US" altLang="en-US"/>
          </a:p>
        </p:txBody>
      </p:sp>
      <p:sp>
        <p:nvSpPr>
          <p:cNvPr id="270341" name="Header Placeholder 1">
            <a:extLst>
              <a:ext uri="{FF2B5EF4-FFF2-40B4-BE49-F238E27FC236}">
                <a16:creationId xmlns:a16="http://schemas.microsoft.com/office/drawing/2014/main" id="{E281BA68-3769-47EA-B4B2-57604EBFAEC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883935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a:extLst>
              <a:ext uri="{FF2B5EF4-FFF2-40B4-BE49-F238E27FC236}">
                <a16:creationId xmlns:a16="http://schemas.microsoft.com/office/drawing/2014/main" id="{46E81AE0-6FD6-4006-BBFB-8F5C9967A0F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1B31B625-22A7-47C9-8499-276E870B98FC}" type="slidenum">
              <a:rPr lang="en-US" altLang="en-US" sz="1200">
                <a:latin typeface="Times New Roman" panose="02020603050405020304" pitchFamily="18" charset="0"/>
              </a:rPr>
              <a:pPr/>
              <a:t>121</a:t>
            </a:fld>
            <a:endParaRPr lang="en-US" altLang="en-US" sz="1200">
              <a:latin typeface="Times New Roman" panose="02020603050405020304" pitchFamily="18" charset="0"/>
            </a:endParaRPr>
          </a:p>
        </p:txBody>
      </p:sp>
      <p:sp>
        <p:nvSpPr>
          <p:cNvPr id="272387" name="Rectangle 2">
            <a:extLst>
              <a:ext uri="{FF2B5EF4-FFF2-40B4-BE49-F238E27FC236}">
                <a16:creationId xmlns:a16="http://schemas.microsoft.com/office/drawing/2014/main" id="{50DDB83E-E88B-4D43-88BE-C7C02CC81B62}"/>
              </a:ext>
            </a:extLst>
          </p:cNvPr>
          <p:cNvSpPr>
            <a:spLocks noGrp="1" noRot="1" noChangeAspect="1" noChangeArrowheads="1" noTextEdit="1"/>
          </p:cNvSpPr>
          <p:nvPr>
            <p:ph type="sldImg"/>
          </p:nvPr>
        </p:nvSpPr>
        <p:spPr>
          <a:ln/>
        </p:spPr>
      </p:sp>
      <p:sp>
        <p:nvSpPr>
          <p:cNvPr id="272388" name="Rectangle 3">
            <a:extLst>
              <a:ext uri="{FF2B5EF4-FFF2-40B4-BE49-F238E27FC236}">
                <a16:creationId xmlns:a16="http://schemas.microsoft.com/office/drawing/2014/main" id="{639C7471-44F4-4A6F-B3F8-F9907EA824A6}"/>
              </a:ext>
            </a:extLst>
          </p:cNvPr>
          <p:cNvSpPr>
            <a:spLocks noGrp="1" noChangeArrowheads="1"/>
          </p:cNvSpPr>
          <p:nvPr>
            <p:ph type="body" idx="1"/>
          </p:nvPr>
        </p:nvSpPr>
        <p:spPr>
          <a:noFill/>
        </p:spPr>
        <p:txBody>
          <a:bodyPr/>
          <a:lstStyle/>
          <a:p>
            <a:endParaRPr lang="en-US" altLang="en-US" dirty="0"/>
          </a:p>
        </p:txBody>
      </p:sp>
      <p:sp>
        <p:nvSpPr>
          <p:cNvPr id="272389" name="Header Placeholder 1">
            <a:extLst>
              <a:ext uri="{FF2B5EF4-FFF2-40B4-BE49-F238E27FC236}">
                <a16:creationId xmlns:a16="http://schemas.microsoft.com/office/drawing/2014/main" id="{D5278081-CAA3-41C3-B23E-68C6997F589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8630067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a:extLst>
              <a:ext uri="{FF2B5EF4-FFF2-40B4-BE49-F238E27FC236}">
                <a16:creationId xmlns:a16="http://schemas.microsoft.com/office/drawing/2014/main" id="{982B1043-3625-43DC-8652-474A24FEE2F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366E26D4-35B3-440B-BD0F-D389946E2A3E}" type="slidenum">
              <a:rPr lang="en-US" altLang="en-US" sz="1200">
                <a:latin typeface="Times New Roman" panose="02020603050405020304" pitchFamily="18" charset="0"/>
              </a:rPr>
              <a:pPr/>
              <a:t>122</a:t>
            </a:fld>
            <a:endParaRPr lang="en-US" altLang="en-US" sz="1200">
              <a:latin typeface="Times New Roman" panose="02020603050405020304" pitchFamily="18" charset="0"/>
            </a:endParaRPr>
          </a:p>
        </p:txBody>
      </p:sp>
      <p:sp>
        <p:nvSpPr>
          <p:cNvPr id="274435" name="Rectangle 2">
            <a:extLst>
              <a:ext uri="{FF2B5EF4-FFF2-40B4-BE49-F238E27FC236}">
                <a16:creationId xmlns:a16="http://schemas.microsoft.com/office/drawing/2014/main" id="{4E5182EF-5B79-479D-BB04-18BB40DD7826}"/>
              </a:ext>
            </a:extLst>
          </p:cNvPr>
          <p:cNvSpPr>
            <a:spLocks noGrp="1" noRot="1" noChangeAspect="1" noChangeArrowheads="1" noTextEdit="1"/>
          </p:cNvSpPr>
          <p:nvPr>
            <p:ph type="sldImg"/>
          </p:nvPr>
        </p:nvSpPr>
        <p:spPr>
          <a:ln/>
        </p:spPr>
      </p:sp>
      <p:sp>
        <p:nvSpPr>
          <p:cNvPr id="274436" name="Rectangle 3">
            <a:extLst>
              <a:ext uri="{FF2B5EF4-FFF2-40B4-BE49-F238E27FC236}">
                <a16:creationId xmlns:a16="http://schemas.microsoft.com/office/drawing/2014/main" id="{5087A707-C83F-471B-AB00-9C562EAEFDC7}"/>
              </a:ext>
            </a:extLst>
          </p:cNvPr>
          <p:cNvSpPr>
            <a:spLocks noGrp="1" noChangeArrowheads="1"/>
          </p:cNvSpPr>
          <p:nvPr>
            <p:ph type="body" idx="1"/>
          </p:nvPr>
        </p:nvSpPr>
        <p:spPr>
          <a:noFill/>
        </p:spPr>
        <p:txBody>
          <a:bodyPr/>
          <a:lstStyle/>
          <a:p>
            <a:endParaRPr lang="en-US" altLang="en-US"/>
          </a:p>
        </p:txBody>
      </p:sp>
      <p:sp>
        <p:nvSpPr>
          <p:cNvPr id="274437" name="Header Placeholder 1">
            <a:extLst>
              <a:ext uri="{FF2B5EF4-FFF2-40B4-BE49-F238E27FC236}">
                <a16:creationId xmlns:a16="http://schemas.microsoft.com/office/drawing/2014/main" id="{85967564-788E-44CB-897D-9C7CA51F191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49387290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a:extLst>
              <a:ext uri="{FF2B5EF4-FFF2-40B4-BE49-F238E27FC236}">
                <a16:creationId xmlns:a16="http://schemas.microsoft.com/office/drawing/2014/main" id="{EDFDF274-FF6C-4AA9-9F0F-F228A12C12B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04D234F-6DF1-4057-AD54-8A4BD2DEC0DE}" type="slidenum">
              <a:rPr lang="en-US" altLang="en-US" sz="1200">
                <a:latin typeface="Times New Roman" panose="02020603050405020304" pitchFamily="18" charset="0"/>
              </a:rPr>
              <a:pPr/>
              <a:t>123</a:t>
            </a:fld>
            <a:endParaRPr lang="en-US" altLang="en-US" sz="1200">
              <a:latin typeface="Times New Roman" panose="02020603050405020304" pitchFamily="18" charset="0"/>
            </a:endParaRPr>
          </a:p>
        </p:txBody>
      </p:sp>
      <p:sp>
        <p:nvSpPr>
          <p:cNvPr id="276483" name="Rectangle 2">
            <a:extLst>
              <a:ext uri="{FF2B5EF4-FFF2-40B4-BE49-F238E27FC236}">
                <a16:creationId xmlns:a16="http://schemas.microsoft.com/office/drawing/2014/main" id="{F1965FC5-8FD2-4DEB-BABB-1A3942B7EE7D}"/>
              </a:ext>
            </a:extLst>
          </p:cNvPr>
          <p:cNvSpPr>
            <a:spLocks noGrp="1" noRot="1" noChangeAspect="1" noChangeArrowheads="1" noTextEdit="1"/>
          </p:cNvSpPr>
          <p:nvPr>
            <p:ph type="sldImg"/>
          </p:nvPr>
        </p:nvSpPr>
        <p:spPr>
          <a:ln/>
        </p:spPr>
      </p:sp>
      <p:sp>
        <p:nvSpPr>
          <p:cNvPr id="276484" name="Rectangle 3">
            <a:extLst>
              <a:ext uri="{FF2B5EF4-FFF2-40B4-BE49-F238E27FC236}">
                <a16:creationId xmlns:a16="http://schemas.microsoft.com/office/drawing/2014/main" id="{EA9CA945-F1DF-4EF5-9DC6-295C31D19E9E}"/>
              </a:ext>
            </a:extLst>
          </p:cNvPr>
          <p:cNvSpPr>
            <a:spLocks noGrp="1" noChangeArrowheads="1"/>
          </p:cNvSpPr>
          <p:nvPr>
            <p:ph type="body" idx="1"/>
          </p:nvPr>
        </p:nvSpPr>
        <p:spPr>
          <a:noFill/>
        </p:spPr>
        <p:txBody>
          <a:bodyPr/>
          <a:lstStyle/>
          <a:p>
            <a:endParaRPr lang="en-US" altLang="en-US"/>
          </a:p>
        </p:txBody>
      </p:sp>
      <p:sp>
        <p:nvSpPr>
          <p:cNvPr id="276485" name="Header Placeholder 1">
            <a:extLst>
              <a:ext uri="{FF2B5EF4-FFF2-40B4-BE49-F238E27FC236}">
                <a16:creationId xmlns:a16="http://schemas.microsoft.com/office/drawing/2014/main" id="{4B5E8080-89C5-42BB-B27E-60BF1F9D64A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0911607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a:extLst>
              <a:ext uri="{FF2B5EF4-FFF2-40B4-BE49-F238E27FC236}">
                <a16:creationId xmlns:a16="http://schemas.microsoft.com/office/drawing/2014/main" id="{8F6E1274-05BA-4BB9-98BE-B8C57523647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6A870206-A7A6-4807-84D0-E14036FC3A2A}" type="slidenum">
              <a:rPr lang="en-US" altLang="en-US" sz="1200">
                <a:latin typeface="Times New Roman" panose="02020603050405020304" pitchFamily="18" charset="0"/>
              </a:rPr>
              <a:pPr/>
              <a:t>124</a:t>
            </a:fld>
            <a:endParaRPr lang="en-US" altLang="en-US" sz="1200">
              <a:latin typeface="Times New Roman" panose="02020603050405020304" pitchFamily="18" charset="0"/>
            </a:endParaRPr>
          </a:p>
        </p:txBody>
      </p:sp>
      <p:sp>
        <p:nvSpPr>
          <p:cNvPr id="278531" name="Rectangle 2">
            <a:extLst>
              <a:ext uri="{FF2B5EF4-FFF2-40B4-BE49-F238E27FC236}">
                <a16:creationId xmlns:a16="http://schemas.microsoft.com/office/drawing/2014/main" id="{AAC05B16-709E-4007-B5A6-26498A46CB72}"/>
              </a:ext>
            </a:extLst>
          </p:cNvPr>
          <p:cNvSpPr>
            <a:spLocks noGrp="1" noRot="1" noChangeAspect="1" noChangeArrowheads="1" noTextEdit="1"/>
          </p:cNvSpPr>
          <p:nvPr>
            <p:ph type="sldImg"/>
          </p:nvPr>
        </p:nvSpPr>
        <p:spPr>
          <a:ln/>
        </p:spPr>
      </p:sp>
      <p:sp>
        <p:nvSpPr>
          <p:cNvPr id="278532" name="Rectangle 3">
            <a:extLst>
              <a:ext uri="{FF2B5EF4-FFF2-40B4-BE49-F238E27FC236}">
                <a16:creationId xmlns:a16="http://schemas.microsoft.com/office/drawing/2014/main" id="{43228CC4-E6A2-44BE-84B9-5ABB20B4201F}"/>
              </a:ext>
            </a:extLst>
          </p:cNvPr>
          <p:cNvSpPr>
            <a:spLocks noGrp="1" noChangeArrowheads="1"/>
          </p:cNvSpPr>
          <p:nvPr>
            <p:ph type="body" idx="1"/>
          </p:nvPr>
        </p:nvSpPr>
        <p:spPr>
          <a:noFill/>
        </p:spPr>
        <p:txBody>
          <a:bodyPr/>
          <a:lstStyle/>
          <a:p>
            <a:endParaRPr lang="en-US" altLang="en-US"/>
          </a:p>
        </p:txBody>
      </p:sp>
      <p:sp>
        <p:nvSpPr>
          <p:cNvPr id="278533" name="Header Placeholder 1">
            <a:extLst>
              <a:ext uri="{FF2B5EF4-FFF2-40B4-BE49-F238E27FC236}">
                <a16:creationId xmlns:a16="http://schemas.microsoft.com/office/drawing/2014/main" id="{3413231D-9C1D-46E6-9C77-EA997C82262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9069545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a:extLst>
              <a:ext uri="{FF2B5EF4-FFF2-40B4-BE49-F238E27FC236}">
                <a16:creationId xmlns:a16="http://schemas.microsoft.com/office/drawing/2014/main" id="{55775394-1DA5-4B89-8948-43691FFA507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1110C617-C6A2-4070-8D0D-738100A64D28}" type="slidenum">
              <a:rPr lang="en-US" altLang="en-US" sz="1200">
                <a:latin typeface="Times New Roman" panose="02020603050405020304" pitchFamily="18" charset="0"/>
              </a:rPr>
              <a:pPr/>
              <a:t>125</a:t>
            </a:fld>
            <a:endParaRPr lang="en-US" altLang="en-US" sz="1200">
              <a:latin typeface="Times New Roman" panose="02020603050405020304" pitchFamily="18" charset="0"/>
            </a:endParaRPr>
          </a:p>
        </p:txBody>
      </p:sp>
      <p:sp>
        <p:nvSpPr>
          <p:cNvPr id="280579" name="Rectangle 2">
            <a:extLst>
              <a:ext uri="{FF2B5EF4-FFF2-40B4-BE49-F238E27FC236}">
                <a16:creationId xmlns:a16="http://schemas.microsoft.com/office/drawing/2014/main" id="{924E6829-F61F-48D6-B547-D9E6EC3963A2}"/>
              </a:ext>
            </a:extLst>
          </p:cNvPr>
          <p:cNvSpPr>
            <a:spLocks noGrp="1" noRot="1" noChangeAspect="1" noChangeArrowheads="1" noTextEdit="1"/>
          </p:cNvSpPr>
          <p:nvPr>
            <p:ph type="sldImg"/>
          </p:nvPr>
        </p:nvSpPr>
        <p:spPr>
          <a:ln/>
        </p:spPr>
      </p:sp>
      <p:sp>
        <p:nvSpPr>
          <p:cNvPr id="280580" name="Rectangle 3">
            <a:extLst>
              <a:ext uri="{FF2B5EF4-FFF2-40B4-BE49-F238E27FC236}">
                <a16:creationId xmlns:a16="http://schemas.microsoft.com/office/drawing/2014/main" id="{BE57CE33-CDFD-47E1-AD8D-C6B7741C5D02}"/>
              </a:ext>
            </a:extLst>
          </p:cNvPr>
          <p:cNvSpPr>
            <a:spLocks noGrp="1" noChangeArrowheads="1"/>
          </p:cNvSpPr>
          <p:nvPr>
            <p:ph type="body" idx="1"/>
          </p:nvPr>
        </p:nvSpPr>
        <p:spPr>
          <a:noFill/>
        </p:spPr>
        <p:txBody>
          <a:bodyPr/>
          <a:lstStyle/>
          <a:p>
            <a:endParaRPr lang="en-US" altLang="en-US"/>
          </a:p>
        </p:txBody>
      </p:sp>
      <p:sp>
        <p:nvSpPr>
          <p:cNvPr id="280581" name="Header Placeholder 1">
            <a:extLst>
              <a:ext uri="{FF2B5EF4-FFF2-40B4-BE49-F238E27FC236}">
                <a16:creationId xmlns:a16="http://schemas.microsoft.com/office/drawing/2014/main" id="{B53D305E-97AB-4398-A463-588AFA51EEE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717492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a:extLst>
              <a:ext uri="{FF2B5EF4-FFF2-40B4-BE49-F238E27FC236}">
                <a16:creationId xmlns:a16="http://schemas.microsoft.com/office/drawing/2014/main" id="{F91C3C0F-A972-4BD0-ACB6-9854B25EE99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BF5AD5C4-9DA2-472D-A091-B0CF0F63A0B5}" type="slidenum">
              <a:rPr lang="en-US" altLang="en-US" sz="1200">
                <a:latin typeface="Times New Roman" panose="02020603050405020304" pitchFamily="18" charset="0"/>
              </a:rPr>
              <a:pPr/>
              <a:t>126</a:t>
            </a:fld>
            <a:endParaRPr lang="en-US" altLang="en-US" sz="1200">
              <a:latin typeface="Times New Roman" panose="02020603050405020304" pitchFamily="18" charset="0"/>
            </a:endParaRPr>
          </a:p>
        </p:txBody>
      </p:sp>
      <p:sp>
        <p:nvSpPr>
          <p:cNvPr id="282627" name="Rectangle 2">
            <a:extLst>
              <a:ext uri="{FF2B5EF4-FFF2-40B4-BE49-F238E27FC236}">
                <a16:creationId xmlns:a16="http://schemas.microsoft.com/office/drawing/2014/main" id="{BC17E001-F520-4CB5-9630-1475EE8C527B}"/>
              </a:ext>
            </a:extLst>
          </p:cNvPr>
          <p:cNvSpPr>
            <a:spLocks noGrp="1" noRot="1" noChangeAspect="1" noChangeArrowheads="1" noTextEdit="1"/>
          </p:cNvSpPr>
          <p:nvPr>
            <p:ph type="sldImg"/>
          </p:nvPr>
        </p:nvSpPr>
        <p:spPr>
          <a:ln/>
        </p:spPr>
      </p:sp>
      <p:sp>
        <p:nvSpPr>
          <p:cNvPr id="282628" name="Rectangle 3">
            <a:extLst>
              <a:ext uri="{FF2B5EF4-FFF2-40B4-BE49-F238E27FC236}">
                <a16:creationId xmlns:a16="http://schemas.microsoft.com/office/drawing/2014/main" id="{684736C2-F349-49C5-8A5A-C0E645240362}"/>
              </a:ext>
            </a:extLst>
          </p:cNvPr>
          <p:cNvSpPr>
            <a:spLocks noGrp="1" noChangeArrowheads="1"/>
          </p:cNvSpPr>
          <p:nvPr>
            <p:ph type="body" idx="1"/>
          </p:nvPr>
        </p:nvSpPr>
        <p:spPr>
          <a:noFill/>
        </p:spPr>
        <p:txBody>
          <a:bodyPr/>
          <a:lstStyle/>
          <a:p>
            <a:endParaRPr lang="en-US" altLang="en-US"/>
          </a:p>
        </p:txBody>
      </p:sp>
      <p:sp>
        <p:nvSpPr>
          <p:cNvPr id="282629" name="Header Placeholder 1">
            <a:extLst>
              <a:ext uri="{FF2B5EF4-FFF2-40B4-BE49-F238E27FC236}">
                <a16:creationId xmlns:a16="http://schemas.microsoft.com/office/drawing/2014/main" id="{E1C40469-5F8A-4F90-A212-53C7F3F9714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192976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a:extLst>
              <a:ext uri="{FF2B5EF4-FFF2-40B4-BE49-F238E27FC236}">
                <a16:creationId xmlns:a16="http://schemas.microsoft.com/office/drawing/2014/main" id="{FC9C310C-378E-4A80-A9DE-AA276DA1B84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0CEF297-FD7D-4F80-8148-246AF412C9F5}" type="slidenum">
              <a:rPr lang="en-US" altLang="en-US" sz="1200">
                <a:latin typeface="Times New Roman" panose="02020603050405020304" pitchFamily="18" charset="0"/>
              </a:rPr>
              <a:pPr/>
              <a:t>127</a:t>
            </a:fld>
            <a:endParaRPr lang="en-US" altLang="en-US" sz="1200">
              <a:latin typeface="Times New Roman" panose="02020603050405020304" pitchFamily="18" charset="0"/>
            </a:endParaRPr>
          </a:p>
        </p:txBody>
      </p:sp>
      <p:sp>
        <p:nvSpPr>
          <p:cNvPr id="284675" name="Rectangle 2">
            <a:extLst>
              <a:ext uri="{FF2B5EF4-FFF2-40B4-BE49-F238E27FC236}">
                <a16:creationId xmlns:a16="http://schemas.microsoft.com/office/drawing/2014/main" id="{C1E2F03D-AFC3-4D84-92EC-7471D531352B}"/>
              </a:ext>
            </a:extLst>
          </p:cNvPr>
          <p:cNvSpPr>
            <a:spLocks noGrp="1" noRot="1" noChangeAspect="1" noChangeArrowheads="1" noTextEdit="1"/>
          </p:cNvSpPr>
          <p:nvPr>
            <p:ph type="sldImg"/>
          </p:nvPr>
        </p:nvSpPr>
        <p:spPr>
          <a:ln/>
        </p:spPr>
      </p:sp>
      <p:sp>
        <p:nvSpPr>
          <p:cNvPr id="284676" name="Rectangle 3">
            <a:extLst>
              <a:ext uri="{FF2B5EF4-FFF2-40B4-BE49-F238E27FC236}">
                <a16:creationId xmlns:a16="http://schemas.microsoft.com/office/drawing/2014/main" id="{FCEA7E01-81BD-4F56-B9DF-4F2F121C35E3}"/>
              </a:ext>
            </a:extLst>
          </p:cNvPr>
          <p:cNvSpPr>
            <a:spLocks noGrp="1" noChangeArrowheads="1"/>
          </p:cNvSpPr>
          <p:nvPr>
            <p:ph type="body" idx="1"/>
          </p:nvPr>
        </p:nvSpPr>
        <p:spPr>
          <a:noFill/>
        </p:spPr>
        <p:txBody>
          <a:bodyPr/>
          <a:lstStyle/>
          <a:p>
            <a:endParaRPr lang="en-US" altLang="en-US"/>
          </a:p>
        </p:txBody>
      </p:sp>
      <p:sp>
        <p:nvSpPr>
          <p:cNvPr id="284677" name="Header Placeholder 1">
            <a:extLst>
              <a:ext uri="{FF2B5EF4-FFF2-40B4-BE49-F238E27FC236}">
                <a16:creationId xmlns:a16="http://schemas.microsoft.com/office/drawing/2014/main" id="{FE6D2432-5939-42A7-9E8A-C5260FA7CED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2742890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a:extLst>
              <a:ext uri="{FF2B5EF4-FFF2-40B4-BE49-F238E27FC236}">
                <a16:creationId xmlns:a16="http://schemas.microsoft.com/office/drawing/2014/main" id="{354F7D12-42E8-4A3B-B36A-5BBF29A74AC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2D47770E-1126-4BB5-ABDD-4BAA25A05CA4}" type="slidenum">
              <a:rPr lang="en-US" altLang="en-US" sz="1200">
                <a:latin typeface="Times New Roman" panose="02020603050405020304" pitchFamily="18" charset="0"/>
              </a:rPr>
              <a:pPr/>
              <a:t>128</a:t>
            </a:fld>
            <a:endParaRPr lang="en-US" altLang="en-US" sz="1200">
              <a:latin typeface="Times New Roman" panose="02020603050405020304" pitchFamily="18" charset="0"/>
            </a:endParaRPr>
          </a:p>
        </p:txBody>
      </p:sp>
      <p:sp>
        <p:nvSpPr>
          <p:cNvPr id="286723" name="Rectangle 2">
            <a:extLst>
              <a:ext uri="{FF2B5EF4-FFF2-40B4-BE49-F238E27FC236}">
                <a16:creationId xmlns:a16="http://schemas.microsoft.com/office/drawing/2014/main" id="{3C0439FC-0A0D-41BD-978C-4132A36B50B6}"/>
              </a:ext>
            </a:extLst>
          </p:cNvPr>
          <p:cNvSpPr>
            <a:spLocks noGrp="1" noRot="1" noChangeAspect="1" noChangeArrowheads="1" noTextEdit="1"/>
          </p:cNvSpPr>
          <p:nvPr>
            <p:ph type="sldImg"/>
          </p:nvPr>
        </p:nvSpPr>
        <p:spPr>
          <a:ln/>
        </p:spPr>
      </p:sp>
      <p:sp>
        <p:nvSpPr>
          <p:cNvPr id="286724" name="Rectangle 3">
            <a:extLst>
              <a:ext uri="{FF2B5EF4-FFF2-40B4-BE49-F238E27FC236}">
                <a16:creationId xmlns:a16="http://schemas.microsoft.com/office/drawing/2014/main" id="{22417867-B899-4E84-8915-05B89A6F2EF9}"/>
              </a:ext>
            </a:extLst>
          </p:cNvPr>
          <p:cNvSpPr>
            <a:spLocks noGrp="1" noChangeArrowheads="1"/>
          </p:cNvSpPr>
          <p:nvPr>
            <p:ph type="body" idx="1"/>
          </p:nvPr>
        </p:nvSpPr>
        <p:spPr>
          <a:noFill/>
        </p:spPr>
        <p:txBody>
          <a:bodyPr/>
          <a:lstStyle/>
          <a:p>
            <a:endParaRPr lang="en-US" altLang="en-US"/>
          </a:p>
        </p:txBody>
      </p:sp>
      <p:sp>
        <p:nvSpPr>
          <p:cNvPr id="286725" name="Header Placeholder 1">
            <a:extLst>
              <a:ext uri="{FF2B5EF4-FFF2-40B4-BE49-F238E27FC236}">
                <a16:creationId xmlns:a16="http://schemas.microsoft.com/office/drawing/2014/main" id="{6E07AA5F-27D5-4A6E-A4F7-0351D7418A0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6050202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a:extLst>
              <a:ext uri="{FF2B5EF4-FFF2-40B4-BE49-F238E27FC236}">
                <a16:creationId xmlns:a16="http://schemas.microsoft.com/office/drawing/2014/main" id="{5209507E-9BC8-43E7-8E36-BFD9CF870A7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5A34F032-9371-40DD-891D-E4BB67EAD731}" type="slidenum">
              <a:rPr lang="en-US" altLang="en-US" sz="1200">
                <a:latin typeface="Times New Roman" panose="02020603050405020304" pitchFamily="18" charset="0"/>
              </a:rPr>
              <a:pPr/>
              <a:t>129</a:t>
            </a:fld>
            <a:endParaRPr lang="en-US" altLang="en-US" sz="1200">
              <a:latin typeface="Times New Roman" panose="02020603050405020304" pitchFamily="18" charset="0"/>
            </a:endParaRPr>
          </a:p>
        </p:txBody>
      </p:sp>
      <p:sp>
        <p:nvSpPr>
          <p:cNvPr id="288771" name="Rectangle 2">
            <a:extLst>
              <a:ext uri="{FF2B5EF4-FFF2-40B4-BE49-F238E27FC236}">
                <a16:creationId xmlns:a16="http://schemas.microsoft.com/office/drawing/2014/main" id="{596511FE-FFC8-435B-ACC0-11A55C546AA2}"/>
              </a:ext>
            </a:extLst>
          </p:cNvPr>
          <p:cNvSpPr>
            <a:spLocks noGrp="1" noRot="1" noChangeAspect="1" noChangeArrowheads="1" noTextEdit="1"/>
          </p:cNvSpPr>
          <p:nvPr>
            <p:ph type="sldImg"/>
          </p:nvPr>
        </p:nvSpPr>
        <p:spPr>
          <a:ln/>
        </p:spPr>
      </p:sp>
      <p:sp>
        <p:nvSpPr>
          <p:cNvPr id="288772" name="Rectangle 3">
            <a:extLst>
              <a:ext uri="{FF2B5EF4-FFF2-40B4-BE49-F238E27FC236}">
                <a16:creationId xmlns:a16="http://schemas.microsoft.com/office/drawing/2014/main" id="{69708DD9-2FD3-4CB0-85BB-471755C54685}"/>
              </a:ext>
            </a:extLst>
          </p:cNvPr>
          <p:cNvSpPr>
            <a:spLocks noGrp="1" noChangeArrowheads="1"/>
          </p:cNvSpPr>
          <p:nvPr>
            <p:ph type="body" idx="1"/>
          </p:nvPr>
        </p:nvSpPr>
        <p:spPr>
          <a:noFill/>
        </p:spPr>
        <p:txBody>
          <a:bodyPr/>
          <a:lstStyle/>
          <a:p>
            <a:r>
              <a:rPr lang="en-US" altLang="en-US" sz="1600"/>
              <a:t>You will see a lot of these at sand and gravel facilities.  </a:t>
            </a:r>
          </a:p>
          <a:p>
            <a:endParaRPr lang="en-US" altLang="en-US" sz="1600"/>
          </a:p>
          <a:p>
            <a:r>
              <a:rPr lang="en-US" altLang="en-US" sz="1600"/>
              <a:t>They are usually connected to an air pollution control device or they may have individual collection system on top.  </a:t>
            </a:r>
          </a:p>
          <a:p>
            <a:endParaRPr lang="en-US" altLang="en-US" sz="1600"/>
          </a:p>
          <a:p>
            <a:r>
              <a:rPr lang="en-US" altLang="en-US" sz="1600"/>
              <a:t>At this particular facility, the silos are connected to a baghouse.</a:t>
            </a:r>
          </a:p>
          <a:p>
            <a:endParaRPr lang="en-US" altLang="en-US"/>
          </a:p>
        </p:txBody>
      </p:sp>
      <p:sp>
        <p:nvSpPr>
          <p:cNvPr id="288773" name="Header Placeholder 1">
            <a:extLst>
              <a:ext uri="{FF2B5EF4-FFF2-40B4-BE49-F238E27FC236}">
                <a16:creationId xmlns:a16="http://schemas.microsoft.com/office/drawing/2014/main" id="{119D864A-EADA-421F-91EC-057440E220B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79053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72D4CB8C-F416-4A1F-B2EB-7A21EA81F1D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B541A550-CDCF-478F-8560-BF323A5C2277}" type="slidenum">
              <a:rPr lang="en-US" altLang="en-US" sz="1200">
                <a:latin typeface="Times New Roman" panose="02020603050405020304" pitchFamily="18" charset="0"/>
              </a:rPr>
              <a:pPr/>
              <a:t>13</a:t>
            </a:fld>
            <a:endParaRPr lang="en-US" altLang="en-US" sz="1200">
              <a:latin typeface="Times New Roman" panose="02020603050405020304" pitchFamily="18" charset="0"/>
            </a:endParaRPr>
          </a:p>
        </p:txBody>
      </p:sp>
      <p:sp>
        <p:nvSpPr>
          <p:cNvPr id="51203" name="Rectangle 2">
            <a:extLst>
              <a:ext uri="{FF2B5EF4-FFF2-40B4-BE49-F238E27FC236}">
                <a16:creationId xmlns:a16="http://schemas.microsoft.com/office/drawing/2014/main" id="{F7E57E4B-2518-4109-9E77-2A8565536ED3}"/>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5F3B1C1A-D2FB-4EC2-AF7D-460267F21888}"/>
              </a:ext>
            </a:extLst>
          </p:cNvPr>
          <p:cNvSpPr>
            <a:spLocks noGrp="1" noChangeArrowheads="1"/>
          </p:cNvSpPr>
          <p:nvPr>
            <p:ph type="body" idx="1"/>
          </p:nvPr>
        </p:nvSpPr>
        <p:spPr>
          <a:noFill/>
        </p:spPr>
        <p:txBody>
          <a:bodyPr/>
          <a:lstStyle/>
          <a:p>
            <a:pPr>
              <a:lnSpc>
                <a:spcPct val="90000"/>
              </a:lnSpc>
            </a:pPr>
            <a:r>
              <a:rPr lang="en-US" altLang="en-US" sz="2000"/>
              <a:t>So, how do we balance protection of human health while manufacturing the products we need to make our life more enjoyable?</a:t>
            </a:r>
          </a:p>
        </p:txBody>
      </p:sp>
      <p:sp>
        <p:nvSpPr>
          <p:cNvPr id="51205" name="Header Placeholder 1">
            <a:extLst>
              <a:ext uri="{FF2B5EF4-FFF2-40B4-BE49-F238E27FC236}">
                <a16:creationId xmlns:a16="http://schemas.microsoft.com/office/drawing/2014/main" id="{14F55333-7C6F-473D-A9E5-FE910954566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3567025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a:extLst>
              <a:ext uri="{FF2B5EF4-FFF2-40B4-BE49-F238E27FC236}">
                <a16:creationId xmlns:a16="http://schemas.microsoft.com/office/drawing/2014/main" id="{80B6CED1-3675-4FA9-A9FB-FFE1CE34280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3EF9C841-9D72-4C53-BCE9-9230A62649FD}" type="slidenum">
              <a:rPr lang="en-US" altLang="en-US" sz="1200">
                <a:latin typeface="Times New Roman" panose="02020603050405020304" pitchFamily="18" charset="0"/>
              </a:rPr>
              <a:pPr/>
              <a:t>130</a:t>
            </a:fld>
            <a:endParaRPr lang="en-US" altLang="en-US" sz="1200">
              <a:latin typeface="Times New Roman" panose="02020603050405020304" pitchFamily="18" charset="0"/>
            </a:endParaRPr>
          </a:p>
        </p:txBody>
      </p:sp>
      <p:sp>
        <p:nvSpPr>
          <p:cNvPr id="290819" name="Rectangle 2">
            <a:extLst>
              <a:ext uri="{FF2B5EF4-FFF2-40B4-BE49-F238E27FC236}">
                <a16:creationId xmlns:a16="http://schemas.microsoft.com/office/drawing/2014/main" id="{9E4B8F27-5544-4AD5-B17C-65F9770562A3}"/>
              </a:ext>
            </a:extLst>
          </p:cNvPr>
          <p:cNvSpPr>
            <a:spLocks noGrp="1" noRot="1" noChangeAspect="1" noChangeArrowheads="1" noTextEdit="1"/>
          </p:cNvSpPr>
          <p:nvPr>
            <p:ph type="sldImg"/>
          </p:nvPr>
        </p:nvSpPr>
        <p:spPr>
          <a:ln/>
        </p:spPr>
      </p:sp>
      <p:sp>
        <p:nvSpPr>
          <p:cNvPr id="290820" name="Rectangle 3">
            <a:extLst>
              <a:ext uri="{FF2B5EF4-FFF2-40B4-BE49-F238E27FC236}">
                <a16:creationId xmlns:a16="http://schemas.microsoft.com/office/drawing/2014/main" id="{F0AD4081-0E0D-415F-8225-E9B617AE208D}"/>
              </a:ext>
            </a:extLst>
          </p:cNvPr>
          <p:cNvSpPr>
            <a:spLocks noGrp="1" noChangeArrowheads="1"/>
          </p:cNvSpPr>
          <p:nvPr>
            <p:ph type="body" idx="1"/>
          </p:nvPr>
        </p:nvSpPr>
        <p:spPr>
          <a:noFill/>
        </p:spPr>
        <p:txBody>
          <a:bodyPr/>
          <a:lstStyle/>
          <a:p>
            <a:endParaRPr lang="en-US" altLang="en-US"/>
          </a:p>
        </p:txBody>
      </p:sp>
      <p:sp>
        <p:nvSpPr>
          <p:cNvPr id="290821" name="Header Placeholder 1">
            <a:extLst>
              <a:ext uri="{FF2B5EF4-FFF2-40B4-BE49-F238E27FC236}">
                <a16:creationId xmlns:a16="http://schemas.microsoft.com/office/drawing/2014/main" id="{A7CBB262-4215-430D-824A-FE381B49DC4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5321131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a:extLst>
              <a:ext uri="{FF2B5EF4-FFF2-40B4-BE49-F238E27FC236}">
                <a16:creationId xmlns:a16="http://schemas.microsoft.com/office/drawing/2014/main" id="{6D50D42D-F221-4F72-AD8E-33062909B67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51D60158-95F8-4359-8012-5171C42C49B9}" type="slidenum">
              <a:rPr lang="en-US" altLang="en-US" sz="1200">
                <a:latin typeface="Times New Roman" panose="02020603050405020304" pitchFamily="18" charset="0"/>
              </a:rPr>
              <a:pPr/>
              <a:t>133</a:t>
            </a:fld>
            <a:endParaRPr lang="en-US" altLang="en-US" sz="1200">
              <a:latin typeface="Times New Roman" panose="02020603050405020304" pitchFamily="18" charset="0"/>
            </a:endParaRPr>
          </a:p>
        </p:txBody>
      </p:sp>
      <p:sp>
        <p:nvSpPr>
          <p:cNvPr id="296963" name="Rectangle 2">
            <a:extLst>
              <a:ext uri="{FF2B5EF4-FFF2-40B4-BE49-F238E27FC236}">
                <a16:creationId xmlns:a16="http://schemas.microsoft.com/office/drawing/2014/main" id="{47E3D00E-6FE2-4DAE-9695-3C76474790A0}"/>
              </a:ext>
            </a:extLst>
          </p:cNvPr>
          <p:cNvSpPr>
            <a:spLocks noGrp="1" noRot="1" noChangeAspect="1" noChangeArrowheads="1" noTextEdit="1"/>
          </p:cNvSpPr>
          <p:nvPr>
            <p:ph type="sldImg"/>
          </p:nvPr>
        </p:nvSpPr>
        <p:spPr>
          <a:ln/>
        </p:spPr>
      </p:sp>
      <p:sp>
        <p:nvSpPr>
          <p:cNvPr id="296964" name="Rectangle 3">
            <a:extLst>
              <a:ext uri="{FF2B5EF4-FFF2-40B4-BE49-F238E27FC236}">
                <a16:creationId xmlns:a16="http://schemas.microsoft.com/office/drawing/2014/main" id="{60111E48-7B96-45AE-9731-F4572BB15942}"/>
              </a:ext>
            </a:extLst>
          </p:cNvPr>
          <p:cNvSpPr>
            <a:spLocks noGrp="1" noChangeArrowheads="1"/>
          </p:cNvSpPr>
          <p:nvPr>
            <p:ph type="body" idx="1"/>
          </p:nvPr>
        </p:nvSpPr>
        <p:spPr>
          <a:noFill/>
        </p:spPr>
        <p:txBody>
          <a:bodyPr/>
          <a:lstStyle/>
          <a:p>
            <a:endParaRPr lang="en-US" altLang="en-US"/>
          </a:p>
        </p:txBody>
      </p:sp>
      <p:sp>
        <p:nvSpPr>
          <p:cNvPr id="296965" name="Header Placeholder 1">
            <a:extLst>
              <a:ext uri="{FF2B5EF4-FFF2-40B4-BE49-F238E27FC236}">
                <a16:creationId xmlns:a16="http://schemas.microsoft.com/office/drawing/2014/main" id="{735F1969-46F1-408E-8E88-056D01D3CDE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510541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a:extLst>
              <a:ext uri="{FF2B5EF4-FFF2-40B4-BE49-F238E27FC236}">
                <a16:creationId xmlns:a16="http://schemas.microsoft.com/office/drawing/2014/main" id="{ADB23E76-8341-4722-B558-559CB790A30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F32CA2A2-0C61-4655-AFB6-D198DE7844B2}" type="slidenum">
              <a:rPr lang="en-US" altLang="en-US" sz="1200">
                <a:latin typeface="Times New Roman" panose="02020603050405020304" pitchFamily="18" charset="0"/>
              </a:rPr>
              <a:pPr/>
              <a:t>134</a:t>
            </a:fld>
            <a:endParaRPr lang="en-US" altLang="en-US" sz="1200">
              <a:latin typeface="Times New Roman" panose="02020603050405020304" pitchFamily="18" charset="0"/>
            </a:endParaRPr>
          </a:p>
        </p:txBody>
      </p:sp>
      <p:sp>
        <p:nvSpPr>
          <p:cNvPr id="299011" name="Rectangle 2">
            <a:extLst>
              <a:ext uri="{FF2B5EF4-FFF2-40B4-BE49-F238E27FC236}">
                <a16:creationId xmlns:a16="http://schemas.microsoft.com/office/drawing/2014/main" id="{BF2B657F-37FE-4DFC-980E-44959279ED06}"/>
              </a:ext>
            </a:extLst>
          </p:cNvPr>
          <p:cNvSpPr>
            <a:spLocks noGrp="1" noRot="1" noChangeAspect="1" noChangeArrowheads="1" noTextEdit="1"/>
          </p:cNvSpPr>
          <p:nvPr>
            <p:ph type="sldImg"/>
          </p:nvPr>
        </p:nvSpPr>
        <p:spPr>
          <a:ln/>
        </p:spPr>
      </p:sp>
      <p:sp>
        <p:nvSpPr>
          <p:cNvPr id="299012" name="Rectangle 3">
            <a:extLst>
              <a:ext uri="{FF2B5EF4-FFF2-40B4-BE49-F238E27FC236}">
                <a16:creationId xmlns:a16="http://schemas.microsoft.com/office/drawing/2014/main" id="{0B8CAD35-0EF4-4D35-ACE3-0C8F4FA9355C}"/>
              </a:ext>
            </a:extLst>
          </p:cNvPr>
          <p:cNvSpPr>
            <a:spLocks noGrp="1" noChangeArrowheads="1"/>
          </p:cNvSpPr>
          <p:nvPr>
            <p:ph type="body" idx="1"/>
          </p:nvPr>
        </p:nvSpPr>
        <p:spPr>
          <a:noFill/>
        </p:spPr>
        <p:txBody>
          <a:bodyPr/>
          <a:lstStyle/>
          <a:p>
            <a:endParaRPr lang="en-US" altLang="en-US"/>
          </a:p>
        </p:txBody>
      </p:sp>
      <p:sp>
        <p:nvSpPr>
          <p:cNvPr id="299013" name="Header Placeholder 1">
            <a:extLst>
              <a:ext uri="{FF2B5EF4-FFF2-40B4-BE49-F238E27FC236}">
                <a16:creationId xmlns:a16="http://schemas.microsoft.com/office/drawing/2014/main" id="{CD1A19BD-6579-401A-9C6A-D5DD8F52745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54133245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Slide Image Placeholder 1">
            <a:extLst>
              <a:ext uri="{FF2B5EF4-FFF2-40B4-BE49-F238E27FC236}">
                <a16:creationId xmlns:a16="http://schemas.microsoft.com/office/drawing/2014/main" id="{EE905976-4DD2-48CA-92C5-4C32A588E0C2}"/>
              </a:ext>
            </a:extLst>
          </p:cNvPr>
          <p:cNvSpPr>
            <a:spLocks noGrp="1" noRot="1" noChangeAspect="1" noChangeArrowheads="1" noTextEdit="1"/>
          </p:cNvSpPr>
          <p:nvPr>
            <p:ph type="sldImg"/>
          </p:nvPr>
        </p:nvSpPr>
        <p:spPr>
          <a:ln/>
        </p:spPr>
      </p:sp>
      <p:sp>
        <p:nvSpPr>
          <p:cNvPr id="301059" name="Notes Placeholder 2">
            <a:extLst>
              <a:ext uri="{FF2B5EF4-FFF2-40B4-BE49-F238E27FC236}">
                <a16:creationId xmlns:a16="http://schemas.microsoft.com/office/drawing/2014/main" id="{E9CB7BDA-3F81-409C-A7A0-2FD52388FB03}"/>
              </a:ext>
            </a:extLst>
          </p:cNvPr>
          <p:cNvSpPr>
            <a:spLocks noGrp="1" noChangeArrowheads="1"/>
          </p:cNvSpPr>
          <p:nvPr>
            <p:ph type="body" idx="1"/>
          </p:nvPr>
        </p:nvSpPr>
        <p:spPr>
          <a:noFill/>
        </p:spPr>
        <p:txBody>
          <a:bodyPr/>
          <a:lstStyle/>
          <a:p>
            <a:endParaRPr lang="en-US" altLang="en-US"/>
          </a:p>
        </p:txBody>
      </p:sp>
      <p:sp>
        <p:nvSpPr>
          <p:cNvPr id="301060" name="Header Placeholder 3">
            <a:extLst>
              <a:ext uri="{FF2B5EF4-FFF2-40B4-BE49-F238E27FC236}">
                <a16:creationId xmlns:a16="http://schemas.microsoft.com/office/drawing/2014/main" id="{2B836549-7A96-4A9A-9973-8950496E051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301061" name="Slide Number Placeholder 4">
            <a:extLst>
              <a:ext uri="{FF2B5EF4-FFF2-40B4-BE49-F238E27FC236}">
                <a16:creationId xmlns:a16="http://schemas.microsoft.com/office/drawing/2014/main" id="{E505E9F2-4BFE-4251-A99E-4F1B9790ED67}"/>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8E11544-9D9C-46D4-B864-598A40BCB918}" type="slidenum">
              <a:rPr lang="en-US" altLang="en-US" sz="1200">
                <a:latin typeface="Times New Roman" panose="02020603050405020304" pitchFamily="18" charset="0"/>
              </a:rPr>
              <a:pPr/>
              <a:t>135</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141008235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a:extLst>
              <a:ext uri="{FF2B5EF4-FFF2-40B4-BE49-F238E27FC236}">
                <a16:creationId xmlns:a16="http://schemas.microsoft.com/office/drawing/2014/main" id="{A6080AF4-228D-4A9D-887C-5463C42C127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22ABA7BA-BA93-468F-B30B-1D95971531AC}" type="slidenum">
              <a:rPr lang="en-US" altLang="en-US" sz="1200">
                <a:latin typeface="Times New Roman" panose="02020603050405020304" pitchFamily="18" charset="0"/>
              </a:rPr>
              <a:pPr/>
              <a:t>136</a:t>
            </a:fld>
            <a:endParaRPr lang="en-US" altLang="en-US" sz="1200">
              <a:latin typeface="Times New Roman" panose="02020603050405020304" pitchFamily="18" charset="0"/>
            </a:endParaRPr>
          </a:p>
        </p:txBody>
      </p:sp>
      <p:sp>
        <p:nvSpPr>
          <p:cNvPr id="303107" name="Rectangle 2">
            <a:extLst>
              <a:ext uri="{FF2B5EF4-FFF2-40B4-BE49-F238E27FC236}">
                <a16:creationId xmlns:a16="http://schemas.microsoft.com/office/drawing/2014/main" id="{726C04C2-3064-40ED-BA94-8DF985C4DD3E}"/>
              </a:ext>
            </a:extLst>
          </p:cNvPr>
          <p:cNvSpPr>
            <a:spLocks noGrp="1" noRot="1" noChangeAspect="1" noChangeArrowheads="1" noTextEdit="1"/>
          </p:cNvSpPr>
          <p:nvPr>
            <p:ph type="sldImg"/>
          </p:nvPr>
        </p:nvSpPr>
        <p:spPr>
          <a:ln/>
        </p:spPr>
      </p:sp>
      <p:sp>
        <p:nvSpPr>
          <p:cNvPr id="303108" name="Rectangle 3">
            <a:extLst>
              <a:ext uri="{FF2B5EF4-FFF2-40B4-BE49-F238E27FC236}">
                <a16:creationId xmlns:a16="http://schemas.microsoft.com/office/drawing/2014/main" id="{B7EDD0EE-6B19-496F-8BAD-BF263F26FFA2}"/>
              </a:ext>
            </a:extLst>
          </p:cNvPr>
          <p:cNvSpPr>
            <a:spLocks noGrp="1" noChangeArrowheads="1"/>
          </p:cNvSpPr>
          <p:nvPr>
            <p:ph type="body" idx="1"/>
          </p:nvPr>
        </p:nvSpPr>
        <p:spPr>
          <a:noFill/>
        </p:spPr>
        <p:txBody>
          <a:bodyPr/>
          <a:lstStyle/>
          <a:p>
            <a:endParaRPr lang="en-US" altLang="en-US"/>
          </a:p>
        </p:txBody>
      </p:sp>
      <p:sp>
        <p:nvSpPr>
          <p:cNvPr id="303109" name="Header Placeholder 1">
            <a:extLst>
              <a:ext uri="{FF2B5EF4-FFF2-40B4-BE49-F238E27FC236}">
                <a16:creationId xmlns:a16="http://schemas.microsoft.com/office/drawing/2014/main" id="{A4D47501-B44C-4433-8E75-5E12ABA820F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3195201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Slide Image Placeholder 1">
            <a:extLst>
              <a:ext uri="{FF2B5EF4-FFF2-40B4-BE49-F238E27FC236}">
                <a16:creationId xmlns:a16="http://schemas.microsoft.com/office/drawing/2014/main" id="{92087B41-010B-46C9-A3FF-3ACC8481143F}"/>
              </a:ext>
            </a:extLst>
          </p:cNvPr>
          <p:cNvSpPr>
            <a:spLocks noGrp="1" noRot="1" noChangeAspect="1" noChangeArrowheads="1" noTextEdit="1"/>
          </p:cNvSpPr>
          <p:nvPr>
            <p:ph type="sldImg"/>
          </p:nvPr>
        </p:nvSpPr>
        <p:spPr>
          <a:ln/>
        </p:spPr>
      </p:sp>
      <p:sp>
        <p:nvSpPr>
          <p:cNvPr id="305155" name="Notes Placeholder 2">
            <a:extLst>
              <a:ext uri="{FF2B5EF4-FFF2-40B4-BE49-F238E27FC236}">
                <a16:creationId xmlns:a16="http://schemas.microsoft.com/office/drawing/2014/main" id="{369754FC-2C44-46B4-BE0F-FAA3DA9F7CB8}"/>
              </a:ext>
            </a:extLst>
          </p:cNvPr>
          <p:cNvSpPr>
            <a:spLocks noGrp="1" noChangeArrowheads="1"/>
          </p:cNvSpPr>
          <p:nvPr>
            <p:ph type="body" idx="1"/>
          </p:nvPr>
        </p:nvSpPr>
        <p:spPr>
          <a:noFill/>
        </p:spPr>
        <p:txBody>
          <a:bodyPr/>
          <a:lstStyle/>
          <a:p>
            <a:endParaRPr lang="en-US" altLang="en-US"/>
          </a:p>
        </p:txBody>
      </p:sp>
      <p:sp>
        <p:nvSpPr>
          <p:cNvPr id="305156" name="Header Placeholder 3">
            <a:extLst>
              <a:ext uri="{FF2B5EF4-FFF2-40B4-BE49-F238E27FC236}">
                <a16:creationId xmlns:a16="http://schemas.microsoft.com/office/drawing/2014/main" id="{7C3B4B8E-5D5F-4141-9BC3-39B22D9C4CD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305157" name="Slide Number Placeholder 4">
            <a:extLst>
              <a:ext uri="{FF2B5EF4-FFF2-40B4-BE49-F238E27FC236}">
                <a16:creationId xmlns:a16="http://schemas.microsoft.com/office/drawing/2014/main" id="{545F9F09-FC5B-48A1-88BB-99BF091AA8F4}"/>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4EB28AD-1AB1-4C0F-B396-A5CA573D70E4}" type="slidenum">
              <a:rPr lang="en-US" altLang="en-US" sz="1200">
                <a:latin typeface="Times New Roman" panose="02020603050405020304" pitchFamily="18" charset="0"/>
              </a:rPr>
              <a:pPr/>
              <a:t>137</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64468192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a:extLst>
              <a:ext uri="{FF2B5EF4-FFF2-40B4-BE49-F238E27FC236}">
                <a16:creationId xmlns:a16="http://schemas.microsoft.com/office/drawing/2014/main" id="{8E6F852E-13C4-45F0-B5B1-0B242FE649F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151D406A-6942-4492-B66A-41AA1691B122}" type="slidenum">
              <a:rPr lang="en-US" altLang="en-US" sz="1200">
                <a:latin typeface="Times New Roman" panose="02020603050405020304" pitchFamily="18" charset="0"/>
              </a:rPr>
              <a:pPr/>
              <a:t>138</a:t>
            </a:fld>
            <a:endParaRPr lang="en-US" altLang="en-US" sz="1200">
              <a:latin typeface="Times New Roman" panose="02020603050405020304" pitchFamily="18" charset="0"/>
            </a:endParaRPr>
          </a:p>
        </p:txBody>
      </p:sp>
      <p:sp>
        <p:nvSpPr>
          <p:cNvPr id="307203" name="Rectangle 2">
            <a:extLst>
              <a:ext uri="{FF2B5EF4-FFF2-40B4-BE49-F238E27FC236}">
                <a16:creationId xmlns:a16="http://schemas.microsoft.com/office/drawing/2014/main" id="{99F45B35-D9DB-4570-9BD9-BF704A9EFFF2}"/>
              </a:ext>
            </a:extLst>
          </p:cNvPr>
          <p:cNvSpPr>
            <a:spLocks noGrp="1" noRot="1" noChangeAspect="1" noChangeArrowheads="1" noTextEdit="1"/>
          </p:cNvSpPr>
          <p:nvPr>
            <p:ph type="sldImg"/>
          </p:nvPr>
        </p:nvSpPr>
        <p:spPr>
          <a:ln/>
        </p:spPr>
      </p:sp>
      <p:sp>
        <p:nvSpPr>
          <p:cNvPr id="307204" name="Rectangle 3">
            <a:extLst>
              <a:ext uri="{FF2B5EF4-FFF2-40B4-BE49-F238E27FC236}">
                <a16:creationId xmlns:a16="http://schemas.microsoft.com/office/drawing/2014/main" id="{08900E25-612E-41ED-81AB-2DD297284EB4}"/>
              </a:ext>
            </a:extLst>
          </p:cNvPr>
          <p:cNvSpPr>
            <a:spLocks noGrp="1" noChangeArrowheads="1"/>
          </p:cNvSpPr>
          <p:nvPr>
            <p:ph type="body" idx="1"/>
          </p:nvPr>
        </p:nvSpPr>
        <p:spPr>
          <a:noFill/>
        </p:spPr>
        <p:txBody>
          <a:bodyPr/>
          <a:lstStyle/>
          <a:p>
            <a:endParaRPr lang="en-US" altLang="en-US"/>
          </a:p>
        </p:txBody>
      </p:sp>
      <p:sp>
        <p:nvSpPr>
          <p:cNvPr id="307205" name="Header Placeholder 1">
            <a:extLst>
              <a:ext uri="{FF2B5EF4-FFF2-40B4-BE49-F238E27FC236}">
                <a16:creationId xmlns:a16="http://schemas.microsoft.com/office/drawing/2014/main" id="{E8FC3A09-1696-4A5D-83EA-913804259CB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4231117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a:extLst>
              <a:ext uri="{FF2B5EF4-FFF2-40B4-BE49-F238E27FC236}">
                <a16:creationId xmlns:a16="http://schemas.microsoft.com/office/drawing/2014/main" id="{34A403BC-2DD1-4ADB-93E8-72752C9FA051}"/>
              </a:ext>
            </a:extLst>
          </p:cNvPr>
          <p:cNvSpPr>
            <a:spLocks noGrp="1" noRot="1" noChangeAspect="1" noChangeArrowheads="1" noTextEdit="1"/>
          </p:cNvSpPr>
          <p:nvPr>
            <p:ph type="sldImg"/>
          </p:nvPr>
        </p:nvSpPr>
        <p:spPr>
          <a:ln/>
        </p:spPr>
      </p:sp>
      <p:sp>
        <p:nvSpPr>
          <p:cNvPr id="309251" name="Notes Placeholder 2">
            <a:extLst>
              <a:ext uri="{FF2B5EF4-FFF2-40B4-BE49-F238E27FC236}">
                <a16:creationId xmlns:a16="http://schemas.microsoft.com/office/drawing/2014/main" id="{2D8345DF-9A96-4B3B-ADA0-70DF112722E9}"/>
              </a:ext>
            </a:extLst>
          </p:cNvPr>
          <p:cNvSpPr>
            <a:spLocks noGrp="1" noChangeArrowheads="1"/>
          </p:cNvSpPr>
          <p:nvPr>
            <p:ph type="body" idx="1"/>
          </p:nvPr>
        </p:nvSpPr>
        <p:spPr>
          <a:noFill/>
        </p:spPr>
        <p:txBody>
          <a:bodyPr/>
          <a:lstStyle/>
          <a:p>
            <a:endParaRPr lang="en-US" altLang="en-US"/>
          </a:p>
        </p:txBody>
      </p:sp>
      <p:sp>
        <p:nvSpPr>
          <p:cNvPr id="309252" name="Header Placeholder 3">
            <a:extLst>
              <a:ext uri="{FF2B5EF4-FFF2-40B4-BE49-F238E27FC236}">
                <a16:creationId xmlns:a16="http://schemas.microsoft.com/office/drawing/2014/main" id="{F6386E6F-C041-4B01-AA0B-AEEE909EF28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309253" name="Slide Number Placeholder 4">
            <a:extLst>
              <a:ext uri="{FF2B5EF4-FFF2-40B4-BE49-F238E27FC236}">
                <a16:creationId xmlns:a16="http://schemas.microsoft.com/office/drawing/2014/main" id="{128E35FE-D760-47C8-87D2-18E429674A3A}"/>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AD13E00-F9B0-46E0-B871-6D5D2AF68639}" type="slidenum">
              <a:rPr lang="en-US" altLang="en-US" sz="1200">
                <a:latin typeface="Times New Roman" panose="02020603050405020304" pitchFamily="18" charset="0"/>
              </a:rPr>
              <a:pPr/>
              <a:t>139</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295717178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a:extLst>
              <a:ext uri="{FF2B5EF4-FFF2-40B4-BE49-F238E27FC236}">
                <a16:creationId xmlns:a16="http://schemas.microsoft.com/office/drawing/2014/main" id="{A7306BE1-7BAD-49E6-9F2B-0798FD9B651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A6563E8F-4B44-4B14-91FD-2B95DB283D31}" type="slidenum">
              <a:rPr lang="en-US" altLang="en-US" sz="1200">
                <a:latin typeface="Times New Roman" panose="02020603050405020304" pitchFamily="18" charset="0"/>
              </a:rPr>
              <a:pPr/>
              <a:t>143</a:t>
            </a:fld>
            <a:endParaRPr lang="en-US" altLang="en-US" sz="1200">
              <a:latin typeface="Times New Roman" panose="02020603050405020304" pitchFamily="18" charset="0"/>
            </a:endParaRPr>
          </a:p>
        </p:txBody>
      </p:sp>
      <p:sp>
        <p:nvSpPr>
          <p:cNvPr id="315395" name="Rectangle 2">
            <a:extLst>
              <a:ext uri="{FF2B5EF4-FFF2-40B4-BE49-F238E27FC236}">
                <a16:creationId xmlns:a16="http://schemas.microsoft.com/office/drawing/2014/main" id="{82C15E26-BA83-455A-9DB1-0F6F7B174285}"/>
              </a:ext>
            </a:extLst>
          </p:cNvPr>
          <p:cNvSpPr>
            <a:spLocks noGrp="1" noRot="1" noChangeAspect="1" noChangeArrowheads="1" noTextEdit="1"/>
          </p:cNvSpPr>
          <p:nvPr>
            <p:ph type="sldImg"/>
          </p:nvPr>
        </p:nvSpPr>
        <p:spPr>
          <a:ln/>
        </p:spPr>
      </p:sp>
      <p:sp>
        <p:nvSpPr>
          <p:cNvPr id="315396" name="Rectangle 3">
            <a:extLst>
              <a:ext uri="{FF2B5EF4-FFF2-40B4-BE49-F238E27FC236}">
                <a16:creationId xmlns:a16="http://schemas.microsoft.com/office/drawing/2014/main" id="{038AB8DC-F0A1-4AD6-A0E1-DFCEC54CD66A}"/>
              </a:ext>
            </a:extLst>
          </p:cNvPr>
          <p:cNvSpPr>
            <a:spLocks noGrp="1" noChangeArrowheads="1"/>
          </p:cNvSpPr>
          <p:nvPr>
            <p:ph type="body" idx="1"/>
          </p:nvPr>
        </p:nvSpPr>
        <p:spPr>
          <a:noFill/>
        </p:spPr>
        <p:txBody>
          <a:bodyPr/>
          <a:lstStyle/>
          <a:p>
            <a:r>
              <a:rPr lang="en-US" altLang="en-US" sz="1600"/>
              <a:t>Use…Compliance checklist or rule specific compliance forms</a:t>
            </a:r>
          </a:p>
        </p:txBody>
      </p:sp>
      <p:sp>
        <p:nvSpPr>
          <p:cNvPr id="315397" name="Header Placeholder 1">
            <a:extLst>
              <a:ext uri="{FF2B5EF4-FFF2-40B4-BE49-F238E27FC236}">
                <a16:creationId xmlns:a16="http://schemas.microsoft.com/office/drawing/2014/main" id="{276E47FB-6C80-43CE-A6C8-22CB9C5D7BF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6880804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a:extLst>
              <a:ext uri="{FF2B5EF4-FFF2-40B4-BE49-F238E27FC236}">
                <a16:creationId xmlns:a16="http://schemas.microsoft.com/office/drawing/2014/main" id="{C00EA8A6-719A-4E4A-AC18-813A09EB802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3DF2F8D-75EF-4123-BB13-D00D5D561A6C}" type="slidenum">
              <a:rPr lang="en-US" altLang="en-US" sz="1200">
                <a:latin typeface="Times New Roman" panose="02020603050405020304" pitchFamily="18" charset="0"/>
              </a:rPr>
              <a:pPr/>
              <a:t>144</a:t>
            </a:fld>
            <a:endParaRPr lang="en-US" altLang="en-US" sz="1200">
              <a:latin typeface="Times New Roman" panose="02020603050405020304" pitchFamily="18" charset="0"/>
            </a:endParaRPr>
          </a:p>
        </p:txBody>
      </p:sp>
      <p:sp>
        <p:nvSpPr>
          <p:cNvPr id="317443" name="Rectangle 2">
            <a:extLst>
              <a:ext uri="{FF2B5EF4-FFF2-40B4-BE49-F238E27FC236}">
                <a16:creationId xmlns:a16="http://schemas.microsoft.com/office/drawing/2014/main" id="{DF829BDB-21EF-48FD-8052-9018CED3799E}"/>
              </a:ext>
            </a:extLst>
          </p:cNvPr>
          <p:cNvSpPr>
            <a:spLocks noGrp="1" noRot="1" noChangeAspect="1" noChangeArrowheads="1" noTextEdit="1"/>
          </p:cNvSpPr>
          <p:nvPr>
            <p:ph type="sldImg"/>
          </p:nvPr>
        </p:nvSpPr>
        <p:spPr>
          <a:ln/>
        </p:spPr>
      </p:sp>
      <p:sp>
        <p:nvSpPr>
          <p:cNvPr id="317444" name="Rectangle 3">
            <a:extLst>
              <a:ext uri="{FF2B5EF4-FFF2-40B4-BE49-F238E27FC236}">
                <a16:creationId xmlns:a16="http://schemas.microsoft.com/office/drawing/2014/main" id="{57121E7C-670C-48B1-928F-5A3E01EE2BFA}"/>
              </a:ext>
            </a:extLst>
          </p:cNvPr>
          <p:cNvSpPr>
            <a:spLocks noGrp="1" noChangeArrowheads="1"/>
          </p:cNvSpPr>
          <p:nvPr>
            <p:ph type="body" idx="1"/>
          </p:nvPr>
        </p:nvSpPr>
        <p:spPr>
          <a:noFill/>
        </p:spPr>
        <p:txBody>
          <a:bodyPr/>
          <a:lstStyle/>
          <a:p>
            <a:r>
              <a:rPr lang="en-US" altLang="en-US" sz="1600"/>
              <a:t>Know and follow your district’s policy when the site refuses entry</a:t>
            </a:r>
          </a:p>
        </p:txBody>
      </p:sp>
      <p:sp>
        <p:nvSpPr>
          <p:cNvPr id="317445" name="Header Placeholder 1">
            <a:extLst>
              <a:ext uri="{FF2B5EF4-FFF2-40B4-BE49-F238E27FC236}">
                <a16:creationId xmlns:a16="http://schemas.microsoft.com/office/drawing/2014/main" id="{8271EAD1-CBFE-4692-8F08-75AC9AA1AD8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68649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7D140AA1-066B-4579-8CCB-F219AE666F6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46B77206-DAFC-4FD4-A92E-08F1E9E28125}" type="slidenum">
              <a:rPr lang="en-US" altLang="en-US" sz="1200">
                <a:latin typeface="Times New Roman" panose="02020603050405020304" pitchFamily="18" charset="0"/>
              </a:rPr>
              <a:pPr/>
              <a:t>14</a:t>
            </a:fld>
            <a:endParaRPr lang="en-US" altLang="en-US" sz="1200">
              <a:latin typeface="Times New Roman" panose="02020603050405020304" pitchFamily="18" charset="0"/>
            </a:endParaRPr>
          </a:p>
        </p:txBody>
      </p:sp>
      <p:sp>
        <p:nvSpPr>
          <p:cNvPr id="53251" name="Rectangle 2">
            <a:extLst>
              <a:ext uri="{FF2B5EF4-FFF2-40B4-BE49-F238E27FC236}">
                <a16:creationId xmlns:a16="http://schemas.microsoft.com/office/drawing/2014/main" id="{1F80FE58-0727-4CEE-BA28-98836740B22A}"/>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C2E47969-69E7-4026-AE0D-D6C362557F31}"/>
              </a:ext>
            </a:extLst>
          </p:cNvPr>
          <p:cNvSpPr>
            <a:spLocks noGrp="1" noChangeArrowheads="1"/>
          </p:cNvSpPr>
          <p:nvPr>
            <p:ph type="body" idx="1"/>
          </p:nvPr>
        </p:nvSpPr>
        <p:spPr>
          <a:noFill/>
        </p:spPr>
        <p:txBody>
          <a:bodyPr/>
          <a:lstStyle/>
          <a:p>
            <a:pPr>
              <a:lnSpc>
                <a:spcPct val="90000"/>
              </a:lnSpc>
            </a:pPr>
            <a:endParaRPr lang="en-US" altLang="en-US" sz="4000"/>
          </a:p>
        </p:txBody>
      </p:sp>
      <p:sp>
        <p:nvSpPr>
          <p:cNvPr id="53253" name="Header Placeholder 1">
            <a:extLst>
              <a:ext uri="{FF2B5EF4-FFF2-40B4-BE49-F238E27FC236}">
                <a16:creationId xmlns:a16="http://schemas.microsoft.com/office/drawing/2014/main" id="{409662CC-3F72-45BE-B8B5-F0B3CAAB375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2960579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a:extLst>
              <a:ext uri="{FF2B5EF4-FFF2-40B4-BE49-F238E27FC236}">
                <a16:creationId xmlns:a16="http://schemas.microsoft.com/office/drawing/2014/main" id="{F52D4266-ED00-4001-B115-1348D6D2E2B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6566A095-244D-4936-BE47-DF2352B1EB79}" type="slidenum">
              <a:rPr lang="en-US" altLang="en-US" sz="1200">
                <a:latin typeface="Times New Roman" panose="02020603050405020304" pitchFamily="18" charset="0"/>
              </a:rPr>
              <a:pPr/>
              <a:t>147</a:t>
            </a:fld>
            <a:endParaRPr lang="en-US" altLang="en-US" sz="1200">
              <a:latin typeface="Times New Roman" panose="02020603050405020304" pitchFamily="18" charset="0"/>
            </a:endParaRPr>
          </a:p>
        </p:txBody>
      </p:sp>
      <p:sp>
        <p:nvSpPr>
          <p:cNvPr id="321539" name="Rectangle 2">
            <a:extLst>
              <a:ext uri="{FF2B5EF4-FFF2-40B4-BE49-F238E27FC236}">
                <a16:creationId xmlns:a16="http://schemas.microsoft.com/office/drawing/2014/main" id="{EB68362C-FEDA-4763-A707-B34F6D6ADB87}"/>
              </a:ext>
            </a:extLst>
          </p:cNvPr>
          <p:cNvSpPr>
            <a:spLocks noGrp="1" noRot="1" noChangeAspect="1" noChangeArrowheads="1" noTextEdit="1"/>
          </p:cNvSpPr>
          <p:nvPr>
            <p:ph type="sldImg"/>
          </p:nvPr>
        </p:nvSpPr>
        <p:spPr>
          <a:ln/>
        </p:spPr>
      </p:sp>
      <p:sp>
        <p:nvSpPr>
          <p:cNvPr id="321540" name="Rectangle 3">
            <a:extLst>
              <a:ext uri="{FF2B5EF4-FFF2-40B4-BE49-F238E27FC236}">
                <a16:creationId xmlns:a16="http://schemas.microsoft.com/office/drawing/2014/main" id="{75067A8D-BA12-4A3A-AD1D-209F9A96DF60}"/>
              </a:ext>
            </a:extLst>
          </p:cNvPr>
          <p:cNvSpPr>
            <a:spLocks noGrp="1" noChangeArrowheads="1"/>
          </p:cNvSpPr>
          <p:nvPr>
            <p:ph type="body" idx="1"/>
          </p:nvPr>
        </p:nvSpPr>
        <p:spPr>
          <a:noFill/>
        </p:spPr>
        <p:txBody>
          <a:bodyPr/>
          <a:lstStyle/>
          <a:p>
            <a:endParaRPr lang="en-US" altLang="en-US" sz="2400"/>
          </a:p>
        </p:txBody>
      </p:sp>
      <p:sp>
        <p:nvSpPr>
          <p:cNvPr id="321541" name="Header Placeholder 1">
            <a:extLst>
              <a:ext uri="{FF2B5EF4-FFF2-40B4-BE49-F238E27FC236}">
                <a16:creationId xmlns:a16="http://schemas.microsoft.com/office/drawing/2014/main" id="{9730CA8C-3F95-49E8-AA99-FF74DE94640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8022679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a:extLst>
              <a:ext uri="{FF2B5EF4-FFF2-40B4-BE49-F238E27FC236}">
                <a16:creationId xmlns:a16="http://schemas.microsoft.com/office/drawing/2014/main" id="{CEE42903-EC13-4A25-A87F-D2F275A062C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3E01F065-67F8-49BD-8B13-49C6B4705C22}" type="slidenum">
              <a:rPr lang="en-US" altLang="en-US" sz="1200">
                <a:latin typeface="Times New Roman" panose="02020603050405020304" pitchFamily="18" charset="0"/>
              </a:rPr>
              <a:pPr/>
              <a:t>148</a:t>
            </a:fld>
            <a:endParaRPr lang="en-US" altLang="en-US" sz="1200">
              <a:latin typeface="Times New Roman" panose="02020603050405020304" pitchFamily="18" charset="0"/>
            </a:endParaRPr>
          </a:p>
        </p:txBody>
      </p:sp>
      <p:sp>
        <p:nvSpPr>
          <p:cNvPr id="323587" name="Rectangle 2">
            <a:extLst>
              <a:ext uri="{FF2B5EF4-FFF2-40B4-BE49-F238E27FC236}">
                <a16:creationId xmlns:a16="http://schemas.microsoft.com/office/drawing/2014/main" id="{58C98310-7101-42DE-8BF2-14C179E679E0}"/>
              </a:ext>
            </a:extLst>
          </p:cNvPr>
          <p:cNvSpPr>
            <a:spLocks noGrp="1" noRot="1" noChangeAspect="1" noChangeArrowheads="1" noTextEdit="1"/>
          </p:cNvSpPr>
          <p:nvPr>
            <p:ph type="sldImg"/>
          </p:nvPr>
        </p:nvSpPr>
        <p:spPr>
          <a:ln/>
        </p:spPr>
      </p:sp>
      <p:sp>
        <p:nvSpPr>
          <p:cNvPr id="323588" name="Rectangle 3">
            <a:extLst>
              <a:ext uri="{FF2B5EF4-FFF2-40B4-BE49-F238E27FC236}">
                <a16:creationId xmlns:a16="http://schemas.microsoft.com/office/drawing/2014/main" id="{124B027D-B195-4867-81A8-4C697A1CA97B}"/>
              </a:ext>
            </a:extLst>
          </p:cNvPr>
          <p:cNvSpPr>
            <a:spLocks noGrp="1" noChangeArrowheads="1"/>
          </p:cNvSpPr>
          <p:nvPr>
            <p:ph type="body" idx="1"/>
          </p:nvPr>
        </p:nvSpPr>
        <p:spPr>
          <a:noFill/>
        </p:spPr>
        <p:txBody>
          <a:bodyPr/>
          <a:lstStyle/>
          <a:p>
            <a:endParaRPr lang="en-US" altLang="en-US"/>
          </a:p>
        </p:txBody>
      </p:sp>
      <p:sp>
        <p:nvSpPr>
          <p:cNvPr id="323589" name="Header Placeholder 1">
            <a:extLst>
              <a:ext uri="{FF2B5EF4-FFF2-40B4-BE49-F238E27FC236}">
                <a16:creationId xmlns:a16="http://schemas.microsoft.com/office/drawing/2014/main" id="{70ED54A6-D9BF-4378-B105-86AF662D327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7612012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Slide Image Placeholder 1">
            <a:extLst>
              <a:ext uri="{FF2B5EF4-FFF2-40B4-BE49-F238E27FC236}">
                <a16:creationId xmlns:a16="http://schemas.microsoft.com/office/drawing/2014/main" id="{846317CF-E6C6-473E-AEA2-773611336C84}"/>
              </a:ext>
            </a:extLst>
          </p:cNvPr>
          <p:cNvSpPr>
            <a:spLocks noGrp="1" noRot="1" noChangeAspect="1" noChangeArrowheads="1" noTextEdit="1"/>
          </p:cNvSpPr>
          <p:nvPr>
            <p:ph type="sldImg"/>
          </p:nvPr>
        </p:nvSpPr>
        <p:spPr>
          <a:ln/>
        </p:spPr>
      </p:sp>
      <p:sp>
        <p:nvSpPr>
          <p:cNvPr id="325635" name="Notes Placeholder 2">
            <a:extLst>
              <a:ext uri="{FF2B5EF4-FFF2-40B4-BE49-F238E27FC236}">
                <a16:creationId xmlns:a16="http://schemas.microsoft.com/office/drawing/2014/main" id="{948DC71C-695B-4EF7-B902-53380129706D}"/>
              </a:ext>
            </a:extLst>
          </p:cNvPr>
          <p:cNvSpPr>
            <a:spLocks noGrp="1" noChangeArrowheads="1"/>
          </p:cNvSpPr>
          <p:nvPr>
            <p:ph type="body" idx="1"/>
          </p:nvPr>
        </p:nvSpPr>
        <p:spPr>
          <a:noFill/>
        </p:spPr>
        <p:txBody>
          <a:bodyPr/>
          <a:lstStyle/>
          <a:p>
            <a:endParaRPr lang="en-US" altLang="en-US"/>
          </a:p>
        </p:txBody>
      </p:sp>
      <p:sp>
        <p:nvSpPr>
          <p:cNvPr id="325636" name="Header Placeholder 3">
            <a:extLst>
              <a:ext uri="{FF2B5EF4-FFF2-40B4-BE49-F238E27FC236}">
                <a16:creationId xmlns:a16="http://schemas.microsoft.com/office/drawing/2014/main" id="{6F9F3FA6-BAD3-4715-873D-9E59A897737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325637" name="Slide Number Placeholder 4">
            <a:extLst>
              <a:ext uri="{FF2B5EF4-FFF2-40B4-BE49-F238E27FC236}">
                <a16:creationId xmlns:a16="http://schemas.microsoft.com/office/drawing/2014/main" id="{44A03EC9-4A3F-4110-8C93-B0225F0C86FB}"/>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16EABC2-0997-4A5C-A7FB-6411949F7B36}" type="slidenum">
              <a:rPr lang="en-US" altLang="en-US" sz="1200">
                <a:latin typeface="Times New Roman" panose="02020603050405020304" pitchFamily="18" charset="0"/>
              </a:rPr>
              <a:pPr/>
              <a:t>149</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2655332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C3492203-AF49-4756-93F3-C31479242D49}"/>
              </a:ext>
            </a:extLst>
          </p:cNvPr>
          <p:cNvSpPr>
            <a:spLocks noGrp="1" noRot="1" noChangeAspect="1" noChangeArrowheads="1" noTextEdit="1"/>
          </p:cNvSpPr>
          <p:nvPr>
            <p:ph type="sldImg"/>
          </p:nvPr>
        </p:nvSpPr>
        <p:spPr>
          <a:ln/>
        </p:spPr>
      </p:sp>
      <p:sp>
        <p:nvSpPr>
          <p:cNvPr id="55299" name="Notes Placeholder 2">
            <a:extLst>
              <a:ext uri="{FF2B5EF4-FFF2-40B4-BE49-F238E27FC236}">
                <a16:creationId xmlns:a16="http://schemas.microsoft.com/office/drawing/2014/main" id="{424D4599-556F-4C9E-8A97-BC8A37C2EA67}"/>
              </a:ext>
            </a:extLst>
          </p:cNvPr>
          <p:cNvSpPr>
            <a:spLocks noGrp="1" noChangeArrowheads="1"/>
          </p:cNvSpPr>
          <p:nvPr>
            <p:ph type="body" idx="1"/>
          </p:nvPr>
        </p:nvSpPr>
        <p:spPr>
          <a:noFill/>
        </p:spPr>
        <p:txBody>
          <a:bodyPr/>
          <a:lstStyle/>
          <a:p>
            <a:endParaRPr lang="en-US" altLang="en-US"/>
          </a:p>
        </p:txBody>
      </p:sp>
      <p:sp>
        <p:nvSpPr>
          <p:cNvPr id="55300" name="Header Placeholder 3">
            <a:extLst>
              <a:ext uri="{FF2B5EF4-FFF2-40B4-BE49-F238E27FC236}">
                <a16:creationId xmlns:a16="http://schemas.microsoft.com/office/drawing/2014/main" id="{CAA21C49-5C2B-4633-AB37-68A60CB8BFC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55301" name="Slide Number Placeholder 4">
            <a:extLst>
              <a:ext uri="{FF2B5EF4-FFF2-40B4-BE49-F238E27FC236}">
                <a16:creationId xmlns:a16="http://schemas.microsoft.com/office/drawing/2014/main" id="{8F3D1B82-1834-453B-9D02-71C31FA5AB56}"/>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B470DA7-8985-4413-8D3F-8DB223E84A5D}" type="slidenum">
              <a:rPr lang="en-US" altLang="en-US" sz="1200">
                <a:latin typeface="Times New Roman" panose="02020603050405020304" pitchFamily="18" charset="0"/>
              </a:rPr>
              <a:pPr/>
              <a:t>15</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1249477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DD1882B1-2D99-4844-B535-2577270C022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1490F551-ECEE-4796-AEB6-723F4DBAE203}" type="slidenum">
              <a:rPr lang="en-US" altLang="en-US" sz="1200">
                <a:latin typeface="Times New Roman" panose="02020603050405020304" pitchFamily="18" charset="0"/>
              </a:rPr>
              <a:pPr/>
              <a:t>16</a:t>
            </a:fld>
            <a:endParaRPr lang="en-US" altLang="en-US" sz="1200">
              <a:latin typeface="Times New Roman" panose="02020603050405020304" pitchFamily="18" charset="0"/>
            </a:endParaRPr>
          </a:p>
        </p:txBody>
      </p:sp>
      <p:sp>
        <p:nvSpPr>
          <p:cNvPr id="57347" name="Rectangle 2">
            <a:extLst>
              <a:ext uri="{FF2B5EF4-FFF2-40B4-BE49-F238E27FC236}">
                <a16:creationId xmlns:a16="http://schemas.microsoft.com/office/drawing/2014/main" id="{2F378D84-AC50-4CA5-BCF4-BAE79A557C5D}"/>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8191A281-5799-4D5F-A735-BF4D2A771879}"/>
              </a:ext>
            </a:extLst>
          </p:cNvPr>
          <p:cNvSpPr>
            <a:spLocks noGrp="1" noChangeArrowheads="1"/>
          </p:cNvSpPr>
          <p:nvPr>
            <p:ph type="body" idx="1"/>
          </p:nvPr>
        </p:nvSpPr>
        <p:spPr>
          <a:noFill/>
        </p:spPr>
        <p:txBody>
          <a:bodyPr/>
          <a:lstStyle/>
          <a:p>
            <a:pPr>
              <a:lnSpc>
                <a:spcPct val="90000"/>
              </a:lnSpc>
            </a:pPr>
            <a:endParaRPr lang="en-US" altLang="en-US" sz="4000"/>
          </a:p>
        </p:txBody>
      </p:sp>
      <p:sp>
        <p:nvSpPr>
          <p:cNvPr id="57349" name="Header Placeholder 1">
            <a:extLst>
              <a:ext uri="{FF2B5EF4-FFF2-40B4-BE49-F238E27FC236}">
                <a16:creationId xmlns:a16="http://schemas.microsoft.com/office/drawing/2014/main" id="{18CA17B4-27F3-43A6-89C2-9A24C44CF38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20059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8DD131F2-4BE6-4869-A9DA-6B4FD8666D5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04EDFD4A-6443-48C0-8356-227F6E84CF7B}" type="slidenum">
              <a:rPr lang="en-US" altLang="en-US" sz="1200">
                <a:latin typeface="Times New Roman" panose="02020603050405020304" pitchFamily="18" charset="0"/>
              </a:rPr>
              <a:pPr/>
              <a:t>17</a:t>
            </a:fld>
            <a:endParaRPr lang="en-US" altLang="en-US" sz="1200">
              <a:latin typeface="Times New Roman" panose="02020603050405020304" pitchFamily="18" charset="0"/>
            </a:endParaRPr>
          </a:p>
        </p:txBody>
      </p:sp>
      <p:sp>
        <p:nvSpPr>
          <p:cNvPr id="59395" name="Rectangle 2">
            <a:extLst>
              <a:ext uri="{FF2B5EF4-FFF2-40B4-BE49-F238E27FC236}">
                <a16:creationId xmlns:a16="http://schemas.microsoft.com/office/drawing/2014/main" id="{3CB928F6-1FE0-458D-87B1-3D1E66A237A8}"/>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761733DE-2A29-499C-8A9F-4260E0C431A1}"/>
              </a:ext>
            </a:extLst>
          </p:cNvPr>
          <p:cNvSpPr>
            <a:spLocks noGrp="1" noChangeArrowheads="1"/>
          </p:cNvSpPr>
          <p:nvPr>
            <p:ph type="body" idx="1"/>
          </p:nvPr>
        </p:nvSpPr>
        <p:spPr>
          <a:noFill/>
        </p:spPr>
        <p:txBody>
          <a:bodyPr/>
          <a:lstStyle/>
          <a:p>
            <a:r>
              <a:rPr lang="en-US" altLang="en-US" b="1"/>
              <a:t>The basic equipment in a concrete batch plant includes conveyors, elevators, silos, weigh batchers, and mixers</a:t>
            </a:r>
          </a:p>
          <a:p>
            <a:endParaRPr lang="en-US" altLang="en-US"/>
          </a:p>
        </p:txBody>
      </p:sp>
      <p:sp>
        <p:nvSpPr>
          <p:cNvPr id="59397" name="Header Placeholder 1">
            <a:extLst>
              <a:ext uri="{FF2B5EF4-FFF2-40B4-BE49-F238E27FC236}">
                <a16:creationId xmlns:a16="http://schemas.microsoft.com/office/drawing/2014/main" id="{E50CF7BB-862E-4C7A-A451-5CA90502997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101151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D6FC6C8B-F2DF-4C45-AC45-37D7BC8F7920}"/>
              </a:ext>
            </a:extLst>
          </p:cNvPr>
          <p:cNvSpPr>
            <a:spLocks noGrp="1" noRot="1" noChangeAspect="1" noChangeArrowheads="1" noTextEdit="1"/>
          </p:cNvSpPr>
          <p:nvPr>
            <p:ph type="sldImg"/>
          </p:nvPr>
        </p:nvSpPr>
        <p:spPr>
          <a:ln/>
        </p:spPr>
      </p:sp>
      <p:sp>
        <p:nvSpPr>
          <p:cNvPr id="61443" name="Notes Placeholder 2">
            <a:extLst>
              <a:ext uri="{FF2B5EF4-FFF2-40B4-BE49-F238E27FC236}">
                <a16:creationId xmlns:a16="http://schemas.microsoft.com/office/drawing/2014/main" id="{75C73A38-DA1F-4F7C-A2A4-5C20BA3EE066}"/>
              </a:ext>
            </a:extLst>
          </p:cNvPr>
          <p:cNvSpPr>
            <a:spLocks noGrp="1" noChangeArrowheads="1"/>
          </p:cNvSpPr>
          <p:nvPr>
            <p:ph type="body" idx="1"/>
          </p:nvPr>
        </p:nvSpPr>
        <p:spPr>
          <a:noFill/>
        </p:spPr>
        <p:txBody>
          <a:bodyPr/>
          <a:lstStyle/>
          <a:p>
            <a:endParaRPr lang="en-US" altLang="en-US"/>
          </a:p>
        </p:txBody>
      </p:sp>
      <p:sp>
        <p:nvSpPr>
          <p:cNvPr id="61444" name="Header Placeholder 3">
            <a:extLst>
              <a:ext uri="{FF2B5EF4-FFF2-40B4-BE49-F238E27FC236}">
                <a16:creationId xmlns:a16="http://schemas.microsoft.com/office/drawing/2014/main" id="{7E263E0F-F646-488E-97C6-896AA8F7A95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61445" name="Slide Number Placeholder 4">
            <a:extLst>
              <a:ext uri="{FF2B5EF4-FFF2-40B4-BE49-F238E27FC236}">
                <a16:creationId xmlns:a16="http://schemas.microsoft.com/office/drawing/2014/main" id="{4DEAE718-BCAF-4AF2-9EE4-7CAFEF54E143}"/>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0EC3921-05B3-4ACA-84D9-B37049D3B6FD}" type="slidenum">
              <a:rPr lang="en-US" altLang="en-US" sz="1200">
                <a:latin typeface="Times New Roman" panose="02020603050405020304" pitchFamily="18" charset="0"/>
              </a:rPr>
              <a:pPr/>
              <a:t>18</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31240746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17E71985-1259-40D4-8BD8-52B1BF9C241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4872B05B-ABE6-4968-8711-71B81B7DEA5B}" type="slidenum">
              <a:rPr lang="en-US" altLang="en-US" sz="1200">
                <a:latin typeface="Times New Roman" panose="02020603050405020304" pitchFamily="18" charset="0"/>
              </a:rPr>
              <a:pPr/>
              <a:t>19</a:t>
            </a:fld>
            <a:endParaRPr lang="en-US" altLang="en-US" sz="1200">
              <a:latin typeface="Times New Roman" panose="02020603050405020304" pitchFamily="18" charset="0"/>
            </a:endParaRPr>
          </a:p>
        </p:txBody>
      </p:sp>
      <p:sp>
        <p:nvSpPr>
          <p:cNvPr id="63491" name="Rectangle 2">
            <a:extLst>
              <a:ext uri="{FF2B5EF4-FFF2-40B4-BE49-F238E27FC236}">
                <a16:creationId xmlns:a16="http://schemas.microsoft.com/office/drawing/2014/main" id="{333C6B86-EF7B-463A-B1CB-FD4C6865579E}"/>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78850710-CD75-4987-A90B-2698B5D6A165}"/>
              </a:ext>
            </a:extLst>
          </p:cNvPr>
          <p:cNvSpPr>
            <a:spLocks noGrp="1" noChangeArrowheads="1"/>
          </p:cNvSpPr>
          <p:nvPr>
            <p:ph type="body" idx="1"/>
          </p:nvPr>
        </p:nvSpPr>
        <p:spPr>
          <a:noFill/>
        </p:spPr>
        <p:txBody>
          <a:bodyPr/>
          <a:lstStyle/>
          <a:p>
            <a:pPr>
              <a:lnSpc>
                <a:spcPct val="90000"/>
              </a:lnSpc>
            </a:pPr>
            <a:endParaRPr lang="en-US" altLang="en-US" sz="4000"/>
          </a:p>
        </p:txBody>
      </p:sp>
      <p:sp>
        <p:nvSpPr>
          <p:cNvPr id="63493" name="Header Placeholder 1">
            <a:extLst>
              <a:ext uri="{FF2B5EF4-FFF2-40B4-BE49-F238E27FC236}">
                <a16:creationId xmlns:a16="http://schemas.microsoft.com/office/drawing/2014/main" id="{E58286BB-502A-4EB0-BBE4-C7146C853CA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62479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8">
            <a:extLst>
              <a:ext uri="{FF2B5EF4-FFF2-40B4-BE49-F238E27FC236}">
                <a16:creationId xmlns:a16="http://schemas.microsoft.com/office/drawing/2014/main" id="{397B9F7F-1C7A-4FFA-AC1F-4EE6393BC7D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03263" indent="-269875">
              <a:defRPr sz="2400">
                <a:solidFill>
                  <a:schemeClr val="tx1"/>
                </a:solidFill>
                <a:latin typeface="Arial" panose="020B0604020202020204" pitchFamily="34" charset="0"/>
              </a:defRPr>
            </a:lvl2pPr>
            <a:lvl3pPr marL="1084263" indent="-214313">
              <a:defRPr sz="2400">
                <a:solidFill>
                  <a:schemeClr val="tx1"/>
                </a:solidFill>
                <a:latin typeface="Arial" panose="020B0604020202020204" pitchFamily="34" charset="0"/>
              </a:defRPr>
            </a:lvl3pPr>
            <a:lvl4pPr marL="1517650" indent="-214313">
              <a:defRPr sz="2400">
                <a:solidFill>
                  <a:schemeClr val="tx1"/>
                </a:solidFill>
                <a:latin typeface="Arial" panose="020B0604020202020204" pitchFamily="34" charset="0"/>
              </a:defRPr>
            </a:lvl4pPr>
            <a:lvl5pPr marL="1954213" indent="-214313">
              <a:defRPr sz="2400">
                <a:solidFill>
                  <a:schemeClr val="tx1"/>
                </a:solidFill>
                <a:latin typeface="Arial" panose="020B0604020202020204" pitchFamily="34" charset="0"/>
              </a:defRPr>
            </a:lvl5pPr>
            <a:lvl6pPr marL="2411413" indent="-214313" eaLnBrk="0" fontAlgn="base" hangingPunct="0">
              <a:spcBef>
                <a:spcPct val="0"/>
              </a:spcBef>
              <a:spcAft>
                <a:spcPct val="0"/>
              </a:spcAft>
              <a:defRPr sz="2400">
                <a:solidFill>
                  <a:schemeClr val="tx1"/>
                </a:solidFill>
                <a:latin typeface="Arial" panose="020B0604020202020204" pitchFamily="34" charset="0"/>
              </a:defRPr>
            </a:lvl6pPr>
            <a:lvl7pPr marL="2868613" indent="-214313" eaLnBrk="0" fontAlgn="base" hangingPunct="0">
              <a:spcBef>
                <a:spcPct val="0"/>
              </a:spcBef>
              <a:spcAft>
                <a:spcPct val="0"/>
              </a:spcAft>
              <a:defRPr sz="2400">
                <a:solidFill>
                  <a:schemeClr val="tx1"/>
                </a:solidFill>
                <a:latin typeface="Arial" panose="020B0604020202020204" pitchFamily="34" charset="0"/>
              </a:defRPr>
            </a:lvl7pPr>
            <a:lvl8pPr marL="3325813" indent="-214313" eaLnBrk="0" fontAlgn="base" hangingPunct="0">
              <a:spcBef>
                <a:spcPct val="0"/>
              </a:spcBef>
              <a:spcAft>
                <a:spcPct val="0"/>
              </a:spcAft>
              <a:defRPr sz="2400">
                <a:solidFill>
                  <a:schemeClr val="tx1"/>
                </a:solidFill>
                <a:latin typeface="Arial" panose="020B0604020202020204" pitchFamily="34" charset="0"/>
              </a:defRPr>
            </a:lvl8pPr>
            <a:lvl9pPr marL="3783013" indent="-214313" eaLnBrk="0" fontAlgn="base" hangingPunct="0">
              <a:spcBef>
                <a:spcPct val="0"/>
              </a:spcBef>
              <a:spcAft>
                <a:spcPct val="0"/>
              </a:spcAft>
              <a:defRPr sz="2400">
                <a:solidFill>
                  <a:schemeClr val="tx1"/>
                </a:solidFill>
                <a:latin typeface="Arial" panose="020B0604020202020204" pitchFamily="34" charset="0"/>
              </a:defRPr>
            </a:lvl9pPr>
          </a:lstStyle>
          <a:p>
            <a:fld id="{D9B45C3F-DD11-4C77-A41A-0ADBDF33CFE4}" type="slidenum">
              <a:rPr lang="en-US" altLang="en-US" sz="1200">
                <a:latin typeface="Times New Roman" panose="02020603050405020304" pitchFamily="18" charset="0"/>
              </a:rPr>
              <a:pPr/>
              <a:t>2</a:t>
            </a:fld>
            <a:endParaRPr lang="en-US" altLang="en-US" sz="1200">
              <a:latin typeface="Times New Roman" panose="02020603050405020304" pitchFamily="18" charset="0"/>
            </a:endParaRPr>
          </a:p>
        </p:txBody>
      </p:sp>
      <p:sp>
        <p:nvSpPr>
          <p:cNvPr id="28675" name="Rectangle 2">
            <a:extLst>
              <a:ext uri="{FF2B5EF4-FFF2-40B4-BE49-F238E27FC236}">
                <a16:creationId xmlns:a16="http://schemas.microsoft.com/office/drawing/2014/main" id="{1D696676-2373-4F2C-9D6B-F0E12534A617}"/>
              </a:ext>
            </a:extLst>
          </p:cNvPr>
          <p:cNvSpPr>
            <a:spLocks noGrp="1" noChangeArrowheads="1"/>
          </p:cNvSpPr>
          <p:nvPr>
            <p:ph type="body" idx="1"/>
          </p:nvPr>
        </p:nvSpPr>
        <p:spPr>
          <a:xfrm>
            <a:off x="1181100" y="3676650"/>
            <a:ext cx="5740400" cy="4502150"/>
          </a:xfrm>
          <a:noFill/>
        </p:spPr>
        <p:txBody>
          <a:bodyPr/>
          <a:lstStyle/>
          <a:p>
            <a:r>
              <a:rPr lang="en-US" altLang="en-US"/>
              <a:t>Cover course overview.</a:t>
            </a:r>
          </a:p>
        </p:txBody>
      </p:sp>
      <p:sp>
        <p:nvSpPr>
          <p:cNvPr id="28676" name="Rectangle 3">
            <a:extLst>
              <a:ext uri="{FF2B5EF4-FFF2-40B4-BE49-F238E27FC236}">
                <a16:creationId xmlns:a16="http://schemas.microsoft.com/office/drawing/2014/main" id="{73C56DD6-F71F-4333-9E53-FB6C2D4BDFC3}"/>
              </a:ext>
            </a:extLst>
          </p:cNvPr>
          <p:cNvSpPr>
            <a:spLocks noGrp="1" noRot="1" noChangeAspect="1" noChangeArrowheads="1" noTextEdit="1"/>
          </p:cNvSpPr>
          <p:nvPr>
            <p:ph type="sldImg"/>
          </p:nvPr>
        </p:nvSpPr>
        <p:spPr>
          <a:ln cap="flat"/>
        </p:spPr>
      </p:sp>
      <p:sp>
        <p:nvSpPr>
          <p:cNvPr id="28677" name="Header Placeholder 1">
            <a:extLst>
              <a:ext uri="{FF2B5EF4-FFF2-40B4-BE49-F238E27FC236}">
                <a16:creationId xmlns:a16="http://schemas.microsoft.com/office/drawing/2014/main" id="{0A7BEDA3-D914-45AB-9D61-89AB8A759AE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11204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EEE9F406-E0A0-40E1-842F-42DE0460096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DD3A31D-3D3D-49C7-AD90-2639AF336319}" type="slidenum">
              <a:rPr lang="en-US" altLang="en-US" sz="1200">
                <a:latin typeface="Times New Roman" panose="02020603050405020304" pitchFamily="18" charset="0"/>
              </a:rPr>
              <a:pPr/>
              <a:t>20</a:t>
            </a:fld>
            <a:endParaRPr lang="en-US" altLang="en-US" sz="1200">
              <a:latin typeface="Times New Roman" panose="02020603050405020304" pitchFamily="18" charset="0"/>
            </a:endParaRPr>
          </a:p>
        </p:txBody>
      </p:sp>
      <p:sp>
        <p:nvSpPr>
          <p:cNvPr id="65539" name="Rectangle 2">
            <a:extLst>
              <a:ext uri="{FF2B5EF4-FFF2-40B4-BE49-F238E27FC236}">
                <a16:creationId xmlns:a16="http://schemas.microsoft.com/office/drawing/2014/main" id="{B421FE67-69FF-480A-B720-60D1A84E2E0F}"/>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20A27E4C-5229-41CB-90AF-FAD8910E7F93}"/>
              </a:ext>
            </a:extLst>
          </p:cNvPr>
          <p:cNvSpPr>
            <a:spLocks noGrp="1" noChangeArrowheads="1"/>
          </p:cNvSpPr>
          <p:nvPr>
            <p:ph type="body" idx="1"/>
          </p:nvPr>
        </p:nvSpPr>
        <p:spPr>
          <a:noFill/>
        </p:spPr>
        <p:txBody>
          <a:bodyPr/>
          <a:lstStyle/>
          <a:p>
            <a:pPr>
              <a:lnSpc>
                <a:spcPct val="90000"/>
              </a:lnSpc>
            </a:pPr>
            <a:endParaRPr lang="en-US" altLang="en-US" sz="4000"/>
          </a:p>
        </p:txBody>
      </p:sp>
      <p:sp>
        <p:nvSpPr>
          <p:cNvPr id="65541" name="Header Placeholder 1">
            <a:extLst>
              <a:ext uri="{FF2B5EF4-FFF2-40B4-BE49-F238E27FC236}">
                <a16:creationId xmlns:a16="http://schemas.microsoft.com/office/drawing/2014/main" id="{16B0421E-2899-4B8F-9541-DA23ABF7741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357279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9D6BAE38-C748-4FD7-98EF-8C2D46B268A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A63F384C-F085-4BA0-9F37-949FB0AE68FF}" type="slidenum">
              <a:rPr lang="en-US" altLang="en-US" sz="1200">
                <a:latin typeface="Times New Roman" panose="02020603050405020304" pitchFamily="18" charset="0"/>
              </a:rPr>
              <a:pPr/>
              <a:t>21</a:t>
            </a:fld>
            <a:endParaRPr lang="en-US" altLang="en-US" sz="1200">
              <a:latin typeface="Times New Roman" panose="02020603050405020304" pitchFamily="18" charset="0"/>
            </a:endParaRPr>
          </a:p>
        </p:txBody>
      </p:sp>
      <p:sp>
        <p:nvSpPr>
          <p:cNvPr id="67587" name="Rectangle 2">
            <a:extLst>
              <a:ext uri="{FF2B5EF4-FFF2-40B4-BE49-F238E27FC236}">
                <a16:creationId xmlns:a16="http://schemas.microsoft.com/office/drawing/2014/main" id="{7111A3B3-2133-422B-9EB0-1C8DDA3574DD}"/>
              </a:ext>
            </a:extLst>
          </p:cNvPr>
          <p:cNvSpPr>
            <a:spLocks noGrp="1" noRot="1" noChangeAspect="1" noChangeArrowheads="1" noTextEdit="1"/>
          </p:cNvSpPr>
          <p:nvPr>
            <p:ph type="sldImg"/>
          </p:nvPr>
        </p:nvSpPr>
        <p:spPr>
          <a:ln/>
        </p:spPr>
      </p:sp>
      <p:sp>
        <p:nvSpPr>
          <p:cNvPr id="67588" name="Rectangle 3">
            <a:extLst>
              <a:ext uri="{FF2B5EF4-FFF2-40B4-BE49-F238E27FC236}">
                <a16:creationId xmlns:a16="http://schemas.microsoft.com/office/drawing/2014/main" id="{029412EF-B087-4143-A4EF-292DDF5628AA}"/>
              </a:ext>
            </a:extLst>
          </p:cNvPr>
          <p:cNvSpPr>
            <a:spLocks noGrp="1" noChangeArrowheads="1"/>
          </p:cNvSpPr>
          <p:nvPr>
            <p:ph type="body" idx="1"/>
          </p:nvPr>
        </p:nvSpPr>
        <p:spPr>
          <a:noFill/>
        </p:spPr>
        <p:txBody>
          <a:bodyPr/>
          <a:lstStyle/>
          <a:p>
            <a:pPr>
              <a:lnSpc>
                <a:spcPct val="90000"/>
              </a:lnSpc>
            </a:pPr>
            <a:endParaRPr lang="en-US" altLang="en-US" sz="4000"/>
          </a:p>
        </p:txBody>
      </p:sp>
      <p:sp>
        <p:nvSpPr>
          <p:cNvPr id="67589" name="Header Placeholder 1">
            <a:extLst>
              <a:ext uri="{FF2B5EF4-FFF2-40B4-BE49-F238E27FC236}">
                <a16:creationId xmlns:a16="http://schemas.microsoft.com/office/drawing/2014/main" id="{1C5FC6E1-1BA3-418D-BB0E-D411C7D6D96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729681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C9F62392-A5C6-4124-9753-02D121458DF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4D502D17-C523-46C3-BF88-6C029E98B660}" type="slidenum">
              <a:rPr lang="en-US" altLang="en-US" sz="1200">
                <a:latin typeface="Times New Roman" panose="02020603050405020304" pitchFamily="18" charset="0"/>
              </a:rPr>
              <a:pPr/>
              <a:t>22</a:t>
            </a:fld>
            <a:endParaRPr lang="en-US" altLang="en-US" sz="1200">
              <a:latin typeface="Times New Roman" panose="02020603050405020304" pitchFamily="18" charset="0"/>
            </a:endParaRPr>
          </a:p>
        </p:txBody>
      </p:sp>
      <p:sp>
        <p:nvSpPr>
          <p:cNvPr id="69635" name="Rectangle 2">
            <a:extLst>
              <a:ext uri="{FF2B5EF4-FFF2-40B4-BE49-F238E27FC236}">
                <a16:creationId xmlns:a16="http://schemas.microsoft.com/office/drawing/2014/main" id="{30F48386-4C0B-40A8-9D59-BC4CCEDA3714}"/>
              </a:ext>
            </a:extLst>
          </p:cNvPr>
          <p:cNvSpPr>
            <a:spLocks noGrp="1" noRot="1" noChangeAspect="1" noChangeArrowheads="1" noTextEdit="1"/>
          </p:cNvSpPr>
          <p:nvPr>
            <p:ph type="sldImg"/>
          </p:nvPr>
        </p:nvSpPr>
        <p:spPr>
          <a:ln/>
        </p:spPr>
      </p:sp>
      <p:sp>
        <p:nvSpPr>
          <p:cNvPr id="69636" name="Rectangle 3">
            <a:extLst>
              <a:ext uri="{FF2B5EF4-FFF2-40B4-BE49-F238E27FC236}">
                <a16:creationId xmlns:a16="http://schemas.microsoft.com/office/drawing/2014/main" id="{F7DBCF87-B07C-405B-87CA-E7A216A90E43}"/>
              </a:ext>
            </a:extLst>
          </p:cNvPr>
          <p:cNvSpPr>
            <a:spLocks noGrp="1" noChangeArrowheads="1"/>
          </p:cNvSpPr>
          <p:nvPr>
            <p:ph type="body" idx="1"/>
          </p:nvPr>
        </p:nvSpPr>
        <p:spPr>
          <a:noFill/>
        </p:spPr>
        <p:txBody>
          <a:bodyPr/>
          <a:lstStyle/>
          <a:p>
            <a:pPr>
              <a:lnSpc>
                <a:spcPct val="90000"/>
              </a:lnSpc>
            </a:pPr>
            <a:endParaRPr lang="en-US" altLang="en-US" sz="4000"/>
          </a:p>
        </p:txBody>
      </p:sp>
      <p:sp>
        <p:nvSpPr>
          <p:cNvPr id="69637" name="Header Placeholder 1">
            <a:extLst>
              <a:ext uri="{FF2B5EF4-FFF2-40B4-BE49-F238E27FC236}">
                <a16:creationId xmlns:a16="http://schemas.microsoft.com/office/drawing/2014/main" id="{66F8C7B3-15B9-4D18-8143-402B5C37A7D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0310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EBC13572-CEBC-4D2D-BC3B-F3FAFAFF4C5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223CBD17-DA26-48F2-BADE-8FAB4913D844}" type="slidenum">
              <a:rPr lang="en-US" altLang="en-US" sz="1200">
                <a:latin typeface="Times New Roman" panose="02020603050405020304" pitchFamily="18" charset="0"/>
              </a:rPr>
              <a:pPr/>
              <a:t>23</a:t>
            </a:fld>
            <a:endParaRPr lang="en-US" altLang="en-US" sz="1200">
              <a:latin typeface="Times New Roman" panose="02020603050405020304" pitchFamily="18" charset="0"/>
            </a:endParaRPr>
          </a:p>
        </p:txBody>
      </p:sp>
      <p:sp>
        <p:nvSpPr>
          <p:cNvPr id="71683" name="Rectangle 2">
            <a:extLst>
              <a:ext uri="{FF2B5EF4-FFF2-40B4-BE49-F238E27FC236}">
                <a16:creationId xmlns:a16="http://schemas.microsoft.com/office/drawing/2014/main" id="{FCB64998-E6E8-44FD-9D27-BB0ADB2D6F4C}"/>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23D13B22-7E4B-4B48-934A-6CB059DDC9BE}"/>
              </a:ext>
            </a:extLst>
          </p:cNvPr>
          <p:cNvSpPr>
            <a:spLocks noGrp="1" noChangeArrowheads="1"/>
          </p:cNvSpPr>
          <p:nvPr>
            <p:ph type="body" idx="1"/>
          </p:nvPr>
        </p:nvSpPr>
        <p:spPr>
          <a:noFill/>
        </p:spPr>
        <p:txBody>
          <a:bodyPr/>
          <a:lstStyle/>
          <a:p>
            <a:pPr>
              <a:lnSpc>
                <a:spcPct val="90000"/>
              </a:lnSpc>
            </a:pPr>
            <a:endParaRPr lang="en-US" altLang="en-US" sz="4000"/>
          </a:p>
        </p:txBody>
      </p:sp>
      <p:sp>
        <p:nvSpPr>
          <p:cNvPr id="71685" name="Header Placeholder 1">
            <a:extLst>
              <a:ext uri="{FF2B5EF4-FFF2-40B4-BE49-F238E27FC236}">
                <a16:creationId xmlns:a16="http://schemas.microsoft.com/office/drawing/2014/main" id="{8814C7DE-840E-4F85-89B9-C37F268ACA1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89422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157C38BC-7E93-4DCB-A027-8AB68975694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0C9DC0C5-B695-4CE2-9C71-F9E7FDB18B07}" type="slidenum">
              <a:rPr lang="en-US" altLang="en-US" sz="1200">
                <a:latin typeface="Times New Roman" panose="02020603050405020304" pitchFamily="18" charset="0"/>
              </a:rPr>
              <a:pPr/>
              <a:t>24</a:t>
            </a:fld>
            <a:endParaRPr lang="en-US" altLang="en-US" sz="1200">
              <a:latin typeface="Times New Roman" panose="02020603050405020304" pitchFamily="18" charset="0"/>
            </a:endParaRPr>
          </a:p>
        </p:txBody>
      </p:sp>
      <p:sp>
        <p:nvSpPr>
          <p:cNvPr id="73731" name="Rectangle 2">
            <a:extLst>
              <a:ext uri="{FF2B5EF4-FFF2-40B4-BE49-F238E27FC236}">
                <a16:creationId xmlns:a16="http://schemas.microsoft.com/office/drawing/2014/main" id="{71440127-E16C-4EC4-9316-FFED65B58ECC}"/>
              </a:ext>
            </a:extLst>
          </p:cNvPr>
          <p:cNvSpPr>
            <a:spLocks noGrp="1" noRot="1" noChangeAspect="1" noChangeArrowheads="1" noTextEdit="1"/>
          </p:cNvSpPr>
          <p:nvPr>
            <p:ph type="sldImg"/>
          </p:nvPr>
        </p:nvSpPr>
        <p:spPr>
          <a:ln/>
        </p:spPr>
      </p:sp>
      <p:sp>
        <p:nvSpPr>
          <p:cNvPr id="73732" name="Rectangle 3">
            <a:extLst>
              <a:ext uri="{FF2B5EF4-FFF2-40B4-BE49-F238E27FC236}">
                <a16:creationId xmlns:a16="http://schemas.microsoft.com/office/drawing/2014/main" id="{0B4FEC3E-0339-4926-B0B2-2E2D39D5C622}"/>
              </a:ext>
            </a:extLst>
          </p:cNvPr>
          <p:cNvSpPr>
            <a:spLocks noGrp="1" noChangeArrowheads="1"/>
          </p:cNvSpPr>
          <p:nvPr>
            <p:ph type="body" idx="1"/>
          </p:nvPr>
        </p:nvSpPr>
        <p:spPr>
          <a:noFill/>
        </p:spPr>
        <p:txBody>
          <a:bodyPr/>
          <a:lstStyle/>
          <a:p>
            <a:pPr>
              <a:lnSpc>
                <a:spcPct val="90000"/>
              </a:lnSpc>
            </a:pPr>
            <a:endParaRPr lang="en-US" altLang="en-US" sz="4000"/>
          </a:p>
        </p:txBody>
      </p:sp>
      <p:sp>
        <p:nvSpPr>
          <p:cNvPr id="73733" name="Header Placeholder 1">
            <a:extLst>
              <a:ext uri="{FF2B5EF4-FFF2-40B4-BE49-F238E27FC236}">
                <a16:creationId xmlns:a16="http://schemas.microsoft.com/office/drawing/2014/main" id="{9E53D13E-1843-419B-ABC6-F0F4DCF4A54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35934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CC8EED3B-738E-46AC-A19C-8F4055F8116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C81B09BB-D56A-4172-829F-80E4D9025EA4}" type="slidenum">
              <a:rPr lang="en-US" altLang="en-US" sz="1200">
                <a:latin typeface="Times New Roman" panose="02020603050405020304" pitchFamily="18" charset="0"/>
              </a:rPr>
              <a:pPr/>
              <a:t>25</a:t>
            </a:fld>
            <a:endParaRPr lang="en-US" altLang="en-US" sz="1200">
              <a:latin typeface="Times New Roman" panose="02020603050405020304" pitchFamily="18" charset="0"/>
            </a:endParaRPr>
          </a:p>
        </p:txBody>
      </p:sp>
      <p:sp>
        <p:nvSpPr>
          <p:cNvPr id="75779" name="Rectangle 2">
            <a:extLst>
              <a:ext uri="{FF2B5EF4-FFF2-40B4-BE49-F238E27FC236}">
                <a16:creationId xmlns:a16="http://schemas.microsoft.com/office/drawing/2014/main" id="{523F7797-8DAA-42C9-AF8A-681E350026C7}"/>
              </a:ext>
            </a:extLst>
          </p:cNvPr>
          <p:cNvSpPr>
            <a:spLocks noGrp="1" noRot="1" noChangeAspect="1" noChangeArrowheads="1" noTextEdit="1"/>
          </p:cNvSpPr>
          <p:nvPr>
            <p:ph type="sldImg"/>
          </p:nvPr>
        </p:nvSpPr>
        <p:spPr>
          <a:ln/>
        </p:spPr>
      </p:sp>
      <p:sp>
        <p:nvSpPr>
          <p:cNvPr id="75780" name="Rectangle 3">
            <a:extLst>
              <a:ext uri="{FF2B5EF4-FFF2-40B4-BE49-F238E27FC236}">
                <a16:creationId xmlns:a16="http://schemas.microsoft.com/office/drawing/2014/main" id="{CF893C3A-CE0E-4D35-B74E-A28436FBE9BA}"/>
              </a:ext>
            </a:extLst>
          </p:cNvPr>
          <p:cNvSpPr>
            <a:spLocks noGrp="1" noChangeArrowheads="1"/>
          </p:cNvSpPr>
          <p:nvPr>
            <p:ph type="body" idx="1"/>
          </p:nvPr>
        </p:nvSpPr>
        <p:spPr>
          <a:noFill/>
        </p:spPr>
        <p:txBody>
          <a:bodyPr/>
          <a:lstStyle/>
          <a:p>
            <a:pPr>
              <a:lnSpc>
                <a:spcPct val="90000"/>
              </a:lnSpc>
            </a:pPr>
            <a:endParaRPr lang="en-US" altLang="en-US" sz="4000"/>
          </a:p>
        </p:txBody>
      </p:sp>
      <p:sp>
        <p:nvSpPr>
          <p:cNvPr id="75781" name="Header Placeholder 1">
            <a:extLst>
              <a:ext uri="{FF2B5EF4-FFF2-40B4-BE49-F238E27FC236}">
                <a16:creationId xmlns:a16="http://schemas.microsoft.com/office/drawing/2014/main" id="{20753B7A-FE01-4A5A-A3BD-94DDD327BE9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749490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B98557E4-9A80-4783-8D2B-77FEC54B8F33}"/>
              </a:ext>
            </a:extLst>
          </p:cNvPr>
          <p:cNvSpPr>
            <a:spLocks noGrp="1" noRot="1" noChangeAspect="1" noChangeArrowheads="1" noTextEdit="1"/>
          </p:cNvSpPr>
          <p:nvPr>
            <p:ph type="sldImg"/>
          </p:nvPr>
        </p:nvSpPr>
        <p:spPr>
          <a:ln/>
        </p:spPr>
      </p:sp>
      <p:sp>
        <p:nvSpPr>
          <p:cNvPr id="77827" name="Notes Placeholder 2">
            <a:extLst>
              <a:ext uri="{FF2B5EF4-FFF2-40B4-BE49-F238E27FC236}">
                <a16:creationId xmlns:a16="http://schemas.microsoft.com/office/drawing/2014/main" id="{D1DF339C-6370-4570-A8A6-0547612A837B}"/>
              </a:ext>
            </a:extLst>
          </p:cNvPr>
          <p:cNvSpPr>
            <a:spLocks noGrp="1" noChangeArrowheads="1"/>
          </p:cNvSpPr>
          <p:nvPr>
            <p:ph type="body" idx="1"/>
          </p:nvPr>
        </p:nvSpPr>
        <p:spPr>
          <a:noFill/>
        </p:spPr>
        <p:txBody>
          <a:bodyPr/>
          <a:lstStyle/>
          <a:p>
            <a:endParaRPr lang="en-US" altLang="en-US"/>
          </a:p>
        </p:txBody>
      </p:sp>
      <p:sp>
        <p:nvSpPr>
          <p:cNvPr id="77828" name="Header Placeholder 3">
            <a:extLst>
              <a:ext uri="{FF2B5EF4-FFF2-40B4-BE49-F238E27FC236}">
                <a16:creationId xmlns:a16="http://schemas.microsoft.com/office/drawing/2014/main" id="{96D10255-F721-4C73-8E23-91AB5F3AFB5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77829" name="Slide Number Placeholder 4">
            <a:extLst>
              <a:ext uri="{FF2B5EF4-FFF2-40B4-BE49-F238E27FC236}">
                <a16:creationId xmlns:a16="http://schemas.microsoft.com/office/drawing/2014/main" id="{8884AB67-A05E-4FD2-A804-EE9B58E23CDD}"/>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097AE8C-403D-4A34-8044-121631FB046B}" type="slidenum">
              <a:rPr lang="en-US" altLang="en-US" sz="1200">
                <a:latin typeface="Times New Roman" panose="02020603050405020304" pitchFamily="18" charset="0"/>
              </a:rPr>
              <a:pPr/>
              <a:t>26</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40004313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D2372483-E356-43A8-968E-14D524CD338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025303C-C2DC-4598-AEA4-495231723EBB}" type="slidenum">
              <a:rPr lang="en-US" altLang="en-US" sz="1200">
                <a:latin typeface="Times New Roman" panose="02020603050405020304" pitchFamily="18" charset="0"/>
              </a:rPr>
              <a:pPr/>
              <a:t>27</a:t>
            </a:fld>
            <a:endParaRPr lang="en-US" altLang="en-US" sz="1200">
              <a:latin typeface="Times New Roman" panose="02020603050405020304" pitchFamily="18" charset="0"/>
            </a:endParaRPr>
          </a:p>
        </p:txBody>
      </p:sp>
      <p:sp>
        <p:nvSpPr>
          <p:cNvPr id="79875" name="Rectangle 2">
            <a:extLst>
              <a:ext uri="{FF2B5EF4-FFF2-40B4-BE49-F238E27FC236}">
                <a16:creationId xmlns:a16="http://schemas.microsoft.com/office/drawing/2014/main" id="{FFC06B3F-D65E-48B8-A66E-93B5F66B0E5E}"/>
              </a:ext>
            </a:extLst>
          </p:cNvPr>
          <p:cNvSpPr>
            <a:spLocks noGrp="1" noRot="1" noChangeAspect="1" noChangeArrowheads="1" noTextEdit="1"/>
          </p:cNvSpPr>
          <p:nvPr>
            <p:ph type="sldImg"/>
          </p:nvPr>
        </p:nvSpPr>
        <p:spPr>
          <a:ln/>
        </p:spPr>
      </p:sp>
      <p:sp>
        <p:nvSpPr>
          <p:cNvPr id="79876" name="Rectangle 3">
            <a:extLst>
              <a:ext uri="{FF2B5EF4-FFF2-40B4-BE49-F238E27FC236}">
                <a16:creationId xmlns:a16="http://schemas.microsoft.com/office/drawing/2014/main" id="{57457581-BCDA-41EC-A7FD-505676EC9869}"/>
              </a:ext>
            </a:extLst>
          </p:cNvPr>
          <p:cNvSpPr>
            <a:spLocks noGrp="1" noChangeArrowheads="1"/>
          </p:cNvSpPr>
          <p:nvPr>
            <p:ph type="body" idx="1"/>
          </p:nvPr>
        </p:nvSpPr>
        <p:spPr>
          <a:noFill/>
        </p:spPr>
        <p:txBody>
          <a:bodyPr/>
          <a:lstStyle/>
          <a:p>
            <a:r>
              <a:rPr lang="en-US" altLang="en-US" sz="2000"/>
              <a:t>Aggregate process</a:t>
            </a:r>
          </a:p>
        </p:txBody>
      </p:sp>
      <p:sp>
        <p:nvSpPr>
          <p:cNvPr id="79877" name="Header Placeholder 1">
            <a:extLst>
              <a:ext uri="{FF2B5EF4-FFF2-40B4-BE49-F238E27FC236}">
                <a16:creationId xmlns:a16="http://schemas.microsoft.com/office/drawing/2014/main" id="{648B1FDD-FAFB-4C84-918F-4EE87F33BA8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9100008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53703871-E11E-4C70-9A03-B1B66412CC7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E114F22-1C27-4A2D-9D72-0D069E280872}" type="slidenum">
              <a:rPr lang="en-US" altLang="en-US" sz="1200">
                <a:latin typeface="Times New Roman" panose="02020603050405020304" pitchFamily="18" charset="0"/>
              </a:rPr>
              <a:pPr/>
              <a:t>28</a:t>
            </a:fld>
            <a:endParaRPr lang="en-US" altLang="en-US" sz="1200">
              <a:latin typeface="Times New Roman" panose="02020603050405020304" pitchFamily="18" charset="0"/>
            </a:endParaRPr>
          </a:p>
        </p:txBody>
      </p:sp>
      <p:sp>
        <p:nvSpPr>
          <p:cNvPr id="81923" name="Rectangle 2">
            <a:extLst>
              <a:ext uri="{FF2B5EF4-FFF2-40B4-BE49-F238E27FC236}">
                <a16:creationId xmlns:a16="http://schemas.microsoft.com/office/drawing/2014/main" id="{3B2271C4-0CB6-4CCD-BC10-85144DA33BE8}"/>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1CBB71C3-E29A-4EDB-A782-FE100ACBD806}"/>
              </a:ext>
            </a:extLst>
          </p:cNvPr>
          <p:cNvSpPr>
            <a:spLocks noGrp="1" noChangeArrowheads="1"/>
          </p:cNvSpPr>
          <p:nvPr>
            <p:ph type="body" idx="1"/>
          </p:nvPr>
        </p:nvSpPr>
        <p:spPr>
          <a:noFill/>
        </p:spPr>
        <p:txBody>
          <a:bodyPr/>
          <a:lstStyle/>
          <a:p>
            <a:r>
              <a:rPr lang="en-US" altLang="en-US" b="1"/>
              <a:t>The basic equipment in a concrete batch plant includes conveyors, elevators, silos, weigh batchers, and mixers</a:t>
            </a:r>
          </a:p>
          <a:p>
            <a:endParaRPr lang="en-US" altLang="en-US"/>
          </a:p>
        </p:txBody>
      </p:sp>
      <p:sp>
        <p:nvSpPr>
          <p:cNvPr id="81925" name="Header Placeholder 1">
            <a:extLst>
              <a:ext uri="{FF2B5EF4-FFF2-40B4-BE49-F238E27FC236}">
                <a16:creationId xmlns:a16="http://schemas.microsoft.com/office/drawing/2014/main" id="{486D0128-5BBF-42F3-A1B5-07D85D3A602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615393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43E4D4DC-7DD3-4CB1-9A76-DACA2DEA915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0D9075A-C2EA-4ACF-8F37-F66CFCBAE3D7}" type="slidenum">
              <a:rPr lang="en-US" altLang="en-US" sz="1200">
                <a:latin typeface="Times New Roman" panose="02020603050405020304" pitchFamily="18" charset="0"/>
              </a:rPr>
              <a:pPr/>
              <a:t>29</a:t>
            </a:fld>
            <a:endParaRPr lang="en-US" altLang="en-US" sz="1200">
              <a:latin typeface="Times New Roman" panose="02020603050405020304" pitchFamily="18" charset="0"/>
            </a:endParaRPr>
          </a:p>
        </p:txBody>
      </p:sp>
      <p:sp>
        <p:nvSpPr>
          <p:cNvPr id="83971" name="Rectangle 2">
            <a:extLst>
              <a:ext uri="{FF2B5EF4-FFF2-40B4-BE49-F238E27FC236}">
                <a16:creationId xmlns:a16="http://schemas.microsoft.com/office/drawing/2014/main" id="{F79B689B-9B67-4623-B626-7FB84093BF51}"/>
              </a:ext>
            </a:extLst>
          </p:cNvPr>
          <p:cNvSpPr>
            <a:spLocks noGrp="1" noRot="1" noChangeAspect="1" noChangeArrowheads="1" noTextEdit="1"/>
          </p:cNvSpPr>
          <p:nvPr>
            <p:ph type="sldImg"/>
          </p:nvPr>
        </p:nvSpPr>
        <p:spPr>
          <a:ln/>
        </p:spPr>
      </p:sp>
      <p:sp>
        <p:nvSpPr>
          <p:cNvPr id="83972" name="Rectangle 3">
            <a:extLst>
              <a:ext uri="{FF2B5EF4-FFF2-40B4-BE49-F238E27FC236}">
                <a16:creationId xmlns:a16="http://schemas.microsoft.com/office/drawing/2014/main" id="{572E9253-FCAA-43B9-BE21-732030C31106}"/>
              </a:ext>
            </a:extLst>
          </p:cNvPr>
          <p:cNvSpPr>
            <a:spLocks noGrp="1" noChangeArrowheads="1"/>
          </p:cNvSpPr>
          <p:nvPr>
            <p:ph type="body" idx="1"/>
          </p:nvPr>
        </p:nvSpPr>
        <p:spPr>
          <a:noFill/>
        </p:spPr>
        <p:txBody>
          <a:bodyPr/>
          <a:lstStyle/>
          <a:p>
            <a:r>
              <a:rPr lang="en-US" altLang="en-US"/>
              <a:t>We are going to go through each step, explaining the operation, how it works, and the emissions associated with that step, if applicable.</a:t>
            </a:r>
          </a:p>
          <a:p>
            <a:r>
              <a:rPr lang="en-US" altLang="en-US"/>
              <a:t>Major rock types process by the aggregate industry include limestone, granite dolomite, traprock, sandstone, quartz and quartzite.  </a:t>
            </a:r>
          </a:p>
          <a:p>
            <a:endParaRPr lang="en-US" altLang="en-US"/>
          </a:p>
          <a:p>
            <a:r>
              <a:rPr lang="en-US" altLang="en-US"/>
              <a:t>Minor types include calcareous marl, marble shell, and slate.</a:t>
            </a:r>
          </a:p>
          <a:p>
            <a:endParaRPr lang="en-US" altLang="en-US"/>
          </a:p>
          <a:p>
            <a:r>
              <a:rPr lang="en-US" altLang="en-US"/>
              <a:t>Major mineral types processed by the pulverized minerals industry include calcium carbonate, talc, and barite.  </a:t>
            </a:r>
          </a:p>
          <a:p>
            <a:endParaRPr lang="en-US" altLang="en-US"/>
          </a:p>
          <a:p>
            <a:r>
              <a:rPr lang="en-US" altLang="en-US"/>
              <a:t>Industry classifications vary considerably and in many cases do not reflect actual geological definitions.</a:t>
            </a:r>
          </a:p>
          <a:p>
            <a:endParaRPr lang="en-US" altLang="en-US"/>
          </a:p>
          <a:p>
            <a:endParaRPr lang="en-US" altLang="en-US" sz="4000"/>
          </a:p>
        </p:txBody>
      </p:sp>
      <p:sp>
        <p:nvSpPr>
          <p:cNvPr id="83973" name="Header Placeholder 1">
            <a:extLst>
              <a:ext uri="{FF2B5EF4-FFF2-40B4-BE49-F238E27FC236}">
                <a16:creationId xmlns:a16="http://schemas.microsoft.com/office/drawing/2014/main" id="{CB7FC3DE-43AC-49DE-B53D-A112980B1A5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690617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D4F89346-5503-48CB-8FB5-B0AD8D955CF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0E26E8CA-A4BE-46DC-BE91-D498EF0CAF2F}" type="slidenum">
              <a:rPr lang="en-US" altLang="en-US" sz="1200">
                <a:latin typeface="Times New Roman" panose="02020603050405020304" pitchFamily="18" charset="0"/>
              </a:rPr>
              <a:pPr/>
              <a:t>3</a:t>
            </a:fld>
            <a:endParaRPr lang="en-US" altLang="en-US" sz="1200">
              <a:latin typeface="Times New Roman" panose="02020603050405020304" pitchFamily="18" charset="0"/>
            </a:endParaRPr>
          </a:p>
        </p:txBody>
      </p:sp>
      <p:sp>
        <p:nvSpPr>
          <p:cNvPr id="30723" name="Rectangle 2">
            <a:extLst>
              <a:ext uri="{FF2B5EF4-FFF2-40B4-BE49-F238E27FC236}">
                <a16:creationId xmlns:a16="http://schemas.microsoft.com/office/drawing/2014/main" id="{10721557-7816-4AE3-A81E-A230C6B38652}"/>
              </a:ext>
            </a:extLst>
          </p:cNvPr>
          <p:cNvSpPr>
            <a:spLocks noGrp="1" noRot="1" noChangeAspect="1" noChangeArrowheads="1" noTextEdit="1"/>
          </p:cNvSpPr>
          <p:nvPr>
            <p:ph type="sldImg"/>
          </p:nvPr>
        </p:nvSpPr>
        <p:spPr>
          <a:ln/>
        </p:spPr>
      </p:sp>
      <p:sp>
        <p:nvSpPr>
          <p:cNvPr id="30724" name="Rectangle 3">
            <a:extLst>
              <a:ext uri="{FF2B5EF4-FFF2-40B4-BE49-F238E27FC236}">
                <a16:creationId xmlns:a16="http://schemas.microsoft.com/office/drawing/2014/main" id="{365C61FD-EDC9-4CB2-921F-EBBE3AE97310}"/>
              </a:ext>
            </a:extLst>
          </p:cNvPr>
          <p:cNvSpPr>
            <a:spLocks noGrp="1" noChangeArrowheads="1"/>
          </p:cNvSpPr>
          <p:nvPr>
            <p:ph type="body" idx="1"/>
          </p:nvPr>
        </p:nvSpPr>
        <p:spPr>
          <a:noFill/>
        </p:spPr>
        <p:txBody>
          <a:bodyPr/>
          <a:lstStyle/>
          <a:p>
            <a:endParaRPr lang="en-US" altLang="en-US"/>
          </a:p>
        </p:txBody>
      </p:sp>
      <p:sp>
        <p:nvSpPr>
          <p:cNvPr id="30725" name="Header Placeholder 1">
            <a:extLst>
              <a:ext uri="{FF2B5EF4-FFF2-40B4-BE49-F238E27FC236}">
                <a16:creationId xmlns:a16="http://schemas.microsoft.com/office/drawing/2014/main" id="{4F8B2A47-581B-44A5-9EF2-2388A4C1FED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79767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a:extLst>
              <a:ext uri="{FF2B5EF4-FFF2-40B4-BE49-F238E27FC236}">
                <a16:creationId xmlns:a16="http://schemas.microsoft.com/office/drawing/2014/main" id="{78A0E511-29CA-425C-A364-95136B4ABAB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19990F16-5F57-4212-8884-0979A0FA2808}" type="slidenum">
              <a:rPr lang="en-US" altLang="en-US" sz="1200">
                <a:latin typeface="Times New Roman" panose="02020603050405020304" pitchFamily="18" charset="0"/>
              </a:rPr>
              <a:pPr/>
              <a:t>30</a:t>
            </a:fld>
            <a:endParaRPr lang="en-US" altLang="en-US" sz="1200">
              <a:latin typeface="Times New Roman" panose="02020603050405020304" pitchFamily="18" charset="0"/>
            </a:endParaRPr>
          </a:p>
        </p:txBody>
      </p:sp>
      <p:sp>
        <p:nvSpPr>
          <p:cNvPr id="86019" name="Rectangle 2">
            <a:extLst>
              <a:ext uri="{FF2B5EF4-FFF2-40B4-BE49-F238E27FC236}">
                <a16:creationId xmlns:a16="http://schemas.microsoft.com/office/drawing/2014/main" id="{7C4751E6-F78C-460F-A75A-D05D22CD9329}"/>
              </a:ext>
            </a:extLst>
          </p:cNvPr>
          <p:cNvSpPr>
            <a:spLocks noGrp="1" noRot="1" noChangeAspect="1" noChangeArrowheads="1" noTextEdit="1"/>
          </p:cNvSpPr>
          <p:nvPr>
            <p:ph type="sldImg"/>
          </p:nvPr>
        </p:nvSpPr>
        <p:spPr>
          <a:ln/>
        </p:spPr>
      </p:sp>
      <p:sp>
        <p:nvSpPr>
          <p:cNvPr id="86020" name="Rectangle 3">
            <a:extLst>
              <a:ext uri="{FF2B5EF4-FFF2-40B4-BE49-F238E27FC236}">
                <a16:creationId xmlns:a16="http://schemas.microsoft.com/office/drawing/2014/main" id="{D6745A53-A952-45A1-82F9-583E7988A5E0}"/>
              </a:ext>
            </a:extLst>
          </p:cNvPr>
          <p:cNvSpPr>
            <a:spLocks noGrp="1" noChangeArrowheads="1"/>
          </p:cNvSpPr>
          <p:nvPr>
            <p:ph type="body" idx="1"/>
          </p:nvPr>
        </p:nvSpPr>
        <p:spPr>
          <a:noFill/>
        </p:spPr>
        <p:txBody>
          <a:bodyPr/>
          <a:lstStyle/>
          <a:p>
            <a:endParaRPr lang="en-US" altLang="en-US"/>
          </a:p>
        </p:txBody>
      </p:sp>
      <p:sp>
        <p:nvSpPr>
          <p:cNvPr id="86021" name="Header Placeholder 1">
            <a:extLst>
              <a:ext uri="{FF2B5EF4-FFF2-40B4-BE49-F238E27FC236}">
                <a16:creationId xmlns:a16="http://schemas.microsoft.com/office/drawing/2014/main" id="{80D35E7F-DD61-4CDC-9487-5DA7C4E65F3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5872211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889869E8-4921-4850-810E-F8FCD594D50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61AA90A9-2D6D-4988-A2B7-4FF412FD7AAB}" type="slidenum">
              <a:rPr lang="en-US" altLang="en-US" sz="1200">
                <a:latin typeface="Times New Roman" panose="02020603050405020304" pitchFamily="18" charset="0"/>
              </a:rPr>
              <a:pPr/>
              <a:t>31</a:t>
            </a:fld>
            <a:endParaRPr lang="en-US" altLang="en-US" sz="1200">
              <a:latin typeface="Times New Roman" panose="02020603050405020304" pitchFamily="18" charset="0"/>
            </a:endParaRPr>
          </a:p>
        </p:txBody>
      </p:sp>
      <p:sp>
        <p:nvSpPr>
          <p:cNvPr id="88067" name="Rectangle 2">
            <a:extLst>
              <a:ext uri="{FF2B5EF4-FFF2-40B4-BE49-F238E27FC236}">
                <a16:creationId xmlns:a16="http://schemas.microsoft.com/office/drawing/2014/main" id="{859EE655-3E58-44A3-90B0-224E4271FE2B}"/>
              </a:ext>
            </a:extLst>
          </p:cNvPr>
          <p:cNvSpPr>
            <a:spLocks noGrp="1" noRot="1" noChangeAspect="1" noChangeArrowheads="1" noTextEdit="1"/>
          </p:cNvSpPr>
          <p:nvPr>
            <p:ph type="sldImg"/>
          </p:nvPr>
        </p:nvSpPr>
        <p:spPr>
          <a:ln/>
        </p:spPr>
      </p:sp>
      <p:sp>
        <p:nvSpPr>
          <p:cNvPr id="88068" name="Rectangle 3">
            <a:extLst>
              <a:ext uri="{FF2B5EF4-FFF2-40B4-BE49-F238E27FC236}">
                <a16:creationId xmlns:a16="http://schemas.microsoft.com/office/drawing/2014/main" id="{1C44A345-116C-4C48-A6BE-6423F2D9CF8B}"/>
              </a:ext>
            </a:extLst>
          </p:cNvPr>
          <p:cNvSpPr>
            <a:spLocks noGrp="1" noChangeArrowheads="1"/>
          </p:cNvSpPr>
          <p:nvPr>
            <p:ph type="body" idx="1"/>
          </p:nvPr>
        </p:nvSpPr>
        <p:spPr>
          <a:noFill/>
        </p:spPr>
        <p:txBody>
          <a:bodyPr/>
          <a:lstStyle/>
          <a:p>
            <a:r>
              <a:rPr lang="en-US" altLang="en-US" sz="1600"/>
              <a:t>Particles larger than 2” are usually crushed</a:t>
            </a:r>
          </a:p>
          <a:p>
            <a:endParaRPr lang="en-US" altLang="en-US" sz="1600"/>
          </a:p>
          <a:p>
            <a:r>
              <a:rPr lang="en-US" altLang="en-US" sz="1600"/>
              <a:t>Large particles maybe used for </a:t>
            </a:r>
          </a:p>
          <a:p>
            <a:r>
              <a:rPr lang="en-US" altLang="en-US" sz="1600"/>
              <a:t>	mass concrete in dames</a:t>
            </a:r>
          </a:p>
          <a:p>
            <a:r>
              <a:rPr lang="en-US" altLang="en-US" sz="1600"/>
              <a:t>	riprap (large stone used for jetties or protecting slopes</a:t>
            </a:r>
          </a:p>
          <a:p>
            <a:r>
              <a:rPr lang="en-US" altLang="en-US" sz="1600"/>
              <a:t>	</a:t>
            </a:r>
          </a:p>
          <a:p>
            <a:r>
              <a:rPr lang="en-US" altLang="en-US" sz="1600"/>
              <a:t>Stream and beaches</a:t>
            </a:r>
          </a:p>
        </p:txBody>
      </p:sp>
      <p:sp>
        <p:nvSpPr>
          <p:cNvPr id="88069" name="Header Placeholder 1">
            <a:extLst>
              <a:ext uri="{FF2B5EF4-FFF2-40B4-BE49-F238E27FC236}">
                <a16:creationId xmlns:a16="http://schemas.microsoft.com/office/drawing/2014/main" id="{EE7E6B23-B5B2-4A0A-B4FC-AF696F32FB2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261139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E11ACBD2-7B68-4057-9CBF-1C6C1C18A35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FA00223-6BCA-4DA3-8007-FD8CD39D912C}" type="slidenum">
              <a:rPr lang="en-US" altLang="en-US" sz="1200">
                <a:latin typeface="Times New Roman" panose="02020603050405020304" pitchFamily="18" charset="0"/>
              </a:rPr>
              <a:pPr/>
              <a:t>32</a:t>
            </a:fld>
            <a:endParaRPr lang="en-US" altLang="en-US" sz="1200">
              <a:latin typeface="Times New Roman" panose="02020603050405020304" pitchFamily="18" charset="0"/>
            </a:endParaRPr>
          </a:p>
        </p:txBody>
      </p:sp>
      <p:sp>
        <p:nvSpPr>
          <p:cNvPr id="90115" name="Rectangle 2">
            <a:extLst>
              <a:ext uri="{FF2B5EF4-FFF2-40B4-BE49-F238E27FC236}">
                <a16:creationId xmlns:a16="http://schemas.microsoft.com/office/drawing/2014/main" id="{DB615272-4800-419B-8228-68A2C9E952EF}"/>
              </a:ext>
            </a:extLst>
          </p:cNvPr>
          <p:cNvSpPr>
            <a:spLocks noGrp="1" noRot="1" noChangeAspect="1" noChangeArrowheads="1" noTextEdit="1"/>
          </p:cNvSpPr>
          <p:nvPr>
            <p:ph type="sldImg"/>
          </p:nvPr>
        </p:nvSpPr>
        <p:spPr>
          <a:ln/>
        </p:spPr>
      </p:sp>
      <p:sp>
        <p:nvSpPr>
          <p:cNvPr id="90116" name="Rectangle 3">
            <a:extLst>
              <a:ext uri="{FF2B5EF4-FFF2-40B4-BE49-F238E27FC236}">
                <a16:creationId xmlns:a16="http://schemas.microsoft.com/office/drawing/2014/main" id="{31FDE079-99B3-4484-A3EA-A4F006F5E00A}"/>
              </a:ext>
            </a:extLst>
          </p:cNvPr>
          <p:cNvSpPr>
            <a:spLocks noGrp="1" noChangeArrowheads="1"/>
          </p:cNvSpPr>
          <p:nvPr>
            <p:ph type="body" idx="1"/>
          </p:nvPr>
        </p:nvSpPr>
        <p:spPr>
          <a:noFill/>
        </p:spPr>
        <p:txBody>
          <a:bodyPr/>
          <a:lstStyle/>
          <a:p>
            <a:endParaRPr lang="en-US" altLang="en-US"/>
          </a:p>
        </p:txBody>
      </p:sp>
      <p:sp>
        <p:nvSpPr>
          <p:cNvPr id="90117" name="Header Placeholder 1">
            <a:extLst>
              <a:ext uri="{FF2B5EF4-FFF2-40B4-BE49-F238E27FC236}">
                <a16:creationId xmlns:a16="http://schemas.microsoft.com/office/drawing/2014/main" id="{37D8CD8B-238F-4E79-BEB2-1AC8CEC1D66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521222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038C4FA1-75A1-4414-B0AD-8ECA3D4957A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A11C46E8-9ED1-4BFF-B4D9-E31A4FC9D746}" type="slidenum">
              <a:rPr lang="en-US" altLang="en-US" sz="1200">
                <a:latin typeface="Times New Roman" panose="02020603050405020304" pitchFamily="18" charset="0"/>
              </a:rPr>
              <a:pPr/>
              <a:t>33</a:t>
            </a:fld>
            <a:endParaRPr lang="en-US" altLang="en-US" sz="1200">
              <a:latin typeface="Times New Roman" panose="02020603050405020304" pitchFamily="18" charset="0"/>
            </a:endParaRPr>
          </a:p>
        </p:txBody>
      </p:sp>
      <p:sp>
        <p:nvSpPr>
          <p:cNvPr id="92163" name="Rectangle 2">
            <a:extLst>
              <a:ext uri="{FF2B5EF4-FFF2-40B4-BE49-F238E27FC236}">
                <a16:creationId xmlns:a16="http://schemas.microsoft.com/office/drawing/2014/main" id="{B08ADEEB-93F7-453B-9C36-FE5716F39911}"/>
              </a:ext>
            </a:extLst>
          </p:cNvPr>
          <p:cNvSpPr>
            <a:spLocks noGrp="1" noRot="1" noChangeAspect="1" noChangeArrowheads="1" noTextEdit="1"/>
          </p:cNvSpPr>
          <p:nvPr>
            <p:ph type="sldImg"/>
          </p:nvPr>
        </p:nvSpPr>
        <p:spPr>
          <a:ln/>
        </p:spPr>
      </p:sp>
      <p:sp>
        <p:nvSpPr>
          <p:cNvPr id="92164" name="Rectangle 3">
            <a:extLst>
              <a:ext uri="{FF2B5EF4-FFF2-40B4-BE49-F238E27FC236}">
                <a16:creationId xmlns:a16="http://schemas.microsoft.com/office/drawing/2014/main" id="{13DF531D-4B8E-4DEF-846A-089E1B75E9BD}"/>
              </a:ext>
            </a:extLst>
          </p:cNvPr>
          <p:cNvSpPr>
            <a:spLocks noGrp="1" noChangeArrowheads="1"/>
          </p:cNvSpPr>
          <p:nvPr>
            <p:ph type="body" idx="1"/>
          </p:nvPr>
        </p:nvSpPr>
        <p:spPr>
          <a:noFill/>
        </p:spPr>
        <p:txBody>
          <a:bodyPr/>
          <a:lstStyle/>
          <a:p>
            <a:endParaRPr lang="en-US" altLang="en-US"/>
          </a:p>
        </p:txBody>
      </p:sp>
      <p:sp>
        <p:nvSpPr>
          <p:cNvPr id="92165" name="Header Placeholder 1">
            <a:extLst>
              <a:ext uri="{FF2B5EF4-FFF2-40B4-BE49-F238E27FC236}">
                <a16:creationId xmlns:a16="http://schemas.microsoft.com/office/drawing/2014/main" id="{ABD590AB-ED0A-420E-90E1-536EB07C965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9949667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C8A12AE7-C6E4-4267-8ECE-165F60A4CEAE}"/>
              </a:ext>
            </a:extLst>
          </p:cNvPr>
          <p:cNvSpPr>
            <a:spLocks noGrp="1" noRot="1" noChangeAspect="1" noChangeArrowheads="1" noTextEdit="1"/>
          </p:cNvSpPr>
          <p:nvPr>
            <p:ph type="sldImg"/>
          </p:nvPr>
        </p:nvSpPr>
        <p:spPr>
          <a:ln/>
        </p:spPr>
      </p:sp>
      <p:sp>
        <p:nvSpPr>
          <p:cNvPr id="94211" name="Notes Placeholder 2">
            <a:extLst>
              <a:ext uri="{FF2B5EF4-FFF2-40B4-BE49-F238E27FC236}">
                <a16:creationId xmlns:a16="http://schemas.microsoft.com/office/drawing/2014/main" id="{0D41A0EF-8F73-4D4D-B5DD-38EBEAE4C7B2}"/>
              </a:ext>
            </a:extLst>
          </p:cNvPr>
          <p:cNvSpPr>
            <a:spLocks noGrp="1" noChangeArrowheads="1"/>
          </p:cNvSpPr>
          <p:nvPr>
            <p:ph type="body" idx="1"/>
          </p:nvPr>
        </p:nvSpPr>
        <p:spPr>
          <a:noFill/>
        </p:spPr>
        <p:txBody>
          <a:bodyPr/>
          <a:lstStyle/>
          <a:p>
            <a:endParaRPr lang="en-US" altLang="en-US"/>
          </a:p>
        </p:txBody>
      </p:sp>
      <p:sp>
        <p:nvSpPr>
          <p:cNvPr id="94212" name="Header Placeholder 3">
            <a:extLst>
              <a:ext uri="{FF2B5EF4-FFF2-40B4-BE49-F238E27FC236}">
                <a16:creationId xmlns:a16="http://schemas.microsoft.com/office/drawing/2014/main" id="{5655E0EF-5FD9-4991-A03B-1E875BD43E8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94213" name="Slide Number Placeholder 4">
            <a:extLst>
              <a:ext uri="{FF2B5EF4-FFF2-40B4-BE49-F238E27FC236}">
                <a16:creationId xmlns:a16="http://schemas.microsoft.com/office/drawing/2014/main" id="{C66F5A45-2C35-4B2E-B541-FC1815A8D167}"/>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CBDC795-1B2F-43B2-B78B-CA7BDFC7BD79}" type="slidenum">
              <a:rPr lang="en-US" altLang="en-US" sz="1200">
                <a:latin typeface="Times New Roman" panose="02020603050405020304" pitchFamily="18" charset="0"/>
              </a:rPr>
              <a:pPr/>
              <a:t>34</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1412802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4EC4D920-3860-4801-8A45-9AE453607DF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55ABB31D-BA3E-4144-AFF6-AA185CF11E1B}" type="slidenum">
              <a:rPr lang="en-US" altLang="en-US" sz="1200">
                <a:latin typeface="Times New Roman" panose="02020603050405020304" pitchFamily="18" charset="0"/>
              </a:rPr>
              <a:pPr/>
              <a:t>35</a:t>
            </a:fld>
            <a:endParaRPr lang="en-US" altLang="en-US" sz="1200">
              <a:latin typeface="Times New Roman" panose="02020603050405020304" pitchFamily="18" charset="0"/>
            </a:endParaRPr>
          </a:p>
        </p:txBody>
      </p:sp>
      <p:sp>
        <p:nvSpPr>
          <p:cNvPr id="96259" name="Rectangle 2">
            <a:extLst>
              <a:ext uri="{FF2B5EF4-FFF2-40B4-BE49-F238E27FC236}">
                <a16:creationId xmlns:a16="http://schemas.microsoft.com/office/drawing/2014/main" id="{FEF3736C-DF83-4907-8C09-4EB36C1E9A5A}"/>
              </a:ext>
            </a:extLst>
          </p:cNvPr>
          <p:cNvSpPr>
            <a:spLocks noGrp="1" noRot="1" noChangeAspect="1" noChangeArrowheads="1" noTextEdit="1"/>
          </p:cNvSpPr>
          <p:nvPr>
            <p:ph type="sldImg"/>
          </p:nvPr>
        </p:nvSpPr>
        <p:spPr>
          <a:ln/>
        </p:spPr>
      </p:sp>
      <p:sp>
        <p:nvSpPr>
          <p:cNvPr id="96260" name="Rectangle 3">
            <a:extLst>
              <a:ext uri="{FF2B5EF4-FFF2-40B4-BE49-F238E27FC236}">
                <a16:creationId xmlns:a16="http://schemas.microsoft.com/office/drawing/2014/main" id="{BE35D49D-C42B-4089-BE57-73D110C7D69F}"/>
              </a:ext>
            </a:extLst>
          </p:cNvPr>
          <p:cNvSpPr>
            <a:spLocks noGrp="1" noChangeArrowheads="1"/>
          </p:cNvSpPr>
          <p:nvPr>
            <p:ph type="body" idx="1"/>
          </p:nvPr>
        </p:nvSpPr>
        <p:spPr>
          <a:noFill/>
        </p:spPr>
        <p:txBody>
          <a:bodyPr/>
          <a:lstStyle/>
          <a:p>
            <a:endParaRPr lang="en-US" altLang="en-US"/>
          </a:p>
        </p:txBody>
      </p:sp>
      <p:sp>
        <p:nvSpPr>
          <p:cNvPr id="96261" name="Header Placeholder 1">
            <a:extLst>
              <a:ext uri="{FF2B5EF4-FFF2-40B4-BE49-F238E27FC236}">
                <a16:creationId xmlns:a16="http://schemas.microsoft.com/office/drawing/2014/main" id="{EBABABC1-02FE-4819-A713-2587213D717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827290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735137DF-1BAB-48F7-B2DA-6DEF0805E3B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129BF6C3-EA51-4415-B035-E764D794DBFD}" type="slidenum">
              <a:rPr lang="en-US" altLang="en-US" sz="1200">
                <a:latin typeface="Times New Roman" panose="02020603050405020304" pitchFamily="18" charset="0"/>
              </a:rPr>
              <a:pPr/>
              <a:t>36</a:t>
            </a:fld>
            <a:endParaRPr lang="en-US" altLang="en-US" sz="1200">
              <a:latin typeface="Times New Roman" panose="02020603050405020304" pitchFamily="18" charset="0"/>
            </a:endParaRPr>
          </a:p>
        </p:txBody>
      </p:sp>
      <p:sp>
        <p:nvSpPr>
          <p:cNvPr id="98307" name="Rectangle 2">
            <a:extLst>
              <a:ext uri="{FF2B5EF4-FFF2-40B4-BE49-F238E27FC236}">
                <a16:creationId xmlns:a16="http://schemas.microsoft.com/office/drawing/2014/main" id="{4D6F973C-BA12-4DCC-BC19-10F403545F2A}"/>
              </a:ext>
            </a:extLst>
          </p:cNvPr>
          <p:cNvSpPr>
            <a:spLocks noGrp="1" noRot="1" noChangeAspect="1" noChangeArrowheads="1" noTextEdit="1"/>
          </p:cNvSpPr>
          <p:nvPr>
            <p:ph type="sldImg"/>
          </p:nvPr>
        </p:nvSpPr>
        <p:spPr>
          <a:ln/>
        </p:spPr>
      </p:sp>
      <p:sp>
        <p:nvSpPr>
          <p:cNvPr id="98308" name="Rectangle 3">
            <a:extLst>
              <a:ext uri="{FF2B5EF4-FFF2-40B4-BE49-F238E27FC236}">
                <a16:creationId xmlns:a16="http://schemas.microsoft.com/office/drawing/2014/main" id="{318CC331-FBC8-49A5-A58D-6248F2D83748}"/>
              </a:ext>
            </a:extLst>
          </p:cNvPr>
          <p:cNvSpPr>
            <a:spLocks noGrp="1" noChangeArrowheads="1"/>
          </p:cNvSpPr>
          <p:nvPr>
            <p:ph type="body" idx="1"/>
          </p:nvPr>
        </p:nvSpPr>
        <p:spPr>
          <a:noFill/>
        </p:spPr>
        <p:txBody>
          <a:bodyPr/>
          <a:lstStyle/>
          <a:p>
            <a:pPr>
              <a:lnSpc>
                <a:spcPct val="80000"/>
              </a:lnSpc>
            </a:pPr>
            <a:r>
              <a:rPr lang="en-US" altLang="en-US" sz="1600"/>
              <a:t>Bulk of the dust emission will settle close to the source</a:t>
            </a:r>
          </a:p>
          <a:p>
            <a:pPr>
              <a:lnSpc>
                <a:spcPct val="80000"/>
              </a:lnSpc>
            </a:pPr>
            <a:endParaRPr lang="en-US" altLang="en-US" sz="1600"/>
          </a:p>
          <a:p>
            <a:pPr>
              <a:lnSpc>
                <a:spcPct val="80000"/>
              </a:lnSpc>
            </a:pPr>
            <a:r>
              <a:rPr lang="en-US" altLang="en-US" sz="1600"/>
              <a:t>Even though fine particulate from sand and grave operations is small fraction of total…this may have significant effect on downwind air quality.  Opacity is used as standard</a:t>
            </a:r>
          </a:p>
          <a:p>
            <a:pPr>
              <a:lnSpc>
                <a:spcPct val="80000"/>
              </a:lnSpc>
            </a:pPr>
            <a:r>
              <a:rPr lang="en-US" altLang="en-US" sz="1600"/>
              <a:t>Each facility is unique THEREFORE</a:t>
            </a:r>
          </a:p>
          <a:p>
            <a:pPr>
              <a:lnSpc>
                <a:spcPct val="80000"/>
              </a:lnSpc>
            </a:pPr>
            <a:r>
              <a:rPr lang="en-US" altLang="en-US" sz="1600"/>
              <a:t>Control efficiency based on visible observations of total particulate matter</a:t>
            </a:r>
          </a:p>
          <a:p>
            <a:pPr>
              <a:lnSpc>
                <a:spcPct val="80000"/>
              </a:lnSpc>
            </a:pPr>
            <a:endParaRPr lang="en-US" altLang="en-US" sz="1600"/>
          </a:p>
          <a:p>
            <a:pPr>
              <a:lnSpc>
                <a:spcPct val="80000"/>
              </a:lnSpc>
            </a:pPr>
            <a:r>
              <a:rPr lang="en-US" altLang="en-US" sz="1600"/>
              <a:t>Complaints tend to be about settled dust verses health possible effects</a:t>
            </a:r>
          </a:p>
        </p:txBody>
      </p:sp>
      <p:sp>
        <p:nvSpPr>
          <p:cNvPr id="98309" name="Header Placeholder 1">
            <a:extLst>
              <a:ext uri="{FF2B5EF4-FFF2-40B4-BE49-F238E27FC236}">
                <a16:creationId xmlns:a16="http://schemas.microsoft.com/office/drawing/2014/main" id="{190EE9FD-257F-453C-B1D2-0ADE519F644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859103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447BE3C8-2B3F-49DD-B19B-85A0D8A12C9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1BB93394-A941-4A21-BBDF-F23D5F107BE9}" type="slidenum">
              <a:rPr lang="en-US" altLang="en-US" sz="1200">
                <a:latin typeface="Times New Roman" panose="02020603050405020304" pitchFamily="18" charset="0"/>
              </a:rPr>
              <a:pPr/>
              <a:t>37</a:t>
            </a:fld>
            <a:endParaRPr lang="en-US" altLang="en-US" sz="1200">
              <a:latin typeface="Times New Roman" panose="02020603050405020304" pitchFamily="18" charset="0"/>
            </a:endParaRPr>
          </a:p>
        </p:txBody>
      </p:sp>
      <p:sp>
        <p:nvSpPr>
          <p:cNvPr id="100355" name="Rectangle 2">
            <a:extLst>
              <a:ext uri="{FF2B5EF4-FFF2-40B4-BE49-F238E27FC236}">
                <a16:creationId xmlns:a16="http://schemas.microsoft.com/office/drawing/2014/main" id="{1E2ADC84-A408-4568-B50A-0FA983E7F1C8}"/>
              </a:ext>
            </a:extLst>
          </p:cNvPr>
          <p:cNvSpPr>
            <a:spLocks noGrp="1" noRot="1" noChangeAspect="1" noChangeArrowheads="1" noTextEdit="1"/>
          </p:cNvSpPr>
          <p:nvPr>
            <p:ph type="sldImg"/>
          </p:nvPr>
        </p:nvSpPr>
        <p:spPr>
          <a:ln/>
        </p:spPr>
      </p:sp>
      <p:sp>
        <p:nvSpPr>
          <p:cNvPr id="100356" name="Rectangle 3">
            <a:extLst>
              <a:ext uri="{FF2B5EF4-FFF2-40B4-BE49-F238E27FC236}">
                <a16:creationId xmlns:a16="http://schemas.microsoft.com/office/drawing/2014/main" id="{A688EC6D-5C5F-472F-B689-C40DB3AA88A3}"/>
              </a:ext>
            </a:extLst>
          </p:cNvPr>
          <p:cNvSpPr>
            <a:spLocks noGrp="1" noChangeArrowheads="1"/>
          </p:cNvSpPr>
          <p:nvPr>
            <p:ph type="body" idx="1"/>
          </p:nvPr>
        </p:nvSpPr>
        <p:spPr>
          <a:noFill/>
        </p:spPr>
        <p:txBody>
          <a:bodyPr/>
          <a:lstStyle/>
          <a:p>
            <a:pPr>
              <a:lnSpc>
                <a:spcPct val="80000"/>
              </a:lnSpc>
            </a:pPr>
            <a:endParaRPr lang="en-US" altLang="en-US" sz="2000"/>
          </a:p>
        </p:txBody>
      </p:sp>
      <p:sp>
        <p:nvSpPr>
          <p:cNvPr id="100357" name="Header Placeholder 1">
            <a:extLst>
              <a:ext uri="{FF2B5EF4-FFF2-40B4-BE49-F238E27FC236}">
                <a16:creationId xmlns:a16="http://schemas.microsoft.com/office/drawing/2014/main" id="{B7B4E271-160B-4A98-BD74-3827CDF3BDA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3618709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A35A738B-1CAB-44DC-9D9B-80ED450ABFB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B2B8050D-F3AF-432E-A76A-4E73DFE9016C}" type="slidenum">
              <a:rPr lang="en-US" altLang="en-US" sz="1200">
                <a:latin typeface="Times New Roman" panose="02020603050405020304" pitchFamily="18" charset="0"/>
              </a:rPr>
              <a:pPr/>
              <a:t>38</a:t>
            </a:fld>
            <a:endParaRPr lang="en-US" altLang="en-US" sz="1200">
              <a:latin typeface="Times New Roman" panose="02020603050405020304" pitchFamily="18" charset="0"/>
            </a:endParaRPr>
          </a:p>
        </p:txBody>
      </p:sp>
      <p:sp>
        <p:nvSpPr>
          <p:cNvPr id="102403" name="Rectangle 2">
            <a:extLst>
              <a:ext uri="{FF2B5EF4-FFF2-40B4-BE49-F238E27FC236}">
                <a16:creationId xmlns:a16="http://schemas.microsoft.com/office/drawing/2014/main" id="{28B36C36-0A7C-45C4-BAFE-721441FB6F62}"/>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C3A06D33-A170-426B-B9B2-0D6D4186240C}"/>
              </a:ext>
            </a:extLst>
          </p:cNvPr>
          <p:cNvSpPr>
            <a:spLocks noGrp="1" noChangeArrowheads="1"/>
          </p:cNvSpPr>
          <p:nvPr>
            <p:ph type="body" idx="1"/>
          </p:nvPr>
        </p:nvSpPr>
        <p:spPr>
          <a:noFill/>
        </p:spPr>
        <p:txBody>
          <a:bodyPr/>
          <a:lstStyle/>
          <a:p>
            <a:endParaRPr lang="en-US" altLang="en-US"/>
          </a:p>
        </p:txBody>
      </p:sp>
      <p:sp>
        <p:nvSpPr>
          <p:cNvPr id="102405" name="Header Placeholder 1">
            <a:extLst>
              <a:ext uri="{FF2B5EF4-FFF2-40B4-BE49-F238E27FC236}">
                <a16:creationId xmlns:a16="http://schemas.microsoft.com/office/drawing/2014/main" id="{568A8ECE-755B-4EE3-A073-A24B768B801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960326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a:extLst>
              <a:ext uri="{FF2B5EF4-FFF2-40B4-BE49-F238E27FC236}">
                <a16:creationId xmlns:a16="http://schemas.microsoft.com/office/drawing/2014/main" id="{DE9C78EB-498B-48B2-BD19-9B0C69FA563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85DACF0E-96B7-47C3-A368-FF06F723141F}" type="slidenum">
              <a:rPr lang="en-US" altLang="en-US" sz="1200">
                <a:latin typeface="Times New Roman" panose="02020603050405020304" pitchFamily="18" charset="0"/>
              </a:rPr>
              <a:pPr/>
              <a:t>39</a:t>
            </a:fld>
            <a:endParaRPr lang="en-US" altLang="en-US" sz="1200">
              <a:latin typeface="Times New Roman" panose="02020603050405020304" pitchFamily="18" charset="0"/>
            </a:endParaRPr>
          </a:p>
        </p:txBody>
      </p:sp>
      <p:sp>
        <p:nvSpPr>
          <p:cNvPr id="104451" name="Rectangle 2">
            <a:extLst>
              <a:ext uri="{FF2B5EF4-FFF2-40B4-BE49-F238E27FC236}">
                <a16:creationId xmlns:a16="http://schemas.microsoft.com/office/drawing/2014/main" id="{068C2467-78B0-4586-AF81-473C47F6A40D}"/>
              </a:ext>
            </a:extLst>
          </p:cNvPr>
          <p:cNvSpPr>
            <a:spLocks noGrp="1" noRot="1" noChangeAspect="1" noChangeArrowheads="1" noTextEdit="1"/>
          </p:cNvSpPr>
          <p:nvPr>
            <p:ph type="sldImg"/>
          </p:nvPr>
        </p:nvSpPr>
        <p:spPr>
          <a:ln/>
        </p:spPr>
      </p:sp>
      <p:sp>
        <p:nvSpPr>
          <p:cNvPr id="104452" name="Rectangle 3">
            <a:extLst>
              <a:ext uri="{FF2B5EF4-FFF2-40B4-BE49-F238E27FC236}">
                <a16:creationId xmlns:a16="http://schemas.microsoft.com/office/drawing/2014/main" id="{FB2FE904-DACB-45E9-93BC-7DF30CE5B4C1}"/>
              </a:ext>
            </a:extLst>
          </p:cNvPr>
          <p:cNvSpPr>
            <a:spLocks noGrp="1" noChangeArrowheads="1"/>
          </p:cNvSpPr>
          <p:nvPr>
            <p:ph type="body" idx="1"/>
          </p:nvPr>
        </p:nvSpPr>
        <p:spPr>
          <a:noFill/>
        </p:spPr>
        <p:txBody>
          <a:bodyPr/>
          <a:lstStyle/>
          <a:p>
            <a:r>
              <a:rPr lang="en-US" altLang="en-US" sz="1600"/>
              <a:t>Focus will be to make visual observations</a:t>
            </a:r>
          </a:p>
        </p:txBody>
      </p:sp>
      <p:sp>
        <p:nvSpPr>
          <p:cNvPr id="104453" name="Header Placeholder 1">
            <a:extLst>
              <a:ext uri="{FF2B5EF4-FFF2-40B4-BE49-F238E27FC236}">
                <a16:creationId xmlns:a16="http://schemas.microsoft.com/office/drawing/2014/main" id="{74ECFDD2-4FFA-4A4F-84FC-1756CB3191D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08804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61316B84-F852-475C-93AC-521529BB639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4EE122D2-C7FE-4BE7-975D-4C772B8D90FC}" type="slidenum">
              <a:rPr lang="en-US" altLang="en-US" sz="1200">
                <a:latin typeface="Times New Roman" panose="02020603050405020304" pitchFamily="18" charset="0"/>
              </a:rPr>
              <a:pPr/>
              <a:t>4</a:t>
            </a:fld>
            <a:endParaRPr lang="en-US" altLang="en-US" sz="1200">
              <a:latin typeface="Times New Roman" panose="02020603050405020304" pitchFamily="18" charset="0"/>
            </a:endParaRPr>
          </a:p>
        </p:txBody>
      </p:sp>
      <p:sp>
        <p:nvSpPr>
          <p:cNvPr id="32771" name="Rectangle 2">
            <a:extLst>
              <a:ext uri="{FF2B5EF4-FFF2-40B4-BE49-F238E27FC236}">
                <a16:creationId xmlns:a16="http://schemas.microsoft.com/office/drawing/2014/main" id="{E230CCBC-D0E9-4C77-AB84-3F20380DD4F8}"/>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976715D8-B8CC-4369-BDA6-6E71A795947C}"/>
              </a:ext>
            </a:extLst>
          </p:cNvPr>
          <p:cNvSpPr>
            <a:spLocks noGrp="1" noChangeArrowheads="1"/>
          </p:cNvSpPr>
          <p:nvPr>
            <p:ph type="body" idx="1"/>
          </p:nvPr>
        </p:nvSpPr>
        <p:spPr>
          <a:noFill/>
        </p:spPr>
        <p:txBody>
          <a:bodyPr/>
          <a:lstStyle/>
          <a:p>
            <a:r>
              <a:rPr lang="en-US" altLang="en-US" sz="4000"/>
              <a:t>Groups most susceptible children, elderly and infants</a:t>
            </a:r>
          </a:p>
          <a:p>
            <a:endParaRPr lang="en-US" altLang="en-US" sz="4000"/>
          </a:p>
        </p:txBody>
      </p:sp>
      <p:sp>
        <p:nvSpPr>
          <p:cNvPr id="32773" name="Header Placeholder 1">
            <a:extLst>
              <a:ext uri="{FF2B5EF4-FFF2-40B4-BE49-F238E27FC236}">
                <a16:creationId xmlns:a16="http://schemas.microsoft.com/office/drawing/2014/main" id="{3E40E167-33B2-4FA2-A696-05025307512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745848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a:extLst>
              <a:ext uri="{FF2B5EF4-FFF2-40B4-BE49-F238E27FC236}">
                <a16:creationId xmlns:a16="http://schemas.microsoft.com/office/drawing/2014/main" id="{BC7E8887-4B9A-4790-BDF7-F353A641076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3F86C8B-01A8-4230-A1B6-CD784EE4B2C6}" type="slidenum">
              <a:rPr lang="en-US" altLang="en-US" sz="1200">
                <a:latin typeface="Times New Roman" panose="02020603050405020304" pitchFamily="18" charset="0"/>
              </a:rPr>
              <a:pPr/>
              <a:t>40</a:t>
            </a:fld>
            <a:endParaRPr lang="en-US" altLang="en-US" sz="1200">
              <a:latin typeface="Times New Roman" panose="02020603050405020304" pitchFamily="18" charset="0"/>
            </a:endParaRPr>
          </a:p>
        </p:txBody>
      </p:sp>
      <p:sp>
        <p:nvSpPr>
          <p:cNvPr id="106499" name="Rectangle 2">
            <a:extLst>
              <a:ext uri="{FF2B5EF4-FFF2-40B4-BE49-F238E27FC236}">
                <a16:creationId xmlns:a16="http://schemas.microsoft.com/office/drawing/2014/main" id="{039DD802-C19D-4C2A-9950-FE254CDEF818}"/>
              </a:ext>
            </a:extLst>
          </p:cNvPr>
          <p:cNvSpPr>
            <a:spLocks noGrp="1" noRot="1" noChangeAspect="1" noChangeArrowheads="1" noTextEdit="1"/>
          </p:cNvSpPr>
          <p:nvPr>
            <p:ph type="sldImg"/>
          </p:nvPr>
        </p:nvSpPr>
        <p:spPr>
          <a:ln/>
        </p:spPr>
      </p:sp>
      <p:sp>
        <p:nvSpPr>
          <p:cNvPr id="106500" name="Rectangle 3">
            <a:extLst>
              <a:ext uri="{FF2B5EF4-FFF2-40B4-BE49-F238E27FC236}">
                <a16:creationId xmlns:a16="http://schemas.microsoft.com/office/drawing/2014/main" id="{300AC37A-0952-49EE-AFA1-560EF8E0FBCE}"/>
              </a:ext>
            </a:extLst>
          </p:cNvPr>
          <p:cNvSpPr>
            <a:spLocks noGrp="1" noChangeArrowheads="1"/>
          </p:cNvSpPr>
          <p:nvPr>
            <p:ph type="body" idx="1"/>
          </p:nvPr>
        </p:nvSpPr>
        <p:spPr>
          <a:noFill/>
        </p:spPr>
        <p:txBody>
          <a:bodyPr/>
          <a:lstStyle/>
          <a:p>
            <a:r>
              <a:rPr lang="en-US" altLang="en-US" sz="1600"/>
              <a:t>Emissions estimated from each stage</a:t>
            </a:r>
          </a:p>
          <a:p>
            <a:endParaRPr lang="en-US" altLang="en-US" sz="1600"/>
          </a:p>
          <a:p>
            <a:r>
              <a:rPr lang="en-US" altLang="en-US" sz="1600"/>
              <a:t>Process rates express how much is produced over time</a:t>
            </a:r>
          </a:p>
          <a:p>
            <a:endParaRPr lang="en-US" altLang="en-US" sz="1600"/>
          </a:p>
          <a:p>
            <a:r>
              <a:rPr lang="en-US" altLang="en-US" sz="1600"/>
              <a:t>Emission factors are the amount of emissions per process unit</a:t>
            </a:r>
          </a:p>
          <a:p>
            <a:endParaRPr lang="en-US" altLang="en-US" sz="1600"/>
          </a:p>
          <a:p>
            <a:r>
              <a:rPr lang="en-US" altLang="en-US" sz="1600"/>
              <a:t>By knowing the process rate and and the emsision factor then you can get emission per unit of material processed</a:t>
            </a:r>
          </a:p>
        </p:txBody>
      </p:sp>
      <p:sp>
        <p:nvSpPr>
          <p:cNvPr id="106501" name="Header Placeholder 1">
            <a:extLst>
              <a:ext uri="{FF2B5EF4-FFF2-40B4-BE49-F238E27FC236}">
                <a16:creationId xmlns:a16="http://schemas.microsoft.com/office/drawing/2014/main" id="{D4D9E918-0852-4F35-BECB-18F9F671094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310418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97912DCB-5D82-48B1-AA37-D0152F64E0A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3FAB238A-3D6D-413F-86E9-AEFECAD126F8}" type="slidenum">
              <a:rPr lang="en-US" altLang="en-US" sz="1200">
                <a:latin typeface="Times New Roman" panose="02020603050405020304" pitchFamily="18" charset="0"/>
              </a:rPr>
              <a:pPr/>
              <a:t>41</a:t>
            </a:fld>
            <a:endParaRPr lang="en-US" altLang="en-US" sz="1200">
              <a:latin typeface="Times New Roman" panose="02020603050405020304" pitchFamily="18" charset="0"/>
            </a:endParaRPr>
          </a:p>
        </p:txBody>
      </p:sp>
      <p:sp>
        <p:nvSpPr>
          <p:cNvPr id="108547" name="Rectangle 2">
            <a:extLst>
              <a:ext uri="{FF2B5EF4-FFF2-40B4-BE49-F238E27FC236}">
                <a16:creationId xmlns:a16="http://schemas.microsoft.com/office/drawing/2014/main" id="{FB53EA58-DA55-48AF-97A0-D9298215AC43}"/>
              </a:ext>
            </a:extLst>
          </p:cNvPr>
          <p:cNvSpPr>
            <a:spLocks noGrp="1" noRot="1" noChangeAspect="1" noChangeArrowheads="1" noTextEdit="1"/>
          </p:cNvSpPr>
          <p:nvPr>
            <p:ph type="sldImg"/>
          </p:nvPr>
        </p:nvSpPr>
        <p:spPr>
          <a:ln/>
        </p:spPr>
      </p:sp>
      <p:sp>
        <p:nvSpPr>
          <p:cNvPr id="108548" name="Rectangle 3">
            <a:extLst>
              <a:ext uri="{FF2B5EF4-FFF2-40B4-BE49-F238E27FC236}">
                <a16:creationId xmlns:a16="http://schemas.microsoft.com/office/drawing/2014/main" id="{80FC21A2-5561-4EDA-9F5B-D10F3D4C4937}"/>
              </a:ext>
            </a:extLst>
          </p:cNvPr>
          <p:cNvSpPr>
            <a:spLocks noGrp="1" noChangeArrowheads="1"/>
          </p:cNvSpPr>
          <p:nvPr>
            <p:ph type="body" idx="1"/>
          </p:nvPr>
        </p:nvSpPr>
        <p:spPr>
          <a:noFill/>
        </p:spPr>
        <p:txBody>
          <a:bodyPr/>
          <a:lstStyle/>
          <a:p>
            <a:endParaRPr lang="en-US" altLang="en-US"/>
          </a:p>
        </p:txBody>
      </p:sp>
      <p:sp>
        <p:nvSpPr>
          <p:cNvPr id="108549" name="Header Placeholder 1">
            <a:extLst>
              <a:ext uri="{FF2B5EF4-FFF2-40B4-BE49-F238E27FC236}">
                <a16:creationId xmlns:a16="http://schemas.microsoft.com/office/drawing/2014/main" id="{DB70F0F0-99E9-40ED-8182-FED7843FC02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369835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a:extLst>
              <a:ext uri="{FF2B5EF4-FFF2-40B4-BE49-F238E27FC236}">
                <a16:creationId xmlns:a16="http://schemas.microsoft.com/office/drawing/2014/main" id="{5C8BAEA9-B400-44BE-891F-F0BDA17EF25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7CC8A2F5-85C0-49D1-915B-D62A49B28EF5}" type="slidenum">
              <a:rPr lang="en-US" altLang="en-US" sz="1200">
                <a:latin typeface="Times New Roman" panose="02020603050405020304" pitchFamily="18" charset="0"/>
              </a:rPr>
              <a:pPr/>
              <a:t>42</a:t>
            </a:fld>
            <a:endParaRPr lang="en-US" altLang="en-US" sz="1200">
              <a:latin typeface="Times New Roman" panose="02020603050405020304" pitchFamily="18" charset="0"/>
            </a:endParaRPr>
          </a:p>
        </p:txBody>
      </p:sp>
      <p:sp>
        <p:nvSpPr>
          <p:cNvPr id="110595" name="Rectangle 2">
            <a:extLst>
              <a:ext uri="{FF2B5EF4-FFF2-40B4-BE49-F238E27FC236}">
                <a16:creationId xmlns:a16="http://schemas.microsoft.com/office/drawing/2014/main" id="{6E0AD5EA-2056-4EDD-B038-A01D6084BA40}"/>
              </a:ext>
            </a:extLst>
          </p:cNvPr>
          <p:cNvSpPr>
            <a:spLocks noGrp="1" noRot="1" noChangeAspect="1" noChangeArrowheads="1" noTextEdit="1"/>
          </p:cNvSpPr>
          <p:nvPr>
            <p:ph type="sldImg"/>
          </p:nvPr>
        </p:nvSpPr>
        <p:spPr>
          <a:ln/>
        </p:spPr>
      </p:sp>
      <p:sp>
        <p:nvSpPr>
          <p:cNvPr id="110596" name="Rectangle 3">
            <a:extLst>
              <a:ext uri="{FF2B5EF4-FFF2-40B4-BE49-F238E27FC236}">
                <a16:creationId xmlns:a16="http://schemas.microsoft.com/office/drawing/2014/main" id="{1990FBB9-34AB-48F7-9523-5DBD1C0FBBEC}"/>
              </a:ext>
            </a:extLst>
          </p:cNvPr>
          <p:cNvSpPr>
            <a:spLocks noGrp="1" noChangeArrowheads="1"/>
          </p:cNvSpPr>
          <p:nvPr>
            <p:ph type="body" idx="1"/>
          </p:nvPr>
        </p:nvSpPr>
        <p:spPr>
          <a:noFill/>
        </p:spPr>
        <p:txBody>
          <a:bodyPr/>
          <a:lstStyle/>
          <a:p>
            <a:endParaRPr lang="en-US" altLang="en-US"/>
          </a:p>
        </p:txBody>
      </p:sp>
      <p:sp>
        <p:nvSpPr>
          <p:cNvPr id="110597" name="Header Placeholder 1">
            <a:extLst>
              <a:ext uri="{FF2B5EF4-FFF2-40B4-BE49-F238E27FC236}">
                <a16:creationId xmlns:a16="http://schemas.microsoft.com/office/drawing/2014/main" id="{25141918-F73B-4763-B3D8-89D1277FEBB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24524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a:extLst>
              <a:ext uri="{FF2B5EF4-FFF2-40B4-BE49-F238E27FC236}">
                <a16:creationId xmlns:a16="http://schemas.microsoft.com/office/drawing/2014/main" id="{47E08279-D4D9-408D-93C5-4AA2392F230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0B669A7-2DD8-45FA-8B3B-F9CFAFB6305E}" type="slidenum">
              <a:rPr lang="en-US" altLang="en-US" sz="1200">
                <a:latin typeface="Times New Roman" panose="02020603050405020304" pitchFamily="18" charset="0"/>
              </a:rPr>
              <a:pPr/>
              <a:t>43</a:t>
            </a:fld>
            <a:endParaRPr lang="en-US" altLang="en-US" sz="1200">
              <a:latin typeface="Times New Roman" panose="02020603050405020304" pitchFamily="18" charset="0"/>
            </a:endParaRPr>
          </a:p>
        </p:txBody>
      </p:sp>
      <p:sp>
        <p:nvSpPr>
          <p:cNvPr id="112643" name="Rectangle 2">
            <a:extLst>
              <a:ext uri="{FF2B5EF4-FFF2-40B4-BE49-F238E27FC236}">
                <a16:creationId xmlns:a16="http://schemas.microsoft.com/office/drawing/2014/main" id="{F6778F71-33FC-46BF-AD98-B2B5DB0D5A43}"/>
              </a:ext>
            </a:extLst>
          </p:cNvPr>
          <p:cNvSpPr>
            <a:spLocks noGrp="1" noRot="1" noChangeAspect="1" noChangeArrowheads="1" noTextEdit="1"/>
          </p:cNvSpPr>
          <p:nvPr>
            <p:ph type="sldImg"/>
          </p:nvPr>
        </p:nvSpPr>
        <p:spPr>
          <a:ln/>
        </p:spPr>
      </p:sp>
      <p:sp>
        <p:nvSpPr>
          <p:cNvPr id="112644" name="Rectangle 3">
            <a:extLst>
              <a:ext uri="{FF2B5EF4-FFF2-40B4-BE49-F238E27FC236}">
                <a16:creationId xmlns:a16="http://schemas.microsoft.com/office/drawing/2014/main" id="{E34F9FC1-E4D0-46B7-A6B9-41FDC765ED5C}"/>
              </a:ext>
            </a:extLst>
          </p:cNvPr>
          <p:cNvSpPr>
            <a:spLocks noGrp="1" noChangeArrowheads="1"/>
          </p:cNvSpPr>
          <p:nvPr>
            <p:ph type="body" idx="1"/>
          </p:nvPr>
        </p:nvSpPr>
        <p:spPr>
          <a:noFill/>
        </p:spPr>
        <p:txBody>
          <a:bodyPr/>
          <a:lstStyle/>
          <a:p>
            <a:endParaRPr lang="en-US" altLang="en-US"/>
          </a:p>
        </p:txBody>
      </p:sp>
      <p:sp>
        <p:nvSpPr>
          <p:cNvPr id="112645" name="Header Placeholder 1">
            <a:extLst>
              <a:ext uri="{FF2B5EF4-FFF2-40B4-BE49-F238E27FC236}">
                <a16:creationId xmlns:a16="http://schemas.microsoft.com/office/drawing/2014/main" id="{E14EDC7A-2977-48BE-989F-7252BF8CF91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3939280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a:extLst>
              <a:ext uri="{FF2B5EF4-FFF2-40B4-BE49-F238E27FC236}">
                <a16:creationId xmlns:a16="http://schemas.microsoft.com/office/drawing/2014/main" id="{4CF1092B-7039-4D6E-9482-2403334ABB5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325614A8-9163-4B91-A349-8908423DE9EE}" type="slidenum">
              <a:rPr lang="en-US" altLang="en-US" sz="1200">
                <a:latin typeface="Times New Roman" panose="02020603050405020304" pitchFamily="18" charset="0"/>
              </a:rPr>
              <a:pPr/>
              <a:t>44</a:t>
            </a:fld>
            <a:endParaRPr lang="en-US" altLang="en-US" sz="1200">
              <a:latin typeface="Times New Roman" panose="02020603050405020304" pitchFamily="18" charset="0"/>
            </a:endParaRPr>
          </a:p>
        </p:txBody>
      </p:sp>
      <p:sp>
        <p:nvSpPr>
          <p:cNvPr id="114691" name="Rectangle 2">
            <a:extLst>
              <a:ext uri="{FF2B5EF4-FFF2-40B4-BE49-F238E27FC236}">
                <a16:creationId xmlns:a16="http://schemas.microsoft.com/office/drawing/2014/main" id="{9FB44371-51F1-4B2A-A109-6C7B569E0BA2}"/>
              </a:ext>
            </a:extLst>
          </p:cNvPr>
          <p:cNvSpPr>
            <a:spLocks noGrp="1" noRot="1" noChangeAspect="1" noChangeArrowheads="1" noTextEdit="1"/>
          </p:cNvSpPr>
          <p:nvPr>
            <p:ph type="sldImg"/>
          </p:nvPr>
        </p:nvSpPr>
        <p:spPr>
          <a:ln/>
        </p:spPr>
      </p:sp>
      <p:sp>
        <p:nvSpPr>
          <p:cNvPr id="114692" name="Rectangle 3">
            <a:extLst>
              <a:ext uri="{FF2B5EF4-FFF2-40B4-BE49-F238E27FC236}">
                <a16:creationId xmlns:a16="http://schemas.microsoft.com/office/drawing/2014/main" id="{EA254F1D-B35E-4BAC-A1A3-CAF73E439423}"/>
              </a:ext>
            </a:extLst>
          </p:cNvPr>
          <p:cNvSpPr>
            <a:spLocks noGrp="1" noChangeArrowheads="1"/>
          </p:cNvSpPr>
          <p:nvPr>
            <p:ph type="body" idx="1"/>
          </p:nvPr>
        </p:nvSpPr>
        <p:spPr>
          <a:noFill/>
        </p:spPr>
        <p:txBody>
          <a:bodyPr/>
          <a:lstStyle/>
          <a:p>
            <a:endParaRPr lang="en-US" altLang="en-US"/>
          </a:p>
        </p:txBody>
      </p:sp>
      <p:sp>
        <p:nvSpPr>
          <p:cNvPr id="114693" name="Header Placeholder 1">
            <a:extLst>
              <a:ext uri="{FF2B5EF4-FFF2-40B4-BE49-F238E27FC236}">
                <a16:creationId xmlns:a16="http://schemas.microsoft.com/office/drawing/2014/main" id="{92F12936-94E3-4912-8992-2B905CDF6A6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332757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a:extLst>
              <a:ext uri="{FF2B5EF4-FFF2-40B4-BE49-F238E27FC236}">
                <a16:creationId xmlns:a16="http://schemas.microsoft.com/office/drawing/2014/main" id="{7C31E4D3-B3FB-4786-B7C0-F46CE53DE95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FF7E63C-1827-4F69-940B-9418E073386A}" type="slidenum">
              <a:rPr lang="en-US" altLang="en-US" sz="1200">
                <a:latin typeface="Times New Roman" panose="02020603050405020304" pitchFamily="18" charset="0"/>
              </a:rPr>
              <a:pPr/>
              <a:t>45</a:t>
            </a:fld>
            <a:endParaRPr lang="en-US" altLang="en-US" sz="1200">
              <a:latin typeface="Times New Roman" panose="02020603050405020304" pitchFamily="18" charset="0"/>
            </a:endParaRPr>
          </a:p>
        </p:txBody>
      </p:sp>
      <p:sp>
        <p:nvSpPr>
          <p:cNvPr id="116739" name="Rectangle 2">
            <a:extLst>
              <a:ext uri="{FF2B5EF4-FFF2-40B4-BE49-F238E27FC236}">
                <a16:creationId xmlns:a16="http://schemas.microsoft.com/office/drawing/2014/main" id="{351DCA72-29AB-4413-97CD-F11C5FB03BB3}"/>
              </a:ext>
            </a:extLst>
          </p:cNvPr>
          <p:cNvSpPr>
            <a:spLocks noGrp="1" noRot="1" noChangeAspect="1" noChangeArrowheads="1" noTextEdit="1"/>
          </p:cNvSpPr>
          <p:nvPr>
            <p:ph type="sldImg"/>
          </p:nvPr>
        </p:nvSpPr>
        <p:spPr>
          <a:ln/>
        </p:spPr>
      </p:sp>
      <p:sp>
        <p:nvSpPr>
          <p:cNvPr id="116740" name="Rectangle 3">
            <a:extLst>
              <a:ext uri="{FF2B5EF4-FFF2-40B4-BE49-F238E27FC236}">
                <a16:creationId xmlns:a16="http://schemas.microsoft.com/office/drawing/2014/main" id="{FA377383-1E62-466D-8D79-76B40D51F6A2}"/>
              </a:ext>
            </a:extLst>
          </p:cNvPr>
          <p:cNvSpPr>
            <a:spLocks noGrp="1" noChangeArrowheads="1"/>
          </p:cNvSpPr>
          <p:nvPr>
            <p:ph type="body" idx="1"/>
          </p:nvPr>
        </p:nvSpPr>
        <p:spPr>
          <a:noFill/>
        </p:spPr>
        <p:txBody>
          <a:bodyPr/>
          <a:lstStyle/>
          <a:p>
            <a:endParaRPr lang="en-US" altLang="en-US"/>
          </a:p>
        </p:txBody>
      </p:sp>
      <p:sp>
        <p:nvSpPr>
          <p:cNvPr id="116741" name="Header Placeholder 1">
            <a:extLst>
              <a:ext uri="{FF2B5EF4-FFF2-40B4-BE49-F238E27FC236}">
                <a16:creationId xmlns:a16="http://schemas.microsoft.com/office/drawing/2014/main" id="{510A89FD-5BD0-4CCA-9A23-3C9E75D2ADA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642973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a:extLst>
              <a:ext uri="{FF2B5EF4-FFF2-40B4-BE49-F238E27FC236}">
                <a16:creationId xmlns:a16="http://schemas.microsoft.com/office/drawing/2014/main" id="{178FD965-8165-4830-AEED-886F2372640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B6AE9ACC-4CC6-43BD-BE29-62EC22049F46}" type="slidenum">
              <a:rPr lang="en-US" altLang="en-US" sz="1200">
                <a:latin typeface="Times New Roman" panose="02020603050405020304" pitchFamily="18" charset="0"/>
              </a:rPr>
              <a:pPr/>
              <a:t>46</a:t>
            </a:fld>
            <a:endParaRPr lang="en-US" altLang="en-US" sz="1200">
              <a:latin typeface="Times New Roman" panose="02020603050405020304" pitchFamily="18" charset="0"/>
            </a:endParaRPr>
          </a:p>
        </p:txBody>
      </p:sp>
      <p:sp>
        <p:nvSpPr>
          <p:cNvPr id="118787" name="Rectangle 2">
            <a:extLst>
              <a:ext uri="{FF2B5EF4-FFF2-40B4-BE49-F238E27FC236}">
                <a16:creationId xmlns:a16="http://schemas.microsoft.com/office/drawing/2014/main" id="{57CAD279-6DB4-48F5-B8B9-2507CAB5D884}"/>
              </a:ext>
            </a:extLst>
          </p:cNvPr>
          <p:cNvSpPr>
            <a:spLocks noGrp="1" noRot="1" noChangeAspect="1" noChangeArrowheads="1" noTextEdit="1"/>
          </p:cNvSpPr>
          <p:nvPr>
            <p:ph type="sldImg"/>
          </p:nvPr>
        </p:nvSpPr>
        <p:spPr>
          <a:ln/>
        </p:spPr>
      </p:sp>
      <p:sp>
        <p:nvSpPr>
          <p:cNvPr id="118788" name="Rectangle 3">
            <a:extLst>
              <a:ext uri="{FF2B5EF4-FFF2-40B4-BE49-F238E27FC236}">
                <a16:creationId xmlns:a16="http://schemas.microsoft.com/office/drawing/2014/main" id="{44FB0D4E-54A9-4C29-AE59-EEF81A7656AA}"/>
              </a:ext>
            </a:extLst>
          </p:cNvPr>
          <p:cNvSpPr>
            <a:spLocks noGrp="1" noChangeArrowheads="1"/>
          </p:cNvSpPr>
          <p:nvPr>
            <p:ph type="body" idx="1"/>
          </p:nvPr>
        </p:nvSpPr>
        <p:spPr>
          <a:noFill/>
        </p:spPr>
        <p:txBody>
          <a:bodyPr/>
          <a:lstStyle/>
          <a:p>
            <a:endParaRPr lang="en-US" altLang="en-US"/>
          </a:p>
        </p:txBody>
      </p:sp>
      <p:sp>
        <p:nvSpPr>
          <p:cNvPr id="118789" name="Header Placeholder 1">
            <a:extLst>
              <a:ext uri="{FF2B5EF4-FFF2-40B4-BE49-F238E27FC236}">
                <a16:creationId xmlns:a16="http://schemas.microsoft.com/office/drawing/2014/main" id="{D7455F0C-EFFD-4352-A2C4-70E0756E200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6839124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a:extLst>
              <a:ext uri="{FF2B5EF4-FFF2-40B4-BE49-F238E27FC236}">
                <a16:creationId xmlns:a16="http://schemas.microsoft.com/office/drawing/2014/main" id="{DC59DBB3-083F-41CA-86E6-816880D0055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7EF974FC-C15E-4BA5-BBE0-26012150C091}" type="slidenum">
              <a:rPr lang="en-US" altLang="en-US" sz="1200">
                <a:latin typeface="Times New Roman" panose="02020603050405020304" pitchFamily="18" charset="0"/>
              </a:rPr>
              <a:pPr/>
              <a:t>47</a:t>
            </a:fld>
            <a:endParaRPr lang="en-US" altLang="en-US" sz="1200">
              <a:latin typeface="Times New Roman" panose="02020603050405020304" pitchFamily="18" charset="0"/>
            </a:endParaRPr>
          </a:p>
        </p:txBody>
      </p:sp>
      <p:sp>
        <p:nvSpPr>
          <p:cNvPr id="120835" name="Rectangle 2">
            <a:extLst>
              <a:ext uri="{FF2B5EF4-FFF2-40B4-BE49-F238E27FC236}">
                <a16:creationId xmlns:a16="http://schemas.microsoft.com/office/drawing/2014/main" id="{2AE6ACAA-3AC3-47C8-98D4-DFBFBB6D1984}"/>
              </a:ext>
            </a:extLst>
          </p:cNvPr>
          <p:cNvSpPr>
            <a:spLocks noGrp="1" noRot="1" noChangeAspect="1" noChangeArrowheads="1" noTextEdit="1"/>
          </p:cNvSpPr>
          <p:nvPr>
            <p:ph type="sldImg"/>
          </p:nvPr>
        </p:nvSpPr>
        <p:spPr>
          <a:ln/>
        </p:spPr>
      </p:sp>
      <p:sp>
        <p:nvSpPr>
          <p:cNvPr id="120836" name="Rectangle 3">
            <a:extLst>
              <a:ext uri="{FF2B5EF4-FFF2-40B4-BE49-F238E27FC236}">
                <a16:creationId xmlns:a16="http://schemas.microsoft.com/office/drawing/2014/main" id="{4972F04D-587B-4229-995A-D2208AE539DC}"/>
              </a:ext>
            </a:extLst>
          </p:cNvPr>
          <p:cNvSpPr>
            <a:spLocks noGrp="1" noChangeArrowheads="1"/>
          </p:cNvSpPr>
          <p:nvPr>
            <p:ph type="body" idx="1"/>
          </p:nvPr>
        </p:nvSpPr>
        <p:spPr>
          <a:noFill/>
        </p:spPr>
        <p:txBody>
          <a:bodyPr/>
          <a:lstStyle/>
          <a:p>
            <a:endParaRPr lang="en-US" altLang="en-US"/>
          </a:p>
        </p:txBody>
      </p:sp>
      <p:sp>
        <p:nvSpPr>
          <p:cNvPr id="120837" name="Header Placeholder 1">
            <a:extLst>
              <a:ext uri="{FF2B5EF4-FFF2-40B4-BE49-F238E27FC236}">
                <a16:creationId xmlns:a16="http://schemas.microsoft.com/office/drawing/2014/main" id="{253F26C5-15C2-4324-89B6-DA8B2A1D429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0306277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a:extLst>
              <a:ext uri="{FF2B5EF4-FFF2-40B4-BE49-F238E27FC236}">
                <a16:creationId xmlns:a16="http://schemas.microsoft.com/office/drawing/2014/main" id="{FCC7DAAF-1738-4F65-9468-E82369F6B9B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4DE865C0-D4B6-48C0-9099-FE27374AA007}" type="slidenum">
              <a:rPr lang="en-US" altLang="en-US" sz="1200">
                <a:latin typeface="Times New Roman" panose="02020603050405020304" pitchFamily="18" charset="0"/>
              </a:rPr>
              <a:pPr/>
              <a:t>48</a:t>
            </a:fld>
            <a:endParaRPr lang="en-US" altLang="en-US" sz="1200">
              <a:latin typeface="Times New Roman" panose="02020603050405020304" pitchFamily="18" charset="0"/>
            </a:endParaRPr>
          </a:p>
        </p:txBody>
      </p:sp>
      <p:sp>
        <p:nvSpPr>
          <p:cNvPr id="122883" name="Rectangle 2">
            <a:extLst>
              <a:ext uri="{FF2B5EF4-FFF2-40B4-BE49-F238E27FC236}">
                <a16:creationId xmlns:a16="http://schemas.microsoft.com/office/drawing/2014/main" id="{87BCCEA1-4627-4649-A9FE-D7FDA5CB1DEB}"/>
              </a:ext>
            </a:extLst>
          </p:cNvPr>
          <p:cNvSpPr>
            <a:spLocks noGrp="1" noRot="1" noChangeAspect="1" noChangeArrowheads="1" noTextEdit="1"/>
          </p:cNvSpPr>
          <p:nvPr>
            <p:ph type="sldImg"/>
          </p:nvPr>
        </p:nvSpPr>
        <p:spPr>
          <a:ln/>
        </p:spPr>
      </p:sp>
      <p:sp>
        <p:nvSpPr>
          <p:cNvPr id="122884" name="Rectangle 3">
            <a:extLst>
              <a:ext uri="{FF2B5EF4-FFF2-40B4-BE49-F238E27FC236}">
                <a16:creationId xmlns:a16="http://schemas.microsoft.com/office/drawing/2014/main" id="{EBE9B10D-CD6B-4471-B528-0287179E51A1}"/>
              </a:ext>
            </a:extLst>
          </p:cNvPr>
          <p:cNvSpPr>
            <a:spLocks noGrp="1" noChangeArrowheads="1"/>
          </p:cNvSpPr>
          <p:nvPr>
            <p:ph type="body" idx="1"/>
          </p:nvPr>
        </p:nvSpPr>
        <p:spPr>
          <a:noFill/>
        </p:spPr>
        <p:txBody>
          <a:bodyPr/>
          <a:lstStyle/>
          <a:p>
            <a:endParaRPr lang="en-US" altLang="en-US"/>
          </a:p>
        </p:txBody>
      </p:sp>
      <p:sp>
        <p:nvSpPr>
          <p:cNvPr id="122885" name="Header Placeholder 1">
            <a:extLst>
              <a:ext uri="{FF2B5EF4-FFF2-40B4-BE49-F238E27FC236}">
                <a16:creationId xmlns:a16="http://schemas.microsoft.com/office/drawing/2014/main" id="{DF542099-C26B-4BD5-97BA-5B1D8ABC482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5648991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a:extLst>
              <a:ext uri="{FF2B5EF4-FFF2-40B4-BE49-F238E27FC236}">
                <a16:creationId xmlns:a16="http://schemas.microsoft.com/office/drawing/2014/main" id="{7AF950F9-AE2D-44DB-BDCD-C0392DDEC10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1250060-8313-46B2-A6FF-D964F9E5DFF9}" type="slidenum">
              <a:rPr lang="en-US" altLang="en-US" sz="1200">
                <a:latin typeface="Times New Roman" panose="02020603050405020304" pitchFamily="18" charset="0"/>
              </a:rPr>
              <a:pPr/>
              <a:t>49</a:t>
            </a:fld>
            <a:endParaRPr lang="en-US" altLang="en-US" sz="1200">
              <a:latin typeface="Times New Roman" panose="02020603050405020304" pitchFamily="18" charset="0"/>
            </a:endParaRPr>
          </a:p>
        </p:txBody>
      </p:sp>
      <p:sp>
        <p:nvSpPr>
          <p:cNvPr id="124931" name="Rectangle 2">
            <a:extLst>
              <a:ext uri="{FF2B5EF4-FFF2-40B4-BE49-F238E27FC236}">
                <a16:creationId xmlns:a16="http://schemas.microsoft.com/office/drawing/2014/main" id="{3C45E8E3-F028-4786-B3CF-6592BCC23294}"/>
              </a:ext>
            </a:extLst>
          </p:cNvPr>
          <p:cNvSpPr>
            <a:spLocks noGrp="1" noRot="1" noChangeAspect="1" noChangeArrowheads="1" noTextEdit="1"/>
          </p:cNvSpPr>
          <p:nvPr>
            <p:ph type="sldImg"/>
          </p:nvPr>
        </p:nvSpPr>
        <p:spPr>
          <a:ln/>
        </p:spPr>
      </p:sp>
      <p:sp>
        <p:nvSpPr>
          <p:cNvPr id="124932" name="Rectangle 3">
            <a:extLst>
              <a:ext uri="{FF2B5EF4-FFF2-40B4-BE49-F238E27FC236}">
                <a16:creationId xmlns:a16="http://schemas.microsoft.com/office/drawing/2014/main" id="{99F23D7A-070A-4EE5-A47E-1DFE6C10C908}"/>
              </a:ext>
            </a:extLst>
          </p:cNvPr>
          <p:cNvSpPr>
            <a:spLocks noGrp="1" noChangeArrowheads="1"/>
          </p:cNvSpPr>
          <p:nvPr>
            <p:ph type="body" idx="1"/>
          </p:nvPr>
        </p:nvSpPr>
        <p:spPr>
          <a:noFill/>
        </p:spPr>
        <p:txBody>
          <a:bodyPr/>
          <a:lstStyle/>
          <a:p>
            <a:endParaRPr lang="en-US" altLang="en-US"/>
          </a:p>
        </p:txBody>
      </p:sp>
      <p:sp>
        <p:nvSpPr>
          <p:cNvPr id="124933" name="Header Placeholder 1">
            <a:extLst>
              <a:ext uri="{FF2B5EF4-FFF2-40B4-BE49-F238E27FC236}">
                <a16:creationId xmlns:a16="http://schemas.microsoft.com/office/drawing/2014/main" id="{A7F21917-13BB-4194-B3A4-7D85992D4DB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10386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509C9F58-AC82-4523-808C-12700CA3143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FC46C15A-B912-4A45-BB02-A9F896035F6E}" type="slidenum">
              <a:rPr lang="en-US" altLang="en-US" sz="1200">
                <a:latin typeface="Times New Roman" panose="02020603050405020304" pitchFamily="18" charset="0"/>
              </a:rPr>
              <a:pPr/>
              <a:t>5</a:t>
            </a:fld>
            <a:endParaRPr lang="en-US" altLang="en-US" sz="1200">
              <a:latin typeface="Times New Roman" panose="02020603050405020304" pitchFamily="18" charset="0"/>
            </a:endParaRPr>
          </a:p>
        </p:txBody>
      </p:sp>
      <p:sp>
        <p:nvSpPr>
          <p:cNvPr id="34819" name="Rectangle 2">
            <a:extLst>
              <a:ext uri="{FF2B5EF4-FFF2-40B4-BE49-F238E27FC236}">
                <a16:creationId xmlns:a16="http://schemas.microsoft.com/office/drawing/2014/main" id="{7264C519-D7BB-41AC-B730-DC6D5E1F0423}"/>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A3F34323-FEF7-41BF-A80B-7112ED900318}"/>
              </a:ext>
            </a:extLst>
          </p:cNvPr>
          <p:cNvSpPr>
            <a:spLocks noGrp="1" noChangeArrowheads="1"/>
          </p:cNvSpPr>
          <p:nvPr>
            <p:ph type="body" idx="1"/>
          </p:nvPr>
        </p:nvSpPr>
        <p:spPr>
          <a:noFill/>
        </p:spPr>
        <p:txBody>
          <a:bodyPr/>
          <a:lstStyle/>
          <a:p>
            <a:r>
              <a:rPr lang="en-US" altLang="en-US" sz="4000"/>
              <a:t>Significant impact on air pollution if it is not controlled or toxic fibers like asbestos from serpentine rock</a:t>
            </a:r>
          </a:p>
        </p:txBody>
      </p:sp>
      <p:sp>
        <p:nvSpPr>
          <p:cNvPr id="34821" name="Header Placeholder 1">
            <a:extLst>
              <a:ext uri="{FF2B5EF4-FFF2-40B4-BE49-F238E27FC236}">
                <a16:creationId xmlns:a16="http://schemas.microsoft.com/office/drawing/2014/main" id="{65F3FC00-58FD-4892-97D9-785C403028F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442620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04FA0176-0AB2-4B22-ABAB-72B758BDB08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9469834-A71A-4A22-8A27-1D47D284153D}" type="slidenum">
              <a:rPr lang="en-US" altLang="en-US" sz="1200">
                <a:latin typeface="Times New Roman" panose="02020603050405020304" pitchFamily="18" charset="0"/>
              </a:rPr>
              <a:pPr/>
              <a:t>50</a:t>
            </a:fld>
            <a:endParaRPr lang="en-US" altLang="en-US" sz="1200">
              <a:latin typeface="Times New Roman" panose="02020603050405020304" pitchFamily="18" charset="0"/>
            </a:endParaRPr>
          </a:p>
        </p:txBody>
      </p:sp>
      <p:sp>
        <p:nvSpPr>
          <p:cNvPr id="126979" name="Rectangle 2">
            <a:extLst>
              <a:ext uri="{FF2B5EF4-FFF2-40B4-BE49-F238E27FC236}">
                <a16:creationId xmlns:a16="http://schemas.microsoft.com/office/drawing/2014/main" id="{B699837D-5CF3-45A8-B502-7ADB8F62A1F6}"/>
              </a:ext>
            </a:extLst>
          </p:cNvPr>
          <p:cNvSpPr>
            <a:spLocks noGrp="1" noRot="1" noChangeAspect="1" noChangeArrowheads="1" noTextEdit="1"/>
          </p:cNvSpPr>
          <p:nvPr>
            <p:ph type="sldImg"/>
          </p:nvPr>
        </p:nvSpPr>
        <p:spPr>
          <a:ln/>
        </p:spPr>
      </p:sp>
      <p:sp>
        <p:nvSpPr>
          <p:cNvPr id="126980" name="Rectangle 3">
            <a:extLst>
              <a:ext uri="{FF2B5EF4-FFF2-40B4-BE49-F238E27FC236}">
                <a16:creationId xmlns:a16="http://schemas.microsoft.com/office/drawing/2014/main" id="{4AC55BC2-7909-4507-8688-1454EB7723E7}"/>
              </a:ext>
            </a:extLst>
          </p:cNvPr>
          <p:cNvSpPr>
            <a:spLocks noGrp="1" noChangeArrowheads="1"/>
          </p:cNvSpPr>
          <p:nvPr>
            <p:ph type="body" idx="1"/>
          </p:nvPr>
        </p:nvSpPr>
        <p:spPr>
          <a:noFill/>
        </p:spPr>
        <p:txBody>
          <a:bodyPr/>
          <a:lstStyle/>
          <a:p>
            <a:endParaRPr lang="en-US" altLang="en-US"/>
          </a:p>
        </p:txBody>
      </p:sp>
      <p:sp>
        <p:nvSpPr>
          <p:cNvPr id="126981" name="Header Placeholder 1">
            <a:extLst>
              <a:ext uri="{FF2B5EF4-FFF2-40B4-BE49-F238E27FC236}">
                <a16:creationId xmlns:a16="http://schemas.microsoft.com/office/drawing/2014/main" id="{E4CA1DAA-ABFD-4E4E-A304-756D45ED10C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965645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a:extLst>
              <a:ext uri="{FF2B5EF4-FFF2-40B4-BE49-F238E27FC236}">
                <a16:creationId xmlns:a16="http://schemas.microsoft.com/office/drawing/2014/main" id="{B0E37BC7-3673-4C8E-BBBD-5E95ABA1099A}"/>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1A2D29C-D50F-4800-869E-9CBFB1AEA9FC}" type="slidenum">
              <a:rPr lang="en-US" altLang="en-US" sz="1200">
                <a:latin typeface="Times New Roman" panose="02020603050405020304" pitchFamily="18" charset="0"/>
              </a:rPr>
              <a:pPr/>
              <a:t>51</a:t>
            </a:fld>
            <a:endParaRPr lang="en-US" altLang="en-US" sz="1200">
              <a:latin typeface="Times New Roman" panose="02020603050405020304" pitchFamily="18" charset="0"/>
            </a:endParaRPr>
          </a:p>
        </p:txBody>
      </p:sp>
      <p:sp>
        <p:nvSpPr>
          <p:cNvPr id="129027" name="Rectangle 2">
            <a:extLst>
              <a:ext uri="{FF2B5EF4-FFF2-40B4-BE49-F238E27FC236}">
                <a16:creationId xmlns:a16="http://schemas.microsoft.com/office/drawing/2014/main" id="{21B78DE6-A9E1-4576-9FF9-7823F7865151}"/>
              </a:ext>
            </a:extLst>
          </p:cNvPr>
          <p:cNvSpPr>
            <a:spLocks noGrp="1" noRot="1" noChangeAspect="1" noChangeArrowheads="1" noTextEdit="1"/>
          </p:cNvSpPr>
          <p:nvPr>
            <p:ph type="sldImg"/>
          </p:nvPr>
        </p:nvSpPr>
        <p:spPr>
          <a:ln/>
        </p:spPr>
      </p:sp>
      <p:sp>
        <p:nvSpPr>
          <p:cNvPr id="129028" name="Rectangle 3">
            <a:extLst>
              <a:ext uri="{FF2B5EF4-FFF2-40B4-BE49-F238E27FC236}">
                <a16:creationId xmlns:a16="http://schemas.microsoft.com/office/drawing/2014/main" id="{80AF73EA-360F-4E0B-A708-4766706E2986}"/>
              </a:ext>
            </a:extLst>
          </p:cNvPr>
          <p:cNvSpPr>
            <a:spLocks noGrp="1" noChangeArrowheads="1"/>
          </p:cNvSpPr>
          <p:nvPr>
            <p:ph type="body" idx="1"/>
          </p:nvPr>
        </p:nvSpPr>
        <p:spPr>
          <a:noFill/>
        </p:spPr>
        <p:txBody>
          <a:bodyPr/>
          <a:lstStyle/>
          <a:p>
            <a:endParaRPr lang="en-US" altLang="en-US"/>
          </a:p>
        </p:txBody>
      </p:sp>
      <p:sp>
        <p:nvSpPr>
          <p:cNvPr id="129029" name="Header Placeholder 1">
            <a:extLst>
              <a:ext uri="{FF2B5EF4-FFF2-40B4-BE49-F238E27FC236}">
                <a16:creationId xmlns:a16="http://schemas.microsoft.com/office/drawing/2014/main" id="{8B4E8851-5B68-4D74-B85F-B45A82F232E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2738396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a:extLst>
              <a:ext uri="{FF2B5EF4-FFF2-40B4-BE49-F238E27FC236}">
                <a16:creationId xmlns:a16="http://schemas.microsoft.com/office/drawing/2014/main" id="{65D89098-96E5-4C21-A327-6614C47517E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74C6B9B-895C-417E-8E98-995498822E68}" type="slidenum">
              <a:rPr lang="en-US" altLang="en-US" sz="1200">
                <a:latin typeface="Times New Roman" panose="02020603050405020304" pitchFamily="18" charset="0"/>
              </a:rPr>
              <a:pPr/>
              <a:t>52</a:t>
            </a:fld>
            <a:endParaRPr lang="en-US" altLang="en-US" sz="1200">
              <a:latin typeface="Times New Roman" panose="02020603050405020304" pitchFamily="18" charset="0"/>
            </a:endParaRPr>
          </a:p>
        </p:txBody>
      </p:sp>
      <p:sp>
        <p:nvSpPr>
          <p:cNvPr id="131075" name="Rectangle 2">
            <a:extLst>
              <a:ext uri="{FF2B5EF4-FFF2-40B4-BE49-F238E27FC236}">
                <a16:creationId xmlns:a16="http://schemas.microsoft.com/office/drawing/2014/main" id="{44621F3D-239A-4ABC-B34C-9F8606ACC5D9}"/>
              </a:ext>
            </a:extLst>
          </p:cNvPr>
          <p:cNvSpPr>
            <a:spLocks noGrp="1" noRot="1" noChangeAspect="1" noChangeArrowheads="1" noTextEdit="1"/>
          </p:cNvSpPr>
          <p:nvPr>
            <p:ph type="sldImg"/>
          </p:nvPr>
        </p:nvSpPr>
        <p:spPr>
          <a:ln/>
        </p:spPr>
      </p:sp>
      <p:sp>
        <p:nvSpPr>
          <p:cNvPr id="131076" name="Rectangle 3">
            <a:extLst>
              <a:ext uri="{FF2B5EF4-FFF2-40B4-BE49-F238E27FC236}">
                <a16:creationId xmlns:a16="http://schemas.microsoft.com/office/drawing/2014/main" id="{16E14C84-4337-47C8-826D-5C5ED950D79C}"/>
              </a:ext>
            </a:extLst>
          </p:cNvPr>
          <p:cNvSpPr>
            <a:spLocks noGrp="1" noChangeArrowheads="1"/>
          </p:cNvSpPr>
          <p:nvPr>
            <p:ph type="body" idx="1"/>
          </p:nvPr>
        </p:nvSpPr>
        <p:spPr>
          <a:noFill/>
        </p:spPr>
        <p:txBody>
          <a:bodyPr/>
          <a:lstStyle/>
          <a:p>
            <a:endParaRPr lang="en-US" altLang="en-US"/>
          </a:p>
        </p:txBody>
      </p:sp>
      <p:sp>
        <p:nvSpPr>
          <p:cNvPr id="131077" name="Header Placeholder 1">
            <a:extLst>
              <a:ext uri="{FF2B5EF4-FFF2-40B4-BE49-F238E27FC236}">
                <a16:creationId xmlns:a16="http://schemas.microsoft.com/office/drawing/2014/main" id="{2114C48B-C12E-45DA-82A1-7EC843061B8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183061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9A73A549-ED15-43A0-9A1C-6EDE8834B5B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65EA70B8-4E7F-4E14-98C6-8E8025A5958D}" type="slidenum">
              <a:rPr lang="en-US" altLang="en-US" sz="1200">
                <a:latin typeface="Times New Roman" panose="02020603050405020304" pitchFamily="18" charset="0"/>
              </a:rPr>
              <a:pPr/>
              <a:t>53</a:t>
            </a:fld>
            <a:endParaRPr lang="en-US" altLang="en-US" sz="1200">
              <a:latin typeface="Times New Roman" panose="02020603050405020304" pitchFamily="18" charset="0"/>
            </a:endParaRPr>
          </a:p>
        </p:txBody>
      </p:sp>
      <p:sp>
        <p:nvSpPr>
          <p:cNvPr id="133123" name="Rectangle 2">
            <a:extLst>
              <a:ext uri="{FF2B5EF4-FFF2-40B4-BE49-F238E27FC236}">
                <a16:creationId xmlns:a16="http://schemas.microsoft.com/office/drawing/2014/main" id="{73E67E4F-95C0-44F5-8463-ED44F2885578}"/>
              </a:ext>
            </a:extLst>
          </p:cNvPr>
          <p:cNvSpPr>
            <a:spLocks noGrp="1" noRot="1" noChangeAspect="1" noChangeArrowheads="1" noTextEdit="1"/>
          </p:cNvSpPr>
          <p:nvPr>
            <p:ph type="sldImg"/>
          </p:nvPr>
        </p:nvSpPr>
        <p:spPr>
          <a:ln/>
        </p:spPr>
      </p:sp>
      <p:sp>
        <p:nvSpPr>
          <p:cNvPr id="133124" name="Rectangle 3">
            <a:extLst>
              <a:ext uri="{FF2B5EF4-FFF2-40B4-BE49-F238E27FC236}">
                <a16:creationId xmlns:a16="http://schemas.microsoft.com/office/drawing/2014/main" id="{29666E18-4152-481E-BD91-BB9E7B42A637}"/>
              </a:ext>
            </a:extLst>
          </p:cNvPr>
          <p:cNvSpPr>
            <a:spLocks noGrp="1" noChangeArrowheads="1"/>
          </p:cNvSpPr>
          <p:nvPr>
            <p:ph type="body" idx="1"/>
          </p:nvPr>
        </p:nvSpPr>
        <p:spPr>
          <a:noFill/>
        </p:spPr>
        <p:txBody>
          <a:bodyPr/>
          <a:lstStyle/>
          <a:p>
            <a:endParaRPr lang="en-US" altLang="en-US"/>
          </a:p>
        </p:txBody>
      </p:sp>
      <p:sp>
        <p:nvSpPr>
          <p:cNvPr id="133125" name="Header Placeholder 1">
            <a:extLst>
              <a:ext uri="{FF2B5EF4-FFF2-40B4-BE49-F238E27FC236}">
                <a16:creationId xmlns:a16="http://schemas.microsoft.com/office/drawing/2014/main" id="{2CD35589-D846-4CCF-A702-A911071EC2A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799047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a:extLst>
              <a:ext uri="{FF2B5EF4-FFF2-40B4-BE49-F238E27FC236}">
                <a16:creationId xmlns:a16="http://schemas.microsoft.com/office/drawing/2014/main" id="{DB99E8CB-4AFC-4FD1-9ECB-2914A3E22F6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CC86DC7-8345-4E55-B2CE-43CEA76972F5}" type="slidenum">
              <a:rPr lang="en-US" altLang="en-US" sz="1200">
                <a:latin typeface="Times New Roman" panose="02020603050405020304" pitchFamily="18" charset="0"/>
              </a:rPr>
              <a:pPr/>
              <a:t>54</a:t>
            </a:fld>
            <a:endParaRPr lang="en-US" altLang="en-US" sz="1200">
              <a:latin typeface="Times New Roman" panose="02020603050405020304" pitchFamily="18" charset="0"/>
            </a:endParaRPr>
          </a:p>
        </p:txBody>
      </p:sp>
      <p:sp>
        <p:nvSpPr>
          <p:cNvPr id="135171" name="Rectangle 2">
            <a:extLst>
              <a:ext uri="{FF2B5EF4-FFF2-40B4-BE49-F238E27FC236}">
                <a16:creationId xmlns:a16="http://schemas.microsoft.com/office/drawing/2014/main" id="{B9D6F96F-5416-4A67-9ACB-0DF4F8FE97C5}"/>
              </a:ext>
            </a:extLst>
          </p:cNvPr>
          <p:cNvSpPr>
            <a:spLocks noGrp="1" noRot="1" noChangeAspect="1" noChangeArrowheads="1" noTextEdit="1"/>
          </p:cNvSpPr>
          <p:nvPr>
            <p:ph type="sldImg"/>
          </p:nvPr>
        </p:nvSpPr>
        <p:spPr>
          <a:ln/>
        </p:spPr>
      </p:sp>
      <p:sp>
        <p:nvSpPr>
          <p:cNvPr id="135172" name="Rectangle 3">
            <a:extLst>
              <a:ext uri="{FF2B5EF4-FFF2-40B4-BE49-F238E27FC236}">
                <a16:creationId xmlns:a16="http://schemas.microsoft.com/office/drawing/2014/main" id="{D79B23D8-2322-4362-8CB4-FDADD9EB9467}"/>
              </a:ext>
            </a:extLst>
          </p:cNvPr>
          <p:cNvSpPr>
            <a:spLocks noGrp="1" noChangeArrowheads="1"/>
          </p:cNvSpPr>
          <p:nvPr>
            <p:ph type="body" idx="1"/>
          </p:nvPr>
        </p:nvSpPr>
        <p:spPr>
          <a:noFill/>
        </p:spPr>
        <p:txBody>
          <a:bodyPr/>
          <a:lstStyle/>
          <a:p>
            <a:endParaRPr lang="en-US" altLang="en-US"/>
          </a:p>
        </p:txBody>
      </p:sp>
      <p:sp>
        <p:nvSpPr>
          <p:cNvPr id="135173" name="Header Placeholder 1">
            <a:extLst>
              <a:ext uri="{FF2B5EF4-FFF2-40B4-BE49-F238E27FC236}">
                <a16:creationId xmlns:a16="http://schemas.microsoft.com/office/drawing/2014/main" id="{F1FE8EBD-64DC-4875-9899-AE2B3C3C344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585783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a:extLst>
              <a:ext uri="{FF2B5EF4-FFF2-40B4-BE49-F238E27FC236}">
                <a16:creationId xmlns:a16="http://schemas.microsoft.com/office/drawing/2014/main" id="{4882BF23-AC8E-4323-A8AC-510C822F7A5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5A2368E-B6BA-49D2-A2C9-105CA0BFBAEF}" type="slidenum">
              <a:rPr lang="en-US" altLang="en-US" sz="1200">
                <a:latin typeface="Times New Roman" panose="02020603050405020304" pitchFamily="18" charset="0"/>
              </a:rPr>
              <a:pPr/>
              <a:t>55</a:t>
            </a:fld>
            <a:endParaRPr lang="en-US" altLang="en-US" sz="1200">
              <a:latin typeface="Times New Roman" panose="02020603050405020304" pitchFamily="18" charset="0"/>
            </a:endParaRPr>
          </a:p>
        </p:txBody>
      </p:sp>
      <p:sp>
        <p:nvSpPr>
          <p:cNvPr id="137219" name="Rectangle 2">
            <a:extLst>
              <a:ext uri="{FF2B5EF4-FFF2-40B4-BE49-F238E27FC236}">
                <a16:creationId xmlns:a16="http://schemas.microsoft.com/office/drawing/2014/main" id="{BC254D7E-3670-433D-A5CC-928771406328}"/>
              </a:ext>
            </a:extLst>
          </p:cNvPr>
          <p:cNvSpPr>
            <a:spLocks noGrp="1" noRot="1" noChangeAspect="1" noChangeArrowheads="1" noTextEdit="1"/>
          </p:cNvSpPr>
          <p:nvPr>
            <p:ph type="sldImg"/>
          </p:nvPr>
        </p:nvSpPr>
        <p:spPr>
          <a:ln/>
        </p:spPr>
      </p:sp>
      <p:sp>
        <p:nvSpPr>
          <p:cNvPr id="137220" name="Rectangle 3">
            <a:extLst>
              <a:ext uri="{FF2B5EF4-FFF2-40B4-BE49-F238E27FC236}">
                <a16:creationId xmlns:a16="http://schemas.microsoft.com/office/drawing/2014/main" id="{41D8489F-2380-4B58-81F0-69BB254364BF}"/>
              </a:ext>
            </a:extLst>
          </p:cNvPr>
          <p:cNvSpPr>
            <a:spLocks noGrp="1" noChangeArrowheads="1"/>
          </p:cNvSpPr>
          <p:nvPr>
            <p:ph type="body" idx="1"/>
          </p:nvPr>
        </p:nvSpPr>
        <p:spPr>
          <a:noFill/>
        </p:spPr>
        <p:txBody>
          <a:bodyPr/>
          <a:lstStyle/>
          <a:p>
            <a:endParaRPr lang="en-US" altLang="en-US"/>
          </a:p>
        </p:txBody>
      </p:sp>
      <p:sp>
        <p:nvSpPr>
          <p:cNvPr id="137221" name="Header Placeholder 1">
            <a:extLst>
              <a:ext uri="{FF2B5EF4-FFF2-40B4-BE49-F238E27FC236}">
                <a16:creationId xmlns:a16="http://schemas.microsoft.com/office/drawing/2014/main" id="{D2B916C9-FC0E-4865-957F-56A502F6182D}"/>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296561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5F89102D-BEB5-41EC-8987-8A120FC9FC1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0150037E-2D70-475E-A06A-F9B1E0D062A2}" type="slidenum">
              <a:rPr lang="en-US" altLang="en-US" sz="1200">
                <a:latin typeface="Times New Roman" panose="02020603050405020304" pitchFamily="18" charset="0"/>
              </a:rPr>
              <a:pPr/>
              <a:t>56</a:t>
            </a:fld>
            <a:endParaRPr lang="en-US" altLang="en-US" sz="1200">
              <a:latin typeface="Times New Roman" panose="02020603050405020304" pitchFamily="18" charset="0"/>
            </a:endParaRPr>
          </a:p>
        </p:txBody>
      </p:sp>
      <p:sp>
        <p:nvSpPr>
          <p:cNvPr id="139267" name="Rectangle 2">
            <a:extLst>
              <a:ext uri="{FF2B5EF4-FFF2-40B4-BE49-F238E27FC236}">
                <a16:creationId xmlns:a16="http://schemas.microsoft.com/office/drawing/2014/main" id="{BBD1942C-8CB9-46F2-81FF-B1A6E0C9BEFA}"/>
              </a:ext>
            </a:extLst>
          </p:cNvPr>
          <p:cNvSpPr>
            <a:spLocks noGrp="1" noRot="1" noChangeAspect="1" noChangeArrowheads="1" noTextEdit="1"/>
          </p:cNvSpPr>
          <p:nvPr>
            <p:ph type="sldImg"/>
          </p:nvPr>
        </p:nvSpPr>
        <p:spPr>
          <a:ln/>
        </p:spPr>
      </p:sp>
      <p:sp>
        <p:nvSpPr>
          <p:cNvPr id="139268" name="Rectangle 3">
            <a:extLst>
              <a:ext uri="{FF2B5EF4-FFF2-40B4-BE49-F238E27FC236}">
                <a16:creationId xmlns:a16="http://schemas.microsoft.com/office/drawing/2014/main" id="{8AAC9417-A9A7-4C5B-82D0-1D3769D5FAA4}"/>
              </a:ext>
            </a:extLst>
          </p:cNvPr>
          <p:cNvSpPr>
            <a:spLocks noGrp="1" noChangeArrowheads="1"/>
          </p:cNvSpPr>
          <p:nvPr>
            <p:ph type="body" idx="1"/>
          </p:nvPr>
        </p:nvSpPr>
        <p:spPr>
          <a:noFill/>
        </p:spPr>
        <p:txBody>
          <a:bodyPr/>
          <a:lstStyle/>
          <a:p>
            <a:endParaRPr lang="en-US" altLang="en-US"/>
          </a:p>
        </p:txBody>
      </p:sp>
      <p:sp>
        <p:nvSpPr>
          <p:cNvPr id="139269" name="Header Placeholder 1">
            <a:extLst>
              <a:ext uri="{FF2B5EF4-FFF2-40B4-BE49-F238E27FC236}">
                <a16:creationId xmlns:a16="http://schemas.microsoft.com/office/drawing/2014/main" id="{B9AF1C95-8118-48D1-B0AE-9644A7DF91C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771257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a:extLst>
              <a:ext uri="{FF2B5EF4-FFF2-40B4-BE49-F238E27FC236}">
                <a16:creationId xmlns:a16="http://schemas.microsoft.com/office/drawing/2014/main" id="{B66496CF-0D4F-4B00-B34F-4F3EEF0EA9D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A51B183B-4924-4BE3-8B0C-9A296A9BAF07}" type="slidenum">
              <a:rPr lang="en-US" altLang="en-US" sz="1200">
                <a:latin typeface="Times New Roman" panose="02020603050405020304" pitchFamily="18" charset="0"/>
              </a:rPr>
              <a:pPr/>
              <a:t>57</a:t>
            </a:fld>
            <a:endParaRPr lang="en-US" altLang="en-US" sz="1200">
              <a:latin typeface="Times New Roman" panose="02020603050405020304" pitchFamily="18" charset="0"/>
            </a:endParaRPr>
          </a:p>
        </p:txBody>
      </p:sp>
      <p:sp>
        <p:nvSpPr>
          <p:cNvPr id="141315" name="Rectangle 2">
            <a:extLst>
              <a:ext uri="{FF2B5EF4-FFF2-40B4-BE49-F238E27FC236}">
                <a16:creationId xmlns:a16="http://schemas.microsoft.com/office/drawing/2014/main" id="{1A9BE101-CD3C-4CE0-B3E4-EB20243E5967}"/>
              </a:ext>
            </a:extLst>
          </p:cNvPr>
          <p:cNvSpPr>
            <a:spLocks noGrp="1" noRot="1" noChangeAspect="1" noChangeArrowheads="1" noTextEdit="1"/>
          </p:cNvSpPr>
          <p:nvPr>
            <p:ph type="sldImg"/>
          </p:nvPr>
        </p:nvSpPr>
        <p:spPr>
          <a:ln/>
        </p:spPr>
      </p:sp>
      <p:sp>
        <p:nvSpPr>
          <p:cNvPr id="141316" name="Rectangle 3">
            <a:extLst>
              <a:ext uri="{FF2B5EF4-FFF2-40B4-BE49-F238E27FC236}">
                <a16:creationId xmlns:a16="http://schemas.microsoft.com/office/drawing/2014/main" id="{D89F66B3-06BD-4A37-8266-DD7D20460FBE}"/>
              </a:ext>
            </a:extLst>
          </p:cNvPr>
          <p:cNvSpPr>
            <a:spLocks noGrp="1" noChangeArrowheads="1"/>
          </p:cNvSpPr>
          <p:nvPr>
            <p:ph type="body" idx="1"/>
          </p:nvPr>
        </p:nvSpPr>
        <p:spPr>
          <a:noFill/>
        </p:spPr>
        <p:txBody>
          <a:bodyPr/>
          <a:lstStyle/>
          <a:p>
            <a:endParaRPr lang="en-US" altLang="en-US"/>
          </a:p>
        </p:txBody>
      </p:sp>
      <p:sp>
        <p:nvSpPr>
          <p:cNvPr id="141317" name="Header Placeholder 1">
            <a:extLst>
              <a:ext uri="{FF2B5EF4-FFF2-40B4-BE49-F238E27FC236}">
                <a16:creationId xmlns:a16="http://schemas.microsoft.com/office/drawing/2014/main" id="{2D07EC68-EFF0-4DCE-ACF7-625A114E96D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7291465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a:extLst>
              <a:ext uri="{FF2B5EF4-FFF2-40B4-BE49-F238E27FC236}">
                <a16:creationId xmlns:a16="http://schemas.microsoft.com/office/drawing/2014/main" id="{F6169DE0-688C-4381-8426-A1A572CC2F91}"/>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F441CB6C-0F77-486D-B757-A17C18E76B84}" type="slidenum">
              <a:rPr lang="en-US" altLang="en-US" sz="1200">
                <a:latin typeface="Times New Roman" panose="02020603050405020304" pitchFamily="18" charset="0"/>
              </a:rPr>
              <a:pPr/>
              <a:t>58</a:t>
            </a:fld>
            <a:endParaRPr lang="en-US" altLang="en-US" sz="1200">
              <a:latin typeface="Times New Roman" panose="02020603050405020304" pitchFamily="18" charset="0"/>
            </a:endParaRPr>
          </a:p>
        </p:txBody>
      </p:sp>
      <p:sp>
        <p:nvSpPr>
          <p:cNvPr id="143363" name="Rectangle 2">
            <a:extLst>
              <a:ext uri="{FF2B5EF4-FFF2-40B4-BE49-F238E27FC236}">
                <a16:creationId xmlns:a16="http://schemas.microsoft.com/office/drawing/2014/main" id="{558CD97B-F31D-4104-96DB-DE1A93EBC7AB}"/>
              </a:ext>
            </a:extLst>
          </p:cNvPr>
          <p:cNvSpPr>
            <a:spLocks noGrp="1" noRot="1" noChangeAspect="1" noChangeArrowheads="1" noTextEdit="1"/>
          </p:cNvSpPr>
          <p:nvPr>
            <p:ph type="sldImg"/>
          </p:nvPr>
        </p:nvSpPr>
        <p:spPr>
          <a:ln/>
        </p:spPr>
      </p:sp>
      <p:sp>
        <p:nvSpPr>
          <p:cNvPr id="143364" name="Rectangle 3">
            <a:extLst>
              <a:ext uri="{FF2B5EF4-FFF2-40B4-BE49-F238E27FC236}">
                <a16:creationId xmlns:a16="http://schemas.microsoft.com/office/drawing/2014/main" id="{D9C3C8A5-0CB9-4A20-94F4-87997F145D52}"/>
              </a:ext>
            </a:extLst>
          </p:cNvPr>
          <p:cNvSpPr>
            <a:spLocks noGrp="1" noChangeArrowheads="1"/>
          </p:cNvSpPr>
          <p:nvPr>
            <p:ph type="body" idx="1"/>
          </p:nvPr>
        </p:nvSpPr>
        <p:spPr>
          <a:noFill/>
        </p:spPr>
        <p:txBody>
          <a:bodyPr/>
          <a:lstStyle/>
          <a:p>
            <a:endParaRPr lang="en-US" altLang="en-US"/>
          </a:p>
        </p:txBody>
      </p:sp>
      <p:sp>
        <p:nvSpPr>
          <p:cNvPr id="143365" name="Header Placeholder 1">
            <a:extLst>
              <a:ext uri="{FF2B5EF4-FFF2-40B4-BE49-F238E27FC236}">
                <a16:creationId xmlns:a16="http://schemas.microsoft.com/office/drawing/2014/main" id="{D50EB89B-9D22-45B2-B34D-A5FB90B5B22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711083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a:extLst>
              <a:ext uri="{FF2B5EF4-FFF2-40B4-BE49-F238E27FC236}">
                <a16:creationId xmlns:a16="http://schemas.microsoft.com/office/drawing/2014/main" id="{CA9A0CB1-5695-4EC5-ADBF-D6A715DA0AC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F37E206-9CAB-4E88-92B7-89305EF2331D}" type="slidenum">
              <a:rPr lang="en-US" altLang="en-US" sz="1200">
                <a:latin typeface="Times New Roman" panose="02020603050405020304" pitchFamily="18" charset="0"/>
              </a:rPr>
              <a:pPr/>
              <a:t>59</a:t>
            </a:fld>
            <a:endParaRPr lang="en-US" altLang="en-US" sz="1200">
              <a:latin typeface="Times New Roman" panose="02020603050405020304" pitchFamily="18" charset="0"/>
            </a:endParaRPr>
          </a:p>
        </p:txBody>
      </p:sp>
      <p:sp>
        <p:nvSpPr>
          <p:cNvPr id="145411" name="Rectangle 2">
            <a:extLst>
              <a:ext uri="{FF2B5EF4-FFF2-40B4-BE49-F238E27FC236}">
                <a16:creationId xmlns:a16="http://schemas.microsoft.com/office/drawing/2014/main" id="{ABE74948-32E4-42E4-8DC0-8BD0866EE635}"/>
              </a:ext>
            </a:extLst>
          </p:cNvPr>
          <p:cNvSpPr>
            <a:spLocks noGrp="1" noRot="1" noChangeAspect="1" noChangeArrowheads="1" noTextEdit="1"/>
          </p:cNvSpPr>
          <p:nvPr>
            <p:ph type="sldImg"/>
          </p:nvPr>
        </p:nvSpPr>
        <p:spPr>
          <a:ln/>
        </p:spPr>
      </p:sp>
      <p:sp>
        <p:nvSpPr>
          <p:cNvPr id="145412" name="Rectangle 3">
            <a:extLst>
              <a:ext uri="{FF2B5EF4-FFF2-40B4-BE49-F238E27FC236}">
                <a16:creationId xmlns:a16="http://schemas.microsoft.com/office/drawing/2014/main" id="{ED5DBD1F-B299-4087-9A9E-652D29DA1C8A}"/>
              </a:ext>
            </a:extLst>
          </p:cNvPr>
          <p:cNvSpPr>
            <a:spLocks noGrp="1" noChangeArrowheads="1"/>
          </p:cNvSpPr>
          <p:nvPr>
            <p:ph type="body" idx="1"/>
          </p:nvPr>
        </p:nvSpPr>
        <p:spPr>
          <a:noFill/>
        </p:spPr>
        <p:txBody>
          <a:bodyPr/>
          <a:lstStyle/>
          <a:p>
            <a:r>
              <a:rPr lang="en-US" altLang="en-US" sz="1600"/>
              <a:t>Each plant is going to have their specific type of equipment to meet the demands of that facility.  For example, at this facility, there is so much clay in the ground, they use this double deck screen to wash off all the clay before conveying the raw material over for processing.</a:t>
            </a:r>
          </a:p>
          <a:p>
            <a:endParaRPr lang="en-US" altLang="en-US"/>
          </a:p>
        </p:txBody>
      </p:sp>
      <p:sp>
        <p:nvSpPr>
          <p:cNvPr id="145413" name="Header Placeholder 1">
            <a:extLst>
              <a:ext uri="{FF2B5EF4-FFF2-40B4-BE49-F238E27FC236}">
                <a16:creationId xmlns:a16="http://schemas.microsoft.com/office/drawing/2014/main" id="{775D2747-3E20-4275-8637-180A3BE4DC1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15669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C8CB4C6F-7736-4DE6-8609-97AF244986F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468A254A-6082-4140-892F-6CA7AFD6017B}" type="slidenum">
              <a:rPr lang="en-US" altLang="en-US" sz="1200">
                <a:latin typeface="Times New Roman" panose="02020603050405020304" pitchFamily="18" charset="0"/>
              </a:rPr>
              <a:pPr/>
              <a:t>6</a:t>
            </a:fld>
            <a:endParaRPr lang="en-US" altLang="en-US" sz="1200">
              <a:latin typeface="Times New Roman" panose="02020603050405020304" pitchFamily="18" charset="0"/>
            </a:endParaRPr>
          </a:p>
        </p:txBody>
      </p:sp>
      <p:sp>
        <p:nvSpPr>
          <p:cNvPr id="36867" name="Rectangle 2">
            <a:extLst>
              <a:ext uri="{FF2B5EF4-FFF2-40B4-BE49-F238E27FC236}">
                <a16:creationId xmlns:a16="http://schemas.microsoft.com/office/drawing/2014/main" id="{714C4C45-3B27-4229-9712-F5051A6127F2}"/>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1A25BE60-07DC-415D-847B-572606BC3A10}"/>
              </a:ext>
            </a:extLst>
          </p:cNvPr>
          <p:cNvSpPr>
            <a:spLocks noGrp="1" noChangeArrowheads="1"/>
          </p:cNvSpPr>
          <p:nvPr>
            <p:ph type="body" idx="1"/>
          </p:nvPr>
        </p:nvSpPr>
        <p:spPr>
          <a:noFill/>
        </p:spPr>
        <p:txBody>
          <a:bodyPr/>
          <a:lstStyle/>
          <a:p>
            <a:pPr>
              <a:buFontTx/>
              <a:buChar char="-"/>
            </a:pPr>
            <a:r>
              <a:rPr lang="en-US" altLang="en-US" sz="2400"/>
              <a:t>The CO, NOx, &amp; Sox are from combustion engines and other equipment at these operations.  Small contribution relative to PM</a:t>
            </a:r>
          </a:p>
          <a:p>
            <a:pPr>
              <a:buFontTx/>
              <a:buChar char="-"/>
            </a:pPr>
            <a:r>
              <a:rPr lang="en-US" altLang="en-US" sz="2400"/>
              <a:t>Generates inert material larger than 10 microns and settles within the plant property</a:t>
            </a:r>
          </a:p>
          <a:p>
            <a:pPr>
              <a:buFontTx/>
              <a:buChar char="-"/>
            </a:pPr>
            <a:r>
              <a:rPr lang="en-US" altLang="en-US" sz="2400"/>
              <a:t>0.1 to 300 microns in size</a:t>
            </a:r>
          </a:p>
          <a:p>
            <a:r>
              <a:rPr lang="en-US" altLang="en-US" sz="2400"/>
              <a:t>  </a:t>
            </a:r>
          </a:p>
        </p:txBody>
      </p:sp>
      <p:sp>
        <p:nvSpPr>
          <p:cNvPr id="36869" name="Header Placeholder 1">
            <a:extLst>
              <a:ext uri="{FF2B5EF4-FFF2-40B4-BE49-F238E27FC236}">
                <a16:creationId xmlns:a16="http://schemas.microsoft.com/office/drawing/2014/main" id="{8A703E73-3B35-4471-B3D5-C209D823FF2E}"/>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736525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a:extLst>
              <a:ext uri="{FF2B5EF4-FFF2-40B4-BE49-F238E27FC236}">
                <a16:creationId xmlns:a16="http://schemas.microsoft.com/office/drawing/2014/main" id="{C7BEB155-6F1A-43CB-919B-D82244BADF7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00C431A8-5864-434C-B9F1-872B35FB9746}" type="slidenum">
              <a:rPr lang="en-US" altLang="en-US" sz="1200">
                <a:latin typeface="Times New Roman" panose="02020603050405020304" pitchFamily="18" charset="0"/>
              </a:rPr>
              <a:pPr/>
              <a:t>60</a:t>
            </a:fld>
            <a:endParaRPr lang="en-US" altLang="en-US" sz="1200">
              <a:latin typeface="Times New Roman" panose="02020603050405020304" pitchFamily="18" charset="0"/>
            </a:endParaRPr>
          </a:p>
        </p:txBody>
      </p:sp>
      <p:sp>
        <p:nvSpPr>
          <p:cNvPr id="147459" name="Rectangle 2">
            <a:extLst>
              <a:ext uri="{FF2B5EF4-FFF2-40B4-BE49-F238E27FC236}">
                <a16:creationId xmlns:a16="http://schemas.microsoft.com/office/drawing/2014/main" id="{46ADF21B-ED95-45AE-AF4B-688861A770E5}"/>
              </a:ext>
            </a:extLst>
          </p:cNvPr>
          <p:cNvSpPr>
            <a:spLocks noGrp="1" noRot="1" noChangeAspect="1" noChangeArrowheads="1" noTextEdit="1"/>
          </p:cNvSpPr>
          <p:nvPr>
            <p:ph type="sldImg"/>
          </p:nvPr>
        </p:nvSpPr>
        <p:spPr>
          <a:ln/>
        </p:spPr>
      </p:sp>
      <p:sp>
        <p:nvSpPr>
          <p:cNvPr id="147460" name="Rectangle 3">
            <a:extLst>
              <a:ext uri="{FF2B5EF4-FFF2-40B4-BE49-F238E27FC236}">
                <a16:creationId xmlns:a16="http://schemas.microsoft.com/office/drawing/2014/main" id="{853ADFD7-C92C-4CDD-84A2-41E35E6504B0}"/>
              </a:ext>
            </a:extLst>
          </p:cNvPr>
          <p:cNvSpPr>
            <a:spLocks noGrp="1" noChangeArrowheads="1"/>
          </p:cNvSpPr>
          <p:nvPr>
            <p:ph type="body" idx="1"/>
          </p:nvPr>
        </p:nvSpPr>
        <p:spPr>
          <a:noFill/>
        </p:spPr>
        <p:txBody>
          <a:bodyPr/>
          <a:lstStyle/>
          <a:p>
            <a:endParaRPr lang="en-US" altLang="en-US"/>
          </a:p>
        </p:txBody>
      </p:sp>
      <p:sp>
        <p:nvSpPr>
          <p:cNvPr id="147461" name="Header Placeholder 1">
            <a:extLst>
              <a:ext uri="{FF2B5EF4-FFF2-40B4-BE49-F238E27FC236}">
                <a16:creationId xmlns:a16="http://schemas.microsoft.com/office/drawing/2014/main" id="{F1517C26-9526-484D-9FC3-AA76E2E0049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9869378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a:extLst>
              <a:ext uri="{FF2B5EF4-FFF2-40B4-BE49-F238E27FC236}">
                <a16:creationId xmlns:a16="http://schemas.microsoft.com/office/drawing/2014/main" id="{1D354090-3DF4-4FD2-A4B1-EF7426211CB4}"/>
              </a:ext>
            </a:extLst>
          </p:cNvPr>
          <p:cNvSpPr>
            <a:spLocks noGrp="1" noRot="1" noChangeAspect="1" noChangeArrowheads="1" noTextEdit="1"/>
          </p:cNvSpPr>
          <p:nvPr>
            <p:ph type="sldImg"/>
          </p:nvPr>
        </p:nvSpPr>
        <p:spPr>
          <a:ln/>
        </p:spPr>
      </p:sp>
      <p:sp>
        <p:nvSpPr>
          <p:cNvPr id="149507" name="Notes Placeholder 2">
            <a:extLst>
              <a:ext uri="{FF2B5EF4-FFF2-40B4-BE49-F238E27FC236}">
                <a16:creationId xmlns:a16="http://schemas.microsoft.com/office/drawing/2014/main" id="{AEBD18BE-1E1B-444D-B54A-656E08C0EEBD}"/>
              </a:ext>
            </a:extLst>
          </p:cNvPr>
          <p:cNvSpPr>
            <a:spLocks noGrp="1" noChangeArrowheads="1"/>
          </p:cNvSpPr>
          <p:nvPr>
            <p:ph type="body" idx="1"/>
          </p:nvPr>
        </p:nvSpPr>
        <p:spPr>
          <a:noFill/>
        </p:spPr>
        <p:txBody>
          <a:bodyPr/>
          <a:lstStyle/>
          <a:p>
            <a:endParaRPr lang="en-US" altLang="en-US"/>
          </a:p>
        </p:txBody>
      </p:sp>
      <p:sp>
        <p:nvSpPr>
          <p:cNvPr id="149508" name="Header Placeholder 3">
            <a:extLst>
              <a:ext uri="{FF2B5EF4-FFF2-40B4-BE49-F238E27FC236}">
                <a16:creationId xmlns:a16="http://schemas.microsoft.com/office/drawing/2014/main" id="{519DFDA6-46C5-4398-924D-C7A9B7EBDE1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149509" name="Slide Number Placeholder 4">
            <a:extLst>
              <a:ext uri="{FF2B5EF4-FFF2-40B4-BE49-F238E27FC236}">
                <a16:creationId xmlns:a16="http://schemas.microsoft.com/office/drawing/2014/main" id="{A90BC4B9-6D43-4D04-88F6-EAE53B0B60F6}"/>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55363CF-7D9A-4BE7-896A-ADD03F3503E5}" type="slidenum">
              <a:rPr lang="en-US" altLang="en-US" sz="1200">
                <a:latin typeface="Times New Roman" panose="02020603050405020304" pitchFamily="18" charset="0"/>
              </a:rPr>
              <a:pPr/>
              <a:t>61</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3873746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a:extLst>
              <a:ext uri="{FF2B5EF4-FFF2-40B4-BE49-F238E27FC236}">
                <a16:creationId xmlns:a16="http://schemas.microsoft.com/office/drawing/2014/main" id="{306ECAB8-600F-4DA5-9A2E-17FB2745B7D2}"/>
              </a:ext>
            </a:extLst>
          </p:cNvPr>
          <p:cNvSpPr>
            <a:spLocks noGrp="1" noRot="1" noChangeAspect="1" noChangeArrowheads="1" noTextEdit="1"/>
          </p:cNvSpPr>
          <p:nvPr>
            <p:ph type="sldImg"/>
          </p:nvPr>
        </p:nvSpPr>
        <p:spPr>
          <a:ln/>
        </p:spPr>
      </p:sp>
      <p:sp>
        <p:nvSpPr>
          <p:cNvPr id="151555" name="Notes Placeholder 2">
            <a:extLst>
              <a:ext uri="{FF2B5EF4-FFF2-40B4-BE49-F238E27FC236}">
                <a16:creationId xmlns:a16="http://schemas.microsoft.com/office/drawing/2014/main" id="{F7A6C7FA-0861-45D5-8B67-9D8110569C31}"/>
              </a:ext>
            </a:extLst>
          </p:cNvPr>
          <p:cNvSpPr>
            <a:spLocks noGrp="1" noChangeArrowheads="1"/>
          </p:cNvSpPr>
          <p:nvPr>
            <p:ph type="body" idx="1"/>
          </p:nvPr>
        </p:nvSpPr>
        <p:spPr>
          <a:noFill/>
        </p:spPr>
        <p:txBody>
          <a:bodyPr/>
          <a:lstStyle/>
          <a:p>
            <a:endParaRPr lang="en-US" altLang="en-US"/>
          </a:p>
        </p:txBody>
      </p:sp>
      <p:sp>
        <p:nvSpPr>
          <p:cNvPr id="151556" name="Header Placeholder 3">
            <a:extLst>
              <a:ext uri="{FF2B5EF4-FFF2-40B4-BE49-F238E27FC236}">
                <a16:creationId xmlns:a16="http://schemas.microsoft.com/office/drawing/2014/main" id="{443D6028-932B-4F48-B725-65DDEC4A1832}"/>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151557" name="Slide Number Placeholder 4">
            <a:extLst>
              <a:ext uri="{FF2B5EF4-FFF2-40B4-BE49-F238E27FC236}">
                <a16:creationId xmlns:a16="http://schemas.microsoft.com/office/drawing/2014/main" id="{630C07FF-611B-44EB-857C-BBB3654C1ECF}"/>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FD21BAF-23CB-4354-8DCA-5CF3B96733E4}" type="slidenum">
              <a:rPr lang="en-US" altLang="en-US" sz="1200">
                <a:latin typeface="Times New Roman" panose="02020603050405020304" pitchFamily="18" charset="0"/>
              </a:rPr>
              <a:pPr/>
              <a:t>62</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40684474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a:extLst>
              <a:ext uri="{FF2B5EF4-FFF2-40B4-BE49-F238E27FC236}">
                <a16:creationId xmlns:a16="http://schemas.microsoft.com/office/drawing/2014/main" id="{E08AAFCF-4C50-4035-AB7D-520C9B7049F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5642DB7F-DF94-482A-AA8F-DD838C524AB1}" type="slidenum">
              <a:rPr lang="en-US" altLang="en-US" sz="1200">
                <a:latin typeface="Times New Roman" panose="02020603050405020304" pitchFamily="18" charset="0"/>
              </a:rPr>
              <a:pPr/>
              <a:t>63</a:t>
            </a:fld>
            <a:endParaRPr lang="en-US" altLang="en-US" sz="1200">
              <a:latin typeface="Times New Roman" panose="02020603050405020304" pitchFamily="18" charset="0"/>
            </a:endParaRPr>
          </a:p>
        </p:txBody>
      </p:sp>
      <p:sp>
        <p:nvSpPr>
          <p:cNvPr id="153603" name="Rectangle 2">
            <a:extLst>
              <a:ext uri="{FF2B5EF4-FFF2-40B4-BE49-F238E27FC236}">
                <a16:creationId xmlns:a16="http://schemas.microsoft.com/office/drawing/2014/main" id="{D5CBD7F9-57AE-4C60-B154-1A3053B0411E}"/>
              </a:ext>
            </a:extLst>
          </p:cNvPr>
          <p:cNvSpPr>
            <a:spLocks noGrp="1" noRot="1" noChangeAspect="1" noChangeArrowheads="1" noTextEdit="1"/>
          </p:cNvSpPr>
          <p:nvPr>
            <p:ph type="sldImg"/>
          </p:nvPr>
        </p:nvSpPr>
        <p:spPr>
          <a:ln/>
        </p:spPr>
      </p:sp>
      <p:sp>
        <p:nvSpPr>
          <p:cNvPr id="153604" name="Rectangle 3">
            <a:extLst>
              <a:ext uri="{FF2B5EF4-FFF2-40B4-BE49-F238E27FC236}">
                <a16:creationId xmlns:a16="http://schemas.microsoft.com/office/drawing/2014/main" id="{8F227F01-9F14-41EE-8672-EA4BC792C957}"/>
              </a:ext>
            </a:extLst>
          </p:cNvPr>
          <p:cNvSpPr>
            <a:spLocks noGrp="1" noChangeArrowheads="1"/>
          </p:cNvSpPr>
          <p:nvPr>
            <p:ph type="body" idx="1"/>
          </p:nvPr>
        </p:nvSpPr>
        <p:spPr>
          <a:noFill/>
        </p:spPr>
        <p:txBody>
          <a:bodyPr/>
          <a:lstStyle/>
          <a:p>
            <a:r>
              <a:rPr lang="en-US" altLang="en-US" sz="1600"/>
              <a:t>Stationary grizzly - primary feeder.</a:t>
            </a:r>
          </a:p>
          <a:p>
            <a:endParaRPr lang="en-US" altLang="en-US" sz="1600"/>
          </a:p>
          <a:p>
            <a:r>
              <a:rPr lang="en-US" altLang="en-US" sz="1600"/>
              <a:t>Shot taken from top of feeder.  Truck dumps a load on to the primary feeder.</a:t>
            </a:r>
          </a:p>
          <a:p>
            <a:endParaRPr lang="en-US" altLang="en-US" sz="1600"/>
          </a:p>
          <a:p>
            <a:r>
              <a:rPr lang="en-US" altLang="en-US" sz="1600"/>
              <a:t>Smaller-size material fall through grates, larger size are removed.</a:t>
            </a:r>
          </a:p>
          <a:p>
            <a:endParaRPr lang="en-US" altLang="en-US" sz="1600"/>
          </a:p>
          <a:p>
            <a:endParaRPr lang="en-US" altLang="en-US"/>
          </a:p>
        </p:txBody>
      </p:sp>
      <p:sp>
        <p:nvSpPr>
          <p:cNvPr id="153605" name="Header Placeholder 1">
            <a:extLst>
              <a:ext uri="{FF2B5EF4-FFF2-40B4-BE49-F238E27FC236}">
                <a16:creationId xmlns:a16="http://schemas.microsoft.com/office/drawing/2014/main" id="{253CDF09-285E-4F3C-BE52-1C0D5E7B58C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74733502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a:extLst>
              <a:ext uri="{FF2B5EF4-FFF2-40B4-BE49-F238E27FC236}">
                <a16:creationId xmlns:a16="http://schemas.microsoft.com/office/drawing/2014/main" id="{34E0D600-A4A1-4F1A-9DDB-B0130ED5430A}"/>
              </a:ext>
            </a:extLst>
          </p:cNvPr>
          <p:cNvSpPr>
            <a:spLocks noGrp="1" noRot="1" noChangeAspect="1" noChangeArrowheads="1" noTextEdit="1"/>
          </p:cNvSpPr>
          <p:nvPr>
            <p:ph type="sldImg"/>
          </p:nvPr>
        </p:nvSpPr>
        <p:spPr>
          <a:ln/>
        </p:spPr>
      </p:sp>
      <p:sp>
        <p:nvSpPr>
          <p:cNvPr id="155651" name="Notes Placeholder 2">
            <a:extLst>
              <a:ext uri="{FF2B5EF4-FFF2-40B4-BE49-F238E27FC236}">
                <a16:creationId xmlns:a16="http://schemas.microsoft.com/office/drawing/2014/main" id="{61D9A991-4380-4992-83D0-82496791285C}"/>
              </a:ext>
            </a:extLst>
          </p:cNvPr>
          <p:cNvSpPr>
            <a:spLocks noGrp="1" noChangeArrowheads="1"/>
          </p:cNvSpPr>
          <p:nvPr>
            <p:ph type="body" idx="1"/>
          </p:nvPr>
        </p:nvSpPr>
        <p:spPr>
          <a:noFill/>
        </p:spPr>
        <p:txBody>
          <a:bodyPr/>
          <a:lstStyle/>
          <a:p>
            <a:endParaRPr lang="en-US" altLang="en-US"/>
          </a:p>
        </p:txBody>
      </p:sp>
      <p:sp>
        <p:nvSpPr>
          <p:cNvPr id="155652" name="Header Placeholder 3">
            <a:extLst>
              <a:ext uri="{FF2B5EF4-FFF2-40B4-BE49-F238E27FC236}">
                <a16:creationId xmlns:a16="http://schemas.microsoft.com/office/drawing/2014/main" id="{A3471FFD-D25C-404A-99C5-ED04A25797F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155653" name="Slide Number Placeholder 4">
            <a:extLst>
              <a:ext uri="{FF2B5EF4-FFF2-40B4-BE49-F238E27FC236}">
                <a16:creationId xmlns:a16="http://schemas.microsoft.com/office/drawing/2014/main" id="{B428C679-6359-4C87-AC6C-4D10A4454067}"/>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9124259-6FE0-4E4C-A596-0431B61EA632}" type="slidenum">
              <a:rPr lang="en-US" altLang="en-US" sz="1200">
                <a:latin typeface="Times New Roman" panose="02020603050405020304" pitchFamily="18" charset="0"/>
              </a:rPr>
              <a:pPr/>
              <a:t>64</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41089591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a:extLst>
              <a:ext uri="{FF2B5EF4-FFF2-40B4-BE49-F238E27FC236}">
                <a16:creationId xmlns:a16="http://schemas.microsoft.com/office/drawing/2014/main" id="{979C9FA7-4653-49B2-BC79-6A3729D27CCE}"/>
              </a:ext>
            </a:extLst>
          </p:cNvPr>
          <p:cNvSpPr>
            <a:spLocks noGrp="1" noRot="1" noChangeAspect="1" noChangeArrowheads="1" noTextEdit="1"/>
          </p:cNvSpPr>
          <p:nvPr>
            <p:ph type="sldImg"/>
          </p:nvPr>
        </p:nvSpPr>
        <p:spPr>
          <a:ln/>
        </p:spPr>
      </p:sp>
      <p:sp>
        <p:nvSpPr>
          <p:cNvPr id="157699" name="Notes Placeholder 2">
            <a:extLst>
              <a:ext uri="{FF2B5EF4-FFF2-40B4-BE49-F238E27FC236}">
                <a16:creationId xmlns:a16="http://schemas.microsoft.com/office/drawing/2014/main" id="{AA9B606A-8E63-4119-8A18-8FD84FE30E3D}"/>
              </a:ext>
            </a:extLst>
          </p:cNvPr>
          <p:cNvSpPr>
            <a:spLocks noGrp="1" noChangeArrowheads="1"/>
          </p:cNvSpPr>
          <p:nvPr>
            <p:ph type="body" idx="1"/>
          </p:nvPr>
        </p:nvSpPr>
        <p:spPr>
          <a:noFill/>
        </p:spPr>
        <p:txBody>
          <a:bodyPr/>
          <a:lstStyle/>
          <a:p>
            <a:endParaRPr lang="en-US" altLang="en-US"/>
          </a:p>
        </p:txBody>
      </p:sp>
      <p:sp>
        <p:nvSpPr>
          <p:cNvPr id="157700" name="Header Placeholder 3">
            <a:extLst>
              <a:ext uri="{FF2B5EF4-FFF2-40B4-BE49-F238E27FC236}">
                <a16:creationId xmlns:a16="http://schemas.microsoft.com/office/drawing/2014/main" id="{F991982E-356E-4F10-B900-D085652EA1B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157701" name="Slide Number Placeholder 4">
            <a:extLst>
              <a:ext uri="{FF2B5EF4-FFF2-40B4-BE49-F238E27FC236}">
                <a16:creationId xmlns:a16="http://schemas.microsoft.com/office/drawing/2014/main" id="{8A13AE8B-744E-4747-BC73-2D63B46B3B9F}"/>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0244D33-F777-4AFF-991D-BDAD73A63826}" type="slidenum">
              <a:rPr lang="en-US" altLang="en-US" sz="1200">
                <a:latin typeface="Times New Roman" panose="02020603050405020304" pitchFamily="18" charset="0"/>
              </a:rPr>
              <a:pPr/>
              <a:t>65</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32608410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a:extLst>
              <a:ext uri="{FF2B5EF4-FFF2-40B4-BE49-F238E27FC236}">
                <a16:creationId xmlns:a16="http://schemas.microsoft.com/office/drawing/2014/main" id="{B6D9A794-197D-402F-A6BE-83B171D190D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94D2529-5217-4A1F-A2E4-B291B7E4E05D}" type="slidenum">
              <a:rPr lang="en-US" altLang="en-US" sz="1200">
                <a:latin typeface="Times New Roman" panose="02020603050405020304" pitchFamily="18" charset="0"/>
              </a:rPr>
              <a:pPr/>
              <a:t>66</a:t>
            </a:fld>
            <a:endParaRPr lang="en-US" altLang="en-US" sz="1200">
              <a:latin typeface="Times New Roman" panose="02020603050405020304" pitchFamily="18" charset="0"/>
            </a:endParaRPr>
          </a:p>
        </p:txBody>
      </p:sp>
      <p:sp>
        <p:nvSpPr>
          <p:cNvPr id="159747" name="Rectangle 2">
            <a:extLst>
              <a:ext uri="{FF2B5EF4-FFF2-40B4-BE49-F238E27FC236}">
                <a16:creationId xmlns:a16="http://schemas.microsoft.com/office/drawing/2014/main" id="{2682AB4F-642A-482E-834A-671528E73685}"/>
              </a:ext>
            </a:extLst>
          </p:cNvPr>
          <p:cNvSpPr>
            <a:spLocks noGrp="1" noRot="1" noChangeAspect="1" noChangeArrowheads="1" noTextEdit="1"/>
          </p:cNvSpPr>
          <p:nvPr>
            <p:ph type="sldImg"/>
          </p:nvPr>
        </p:nvSpPr>
        <p:spPr>
          <a:ln/>
        </p:spPr>
      </p:sp>
      <p:sp>
        <p:nvSpPr>
          <p:cNvPr id="159748" name="Rectangle 3">
            <a:extLst>
              <a:ext uri="{FF2B5EF4-FFF2-40B4-BE49-F238E27FC236}">
                <a16:creationId xmlns:a16="http://schemas.microsoft.com/office/drawing/2014/main" id="{DCD1C96B-C078-4619-9373-9DF81389CE25}"/>
              </a:ext>
            </a:extLst>
          </p:cNvPr>
          <p:cNvSpPr>
            <a:spLocks noGrp="1" noChangeArrowheads="1"/>
          </p:cNvSpPr>
          <p:nvPr>
            <p:ph type="body" idx="1"/>
          </p:nvPr>
        </p:nvSpPr>
        <p:spPr>
          <a:noFill/>
        </p:spPr>
        <p:txBody>
          <a:bodyPr/>
          <a:lstStyle/>
          <a:p>
            <a:r>
              <a:rPr lang="en-US" altLang="en-US" sz="1600"/>
              <a:t>The vibrating action moves the material forward over the grizzly section so the fines fall through and bypass the crusher.</a:t>
            </a:r>
          </a:p>
          <a:p>
            <a:endParaRPr lang="en-US" altLang="en-US" sz="1600"/>
          </a:p>
          <a:p>
            <a:r>
              <a:rPr lang="en-US" altLang="en-US" sz="1600"/>
              <a:t>The grizzly portion (teeth) is adjustable for diverse feed sizes.</a:t>
            </a:r>
          </a:p>
          <a:p>
            <a:endParaRPr lang="en-US" altLang="en-US"/>
          </a:p>
        </p:txBody>
      </p:sp>
      <p:sp>
        <p:nvSpPr>
          <p:cNvPr id="159749" name="Header Placeholder 1">
            <a:extLst>
              <a:ext uri="{FF2B5EF4-FFF2-40B4-BE49-F238E27FC236}">
                <a16:creationId xmlns:a16="http://schemas.microsoft.com/office/drawing/2014/main" id="{1D590985-9643-4B07-AEB2-E82C0568729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1284393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a:extLst>
              <a:ext uri="{FF2B5EF4-FFF2-40B4-BE49-F238E27FC236}">
                <a16:creationId xmlns:a16="http://schemas.microsoft.com/office/drawing/2014/main" id="{93E526EE-BD4A-4BE7-999A-83295EE9AD3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780A0189-C768-48C6-B15C-515E26B68786}" type="slidenum">
              <a:rPr lang="en-US" altLang="en-US" sz="1200">
                <a:latin typeface="Times New Roman" panose="02020603050405020304" pitchFamily="18" charset="0"/>
              </a:rPr>
              <a:pPr/>
              <a:t>67</a:t>
            </a:fld>
            <a:endParaRPr lang="en-US" altLang="en-US" sz="1200">
              <a:latin typeface="Times New Roman" panose="02020603050405020304" pitchFamily="18" charset="0"/>
            </a:endParaRPr>
          </a:p>
        </p:txBody>
      </p:sp>
      <p:sp>
        <p:nvSpPr>
          <p:cNvPr id="161795" name="Rectangle 2">
            <a:extLst>
              <a:ext uri="{FF2B5EF4-FFF2-40B4-BE49-F238E27FC236}">
                <a16:creationId xmlns:a16="http://schemas.microsoft.com/office/drawing/2014/main" id="{9CCCAAAB-12E6-42BB-96BC-B59AD3244273}"/>
              </a:ext>
            </a:extLst>
          </p:cNvPr>
          <p:cNvSpPr>
            <a:spLocks noGrp="1" noRot="1" noChangeAspect="1" noChangeArrowheads="1" noTextEdit="1"/>
          </p:cNvSpPr>
          <p:nvPr>
            <p:ph type="sldImg"/>
          </p:nvPr>
        </p:nvSpPr>
        <p:spPr>
          <a:ln/>
        </p:spPr>
      </p:sp>
      <p:sp>
        <p:nvSpPr>
          <p:cNvPr id="161796" name="Rectangle 3">
            <a:extLst>
              <a:ext uri="{FF2B5EF4-FFF2-40B4-BE49-F238E27FC236}">
                <a16:creationId xmlns:a16="http://schemas.microsoft.com/office/drawing/2014/main" id="{D93D1898-B1F6-4E17-82B7-76ACC69E0705}"/>
              </a:ext>
            </a:extLst>
          </p:cNvPr>
          <p:cNvSpPr>
            <a:spLocks noGrp="1" noChangeArrowheads="1"/>
          </p:cNvSpPr>
          <p:nvPr>
            <p:ph type="body" idx="1"/>
          </p:nvPr>
        </p:nvSpPr>
        <p:spPr>
          <a:noFill/>
        </p:spPr>
        <p:txBody>
          <a:bodyPr/>
          <a:lstStyle/>
          <a:p>
            <a:endParaRPr lang="en-US" altLang="en-US"/>
          </a:p>
        </p:txBody>
      </p:sp>
      <p:sp>
        <p:nvSpPr>
          <p:cNvPr id="161797" name="Header Placeholder 1">
            <a:extLst>
              <a:ext uri="{FF2B5EF4-FFF2-40B4-BE49-F238E27FC236}">
                <a16:creationId xmlns:a16="http://schemas.microsoft.com/office/drawing/2014/main" id="{228CC5B3-E9D5-42BC-BD4D-168800657A9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039659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a:extLst>
              <a:ext uri="{FF2B5EF4-FFF2-40B4-BE49-F238E27FC236}">
                <a16:creationId xmlns:a16="http://schemas.microsoft.com/office/drawing/2014/main" id="{76E4D538-1694-4FEB-A226-968A254BBC3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5CADE1EF-1388-469F-996B-EB7B96BE82CF}" type="slidenum">
              <a:rPr lang="en-US" altLang="en-US" sz="1200">
                <a:latin typeface="Times New Roman" panose="02020603050405020304" pitchFamily="18" charset="0"/>
              </a:rPr>
              <a:pPr/>
              <a:t>68</a:t>
            </a:fld>
            <a:endParaRPr lang="en-US" altLang="en-US" sz="1200">
              <a:latin typeface="Times New Roman" panose="02020603050405020304" pitchFamily="18" charset="0"/>
            </a:endParaRPr>
          </a:p>
        </p:txBody>
      </p:sp>
      <p:sp>
        <p:nvSpPr>
          <p:cNvPr id="163843" name="Rectangle 2">
            <a:extLst>
              <a:ext uri="{FF2B5EF4-FFF2-40B4-BE49-F238E27FC236}">
                <a16:creationId xmlns:a16="http://schemas.microsoft.com/office/drawing/2014/main" id="{EFBEBE2A-85DE-421F-9533-DFC08E7D1A5E}"/>
              </a:ext>
            </a:extLst>
          </p:cNvPr>
          <p:cNvSpPr>
            <a:spLocks noGrp="1" noRot="1" noChangeAspect="1" noChangeArrowheads="1" noTextEdit="1"/>
          </p:cNvSpPr>
          <p:nvPr>
            <p:ph type="sldImg"/>
          </p:nvPr>
        </p:nvSpPr>
        <p:spPr>
          <a:ln/>
        </p:spPr>
      </p:sp>
      <p:sp>
        <p:nvSpPr>
          <p:cNvPr id="163844" name="Rectangle 3">
            <a:extLst>
              <a:ext uri="{FF2B5EF4-FFF2-40B4-BE49-F238E27FC236}">
                <a16:creationId xmlns:a16="http://schemas.microsoft.com/office/drawing/2014/main" id="{AE09EA7E-61D2-4C24-8ADE-D3AFE97DE250}"/>
              </a:ext>
            </a:extLst>
          </p:cNvPr>
          <p:cNvSpPr>
            <a:spLocks noGrp="1" noChangeArrowheads="1"/>
          </p:cNvSpPr>
          <p:nvPr>
            <p:ph type="body" idx="1"/>
          </p:nvPr>
        </p:nvSpPr>
        <p:spPr>
          <a:noFill/>
        </p:spPr>
        <p:txBody>
          <a:bodyPr/>
          <a:lstStyle/>
          <a:p>
            <a:r>
              <a:rPr lang="en-US" altLang="en-US" sz="1600"/>
              <a:t>Transported to the processing plant</a:t>
            </a:r>
          </a:p>
          <a:p>
            <a:endParaRPr lang="en-US" altLang="en-US" sz="1600"/>
          </a:p>
          <a:p>
            <a:r>
              <a:rPr lang="en-US" altLang="en-US" sz="1600"/>
              <a:t>Then raw s and G is stockpiled in the processing area</a:t>
            </a:r>
          </a:p>
          <a:p>
            <a:endParaRPr lang="en-US" altLang="en-US" sz="1600"/>
          </a:p>
          <a:p>
            <a:r>
              <a:rPr lang="en-US" altLang="en-US" sz="1600"/>
              <a:t>Crushing when used…reduce production of fines that must be removed by washing</a:t>
            </a:r>
          </a:p>
          <a:p>
            <a:endParaRPr lang="en-US" altLang="en-US" sz="1600"/>
          </a:p>
          <a:p>
            <a:r>
              <a:rPr lang="en-US" altLang="en-US" sz="1600"/>
              <a:t>Most feed does not get crushed </a:t>
            </a:r>
          </a:p>
          <a:p>
            <a:r>
              <a:rPr lang="en-US" altLang="en-US" sz="1600"/>
              <a:t>Some plants do none at all</a:t>
            </a:r>
          </a:p>
        </p:txBody>
      </p:sp>
      <p:sp>
        <p:nvSpPr>
          <p:cNvPr id="163845" name="Header Placeholder 1">
            <a:extLst>
              <a:ext uri="{FF2B5EF4-FFF2-40B4-BE49-F238E27FC236}">
                <a16:creationId xmlns:a16="http://schemas.microsoft.com/office/drawing/2014/main" id="{F566FEFD-74A2-45AF-9C91-43DB3FCACAE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73336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a:extLst>
              <a:ext uri="{FF2B5EF4-FFF2-40B4-BE49-F238E27FC236}">
                <a16:creationId xmlns:a16="http://schemas.microsoft.com/office/drawing/2014/main" id="{60FE39D9-7FC1-410B-B229-6A7CB47266B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057DAB19-CDCA-4D8A-8316-9BA7334081F5}" type="slidenum">
              <a:rPr lang="en-US" altLang="en-US" sz="1200">
                <a:latin typeface="Times New Roman" panose="02020603050405020304" pitchFamily="18" charset="0"/>
              </a:rPr>
              <a:pPr/>
              <a:t>69</a:t>
            </a:fld>
            <a:endParaRPr lang="en-US" altLang="en-US" sz="1200">
              <a:latin typeface="Times New Roman" panose="02020603050405020304" pitchFamily="18" charset="0"/>
            </a:endParaRPr>
          </a:p>
        </p:txBody>
      </p:sp>
      <p:sp>
        <p:nvSpPr>
          <p:cNvPr id="165891" name="Rectangle 2">
            <a:extLst>
              <a:ext uri="{FF2B5EF4-FFF2-40B4-BE49-F238E27FC236}">
                <a16:creationId xmlns:a16="http://schemas.microsoft.com/office/drawing/2014/main" id="{5BA3240E-EE56-4CCC-9890-091BEDDD7534}"/>
              </a:ext>
            </a:extLst>
          </p:cNvPr>
          <p:cNvSpPr>
            <a:spLocks noGrp="1" noRot="1" noChangeAspect="1" noChangeArrowheads="1" noTextEdit="1"/>
          </p:cNvSpPr>
          <p:nvPr>
            <p:ph type="sldImg"/>
          </p:nvPr>
        </p:nvSpPr>
        <p:spPr>
          <a:ln/>
        </p:spPr>
      </p:sp>
      <p:sp>
        <p:nvSpPr>
          <p:cNvPr id="165892" name="Rectangle 3">
            <a:extLst>
              <a:ext uri="{FF2B5EF4-FFF2-40B4-BE49-F238E27FC236}">
                <a16:creationId xmlns:a16="http://schemas.microsoft.com/office/drawing/2014/main" id="{746A1238-9172-4542-A884-7E6590A9614D}"/>
              </a:ext>
            </a:extLst>
          </p:cNvPr>
          <p:cNvSpPr>
            <a:spLocks noGrp="1" noChangeArrowheads="1"/>
          </p:cNvSpPr>
          <p:nvPr>
            <p:ph type="body" idx="1"/>
          </p:nvPr>
        </p:nvSpPr>
        <p:spPr>
          <a:noFill/>
        </p:spPr>
        <p:txBody>
          <a:bodyPr/>
          <a:lstStyle/>
          <a:p>
            <a:endParaRPr lang="en-US" altLang="en-US" sz="2000"/>
          </a:p>
        </p:txBody>
      </p:sp>
      <p:sp>
        <p:nvSpPr>
          <p:cNvPr id="165893" name="Header Placeholder 1">
            <a:extLst>
              <a:ext uri="{FF2B5EF4-FFF2-40B4-BE49-F238E27FC236}">
                <a16:creationId xmlns:a16="http://schemas.microsoft.com/office/drawing/2014/main" id="{1CD6F5C4-309B-47C2-9DE6-C170EB87210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8446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2F8CA92B-4142-4776-9017-44FF0AA4D3E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5825">
              <a:spcBef>
                <a:spcPct val="30000"/>
              </a:spcBef>
              <a:defRPr>
                <a:solidFill>
                  <a:schemeClr val="tx1"/>
                </a:solidFill>
                <a:latin typeface="Times New Roman" panose="02020603050405020304" pitchFamily="18" charset="0"/>
              </a:defRPr>
            </a:lvl1pPr>
            <a:lvl2pPr marL="704850" indent="-271463" defTabSz="885825">
              <a:spcBef>
                <a:spcPct val="30000"/>
              </a:spcBef>
              <a:defRPr sz="1600">
                <a:solidFill>
                  <a:schemeClr val="tx1"/>
                </a:solidFill>
                <a:latin typeface="Times New Roman" panose="02020603050405020304" pitchFamily="18" charset="0"/>
              </a:defRPr>
            </a:lvl2pPr>
            <a:lvl3pPr marL="1085850" indent="-215900" defTabSz="885825">
              <a:spcBef>
                <a:spcPct val="30000"/>
              </a:spcBef>
              <a:defRPr sz="1600">
                <a:solidFill>
                  <a:schemeClr val="tx1"/>
                </a:solidFill>
                <a:latin typeface="Times New Roman" panose="02020603050405020304" pitchFamily="18" charset="0"/>
              </a:defRPr>
            </a:lvl3pPr>
            <a:lvl4pPr marL="1520825" indent="-215900" defTabSz="885825">
              <a:spcBef>
                <a:spcPct val="30000"/>
              </a:spcBef>
              <a:defRPr sz="1100">
                <a:solidFill>
                  <a:schemeClr val="tx1"/>
                </a:solidFill>
                <a:latin typeface="Times New Roman" panose="02020603050405020304" pitchFamily="18" charset="0"/>
              </a:defRPr>
            </a:lvl4pPr>
            <a:lvl5pPr marL="1954213" indent="-215900" defTabSz="885825">
              <a:spcBef>
                <a:spcPct val="30000"/>
              </a:spcBef>
              <a:defRPr sz="1100">
                <a:solidFill>
                  <a:schemeClr val="tx1"/>
                </a:solidFill>
                <a:latin typeface="Times New Roman" panose="02020603050405020304" pitchFamily="18" charset="0"/>
              </a:defRPr>
            </a:lvl5pPr>
            <a:lvl6pPr marL="2411413" indent="-215900" defTabSz="885825" eaLnBrk="0" fontAlgn="base" hangingPunct="0">
              <a:spcBef>
                <a:spcPct val="30000"/>
              </a:spcBef>
              <a:spcAft>
                <a:spcPct val="0"/>
              </a:spcAft>
              <a:defRPr sz="1100">
                <a:solidFill>
                  <a:schemeClr val="tx1"/>
                </a:solidFill>
                <a:latin typeface="Times New Roman" panose="02020603050405020304" pitchFamily="18" charset="0"/>
              </a:defRPr>
            </a:lvl6pPr>
            <a:lvl7pPr marL="2868613" indent="-215900" defTabSz="885825" eaLnBrk="0" fontAlgn="base" hangingPunct="0">
              <a:spcBef>
                <a:spcPct val="30000"/>
              </a:spcBef>
              <a:spcAft>
                <a:spcPct val="0"/>
              </a:spcAft>
              <a:defRPr sz="1100">
                <a:solidFill>
                  <a:schemeClr val="tx1"/>
                </a:solidFill>
                <a:latin typeface="Times New Roman" panose="02020603050405020304" pitchFamily="18" charset="0"/>
              </a:defRPr>
            </a:lvl7pPr>
            <a:lvl8pPr marL="3325813" indent="-215900" defTabSz="885825" eaLnBrk="0" fontAlgn="base" hangingPunct="0">
              <a:spcBef>
                <a:spcPct val="30000"/>
              </a:spcBef>
              <a:spcAft>
                <a:spcPct val="0"/>
              </a:spcAft>
              <a:defRPr sz="1100">
                <a:solidFill>
                  <a:schemeClr val="tx1"/>
                </a:solidFill>
                <a:latin typeface="Times New Roman" panose="02020603050405020304" pitchFamily="18" charset="0"/>
              </a:defRPr>
            </a:lvl8pPr>
            <a:lvl9pPr marL="3783013" indent="-215900" defTabSz="885825" eaLnBrk="0" fontAlgn="base" hangingPunct="0">
              <a:spcBef>
                <a:spcPct val="30000"/>
              </a:spcBef>
              <a:spcAft>
                <a:spcPct val="0"/>
              </a:spcAft>
              <a:defRPr sz="1100">
                <a:solidFill>
                  <a:schemeClr val="tx1"/>
                </a:solidFill>
                <a:latin typeface="Times New Roman" panose="02020603050405020304" pitchFamily="18" charset="0"/>
              </a:defRPr>
            </a:lvl9pPr>
          </a:lstStyle>
          <a:p>
            <a:pPr eaLnBrk="1" hangingPunct="1">
              <a:spcBef>
                <a:spcPct val="0"/>
              </a:spcBef>
            </a:pPr>
            <a:fld id="{EE725260-CA3C-4C3D-8890-9315C35C676C}" type="slidenum">
              <a:rPr lang="en-US" altLang="en-US" sz="1100">
                <a:latin typeface="Arial" panose="020B0604020202020204" pitchFamily="34" charset="0"/>
              </a:rPr>
              <a:pPr eaLnBrk="1" hangingPunct="1">
                <a:spcBef>
                  <a:spcPct val="0"/>
                </a:spcBef>
              </a:pPr>
              <a:t>7</a:t>
            </a:fld>
            <a:endParaRPr lang="en-US" altLang="en-US" sz="1100">
              <a:latin typeface="Arial" panose="020B0604020202020204" pitchFamily="34" charset="0"/>
            </a:endParaRPr>
          </a:p>
        </p:txBody>
      </p:sp>
      <p:sp>
        <p:nvSpPr>
          <p:cNvPr id="38915" name="Rectangle 2">
            <a:extLst>
              <a:ext uri="{FF2B5EF4-FFF2-40B4-BE49-F238E27FC236}">
                <a16:creationId xmlns:a16="http://schemas.microsoft.com/office/drawing/2014/main" id="{A0FD7EFE-09FB-43E8-BE9D-2BCC18058F06}"/>
              </a:ext>
            </a:extLst>
          </p:cNvPr>
          <p:cNvSpPr>
            <a:spLocks noGrp="1" noRot="1" noChangeAspect="1" noChangeArrowheads="1" noTextEdit="1"/>
          </p:cNvSpPr>
          <p:nvPr>
            <p:ph type="sldImg"/>
          </p:nvPr>
        </p:nvSpPr>
        <p:spPr>
          <a:xfrm>
            <a:off x="981075" y="650875"/>
            <a:ext cx="4822825" cy="3216275"/>
          </a:xfrm>
          <a:ln/>
        </p:spPr>
      </p:sp>
      <p:sp>
        <p:nvSpPr>
          <p:cNvPr id="38916" name="Rectangle 3">
            <a:extLst>
              <a:ext uri="{FF2B5EF4-FFF2-40B4-BE49-F238E27FC236}">
                <a16:creationId xmlns:a16="http://schemas.microsoft.com/office/drawing/2014/main" id="{9893A913-FE50-4482-AD13-D3179C92601B}"/>
              </a:ext>
            </a:extLst>
          </p:cNvPr>
          <p:cNvSpPr>
            <a:spLocks noGrp="1" noChangeArrowheads="1"/>
          </p:cNvSpPr>
          <p:nvPr>
            <p:ph type="body" idx="1"/>
          </p:nvPr>
        </p:nvSpPr>
        <p:spPr>
          <a:xfrm>
            <a:off x="1179513" y="4214813"/>
            <a:ext cx="4495800" cy="3844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sz="1000">
                <a:latin typeface="Arial" panose="020B0604020202020204" pitchFamily="34" charset="0"/>
              </a:rPr>
              <a:t>To give you a perspective on how small these particles are, the left side of this slide shows an electron micrograph of a human hair.</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000">
                <a:latin typeface="Arial" panose="020B0604020202020204" pitchFamily="34" charset="0"/>
              </a:rPr>
              <a:t>On the right is a representation of the cross-section of the hair compared with two particles, one a 10-micron particle, and the other a 2.5-micron particle.</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000">
                <a:latin typeface="Arial" panose="020B0604020202020204" pitchFamily="34" charset="0"/>
              </a:rPr>
              <a:t>The majority of ultrafine particles are many times smaller than the PM2.5 particle shown in the picture.</a:t>
            </a:r>
          </a:p>
          <a:p>
            <a:pPr eaLnBrk="1" hangingPunct="1">
              <a:lnSpc>
                <a:spcPct val="80000"/>
              </a:lnSpc>
            </a:pPr>
            <a:endParaRPr lang="en-US" altLang="en-US" sz="1000">
              <a:latin typeface="Arial" panose="020B0604020202020204" pitchFamily="34" charset="0"/>
            </a:endParaRPr>
          </a:p>
          <a:p>
            <a:pPr eaLnBrk="1" hangingPunct="1">
              <a:lnSpc>
                <a:spcPct val="80000"/>
              </a:lnSpc>
            </a:pPr>
            <a:r>
              <a:rPr lang="en-US" altLang="en-US" sz="1000">
                <a:latin typeface="Arial" panose="020B0604020202020204" pitchFamily="34" charset="0"/>
              </a:rPr>
              <a:t>Individually, these particles (coarse, fine, and ultrafine) are not visible to the naked eye.  Together, however, fine particles can cause reduced visibility which we associate with “haze.”</a:t>
            </a:r>
          </a:p>
          <a:p>
            <a:pPr eaLnBrk="1" hangingPunct="1">
              <a:lnSpc>
                <a:spcPct val="80000"/>
              </a:lnSpc>
            </a:pPr>
            <a:endParaRPr lang="en-US" altLang="en-US" sz="900">
              <a:latin typeface="Arial" panose="020B0604020202020204" pitchFamily="34" charset="0"/>
            </a:endParaRPr>
          </a:p>
          <a:p>
            <a:pPr eaLnBrk="1" hangingPunct="1">
              <a:lnSpc>
                <a:spcPct val="80000"/>
              </a:lnSpc>
            </a:pPr>
            <a:r>
              <a:rPr lang="en-US" altLang="en-US" sz="1400">
                <a:latin typeface="Arial" panose="020B0604020202020204" pitchFamily="34" charset="0"/>
              </a:rPr>
              <a:t>PM is divided into many size fractions</a:t>
            </a:r>
          </a:p>
          <a:p>
            <a:pPr eaLnBrk="1" hangingPunct="1">
              <a:lnSpc>
                <a:spcPct val="80000"/>
              </a:lnSpc>
            </a:pPr>
            <a:r>
              <a:rPr lang="en-US" altLang="en-US" sz="1400">
                <a:latin typeface="Arial" panose="020B0604020202020204" pitchFamily="34" charset="0"/>
              </a:rPr>
              <a:t>PM10 is usually originates from fugitive dust</a:t>
            </a:r>
          </a:p>
          <a:p>
            <a:pPr eaLnBrk="1" hangingPunct="1">
              <a:lnSpc>
                <a:spcPct val="80000"/>
              </a:lnSpc>
            </a:pPr>
            <a:r>
              <a:rPr lang="en-US" altLang="en-US" sz="1400">
                <a:latin typeface="Arial" panose="020B0604020202020204" pitchFamily="34" charset="0"/>
              </a:rPr>
              <a:t>PM2.5 typically from combustion</a:t>
            </a:r>
          </a:p>
          <a:p>
            <a:pPr eaLnBrk="1" hangingPunct="1">
              <a:lnSpc>
                <a:spcPct val="80000"/>
              </a:lnSpc>
            </a:pPr>
            <a:endParaRPr lang="en-US" altLang="en-US" sz="900" i="1">
              <a:latin typeface="Arial" panose="020B0604020202020204" pitchFamily="34" charset="0"/>
            </a:endParaRPr>
          </a:p>
        </p:txBody>
      </p:sp>
    </p:spTree>
    <p:extLst>
      <p:ext uri="{BB962C8B-B14F-4D97-AF65-F5344CB8AC3E}">
        <p14:creationId xmlns:p14="http://schemas.microsoft.com/office/powerpoint/2010/main" val="10193560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a:extLst>
              <a:ext uri="{FF2B5EF4-FFF2-40B4-BE49-F238E27FC236}">
                <a16:creationId xmlns:a16="http://schemas.microsoft.com/office/drawing/2014/main" id="{208BB3CA-B221-4B70-B344-76263D44D1A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A6913E57-DE8F-4164-B599-066B614E53B1}" type="slidenum">
              <a:rPr lang="en-US" altLang="en-US" sz="1200">
                <a:latin typeface="Times New Roman" panose="02020603050405020304" pitchFamily="18" charset="0"/>
              </a:rPr>
              <a:pPr/>
              <a:t>70</a:t>
            </a:fld>
            <a:endParaRPr lang="en-US" altLang="en-US" sz="1200">
              <a:latin typeface="Times New Roman" panose="02020603050405020304" pitchFamily="18" charset="0"/>
            </a:endParaRPr>
          </a:p>
        </p:txBody>
      </p:sp>
      <p:sp>
        <p:nvSpPr>
          <p:cNvPr id="167939" name="Rectangle 2">
            <a:extLst>
              <a:ext uri="{FF2B5EF4-FFF2-40B4-BE49-F238E27FC236}">
                <a16:creationId xmlns:a16="http://schemas.microsoft.com/office/drawing/2014/main" id="{CB491EE5-5FC8-40A3-852B-E11212B5C95B}"/>
              </a:ext>
            </a:extLst>
          </p:cNvPr>
          <p:cNvSpPr>
            <a:spLocks noGrp="1" noRot="1" noChangeAspect="1" noChangeArrowheads="1" noTextEdit="1"/>
          </p:cNvSpPr>
          <p:nvPr>
            <p:ph type="sldImg"/>
          </p:nvPr>
        </p:nvSpPr>
        <p:spPr>
          <a:ln/>
        </p:spPr>
      </p:sp>
      <p:sp>
        <p:nvSpPr>
          <p:cNvPr id="167940" name="Rectangle 3">
            <a:extLst>
              <a:ext uri="{FF2B5EF4-FFF2-40B4-BE49-F238E27FC236}">
                <a16:creationId xmlns:a16="http://schemas.microsoft.com/office/drawing/2014/main" id="{405F7976-6559-4530-B47D-4F86C19F8D32}"/>
              </a:ext>
            </a:extLst>
          </p:cNvPr>
          <p:cNvSpPr>
            <a:spLocks noGrp="1" noChangeArrowheads="1"/>
          </p:cNvSpPr>
          <p:nvPr>
            <p:ph type="body" idx="1"/>
          </p:nvPr>
        </p:nvSpPr>
        <p:spPr>
          <a:noFill/>
        </p:spPr>
        <p:txBody>
          <a:bodyPr/>
          <a:lstStyle/>
          <a:p>
            <a:endParaRPr lang="en-US" altLang="en-US"/>
          </a:p>
        </p:txBody>
      </p:sp>
      <p:sp>
        <p:nvSpPr>
          <p:cNvPr id="167941" name="Header Placeholder 1">
            <a:extLst>
              <a:ext uri="{FF2B5EF4-FFF2-40B4-BE49-F238E27FC236}">
                <a16:creationId xmlns:a16="http://schemas.microsoft.com/office/drawing/2014/main" id="{3609ECB3-14C2-487B-BB05-DBFDF96D357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49491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a:extLst>
              <a:ext uri="{FF2B5EF4-FFF2-40B4-BE49-F238E27FC236}">
                <a16:creationId xmlns:a16="http://schemas.microsoft.com/office/drawing/2014/main" id="{839B42EE-5C25-4D17-B94C-DCA2A19D3F41}"/>
              </a:ext>
            </a:extLst>
          </p:cNvPr>
          <p:cNvSpPr>
            <a:spLocks noGrp="1" noRot="1" noChangeAspect="1" noChangeArrowheads="1" noTextEdit="1"/>
          </p:cNvSpPr>
          <p:nvPr>
            <p:ph type="sldImg"/>
          </p:nvPr>
        </p:nvSpPr>
        <p:spPr>
          <a:ln/>
        </p:spPr>
      </p:sp>
      <p:sp>
        <p:nvSpPr>
          <p:cNvPr id="169987" name="Notes Placeholder 2">
            <a:extLst>
              <a:ext uri="{FF2B5EF4-FFF2-40B4-BE49-F238E27FC236}">
                <a16:creationId xmlns:a16="http://schemas.microsoft.com/office/drawing/2014/main" id="{B0713732-3870-4821-8FF6-B712C5D35467}"/>
              </a:ext>
            </a:extLst>
          </p:cNvPr>
          <p:cNvSpPr>
            <a:spLocks noGrp="1" noChangeArrowheads="1"/>
          </p:cNvSpPr>
          <p:nvPr>
            <p:ph type="body" idx="1"/>
          </p:nvPr>
        </p:nvSpPr>
        <p:spPr>
          <a:noFill/>
        </p:spPr>
        <p:txBody>
          <a:bodyPr/>
          <a:lstStyle/>
          <a:p>
            <a:endParaRPr lang="en-US" altLang="en-US"/>
          </a:p>
        </p:txBody>
      </p:sp>
      <p:sp>
        <p:nvSpPr>
          <p:cNvPr id="169988" name="Header Placeholder 3">
            <a:extLst>
              <a:ext uri="{FF2B5EF4-FFF2-40B4-BE49-F238E27FC236}">
                <a16:creationId xmlns:a16="http://schemas.microsoft.com/office/drawing/2014/main" id="{6EAEEA1B-0F7E-4494-AD22-A1A712B073A1}"/>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169989" name="Slide Number Placeholder 4">
            <a:extLst>
              <a:ext uri="{FF2B5EF4-FFF2-40B4-BE49-F238E27FC236}">
                <a16:creationId xmlns:a16="http://schemas.microsoft.com/office/drawing/2014/main" id="{36F6E529-B99C-47E3-8802-2EC8750A8DC4}"/>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7D3B380-E3AC-4E9F-9CAD-77B64D953CA2}" type="slidenum">
              <a:rPr lang="en-US" altLang="en-US" sz="1200">
                <a:latin typeface="Times New Roman" panose="02020603050405020304" pitchFamily="18" charset="0"/>
              </a:rPr>
              <a:pPr/>
              <a:t>71</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18367038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30151764-B8BF-4D5F-A053-1E02FE7BD51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744C2348-CA76-47A5-9A43-BF71A6F6794E}" type="slidenum">
              <a:rPr lang="en-US" altLang="en-US" sz="1200">
                <a:latin typeface="Times New Roman" panose="02020603050405020304" pitchFamily="18" charset="0"/>
              </a:rPr>
              <a:pPr/>
              <a:t>72</a:t>
            </a:fld>
            <a:endParaRPr lang="en-US" altLang="en-US" sz="1200">
              <a:latin typeface="Times New Roman" panose="02020603050405020304" pitchFamily="18" charset="0"/>
            </a:endParaRPr>
          </a:p>
        </p:txBody>
      </p:sp>
      <p:sp>
        <p:nvSpPr>
          <p:cNvPr id="172035" name="Rectangle 2">
            <a:extLst>
              <a:ext uri="{FF2B5EF4-FFF2-40B4-BE49-F238E27FC236}">
                <a16:creationId xmlns:a16="http://schemas.microsoft.com/office/drawing/2014/main" id="{FFADB8A7-F53E-45BF-9A8D-C78D7B76E3FC}"/>
              </a:ext>
            </a:extLst>
          </p:cNvPr>
          <p:cNvSpPr>
            <a:spLocks noGrp="1" noRot="1" noChangeAspect="1" noChangeArrowheads="1" noTextEdit="1"/>
          </p:cNvSpPr>
          <p:nvPr>
            <p:ph type="sldImg"/>
          </p:nvPr>
        </p:nvSpPr>
        <p:spPr>
          <a:ln/>
        </p:spPr>
      </p:sp>
      <p:sp>
        <p:nvSpPr>
          <p:cNvPr id="172036" name="Rectangle 3">
            <a:extLst>
              <a:ext uri="{FF2B5EF4-FFF2-40B4-BE49-F238E27FC236}">
                <a16:creationId xmlns:a16="http://schemas.microsoft.com/office/drawing/2014/main" id="{0C615746-3D62-4124-86AA-A062C9D9E8F1}"/>
              </a:ext>
            </a:extLst>
          </p:cNvPr>
          <p:cNvSpPr>
            <a:spLocks noGrp="1" noChangeArrowheads="1"/>
          </p:cNvSpPr>
          <p:nvPr>
            <p:ph type="body" idx="1"/>
          </p:nvPr>
        </p:nvSpPr>
        <p:spPr>
          <a:noFill/>
        </p:spPr>
        <p:txBody>
          <a:bodyPr/>
          <a:lstStyle/>
          <a:p>
            <a:endParaRPr lang="en-US" altLang="en-US"/>
          </a:p>
        </p:txBody>
      </p:sp>
      <p:sp>
        <p:nvSpPr>
          <p:cNvPr id="172037" name="Header Placeholder 1">
            <a:extLst>
              <a:ext uri="{FF2B5EF4-FFF2-40B4-BE49-F238E27FC236}">
                <a16:creationId xmlns:a16="http://schemas.microsoft.com/office/drawing/2014/main" id="{882C6A8C-7345-4698-9A7B-2A53AFCDCFE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3946499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a:extLst>
              <a:ext uri="{FF2B5EF4-FFF2-40B4-BE49-F238E27FC236}">
                <a16:creationId xmlns:a16="http://schemas.microsoft.com/office/drawing/2014/main" id="{FA0F7AFD-9506-4851-A98B-24FDAFE76B7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54CA090-113C-40D3-ABA5-1CDD9672FB9E}" type="slidenum">
              <a:rPr lang="en-US" altLang="en-US" sz="1200">
                <a:latin typeface="Times New Roman" panose="02020603050405020304" pitchFamily="18" charset="0"/>
              </a:rPr>
              <a:pPr/>
              <a:t>73</a:t>
            </a:fld>
            <a:endParaRPr lang="en-US" altLang="en-US" sz="1200">
              <a:latin typeface="Times New Roman" panose="02020603050405020304" pitchFamily="18" charset="0"/>
            </a:endParaRPr>
          </a:p>
        </p:txBody>
      </p:sp>
      <p:sp>
        <p:nvSpPr>
          <p:cNvPr id="174083" name="Rectangle 2">
            <a:extLst>
              <a:ext uri="{FF2B5EF4-FFF2-40B4-BE49-F238E27FC236}">
                <a16:creationId xmlns:a16="http://schemas.microsoft.com/office/drawing/2014/main" id="{65AF8E55-9642-45CA-9533-8B810D45DC3D}"/>
              </a:ext>
            </a:extLst>
          </p:cNvPr>
          <p:cNvSpPr>
            <a:spLocks noGrp="1" noRot="1" noChangeAspect="1" noChangeArrowheads="1" noTextEdit="1"/>
          </p:cNvSpPr>
          <p:nvPr>
            <p:ph type="sldImg"/>
          </p:nvPr>
        </p:nvSpPr>
        <p:spPr>
          <a:ln/>
        </p:spPr>
      </p:sp>
      <p:sp>
        <p:nvSpPr>
          <p:cNvPr id="174084" name="Rectangle 3">
            <a:extLst>
              <a:ext uri="{FF2B5EF4-FFF2-40B4-BE49-F238E27FC236}">
                <a16:creationId xmlns:a16="http://schemas.microsoft.com/office/drawing/2014/main" id="{AE3B4916-0F88-47D3-BE60-2FAC2ED2B385}"/>
              </a:ext>
            </a:extLst>
          </p:cNvPr>
          <p:cNvSpPr>
            <a:spLocks noGrp="1" noChangeArrowheads="1"/>
          </p:cNvSpPr>
          <p:nvPr>
            <p:ph type="body" idx="1"/>
          </p:nvPr>
        </p:nvSpPr>
        <p:spPr>
          <a:noFill/>
        </p:spPr>
        <p:txBody>
          <a:bodyPr/>
          <a:lstStyle/>
          <a:p>
            <a:r>
              <a:rPr lang="en-US" altLang="en-US" sz="1600"/>
              <a:t>Vibrating Pan - secondary feeder.</a:t>
            </a:r>
          </a:p>
          <a:p>
            <a:endParaRPr lang="en-US" altLang="en-US" sz="1600"/>
          </a:p>
          <a:p>
            <a:r>
              <a:rPr lang="en-US" altLang="en-US" sz="1600"/>
              <a:t>Sloped trough w/flat or slightly rounded bottom w/shallow sides and an open end.  </a:t>
            </a:r>
          </a:p>
          <a:p>
            <a:endParaRPr lang="en-US" altLang="en-US" sz="1600"/>
          </a:p>
          <a:p>
            <a:r>
              <a:rPr lang="en-US" altLang="en-US" sz="1600"/>
              <a:t>The device hanging is a flow switch/tilting mercury switch.  The switch informs the operator there’s material in the pan. </a:t>
            </a:r>
          </a:p>
          <a:p>
            <a:endParaRPr lang="en-US" altLang="en-US"/>
          </a:p>
        </p:txBody>
      </p:sp>
      <p:sp>
        <p:nvSpPr>
          <p:cNvPr id="174085" name="Header Placeholder 1">
            <a:extLst>
              <a:ext uri="{FF2B5EF4-FFF2-40B4-BE49-F238E27FC236}">
                <a16:creationId xmlns:a16="http://schemas.microsoft.com/office/drawing/2014/main" id="{4E865EEB-129F-4080-A6AC-CFD67AE74A5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230699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a:extLst>
              <a:ext uri="{FF2B5EF4-FFF2-40B4-BE49-F238E27FC236}">
                <a16:creationId xmlns:a16="http://schemas.microsoft.com/office/drawing/2014/main" id="{6ED7657F-4C95-4631-99E4-B4F14009F0F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30CEE18-AC90-45A0-92FF-B3A0EBEFE2D3}" type="slidenum">
              <a:rPr lang="en-US" altLang="en-US" sz="1200">
                <a:latin typeface="Times New Roman" panose="02020603050405020304" pitchFamily="18" charset="0"/>
              </a:rPr>
              <a:pPr/>
              <a:t>74</a:t>
            </a:fld>
            <a:endParaRPr lang="en-US" altLang="en-US" sz="1200">
              <a:latin typeface="Times New Roman" panose="02020603050405020304" pitchFamily="18" charset="0"/>
            </a:endParaRPr>
          </a:p>
        </p:txBody>
      </p:sp>
      <p:sp>
        <p:nvSpPr>
          <p:cNvPr id="176131" name="Rectangle 2">
            <a:extLst>
              <a:ext uri="{FF2B5EF4-FFF2-40B4-BE49-F238E27FC236}">
                <a16:creationId xmlns:a16="http://schemas.microsoft.com/office/drawing/2014/main" id="{9DBAF5D1-ACA7-41A9-A40E-4EAA82A08CDE}"/>
              </a:ext>
            </a:extLst>
          </p:cNvPr>
          <p:cNvSpPr>
            <a:spLocks noGrp="1" noRot="1" noChangeAspect="1" noChangeArrowheads="1" noTextEdit="1"/>
          </p:cNvSpPr>
          <p:nvPr>
            <p:ph type="sldImg"/>
          </p:nvPr>
        </p:nvSpPr>
        <p:spPr>
          <a:ln/>
        </p:spPr>
      </p:sp>
      <p:sp>
        <p:nvSpPr>
          <p:cNvPr id="176132" name="Rectangle 3">
            <a:extLst>
              <a:ext uri="{FF2B5EF4-FFF2-40B4-BE49-F238E27FC236}">
                <a16:creationId xmlns:a16="http://schemas.microsoft.com/office/drawing/2014/main" id="{EEDDB081-F539-495E-B983-8ED36EAF431F}"/>
              </a:ext>
            </a:extLst>
          </p:cNvPr>
          <p:cNvSpPr>
            <a:spLocks noGrp="1" noChangeArrowheads="1"/>
          </p:cNvSpPr>
          <p:nvPr>
            <p:ph type="body" idx="1"/>
          </p:nvPr>
        </p:nvSpPr>
        <p:spPr>
          <a:noFill/>
        </p:spPr>
        <p:txBody>
          <a:bodyPr/>
          <a:lstStyle/>
          <a:p>
            <a:endParaRPr lang="en-US" altLang="en-US"/>
          </a:p>
          <a:p>
            <a:endParaRPr lang="en-US" altLang="en-US"/>
          </a:p>
        </p:txBody>
      </p:sp>
      <p:sp>
        <p:nvSpPr>
          <p:cNvPr id="176133" name="Header Placeholder 1">
            <a:extLst>
              <a:ext uri="{FF2B5EF4-FFF2-40B4-BE49-F238E27FC236}">
                <a16:creationId xmlns:a16="http://schemas.microsoft.com/office/drawing/2014/main" id="{FAF9E025-593B-4223-A434-57C09855021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1694942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2EC77200-DD61-41FE-8E09-6E2B3FD15FF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679BD23B-B8DC-4532-910E-927E93557036}" type="slidenum">
              <a:rPr lang="en-US" altLang="en-US" sz="1200">
                <a:latin typeface="Times New Roman" panose="02020603050405020304" pitchFamily="18" charset="0"/>
              </a:rPr>
              <a:pPr/>
              <a:t>75</a:t>
            </a:fld>
            <a:endParaRPr lang="en-US" altLang="en-US" sz="1200">
              <a:latin typeface="Times New Roman" panose="02020603050405020304" pitchFamily="18" charset="0"/>
            </a:endParaRPr>
          </a:p>
        </p:txBody>
      </p:sp>
      <p:sp>
        <p:nvSpPr>
          <p:cNvPr id="178179" name="Rectangle 2">
            <a:extLst>
              <a:ext uri="{FF2B5EF4-FFF2-40B4-BE49-F238E27FC236}">
                <a16:creationId xmlns:a16="http://schemas.microsoft.com/office/drawing/2014/main" id="{815209ED-5337-4E7A-877C-710AA48C4B06}"/>
              </a:ext>
            </a:extLst>
          </p:cNvPr>
          <p:cNvSpPr>
            <a:spLocks noGrp="1" noRot="1" noChangeAspect="1" noChangeArrowheads="1" noTextEdit="1"/>
          </p:cNvSpPr>
          <p:nvPr>
            <p:ph type="sldImg"/>
          </p:nvPr>
        </p:nvSpPr>
        <p:spPr>
          <a:ln/>
        </p:spPr>
      </p:sp>
      <p:sp>
        <p:nvSpPr>
          <p:cNvPr id="178180" name="Rectangle 3">
            <a:extLst>
              <a:ext uri="{FF2B5EF4-FFF2-40B4-BE49-F238E27FC236}">
                <a16:creationId xmlns:a16="http://schemas.microsoft.com/office/drawing/2014/main" id="{9ABC896A-936E-42E7-9F16-D04A5F9AF2F1}"/>
              </a:ext>
            </a:extLst>
          </p:cNvPr>
          <p:cNvSpPr>
            <a:spLocks noGrp="1" noChangeArrowheads="1"/>
          </p:cNvSpPr>
          <p:nvPr>
            <p:ph type="body" idx="1"/>
          </p:nvPr>
        </p:nvSpPr>
        <p:spPr>
          <a:noFill/>
        </p:spPr>
        <p:txBody>
          <a:bodyPr/>
          <a:lstStyle/>
          <a:p>
            <a:endParaRPr lang="en-US" altLang="en-US"/>
          </a:p>
        </p:txBody>
      </p:sp>
      <p:sp>
        <p:nvSpPr>
          <p:cNvPr id="178181" name="Header Placeholder 1">
            <a:extLst>
              <a:ext uri="{FF2B5EF4-FFF2-40B4-BE49-F238E27FC236}">
                <a16:creationId xmlns:a16="http://schemas.microsoft.com/office/drawing/2014/main" id="{D7B215A7-72F9-467F-B25A-4FF414A6683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82272058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4B2D0A9F-01AB-4388-ADA3-2D1D3E6D2E8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A2F81EB3-7655-4336-B743-AA3DCF1CDB9D}" type="slidenum">
              <a:rPr lang="en-US" altLang="en-US" sz="1200">
                <a:latin typeface="Times New Roman" panose="02020603050405020304" pitchFamily="18" charset="0"/>
              </a:rPr>
              <a:pPr/>
              <a:t>76</a:t>
            </a:fld>
            <a:endParaRPr lang="en-US" altLang="en-US" sz="1200">
              <a:latin typeface="Times New Roman" panose="02020603050405020304" pitchFamily="18" charset="0"/>
            </a:endParaRPr>
          </a:p>
        </p:txBody>
      </p:sp>
      <p:sp>
        <p:nvSpPr>
          <p:cNvPr id="180227" name="Rectangle 2">
            <a:extLst>
              <a:ext uri="{FF2B5EF4-FFF2-40B4-BE49-F238E27FC236}">
                <a16:creationId xmlns:a16="http://schemas.microsoft.com/office/drawing/2014/main" id="{6D5199E7-388F-463C-8B3F-C69DCD1AB2D5}"/>
              </a:ext>
            </a:extLst>
          </p:cNvPr>
          <p:cNvSpPr>
            <a:spLocks noGrp="1" noRot="1" noChangeAspect="1" noChangeArrowheads="1" noTextEdit="1"/>
          </p:cNvSpPr>
          <p:nvPr>
            <p:ph type="sldImg"/>
          </p:nvPr>
        </p:nvSpPr>
        <p:spPr>
          <a:ln/>
        </p:spPr>
      </p:sp>
      <p:sp>
        <p:nvSpPr>
          <p:cNvPr id="180228" name="Rectangle 3">
            <a:extLst>
              <a:ext uri="{FF2B5EF4-FFF2-40B4-BE49-F238E27FC236}">
                <a16:creationId xmlns:a16="http://schemas.microsoft.com/office/drawing/2014/main" id="{85601C01-4E72-4ACC-8BB0-BE8A4569C90E}"/>
              </a:ext>
            </a:extLst>
          </p:cNvPr>
          <p:cNvSpPr>
            <a:spLocks noGrp="1" noChangeArrowheads="1"/>
          </p:cNvSpPr>
          <p:nvPr>
            <p:ph type="body" idx="1"/>
          </p:nvPr>
        </p:nvSpPr>
        <p:spPr>
          <a:noFill/>
        </p:spPr>
        <p:txBody>
          <a:bodyPr/>
          <a:lstStyle/>
          <a:p>
            <a:r>
              <a:rPr lang="en-US" altLang="en-US" sz="1600"/>
              <a:t>The next step in the process involves washing the raw materials or rocks to remove any excess dirt, clay or sand.</a:t>
            </a:r>
          </a:p>
          <a:p>
            <a:endParaRPr lang="en-US" altLang="en-US"/>
          </a:p>
        </p:txBody>
      </p:sp>
      <p:sp>
        <p:nvSpPr>
          <p:cNvPr id="180229" name="Header Placeholder 1">
            <a:extLst>
              <a:ext uri="{FF2B5EF4-FFF2-40B4-BE49-F238E27FC236}">
                <a16:creationId xmlns:a16="http://schemas.microsoft.com/office/drawing/2014/main" id="{AEFA152C-F6D1-4423-9A98-7D68E9E6109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7780595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ED03059B-67F9-4555-B118-BB669E62E842}"/>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039CBF7-A107-4CB5-9579-48C1876EE327}" type="slidenum">
              <a:rPr lang="en-US" altLang="en-US" sz="1200">
                <a:latin typeface="Times New Roman" panose="02020603050405020304" pitchFamily="18" charset="0"/>
              </a:rPr>
              <a:pPr/>
              <a:t>77</a:t>
            </a:fld>
            <a:endParaRPr lang="en-US" altLang="en-US" sz="1200">
              <a:latin typeface="Times New Roman" panose="02020603050405020304" pitchFamily="18" charset="0"/>
            </a:endParaRPr>
          </a:p>
        </p:txBody>
      </p:sp>
      <p:sp>
        <p:nvSpPr>
          <p:cNvPr id="182275" name="Rectangle 2">
            <a:extLst>
              <a:ext uri="{FF2B5EF4-FFF2-40B4-BE49-F238E27FC236}">
                <a16:creationId xmlns:a16="http://schemas.microsoft.com/office/drawing/2014/main" id="{28BD08CE-4B80-4415-9284-579973AA94C2}"/>
              </a:ext>
            </a:extLst>
          </p:cNvPr>
          <p:cNvSpPr>
            <a:spLocks noGrp="1" noRot="1" noChangeAspect="1" noChangeArrowheads="1" noTextEdit="1"/>
          </p:cNvSpPr>
          <p:nvPr>
            <p:ph type="sldImg"/>
          </p:nvPr>
        </p:nvSpPr>
        <p:spPr>
          <a:ln/>
        </p:spPr>
      </p:sp>
      <p:sp>
        <p:nvSpPr>
          <p:cNvPr id="182276" name="Rectangle 3">
            <a:extLst>
              <a:ext uri="{FF2B5EF4-FFF2-40B4-BE49-F238E27FC236}">
                <a16:creationId xmlns:a16="http://schemas.microsoft.com/office/drawing/2014/main" id="{C49005D4-2636-4D23-BC83-6FB800FD7772}"/>
              </a:ext>
            </a:extLst>
          </p:cNvPr>
          <p:cNvSpPr>
            <a:spLocks noGrp="1" noChangeArrowheads="1"/>
          </p:cNvSpPr>
          <p:nvPr>
            <p:ph type="body" idx="1"/>
          </p:nvPr>
        </p:nvSpPr>
        <p:spPr>
          <a:noFill/>
        </p:spPr>
        <p:txBody>
          <a:bodyPr/>
          <a:lstStyle/>
          <a:p>
            <a:endParaRPr lang="en-US" altLang="en-US"/>
          </a:p>
        </p:txBody>
      </p:sp>
      <p:sp>
        <p:nvSpPr>
          <p:cNvPr id="182277" name="Header Placeholder 1">
            <a:extLst>
              <a:ext uri="{FF2B5EF4-FFF2-40B4-BE49-F238E27FC236}">
                <a16:creationId xmlns:a16="http://schemas.microsoft.com/office/drawing/2014/main" id="{C6A70B50-12E6-4BAE-9A3F-E8565323C3D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8586556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a:extLst>
              <a:ext uri="{FF2B5EF4-FFF2-40B4-BE49-F238E27FC236}">
                <a16:creationId xmlns:a16="http://schemas.microsoft.com/office/drawing/2014/main" id="{DC525AC5-6DE1-47E4-B2EC-9F6A1614ADCC}"/>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838FE880-1DB5-4BB0-A82A-89A57A1A87F0}" type="slidenum">
              <a:rPr lang="en-US" altLang="en-US" sz="1200">
                <a:latin typeface="Times New Roman" panose="02020603050405020304" pitchFamily="18" charset="0"/>
              </a:rPr>
              <a:pPr/>
              <a:t>78</a:t>
            </a:fld>
            <a:endParaRPr lang="en-US" altLang="en-US" sz="1200">
              <a:latin typeface="Times New Roman" panose="02020603050405020304" pitchFamily="18" charset="0"/>
            </a:endParaRPr>
          </a:p>
        </p:txBody>
      </p:sp>
      <p:sp>
        <p:nvSpPr>
          <p:cNvPr id="184323" name="Rectangle 2">
            <a:extLst>
              <a:ext uri="{FF2B5EF4-FFF2-40B4-BE49-F238E27FC236}">
                <a16:creationId xmlns:a16="http://schemas.microsoft.com/office/drawing/2014/main" id="{7D6430EE-F02E-4D9A-8AB8-231E241A8C85}"/>
              </a:ext>
            </a:extLst>
          </p:cNvPr>
          <p:cNvSpPr>
            <a:spLocks noGrp="1" noRot="1" noChangeAspect="1" noChangeArrowheads="1" noTextEdit="1"/>
          </p:cNvSpPr>
          <p:nvPr>
            <p:ph type="sldImg"/>
          </p:nvPr>
        </p:nvSpPr>
        <p:spPr>
          <a:ln/>
        </p:spPr>
      </p:sp>
      <p:sp>
        <p:nvSpPr>
          <p:cNvPr id="184324" name="Rectangle 3">
            <a:extLst>
              <a:ext uri="{FF2B5EF4-FFF2-40B4-BE49-F238E27FC236}">
                <a16:creationId xmlns:a16="http://schemas.microsoft.com/office/drawing/2014/main" id="{D6EC9752-1066-4C74-B260-47CE4C2824F6}"/>
              </a:ext>
            </a:extLst>
          </p:cNvPr>
          <p:cNvSpPr>
            <a:spLocks noGrp="1" noChangeArrowheads="1"/>
          </p:cNvSpPr>
          <p:nvPr>
            <p:ph type="body" idx="1"/>
          </p:nvPr>
        </p:nvSpPr>
        <p:spPr>
          <a:noFill/>
        </p:spPr>
        <p:txBody>
          <a:bodyPr/>
          <a:lstStyle/>
          <a:p>
            <a:endParaRPr lang="en-US" altLang="en-US"/>
          </a:p>
        </p:txBody>
      </p:sp>
      <p:sp>
        <p:nvSpPr>
          <p:cNvPr id="184325" name="Header Placeholder 1">
            <a:extLst>
              <a:ext uri="{FF2B5EF4-FFF2-40B4-BE49-F238E27FC236}">
                <a16:creationId xmlns:a16="http://schemas.microsoft.com/office/drawing/2014/main" id="{EDBD5A05-B29A-43CD-B5A7-E2D3005BA6A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80000834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a:extLst>
              <a:ext uri="{FF2B5EF4-FFF2-40B4-BE49-F238E27FC236}">
                <a16:creationId xmlns:a16="http://schemas.microsoft.com/office/drawing/2014/main" id="{50D3E3D2-FB2D-43AD-A001-D7465C1A7D6E}"/>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0FA61650-6D08-4791-8696-DE1A4A548B1E}" type="slidenum">
              <a:rPr lang="en-US" altLang="en-US" sz="1200">
                <a:latin typeface="Times New Roman" panose="02020603050405020304" pitchFamily="18" charset="0"/>
              </a:rPr>
              <a:pPr/>
              <a:t>79</a:t>
            </a:fld>
            <a:endParaRPr lang="en-US" altLang="en-US" sz="1200">
              <a:latin typeface="Times New Roman" panose="02020603050405020304" pitchFamily="18" charset="0"/>
            </a:endParaRPr>
          </a:p>
        </p:txBody>
      </p:sp>
      <p:sp>
        <p:nvSpPr>
          <p:cNvPr id="186371" name="Rectangle 2">
            <a:extLst>
              <a:ext uri="{FF2B5EF4-FFF2-40B4-BE49-F238E27FC236}">
                <a16:creationId xmlns:a16="http://schemas.microsoft.com/office/drawing/2014/main" id="{12DCA13E-F0AA-4CDA-805C-677B93A65D5B}"/>
              </a:ext>
            </a:extLst>
          </p:cNvPr>
          <p:cNvSpPr>
            <a:spLocks noGrp="1" noRot="1" noChangeAspect="1" noChangeArrowheads="1" noTextEdit="1"/>
          </p:cNvSpPr>
          <p:nvPr>
            <p:ph type="sldImg"/>
          </p:nvPr>
        </p:nvSpPr>
        <p:spPr>
          <a:ln/>
        </p:spPr>
      </p:sp>
      <p:sp>
        <p:nvSpPr>
          <p:cNvPr id="186372" name="Rectangle 3">
            <a:extLst>
              <a:ext uri="{FF2B5EF4-FFF2-40B4-BE49-F238E27FC236}">
                <a16:creationId xmlns:a16="http://schemas.microsoft.com/office/drawing/2014/main" id="{39E7DF36-920A-493D-A3E9-0F0A8828AE20}"/>
              </a:ext>
            </a:extLst>
          </p:cNvPr>
          <p:cNvSpPr>
            <a:spLocks noGrp="1" noChangeArrowheads="1"/>
          </p:cNvSpPr>
          <p:nvPr>
            <p:ph type="body" idx="1"/>
          </p:nvPr>
        </p:nvSpPr>
        <p:spPr>
          <a:noFill/>
        </p:spPr>
        <p:txBody>
          <a:bodyPr/>
          <a:lstStyle/>
          <a:p>
            <a:endParaRPr lang="en-US" altLang="en-US"/>
          </a:p>
        </p:txBody>
      </p:sp>
      <p:sp>
        <p:nvSpPr>
          <p:cNvPr id="186373" name="Header Placeholder 1">
            <a:extLst>
              <a:ext uri="{FF2B5EF4-FFF2-40B4-BE49-F238E27FC236}">
                <a16:creationId xmlns:a16="http://schemas.microsoft.com/office/drawing/2014/main" id="{F93FFCD5-6B59-4B58-832A-F88DAC7351F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958481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6B8838F2-4D20-4412-807D-A759EDE1B08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5825">
              <a:spcBef>
                <a:spcPct val="30000"/>
              </a:spcBef>
              <a:defRPr>
                <a:solidFill>
                  <a:schemeClr val="tx1"/>
                </a:solidFill>
                <a:latin typeface="Times New Roman" panose="02020603050405020304" pitchFamily="18" charset="0"/>
              </a:defRPr>
            </a:lvl1pPr>
            <a:lvl2pPr marL="704850" indent="-271463" defTabSz="885825">
              <a:spcBef>
                <a:spcPct val="30000"/>
              </a:spcBef>
              <a:defRPr sz="1600">
                <a:solidFill>
                  <a:schemeClr val="tx1"/>
                </a:solidFill>
                <a:latin typeface="Times New Roman" panose="02020603050405020304" pitchFamily="18" charset="0"/>
              </a:defRPr>
            </a:lvl2pPr>
            <a:lvl3pPr marL="1085850" indent="-215900" defTabSz="885825">
              <a:spcBef>
                <a:spcPct val="30000"/>
              </a:spcBef>
              <a:defRPr sz="1600">
                <a:solidFill>
                  <a:schemeClr val="tx1"/>
                </a:solidFill>
                <a:latin typeface="Times New Roman" panose="02020603050405020304" pitchFamily="18" charset="0"/>
              </a:defRPr>
            </a:lvl3pPr>
            <a:lvl4pPr marL="1520825" indent="-215900" defTabSz="885825">
              <a:spcBef>
                <a:spcPct val="30000"/>
              </a:spcBef>
              <a:defRPr sz="1100">
                <a:solidFill>
                  <a:schemeClr val="tx1"/>
                </a:solidFill>
                <a:latin typeface="Times New Roman" panose="02020603050405020304" pitchFamily="18" charset="0"/>
              </a:defRPr>
            </a:lvl4pPr>
            <a:lvl5pPr marL="1954213" indent="-215900" defTabSz="885825">
              <a:spcBef>
                <a:spcPct val="30000"/>
              </a:spcBef>
              <a:defRPr sz="1100">
                <a:solidFill>
                  <a:schemeClr val="tx1"/>
                </a:solidFill>
                <a:latin typeface="Times New Roman" panose="02020603050405020304" pitchFamily="18" charset="0"/>
              </a:defRPr>
            </a:lvl5pPr>
            <a:lvl6pPr marL="2411413" indent="-215900" defTabSz="885825" eaLnBrk="0" fontAlgn="base" hangingPunct="0">
              <a:spcBef>
                <a:spcPct val="30000"/>
              </a:spcBef>
              <a:spcAft>
                <a:spcPct val="0"/>
              </a:spcAft>
              <a:defRPr sz="1100">
                <a:solidFill>
                  <a:schemeClr val="tx1"/>
                </a:solidFill>
                <a:latin typeface="Times New Roman" panose="02020603050405020304" pitchFamily="18" charset="0"/>
              </a:defRPr>
            </a:lvl6pPr>
            <a:lvl7pPr marL="2868613" indent="-215900" defTabSz="885825" eaLnBrk="0" fontAlgn="base" hangingPunct="0">
              <a:spcBef>
                <a:spcPct val="30000"/>
              </a:spcBef>
              <a:spcAft>
                <a:spcPct val="0"/>
              </a:spcAft>
              <a:defRPr sz="1100">
                <a:solidFill>
                  <a:schemeClr val="tx1"/>
                </a:solidFill>
                <a:latin typeface="Times New Roman" panose="02020603050405020304" pitchFamily="18" charset="0"/>
              </a:defRPr>
            </a:lvl7pPr>
            <a:lvl8pPr marL="3325813" indent="-215900" defTabSz="885825" eaLnBrk="0" fontAlgn="base" hangingPunct="0">
              <a:spcBef>
                <a:spcPct val="30000"/>
              </a:spcBef>
              <a:spcAft>
                <a:spcPct val="0"/>
              </a:spcAft>
              <a:defRPr sz="1100">
                <a:solidFill>
                  <a:schemeClr val="tx1"/>
                </a:solidFill>
                <a:latin typeface="Times New Roman" panose="02020603050405020304" pitchFamily="18" charset="0"/>
              </a:defRPr>
            </a:lvl8pPr>
            <a:lvl9pPr marL="3783013" indent="-215900" defTabSz="885825" eaLnBrk="0" fontAlgn="base" hangingPunct="0">
              <a:spcBef>
                <a:spcPct val="30000"/>
              </a:spcBef>
              <a:spcAft>
                <a:spcPct val="0"/>
              </a:spcAft>
              <a:defRPr sz="1100">
                <a:solidFill>
                  <a:schemeClr val="tx1"/>
                </a:solidFill>
                <a:latin typeface="Times New Roman" panose="02020603050405020304" pitchFamily="18" charset="0"/>
              </a:defRPr>
            </a:lvl9pPr>
          </a:lstStyle>
          <a:p>
            <a:pPr eaLnBrk="1" hangingPunct="1">
              <a:spcBef>
                <a:spcPct val="0"/>
              </a:spcBef>
            </a:pPr>
            <a:fld id="{C53C912E-AC96-4EFC-B52A-D993A5F75391}" type="slidenum">
              <a:rPr lang="en-US" altLang="en-US" sz="1100">
                <a:latin typeface="Arial" panose="020B0604020202020204" pitchFamily="34" charset="0"/>
              </a:rPr>
              <a:pPr eaLnBrk="1" hangingPunct="1">
                <a:spcBef>
                  <a:spcPct val="0"/>
                </a:spcBef>
              </a:pPr>
              <a:t>8</a:t>
            </a:fld>
            <a:endParaRPr lang="en-US" altLang="en-US" sz="1100">
              <a:latin typeface="Arial" panose="020B0604020202020204" pitchFamily="34" charset="0"/>
            </a:endParaRPr>
          </a:p>
        </p:txBody>
      </p:sp>
      <p:sp>
        <p:nvSpPr>
          <p:cNvPr id="40963" name="Rectangle 2">
            <a:extLst>
              <a:ext uri="{FF2B5EF4-FFF2-40B4-BE49-F238E27FC236}">
                <a16:creationId xmlns:a16="http://schemas.microsoft.com/office/drawing/2014/main" id="{ED5067D4-A95B-47F2-AD4E-6355FD4C2361}"/>
              </a:ext>
            </a:extLst>
          </p:cNvPr>
          <p:cNvSpPr>
            <a:spLocks noGrp="1" noRot="1" noChangeAspect="1" noChangeArrowheads="1" noTextEdit="1"/>
          </p:cNvSpPr>
          <p:nvPr>
            <p:ph type="sldImg"/>
          </p:nvPr>
        </p:nvSpPr>
        <p:spPr>
          <a:xfrm>
            <a:off x="1535113" y="260350"/>
            <a:ext cx="3321050" cy="2214563"/>
          </a:xfrm>
          <a:ln/>
        </p:spPr>
      </p:sp>
      <p:sp>
        <p:nvSpPr>
          <p:cNvPr id="40964" name="Rectangle 3">
            <a:extLst>
              <a:ext uri="{FF2B5EF4-FFF2-40B4-BE49-F238E27FC236}">
                <a16:creationId xmlns:a16="http://schemas.microsoft.com/office/drawing/2014/main" id="{905E29A7-BC27-43EE-BEF4-1B8CAF889BB0}"/>
              </a:ext>
            </a:extLst>
          </p:cNvPr>
          <p:cNvSpPr>
            <a:spLocks noGrp="1" noChangeArrowheads="1"/>
          </p:cNvSpPr>
          <p:nvPr>
            <p:ph type="body" idx="1"/>
          </p:nvPr>
        </p:nvSpPr>
        <p:spPr>
          <a:xfrm>
            <a:off x="646113" y="2520950"/>
            <a:ext cx="5429250" cy="5686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5069" tIns="36768" rIns="75069" bIns="36768"/>
          <a:lstStyle/>
          <a:p>
            <a:pPr eaLnBrk="1" hangingPunct="1"/>
            <a:r>
              <a:rPr lang="en-US" altLang="en-US" sz="1000" b="1" i="1">
                <a:latin typeface="Arial" panose="020B0604020202020204" pitchFamily="34" charset="0"/>
              </a:rPr>
              <a:t>Discuss various PM sizes:</a:t>
            </a:r>
          </a:p>
          <a:p>
            <a:pPr eaLnBrk="1" hangingPunct="1"/>
            <a:r>
              <a:rPr lang="en-US" altLang="en-US" sz="1000">
                <a:latin typeface="Arial" panose="020B0604020202020204" pitchFamily="34" charset="0"/>
              </a:rPr>
              <a:t>Particles come in all shapes and sizes.  Aerodynamic diameter (PM#) depends on size and density. </a:t>
            </a:r>
          </a:p>
          <a:p>
            <a:pPr eaLnBrk="1" hangingPunct="1"/>
            <a:r>
              <a:rPr lang="en-US" altLang="en-US" sz="1000">
                <a:latin typeface="Arial" panose="020B0604020202020204" pitchFamily="34" charset="0"/>
              </a:rPr>
              <a:t>1 inch = 25,400 microns</a:t>
            </a:r>
          </a:p>
          <a:p>
            <a:pPr eaLnBrk="1" hangingPunct="1"/>
            <a:r>
              <a:rPr lang="en-US" altLang="en-US" sz="1000">
                <a:latin typeface="Arial" panose="020B0604020202020204" pitchFamily="34" charset="0"/>
              </a:rPr>
              <a:t>Raindrop = 1000 microns</a:t>
            </a:r>
          </a:p>
          <a:p>
            <a:pPr eaLnBrk="1" hangingPunct="1"/>
            <a:r>
              <a:rPr lang="en-US" altLang="en-US" sz="1000">
                <a:latin typeface="Arial" panose="020B0604020202020204" pitchFamily="34" charset="0"/>
              </a:rPr>
              <a:t>Head of pin = 100 microns</a:t>
            </a:r>
          </a:p>
          <a:p>
            <a:pPr eaLnBrk="1" hangingPunct="1"/>
            <a:r>
              <a:rPr lang="en-US" altLang="en-US" sz="1000">
                <a:latin typeface="Arial" panose="020B0604020202020204" pitchFamily="34" charset="0"/>
              </a:rPr>
              <a:t>Human hair = 50 microns</a:t>
            </a:r>
          </a:p>
          <a:p>
            <a:pPr eaLnBrk="1" hangingPunct="1"/>
            <a:r>
              <a:rPr lang="en-US" altLang="en-US" sz="1000">
                <a:latin typeface="Arial" panose="020B0604020202020204" pitchFamily="34" charset="0"/>
              </a:rPr>
              <a:t>Limit of visible particles = 10 microns</a:t>
            </a:r>
          </a:p>
          <a:p>
            <a:pPr eaLnBrk="1" hangingPunct="1"/>
            <a:endParaRPr lang="en-US" altLang="en-US">
              <a:latin typeface="Arial" panose="020B0604020202020204" pitchFamily="34" charset="0"/>
            </a:endParaRPr>
          </a:p>
          <a:p>
            <a:pPr eaLnBrk="1" hangingPunct="1"/>
            <a:r>
              <a:rPr lang="en-US" altLang="en-US" sz="1200" b="1" i="1">
                <a:latin typeface="Arial" panose="020B0604020202020204" pitchFamily="34" charset="0"/>
              </a:rPr>
              <a:t>Explain diagram:</a:t>
            </a:r>
          </a:p>
          <a:p>
            <a:pPr eaLnBrk="1" hangingPunct="1"/>
            <a:r>
              <a:rPr lang="en-US" altLang="en-US" sz="1200">
                <a:latin typeface="Arial" panose="020B0604020202020204" pitchFamily="34" charset="0"/>
              </a:rPr>
              <a:t>Emphasize that &gt;10 micron can be expelled by healthy body, &lt;10 cannot and lodge at various levels as shown.  </a:t>
            </a:r>
          </a:p>
          <a:p>
            <a:pPr eaLnBrk="1" hangingPunct="1"/>
            <a:r>
              <a:rPr lang="en-US" altLang="en-US" sz="1200">
                <a:latin typeface="Arial" panose="020B0604020202020204" pitchFamily="34" charset="0"/>
              </a:rPr>
              <a:t>Studies showing that PM 2.5 probably the most problematic component affecting human health.  </a:t>
            </a:r>
          </a:p>
          <a:p>
            <a:pPr eaLnBrk="1" hangingPunct="1"/>
            <a:endParaRPr lang="en-US" altLang="en-US" sz="1200">
              <a:latin typeface="Arial" panose="020B0604020202020204" pitchFamily="34" charset="0"/>
            </a:endParaRPr>
          </a:p>
          <a:p>
            <a:pPr eaLnBrk="1" hangingPunct="1"/>
            <a:r>
              <a:rPr lang="en-US" altLang="en-US" sz="1200">
                <a:latin typeface="Arial" panose="020B0604020202020204" pitchFamily="34" charset="0"/>
              </a:rPr>
              <a:t>EPA as promulgated new standards for PM10 and PM2.5</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02912586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a:extLst>
              <a:ext uri="{FF2B5EF4-FFF2-40B4-BE49-F238E27FC236}">
                <a16:creationId xmlns:a16="http://schemas.microsoft.com/office/drawing/2014/main" id="{7293628A-BD9E-4AEE-83F1-88C4A7439D96}"/>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558B0EB-FD6E-456C-9C50-4449DD6CE028}" type="slidenum">
              <a:rPr lang="en-US" altLang="en-US" sz="1200">
                <a:latin typeface="Times New Roman" panose="02020603050405020304" pitchFamily="18" charset="0"/>
              </a:rPr>
              <a:pPr/>
              <a:t>80</a:t>
            </a:fld>
            <a:endParaRPr lang="en-US" altLang="en-US" sz="1200">
              <a:latin typeface="Times New Roman" panose="02020603050405020304" pitchFamily="18" charset="0"/>
            </a:endParaRPr>
          </a:p>
        </p:txBody>
      </p:sp>
      <p:sp>
        <p:nvSpPr>
          <p:cNvPr id="188419" name="Rectangle 2">
            <a:extLst>
              <a:ext uri="{FF2B5EF4-FFF2-40B4-BE49-F238E27FC236}">
                <a16:creationId xmlns:a16="http://schemas.microsoft.com/office/drawing/2014/main" id="{CF128EF7-FAAE-4365-BD25-36A95348FE0D}"/>
              </a:ext>
            </a:extLst>
          </p:cNvPr>
          <p:cNvSpPr>
            <a:spLocks noGrp="1" noRot="1" noChangeAspect="1" noChangeArrowheads="1" noTextEdit="1"/>
          </p:cNvSpPr>
          <p:nvPr>
            <p:ph type="sldImg"/>
          </p:nvPr>
        </p:nvSpPr>
        <p:spPr>
          <a:ln/>
        </p:spPr>
      </p:sp>
      <p:sp>
        <p:nvSpPr>
          <p:cNvPr id="188420" name="Rectangle 3">
            <a:extLst>
              <a:ext uri="{FF2B5EF4-FFF2-40B4-BE49-F238E27FC236}">
                <a16:creationId xmlns:a16="http://schemas.microsoft.com/office/drawing/2014/main" id="{6DBC73EE-FE40-43F3-89DA-69A72B0F67ED}"/>
              </a:ext>
            </a:extLst>
          </p:cNvPr>
          <p:cNvSpPr>
            <a:spLocks noGrp="1" noChangeArrowheads="1"/>
          </p:cNvSpPr>
          <p:nvPr>
            <p:ph type="body" idx="1"/>
          </p:nvPr>
        </p:nvSpPr>
        <p:spPr>
          <a:noFill/>
        </p:spPr>
        <p:txBody>
          <a:bodyPr/>
          <a:lstStyle/>
          <a:p>
            <a:endParaRPr lang="en-US" altLang="en-US"/>
          </a:p>
        </p:txBody>
      </p:sp>
      <p:sp>
        <p:nvSpPr>
          <p:cNvPr id="188421" name="Header Placeholder 1">
            <a:extLst>
              <a:ext uri="{FF2B5EF4-FFF2-40B4-BE49-F238E27FC236}">
                <a16:creationId xmlns:a16="http://schemas.microsoft.com/office/drawing/2014/main" id="{958C5FF7-6E8E-4BA9-8976-92271D7791BB}"/>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2571616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a:extLst>
              <a:ext uri="{FF2B5EF4-FFF2-40B4-BE49-F238E27FC236}">
                <a16:creationId xmlns:a16="http://schemas.microsoft.com/office/drawing/2014/main" id="{FAF8C05C-5ECE-40B0-8D6D-A7747E34121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B52D74B4-E11C-450A-BADE-6CB959B9D716}" type="slidenum">
              <a:rPr lang="en-US" altLang="en-US" sz="1200">
                <a:latin typeface="Times New Roman" panose="02020603050405020304" pitchFamily="18" charset="0"/>
              </a:rPr>
              <a:pPr/>
              <a:t>81</a:t>
            </a:fld>
            <a:endParaRPr lang="en-US" altLang="en-US" sz="1200">
              <a:latin typeface="Times New Roman" panose="02020603050405020304" pitchFamily="18" charset="0"/>
            </a:endParaRPr>
          </a:p>
        </p:txBody>
      </p:sp>
      <p:sp>
        <p:nvSpPr>
          <p:cNvPr id="190467" name="Rectangle 2">
            <a:extLst>
              <a:ext uri="{FF2B5EF4-FFF2-40B4-BE49-F238E27FC236}">
                <a16:creationId xmlns:a16="http://schemas.microsoft.com/office/drawing/2014/main" id="{429FEFAB-372C-4701-AC7E-92D9851D6900}"/>
              </a:ext>
            </a:extLst>
          </p:cNvPr>
          <p:cNvSpPr>
            <a:spLocks noGrp="1" noRot="1" noChangeAspect="1" noChangeArrowheads="1" noTextEdit="1"/>
          </p:cNvSpPr>
          <p:nvPr>
            <p:ph type="sldImg"/>
          </p:nvPr>
        </p:nvSpPr>
        <p:spPr>
          <a:ln/>
        </p:spPr>
      </p:sp>
      <p:sp>
        <p:nvSpPr>
          <p:cNvPr id="190468" name="Rectangle 3">
            <a:extLst>
              <a:ext uri="{FF2B5EF4-FFF2-40B4-BE49-F238E27FC236}">
                <a16:creationId xmlns:a16="http://schemas.microsoft.com/office/drawing/2014/main" id="{87F88190-023D-4B34-8685-398D831B7F5C}"/>
              </a:ext>
            </a:extLst>
          </p:cNvPr>
          <p:cNvSpPr>
            <a:spLocks noGrp="1" noChangeArrowheads="1"/>
          </p:cNvSpPr>
          <p:nvPr>
            <p:ph type="body" idx="1"/>
          </p:nvPr>
        </p:nvSpPr>
        <p:spPr>
          <a:noFill/>
        </p:spPr>
        <p:txBody>
          <a:bodyPr/>
          <a:lstStyle/>
          <a:p>
            <a:r>
              <a:rPr lang="en-US" altLang="en-US" sz="1600"/>
              <a:t>Not all facilities washing systems are going to look the same.  </a:t>
            </a:r>
          </a:p>
          <a:p>
            <a:endParaRPr lang="en-US" altLang="en-US" sz="1600"/>
          </a:p>
          <a:p>
            <a:r>
              <a:rPr lang="en-US" altLang="en-US" sz="1600"/>
              <a:t>This facility uses a log washer.</a:t>
            </a:r>
          </a:p>
          <a:p>
            <a:endParaRPr lang="en-US" altLang="en-US" sz="1600"/>
          </a:p>
          <a:p>
            <a:r>
              <a:rPr lang="en-US" altLang="en-US" sz="1600"/>
              <a:t>The logger is slightly tilted so that the product (rock) moves upstream against the flow of the water rinsing off or washing off the dirt as a result of force/pressure.</a:t>
            </a:r>
          </a:p>
          <a:p>
            <a:endParaRPr lang="en-US" altLang="en-US" sz="1600"/>
          </a:p>
          <a:p>
            <a:r>
              <a:rPr lang="en-US" altLang="en-US" sz="1600"/>
              <a:t>The log washer is attached to a cyclone separator which captures the water and sends it over to a settling pond so that the facility can reuse the water.  </a:t>
            </a:r>
          </a:p>
          <a:p>
            <a:endParaRPr lang="en-US" altLang="en-US"/>
          </a:p>
        </p:txBody>
      </p:sp>
      <p:sp>
        <p:nvSpPr>
          <p:cNvPr id="190469" name="Header Placeholder 1">
            <a:extLst>
              <a:ext uri="{FF2B5EF4-FFF2-40B4-BE49-F238E27FC236}">
                <a16:creationId xmlns:a16="http://schemas.microsoft.com/office/drawing/2014/main" id="{7DEEC1A0-677B-4618-BE7F-CA9FCD7C2EB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8422176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a:extLst>
              <a:ext uri="{FF2B5EF4-FFF2-40B4-BE49-F238E27FC236}">
                <a16:creationId xmlns:a16="http://schemas.microsoft.com/office/drawing/2014/main" id="{42DE1EF0-8F44-4A8D-A379-FFA1E675F54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327BBA16-643F-4D0A-B118-B14C07A9FC2F}" type="slidenum">
              <a:rPr lang="en-US" altLang="en-US" sz="1200">
                <a:latin typeface="Times New Roman" panose="02020603050405020304" pitchFamily="18" charset="0"/>
              </a:rPr>
              <a:pPr/>
              <a:t>82</a:t>
            </a:fld>
            <a:endParaRPr lang="en-US" altLang="en-US" sz="1200">
              <a:latin typeface="Times New Roman" panose="02020603050405020304" pitchFamily="18" charset="0"/>
            </a:endParaRPr>
          </a:p>
        </p:txBody>
      </p:sp>
      <p:sp>
        <p:nvSpPr>
          <p:cNvPr id="192515" name="Rectangle 2">
            <a:extLst>
              <a:ext uri="{FF2B5EF4-FFF2-40B4-BE49-F238E27FC236}">
                <a16:creationId xmlns:a16="http://schemas.microsoft.com/office/drawing/2014/main" id="{D77B6515-ACAF-4683-B732-8AFEF9BE81E6}"/>
              </a:ext>
            </a:extLst>
          </p:cNvPr>
          <p:cNvSpPr>
            <a:spLocks noGrp="1" noRot="1" noChangeAspect="1" noChangeArrowheads="1" noTextEdit="1"/>
          </p:cNvSpPr>
          <p:nvPr>
            <p:ph type="sldImg"/>
          </p:nvPr>
        </p:nvSpPr>
        <p:spPr>
          <a:ln/>
        </p:spPr>
      </p:sp>
      <p:sp>
        <p:nvSpPr>
          <p:cNvPr id="192516" name="Rectangle 3">
            <a:extLst>
              <a:ext uri="{FF2B5EF4-FFF2-40B4-BE49-F238E27FC236}">
                <a16:creationId xmlns:a16="http://schemas.microsoft.com/office/drawing/2014/main" id="{A50BDEA5-8638-470E-9364-A4B536FC2CE1}"/>
              </a:ext>
            </a:extLst>
          </p:cNvPr>
          <p:cNvSpPr>
            <a:spLocks noGrp="1" noChangeArrowheads="1"/>
          </p:cNvSpPr>
          <p:nvPr>
            <p:ph type="body" idx="1"/>
          </p:nvPr>
        </p:nvSpPr>
        <p:spPr>
          <a:noFill/>
        </p:spPr>
        <p:txBody>
          <a:bodyPr/>
          <a:lstStyle/>
          <a:p>
            <a:r>
              <a:rPr lang="en-US" altLang="en-US" sz="1600"/>
              <a:t>Depending on the location, a facility may have two or more washing tubs.</a:t>
            </a:r>
          </a:p>
          <a:p>
            <a:endParaRPr lang="en-US" altLang="en-US"/>
          </a:p>
        </p:txBody>
      </p:sp>
      <p:sp>
        <p:nvSpPr>
          <p:cNvPr id="192517" name="Header Placeholder 1">
            <a:extLst>
              <a:ext uri="{FF2B5EF4-FFF2-40B4-BE49-F238E27FC236}">
                <a16:creationId xmlns:a16="http://schemas.microsoft.com/office/drawing/2014/main" id="{A6032851-772E-40CF-9228-D1B4A79D4DA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40291075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a:extLst>
              <a:ext uri="{FF2B5EF4-FFF2-40B4-BE49-F238E27FC236}">
                <a16:creationId xmlns:a16="http://schemas.microsoft.com/office/drawing/2014/main" id="{FAD4C6D7-1E10-4205-B5B2-799FD50216E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51749B5E-7024-4239-BFEA-837B705F0359}" type="slidenum">
              <a:rPr lang="en-US" altLang="en-US" sz="1200">
                <a:latin typeface="Times New Roman" panose="02020603050405020304" pitchFamily="18" charset="0"/>
              </a:rPr>
              <a:pPr/>
              <a:t>83</a:t>
            </a:fld>
            <a:endParaRPr lang="en-US" altLang="en-US" sz="1200">
              <a:latin typeface="Times New Roman" panose="02020603050405020304" pitchFamily="18" charset="0"/>
            </a:endParaRPr>
          </a:p>
        </p:txBody>
      </p:sp>
      <p:sp>
        <p:nvSpPr>
          <p:cNvPr id="194563" name="Rectangle 2">
            <a:extLst>
              <a:ext uri="{FF2B5EF4-FFF2-40B4-BE49-F238E27FC236}">
                <a16:creationId xmlns:a16="http://schemas.microsoft.com/office/drawing/2014/main" id="{17FBCF87-A32C-46FE-AA0A-F7973D9968D8}"/>
              </a:ext>
            </a:extLst>
          </p:cNvPr>
          <p:cNvSpPr>
            <a:spLocks noGrp="1" noRot="1" noChangeAspect="1" noChangeArrowheads="1" noTextEdit="1"/>
          </p:cNvSpPr>
          <p:nvPr>
            <p:ph type="sldImg"/>
          </p:nvPr>
        </p:nvSpPr>
        <p:spPr>
          <a:ln/>
        </p:spPr>
      </p:sp>
      <p:sp>
        <p:nvSpPr>
          <p:cNvPr id="194564" name="Rectangle 3">
            <a:extLst>
              <a:ext uri="{FF2B5EF4-FFF2-40B4-BE49-F238E27FC236}">
                <a16:creationId xmlns:a16="http://schemas.microsoft.com/office/drawing/2014/main" id="{ADFC829B-F1F7-430A-A88C-5B2D74C4157D}"/>
              </a:ext>
            </a:extLst>
          </p:cNvPr>
          <p:cNvSpPr>
            <a:spLocks noGrp="1" noChangeArrowheads="1"/>
          </p:cNvSpPr>
          <p:nvPr>
            <p:ph type="body" idx="1"/>
          </p:nvPr>
        </p:nvSpPr>
        <p:spPr>
          <a:noFill/>
        </p:spPr>
        <p:txBody>
          <a:bodyPr/>
          <a:lstStyle/>
          <a:p>
            <a:pPr>
              <a:lnSpc>
                <a:spcPct val="90000"/>
              </a:lnSpc>
            </a:pPr>
            <a:endParaRPr lang="en-US" altLang="en-US" sz="4000"/>
          </a:p>
        </p:txBody>
      </p:sp>
      <p:sp>
        <p:nvSpPr>
          <p:cNvPr id="194565" name="Header Placeholder 1">
            <a:extLst>
              <a:ext uri="{FF2B5EF4-FFF2-40B4-BE49-F238E27FC236}">
                <a16:creationId xmlns:a16="http://schemas.microsoft.com/office/drawing/2014/main" id="{8F6A954A-E037-4285-B21E-6253D9E5973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77503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a:extLst>
              <a:ext uri="{FF2B5EF4-FFF2-40B4-BE49-F238E27FC236}">
                <a16:creationId xmlns:a16="http://schemas.microsoft.com/office/drawing/2014/main" id="{367C29AC-777D-4E37-BA2B-DFC111ACA4F9}"/>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ACF395E6-0495-49C4-A916-D2986917D671}" type="slidenum">
              <a:rPr lang="en-US" altLang="en-US" sz="1200">
                <a:latin typeface="Times New Roman" panose="02020603050405020304" pitchFamily="18" charset="0"/>
              </a:rPr>
              <a:pPr/>
              <a:t>84</a:t>
            </a:fld>
            <a:endParaRPr lang="en-US" altLang="en-US" sz="1200">
              <a:latin typeface="Times New Roman" panose="02020603050405020304" pitchFamily="18" charset="0"/>
            </a:endParaRPr>
          </a:p>
        </p:txBody>
      </p:sp>
      <p:sp>
        <p:nvSpPr>
          <p:cNvPr id="196611" name="Rectangle 2">
            <a:extLst>
              <a:ext uri="{FF2B5EF4-FFF2-40B4-BE49-F238E27FC236}">
                <a16:creationId xmlns:a16="http://schemas.microsoft.com/office/drawing/2014/main" id="{C3A5D6CD-61B2-4A0B-A840-947AEC470985}"/>
              </a:ext>
            </a:extLst>
          </p:cNvPr>
          <p:cNvSpPr>
            <a:spLocks noGrp="1" noRot="1" noChangeAspect="1" noChangeArrowheads="1" noTextEdit="1"/>
          </p:cNvSpPr>
          <p:nvPr>
            <p:ph type="sldImg"/>
          </p:nvPr>
        </p:nvSpPr>
        <p:spPr>
          <a:ln/>
        </p:spPr>
      </p:sp>
      <p:sp>
        <p:nvSpPr>
          <p:cNvPr id="196612" name="Rectangle 3">
            <a:extLst>
              <a:ext uri="{FF2B5EF4-FFF2-40B4-BE49-F238E27FC236}">
                <a16:creationId xmlns:a16="http://schemas.microsoft.com/office/drawing/2014/main" id="{355F68F0-FE38-4E84-924C-FE123A23DABC}"/>
              </a:ext>
            </a:extLst>
          </p:cNvPr>
          <p:cNvSpPr>
            <a:spLocks noGrp="1" noChangeArrowheads="1"/>
          </p:cNvSpPr>
          <p:nvPr>
            <p:ph type="body" idx="1"/>
          </p:nvPr>
        </p:nvSpPr>
        <p:spPr>
          <a:noFill/>
        </p:spPr>
        <p:txBody>
          <a:bodyPr/>
          <a:lstStyle/>
          <a:p>
            <a:r>
              <a:rPr lang="en-US" altLang="en-US" sz="1600"/>
              <a:t>A facility can have miles of conveyors.  As a plant operator as well as an inspector, a plant like this could take an entire morning  or day to inspect.</a:t>
            </a:r>
          </a:p>
          <a:p>
            <a:endParaRPr lang="en-US" altLang="en-US" sz="1600"/>
          </a:p>
          <a:p>
            <a:r>
              <a:rPr lang="en-US" altLang="en-US" sz="1600"/>
              <a:t>Conveyors  are run off electric motors</a:t>
            </a:r>
          </a:p>
        </p:txBody>
      </p:sp>
      <p:sp>
        <p:nvSpPr>
          <p:cNvPr id="196613" name="Header Placeholder 1">
            <a:extLst>
              <a:ext uri="{FF2B5EF4-FFF2-40B4-BE49-F238E27FC236}">
                <a16:creationId xmlns:a16="http://schemas.microsoft.com/office/drawing/2014/main" id="{F9611FAC-58C0-4C03-84AB-1C814093F3A6}"/>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7366754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a:extLst>
              <a:ext uri="{FF2B5EF4-FFF2-40B4-BE49-F238E27FC236}">
                <a16:creationId xmlns:a16="http://schemas.microsoft.com/office/drawing/2014/main" id="{242AE0A1-291A-4C41-B03F-DA9772EC293A}"/>
              </a:ext>
            </a:extLst>
          </p:cNvPr>
          <p:cNvSpPr>
            <a:spLocks noGrp="1" noRot="1" noChangeAspect="1" noChangeArrowheads="1" noTextEdit="1"/>
          </p:cNvSpPr>
          <p:nvPr>
            <p:ph type="sldImg"/>
          </p:nvPr>
        </p:nvSpPr>
        <p:spPr>
          <a:ln/>
        </p:spPr>
      </p:sp>
      <p:sp>
        <p:nvSpPr>
          <p:cNvPr id="198659" name="Notes Placeholder 2">
            <a:extLst>
              <a:ext uri="{FF2B5EF4-FFF2-40B4-BE49-F238E27FC236}">
                <a16:creationId xmlns:a16="http://schemas.microsoft.com/office/drawing/2014/main" id="{47C54AA6-34F3-4D29-822C-6F07A67BCC5E}"/>
              </a:ext>
            </a:extLst>
          </p:cNvPr>
          <p:cNvSpPr>
            <a:spLocks noGrp="1" noChangeArrowheads="1"/>
          </p:cNvSpPr>
          <p:nvPr>
            <p:ph type="body" idx="1"/>
          </p:nvPr>
        </p:nvSpPr>
        <p:spPr>
          <a:noFill/>
        </p:spPr>
        <p:txBody>
          <a:bodyPr/>
          <a:lstStyle/>
          <a:p>
            <a:endParaRPr lang="en-US" altLang="en-US"/>
          </a:p>
        </p:txBody>
      </p:sp>
      <p:sp>
        <p:nvSpPr>
          <p:cNvPr id="198660" name="Header Placeholder 3">
            <a:extLst>
              <a:ext uri="{FF2B5EF4-FFF2-40B4-BE49-F238E27FC236}">
                <a16:creationId xmlns:a16="http://schemas.microsoft.com/office/drawing/2014/main" id="{67F056C9-CA23-4FC1-B18C-7183A3A417D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198661" name="Slide Number Placeholder 4">
            <a:extLst>
              <a:ext uri="{FF2B5EF4-FFF2-40B4-BE49-F238E27FC236}">
                <a16:creationId xmlns:a16="http://schemas.microsoft.com/office/drawing/2014/main" id="{C0C022A6-EBAC-4310-A179-7D9AA8499AB0}"/>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531920B-A361-45C5-A60F-FBB7E4FD7CEB}" type="slidenum">
              <a:rPr lang="en-US" altLang="en-US" sz="1200">
                <a:latin typeface="Times New Roman" panose="02020603050405020304" pitchFamily="18" charset="0"/>
              </a:rPr>
              <a:pPr/>
              <a:t>85</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39993334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a:extLst>
              <a:ext uri="{FF2B5EF4-FFF2-40B4-BE49-F238E27FC236}">
                <a16:creationId xmlns:a16="http://schemas.microsoft.com/office/drawing/2014/main" id="{30E24813-3634-47BA-BBCE-B878D0E53340}"/>
              </a:ext>
            </a:extLst>
          </p:cNvPr>
          <p:cNvSpPr>
            <a:spLocks noGrp="1" noRot="1" noChangeAspect="1" noChangeArrowheads="1" noTextEdit="1"/>
          </p:cNvSpPr>
          <p:nvPr>
            <p:ph type="sldImg"/>
          </p:nvPr>
        </p:nvSpPr>
        <p:spPr>
          <a:ln/>
        </p:spPr>
      </p:sp>
      <p:sp>
        <p:nvSpPr>
          <p:cNvPr id="200707" name="Notes Placeholder 2">
            <a:extLst>
              <a:ext uri="{FF2B5EF4-FFF2-40B4-BE49-F238E27FC236}">
                <a16:creationId xmlns:a16="http://schemas.microsoft.com/office/drawing/2014/main" id="{D523FB28-44C7-4A84-B64F-4F0FFCE6F18E}"/>
              </a:ext>
            </a:extLst>
          </p:cNvPr>
          <p:cNvSpPr>
            <a:spLocks noGrp="1" noChangeArrowheads="1"/>
          </p:cNvSpPr>
          <p:nvPr>
            <p:ph type="body" idx="1"/>
          </p:nvPr>
        </p:nvSpPr>
        <p:spPr>
          <a:noFill/>
        </p:spPr>
        <p:txBody>
          <a:bodyPr/>
          <a:lstStyle/>
          <a:p>
            <a:endParaRPr lang="en-US" altLang="en-US"/>
          </a:p>
        </p:txBody>
      </p:sp>
      <p:sp>
        <p:nvSpPr>
          <p:cNvPr id="200708" name="Header Placeholder 3">
            <a:extLst>
              <a:ext uri="{FF2B5EF4-FFF2-40B4-BE49-F238E27FC236}">
                <a16:creationId xmlns:a16="http://schemas.microsoft.com/office/drawing/2014/main" id="{D5FEF487-4568-40EF-9832-0D5C7FC04618}"/>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200709" name="Slide Number Placeholder 4">
            <a:extLst>
              <a:ext uri="{FF2B5EF4-FFF2-40B4-BE49-F238E27FC236}">
                <a16:creationId xmlns:a16="http://schemas.microsoft.com/office/drawing/2014/main" id="{E725A639-72DC-48BB-9D5D-B679A82E014C}"/>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215F314-5339-4DE2-A8DE-52E993F3C6EA}" type="slidenum">
              <a:rPr lang="en-US" altLang="en-US" sz="1200">
                <a:latin typeface="Times New Roman" panose="02020603050405020304" pitchFamily="18" charset="0"/>
              </a:rPr>
              <a:pPr/>
              <a:t>86</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194142568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a:extLst>
              <a:ext uri="{FF2B5EF4-FFF2-40B4-BE49-F238E27FC236}">
                <a16:creationId xmlns:a16="http://schemas.microsoft.com/office/drawing/2014/main" id="{F1018DFA-5F9C-4BB2-8D47-6039301B6118}"/>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1F46794A-D46C-47C0-BDC6-433586111274}" type="slidenum">
              <a:rPr lang="en-US" altLang="en-US" sz="1200">
                <a:latin typeface="Times New Roman" panose="02020603050405020304" pitchFamily="18" charset="0"/>
              </a:rPr>
              <a:pPr/>
              <a:t>87</a:t>
            </a:fld>
            <a:endParaRPr lang="en-US" altLang="en-US" sz="1200">
              <a:latin typeface="Times New Roman" panose="02020603050405020304" pitchFamily="18" charset="0"/>
            </a:endParaRPr>
          </a:p>
        </p:txBody>
      </p:sp>
      <p:sp>
        <p:nvSpPr>
          <p:cNvPr id="202755" name="Rectangle 2">
            <a:extLst>
              <a:ext uri="{FF2B5EF4-FFF2-40B4-BE49-F238E27FC236}">
                <a16:creationId xmlns:a16="http://schemas.microsoft.com/office/drawing/2014/main" id="{4F3CF57F-DDB9-40AA-BA61-0C80CFAD86C1}"/>
              </a:ext>
            </a:extLst>
          </p:cNvPr>
          <p:cNvSpPr>
            <a:spLocks noGrp="1" noRot="1" noChangeAspect="1" noChangeArrowheads="1" noTextEdit="1"/>
          </p:cNvSpPr>
          <p:nvPr>
            <p:ph type="sldImg"/>
          </p:nvPr>
        </p:nvSpPr>
        <p:spPr>
          <a:ln/>
        </p:spPr>
      </p:sp>
      <p:sp>
        <p:nvSpPr>
          <p:cNvPr id="202756" name="Rectangle 3">
            <a:extLst>
              <a:ext uri="{FF2B5EF4-FFF2-40B4-BE49-F238E27FC236}">
                <a16:creationId xmlns:a16="http://schemas.microsoft.com/office/drawing/2014/main" id="{4EF82F22-3869-47B2-BF84-B9D7EC16A2A9}"/>
              </a:ext>
            </a:extLst>
          </p:cNvPr>
          <p:cNvSpPr>
            <a:spLocks noGrp="1" noChangeArrowheads="1"/>
          </p:cNvSpPr>
          <p:nvPr>
            <p:ph type="body" idx="1"/>
          </p:nvPr>
        </p:nvSpPr>
        <p:spPr>
          <a:noFill/>
        </p:spPr>
        <p:txBody>
          <a:bodyPr/>
          <a:lstStyle/>
          <a:p>
            <a:endParaRPr lang="en-US" altLang="en-US"/>
          </a:p>
        </p:txBody>
      </p:sp>
      <p:sp>
        <p:nvSpPr>
          <p:cNvPr id="202757" name="Header Placeholder 1">
            <a:extLst>
              <a:ext uri="{FF2B5EF4-FFF2-40B4-BE49-F238E27FC236}">
                <a16:creationId xmlns:a16="http://schemas.microsoft.com/office/drawing/2014/main" id="{2366C48C-FB1B-4F7D-89B1-356090DD81E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90527293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a:extLst>
              <a:ext uri="{FF2B5EF4-FFF2-40B4-BE49-F238E27FC236}">
                <a16:creationId xmlns:a16="http://schemas.microsoft.com/office/drawing/2014/main" id="{B7FED08F-A2E5-43D7-9D9D-DA7A10A2010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3534544E-7138-421E-93A1-B916A81FAB99}" type="slidenum">
              <a:rPr lang="en-US" altLang="en-US" sz="1200">
                <a:latin typeface="Times New Roman" panose="02020603050405020304" pitchFamily="18" charset="0"/>
              </a:rPr>
              <a:pPr/>
              <a:t>88</a:t>
            </a:fld>
            <a:endParaRPr lang="en-US" altLang="en-US" sz="1200">
              <a:latin typeface="Times New Roman" panose="02020603050405020304" pitchFamily="18" charset="0"/>
            </a:endParaRPr>
          </a:p>
        </p:txBody>
      </p:sp>
      <p:sp>
        <p:nvSpPr>
          <p:cNvPr id="204803" name="Rectangle 2">
            <a:extLst>
              <a:ext uri="{FF2B5EF4-FFF2-40B4-BE49-F238E27FC236}">
                <a16:creationId xmlns:a16="http://schemas.microsoft.com/office/drawing/2014/main" id="{6371AEFA-14E4-4AF0-8B3D-9460DA4DA4C4}"/>
              </a:ext>
            </a:extLst>
          </p:cNvPr>
          <p:cNvSpPr>
            <a:spLocks noGrp="1" noRot="1" noChangeAspect="1" noChangeArrowheads="1" noTextEdit="1"/>
          </p:cNvSpPr>
          <p:nvPr>
            <p:ph type="sldImg"/>
          </p:nvPr>
        </p:nvSpPr>
        <p:spPr>
          <a:ln/>
        </p:spPr>
      </p:sp>
      <p:sp>
        <p:nvSpPr>
          <p:cNvPr id="204804" name="Rectangle 3">
            <a:extLst>
              <a:ext uri="{FF2B5EF4-FFF2-40B4-BE49-F238E27FC236}">
                <a16:creationId xmlns:a16="http://schemas.microsoft.com/office/drawing/2014/main" id="{B18B1019-B73B-4556-9587-15D9FE759044}"/>
              </a:ext>
            </a:extLst>
          </p:cNvPr>
          <p:cNvSpPr>
            <a:spLocks noGrp="1" noChangeArrowheads="1"/>
          </p:cNvSpPr>
          <p:nvPr>
            <p:ph type="body" idx="1"/>
          </p:nvPr>
        </p:nvSpPr>
        <p:spPr>
          <a:noFill/>
        </p:spPr>
        <p:txBody>
          <a:bodyPr/>
          <a:lstStyle/>
          <a:p>
            <a:endParaRPr lang="en-US" altLang="en-US"/>
          </a:p>
        </p:txBody>
      </p:sp>
      <p:sp>
        <p:nvSpPr>
          <p:cNvPr id="204805" name="Header Placeholder 1">
            <a:extLst>
              <a:ext uri="{FF2B5EF4-FFF2-40B4-BE49-F238E27FC236}">
                <a16:creationId xmlns:a16="http://schemas.microsoft.com/office/drawing/2014/main" id="{855AC71E-259E-4B19-AB4D-939EBCD137C3}"/>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46420356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a:extLst>
              <a:ext uri="{FF2B5EF4-FFF2-40B4-BE49-F238E27FC236}">
                <a16:creationId xmlns:a16="http://schemas.microsoft.com/office/drawing/2014/main" id="{8FFD42B9-2663-4A58-B43D-DD8C777D589B}"/>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69EDD470-3CFC-4E38-871F-0DFACD561DE8}" type="slidenum">
              <a:rPr lang="en-US" altLang="en-US" sz="1200">
                <a:latin typeface="Times New Roman" panose="02020603050405020304" pitchFamily="18" charset="0"/>
              </a:rPr>
              <a:pPr/>
              <a:t>89</a:t>
            </a:fld>
            <a:endParaRPr lang="en-US" altLang="en-US" sz="1200">
              <a:latin typeface="Times New Roman" panose="02020603050405020304" pitchFamily="18" charset="0"/>
            </a:endParaRPr>
          </a:p>
        </p:txBody>
      </p:sp>
      <p:sp>
        <p:nvSpPr>
          <p:cNvPr id="206851" name="Rectangle 2">
            <a:extLst>
              <a:ext uri="{FF2B5EF4-FFF2-40B4-BE49-F238E27FC236}">
                <a16:creationId xmlns:a16="http://schemas.microsoft.com/office/drawing/2014/main" id="{78D6B962-B06F-4B4D-9F46-2518ABDD3FBC}"/>
              </a:ext>
            </a:extLst>
          </p:cNvPr>
          <p:cNvSpPr>
            <a:spLocks noGrp="1" noRot="1" noChangeAspect="1" noChangeArrowheads="1" noTextEdit="1"/>
          </p:cNvSpPr>
          <p:nvPr>
            <p:ph type="sldImg"/>
          </p:nvPr>
        </p:nvSpPr>
        <p:spPr>
          <a:ln/>
        </p:spPr>
      </p:sp>
      <p:sp>
        <p:nvSpPr>
          <p:cNvPr id="206852" name="Rectangle 3">
            <a:extLst>
              <a:ext uri="{FF2B5EF4-FFF2-40B4-BE49-F238E27FC236}">
                <a16:creationId xmlns:a16="http://schemas.microsoft.com/office/drawing/2014/main" id="{7C037F00-222D-424E-80E5-B2910732FACC}"/>
              </a:ext>
            </a:extLst>
          </p:cNvPr>
          <p:cNvSpPr>
            <a:spLocks noGrp="1" noChangeArrowheads="1"/>
          </p:cNvSpPr>
          <p:nvPr>
            <p:ph type="body" idx="1"/>
          </p:nvPr>
        </p:nvSpPr>
        <p:spPr>
          <a:noFill/>
        </p:spPr>
        <p:txBody>
          <a:bodyPr/>
          <a:lstStyle/>
          <a:p>
            <a:endParaRPr lang="en-US" altLang="en-US"/>
          </a:p>
        </p:txBody>
      </p:sp>
      <p:sp>
        <p:nvSpPr>
          <p:cNvPr id="206853" name="Header Placeholder 1">
            <a:extLst>
              <a:ext uri="{FF2B5EF4-FFF2-40B4-BE49-F238E27FC236}">
                <a16:creationId xmlns:a16="http://schemas.microsoft.com/office/drawing/2014/main" id="{A04CE436-1A26-4236-963A-AAD78859DE8F}"/>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207175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1025D833-AC18-414F-8886-772D3513506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5825">
              <a:spcBef>
                <a:spcPct val="30000"/>
              </a:spcBef>
              <a:defRPr>
                <a:solidFill>
                  <a:schemeClr val="tx1"/>
                </a:solidFill>
                <a:latin typeface="Times New Roman" panose="02020603050405020304" pitchFamily="18" charset="0"/>
              </a:defRPr>
            </a:lvl1pPr>
            <a:lvl2pPr marL="704850" indent="-271463" defTabSz="885825">
              <a:spcBef>
                <a:spcPct val="30000"/>
              </a:spcBef>
              <a:defRPr sz="1600">
                <a:solidFill>
                  <a:schemeClr val="tx1"/>
                </a:solidFill>
                <a:latin typeface="Times New Roman" panose="02020603050405020304" pitchFamily="18" charset="0"/>
              </a:defRPr>
            </a:lvl2pPr>
            <a:lvl3pPr marL="1085850" indent="-215900" defTabSz="885825">
              <a:spcBef>
                <a:spcPct val="30000"/>
              </a:spcBef>
              <a:defRPr sz="1600">
                <a:solidFill>
                  <a:schemeClr val="tx1"/>
                </a:solidFill>
                <a:latin typeface="Times New Roman" panose="02020603050405020304" pitchFamily="18" charset="0"/>
              </a:defRPr>
            </a:lvl3pPr>
            <a:lvl4pPr marL="1520825" indent="-215900" defTabSz="885825">
              <a:spcBef>
                <a:spcPct val="30000"/>
              </a:spcBef>
              <a:defRPr sz="1100">
                <a:solidFill>
                  <a:schemeClr val="tx1"/>
                </a:solidFill>
                <a:latin typeface="Times New Roman" panose="02020603050405020304" pitchFamily="18" charset="0"/>
              </a:defRPr>
            </a:lvl4pPr>
            <a:lvl5pPr marL="1954213" indent="-215900" defTabSz="885825">
              <a:spcBef>
                <a:spcPct val="30000"/>
              </a:spcBef>
              <a:defRPr sz="1100">
                <a:solidFill>
                  <a:schemeClr val="tx1"/>
                </a:solidFill>
                <a:latin typeface="Times New Roman" panose="02020603050405020304" pitchFamily="18" charset="0"/>
              </a:defRPr>
            </a:lvl5pPr>
            <a:lvl6pPr marL="2411413" indent="-215900" defTabSz="885825" eaLnBrk="0" fontAlgn="base" hangingPunct="0">
              <a:spcBef>
                <a:spcPct val="30000"/>
              </a:spcBef>
              <a:spcAft>
                <a:spcPct val="0"/>
              </a:spcAft>
              <a:defRPr sz="1100">
                <a:solidFill>
                  <a:schemeClr val="tx1"/>
                </a:solidFill>
                <a:latin typeface="Times New Roman" panose="02020603050405020304" pitchFamily="18" charset="0"/>
              </a:defRPr>
            </a:lvl6pPr>
            <a:lvl7pPr marL="2868613" indent="-215900" defTabSz="885825" eaLnBrk="0" fontAlgn="base" hangingPunct="0">
              <a:spcBef>
                <a:spcPct val="30000"/>
              </a:spcBef>
              <a:spcAft>
                <a:spcPct val="0"/>
              </a:spcAft>
              <a:defRPr sz="1100">
                <a:solidFill>
                  <a:schemeClr val="tx1"/>
                </a:solidFill>
                <a:latin typeface="Times New Roman" panose="02020603050405020304" pitchFamily="18" charset="0"/>
              </a:defRPr>
            </a:lvl7pPr>
            <a:lvl8pPr marL="3325813" indent="-215900" defTabSz="885825" eaLnBrk="0" fontAlgn="base" hangingPunct="0">
              <a:spcBef>
                <a:spcPct val="30000"/>
              </a:spcBef>
              <a:spcAft>
                <a:spcPct val="0"/>
              </a:spcAft>
              <a:defRPr sz="1100">
                <a:solidFill>
                  <a:schemeClr val="tx1"/>
                </a:solidFill>
                <a:latin typeface="Times New Roman" panose="02020603050405020304" pitchFamily="18" charset="0"/>
              </a:defRPr>
            </a:lvl8pPr>
            <a:lvl9pPr marL="3783013" indent="-215900" defTabSz="885825" eaLnBrk="0" fontAlgn="base" hangingPunct="0">
              <a:spcBef>
                <a:spcPct val="30000"/>
              </a:spcBef>
              <a:spcAft>
                <a:spcPct val="0"/>
              </a:spcAft>
              <a:defRPr sz="1100">
                <a:solidFill>
                  <a:schemeClr val="tx1"/>
                </a:solidFill>
                <a:latin typeface="Times New Roman" panose="02020603050405020304" pitchFamily="18" charset="0"/>
              </a:defRPr>
            </a:lvl9pPr>
          </a:lstStyle>
          <a:p>
            <a:pPr eaLnBrk="1" hangingPunct="1">
              <a:spcBef>
                <a:spcPct val="0"/>
              </a:spcBef>
            </a:pPr>
            <a:fld id="{EC60C70F-220B-4104-B668-751033BAE559}" type="slidenum">
              <a:rPr lang="en-US" altLang="en-US" sz="1100">
                <a:latin typeface="Arial" panose="020B0604020202020204" pitchFamily="34" charset="0"/>
              </a:rPr>
              <a:pPr eaLnBrk="1" hangingPunct="1">
                <a:spcBef>
                  <a:spcPct val="0"/>
                </a:spcBef>
              </a:pPr>
              <a:t>9</a:t>
            </a:fld>
            <a:endParaRPr lang="en-US" altLang="en-US" sz="1100">
              <a:latin typeface="Arial" panose="020B0604020202020204" pitchFamily="34" charset="0"/>
            </a:endParaRPr>
          </a:p>
        </p:txBody>
      </p:sp>
      <p:sp>
        <p:nvSpPr>
          <p:cNvPr id="43011" name="Rectangle 2">
            <a:extLst>
              <a:ext uri="{FF2B5EF4-FFF2-40B4-BE49-F238E27FC236}">
                <a16:creationId xmlns:a16="http://schemas.microsoft.com/office/drawing/2014/main" id="{743534F3-F5B6-4B98-B399-D444A50B02D3}"/>
              </a:ext>
            </a:extLst>
          </p:cNvPr>
          <p:cNvSpPr>
            <a:spLocks noGrp="1" noRot="1" noChangeAspect="1" noChangeArrowheads="1" noTextEdit="1"/>
          </p:cNvSpPr>
          <p:nvPr>
            <p:ph type="sldImg"/>
          </p:nvPr>
        </p:nvSpPr>
        <p:spPr>
          <a:ln/>
        </p:spPr>
      </p:sp>
      <p:sp>
        <p:nvSpPr>
          <p:cNvPr id="43012" name="Rectangle 3">
            <a:extLst>
              <a:ext uri="{FF2B5EF4-FFF2-40B4-BE49-F238E27FC236}">
                <a16:creationId xmlns:a16="http://schemas.microsoft.com/office/drawing/2014/main" id="{F5B8479E-FD4E-4C59-9619-D181461CDAA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3800">
              <a:latin typeface="Arial" panose="020B0604020202020204" pitchFamily="34" charset="0"/>
            </a:endParaRPr>
          </a:p>
        </p:txBody>
      </p:sp>
    </p:spTree>
    <p:extLst>
      <p:ext uri="{BB962C8B-B14F-4D97-AF65-F5344CB8AC3E}">
        <p14:creationId xmlns:p14="http://schemas.microsoft.com/office/powerpoint/2010/main" val="330004951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a:extLst>
              <a:ext uri="{FF2B5EF4-FFF2-40B4-BE49-F238E27FC236}">
                <a16:creationId xmlns:a16="http://schemas.microsoft.com/office/drawing/2014/main" id="{5AB7CD9B-C301-4503-B820-C22438A64400}"/>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973695AE-9424-4D2C-9547-646F4E072E3C}" type="slidenum">
              <a:rPr lang="en-US" altLang="en-US" sz="1200">
                <a:latin typeface="Times New Roman" panose="02020603050405020304" pitchFamily="18" charset="0"/>
              </a:rPr>
              <a:pPr/>
              <a:t>90</a:t>
            </a:fld>
            <a:endParaRPr lang="en-US" altLang="en-US" sz="1200">
              <a:latin typeface="Times New Roman" panose="02020603050405020304" pitchFamily="18" charset="0"/>
            </a:endParaRPr>
          </a:p>
        </p:txBody>
      </p:sp>
      <p:sp>
        <p:nvSpPr>
          <p:cNvPr id="208899" name="Rectangle 2">
            <a:extLst>
              <a:ext uri="{FF2B5EF4-FFF2-40B4-BE49-F238E27FC236}">
                <a16:creationId xmlns:a16="http://schemas.microsoft.com/office/drawing/2014/main" id="{BF32B4FA-5B26-4B05-AE5E-B092040704BD}"/>
              </a:ext>
            </a:extLst>
          </p:cNvPr>
          <p:cNvSpPr>
            <a:spLocks noGrp="1" noRot="1" noChangeAspect="1" noChangeArrowheads="1" noTextEdit="1"/>
          </p:cNvSpPr>
          <p:nvPr>
            <p:ph type="sldImg"/>
          </p:nvPr>
        </p:nvSpPr>
        <p:spPr>
          <a:ln/>
        </p:spPr>
      </p:sp>
      <p:sp>
        <p:nvSpPr>
          <p:cNvPr id="208900" name="Rectangle 3">
            <a:extLst>
              <a:ext uri="{FF2B5EF4-FFF2-40B4-BE49-F238E27FC236}">
                <a16:creationId xmlns:a16="http://schemas.microsoft.com/office/drawing/2014/main" id="{11CD4FF1-17B5-4BCE-B8C7-84610C90C295}"/>
              </a:ext>
            </a:extLst>
          </p:cNvPr>
          <p:cNvSpPr>
            <a:spLocks noGrp="1" noChangeArrowheads="1"/>
          </p:cNvSpPr>
          <p:nvPr>
            <p:ph type="body" idx="1"/>
          </p:nvPr>
        </p:nvSpPr>
        <p:spPr>
          <a:noFill/>
        </p:spPr>
        <p:txBody>
          <a:bodyPr/>
          <a:lstStyle/>
          <a:p>
            <a:endParaRPr lang="en-US" altLang="en-US"/>
          </a:p>
        </p:txBody>
      </p:sp>
      <p:sp>
        <p:nvSpPr>
          <p:cNvPr id="208901" name="Header Placeholder 1">
            <a:extLst>
              <a:ext uri="{FF2B5EF4-FFF2-40B4-BE49-F238E27FC236}">
                <a16:creationId xmlns:a16="http://schemas.microsoft.com/office/drawing/2014/main" id="{0F0821D2-D9E0-466D-82B6-EC34930D1970}"/>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4257288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a:extLst>
              <a:ext uri="{FF2B5EF4-FFF2-40B4-BE49-F238E27FC236}">
                <a16:creationId xmlns:a16="http://schemas.microsoft.com/office/drawing/2014/main" id="{307FF30A-1CE8-413A-8687-684021AE1EE5}"/>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A5CE2D8-9FA2-4B98-B9EF-F3FBF63101EC}" type="slidenum">
              <a:rPr lang="en-US" altLang="en-US" sz="1200">
                <a:latin typeface="Times New Roman" panose="02020603050405020304" pitchFamily="18" charset="0"/>
              </a:rPr>
              <a:pPr/>
              <a:t>91</a:t>
            </a:fld>
            <a:endParaRPr lang="en-US" altLang="en-US" sz="1200">
              <a:latin typeface="Times New Roman" panose="02020603050405020304" pitchFamily="18" charset="0"/>
            </a:endParaRPr>
          </a:p>
        </p:txBody>
      </p:sp>
      <p:sp>
        <p:nvSpPr>
          <p:cNvPr id="210947" name="Rectangle 2">
            <a:extLst>
              <a:ext uri="{FF2B5EF4-FFF2-40B4-BE49-F238E27FC236}">
                <a16:creationId xmlns:a16="http://schemas.microsoft.com/office/drawing/2014/main" id="{4DA9F63B-61C7-46DC-A1BB-9E886D5D1972}"/>
              </a:ext>
            </a:extLst>
          </p:cNvPr>
          <p:cNvSpPr>
            <a:spLocks noGrp="1" noRot="1" noChangeAspect="1" noChangeArrowheads="1" noTextEdit="1"/>
          </p:cNvSpPr>
          <p:nvPr>
            <p:ph type="sldImg"/>
          </p:nvPr>
        </p:nvSpPr>
        <p:spPr>
          <a:ln/>
        </p:spPr>
      </p:sp>
      <p:sp>
        <p:nvSpPr>
          <p:cNvPr id="210948" name="Rectangle 3">
            <a:extLst>
              <a:ext uri="{FF2B5EF4-FFF2-40B4-BE49-F238E27FC236}">
                <a16:creationId xmlns:a16="http://schemas.microsoft.com/office/drawing/2014/main" id="{88EC416B-92E5-44B7-A0C9-13024898AF69}"/>
              </a:ext>
            </a:extLst>
          </p:cNvPr>
          <p:cNvSpPr>
            <a:spLocks noGrp="1" noChangeArrowheads="1"/>
          </p:cNvSpPr>
          <p:nvPr>
            <p:ph type="body" idx="1"/>
          </p:nvPr>
        </p:nvSpPr>
        <p:spPr>
          <a:noFill/>
        </p:spPr>
        <p:txBody>
          <a:bodyPr/>
          <a:lstStyle/>
          <a:p>
            <a:pPr>
              <a:lnSpc>
                <a:spcPct val="80000"/>
              </a:lnSpc>
            </a:pPr>
            <a:r>
              <a:rPr lang="en-US" altLang="en-US" sz="1600"/>
              <a:t>Bulk of the dust emission will settle close to the source</a:t>
            </a:r>
          </a:p>
          <a:p>
            <a:pPr>
              <a:lnSpc>
                <a:spcPct val="80000"/>
              </a:lnSpc>
            </a:pPr>
            <a:endParaRPr lang="en-US" altLang="en-US" sz="1600"/>
          </a:p>
          <a:p>
            <a:pPr>
              <a:lnSpc>
                <a:spcPct val="80000"/>
              </a:lnSpc>
            </a:pPr>
            <a:r>
              <a:rPr lang="en-US" altLang="en-US" sz="1600"/>
              <a:t>Even though fine particulate from sand and grave operations is small fraction of total…this may have significant effect on downwind air quality.  Opacity is used as standard</a:t>
            </a:r>
          </a:p>
          <a:p>
            <a:pPr>
              <a:lnSpc>
                <a:spcPct val="80000"/>
              </a:lnSpc>
            </a:pPr>
            <a:r>
              <a:rPr lang="en-US" altLang="en-US" sz="1600"/>
              <a:t>Each facility is unique THEREFORE</a:t>
            </a:r>
          </a:p>
          <a:p>
            <a:pPr>
              <a:lnSpc>
                <a:spcPct val="80000"/>
              </a:lnSpc>
            </a:pPr>
            <a:r>
              <a:rPr lang="en-US" altLang="en-US" sz="1600"/>
              <a:t>Control efficiency based on visible observations of total particulate matter</a:t>
            </a:r>
          </a:p>
          <a:p>
            <a:pPr>
              <a:lnSpc>
                <a:spcPct val="80000"/>
              </a:lnSpc>
            </a:pPr>
            <a:endParaRPr lang="en-US" altLang="en-US" sz="1600"/>
          </a:p>
          <a:p>
            <a:pPr>
              <a:lnSpc>
                <a:spcPct val="80000"/>
              </a:lnSpc>
            </a:pPr>
            <a:r>
              <a:rPr lang="en-US" altLang="en-US" sz="1600"/>
              <a:t>Complaints tend to be about settled dust verses health possible effects</a:t>
            </a:r>
          </a:p>
        </p:txBody>
      </p:sp>
      <p:sp>
        <p:nvSpPr>
          <p:cNvPr id="210949" name="Header Placeholder 1">
            <a:extLst>
              <a:ext uri="{FF2B5EF4-FFF2-40B4-BE49-F238E27FC236}">
                <a16:creationId xmlns:a16="http://schemas.microsoft.com/office/drawing/2014/main" id="{EF894C97-2271-4B46-A2A0-99602499E147}"/>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58212894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a:extLst>
              <a:ext uri="{FF2B5EF4-FFF2-40B4-BE49-F238E27FC236}">
                <a16:creationId xmlns:a16="http://schemas.microsoft.com/office/drawing/2014/main" id="{AE8122C4-3276-4BC1-8F29-C3128029D747}"/>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503C9585-087D-41B5-BCB5-1EBF9FD83B7D}" type="slidenum">
              <a:rPr lang="en-US" altLang="en-US" sz="1200">
                <a:latin typeface="Times New Roman" panose="02020603050405020304" pitchFamily="18" charset="0"/>
              </a:rPr>
              <a:pPr/>
              <a:t>92</a:t>
            </a:fld>
            <a:endParaRPr lang="en-US" altLang="en-US" sz="1200">
              <a:latin typeface="Times New Roman" panose="02020603050405020304" pitchFamily="18" charset="0"/>
            </a:endParaRPr>
          </a:p>
        </p:txBody>
      </p:sp>
      <p:sp>
        <p:nvSpPr>
          <p:cNvPr id="212995" name="Rectangle 2">
            <a:extLst>
              <a:ext uri="{FF2B5EF4-FFF2-40B4-BE49-F238E27FC236}">
                <a16:creationId xmlns:a16="http://schemas.microsoft.com/office/drawing/2014/main" id="{4320A827-7AB4-412D-A595-51DB8BF664B3}"/>
              </a:ext>
            </a:extLst>
          </p:cNvPr>
          <p:cNvSpPr>
            <a:spLocks noGrp="1" noRot="1" noChangeAspect="1" noChangeArrowheads="1" noTextEdit="1"/>
          </p:cNvSpPr>
          <p:nvPr>
            <p:ph type="sldImg"/>
          </p:nvPr>
        </p:nvSpPr>
        <p:spPr>
          <a:ln/>
        </p:spPr>
      </p:sp>
      <p:sp>
        <p:nvSpPr>
          <p:cNvPr id="212996" name="Rectangle 3">
            <a:extLst>
              <a:ext uri="{FF2B5EF4-FFF2-40B4-BE49-F238E27FC236}">
                <a16:creationId xmlns:a16="http://schemas.microsoft.com/office/drawing/2014/main" id="{1D5B33BD-FEEA-43EF-8F77-AD23834896EF}"/>
              </a:ext>
            </a:extLst>
          </p:cNvPr>
          <p:cNvSpPr>
            <a:spLocks noGrp="1" noChangeArrowheads="1"/>
          </p:cNvSpPr>
          <p:nvPr>
            <p:ph type="body" idx="1"/>
          </p:nvPr>
        </p:nvSpPr>
        <p:spPr>
          <a:noFill/>
        </p:spPr>
        <p:txBody>
          <a:bodyPr/>
          <a:lstStyle/>
          <a:p>
            <a:pPr>
              <a:lnSpc>
                <a:spcPct val="80000"/>
              </a:lnSpc>
            </a:pPr>
            <a:endParaRPr lang="en-US" altLang="en-US" sz="2000"/>
          </a:p>
        </p:txBody>
      </p:sp>
      <p:sp>
        <p:nvSpPr>
          <p:cNvPr id="212997" name="Header Placeholder 1">
            <a:extLst>
              <a:ext uri="{FF2B5EF4-FFF2-40B4-BE49-F238E27FC236}">
                <a16:creationId xmlns:a16="http://schemas.microsoft.com/office/drawing/2014/main" id="{CFA89D7B-3099-4EBB-9918-39E730D3C02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66440516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a:extLst>
              <a:ext uri="{FF2B5EF4-FFF2-40B4-BE49-F238E27FC236}">
                <a16:creationId xmlns:a16="http://schemas.microsoft.com/office/drawing/2014/main" id="{FC18E844-08CA-4FBD-A733-714ECE448A5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624FEA8C-0849-459B-B435-B8F32F6401E8}" type="slidenum">
              <a:rPr lang="en-US" altLang="en-US" sz="1200">
                <a:latin typeface="Times New Roman" panose="02020603050405020304" pitchFamily="18" charset="0"/>
              </a:rPr>
              <a:pPr/>
              <a:t>93</a:t>
            </a:fld>
            <a:endParaRPr lang="en-US" altLang="en-US" sz="1200">
              <a:latin typeface="Times New Roman" panose="02020603050405020304" pitchFamily="18" charset="0"/>
            </a:endParaRPr>
          </a:p>
        </p:txBody>
      </p:sp>
      <p:sp>
        <p:nvSpPr>
          <p:cNvPr id="215043" name="Rectangle 2">
            <a:extLst>
              <a:ext uri="{FF2B5EF4-FFF2-40B4-BE49-F238E27FC236}">
                <a16:creationId xmlns:a16="http://schemas.microsoft.com/office/drawing/2014/main" id="{66F21288-2CFD-4208-B144-2C60C645EC5A}"/>
              </a:ext>
            </a:extLst>
          </p:cNvPr>
          <p:cNvSpPr>
            <a:spLocks noGrp="1" noRot="1" noChangeAspect="1" noChangeArrowheads="1" noTextEdit="1"/>
          </p:cNvSpPr>
          <p:nvPr>
            <p:ph type="sldImg"/>
          </p:nvPr>
        </p:nvSpPr>
        <p:spPr>
          <a:ln/>
        </p:spPr>
      </p:sp>
      <p:sp>
        <p:nvSpPr>
          <p:cNvPr id="215044" name="Rectangle 3">
            <a:extLst>
              <a:ext uri="{FF2B5EF4-FFF2-40B4-BE49-F238E27FC236}">
                <a16:creationId xmlns:a16="http://schemas.microsoft.com/office/drawing/2014/main" id="{9E551413-BD35-4364-BAA1-8CD783BDC08C}"/>
              </a:ext>
            </a:extLst>
          </p:cNvPr>
          <p:cNvSpPr>
            <a:spLocks noGrp="1" noChangeArrowheads="1"/>
          </p:cNvSpPr>
          <p:nvPr>
            <p:ph type="body" idx="1"/>
          </p:nvPr>
        </p:nvSpPr>
        <p:spPr>
          <a:noFill/>
        </p:spPr>
        <p:txBody>
          <a:bodyPr/>
          <a:lstStyle/>
          <a:p>
            <a:pPr>
              <a:lnSpc>
                <a:spcPct val="80000"/>
              </a:lnSpc>
            </a:pPr>
            <a:endParaRPr lang="en-US" altLang="en-US" sz="2000"/>
          </a:p>
        </p:txBody>
      </p:sp>
      <p:sp>
        <p:nvSpPr>
          <p:cNvPr id="215045" name="Header Placeholder 1">
            <a:extLst>
              <a:ext uri="{FF2B5EF4-FFF2-40B4-BE49-F238E27FC236}">
                <a16:creationId xmlns:a16="http://schemas.microsoft.com/office/drawing/2014/main" id="{84489318-32E7-4E5D-99FA-7E23628A622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704798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a:extLst>
              <a:ext uri="{FF2B5EF4-FFF2-40B4-BE49-F238E27FC236}">
                <a16:creationId xmlns:a16="http://schemas.microsoft.com/office/drawing/2014/main" id="{D4079590-9959-46A2-BA8C-14C2CC83F2F4}"/>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5B7E46A7-2DF6-4819-9DF6-F5CAF66AAC33}" type="slidenum">
              <a:rPr lang="en-US" altLang="en-US" sz="1200">
                <a:latin typeface="Times New Roman" panose="02020603050405020304" pitchFamily="18" charset="0"/>
              </a:rPr>
              <a:pPr/>
              <a:t>94</a:t>
            </a:fld>
            <a:endParaRPr lang="en-US" altLang="en-US" sz="1200">
              <a:latin typeface="Times New Roman" panose="02020603050405020304" pitchFamily="18" charset="0"/>
            </a:endParaRPr>
          </a:p>
        </p:txBody>
      </p:sp>
      <p:sp>
        <p:nvSpPr>
          <p:cNvPr id="217091" name="Rectangle 2">
            <a:extLst>
              <a:ext uri="{FF2B5EF4-FFF2-40B4-BE49-F238E27FC236}">
                <a16:creationId xmlns:a16="http://schemas.microsoft.com/office/drawing/2014/main" id="{8D6B8E59-540C-4BCD-920C-653FCEEFFDFD}"/>
              </a:ext>
            </a:extLst>
          </p:cNvPr>
          <p:cNvSpPr>
            <a:spLocks noGrp="1" noRot="1" noChangeAspect="1" noChangeArrowheads="1" noTextEdit="1"/>
          </p:cNvSpPr>
          <p:nvPr>
            <p:ph type="sldImg"/>
          </p:nvPr>
        </p:nvSpPr>
        <p:spPr>
          <a:ln/>
        </p:spPr>
      </p:sp>
      <p:sp>
        <p:nvSpPr>
          <p:cNvPr id="217092" name="Rectangle 3">
            <a:extLst>
              <a:ext uri="{FF2B5EF4-FFF2-40B4-BE49-F238E27FC236}">
                <a16:creationId xmlns:a16="http://schemas.microsoft.com/office/drawing/2014/main" id="{56259FD1-5A0F-4BA1-AAA2-6ED2800BE084}"/>
              </a:ext>
            </a:extLst>
          </p:cNvPr>
          <p:cNvSpPr>
            <a:spLocks noGrp="1" noChangeArrowheads="1"/>
          </p:cNvSpPr>
          <p:nvPr>
            <p:ph type="body" idx="1"/>
          </p:nvPr>
        </p:nvSpPr>
        <p:spPr>
          <a:noFill/>
        </p:spPr>
        <p:txBody>
          <a:bodyPr/>
          <a:lstStyle/>
          <a:p>
            <a:pPr>
              <a:lnSpc>
                <a:spcPct val="80000"/>
              </a:lnSpc>
            </a:pPr>
            <a:endParaRPr lang="en-US" altLang="en-US" sz="2000"/>
          </a:p>
        </p:txBody>
      </p:sp>
      <p:sp>
        <p:nvSpPr>
          <p:cNvPr id="217093" name="Header Placeholder 1">
            <a:extLst>
              <a:ext uri="{FF2B5EF4-FFF2-40B4-BE49-F238E27FC236}">
                <a16:creationId xmlns:a16="http://schemas.microsoft.com/office/drawing/2014/main" id="{DD53E333-7025-4414-825E-BD471E51D599}"/>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02754221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a:extLst>
              <a:ext uri="{FF2B5EF4-FFF2-40B4-BE49-F238E27FC236}">
                <a16:creationId xmlns:a16="http://schemas.microsoft.com/office/drawing/2014/main" id="{DDF0E1E0-6793-452D-B9F4-840EDA592253}"/>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86899C80-CF77-4C68-AC9E-08FC3320F325}" type="slidenum">
              <a:rPr lang="en-US" altLang="en-US" sz="1200">
                <a:latin typeface="Times New Roman" panose="02020603050405020304" pitchFamily="18" charset="0"/>
              </a:rPr>
              <a:pPr/>
              <a:t>95</a:t>
            </a:fld>
            <a:endParaRPr lang="en-US" altLang="en-US" sz="1200">
              <a:latin typeface="Times New Roman" panose="02020603050405020304" pitchFamily="18" charset="0"/>
            </a:endParaRPr>
          </a:p>
        </p:txBody>
      </p:sp>
      <p:sp>
        <p:nvSpPr>
          <p:cNvPr id="219139" name="Rectangle 2">
            <a:extLst>
              <a:ext uri="{FF2B5EF4-FFF2-40B4-BE49-F238E27FC236}">
                <a16:creationId xmlns:a16="http://schemas.microsoft.com/office/drawing/2014/main" id="{F53D03CF-C7DD-4285-8DA5-ED371A9C8D4B}"/>
              </a:ext>
            </a:extLst>
          </p:cNvPr>
          <p:cNvSpPr>
            <a:spLocks noGrp="1" noRot="1" noChangeAspect="1" noChangeArrowheads="1" noTextEdit="1"/>
          </p:cNvSpPr>
          <p:nvPr>
            <p:ph type="sldImg"/>
          </p:nvPr>
        </p:nvSpPr>
        <p:spPr>
          <a:ln/>
        </p:spPr>
      </p:sp>
      <p:sp>
        <p:nvSpPr>
          <p:cNvPr id="219140" name="Rectangle 3">
            <a:extLst>
              <a:ext uri="{FF2B5EF4-FFF2-40B4-BE49-F238E27FC236}">
                <a16:creationId xmlns:a16="http://schemas.microsoft.com/office/drawing/2014/main" id="{9AE8B858-317A-40CB-8954-B9D0DB5101EF}"/>
              </a:ext>
            </a:extLst>
          </p:cNvPr>
          <p:cNvSpPr>
            <a:spLocks noGrp="1" noChangeArrowheads="1"/>
          </p:cNvSpPr>
          <p:nvPr>
            <p:ph type="body" idx="1"/>
          </p:nvPr>
        </p:nvSpPr>
        <p:spPr>
          <a:noFill/>
        </p:spPr>
        <p:txBody>
          <a:bodyPr/>
          <a:lstStyle/>
          <a:p>
            <a:pPr>
              <a:lnSpc>
                <a:spcPct val="80000"/>
              </a:lnSpc>
            </a:pPr>
            <a:endParaRPr lang="en-US" altLang="en-US" sz="2000"/>
          </a:p>
        </p:txBody>
      </p:sp>
      <p:sp>
        <p:nvSpPr>
          <p:cNvPr id="219141" name="Header Placeholder 1">
            <a:extLst>
              <a:ext uri="{FF2B5EF4-FFF2-40B4-BE49-F238E27FC236}">
                <a16:creationId xmlns:a16="http://schemas.microsoft.com/office/drawing/2014/main" id="{5D5701AB-F8E7-4E47-A01D-25ED81560ED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50696700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a:extLst>
              <a:ext uri="{FF2B5EF4-FFF2-40B4-BE49-F238E27FC236}">
                <a16:creationId xmlns:a16="http://schemas.microsoft.com/office/drawing/2014/main" id="{04F302B5-B514-4CB1-AB72-8DAE9ADA9DED}"/>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D63392DD-1859-4309-81FA-821E25110C26}" type="slidenum">
              <a:rPr lang="en-US" altLang="en-US" sz="1200">
                <a:latin typeface="Times New Roman" panose="02020603050405020304" pitchFamily="18" charset="0"/>
              </a:rPr>
              <a:pPr/>
              <a:t>96</a:t>
            </a:fld>
            <a:endParaRPr lang="en-US" altLang="en-US" sz="1200">
              <a:latin typeface="Times New Roman" panose="02020603050405020304" pitchFamily="18" charset="0"/>
            </a:endParaRPr>
          </a:p>
        </p:txBody>
      </p:sp>
      <p:sp>
        <p:nvSpPr>
          <p:cNvPr id="221187" name="Rectangle 2">
            <a:extLst>
              <a:ext uri="{FF2B5EF4-FFF2-40B4-BE49-F238E27FC236}">
                <a16:creationId xmlns:a16="http://schemas.microsoft.com/office/drawing/2014/main" id="{4996990D-DC72-4D91-A8BD-00A38488F6BA}"/>
              </a:ext>
            </a:extLst>
          </p:cNvPr>
          <p:cNvSpPr>
            <a:spLocks noGrp="1" noRot="1" noChangeAspect="1" noChangeArrowheads="1" noTextEdit="1"/>
          </p:cNvSpPr>
          <p:nvPr>
            <p:ph type="sldImg"/>
          </p:nvPr>
        </p:nvSpPr>
        <p:spPr>
          <a:ln/>
        </p:spPr>
      </p:sp>
      <p:sp>
        <p:nvSpPr>
          <p:cNvPr id="221188" name="Rectangle 3">
            <a:extLst>
              <a:ext uri="{FF2B5EF4-FFF2-40B4-BE49-F238E27FC236}">
                <a16:creationId xmlns:a16="http://schemas.microsoft.com/office/drawing/2014/main" id="{02C5F32B-6915-4699-9E27-53A715C1B9A0}"/>
              </a:ext>
            </a:extLst>
          </p:cNvPr>
          <p:cNvSpPr>
            <a:spLocks noGrp="1" noChangeArrowheads="1"/>
          </p:cNvSpPr>
          <p:nvPr>
            <p:ph type="body" idx="1"/>
          </p:nvPr>
        </p:nvSpPr>
        <p:spPr>
          <a:noFill/>
        </p:spPr>
        <p:txBody>
          <a:bodyPr/>
          <a:lstStyle/>
          <a:p>
            <a:pPr>
              <a:lnSpc>
                <a:spcPct val="80000"/>
              </a:lnSpc>
            </a:pPr>
            <a:endParaRPr lang="en-US" altLang="en-US" sz="2000"/>
          </a:p>
        </p:txBody>
      </p:sp>
      <p:sp>
        <p:nvSpPr>
          <p:cNvPr id="221189" name="Header Placeholder 1">
            <a:extLst>
              <a:ext uri="{FF2B5EF4-FFF2-40B4-BE49-F238E27FC236}">
                <a16:creationId xmlns:a16="http://schemas.microsoft.com/office/drawing/2014/main" id="{E29200C0-9BD7-4237-B688-4E7485F4A20A}"/>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47793686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a:extLst>
              <a:ext uri="{FF2B5EF4-FFF2-40B4-BE49-F238E27FC236}">
                <a16:creationId xmlns:a16="http://schemas.microsoft.com/office/drawing/2014/main" id="{E51E9046-C5B3-45D0-87D6-204AD518F7F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A0DC344B-A8F1-4EBB-9AC5-3AC375164CE4}" type="slidenum">
              <a:rPr lang="en-US" altLang="en-US" sz="1200">
                <a:latin typeface="Times New Roman" panose="02020603050405020304" pitchFamily="18" charset="0"/>
              </a:rPr>
              <a:pPr/>
              <a:t>97</a:t>
            </a:fld>
            <a:endParaRPr lang="en-US" altLang="en-US" sz="1200">
              <a:latin typeface="Times New Roman" panose="02020603050405020304" pitchFamily="18" charset="0"/>
            </a:endParaRPr>
          </a:p>
        </p:txBody>
      </p:sp>
      <p:sp>
        <p:nvSpPr>
          <p:cNvPr id="223235" name="Rectangle 2">
            <a:extLst>
              <a:ext uri="{FF2B5EF4-FFF2-40B4-BE49-F238E27FC236}">
                <a16:creationId xmlns:a16="http://schemas.microsoft.com/office/drawing/2014/main" id="{57CE8555-18E2-4C9D-92FA-6F02DEB4AAF5}"/>
              </a:ext>
            </a:extLst>
          </p:cNvPr>
          <p:cNvSpPr>
            <a:spLocks noGrp="1" noRot="1" noChangeAspect="1" noChangeArrowheads="1" noTextEdit="1"/>
          </p:cNvSpPr>
          <p:nvPr>
            <p:ph type="sldImg"/>
          </p:nvPr>
        </p:nvSpPr>
        <p:spPr>
          <a:ln/>
        </p:spPr>
      </p:sp>
      <p:sp>
        <p:nvSpPr>
          <p:cNvPr id="223236" name="Rectangle 3">
            <a:extLst>
              <a:ext uri="{FF2B5EF4-FFF2-40B4-BE49-F238E27FC236}">
                <a16:creationId xmlns:a16="http://schemas.microsoft.com/office/drawing/2014/main" id="{C3A484DB-4D5E-4A90-B754-9CBD1B431BDD}"/>
              </a:ext>
            </a:extLst>
          </p:cNvPr>
          <p:cNvSpPr>
            <a:spLocks noGrp="1" noChangeArrowheads="1"/>
          </p:cNvSpPr>
          <p:nvPr>
            <p:ph type="body" idx="1"/>
          </p:nvPr>
        </p:nvSpPr>
        <p:spPr>
          <a:noFill/>
        </p:spPr>
        <p:txBody>
          <a:bodyPr/>
          <a:lstStyle/>
          <a:p>
            <a:pPr>
              <a:lnSpc>
                <a:spcPct val="80000"/>
              </a:lnSpc>
            </a:pPr>
            <a:endParaRPr lang="en-US" altLang="en-US" sz="2000"/>
          </a:p>
        </p:txBody>
      </p:sp>
      <p:sp>
        <p:nvSpPr>
          <p:cNvPr id="223237" name="Header Placeholder 1">
            <a:extLst>
              <a:ext uri="{FF2B5EF4-FFF2-40B4-BE49-F238E27FC236}">
                <a16:creationId xmlns:a16="http://schemas.microsoft.com/office/drawing/2014/main" id="{702CBFC9-35A8-496F-A566-D291D01EAF84}"/>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177542387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a:extLst>
              <a:ext uri="{FF2B5EF4-FFF2-40B4-BE49-F238E27FC236}">
                <a16:creationId xmlns:a16="http://schemas.microsoft.com/office/drawing/2014/main" id="{93701171-30DA-43B9-B592-2659303FF35F}"/>
              </a:ext>
            </a:extLst>
          </p:cNvPr>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36600" indent="-282575">
              <a:defRPr sz="2400">
                <a:solidFill>
                  <a:schemeClr val="tx1"/>
                </a:solidFill>
                <a:latin typeface="Arial" panose="020B0604020202020204" pitchFamily="34" charset="0"/>
              </a:defRPr>
            </a:lvl2pPr>
            <a:lvl3pPr marL="1133475" indent="-225425">
              <a:defRPr sz="2400">
                <a:solidFill>
                  <a:schemeClr val="tx1"/>
                </a:solidFill>
                <a:latin typeface="Arial" panose="020B0604020202020204" pitchFamily="34" charset="0"/>
              </a:defRPr>
            </a:lvl3pPr>
            <a:lvl4pPr marL="1587500" indent="-225425">
              <a:defRPr sz="2400">
                <a:solidFill>
                  <a:schemeClr val="tx1"/>
                </a:solidFill>
                <a:latin typeface="Arial" panose="020B0604020202020204" pitchFamily="34" charset="0"/>
              </a:defRPr>
            </a:lvl4pPr>
            <a:lvl5pPr marL="2044700" indent="-225425">
              <a:defRPr sz="2400">
                <a:solidFill>
                  <a:schemeClr val="tx1"/>
                </a:solidFill>
                <a:latin typeface="Arial" panose="020B0604020202020204" pitchFamily="34" charset="0"/>
              </a:defRPr>
            </a:lvl5pPr>
            <a:lvl6pPr marL="2501900" indent="-225425" eaLnBrk="0" fontAlgn="base" hangingPunct="0">
              <a:spcBef>
                <a:spcPct val="0"/>
              </a:spcBef>
              <a:spcAft>
                <a:spcPct val="0"/>
              </a:spcAft>
              <a:defRPr sz="2400">
                <a:solidFill>
                  <a:schemeClr val="tx1"/>
                </a:solidFill>
                <a:latin typeface="Arial" panose="020B0604020202020204" pitchFamily="34" charset="0"/>
              </a:defRPr>
            </a:lvl6pPr>
            <a:lvl7pPr marL="2959100" indent="-225425" eaLnBrk="0" fontAlgn="base" hangingPunct="0">
              <a:spcBef>
                <a:spcPct val="0"/>
              </a:spcBef>
              <a:spcAft>
                <a:spcPct val="0"/>
              </a:spcAft>
              <a:defRPr sz="2400">
                <a:solidFill>
                  <a:schemeClr val="tx1"/>
                </a:solidFill>
                <a:latin typeface="Arial" panose="020B0604020202020204" pitchFamily="34" charset="0"/>
              </a:defRPr>
            </a:lvl7pPr>
            <a:lvl8pPr marL="3416300" indent="-225425" eaLnBrk="0" fontAlgn="base" hangingPunct="0">
              <a:spcBef>
                <a:spcPct val="0"/>
              </a:spcBef>
              <a:spcAft>
                <a:spcPct val="0"/>
              </a:spcAft>
              <a:defRPr sz="2400">
                <a:solidFill>
                  <a:schemeClr val="tx1"/>
                </a:solidFill>
                <a:latin typeface="Arial" panose="020B0604020202020204" pitchFamily="34" charset="0"/>
              </a:defRPr>
            </a:lvl8pPr>
            <a:lvl9pPr marL="3873500" indent="-225425" eaLnBrk="0" fontAlgn="base" hangingPunct="0">
              <a:spcBef>
                <a:spcPct val="0"/>
              </a:spcBef>
              <a:spcAft>
                <a:spcPct val="0"/>
              </a:spcAft>
              <a:defRPr sz="2400">
                <a:solidFill>
                  <a:schemeClr val="tx1"/>
                </a:solidFill>
                <a:latin typeface="Arial" panose="020B0604020202020204" pitchFamily="34" charset="0"/>
              </a:defRPr>
            </a:lvl9pPr>
          </a:lstStyle>
          <a:p>
            <a:fld id="{E738B872-080C-4D13-86B6-8AB3408F668E}" type="slidenum">
              <a:rPr lang="en-US" altLang="en-US" sz="1200">
                <a:latin typeface="Times New Roman" panose="02020603050405020304" pitchFamily="18" charset="0"/>
              </a:rPr>
              <a:pPr/>
              <a:t>98</a:t>
            </a:fld>
            <a:endParaRPr lang="en-US" altLang="en-US" sz="1200">
              <a:latin typeface="Times New Roman" panose="02020603050405020304" pitchFamily="18" charset="0"/>
            </a:endParaRPr>
          </a:p>
        </p:txBody>
      </p:sp>
      <p:sp>
        <p:nvSpPr>
          <p:cNvPr id="225283" name="Rectangle 2">
            <a:extLst>
              <a:ext uri="{FF2B5EF4-FFF2-40B4-BE49-F238E27FC236}">
                <a16:creationId xmlns:a16="http://schemas.microsoft.com/office/drawing/2014/main" id="{0EF01963-7D46-40E5-A80B-13B308CC6866}"/>
              </a:ext>
            </a:extLst>
          </p:cNvPr>
          <p:cNvSpPr>
            <a:spLocks noGrp="1" noRot="1" noChangeAspect="1" noChangeArrowheads="1" noTextEdit="1"/>
          </p:cNvSpPr>
          <p:nvPr>
            <p:ph type="sldImg"/>
          </p:nvPr>
        </p:nvSpPr>
        <p:spPr>
          <a:ln/>
        </p:spPr>
      </p:sp>
      <p:sp>
        <p:nvSpPr>
          <p:cNvPr id="225284" name="Rectangle 3">
            <a:extLst>
              <a:ext uri="{FF2B5EF4-FFF2-40B4-BE49-F238E27FC236}">
                <a16:creationId xmlns:a16="http://schemas.microsoft.com/office/drawing/2014/main" id="{295BB01E-2A63-404F-86DB-7C631249B8C7}"/>
              </a:ext>
            </a:extLst>
          </p:cNvPr>
          <p:cNvSpPr>
            <a:spLocks noGrp="1" noChangeArrowheads="1"/>
          </p:cNvSpPr>
          <p:nvPr>
            <p:ph type="body" idx="1"/>
          </p:nvPr>
        </p:nvSpPr>
        <p:spPr>
          <a:noFill/>
        </p:spPr>
        <p:txBody>
          <a:bodyPr/>
          <a:lstStyle/>
          <a:p>
            <a:endParaRPr lang="en-US" altLang="en-US"/>
          </a:p>
        </p:txBody>
      </p:sp>
      <p:sp>
        <p:nvSpPr>
          <p:cNvPr id="225285" name="Header Placeholder 1">
            <a:extLst>
              <a:ext uri="{FF2B5EF4-FFF2-40B4-BE49-F238E27FC236}">
                <a16:creationId xmlns:a16="http://schemas.microsoft.com/office/drawing/2014/main" id="{98974699-1F73-4A95-BA7A-A831D023BA15}"/>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04850" indent="-271463">
              <a:defRPr sz="2400">
                <a:solidFill>
                  <a:schemeClr val="tx1"/>
                </a:solidFill>
                <a:latin typeface="Arial" panose="020B0604020202020204" pitchFamily="34" charset="0"/>
              </a:defRPr>
            </a:lvl2pPr>
            <a:lvl3pPr marL="1085850" indent="-215900">
              <a:defRPr sz="2400">
                <a:solidFill>
                  <a:schemeClr val="tx1"/>
                </a:solidFill>
                <a:latin typeface="Arial" panose="020B0604020202020204" pitchFamily="34" charset="0"/>
              </a:defRPr>
            </a:lvl3pPr>
            <a:lvl4pPr marL="1520825" indent="-215900">
              <a:defRPr sz="2400">
                <a:solidFill>
                  <a:schemeClr val="tx1"/>
                </a:solidFill>
                <a:latin typeface="Arial" panose="020B0604020202020204" pitchFamily="34" charset="0"/>
              </a:defRPr>
            </a:lvl4pPr>
            <a:lvl5pPr marL="1954213" indent="-215900">
              <a:defRPr sz="2400">
                <a:solidFill>
                  <a:schemeClr val="tx1"/>
                </a:solidFill>
                <a:latin typeface="Arial" panose="020B0604020202020204" pitchFamily="34" charset="0"/>
              </a:defRPr>
            </a:lvl5pPr>
            <a:lvl6pPr marL="2411413" indent="-215900" eaLnBrk="0" fontAlgn="base" hangingPunct="0">
              <a:spcBef>
                <a:spcPct val="0"/>
              </a:spcBef>
              <a:spcAft>
                <a:spcPct val="0"/>
              </a:spcAft>
              <a:defRPr sz="2400">
                <a:solidFill>
                  <a:schemeClr val="tx1"/>
                </a:solidFill>
                <a:latin typeface="Arial" panose="020B0604020202020204" pitchFamily="34" charset="0"/>
              </a:defRPr>
            </a:lvl6pPr>
            <a:lvl7pPr marL="2868613" indent="-215900" eaLnBrk="0" fontAlgn="base" hangingPunct="0">
              <a:spcBef>
                <a:spcPct val="0"/>
              </a:spcBef>
              <a:spcAft>
                <a:spcPct val="0"/>
              </a:spcAft>
              <a:defRPr sz="2400">
                <a:solidFill>
                  <a:schemeClr val="tx1"/>
                </a:solidFill>
                <a:latin typeface="Arial" panose="020B0604020202020204" pitchFamily="34" charset="0"/>
              </a:defRPr>
            </a:lvl7pPr>
            <a:lvl8pPr marL="3325813" indent="-215900" eaLnBrk="0" fontAlgn="base" hangingPunct="0">
              <a:spcBef>
                <a:spcPct val="0"/>
              </a:spcBef>
              <a:spcAft>
                <a:spcPct val="0"/>
              </a:spcAft>
              <a:defRPr sz="2400">
                <a:solidFill>
                  <a:schemeClr val="tx1"/>
                </a:solidFill>
                <a:latin typeface="Arial" panose="020B0604020202020204" pitchFamily="34" charset="0"/>
              </a:defRPr>
            </a:lvl8pPr>
            <a:lvl9pPr marL="3783013" indent="-2159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Tree>
    <p:extLst>
      <p:ext uri="{BB962C8B-B14F-4D97-AF65-F5344CB8AC3E}">
        <p14:creationId xmlns:p14="http://schemas.microsoft.com/office/powerpoint/2010/main" val="31940945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a:extLst>
              <a:ext uri="{FF2B5EF4-FFF2-40B4-BE49-F238E27FC236}">
                <a16:creationId xmlns:a16="http://schemas.microsoft.com/office/drawing/2014/main" id="{98182657-DE28-4C07-B3B1-AC64464DF184}"/>
              </a:ext>
            </a:extLst>
          </p:cNvPr>
          <p:cNvSpPr>
            <a:spLocks noGrp="1" noRot="1" noChangeAspect="1" noChangeArrowheads="1" noTextEdit="1"/>
          </p:cNvSpPr>
          <p:nvPr>
            <p:ph type="sldImg"/>
          </p:nvPr>
        </p:nvSpPr>
        <p:spPr>
          <a:ln/>
        </p:spPr>
      </p:sp>
      <p:sp>
        <p:nvSpPr>
          <p:cNvPr id="227331" name="Notes Placeholder 2">
            <a:extLst>
              <a:ext uri="{FF2B5EF4-FFF2-40B4-BE49-F238E27FC236}">
                <a16:creationId xmlns:a16="http://schemas.microsoft.com/office/drawing/2014/main" id="{C0F0B7AB-FB2C-4504-A69C-6A38602CDBD3}"/>
              </a:ext>
            </a:extLst>
          </p:cNvPr>
          <p:cNvSpPr>
            <a:spLocks noGrp="1" noChangeArrowheads="1"/>
          </p:cNvSpPr>
          <p:nvPr>
            <p:ph type="body" idx="1"/>
          </p:nvPr>
        </p:nvSpPr>
        <p:spPr>
          <a:noFill/>
        </p:spPr>
        <p:txBody>
          <a:bodyPr/>
          <a:lstStyle/>
          <a:p>
            <a:endParaRPr lang="en-US" altLang="en-US"/>
          </a:p>
        </p:txBody>
      </p:sp>
      <p:sp>
        <p:nvSpPr>
          <p:cNvPr id="227332" name="Header Placeholder 3">
            <a:extLst>
              <a:ext uri="{FF2B5EF4-FFF2-40B4-BE49-F238E27FC236}">
                <a16:creationId xmlns:a16="http://schemas.microsoft.com/office/drawing/2014/main" id="{C300DBDE-574B-4E0E-ADD2-8BFCC699FABC}"/>
              </a:ext>
            </a:extLst>
          </p:cNvPr>
          <p:cNvSpPr>
            <a:spLocks noGrp="1"/>
          </p:cNvSpPr>
          <p:nvPr>
            <p:ph type="hdr" sz="quarter"/>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defTabSz="914400"/>
            <a:r>
              <a:rPr lang="en-US" altLang="en-US" sz="1200">
                <a:latin typeface="Times New Roman" panose="02020603050405020304" pitchFamily="18" charset="0"/>
              </a:rPr>
              <a:t>246: HMA, Aggregate &amp; Concrete Batching</a:t>
            </a:r>
          </a:p>
        </p:txBody>
      </p:sp>
      <p:sp>
        <p:nvSpPr>
          <p:cNvPr id="227333" name="Slide Number Placeholder 4">
            <a:extLst>
              <a:ext uri="{FF2B5EF4-FFF2-40B4-BE49-F238E27FC236}">
                <a16:creationId xmlns:a16="http://schemas.microsoft.com/office/drawing/2014/main" id="{A630163E-3379-4A69-BEB9-595C974C78D0}"/>
              </a:ext>
            </a:extLst>
          </p:cNvPr>
          <p:cNvSpPr>
            <a:spLocks noGrp="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F24E4CE-CA3D-4D41-A314-07A0B7BE99A6}" type="slidenum">
              <a:rPr lang="en-US" altLang="en-US" sz="1200">
                <a:latin typeface="Times New Roman" panose="02020603050405020304" pitchFamily="18" charset="0"/>
              </a:rPr>
              <a:pPr/>
              <a:t>99</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2803056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28600" y="1"/>
            <a:ext cx="4250531"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957133" y="914401"/>
            <a:ext cx="7815518" cy="3488266"/>
          </a:xfrm>
        </p:spPr>
        <p:txBody>
          <a:bodyPr anchor="b">
            <a:normAutofit/>
          </a:bodyPr>
          <a:lstStyle>
            <a:lvl1pPr algn="r">
              <a:defRPr sz="8100">
                <a:effectLst/>
              </a:defRPr>
            </a:lvl1pPr>
          </a:lstStyle>
          <a:p>
            <a:r>
              <a:rPr lang="en-US" dirty="0"/>
              <a:t>Click to edit Master title style</a:t>
            </a:r>
          </a:p>
        </p:txBody>
      </p:sp>
      <p:sp>
        <p:nvSpPr>
          <p:cNvPr id="3" name="Subtitle 2"/>
          <p:cNvSpPr>
            <a:spLocks noGrp="1"/>
          </p:cNvSpPr>
          <p:nvPr>
            <p:ph type="subTitle" idx="1"/>
          </p:nvPr>
        </p:nvSpPr>
        <p:spPr>
          <a:xfrm>
            <a:off x="3289769" y="4402667"/>
            <a:ext cx="6482883" cy="1364531"/>
          </a:xfrm>
        </p:spPr>
        <p:txBody>
          <a:bodyPr anchor="t">
            <a:normAutofit/>
          </a:bodyPr>
          <a:lstStyle>
            <a:lvl1pPr marL="0" indent="0" algn="r">
              <a:buNone/>
              <a:defRPr sz="2700">
                <a:solidFill>
                  <a:schemeClr val="tx1"/>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8241495" y="6117337"/>
            <a:ext cx="964657" cy="365125"/>
          </a:xfrm>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a:xfrm>
            <a:off x="4076700" y="6117337"/>
            <a:ext cx="4060618" cy="365125"/>
          </a:xfrm>
        </p:spPr>
        <p:txBody>
          <a:bodyPr/>
          <a:lstStyle/>
          <a:p>
            <a:endParaRPr lang="en-US" dirty="0"/>
          </a:p>
        </p:txBody>
      </p:sp>
      <p:sp>
        <p:nvSpPr>
          <p:cNvPr id="6" name="Slide Number Placeholder 5"/>
          <p:cNvSpPr>
            <a:spLocks noGrp="1"/>
          </p:cNvSpPr>
          <p:nvPr>
            <p:ph type="sldNum" sz="quarter" idx="12"/>
          </p:nvPr>
        </p:nvSpPr>
        <p:spPr>
          <a:xfrm>
            <a:off x="9309735" y="6117337"/>
            <a:ext cx="462915" cy="365125"/>
          </a:xfrm>
        </p:spPr>
        <p:txBody>
          <a:bodyPr/>
          <a:lstStyle/>
          <a:p>
            <a:fld id="{D57F1E4F-1CFF-5643-939E-217C01CDF565}" type="slidenum">
              <a:rPr lang="en-US" dirty="0"/>
              <a:pPr/>
              <a:t>‹#›</a:t>
            </a:fld>
            <a:endParaRPr lang="en-US" dirty="0"/>
          </a:p>
        </p:txBody>
      </p:sp>
      <p:sp>
        <p:nvSpPr>
          <p:cNvPr id="23" name="Freeform 12"/>
          <p:cNvSpPr/>
          <p:nvPr/>
        </p:nvSpPr>
        <p:spPr bwMode="auto">
          <a:xfrm>
            <a:off x="228600" y="3771900"/>
            <a:ext cx="407194"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3"/>
          <p:cNvSpPr/>
          <p:nvPr/>
        </p:nvSpPr>
        <p:spPr bwMode="auto">
          <a:xfrm>
            <a:off x="630437" y="3867150"/>
            <a:ext cx="69652"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Tree>
    <p:extLst>
      <p:ext uri="{BB962C8B-B14F-4D97-AF65-F5344CB8AC3E}">
        <p14:creationId xmlns:p14="http://schemas.microsoft.com/office/powerpoint/2010/main" val="29138432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4" y="4732865"/>
            <a:ext cx="8455490" cy="566738"/>
          </a:xfrm>
        </p:spPr>
        <p:txBody>
          <a:bodyPr anchor="b">
            <a:normAutofit/>
          </a:bodyPr>
          <a:lstStyle>
            <a:lvl1pPr algn="ctr">
              <a:defRPr sz="3600" b="0"/>
            </a:lvl1pPr>
          </a:lstStyle>
          <a:p>
            <a:r>
              <a:rPr lang="en-US" dirty="0"/>
              <a:t>Click to edit Master title style</a:t>
            </a:r>
          </a:p>
        </p:txBody>
      </p:sp>
      <p:sp>
        <p:nvSpPr>
          <p:cNvPr id="3" name="Picture Placeholder 2"/>
          <p:cNvSpPr>
            <a:spLocks noGrp="1" noChangeAspect="1"/>
          </p:cNvSpPr>
          <p:nvPr>
            <p:ph type="pic" idx="1"/>
          </p:nvPr>
        </p:nvSpPr>
        <p:spPr>
          <a:xfrm>
            <a:off x="2013723" y="932112"/>
            <a:ext cx="6942448"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2400"/>
            </a:lvl1pPr>
            <a:lvl2pPr marL="685800" indent="0">
              <a:buNone/>
              <a:defRPr sz="2400"/>
            </a:lvl2pPr>
            <a:lvl3pPr marL="1371600" indent="0">
              <a:buNone/>
              <a:defRPr sz="24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endParaRPr lang="en-US" dirty="0"/>
          </a:p>
        </p:txBody>
      </p:sp>
      <p:sp>
        <p:nvSpPr>
          <p:cNvPr id="4" name="Text Placeholder 3"/>
          <p:cNvSpPr>
            <a:spLocks noGrp="1"/>
          </p:cNvSpPr>
          <p:nvPr>
            <p:ph type="body" sz="half" idx="2"/>
          </p:nvPr>
        </p:nvSpPr>
        <p:spPr>
          <a:xfrm>
            <a:off x="1252714" y="5299603"/>
            <a:ext cx="8455490" cy="493712"/>
          </a:xfrm>
        </p:spPr>
        <p:txBody>
          <a:bodyPr>
            <a:normAutofit/>
          </a:bodyPr>
          <a:lstStyle>
            <a:lvl1pPr marL="0" indent="0" algn="ctr">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61789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5" y="685800"/>
            <a:ext cx="8455490" cy="3048000"/>
          </a:xfrm>
        </p:spPr>
        <p:txBody>
          <a:bodyPr anchor="ctr">
            <a:normAutofit/>
          </a:bodyPr>
          <a:lstStyle>
            <a:lvl1pPr algn="ctr">
              <a:defRPr sz="4800" b="0" cap="none"/>
            </a:lvl1pPr>
          </a:lstStyle>
          <a:p>
            <a:r>
              <a:rPr lang="en-US" dirty="0"/>
              <a:t>Click to edit Master title style</a:t>
            </a:r>
          </a:p>
        </p:txBody>
      </p:sp>
      <p:sp>
        <p:nvSpPr>
          <p:cNvPr id="3" name="Text Placeholder 2"/>
          <p:cNvSpPr>
            <a:spLocks noGrp="1"/>
          </p:cNvSpPr>
          <p:nvPr>
            <p:ph type="body" idx="1"/>
          </p:nvPr>
        </p:nvSpPr>
        <p:spPr>
          <a:xfrm>
            <a:off x="1252715" y="4343400"/>
            <a:ext cx="8455491" cy="1447800"/>
          </a:xfrm>
        </p:spPr>
        <p:txBody>
          <a:bodyPr anchor="ctr">
            <a:normAutofit/>
          </a:bodyPr>
          <a:lstStyle>
            <a:lvl1pPr marL="0" indent="0" algn="ctr">
              <a:buNone/>
              <a:defRPr sz="3000">
                <a:solidFill>
                  <a:schemeClr val="tx1"/>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528787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090599" y="863023"/>
            <a:ext cx="514484" cy="584776"/>
          </a:xfrm>
          <a:prstGeom prst="rect">
            <a:avLst/>
          </a:prstGeom>
        </p:spPr>
        <p:txBody>
          <a:bodyPr vert="horz" lIns="137160" tIns="68580" rIns="137160" bIns="6858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2000" dirty="0">
                <a:solidFill>
                  <a:schemeClr val="tx1"/>
                </a:solidFill>
                <a:effectLst/>
              </a:rPr>
              <a:t>“</a:t>
            </a:r>
          </a:p>
        </p:txBody>
      </p:sp>
      <p:sp>
        <p:nvSpPr>
          <p:cNvPr id="15" name="TextBox 14"/>
          <p:cNvSpPr txBox="1"/>
          <p:nvPr/>
        </p:nvSpPr>
        <p:spPr>
          <a:xfrm>
            <a:off x="9193722" y="2819399"/>
            <a:ext cx="514484" cy="584776"/>
          </a:xfrm>
          <a:prstGeom prst="rect">
            <a:avLst/>
          </a:prstGeom>
        </p:spPr>
        <p:txBody>
          <a:bodyPr vert="horz" lIns="137160" tIns="68580" rIns="137160" bIns="6858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12000" dirty="0">
                <a:solidFill>
                  <a:schemeClr val="tx1"/>
                </a:solidFill>
                <a:effectLst/>
              </a:rPr>
              <a:t>”</a:t>
            </a:r>
          </a:p>
        </p:txBody>
      </p:sp>
      <p:sp>
        <p:nvSpPr>
          <p:cNvPr id="2" name="Title 1"/>
          <p:cNvSpPr>
            <a:spLocks noGrp="1"/>
          </p:cNvSpPr>
          <p:nvPr>
            <p:ph type="title"/>
          </p:nvPr>
        </p:nvSpPr>
        <p:spPr>
          <a:xfrm>
            <a:off x="1605084" y="685801"/>
            <a:ext cx="7845879" cy="2743199"/>
          </a:xfrm>
        </p:spPr>
        <p:txBody>
          <a:bodyPr anchor="ctr">
            <a:normAutofit/>
          </a:bodyPr>
          <a:lstStyle>
            <a:lvl1pPr algn="ctr">
              <a:defRPr sz="4800" b="0" cap="none">
                <a:solidFill>
                  <a:schemeClr val="tx1"/>
                </a:solidFill>
              </a:defRPr>
            </a:lvl1pPr>
          </a:lstStyle>
          <a:p>
            <a:r>
              <a:rPr lang="en-US" dirty="0"/>
              <a:t>Click to edit Master title style</a:t>
            </a:r>
          </a:p>
        </p:txBody>
      </p:sp>
      <p:sp>
        <p:nvSpPr>
          <p:cNvPr id="10" name="Text Placeholder 9"/>
          <p:cNvSpPr>
            <a:spLocks noGrp="1"/>
          </p:cNvSpPr>
          <p:nvPr>
            <p:ph type="body" sz="quarter" idx="13"/>
          </p:nvPr>
        </p:nvSpPr>
        <p:spPr>
          <a:xfrm>
            <a:off x="1798014" y="3428999"/>
            <a:ext cx="7460019" cy="381000"/>
          </a:xfrm>
        </p:spPr>
        <p:txBody>
          <a:bodyPr anchor="ctr">
            <a:normAutofit/>
          </a:bodyPr>
          <a:lstStyle>
            <a:lvl1pPr marL="0" indent="0">
              <a:buFontTx/>
              <a:buNone/>
              <a:defRPr sz="2700"/>
            </a:lvl1pPr>
            <a:lvl2pPr marL="685800" indent="0">
              <a:buFontTx/>
              <a:buNone/>
              <a:defRPr/>
            </a:lvl2pPr>
            <a:lvl3pPr marL="1371600" indent="0">
              <a:buFontTx/>
              <a:buNone/>
              <a:defRPr/>
            </a:lvl3pPr>
            <a:lvl4pPr marL="2057400" indent="0">
              <a:buFontTx/>
              <a:buNone/>
              <a:defRPr/>
            </a:lvl4pPr>
            <a:lvl5pPr marL="27432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1252714" y="4343400"/>
            <a:ext cx="8455490" cy="1447800"/>
          </a:xfrm>
        </p:spPr>
        <p:txBody>
          <a:bodyPr anchor="ctr">
            <a:normAutofit/>
          </a:bodyPr>
          <a:lstStyle>
            <a:lvl1pPr marL="0" indent="0" algn="ctr">
              <a:buNone/>
              <a:defRPr sz="3000">
                <a:solidFill>
                  <a:schemeClr val="tx1"/>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1581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52716" y="3308581"/>
            <a:ext cx="8455488" cy="1468800"/>
          </a:xfrm>
        </p:spPr>
        <p:txBody>
          <a:bodyPr anchor="b">
            <a:normAutofit/>
          </a:bodyPr>
          <a:lstStyle>
            <a:lvl1pPr algn="r">
              <a:defRPr sz="4800" b="0" cap="none"/>
            </a:lvl1pPr>
          </a:lstStyle>
          <a:p>
            <a:r>
              <a:rPr lang="en-US" dirty="0"/>
              <a:t>Click to edit Master title style</a:t>
            </a:r>
          </a:p>
        </p:txBody>
      </p:sp>
      <p:sp>
        <p:nvSpPr>
          <p:cNvPr id="3" name="Text Placeholder 2"/>
          <p:cNvSpPr>
            <a:spLocks noGrp="1"/>
          </p:cNvSpPr>
          <p:nvPr>
            <p:ph type="body" idx="1"/>
          </p:nvPr>
        </p:nvSpPr>
        <p:spPr>
          <a:xfrm>
            <a:off x="1252714" y="4777381"/>
            <a:ext cx="8455489" cy="860400"/>
          </a:xfrm>
        </p:spPr>
        <p:txBody>
          <a:bodyPr anchor="t">
            <a:normAutofit/>
          </a:bodyPr>
          <a:lstStyle>
            <a:lvl1pPr marL="0" indent="0" algn="r">
              <a:buNone/>
              <a:defRPr sz="3000">
                <a:solidFill>
                  <a:schemeClr val="tx1"/>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15202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090599" y="863023"/>
            <a:ext cx="514484" cy="584776"/>
          </a:xfrm>
          <a:prstGeom prst="rect">
            <a:avLst/>
          </a:prstGeom>
        </p:spPr>
        <p:txBody>
          <a:bodyPr vert="horz" lIns="137160" tIns="68580" rIns="137160" bIns="6858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2000" dirty="0">
                <a:solidFill>
                  <a:schemeClr val="tx1"/>
                </a:solidFill>
                <a:effectLst/>
              </a:rPr>
              <a:t>“</a:t>
            </a:r>
          </a:p>
        </p:txBody>
      </p:sp>
      <p:sp>
        <p:nvSpPr>
          <p:cNvPr id="15" name="TextBox 14"/>
          <p:cNvSpPr txBox="1"/>
          <p:nvPr/>
        </p:nvSpPr>
        <p:spPr>
          <a:xfrm>
            <a:off x="9193722" y="2819399"/>
            <a:ext cx="514484" cy="584776"/>
          </a:xfrm>
          <a:prstGeom prst="rect">
            <a:avLst/>
          </a:prstGeom>
        </p:spPr>
        <p:txBody>
          <a:bodyPr vert="horz" lIns="137160" tIns="68580" rIns="137160" bIns="6858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12000" dirty="0">
                <a:solidFill>
                  <a:schemeClr val="tx1"/>
                </a:solidFill>
                <a:effectLst/>
              </a:rPr>
              <a:t>”</a:t>
            </a:r>
          </a:p>
        </p:txBody>
      </p:sp>
      <p:sp>
        <p:nvSpPr>
          <p:cNvPr id="2" name="Title 1"/>
          <p:cNvSpPr>
            <a:spLocks noGrp="1"/>
          </p:cNvSpPr>
          <p:nvPr>
            <p:ph type="title"/>
          </p:nvPr>
        </p:nvSpPr>
        <p:spPr>
          <a:xfrm>
            <a:off x="1605084" y="685801"/>
            <a:ext cx="7845879" cy="2743199"/>
          </a:xfrm>
        </p:spPr>
        <p:txBody>
          <a:bodyPr anchor="ctr">
            <a:normAutofit/>
          </a:bodyPr>
          <a:lstStyle>
            <a:lvl1pPr algn="ctr">
              <a:defRPr sz="4800" b="0" cap="none">
                <a:solidFill>
                  <a:schemeClr val="tx1"/>
                </a:solidFill>
              </a:defRPr>
            </a:lvl1pPr>
          </a:lstStyle>
          <a:p>
            <a:r>
              <a:rPr lang="en-US" dirty="0"/>
              <a:t>Click to edit Master title style</a:t>
            </a:r>
          </a:p>
        </p:txBody>
      </p:sp>
      <p:sp>
        <p:nvSpPr>
          <p:cNvPr id="10" name="Text Placeholder 9"/>
          <p:cNvSpPr>
            <a:spLocks noGrp="1"/>
          </p:cNvSpPr>
          <p:nvPr>
            <p:ph type="body" sz="quarter" idx="13"/>
          </p:nvPr>
        </p:nvSpPr>
        <p:spPr>
          <a:xfrm>
            <a:off x="1252716" y="3886200"/>
            <a:ext cx="8455489" cy="889000"/>
          </a:xfrm>
        </p:spPr>
        <p:txBody>
          <a:bodyPr vert="horz" lIns="91440" tIns="45720" rIns="91440" bIns="45720" rtlCol="0" anchor="b">
            <a:normAutofit/>
          </a:bodyPr>
          <a:lstStyle>
            <a:lvl1pPr algn="r">
              <a:buNone/>
              <a:defRPr lang="en-US" sz="3600" b="0" cap="none" dirty="0">
                <a:ln w="3175" cmpd="sng">
                  <a:noFill/>
                </a:ln>
                <a:solidFill>
                  <a:schemeClr val="tx1"/>
                </a:solidFill>
                <a:effectLst/>
              </a:defRPr>
            </a:lvl1pPr>
          </a:lstStyle>
          <a:p>
            <a:pPr marL="0" lvl="0">
              <a:spcBef>
                <a:spcPct val="0"/>
              </a:spcBef>
              <a:buNone/>
            </a:pPr>
            <a:r>
              <a:rPr lang="en-US" dirty="0"/>
              <a:t>Click to edit Master text styles</a:t>
            </a:r>
          </a:p>
        </p:txBody>
      </p:sp>
      <p:sp>
        <p:nvSpPr>
          <p:cNvPr id="3" name="Text Placeholder 2"/>
          <p:cNvSpPr>
            <a:spLocks noGrp="1"/>
          </p:cNvSpPr>
          <p:nvPr>
            <p:ph type="body" idx="1"/>
          </p:nvPr>
        </p:nvSpPr>
        <p:spPr>
          <a:xfrm>
            <a:off x="1252714" y="4775200"/>
            <a:ext cx="8455489" cy="1016000"/>
          </a:xfrm>
        </p:spPr>
        <p:txBody>
          <a:bodyPr anchor="t">
            <a:normAutofit/>
          </a:bodyPr>
          <a:lstStyle>
            <a:lvl1pPr marL="0" indent="0" algn="r">
              <a:buNone/>
              <a:defRPr sz="2700">
                <a:solidFill>
                  <a:schemeClr val="tx1"/>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9020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52716" y="685802"/>
            <a:ext cx="8455490" cy="2727325"/>
          </a:xfrm>
        </p:spPr>
        <p:txBody>
          <a:bodyPr vert="horz" lIns="91440" tIns="45720" rIns="91440" bIns="45720" rtlCol="0" anchor="ctr">
            <a:normAutofit/>
          </a:bodyPr>
          <a:lstStyle>
            <a:lvl1pPr>
              <a:defRPr lang="en-US" b="0" dirty="0"/>
            </a:lvl1pPr>
          </a:lstStyle>
          <a:p>
            <a:pPr marL="0" lvl="0"/>
            <a:r>
              <a:rPr lang="en-US" dirty="0"/>
              <a:t>Click to edit Master title style</a:t>
            </a:r>
          </a:p>
        </p:txBody>
      </p:sp>
      <p:sp>
        <p:nvSpPr>
          <p:cNvPr id="10" name="Text Placeholder 9"/>
          <p:cNvSpPr>
            <a:spLocks noGrp="1"/>
          </p:cNvSpPr>
          <p:nvPr>
            <p:ph type="body" sz="quarter" idx="13"/>
          </p:nvPr>
        </p:nvSpPr>
        <p:spPr>
          <a:xfrm>
            <a:off x="1252715" y="3505200"/>
            <a:ext cx="8455491" cy="838200"/>
          </a:xfrm>
        </p:spPr>
        <p:txBody>
          <a:bodyPr vert="horz" lIns="91440" tIns="45720" rIns="91440" bIns="45720" rtlCol="0" anchor="b">
            <a:normAutofit/>
          </a:bodyPr>
          <a:lstStyle>
            <a:lvl1pPr>
              <a:buNone/>
              <a:defRPr lang="en-US" sz="4200" b="0" cap="none" dirty="0">
                <a:ln w="3175" cmpd="sng">
                  <a:noFill/>
                </a:ln>
                <a:solidFill>
                  <a:schemeClr val="tx1"/>
                </a:solidFill>
                <a:effectLst/>
              </a:defRPr>
            </a:lvl1pPr>
          </a:lstStyle>
          <a:p>
            <a:pPr marL="0" lvl="0">
              <a:spcBef>
                <a:spcPct val="0"/>
              </a:spcBef>
              <a:buNone/>
            </a:pPr>
            <a:r>
              <a:rPr lang="en-US" dirty="0"/>
              <a:t>Click to edit Master text styles</a:t>
            </a:r>
          </a:p>
        </p:txBody>
      </p:sp>
      <p:sp>
        <p:nvSpPr>
          <p:cNvPr id="3" name="Text Placeholder 2"/>
          <p:cNvSpPr>
            <a:spLocks noGrp="1"/>
          </p:cNvSpPr>
          <p:nvPr>
            <p:ph type="body" idx="1"/>
          </p:nvPr>
        </p:nvSpPr>
        <p:spPr>
          <a:xfrm>
            <a:off x="1252715" y="4343400"/>
            <a:ext cx="8455491" cy="1447800"/>
          </a:xfrm>
        </p:spPr>
        <p:txBody>
          <a:bodyPr anchor="t">
            <a:normAutofit/>
          </a:bodyPr>
          <a:lstStyle>
            <a:lvl1pPr marL="0" indent="0" algn="l">
              <a:buNone/>
              <a:defRPr sz="2700">
                <a:solidFill>
                  <a:schemeClr val="tx1"/>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4171372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907521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14068" y="685800"/>
            <a:ext cx="1494138" cy="5105400"/>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1252715" y="685800"/>
            <a:ext cx="6768420" cy="5105400"/>
          </a:xfrm>
        </p:spPr>
        <p:txBody>
          <a:bodyPr vert="eaVert" ancho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646517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Text Placeholder 2"/>
          <p:cNvSpPr>
            <a:spLocks noGrp="1"/>
          </p:cNvSpPr>
          <p:nvPr>
            <p:ph type="body"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229225" y="1600201"/>
            <a:ext cx="4543425" cy="4525963"/>
          </a:xfrm>
        </p:spPr>
        <p:txBody>
          <a:bodyPr/>
          <a:lstStyle/>
          <a:p>
            <a:pPr lvl="0"/>
            <a:endParaRPr lang="en-US" noProof="0"/>
          </a:p>
        </p:txBody>
      </p:sp>
      <p:sp>
        <p:nvSpPr>
          <p:cNvPr id="5" name="Rectangle 4">
            <a:extLst>
              <a:ext uri="{FF2B5EF4-FFF2-40B4-BE49-F238E27FC236}">
                <a16:creationId xmlns:a16="http://schemas.microsoft.com/office/drawing/2014/main" id="{4DFFA504-3312-4B77-8268-6767DC7DFF12}"/>
              </a:ext>
            </a:extLst>
          </p:cNvPr>
          <p:cNvSpPr>
            <a:spLocks noGrp="1" noChangeArrowheads="1"/>
          </p:cNvSpPr>
          <p:nvPr>
            <p:ph type="dt" sz="half" idx="10"/>
          </p:nvPr>
        </p:nvSpPr>
        <p:spPr>
          <a:xfrm>
            <a:off x="0" y="0"/>
            <a:ext cx="0" cy="0"/>
          </a:xfrm>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2670578-4538-4D4E-B4C1-CFF1EB5E6C3A}"/>
              </a:ext>
            </a:extLst>
          </p:cNvPr>
          <p:cNvSpPr>
            <a:spLocks noGrp="1" noChangeArrowheads="1"/>
          </p:cNvSpPr>
          <p:nvPr>
            <p:ph type="ftr" sz="quarter" idx="11"/>
          </p:nvPr>
        </p:nvSpPr>
        <p:spPr>
          <a:xfrm>
            <a:off x="0" y="0"/>
            <a:ext cx="0" cy="0"/>
          </a:xfrm>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60CAF71-9522-4BEA-8631-A7705D395C96}"/>
              </a:ext>
            </a:extLst>
          </p:cNvPr>
          <p:cNvSpPr>
            <a:spLocks noGrp="1" noChangeArrowheads="1"/>
          </p:cNvSpPr>
          <p:nvPr>
            <p:ph type="sldNum" sz="quarter" idx="12"/>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45295EEA-3BD3-49AB-80E7-FC362ADF87C4}" type="slidenum">
              <a:rPr lang="en-US" altLang="en-US"/>
              <a:pPr/>
              <a:t>‹#›</a:t>
            </a:fld>
            <a:endParaRPr lang="en-US" altLang="en-US"/>
          </a:p>
        </p:txBody>
      </p:sp>
    </p:spTree>
    <p:extLst>
      <p:ext uri="{BB962C8B-B14F-4D97-AF65-F5344CB8AC3E}">
        <p14:creationId xmlns:p14="http://schemas.microsoft.com/office/powerpoint/2010/main" val="22431012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Text Placeholder 2"/>
          <p:cNvSpPr>
            <a:spLocks noGrp="1"/>
          </p:cNvSpPr>
          <p:nvPr>
            <p:ph type="body"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229225"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505F49D8-6847-492E-8873-F26EF236947C}"/>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5125DF5F-EFC1-4A0E-82AF-BADB7188B7F4}" type="datetime1">
              <a:rPr lang="en-US" altLang="en-US"/>
              <a:pPr>
                <a:defRPr/>
              </a:pPr>
              <a:t>9/12/2023</a:t>
            </a:fld>
            <a:endParaRPr lang="en-US" altLang="en-US"/>
          </a:p>
        </p:txBody>
      </p:sp>
      <p:sp>
        <p:nvSpPr>
          <p:cNvPr id="7" name="Footer Placeholder 6">
            <a:extLst>
              <a:ext uri="{FF2B5EF4-FFF2-40B4-BE49-F238E27FC236}">
                <a16:creationId xmlns:a16="http://schemas.microsoft.com/office/drawing/2014/main" id="{0B0E495A-1AD0-47AE-8634-DE8D5E104A8F}"/>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B02F622D-63A1-49DB-B81B-2164DF4DFB76}"/>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F2BA009B-8DBD-41EA-A77E-1D5ABD33F0E2}" type="slidenum">
              <a:rPr lang="en-US" altLang="en-US"/>
              <a:pPr/>
              <a:t>‹#›</a:t>
            </a:fld>
            <a:endParaRPr lang="en-US" altLang="en-US"/>
          </a:p>
        </p:txBody>
      </p:sp>
    </p:spTree>
    <p:extLst>
      <p:ext uri="{BB962C8B-B14F-4D97-AF65-F5344CB8AC3E}">
        <p14:creationId xmlns:p14="http://schemas.microsoft.com/office/powerpoint/2010/main" val="1858474447"/>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04900" y="457201"/>
            <a:ext cx="8667750" cy="1981200"/>
          </a:xfrm>
        </p:spPr>
        <p:txBody>
          <a:bodyPr/>
          <a:lstStyle/>
          <a:p>
            <a:r>
              <a:rPr lang="en-US" dirty="0"/>
              <a:t>Click to edit Master title style</a:t>
            </a:r>
          </a:p>
        </p:txBody>
      </p:sp>
      <p:sp>
        <p:nvSpPr>
          <p:cNvPr id="3" name="Content Placeholder 2"/>
          <p:cNvSpPr>
            <a:spLocks noGrp="1"/>
          </p:cNvSpPr>
          <p:nvPr>
            <p:ph idx="1"/>
          </p:nvPr>
        </p:nvSpPr>
        <p:spPr>
          <a:xfrm>
            <a:off x="1104900" y="2667000"/>
            <a:ext cx="8667750" cy="3332816"/>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262371" y="6108174"/>
            <a:ext cx="964657" cy="365125"/>
          </a:xfrm>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a:xfrm>
            <a:off x="2219228" y="6108174"/>
            <a:ext cx="5978832" cy="365125"/>
          </a:xfrm>
        </p:spPr>
        <p:txBody>
          <a:bodyPr/>
          <a:lstStyle/>
          <a:p>
            <a:endParaRPr lang="en-US" dirty="0"/>
          </a:p>
        </p:txBody>
      </p:sp>
      <p:sp>
        <p:nvSpPr>
          <p:cNvPr id="6" name="Slide Number Placeholder 5"/>
          <p:cNvSpPr>
            <a:spLocks noGrp="1"/>
          </p:cNvSpPr>
          <p:nvPr>
            <p:ph type="sldNum" sz="quarter" idx="12"/>
          </p:nvPr>
        </p:nvSpPr>
        <p:spPr>
          <a:xfrm>
            <a:off x="9291339" y="6108174"/>
            <a:ext cx="481312"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787982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Text Placeholder 2"/>
          <p:cNvSpPr>
            <a:spLocks noGrp="1"/>
          </p:cNvSpPr>
          <p:nvPr>
            <p:ph type="body"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D3512BD-ABFB-4030-B0EF-0ECC37DF3CBF}"/>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968B3158-8699-44EE-A4F5-919C44817753}" type="datetime1">
              <a:rPr lang="en-US" altLang="en-US"/>
              <a:pPr>
                <a:defRPr/>
              </a:pPr>
              <a:t>9/12/2023</a:t>
            </a:fld>
            <a:endParaRPr lang="en-US" altLang="en-US"/>
          </a:p>
        </p:txBody>
      </p:sp>
      <p:sp>
        <p:nvSpPr>
          <p:cNvPr id="6" name="Footer Placeholder 5">
            <a:extLst>
              <a:ext uri="{FF2B5EF4-FFF2-40B4-BE49-F238E27FC236}">
                <a16:creationId xmlns:a16="http://schemas.microsoft.com/office/drawing/2014/main" id="{95663E0D-9D5C-49DD-B7EF-F1B8955A41BC}"/>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9C4A3F3B-5C15-4343-807F-EF76C4ADD946}"/>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0B37FC47-A462-4D42-85D1-8B220DB1AEDA}" type="slidenum">
              <a:rPr lang="en-US" altLang="en-US"/>
              <a:pPr/>
              <a:t>‹#›</a:t>
            </a:fld>
            <a:endParaRPr lang="en-US" altLang="en-US"/>
          </a:p>
        </p:txBody>
      </p:sp>
    </p:spTree>
    <p:extLst>
      <p:ext uri="{BB962C8B-B14F-4D97-AF65-F5344CB8AC3E}">
        <p14:creationId xmlns:p14="http://schemas.microsoft.com/office/powerpoint/2010/main" val="3445688367"/>
      </p:ext>
    </p:extLst>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9DC4DD4-A106-462B-B204-56EED4CC1FAE}"/>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FA6BC440-5B9F-48BE-BC6B-4DD54B802D7F}" type="datetime1">
              <a:rPr lang="en-US" altLang="en-US"/>
              <a:pPr>
                <a:defRPr/>
              </a:pPr>
              <a:t>9/12/2023</a:t>
            </a:fld>
            <a:endParaRPr lang="en-US" altLang="en-US"/>
          </a:p>
        </p:txBody>
      </p:sp>
      <p:sp>
        <p:nvSpPr>
          <p:cNvPr id="6" name="Footer Placeholder 5">
            <a:extLst>
              <a:ext uri="{FF2B5EF4-FFF2-40B4-BE49-F238E27FC236}">
                <a16:creationId xmlns:a16="http://schemas.microsoft.com/office/drawing/2014/main" id="{D4DB4C7A-80FD-4B4D-8409-DFA194814F4A}"/>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7" name="Slide Number Placeholder 6">
            <a:extLst>
              <a:ext uri="{FF2B5EF4-FFF2-40B4-BE49-F238E27FC236}">
                <a16:creationId xmlns:a16="http://schemas.microsoft.com/office/drawing/2014/main" id="{43AA3F37-FDA3-4F8A-918C-CC38263D1509}"/>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63670CFD-2878-43CD-9C4C-A78384308439}" type="slidenum">
              <a:rPr lang="en-US" altLang="en-US"/>
              <a:pPr/>
              <a:t>‹#›</a:t>
            </a:fld>
            <a:endParaRPr lang="en-US" altLang="en-US"/>
          </a:p>
        </p:txBody>
      </p:sp>
    </p:spTree>
    <p:extLst>
      <p:ext uri="{BB962C8B-B14F-4D97-AF65-F5344CB8AC3E}">
        <p14:creationId xmlns:p14="http://schemas.microsoft.com/office/powerpoint/2010/main" val="2450323721"/>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514350" y="3938589"/>
            <a:ext cx="92583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A3C53E54-EFEA-4C56-86BE-A4BABE63C629}"/>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9D515643-D25F-49AD-BEE0-D7CE1E913426}" type="datetime1">
              <a:rPr lang="en-US" altLang="en-US"/>
              <a:pPr>
                <a:defRPr/>
              </a:pPr>
              <a:t>9/12/2023</a:t>
            </a:fld>
            <a:endParaRPr lang="en-US" altLang="en-US"/>
          </a:p>
        </p:txBody>
      </p:sp>
      <p:sp>
        <p:nvSpPr>
          <p:cNvPr id="7" name="Footer Placeholder 6">
            <a:extLst>
              <a:ext uri="{FF2B5EF4-FFF2-40B4-BE49-F238E27FC236}">
                <a16:creationId xmlns:a16="http://schemas.microsoft.com/office/drawing/2014/main" id="{7E2BEB63-9ACB-4715-BBE3-183E2AD2F468}"/>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98F2F288-DD8C-4E60-849F-2AF7CA5883C0}"/>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BDCDDA2E-FF7F-4715-ADF6-0075155A6658}" type="slidenum">
              <a:rPr lang="en-US" altLang="en-US"/>
              <a:pPr/>
              <a:t>‹#›</a:t>
            </a:fld>
            <a:endParaRPr lang="en-US" altLang="en-US"/>
          </a:p>
        </p:txBody>
      </p:sp>
    </p:spTree>
    <p:extLst>
      <p:ext uri="{BB962C8B-B14F-4D97-AF65-F5344CB8AC3E}">
        <p14:creationId xmlns:p14="http://schemas.microsoft.com/office/powerpoint/2010/main" val="3976857826"/>
      </p:ext>
    </p:extLst>
  </p:cSld>
  <p:clrMapOvr>
    <a:masterClrMapping/>
  </p:clrMapOvr>
  <p:transitio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14350" y="274639"/>
            <a:ext cx="92583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C3B186CF-9D58-450E-B6C8-8FE70872CA37}"/>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27023340-D2B4-4143-A87E-5D8FF3A0A969}" type="datetime1">
              <a:rPr lang="en-US" altLang="en-US"/>
              <a:pPr>
                <a:defRPr/>
              </a:pPr>
              <a:t>9/12/2023</a:t>
            </a:fld>
            <a:endParaRPr lang="en-US" altLang="en-US"/>
          </a:p>
        </p:txBody>
      </p:sp>
      <p:sp>
        <p:nvSpPr>
          <p:cNvPr id="4" name="Footer Placeholder 3">
            <a:extLst>
              <a:ext uri="{FF2B5EF4-FFF2-40B4-BE49-F238E27FC236}">
                <a16:creationId xmlns:a16="http://schemas.microsoft.com/office/drawing/2014/main" id="{501938E4-AE69-413E-A3C5-403159DB1F86}"/>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5" name="Slide Number Placeholder 4">
            <a:extLst>
              <a:ext uri="{FF2B5EF4-FFF2-40B4-BE49-F238E27FC236}">
                <a16:creationId xmlns:a16="http://schemas.microsoft.com/office/drawing/2014/main" id="{E83EF1D7-F877-43A0-B63A-E2A2C76052CA}"/>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C785E443-F3F4-43D0-AD8B-D3BCC33E0292}" type="slidenum">
              <a:rPr lang="en-US" altLang="en-US"/>
              <a:pPr/>
              <a:t>‹#›</a:t>
            </a:fld>
            <a:endParaRPr lang="en-US" altLang="en-US"/>
          </a:p>
        </p:txBody>
      </p:sp>
    </p:spTree>
    <p:extLst>
      <p:ext uri="{BB962C8B-B14F-4D97-AF65-F5344CB8AC3E}">
        <p14:creationId xmlns:p14="http://schemas.microsoft.com/office/powerpoint/2010/main" val="3867054435"/>
      </p:ext>
    </p:extLst>
  </p:cSld>
  <p:clrMapOvr>
    <a:masterClrMapping/>
  </p:clrMapOvr>
  <p:transitio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5229225"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6BF04421-F95E-40FB-99A0-A0FC0A238D90}"/>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8C3ED7E4-022E-437B-9592-5CDAEB096B35}" type="datetime1">
              <a:rPr lang="en-US" altLang="en-US"/>
              <a:pPr>
                <a:defRPr/>
              </a:pPr>
              <a:t>9/12/2023</a:t>
            </a:fld>
            <a:endParaRPr lang="en-US" altLang="en-US"/>
          </a:p>
        </p:txBody>
      </p:sp>
      <p:sp>
        <p:nvSpPr>
          <p:cNvPr id="7" name="Footer Placeholder 6">
            <a:extLst>
              <a:ext uri="{FF2B5EF4-FFF2-40B4-BE49-F238E27FC236}">
                <a16:creationId xmlns:a16="http://schemas.microsoft.com/office/drawing/2014/main" id="{E208BBCB-787A-43C0-A1CF-145F06C1373A}"/>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1BE270D0-A5FC-4E97-ACC6-9174CD6A710E}"/>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68CD6C2F-C94E-40BC-80A3-3EE5ACAD0B55}" type="slidenum">
              <a:rPr lang="en-US" altLang="en-US"/>
              <a:pPr/>
              <a:t>‹#›</a:t>
            </a:fld>
            <a:endParaRPr lang="en-US" altLang="en-US"/>
          </a:p>
        </p:txBody>
      </p:sp>
    </p:spTree>
    <p:extLst>
      <p:ext uri="{BB962C8B-B14F-4D97-AF65-F5344CB8AC3E}">
        <p14:creationId xmlns:p14="http://schemas.microsoft.com/office/powerpoint/2010/main" val="2306093700"/>
      </p:ext>
    </p:extLst>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quarter" idx="1"/>
          </p:nvPr>
        </p:nvSpPr>
        <p:spPr>
          <a:xfrm>
            <a:off x="514350"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14350"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5229225"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55DE7DA-51B0-4BBF-9722-92CA4FCBD3CB}"/>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0B51556B-E382-4D84-BCD5-59139FEB0D1F}" type="datetime1">
              <a:rPr lang="en-US" altLang="en-US"/>
              <a:pPr>
                <a:defRPr/>
              </a:pPr>
              <a:t>9/12/2023</a:t>
            </a:fld>
            <a:endParaRPr lang="en-US" altLang="en-US"/>
          </a:p>
        </p:txBody>
      </p:sp>
      <p:sp>
        <p:nvSpPr>
          <p:cNvPr id="8" name="Footer Placeholder 7">
            <a:extLst>
              <a:ext uri="{FF2B5EF4-FFF2-40B4-BE49-F238E27FC236}">
                <a16:creationId xmlns:a16="http://schemas.microsoft.com/office/drawing/2014/main" id="{250637BA-DF34-4C69-B0C7-D5A82D77D998}"/>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9" name="Slide Number Placeholder 8">
            <a:extLst>
              <a:ext uri="{FF2B5EF4-FFF2-40B4-BE49-F238E27FC236}">
                <a16:creationId xmlns:a16="http://schemas.microsoft.com/office/drawing/2014/main" id="{BC1CC4A8-5A08-4F7A-8F81-FA1480F71D1B}"/>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984BE1BB-CD2C-4F41-BF29-C94A33E5A9BC}" type="slidenum">
              <a:rPr lang="en-US" altLang="en-US"/>
              <a:pPr/>
              <a:t>‹#›</a:t>
            </a:fld>
            <a:endParaRPr lang="en-US" altLang="en-US"/>
          </a:p>
        </p:txBody>
      </p:sp>
    </p:spTree>
    <p:extLst>
      <p:ext uri="{BB962C8B-B14F-4D97-AF65-F5344CB8AC3E}">
        <p14:creationId xmlns:p14="http://schemas.microsoft.com/office/powerpoint/2010/main" val="3441892296"/>
      </p:ext>
    </p:extLst>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p>
            <a:r>
              <a:rPr lang="en-US"/>
              <a:t>Click to edit Master title style</a:t>
            </a:r>
          </a:p>
        </p:txBody>
      </p:sp>
      <p:sp>
        <p:nvSpPr>
          <p:cNvPr id="3" name="Content Placeholder 2"/>
          <p:cNvSpPr>
            <a:spLocks noGrp="1"/>
          </p:cNvSpPr>
          <p:nvPr>
            <p:ph sz="half" idx="1"/>
          </p:nvPr>
        </p:nvSpPr>
        <p:spPr>
          <a:xfrm>
            <a:off x="514350" y="1600201"/>
            <a:ext cx="4543425"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229225" y="1600200"/>
            <a:ext cx="4543425"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229225" y="3938589"/>
            <a:ext cx="4543425"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54EF6031-3DB7-4B82-95F2-475AFFFABD4F}"/>
              </a:ext>
            </a:extLst>
          </p:cNvPr>
          <p:cNvSpPr>
            <a:spLocks noGrp="1"/>
          </p:cNvSpPr>
          <p:nvPr>
            <p:ph type="dt" sz="half" idx="10"/>
          </p:nvPr>
        </p:nvSpPr>
        <p:spPr>
          <a:xfrm>
            <a:off x="514350" y="6245225"/>
            <a:ext cx="2400300" cy="476250"/>
          </a:xfrm>
          <a:prstGeom prst="rect">
            <a:avLst/>
          </a:prstGeom>
        </p:spPr>
        <p:txBody>
          <a:bodyPr/>
          <a:lstStyle>
            <a:lvl1pPr>
              <a:defRPr>
                <a:latin typeface="Arial" pitchFamily="34" charset="0"/>
              </a:defRPr>
            </a:lvl1pPr>
          </a:lstStyle>
          <a:p>
            <a:pPr>
              <a:defRPr/>
            </a:pPr>
            <a:fld id="{E3EB0B90-726C-4D9F-8723-A59A06B83299}" type="datetime1">
              <a:rPr lang="en-US" altLang="en-US"/>
              <a:pPr>
                <a:defRPr/>
              </a:pPr>
              <a:t>9/12/2023</a:t>
            </a:fld>
            <a:endParaRPr lang="en-US" altLang="en-US"/>
          </a:p>
        </p:txBody>
      </p:sp>
      <p:sp>
        <p:nvSpPr>
          <p:cNvPr id="7" name="Footer Placeholder 6">
            <a:extLst>
              <a:ext uri="{FF2B5EF4-FFF2-40B4-BE49-F238E27FC236}">
                <a16:creationId xmlns:a16="http://schemas.microsoft.com/office/drawing/2014/main" id="{82620492-D294-4AAB-8C47-6B84DF950427}"/>
              </a:ext>
            </a:extLst>
          </p:cNvPr>
          <p:cNvSpPr>
            <a:spLocks noGrp="1"/>
          </p:cNvSpPr>
          <p:nvPr>
            <p:ph type="ftr" sz="quarter" idx="11"/>
          </p:nvPr>
        </p:nvSpPr>
        <p:spPr>
          <a:xfrm>
            <a:off x="6429375" y="6381750"/>
            <a:ext cx="3257550" cy="476250"/>
          </a:xfrm>
          <a:prstGeom prst="rect">
            <a:avLst/>
          </a:prstGeom>
        </p:spPr>
        <p:txBody>
          <a:bodyPr/>
          <a:lstStyle>
            <a:lvl1pPr>
              <a:defRPr>
                <a:latin typeface="Arial" pitchFamily="34" charset="0"/>
              </a:defRPr>
            </a:lvl1pPr>
          </a:lstStyle>
          <a:p>
            <a:pPr>
              <a:defRPr/>
            </a:pPr>
            <a:endParaRPr lang="en-US" altLang="en-US"/>
          </a:p>
        </p:txBody>
      </p:sp>
      <p:sp>
        <p:nvSpPr>
          <p:cNvPr id="8" name="Slide Number Placeholder 7">
            <a:extLst>
              <a:ext uri="{FF2B5EF4-FFF2-40B4-BE49-F238E27FC236}">
                <a16:creationId xmlns:a16="http://schemas.microsoft.com/office/drawing/2014/main" id="{432344F0-8D94-40C3-930B-F737AF81C4E1}"/>
              </a:ext>
            </a:extLst>
          </p:cNvPr>
          <p:cNvSpPr>
            <a:spLocks noGrp="1"/>
          </p:cNvSpPr>
          <p:nvPr>
            <p:ph type="sldNum" sz="quarter" idx="12"/>
          </p:nvPr>
        </p:nvSpPr>
        <p:spPr>
          <a:xfrm>
            <a:off x="3429000" y="6172200"/>
            <a:ext cx="24003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0509A02C-800E-4E62-A10A-62575B516AC1}" type="slidenum">
              <a:rPr lang="en-US" altLang="en-US"/>
              <a:pPr/>
              <a:t>‹#›</a:t>
            </a:fld>
            <a:endParaRPr lang="en-US" altLang="en-US"/>
          </a:p>
        </p:txBody>
      </p:sp>
    </p:spTree>
    <p:extLst>
      <p:ext uri="{BB962C8B-B14F-4D97-AF65-F5344CB8AC3E}">
        <p14:creationId xmlns:p14="http://schemas.microsoft.com/office/powerpoint/2010/main" val="577933378"/>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35370" y="2666999"/>
            <a:ext cx="7537281" cy="2360071"/>
          </a:xfrm>
        </p:spPr>
        <p:txBody>
          <a:bodyPr anchor="b"/>
          <a:lstStyle>
            <a:lvl1pPr algn="r">
              <a:defRPr sz="6000" b="0" cap="none"/>
            </a:lvl1pPr>
          </a:lstStyle>
          <a:p>
            <a:r>
              <a:rPr lang="en-US" dirty="0"/>
              <a:t>Click to edit Master title style</a:t>
            </a:r>
          </a:p>
        </p:txBody>
      </p:sp>
      <p:sp>
        <p:nvSpPr>
          <p:cNvPr id="3" name="Text Placeholder 2"/>
          <p:cNvSpPr>
            <a:spLocks noGrp="1"/>
          </p:cNvSpPr>
          <p:nvPr>
            <p:ph type="body" idx="1"/>
          </p:nvPr>
        </p:nvSpPr>
        <p:spPr>
          <a:xfrm>
            <a:off x="2235373" y="5027070"/>
            <a:ext cx="7537277" cy="860400"/>
          </a:xfrm>
        </p:spPr>
        <p:txBody>
          <a:bodyPr anchor="t">
            <a:normAutofit/>
          </a:bodyPr>
          <a:lstStyle>
            <a:lvl1pPr marL="0" indent="0" algn="r">
              <a:buNone/>
              <a:defRPr sz="3000">
                <a:solidFill>
                  <a:schemeClr val="tx1"/>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307482" y="6116071"/>
            <a:ext cx="465168"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779481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04900" y="685802"/>
            <a:ext cx="8667750" cy="1752599"/>
          </a:xfrm>
        </p:spPr>
        <p:txBody>
          <a:bodyPr/>
          <a:lstStyle/>
          <a:p>
            <a:r>
              <a:rPr lang="en-US" dirty="0"/>
              <a:t>Click to edit Master title style</a:t>
            </a:r>
          </a:p>
        </p:txBody>
      </p:sp>
      <p:sp>
        <p:nvSpPr>
          <p:cNvPr id="3" name="Content Placeholder 2"/>
          <p:cNvSpPr>
            <a:spLocks noGrp="1"/>
          </p:cNvSpPr>
          <p:nvPr>
            <p:ph sz="half" idx="1"/>
          </p:nvPr>
        </p:nvSpPr>
        <p:spPr>
          <a:xfrm>
            <a:off x="1104900" y="2667000"/>
            <a:ext cx="4207383" cy="3368674"/>
          </a:xfrm>
        </p:spPr>
        <p:txBody>
          <a:bodyPr>
            <a:normAutofit/>
          </a:bodyPr>
          <a:lstStyle>
            <a:lvl1pPr>
              <a:defRPr sz="27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565267" y="2667000"/>
            <a:ext cx="4207383" cy="3346824"/>
          </a:xfrm>
        </p:spPr>
        <p:txBody>
          <a:bodyPr>
            <a:normAutofit/>
          </a:bodyPr>
          <a:lstStyle>
            <a:lvl1pPr>
              <a:defRPr sz="27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743723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1495667" y="2658533"/>
            <a:ext cx="3888327" cy="576262"/>
          </a:xfrm>
        </p:spPr>
        <p:txBody>
          <a:bodyPr anchor="b">
            <a:noAutofit/>
          </a:bodyPr>
          <a:lstStyle>
            <a:lvl1pPr marL="0" indent="0">
              <a:buNone/>
              <a:defRPr sz="4200" b="0">
                <a:solidFill>
                  <a:schemeClr val="accent1">
                    <a:lumMod val="75000"/>
                  </a:schemeClr>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dirty="0"/>
              <a:t>Click to edit Master text styles</a:t>
            </a:r>
          </a:p>
        </p:txBody>
      </p:sp>
      <p:sp>
        <p:nvSpPr>
          <p:cNvPr id="4" name="Content Placeholder 3"/>
          <p:cNvSpPr>
            <a:spLocks noGrp="1"/>
          </p:cNvSpPr>
          <p:nvPr>
            <p:ph sz="half" idx="2"/>
          </p:nvPr>
        </p:nvSpPr>
        <p:spPr>
          <a:xfrm>
            <a:off x="1252713" y="3335337"/>
            <a:ext cx="4131279" cy="2665259"/>
          </a:xfrm>
        </p:spPr>
        <p:txBody>
          <a:bodyPr anchor="t">
            <a:normAutofit/>
          </a:bodyPr>
          <a:lstStyle>
            <a:lvl1pPr>
              <a:defRPr sz="27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806924" y="2667000"/>
            <a:ext cx="3901282" cy="576262"/>
          </a:xfrm>
        </p:spPr>
        <p:txBody>
          <a:bodyPr anchor="b">
            <a:noAutofit/>
          </a:bodyPr>
          <a:lstStyle>
            <a:lvl1pPr marL="0" indent="0">
              <a:buNone/>
              <a:defRPr sz="4200" b="0">
                <a:solidFill>
                  <a:schemeClr val="accent1">
                    <a:lumMod val="75000"/>
                  </a:schemeClr>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dirty="0"/>
              <a:t>Click to edit Master text styles</a:t>
            </a:r>
          </a:p>
        </p:txBody>
      </p:sp>
      <p:sp>
        <p:nvSpPr>
          <p:cNvPr id="6" name="Content Placeholder 5"/>
          <p:cNvSpPr>
            <a:spLocks noGrp="1"/>
          </p:cNvSpPr>
          <p:nvPr>
            <p:ph sz="quarter" idx="4"/>
          </p:nvPr>
        </p:nvSpPr>
        <p:spPr>
          <a:xfrm>
            <a:off x="5576924" y="3335337"/>
            <a:ext cx="4131279" cy="2665259"/>
          </a:xfrm>
        </p:spPr>
        <p:txBody>
          <a:bodyPr anchor="t">
            <a:normAutofit/>
          </a:bodyPr>
          <a:lstStyle>
            <a:lvl1pPr>
              <a:defRPr sz="27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709913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022202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78982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2714" y="1600200"/>
            <a:ext cx="2995351" cy="1371600"/>
          </a:xfrm>
        </p:spPr>
        <p:txBody>
          <a:bodyPr anchor="b">
            <a:normAutofit/>
          </a:bodyPr>
          <a:lstStyle>
            <a:lvl1pPr algn="ctr">
              <a:defRPr sz="3600" b="0"/>
            </a:lvl1pPr>
          </a:lstStyle>
          <a:p>
            <a:r>
              <a:rPr lang="en-US" dirty="0"/>
              <a:t>Click to edit Master title style</a:t>
            </a:r>
          </a:p>
        </p:txBody>
      </p:sp>
      <p:sp>
        <p:nvSpPr>
          <p:cNvPr id="3" name="Content Placeholder 2"/>
          <p:cNvSpPr>
            <a:spLocks noGrp="1"/>
          </p:cNvSpPr>
          <p:nvPr>
            <p:ph idx="1"/>
          </p:nvPr>
        </p:nvSpPr>
        <p:spPr>
          <a:xfrm>
            <a:off x="4440997" y="685801"/>
            <a:ext cx="5267207" cy="5105401"/>
          </a:xfrm>
        </p:spPr>
        <p:txBody>
          <a:bodyPr anchor="ctr">
            <a:normAutofit/>
          </a:bodyPr>
          <a:lstStyle>
            <a:lvl1pPr>
              <a:defRPr sz="30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252714" y="2971800"/>
            <a:ext cx="2995351" cy="1828800"/>
          </a:xfrm>
        </p:spPr>
        <p:txBody>
          <a:bodyPr>
            <a:normAutofit/>
          </a:bodyPr>
          <a:lstStyle>
            <a:lvl1pPr marL="0" indent="0" algn="ctr">
              <a:buNone/>
              <a:defRPr sz="24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910230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1374" y="1752599"/>
            <a:ext cx="4579514" cy="1371600"/>
          </a:xfrm>
        </p:spPr>
        <p:txBody>
          <a:bodyPr anchor="b">
            <a:normAutofit/>
          </a:bodyPr>
          <a:lstStyle>
            <a:lvl1pPr algn="ctr">
              <a:defRPr sz="4200" b="0"/>
            </a:lvl1pPr>
          </a:lstStyle>
          <a:p>
            <a:r>
              <a:rPr lang="en-US" dirty="0"/>
              <a:t>Click to edit Master title style</a:t>
            </a:r>
          </a:p>
        </p:txBody>
      </p:sp>
      <p:sp>
        <p:nvSpPr>
          <p:cNvPr id="14" name="Picture Placeholder 2"/>
          <p:cNvSpPr>
            <a:spLocks noGrp="1" noChangeAspect="1"/>
          </p:cNvSpPr>
          <p:nvPr>
            <p:ph type="pic" idx="1"/>
          </p:nvPr>
        </p:nvSpPr>
        <p:spPr>
          <a:xfrm>
            <a:off x="6409683" y="914400"/>
            <a:ext cx="2769042"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2400"/>
            </a:lvl1pPr>
            <a:lvl2pPr marL="685800" indent="0">
              <a:buNone/>
              <a:defRPr sz="2400"/>
            </a:lvl2pPr>
            <a:lvl3pPr marL="1371600" indent="0">
              <a:buNone/>
              <a:defRPr sz="24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endParaRPr lang="en-US" dirty="0"/>
          </a:p>
        </p:txBody>
      </p:sp>
      <p:sp>
        <p:nvSpPr>
          <p:cNvPr id="4" name="Text Placeholder 3"/>
          <p:cNvSpPr>
            <a:spLocks noGrp="1"/>
          </p:cNvSpPr>
          <p:nvPr>
            <p:ph type="body" sz="half" idx="2"/>
          </p:nvPr>
        </p:nvSpPr>
        <p:spPr>
          <a:xfrm>
            <a:off x="1251374" y="3124199"/>
            <a:ext cx="4579514" cy="1828800"/>
          </a:xfrm>
        </p:spPr>
        <p:txBody>
          <a:bodyPr>
            <a:normAutofit/>
          </a:bodyPr>
          <a:lstStyle>
            <a:lvl1pPr marL="0" indent="0" algn="ctr">
              <a:buNone/>
              <a:defRPr sz="27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273259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1"/>
            <a:ext cx="2398515"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104900" y="457201"/>
            <a:ext cx="8667750" cy="1981200"/>
          </a:xfrm>
          <a:prstGeom prst="rect">
            <a:avLst/>
          </a:prstGeom>
          <a:effectLst/>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04901" y="2667001"/>
            <a:ext cx="8667749" cy="3356995"/>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278515" y="6116071"/>
            <a:ext cx="964657" cy="365125"/>
          </a:xfrm>
          <a:prstGeom prst="rect">
            <a:avLst/>
          </a:prstGeom>
        </p:spPr>
        <p:txBody>
          <a:bodyPr vert="horz" lIns="91440" tIns="45720" rIns="91440" bIns="45720" rtlCol="0" anchor="ctr"/>
          <a:lstStyle>
            <a:lvl1pPr algn="r">
              <a:defRPr sz="1500" b="0" i="0">
                <a:solidFill>
                  <a:schemeClr val="tx1"/>
                </a:solidFill>
                <a:effectLst/>
                <a:latin typeface="+mn-lt"/>
              </a:defRPr>
            </a:lvl1pPr>
          </a:lstStyle>
          <a:p>
            <a:fld id="{B61BEF0D-F0BB-DE4B-95CE-6DB70DBA9567}" type="datetimeFigureOut">
              <a:rPr lang="en-US" dirty="0"/>
              <a:pPr/>
              <a:t>9/12/2023</a:t>
            </a:fld>
            <a:endParaRPr lang="en-US" dirty="0"/>
          </a:p>
        </p:txBody>
      </p:sp>
      <p:sp>
        <p:nvSpPr>
          <p:cNvPr id="5" name="Footer Placeholder 4"/>
          <p:cNvSpPr>
            <a:spLocks noGrp="1"/>
          </p:cNvSpPr>
          <p:nvPr>
            <p:ph type="ftr" sz="quarter" idx="3"/>
          </p:nvPr>
        </p:nvSpPr>
        <p:spPr>
          <a:xfrm>
            <a:off x="2235372" y="6116071"/>
            <a:ext cx="5978832" cy="365125"/>
          </a:xfrm>
          <a:prstGeom prst="rect">
            <a:avLst/>
          </a:prstGeom>
        </p:spPr>
        <p:txBody>
          <a:bodyPr vert="horz" lIns="91440" tIns="45720" rIns="91440" bIns="45720" rtlCol="0" anchor="ctr"/>
          <a:lstStyle>
            <a:lvl1pPr algn="l">
              <a:defRPr sz="15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9307482" y="6116071"/>
            <a:ext cx="465168" cy="365125"/>
          </a:xfrm>
          <a:prstGeom prst="rect">
            <a:avLst/>
          </a:prstGeom>
        </p:spPr>
        <p:txBody>
          <a:bodyPr vert="horz" lIns="91440" tIns="45720" rIns="91440" bIns="45720" rtlCol="0" anchor="ctr"/>
          <a:lstStyle>
            <a:lvl1pPr algn="r">
              <a:defRPr sz="1500" b="0" i="0">
                <a:solidFill>
                  <a:schemeClr val="tx1"/>
                </a:solidFill>
                <a:effectLst/>
                <a:latin typeface="+mn-lt"/>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2904075850"/>
      </p:ext>
    </p:extLst>
  </p:cSld>
  <p:clrMap bg1="lt1" tx1="dk1" bg2="lt2" tx2="dk2" accent1="accent1" accent2="accent2" accent3="accent3" accent4="accent4" accent5="accent5" accent6="accent6" hlink="hlink" folHlink="folHlink"/>
  <p:sldLayoutIdLst>
    <p:sldLayoutId id="2147485501" r:id="rId1"/>
    <p:sldLayoutId id="2147485502" r:id="rId2"/>
    <p:sldLayoutId id="2147485503" r:id="rId3"/>
    <p:sldLayoutId id="2147485504" r:id="rId4"/>
    <p:sldLayoutId id="2147485505" r:id="rId5"/>
    <p:sldLayoutId id="2147485506" r:id="rId6"/>
    <p:sldLayoutId id="2147485507" r:id="rId7"/>
    <p:sldLayoutId id="2147485508" r:id="rId8"/>
    <p:sldLayoutId id="2147485509" r:id="rId9"/>
    <p:sldLayoutId id="2147485510" r:id="rId10"/>
    <p:sldLayoutId id="2147485511" r:id="rId11"/>
    <p:sldLayoutId id="2147485512" r:id="rId12"/>
    <p:sldLayoutId id="2147485513" r:id="rId13"/>
    <p:sldLayoutId id="2147485514" r:id="rId14"/>
    <p:sldLayoutId id="2147485515" r:id="rId15"/>
    <p:sldLayoutId id="2147485516" r:id="rId16"/>
    <p:sldLayoutId id="2147485517" r:id="rId17"/>
    <p:sldLayoutId id="2147485518" r:id="rId18"/>
    <p:sldLayoutId id="2147485519" r:id="rId19"/>
    <p:sldLayoutId id="2147485520" r:id="rId20"/>
    <p:sldLayoutId id="2147485521" r:id="rId21"/>
    <p:sldLayoutId id="2147485522" r:id="rId22"/>
    <p:sldLayoutId id="2147485523" r:id="rId23"/>
    <p:sldLayoutId id="2147485524" r:id="rId24"/>
    <p:sldLayoutId id="2147485525" r:id="rId25"/>
    <p:sldLayoutId id="2147485526" r:id="rId26"/>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00.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51.png"/><Relationship Id="rId4" Type="http://schemas.openxmlformats.org/officeDocument/2006/relationships/image" Target="../media/image150.jpeg"/></Relationships>
</file>

<file path=ppt/slides/_rels/slide101.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05.xml"/><Relationship Id="rId1" Type="http://schemas.openxmlformats.org/officeDocument/2006/relationships/slideLayout" Target="../slideLayouts/slideLayout6.xml"/><Relationship Id="rId4" Type="http://schemas.openxmlformats.org/officeDocument/2006/relationships/image" Target="../media/image157.jpeg"/></Relationships>
</file>

<file path=ppt/slides/_rels/slide10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06.xml"/><Relationship Id="rId1" Type="http://schemas.openxmlformats.org/officeDocument/2006/relationships/slideLayout" Target="../slideLayouts/slideLayout21.xml"/></Relationships>
</file>

<file path=ppt/slides/_rels/slide107.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08.xml"/><Relationship Id="rId1" Type="http://schemas.openxmlformats.org/officeDocument/2006/relationships/slideLayout" Target="../slideLayouts/slideLayout24.xml"/><Relationship Id="rId4" Type="http://schemas.openxmlformats.org/officeDocument/2006/relationships/image" Target="../media/image161.png"/></Relationships>
</file>

<file path=ppt/slides/_rels/slide10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9.xml"/><Relationship Id="rId1" Type="http://schemas.openxmlformats.org/officeDocument/2006/relationships/slideLayout" Target="../slideLayouts/slideLayout20.xml"/><Relationship Id="rId4" Type="http://schemas.openxmlformats.org/officeDocument/2006/relationships/image" Target="../media/image162.gif"/></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18.jpeg"/></Relationships>
</file>

<file path=ppt/slides/_rels/slide1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0.xml"/><Relationship Id="rId1" Type="http://schemas.openxmlformats.org/officeDocument/2006/relationships/slideLayout" Target="../slideLayouts/slideLayout19.xml"/><Relationship Id="rId5" Type="http://schemas.openxmlformats.org/officeDocument/2006/relationships/image" Target="../media/image164.png"/><Relationship Id="rId4" Type="http://schemas.openxmlformats.org/officeDocument/2006/relationships/image" Target="../media/image163.png"/></Relationships>
</file>

<file path=ppt/slides/_rels/slide11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113.xml"/><Relationship Id="rId1" Type="http://schemas.openxmlformats.org/officeDocument/2006/relationships/slideLayout" Target="../slideLayouts/slideLayout19.xml"/></Relationships>
</file>

<file path=ppt/slides/_rels/slide114.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115.xml"/><Relationship Id="rId1" Type="http://schemas.openxmlformats.org/officeDocument/2006/relationships/slideLayout" Target="../slideLayouts/slideLayout19.xml"/></Relationships>
</file>

<file path=ppt/slides/_rels/slide116.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16.xml"/><Relationship Id="rId1" Type="http://schemas.openxmlformats.org/officeDocument/2006/relationships/slideLayout" Target="../slideLayouts/slideLayout19.xml"/></Relationships>
</file>

<file path=ppt/slides/_rels/slide117.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118.xml"/><Relationship Id="rId1" Type="http://schemas.openxmlformats.org/officeDocument/2006/relationships/slideLayout" Target="../slideLayouts/slideLayout19.xml"/></Relationships>
</file>

<file path=ppt/slides/_rels/slide119.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119.xml"/><Relationship Id="rId1" Type="http://schemas.openxmlformats.org/officeDocument/2006/relationships/slideLayout" Target="../slideLayouts/slideLayout19.xml"/><Relationship Id="rId6" Type="http://schemas.openxmlformats.org/officeDocument/2006/relationships/image" Target="../media/image176.jpeg"/><Relationship Id="rId5" Type="http://schemas.openxmlformats.org/officeDocument/2006/relationships/image" Target="../media/image175.jpeg"/><Relationship Id="rId4" Type="http://schemas.openxmlformats.org/officeDocument/2006/relationships/image" Target="../media/image174.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0.svg"/><Relationship Id="rId4" Type="http://schemas.openxmlformats.org/officeDocument/2006/relationships/image" Target="../media/image19.png"/></Relationships>
</file>

<file path=ppt/slides/_rels/slide120.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120.xml"/><Relationship Id="rId1" Type="http://schemas.openxmlformats.org/officeDocument/2006/relationships/slideLayout" Target="../slideLayouts/slideLayout19.xml"/></Relationships>
</file>

<file path=ppt/slides/_rels/slide121.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notesSlide" Target="../notesSlides/notesSlide121.xml"/><Relationship Id="rId1" Type="http://schemas.openxmlformats.org/officeDocument/2006/relationships/slideLayout" Target="../slideLayouts/slideLayout19.xml"/></Relationships>
</file>

<file path=ppt/slides/_rels/slide122.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122.xml"/><Relationship Id="rId1" Type="http://schemas.openxmlformats.org/officeDocument/2006/relationships/slideLayout" Target="../slideLayouts/slideLayout19.xml"/><Relationship Id="rId6" Type="http://schemas.openxmlformats.org/officeDocument/2006/relationships/image" Target="../media/image182.jpeg"/><Relationship Id="rId5" Type="http://schemas.openxmlformats.org/officeDocument/2006/relationships/image" Target="../media/image181.jpeg"/><Relationship Id="rId4" Type="http://schemas.openxmlformats.org/officeDocument/2006/relationships/image" Target="../media/image180.jpeg"/></Relationships>
</file>

<file path=ppt/slides/_rels/slide123.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123.xml"/><Relationship Id="rId1" Type="http://schemas.openxmlformats.org/officeDocument/2006/relationships/slideLayout" Target="../slideLayouts/slideLayout19.xml"/></Relationships>
</file>

<file path=ppt/slides/_rels/slide124.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notesSlide" Target="../notesSlides/notesSlide124.xml"/><Relationship Id="rId1" Type="http://schemas.openxmlformats.org/officeDocument/2006/relationships/slideLayout" Target="../slideLayouts/slideLayout2.xml"/><Relationship Id="rId6" Type="http://schemas.openxmlformats.org/officeDocument/2006/relationships/image" Target="../media/image187.jpeg"/><Relationship Id="rId5" Type="http://schemas.openxmlformats.org/officeDocument/2006/relationships/image" Target="../media/image186.jpeg"/><Relationship Id="rId4" Type="http://schemas.openxmlformats.org/officeDocument/2006/relationships/image" Target="../media/image185.jpeg"/></Relationships>
</file>

<file path=ppt/slides/_rels/slide1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5.xml"/><Relationship Id="rId1" Type="http://schemas.openxmlformats.org/officeDocument/2006/relationships/slideLayout" Target="../slideLayouts/slideLayout20.xml"/><Relationship Id="rId4" Type="http://schemas.openxmlformats.org/officeDocument/2006/relationships/image" Target="../media/image188.jpeg"/></Relationships>
</file>

<file path=ppt/slides/_rels/slide126.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notesSlide" Target="../notesSlides/notesSlide126.xml"/><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image" Target="../media/image190.jpeg"/><Relationship Id="rId2" Type="http://schemas.openxmlformats.org/officeDocument/2006/relationships/notesSlide" Target="../notesSlides/notesSlide127.xml"/><Relationship Id="rId1" Type="http://schemas.openxmlformats.org/officeDocument/2006/relationships/slideLayout" Target="../slideLayouts/slideLayout4.xml"/><Relationship Id="rId4" Type="http://schemas.openxmlformats.org/officeDocument/2006/relationships/image" Target="../media/image191.jpeg"/></Relationships>
</file>

<file path=ppt/slides/_rels/slide128.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notesSlide" Target="../notesSlides/notesSlide128.xml"/><Relationship Id="rId1" Type="http://schemas.openxmlformats.org/officeDocument/2006/relationships/slideLayout" Target="../slideLayouts/slideLayout19.xml"/><Relationship Id="rId4" Type="http://schemas.openxmlformats.org/officeDocument/2006/relationships/image" Target="../media/image193.jpeg"/></Relationships>
</file>

<file path=ppt/slides/_rels/slide129.xml.rels><?xml version="1.0" encoding="UTF-8" standalone="yes"?>
<Relationships xmlns="http://schemas.openxmlformats.org/package/2006/relationships"><Relationship Id="rId3" Type="http://schemas.openxmlformats.org/officeDocument/2006/relationships/image" Target="../media/image194.jpeg"/><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95.jpe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1.xml"/><Relationship Id="rId1" Type="http://schemas.openxmlformats.org/officeDocument/2006/relationships/slideLayout" Target="../slideLayouts/slideLayout19.xml"/><Relationship Id="rId5" Type="http://schemas.openxmlformats.org/officeDocument/2006/relationships/image" Target="../media/image197.jpeg"/><Relationship Id="rId4" Type="http://schemas.openxmlformats.org/officeDocument/2006/relationships/image" Target="../media/image196.png"/></Relationships>
</file>

<file path=ppt/slides/_rels/slide134.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notesSlide" Target="../notesSlides/notesSlide132.xml"/><Relationship Id="rId1" Type="http://schemas.openxmlformats.org/officeDocument/2006/relationships/slideLayout" Target="../slideLayouts/slideLayout25.xml"/><Relationship Id="rId6" Type="http://schemas.openxmlformats.org/officeDocument/2006/relationships/image" Target="../media/image201.png"/><Relationship Id="rId5" Type="http://schemas.openxmlformats.org/officeDocument/2006/relationships/image" Target="../media/image200.jpeg"/><Relationship Id="rId4" Type="http://schemas.openxmlformats.org/officeDocument/2006/relationships/image" Target="../media/image199.png"/></Relationships>
</file>

<file path=ppt/slides/_rels/slide135.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134.xml"/><Relationship Id="rId1" Type="http://schemas.openxmlformats.org/officeDocument/2006/relationships/slideLayout" Target="../slideLayouts/slideLayout2.xml"/><Relationship Id="rId6" Type="http://schemas.openxmlformats.org/officeDocument/2006/relationships/image" Target="../media/image206.jpeg"/><Relationship Id="rId5" Type="http://schemas.openxmlformats.org/officeDocument/2006/relationships/image" Target="../media/image205.jpeg"/><Relationship Id="rId4" Type="http://schemas.openxmlformats.org/officeDocument/2006/relationships/image" Target="../media/image204.jpeg"/></Relationships>
</file>

<file path=ppt/slides/_rels/slide137.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notesSlide" Target="../notesSlides/notesSlide135.xml"/><Relationship Id="rId1" Type="http://schemas.openxmlformats.org/officeDocument/2006/relationships/slideLayout" Target="../slideLayouts/slideLayout24.xml"/></Relationships>
</file>

<file path=ppt/slides/_rels/slide1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6.xml"/><Relationship Id="rId1" Type="http://schemas.openxmlformats.org/officeDocument/2006/relationships/slideLayout" Target="../slideLayouts/slideLayout4.xml"/><Relationship Id="rId4" Type="http://schemas.openxmlformats.org/officeDocument/2006/relationships/image" Target="../media/image208.jpeg"/></Relationships>
</file>

<file path=ppt/slides/_rels/slide1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9.xml"/><Relationship Id="rId1" Type="http://schemas.openxmlformats.org/officeDocument/2006/relationships/slideLayout" Target="../slideLayouts/slideLayout20.xml"/><Relationship Id="rId4" Type="http://schemas.openxmlformats.org/officeDocument/2006/relationships/image" Target="../media/image209.jpe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0.xml"/><Relationship Id="rId1" Type="http://schemas.openxmlformats.org/officeDocument/2006/relationships/slideLayout" Target="../slideLayouts/slideLayout20.xml"/><Relationship Id="rId4" Type="http://schemas.openxmlformats.org/officeDocument/2006/relationships/image" Target="../media/image210.jpeg"/></Relationships>
</file>

<file path=ppt/slides/_rels/slide1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1.xml"/><Relationship Id="rId1" Type="http://schemas.openxmlformats.org/officeDocument/2006/relationships/slideLayout" Target="../slideLayouts/slideLayout26.xml"/><Relationship Id="rId5" Type="http://schemas.openxmlformats.org/officeDocument/2006/relationships/image" Target="../media/image212.jpeg"/><Relationship Id="rId4" Type="http://schemas.openxmlformats.org/officeDocument/2006/relationships/image" Target="../media/image211.jpeg"/></Relationships>
</file>

<file path=ppt/slides/_rels/slide1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2.xml"/><Relationship Id="rId1" Type="http://schemas.openxmlformats.org/officeDocument/2006/relationships/slideLayout" Target="../slideLayouts/slideLayout2.xml"/><Relationship Id="rId4" Type="http://schemas.openxmlformats.org/officeDocument/2006/relationships/image" Target="../media/image213.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ideo" Target="file:///\\j2756daaec100\OAQPS-DATA\user\246%20HMA%20Agg%20Concrete\2016%20July%20Pictures\MOV09593.MPG" TargetMode="Externa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1.xml"/><Relationship Id="rId4" Type="http://schemas.openxmlformats.org/officeDocument/2006/relationships/image" Target="../media/image51.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22.xml"/><Relationship Id="rId5" Type="http://schemas.openxmlformats.org/officeDocument/2006/relationships/image" Target="../media/image53.jpeg"/><Relationship Id="rId4" Type="http://schemas.openxmlformats.org/officeDocument/2006/relationships/image" Target="../media/image52.jpeg"/></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34.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1.xml"/><Relationship Id="rId1" Type="http://schemas.openxmlformats.org/officeDocument/2006/relationships/slideLayout" Target="../slideLayouts/slideLayout19.xml"/><Relationship Id="rId5" Type="http://schemas.openxmlformats.org/officeDocument/2006/relationships/image" Target="../media/image70.jpeg"/><Relationship Id="rId4" Type="http://schemas.openxmlformats.org/officeDocument/2006/relationships/image" Target="../media/image69.jpeg"/></Relationships>
</file>

<file path=ppt/slides/_rels/slide4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2.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4.xml"/><Relationship Id="rId1" Type="http://schemas.openxmlformats.org/officeDocument/2006/relationships/slideLayout" Target="../slideLayouts/slideLayout24.xml"/><Relationship Id="rId5" Type="http://schemas.openxmlformats.org/officeDocument/2006/relationships/image" Target="../media/image74.png"/><Relationship Id="rId4" Type="http://schemas.openxmlformats.org/officeDocument/2006/relationships/image" Target="../media/image73.png"/></Relationships>
</file>

<file path=ppt/slides/_rels/slide4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5.xml"/><Relationship Id="rId1" Type="http://schemas.openxmlformats.org/officeDocument/2006/relationships/slideLayout" Target="../slideLayouts/slideLayout25.xml"/><Relationship Id="rId4" Type="http://schemas.openxmlformats.org/officeDocument/2006/relationships/image" Target="../media/image76.jpeg"/></Relationships>
</file>

<file path=ppt/slides/_rels/slide4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6.xml"/><Relationship Id="rId1" Type="http://schemas.openxmlformats.org/officeDocument/2006/relationships/slideLayout" Target="../slideLayouts/slideLayout23.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4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84.jpeg"/><Relationship Id="rId4" Type="http://schemas.openxmlformats.org/officeDocument/2006/relationships/image" Target="../media/image83.jpeg"/></Relationships>
</file>

<file path=ppt/slides/_rels/slide4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5.xml"/><Relationship Id="rId1" Type="http://schemas.openxmlformats.org/officeDocument/2006/relationships/slideLayout" Target="../slideLayouts/slideLayout23.xml"/><Relationship Id="rId4" Type="http://schemas.openxmlformats.org/officeDocument/2006/relationships/image" Target="../media/image92.jpeg"/></Relationships>
</file>

<file path=ppt/slides/_rels/slide5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8.xml"/><Relationship Id="rId1" Type="http://schemas.openxmlformats.org/officeDocument/2006/relationships/slideLayout" Target="../slideLayouts/slideLayout23.xml"/><Relationship Id="rId5" Type="http://schemas.openxmlformats.org/officeDocument/2006/relationships/image" Target="../media/image97.jpeg"/><Relationship Id="rId4" Type="http://schemas.openxmlformats.org/officeDocument/2006/relationships/image" Target="../media/image96.jpeg"/></Relationships>
</file>

<file path=ppt/slides/_rels/slide5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101.jpeg"/><Relationship Id="rId4" Type="http://schemas.openxmlformats.org/officeDocument/2006/relationships/image" Target="../media/image100.jpeg"/></Relationships>
</file>

<file path=ppt/slides/_rels/slide6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3.xml"/><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4.xml"/><Relationship Id="rId1" Type="http://schemas.openxmlformats.org/officeDocument/2006/relationships/slideLayout" Target="../slideLayouts/slideLayout19.xml"/><Relationship Id="rId4" Type="http://schemas.openxmlformats.org/officeDocument/2006/relationships/image" Target="../media/image104.png"/></Relationships>
</file>

<file path=ppt/slides/_rels/slide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5.xml"/><Relationship Id="rId1" Type="http://schemas.openxmlformats.org/officeDocument/2006/relationships/slideLayout" Target="../slideLayouts/slideLayout19.xml"/><Relationship Id="rId4" Type="http://schemas.openxmlformats.org/officeDocument/2006/relationships/image" Target="../media/image105.png"/></Relationships>
</file>

<file path=ppt/slides/_rels/slide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6.xml"/><Relationship Id="rId1" Type="http://schemas.openxmlformats.org/officeDocument/2006/relationships/slideLayout" Target="../slideLayouts/slideLayout19.xml"/><Relationship Id="rId5" Type="http://schemas.openxmlformats.org/officeDocument/2006/relationships/image" Target="../media/image107.png"/><Relationship Id="rId4" Type="http://schemas.openxmlformats.org/officeDocument/2006/relationships/image" Target="../media/image106.png"/></Relationships>
</file>

<file path=ppt/slides/_rels/slide6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67.xml"/><Relationship Id="rId1" Type="http://schemas.openxmlformats.org/officeDocument/2006/relationships/slideLayout" Target="../slideLayouts/slideLayout19.xml"/><Relationship Id="rId4" Type="http://schemas.openxmlformats.org/officeDocument/2006/relationships/image" Target="../media/image109.jpeg"/></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8.xml"/><Relationship Id="rId1" Type="http://schemas.openxmlformats.org/officeDocument/2006/relationships/slideLayout" Target="../slideLayouts/slideLayout6.xml"/><Relationship Id="rId5" Type="http://schemas.openxmlformats.org/officeDocument/2006/relationships/image" Target="../media/image111.jpeg"/><Relationship Id="rId4" Type="http://schemas.openxmlformats.org/officeDocument/2006/relationships/image" Target="../media/image110.emf"/></Relationships>
</file>

<file path=ppt/slides/_rels/slide6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69.xml"/><Relationship Id="rId1" Type="http://schemas.openxmlformats.org/officeDocument/2006/relationships/slideLayout" Target="../slideLayouts/slideLayout6.xml"/><Relationship Id="rId5" Type="http://schemas.openxmlformats.org/officeDocument/2006/relationships/image" Target="../media/image110.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70.xml"/><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1.xml"/><Relationship Id="rId1" Type="http://schemas.openxmlformats.org/officeDocument/2006/relationships/slideLayout" Target="../slideLayouts/slideLayout19.xml"/><Relationship Id="rId4" Type="http://schemas.openxmlformats.org/officeDocument/2006/relationships/image" Target="../media/image114.png"/></Relationships>
</file>

<file path=ppt/slides/_rels/slide72.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72.xml"/><Relationship Id="rId1" Type="http://schemas.openxmlformats.org/officeDocument/2006/relationships/slideLayout" Target="../slideLayouts/slideLayout19.xml"/><Relationship Id="rId4" Type="http://schemas.openxmlformats.org/officeDocument/2006/relationships/image" Target="../media/image116.jpeg"/></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7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5.xml"/><Relationship Id="rId1" Type="http://schemas.openxmlformats.org/officeDocument/2006/relationships/slideLayout" Target="../slideLayouts/slideLayout20.xml"/><Relationship Id="rId4" Type="http://schemas.openxmlformats.org/officeDocument/2006/relationships/image" Target="../media/image119.png"/></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7.xml"/><Relationship Id="rId1" Type="http://schemas.openxmlformats.org/officeDocument/2006/relationships/slideLayout" Target="../slideLayouts/slideLayout23.xml"/><Relationship Id="rId4" Type="http://schemas.openxmlformats.org/officeDocument/2006/relationships/image" Target="../media/image121.jpeg"/></Relationships>
</file>

<file path=ppt/slides/_rels/slide7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78.xml"/><Relationship Id="rId1" Type="http://schemas.openxmlformats.org/officeDocument/2006/relationships/slideLayout" Target="../slideLayouts/slideLayout23.xml"/><Relationship Id="rId4" Type="http://schemas.openxmlformats.org/officeDocument/2006/relationships/image" Target="../media/image92.jpeg"/></Relationships>
</file>

<file path=ppt/slides/_rels/slide7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79.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80.xml"/><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84.xml"/><Relationship Id="rId1" Type="http://schemas.openxmlformats.org/officeDocument/2006/relationships/slideLayout" Target="../slideLayouts/slideLayout4.xml"/><Relationship Id="rId5" Type="http://schemas.openxmlformats.org/officeDocument/2006/relationships/image" Target="../media/image127.jpeg"/><Relationship Id="rId4" Type="http://schemas.openxmlformats.org/officeDocument/2006/relationships/image" Target="../media/image126.jpeg"/></Relationships>
</file>

<file path=ppt/slides/_rels/slide8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7.xml"/><Relationship Id="rId1" Type="http://schemas.openxmlformats.org/officeDocument/2006/relationships/slideLayout" Target="../slideLayouts/slideLayout24.xml"/><Relationship Id="rId6" Type="http://schemas.openxmlformats.org/officeDocument/2006/relationships/image" Target="../media/image132.jpeg"/><Relationship Id="rId5" Type="http://schemas.openxmlformats.org/officeDocument/2006/relationships/image" Target="../media/image131.jpeg"/><Relationship Id="rId4" Type="http://schemas.openxmlformats.org/officeDocument/2006/relationships/image" Target="../media/image130.png"/></Relationships>
</file>

<file path=ppt/slides/_rels/slide8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8.xml"/><Relationship Id="rId1" Type="http://schemas.openxmlformats.org/officeDocument/2006/relationships/slideLayout" Target="../slideLayouts/slideLayout20.xml"/><Relationship Id="rId6" Type="http://schemas.openxmlformats.org/officeDocument/2006/relationships/image" Target="../media/image135.jpeg"/><Relationship Id="rId5" Type="http://schemas.openxmlformats.org/officeDocument/2006/relationships/image" Target="../media/image134.jpeg"/><Relationship Id="rId4" Type="http://schemas.openxmlformats.org/officeDocument/2006/relationships/image" Target="../media/image133.jpeg"/></Relationships>
</file>

<file path=ppt/slides/_rels/slide8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9.xml"/><Relationship Id="rId1" Type="http://schemas.openxmlformats.org/officeDocument/2006/relationships/slideLayout" Target="../slideLayouts/slideLayout20.xml"/><Relationship Id="rId5" Type="http://schemas.openxmlformats.org/officeDocument/2006/relationships/image" Target="../media/image137.jpeg"/><Relationship Id="rId4" Type="http://schemas.openxmlformats.org/officeDocument/2006/relationships/image" Target="../media/image136.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14.jpeg"/></Relationships>
</file>

<file path=ppt/slides/_rels/slide9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0.xml"/><Relationship Id="rId1" Type="http://schemas.openxmlformats.org/officeDocument/2006/relationships/slideLayout" Target="../slideLayouts/slideLayout24.xml"/><Relationship Id="rId5" Type="http://schemas.openxmlformats.org/officeDocument/2006/relationships/image" Target="../media/image139.png"/><Relationship Id="rId4" Type="http://schemas.openxmlformats.org/officeDocument/2006/relationships/image" Target="../media/image138.png"/></Relationships>
</file>

<file path=ppt/slides/_rels/slide9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4.xml"/><Relationship Id="rId1" Type="http://schemas.openxmlformats.org/officeDocument/2006/relationships/slideLayout" Target="../slideLayouts/slideLayout6.xml"/><Relationship Id="rId4" Type="http://schemas.openxmlformats.org/officeDocument/2006/relationships/image" Target="../media/image143.png"/></Relationships>
</file>

<file path=ppt/slides/_rels/slide9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25602" name="Picture 2" descr="A picture of an Aggregate Plant showing conveyors of aggregate and sand" title="Aggregate Plants NACT 246">
            <a:extLst>
              <a:ext uri="{FF2B5EF4-FFF2-40B4-BE49-F238E27FC236}">
                <a16:creationId xmlns:a16="http://schemas.microsoft.com/office/drawing/2014/main" id="{F580C9AF-4E2B-4314-B22C-7D9FDCA5F607}"/>
              </a:ext>
            </a:extLst>
          </p:cNvPr>
          <p:cNvPicPr>
            <a:picLocks noChangeAspect="1"/>
          </p:cNvPicPr>
          <p:nvPr/>
        </p:nvPicPr>
        <p:blipFill rotWithShape="1">
          <a:blip r:embed="rId4">
            <a:extLst>
              <a:ext uri="{28A0092B-C50C-407E-A947-70E740481C1C}">
                <a14:useLocalDpi xmlns:a14="http://schemas.microsoft.com/office/drawing/2010/main" val="0"/>
              </a:ext>
            </a:extLst>
          </a:blip>
          <a:srcRect t="19192" r="9090" b="-1"/>
          <a:stretch/>
        </p:blipFill>
        <p:spPr bwMode="auto">
          <a:xfrm>
            <a:off x="20" y="27860"/>
            <a:ext cx="10286980" cy="68579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a:extLst>
              <a:ext uri="{FF2B5EF4-FFF2-40B4-BE49-F238E27FC236}">
                <a16:creationId xmlns:a16="http://schemas.microsoft.com/office/drawing/2014/main" id="{AC718CC5-D0C3-4243-A79F-0C7B62EBD5FA}"/>
              </a:ext>
            </a:extLst>
          </p:cNvPr>
          <p:cNvSpPr>
            <a:spLocks noChangeArrowheads="1"/>
          </p:cNvSpPr>
          <p:nvPr/>
        </p:nvSpPr>
        <p:spPr bwMode="auto">
          <a:xfrm>
            <a:off x="578643" y="1634067"/>
            <a:ext cx="3443287" cy="3310468"/>
          </a:xfrm>
          <a:prstGeom prst="rect">
            <a:avLst/>
          </a:prstGeom>
        </p:spPr>
        <p:txBody>
          <a:bodyPr vert="horz" lIns="91440" tIns="45720" rIns="91440" bIns="45720" rtlCol="0" anchor="b">
            <a:normAutofit/>
          </a:bodyPr>
          <a:lstStyle/>
          <a:p>
            <a:pPr>
              <a:spcBef>
                <a:spcPct val="0"/>
              </a:spcBef>
              <a:spcAft>
                <a:spcPts val="600"/>
              </a:spcAft>
              <a:defRPr/>
            </a:pPr>
            <a:r>
              <a:rPr lang="en-US" altLang="en-US" sz="5000" b="1" dirty="0">
                <a:ln w="3175" cmpd="sng">
                  <a:noFill/>
                </a:ln>
                <a:solidFill>
                  <a:schemeClr val="bg1"/>
                </a:solidFill>
                <a:latin typeface="+mj-lt"/>
                <a:ea typeface="+mj-ea"/>
                <a:cs typeface="+mj-cs"/>
              </a:rPr>
              <a:t>Aggregate Plants</a:t>
            </a:r>
          </a:p>
          <a:p>
            <a:pPr>
              <a:spcBef>
                <a:spcPct val="0"/>
              </a:spcBef>
              <a:spcAft>
                <a:spcPts val="600"/>
              </a:spcAft>
              <a:defRPr/>
            </a:pPr>
            <a:r>
              <a:rPr lang="en-US" altLang="en-US" sz="5000" b="1" dirty="0">
                <a:ln w="3175" cmpd="sng">
                  <a:noFill/>
                </a:ln>
                <a:solidFill>
                  <a:schemeClr val="bg1"/>
                </a:solidFill>
                <a:latin typeface="+mj-lt"/>
                <a:ea typeface="+mj-ea"/>
                <a:cs typeface="+mj-cs"/>
              </a:rPr>
              <a:t>NACT 246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A magnified picture of asbestos fibers" title="Asbestos">
            <a:extLst>
              <a:ext uri="{FF2B5EF4-FFF2-40B4-BE49-F238E27FC236}">
                <a16:creationId xmlns:a16="http://schemas.microsoft.com/office/drawing/2014/main" id="{54961E84-9A5B-4D7A-A05D-997F1ABAA0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500" y="1066800"/>
            <a:ext cx="4800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3" descr="A picture of asbestos fibers" title="Asbestos">
            <a:extLst>
              <a:ext uri="{FF2B5EF4-FFF2-40B4-BE49-F238E27FC236}">
                <a16:creationId xmlns:a16="http://schemas.microsoft.com/office/drawing/2014/main" id="{71C10722-BECD-4A0C-88A5-12A11FF61F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4038600"/>
            <a:ext cx="358140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4" descr="A picture of asbestos fibers" title="Asbestos">
            <a:extLst>
              <a:ext uri="{FF2B5EF4-FFF2-40B4-BE49-F238E27FC236}">
                <a16:creationId xmlns:a16="http://schemas.microsoft.com/office/drawing/2014/main" id="{F9497276-BE40-4293-96F5-9F1141174F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900" y="4038600"/>
            <a:ext cx="3810000" cy="238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 Box 5">
            <a:extLst>
              <a:ext uri="{FF2B5EF4-FFF2-40B4-BE49-F238E27FC236}">
                <a16:creationId xmlns:a16="http://schemas.microsoft.com/office/drawing/2014/main" id="{1ACB2441-982B-4B0A-9272-1407AE44BBB3}"/>
              </a:ext>
            </a:extLst>
          </p:cNvPr>
          <p:cNvSpPr txBox="1">
            <a:spLocks noChangeArrowheads="1"/>
          </p:cNvSpPr>
          <p:nvPr/>
        </p:nvSpPr>
        <p:spPr bwMode="auto">
          <a:xfrm>
            <a:off x="1028700" y="1981200"/>
            <a:ext cx="30083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eaLnBrk="1" hangingPunct="1">
              <a:spcBef>
                <a:spcPct val="0"/>
              </a:spcBef>
              <a:buClrTx/>
              <a:buSzTx/>
              <a:buFontTx/>
              <a:buNone/>
            </a:pPr>
            <a:r>
              <a:rPr lang="en-US" altLang="en-US" sz="4400">
                <a:solidFill>
                  <a:srgbClr val="0033CC"/>
                </a:solidFill>
                <a:latin typeface="Lucida Sans" panose="020B0602030504020204" pitchFamily="34" charset="0"/>
              </a:rPr>
              <a:t>Asbestos</a:t>
            </a:r>
            <a:r>
              <a:rPr lang="en-US" altLang="en-US" sz="4400">
                <a:latin typeface="Lucida Sans" panose="020B0602030504020204" pitchFamily="34" charset="0"/>
              </a:rPr>
              <a:t> </a:t>
            </a:r>
          </a:p>
        </p:txBody>
      </p:sp>
      <p:sp>
        <p:nvSpPr>
          <p:cNvPr id="44038" name="Text Box 6">
            <a:extLst>
              <a:ext uri="{FF2B5EF4-FFF2-40B4-BE49-F238E27FC236}">
                <a16:creationId xmlns:a16="http://schemas.microsoft.com/office/drawing/2014/main" id="{C740F0E8-E588-4EE0-9E3E-3EC8BEF9BCB9}"/>
              </a:ext>
            </a:extLst>
          </p:cNvPr>
          <p:cNvSpPr txBox="1">
            <a:spLocks noChangeArrowheads="1"/>
          </p:cNvSpPr>
          <p:nvPr/>
        </p:nvSpPr>
        <p:spPr bwMode="auto">
          <a:xfrm>
            <a:off x="2841625" y="192088"/>
            <a:ext cx="5121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eaLnBrk="1" hangingPunct="1">
              <a:spcBef>
                <a:spcPct val="0"/>
              </a:spcBef>
              <a:buClrTx/>
              <a:buSzTx/>
              <a:buFontTx/>
              <a:buNone/>
            </a:pPr>
            <a:endParaRPr lang="en-US" altLang="en-US" sz="2400" b="0"/>
          </a:p>
        </p:txBody>
      </p:sp>
      <p:sp>
        <p:nvSpPr>
          <p:cNvPr id="28679" name="Rectangle 7">
            <a:extLst>
              <a:ext uri="{FF2B5EF4-FFF2-40B4-BE49-F238E27FC236}">
                <a16:creationId xmlns:a16="http://schemas.microsoft.com/office/drawing/2014/main" id="{6D0E084F-83BD-4824-962F-6E744E1A059A}"/>
              </a:ext>
            </a:extLst>
          </p:cNvPr>
          <p:cNvSpPr>
            <a:spLocks noChangeArrowheads="1"/>
          </p:cNvSpPr>
          <p:nvPr/>
        </p:nvSpPr>
        <p:spPr bwMode="auto">
          <a:xfrm>
            <a:off x="1485900" y="228600"/>
            <a:ext cx="7113588" cy="762000"/>
          </a:xfrm>
          <a:prstGeom prst="rect">
            <a:avLst/>
          </a:prstGeom>
          <a:noFill/>
          <a:ln w="9525">
            <a:noFill/>
            <a:miter lim="800000"/>
            <a:headEnd/>
            <a:tailEnd/>
          </a:ln>
          <a:effectLst/>
        </p:spPr>
        <p:txBody>
          <a:bodyPr wrap="none">
            <a:spAutoFit/>
          </a:bodyPr>
          <a:lstStyle/>
          <a:p>
            <a:pPr>
              <a:defRPr/>
            </a:pPr>
            <a:r>
              <a:rPr lang="en-US" sz="4400" b="1">
                <a:solidFill>
                  <a:schemeClr val="hlink"/>
                </a:solidFill>
                <a:effectLst>
                  <a:outerShdw blurRad="38100" dist="38100" dir="2700000" algn="tl">
                    <a:srgbClr val="C0C0C0"/>
                  </a:outerShdw>
                </a:effectLst>
                <a:latin typeface="Arial" charset="0"/>
              </a:rPr>
              <a:t>Emissions/Health Impacts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7"/>
                                        </p:tgtEl>
                                        <p:attrNameLst>
                                          <p:attrName>style.visibility</p:attrName>
                                        </p:attrNameLst>
                                      </p:cBhvr>
                                      <p:to>
                                        <p:strVal val="visible"/>
                                      </p:to>
                                    </p:set>
                                    <p:anim calcmode="lin" valueType="num">
                                      <p:cBhvr additive="base">
                                        <p:cTn id="7" dur="500" fill="hold"/>
                                        <p:tgtEl>
                                          <p:spTgt spid="28677"/>
                                        </p:tgtEl>
                                        <p:attrNameLst>
                                          <p:attrName>ppt_x</p:attrName>
                                        </p:attrNameLst>
                                      </p:cBhvr>
                                      <p:tavLst>
                                        <p:tav tm="0">
                                          <p:val>
                                            <p:strVal val="#ppt_x"/>
                                          </p:val>
                                        </p:tav>
                                        <p:tav tm="100000">
                                          <p:val>
                                            <p:strVal val="#ppt_x"/>
                                          </p:val>
                                        </p:tav>
                                      </p:tavLst>
                                    </p:anim>
                                    <p:anim calcmode="lin" valueType="num">
                                      <p:cBhvr additive="base">
                                        <p:cTn id="8"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8354" name="Picture 4" descr="A picture of cone crusher" title="Cone Crusher">
            <a:extLst>
              <a:ext uri="{FF2B5EF4-FFF2-40B4-BE49-F238E27FC236}">
                <a16:creationId xmlns:a16="http://schemas.microsoft.com/office/drawing/2014/main" id="{0FF46514-1280-4E43-B2E2-CDADCE8E6DDC}"/>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0" y="3430588"/>
            <a:ext cx="5143500" cy="3427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8355" name="Picture 5" descr="A picture of a rock plant with multiple cone crushers&#10;&#10;Do we need the following?&#10;rock plant cone crushers (Small)" title="Cone Crusher">
            <a:extLst>
              <a:ext uri="{FF2B5EF4-FFF2-40B4-BE49-F238E27FC236}">
                <a16:creationId xmlns:a16="http://schemas.microsoft.com/office/drawing/2014/main" id="{5E0A629F-BCC9-4ECE-81A3-38DAFFD29A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1435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8356" name="Picture 6" descr="A picture of two cones used in cone crushers" title="Cone Crusher">
            <a:extLst>
              <a:ext uri="{FF2B5EF4-FFF2-40B4-BE49-F238E27FC236}">
                <a16:creationId xmlns:a16="http://schemas.microsoft.com/office/drawing/2014/main" id="{6D137B87-4C52-4BAE-B321-7743622C59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505200"/>
            <a:ext cx="51435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14F21DD0-E7AD-4D16-A3CC-4D635CDD0ECA}"/>
              </a:ext>
            </a:extLst>
          </p:cNvPr>
          <p:cNvSpPr txBox="1"/>
          <p:nvPr/>
        </p:nvSpPr>
        <p:spPr>
          <a:xfrm>
            <a:off x="5143500" y="1046736"/>
            <a:ext cx="4649431" cy="830997"/>
          </a:xfrm>
          <a:prstGeom prst="rect">
            <a:avLst/>
          </a:prstGeom>
          <a:noFill/>
        </p:spPr>
        <p:txBody>
          <a:bodyPr wrap="square" rtlCol="0">
            <a:spAutoFit/>
          </a:bodyPr>
          <a:lstStyle/>
          <a:p>
            <a:pPr algn="ctr"/>
            <a:r>
              <a:rPr lang="en-US" sz="4800" b="1" dirty="0">
                <a:highlight>
                  <a:srgbClr val="FFFFFF"/>
                </a:highlight>
              </a:rPr>
              <a:t>Cone Crusher</a:t>
            </a:r>
            <a:endParaRPr lang="en-US" sz="3600" b="1" dirty="0">
              <a:highlight>
                <a:srgbClr val="FFFFFF"/>
              </a:highlight>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0403" name="Picture 3" descr="A picture of a Telsmith T900 cone crusher" title="Cone Crusher">
            <a:extLst>
              <a:ext uri="{FF2B5EF4-FFF2-40B4-BE49-F238E27FC236}">
                <a16:creationId xmlns:a16="http://schemas.microsoft.com/office/drawing/2014/main" id="{6F5EC84E-5D45-4D54-AA87-AB33EC13F3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194" y="532015"/>
            <a:ext cx="8668697" cy="61105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6B797C4A-E468-476B-930D-6F5AFEFC6E5F}"/>
              </a:ext>
            </a:extLst>
          </p:cNvPr>
          <p:cNvSpPr txBox="1"/>
          <p:nvPr/>
        </p:nvSpPr>
        <p:spPr>
          <a:xfrm>
            <a:off x="2609234" y="215463"/>
            <a:ext cx="4649431" cy="830997"/>
          </a:xfrm>
          <a:prstGeom prst="rect">
            <a:avLst/>
          </a:prstGeom>
          <a:noFill/>
        </p:spPr>
        <p:txBody>
          <a:bodyPr wrap="square" rtlCol="0">
            <a:spAutoFit/>
          </a:bodyPr>
          <a:lstStyle/>
          <a:p>
            <a:pPr algn="ctr"/>
            <a:r>
              <a:rPr lang="en-US" sz="4800" b="1" dirty="0">
                <a:highlight>
                  <a:srgbClr val="FFFFFF"/>
                </a:highlight>
              </a:rPr>
              <a:t>Cone Crusher</a:t>
            </a:r>
            <a:endParaRPr lang="en-US" sz="3600" b="1" dirty="0">
              <a:highlight>
                <a:srgbClr val="FFFFFF"/>
              </a:highlight>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2450" name="Picture 2" descr="A top view picture of a cone crusher" title="Cone Crusher">
            <a:extLst>
              <a:ext uri="{FF2B5EF4-FFF2-40B4-BE49-F238E27FC236}">
                <a16:creationId xmlns:a16="http://schemas.microsoft.com/office/drawing/2014/main" id="{290DE62B-E731-4A16-BA9D-6C2118E53B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843" y="11899"/>
            <a:ext cx="9612124" cy="6848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49D4757B-DB6A-4B25-A0B9-A248A6788F3E}"/>
              </a:ext>
            </a:extLst>
          </p:cNvPr>
          <p:cNvSpPr txBox="1"/>
          <p:nvPr/>
        </p:nvSpPr>
        <p:spPr>
          <a:xfrm>
            <a:off x="-515923" y="5903543"/>
            <a:ext cx="4649431" cy="830997"/>
          </a:xfrm>
          <a:prstGeom prst="rect">
            <a:avLst/>
          </a:prstGeom>
          <a:noFill/>
        </p:spPr>
        <p:txBody>
          <a:bodyPr wrap="square" rtlCol="0">
            <a:spAutoFit/>
          </a:bodyPr>
          <a:lstStyle/>
          <a:p>
            <a:pPr algn="ctr"/>
            <a:r>
              <a:rPr lang="en-US" sz="4800" b="1" dirty="0">
                <a:highlight>
                  <a:srgbClr val="FFFFFF"/>
                </a:highlight>
              </a:rPr>
              <a:t>Cone Crusher</a:t>
            </a:r>
            <a:endParaRPr lang="en-US" sz="3600" b="1" dirty="0">
              <a:highlight>
                <a:srgbClr val="FFFFFF"/>
              </a:highlight>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4499" name="Picture 2" descr="A schematic cross section of a cone crusher showing various features of a cone crusher" title="Cone Crusher">
            <a:extLst>
              <a:ext uri="{FF2B5EF4-FFF2-40B4-BE49-F238E27FC236}">
                <a16:creationId xmlns:a16="http://schemas.microsoft.com/office/drawing/2014/main" id="{60F469BB-25A1-43DD-8A48-288A31E355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0350" y="1057275"/>
            <a:ext cx="6554788" cy="566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 name="Rectangle 5">
            <a:extLst>
              <a:ext uri="{FF2B5EF4-FFF2-40B4-BE49-F238E27FC236}">
                <a16:creationId xmlns:a16="http://schemas.microsoft.com/office/drawing/2014/main" id="{22092313-D477-4A8A-8F26-DA88D04E60F8}"/>
              </a:ext>
            </a:extLst>
          </p:cNvPr>
          <p:cNvSpPr>
            <a:spLocks noChangeArrowheads="1"/>
          </p:cNvSpPr>
          <p:nvPr/>
        </p:nvSpPr>
        <p:spPr bwMode="auto">
          <a:xfrm>
            <a:off x="346075" y="1473200"/>
            <a:ext cx="1987550" cy="4832350"/>
          </a:xfrm>
          <a:prstGeom prst="rect">
            <a:avLst/>
          </a:prstGeom>
          <a:solidFill>
            <a:schemeClr val="bg1"/>
          </a:solidFill>
          <a:ln w="57150">
            <a:solidFill>
              <a:schemeClr val="tx1"/>
            </a:solidFill>
            <a:miter lim="800000"/>
            <a:headEnd/>
            <a:tailEnd/>
          </a:ln>
          <a:effectLst>
            <a:outerShdw dist="81320" dir="3080412" algn="ctr" rotWithShape="0">
              <a:schemeClr val="bg2"/>
            </a:outerShdw>
          </a:effectLst>
        </p:spPr>
        <p:txBody>
          <a:bodyPr>
            <a:spAutoFit/>
          </a:bodyPr>
          <a:lstStyle/>
          <a:p>
            <a:pPr algn="ctr">
              <a:defRPr/>
            </a:pPr>
            <a:r>
              <a:rPr lang="en-US" altLang="en-US" sz="2800" b="1" dirty="0">
                <a:effectLst>
                  <a:outerShdw blurRad="38100" dist="38100" dir="2700000" algn="tl">
                    <a:srgbClr val="000000"/>
                  </a:outerShdw>
                </a:effectLst>
                <a:latin typeface="Arial" charset="0"/>
              </a:rPr>
              <a:t>2”</a:t>
            </a:r>
          </a:p>
          <a:p>
            <a:pPr algn="ctr">
              <a:defRPr/>
            </a:pPr>
            <a:r>
              <a:rPr lang="en-US" altLang="en-US" sz="2800" b="1" dirty="0">
                <a:effectLst>
                  <a:outerShdw blurRad="38100" dist="38100" dir="2700000" algn="tl">
                    <a:srgbClr val="000000"/>
                  </a:outerShdw>
                </a:effectLst>
                <a:latin typeface="Arial" charset="0"/>
              </a:rPr>
              <a:t>1 ¾”</a:t>
            </a:r>
          </a:p>
          <a:p>
            <a:pPr algn="ctr">
              <a:defRPr/>
            </a:pPr>
            <a:r>
              <a:rPr lang="en-US" altLang="en-US" sz="2800" b="1" dirty="0">
                <a:effectLst>
                  <a:outerShdw blurRad="38100" dist="38100" dir="2700000" algn="tl">
                    <a:srgbClr val="000000"/>
                  </a:outerShdw>
                </a:effectLst>
                <a:latin typeface="Arial" charset="0"/>
              </a:rPr>
              <a:t>1 ½”</a:t>
            </a:r>
          </a:p>
          <a:p>
            <a:pPr algn="ctr">
              <a:defRPr/>
            </a:pPr>
            <a:r>
              <a:rPr lang="en-US" altLang="en-US" sz="2800" b="1" dirty="0">
                <a:effectLst>
                  <a:outerShdw blurRad="38100" dist="38100" dir="2700000" algn="tl">
                    <a:srgbClr val="000000"/>
                  </a:outerShdw>
                </a:effectLst>
                <a:latin typeface="Arial" charset="0"/>
              </a:rPr>
              <a:t>1 ¼”</a:t>
            </a:r>
          </a:p>
          <a:p>
            <a:pPr algn="ctr">
              <a:defRPr/>
            </a:pPr>
            <a:r>
              <a:rPr lang="en-US" altLang="en-US" sz="2800" b="1" dirty="0">
                <a:effectLst>
                  <a:outerShdw blurRad="38100" dist="38100" dir="2700000" algn="tl">
                    <a:srgbClr val="000000"/>
                  </a:outerShdw>
                </a:effectLst>
                <a:latin typeface="Arial" charset="0"/>
              </a:rPr>
              <a:t>1”</a:t>
            </a:r>
          </a:p>
          <a:p>
            <a:pPr algn="ctr">
              <a:defRPr/>
            </a:pPr>
            <a:r>
              <a:rPr lang="en-US" altLang="en-US" sz="2800" b="1" dirty="0">
                <a:effectLst>
                  <a:outerShdw blurRad="38100" dist="38100" dir="2700000" algn="tl">
                    <a:srgbClr val="000000"/>
                  </a:outerShdw>
                </a:effectLst>
                <a:latin typeface="Arial" charset="0"/>
              </a:rPr>
              <a:t>¾”</a:t>
            </a:r>
          </a:p>
          <a:p>
            <a:pPr algn="ctr">
              <a:defRPr/>
            </a:pPr>
            <a:r>
              <a:rPr lang="en-US" altLang="en-US" sz="2800" b="1" dirty="0">
                <a:effectLst>
                  <a:outerShdw blurRad="38100" dist="38100" dir="2700000" algn="tl">
                    <a:srgbClr val="000000"/>
                  </a:outerShdw>
                </a:effectLst>
                <a:latin typeface="Arial" charset="0"/>
              </a:rPr>
              <a:t>5/8”</a:t>
            </a:r>
          </a:p>
          <a:p>
            <a:pPr algn="ctr">
              <a:defRPr/>
            </a:pPr>
            <a:r>
              <a:rPr lang="en-US" altLang="en-US" sz="2800" b="1" dirty="0">
                <a:effectLst>
                  <a:outerShdw blurRad="38100" dist="38100" dir="2700000" algn="tl">
                    <a:srgbClr val="000000"/>
                  </a:outerShdw>
                </a:effectLst>
                <a:latin typeface="Arial" charset="0"/>
              </a:rPr>
              <a:t>½”</a:t>
            </a:r>
          </a:p>
          <a:p>
            <a:pPr algn="ctr">
              <a:defRPr/>
            </a:pPr>
            <a:r>
              <a:rPr lang="en-US" altLang="en-US" sz="2800" b="1" dirty="0">
                <a:effectLst>
                  <a:outerShdw blurRad="38100" dist="38100" dir="2700000" algn="tl">
                    <a:srgbClr val="000000"/>
                  </a:outerShdw>
                </a:effectLst>
                <a:latin typeface="Arial" charset="0"/>
              </a:rPr>
              <a:t>3/8</a:t>
            </a:r>
          </a:p>
          <a:p>
            <a:pPr algn="ctr">
              <a:defRPr/>
            </a:pPr>
            <a:r>
              <a:rPr lang="en-US" altLang="en-US" sz="2800" b="1" dirty="0">
                <a:effectLst>
                  <a:outerShdw blurRad="38100" dist="38100" dir="2700000" algn="tl">
                    <a:srgbClr val="000000"/>
                  </a:outerShdw>
                </a:effectLst>
                <a:latin typeface="Arial" charset="0"/>
              </a:rPr>
              <a:t>size </a:t>
            </a:r>
          </a:p>
          <a:p>
            <a:pPr algn="ctr">
              <a:defRPr/>
            </a:pPr>
            <a:r>
              <a:rPr lang="en-US" altLang="en-US" sz="2800" b="1" dirty="0">
                <a:effectLst>
                  <a:outerShdw blurRad="38100" dist="38100" dir="2700000" algn="tl">
                    <a:srgbClr val="000000"/>
                  </a:outerShdw>
                </a:effectLst>
                <a:latin typeface="Arial" charset="0"/>
              </a:rPr>
              <a:t>rock</a:t>
            </a:r>
          </a:p>
        </p:txBody>
      </p:sp>
      <p:sp>
        <p:nvSpPr>
          <p:cNvPr id="7" name="TextBox 6">
            <a:extLst>
              <a:ext uri="{FF2B5EF4-FFF2-40B4-BE49-F238E27FC236}">
                <a16:creationId xmlns:a16="http://schemas.microsoft.com/office/drawing/2014/main" id="{16D65F55-BA00-4218-8C23-A54DAE6FE1C0}"/>
              </a:ext>
            </a:extLst>
          </p:cNvPr>
          <p:cNvSpPr txBox="1"/>
          <p:nvPr/>
        </p:nvSpPr>
        <p:spPr>
          <a:xfrm>
            <a:off x="3081943" y="226278"/>
            <a:ext cx="4649431" cy="830997"/>
          </a:xfrm>
          <a:prstGeom prst="rect">
            <a:avLst/>
          </a:prstGeom>
          <a:noFill/>
        </p:spPr>
        <p:txBody>
          <a:bodyPr wrap="square" rtlCol="0">
            <a:spAutoFit/>
          </a:bodyPr>
          <a:lstStyle/>
          <a:p>
            <a:pPr algn="ctr"/>
            <a:r>
              <a:rPr lang="en-US" sz="4800" b="1" dirty="0">
                <a:highlight>
                  <a:srgbClr val="FFFFFF"/>
                </a:highlight>
              </a:rPr>
              <a:t>Cone Crusher</a:t>
            </a:r>
            <a:endParaRPr lang="en-US" sz="3600" b="1" dirty="0">
              <a:highlight>
                <a:srgbClr val="FFFFFF"/>
              </a:highlight>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6547" name="Picture 2" descr="A cross section of a cone crusher" title="Cone Crusher">
            <a:extLst>
              <a:ext uri="{FF2B5EF4-FFF2-40B4-BE49-F238E27FC236}">
                <a16:creationId xmlns:a16="http://schemas.microsoft.com/office/drawing/2014/main" id="{9E4FC126-C6AF-4CD0-ACAA-F5BE12CF30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8300" y="1068388"/>
            <a:ext cx="6718300" cy="5789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CC7EFC7A-84A5-474A-BF5D-54A81525A7AA}"/>
              </a:ext>
            </a:extLst>
          </p:cNvPr>
          <p:cNvSpPr txBox="1"/>
          <p:nvPr/>
        </p:nvSpPr>
        <p:spPr>
          <a:xfrm>
            <a:off x="2818784" y="237391"/>
            <a:ext cx="4649431" cy="830997"/>
          </a:xfrm>
          <a:prstGeom prst="rect">
            <a:avLst/>
          </a:prstGeom>
          <a:noFill/>
        </p:spPr>
        <p:txBody>
          <a:bodyPr wrap="square" rtlCol="0">
            <a:spAutoFit/>
          </a:bodyPr>
          <a:lstStyle/>
          <a:p>
            <a:pPr algn="ctr"/>
            <a:r>
              <a:rPr lang="en-US" sz="4800" b="1" dirty="0">
                <a:highlight>
                  <a:srgbClr val="FFFFFF"/>
                </a:highlight>
              </a:rPr>
              <a:t>Cone Crusher</a:t>
            </a:r>
            <a:endParaRPr lang="en-US" sz="3600" b="1" dirty="0">
              <a:highlight>
                <a:srgbClr val="FFFFFF"/>
              </a:highlight>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8595" name="Picture 2" descr="A picture of a cone crusher at a rock plant" title="Cone Crusher">
            <a:extLst>
              <a:ext uri="{FF2B5EF4-FFF2-40B4-BE49-F238E27FC236}">
                <a16:creationId xmlns:a16="http://schemas.microsoft.com/office/drawing/2014/main" id="{8997B7AB-F537-4CEC-A173-5AE05F099C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376363"/>
            <a:ext cx="3409950" cy="489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38596" name="Picture 1" descr="A picture of a cone crusher and a baghouse and a pile of sand at a rock plant" title="Cone Crusher">
            <a:extLst>
              <a:ext uri="{FF2B5EF4-FFF2-40B4-BE49-F238E27FC236}">
                <a16:creationId xmlns:a16="http://schemas.microsoft.com/office/drawing/2014/main" id="{AF69AC7D-4BFB-4869-A560-6EF0AD072FB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35438" y="1608138"/>
            <a:ext cx="5861050" cy="439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D3794A2F-722B-48B5-B7C5-EC3C9FC61DC3}"/>
              </a:ext>
            </a:extLst>
          </p:cNvPr>
          <p:cNvCxnSpPr>
            <a:cxnSpLocks noChangeShapeType="1"/>
          </p:cNvCxnSpPr>
          <p:nvPr/>
        </p:nvCxnSpPr>
        <p:spPr bwMode="auto">
          <a:xfrm flipH="1">
            <a:off x="2401888" y="1187450"/>
            <a:ext cx="2360612" cy="328930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8" name="Straight Arrow Connector 7">
            <a:extLst>
              <a:ext uri="{FF2B5EF4-FFF2-40B4-BE49-F238E27FC236}">
                <a16:creationId xmlns:a16="http://schemas.microsoft.com/office/drawing/2014/main" id="{7A0F6BE7-29C4-461A-B2B0-F06B7966B1B3}"/>
              </a:ext>
            </a:extLst>
          </p:cNvPr>
          <p:cNvCxnSpPr>
            <a:cxnSpLocks noChangeShapeType="1"/>
          </p:cNvCxnSpPr>
          <p:nvPr/>
        </p:nvCxnSpPr>
        <p:spPr bwMode="auto">
          <a:xfrm>
            <a:off x="4762500" y="1187450"/>
            <a:ext cx="2538413" cy="182880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1" name="Straight Arrow Connector 10">
            <a:extLst>
              <a:ext uri="{FF2B5EF4-FFF2-40B4-BE49-F238E27FC236}">
                <a16:creationId xmlns:a16="http://schemas.microsoft.com/office/drawing/2014/main" id="{2AB165F7-A7A4-4FAF-9DE6-E37D25E84D0D}"/>
              </a:ext>
            </a:extLst>
          </p:cNvPr>
          <p:cNvCxnSpPr>
            <a:cxnSpLocks noChangeShapeType="1"/>
          </p:cNvCxnSpPr>
          <p:nvPr/>
        </p:nvCxnSpPr>
        <p:spPr bwMode="auto">
          <a:xfrm flipV="1">
            <a:off x="6032500" y="4108450"/>
            <a:ext cx="187325" cy="1514475"/>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5" name="Straight Arrow Connector 14">
            <a:extLst>
              <a:ext uri="{FF2B5EF4-FFF2-40B4-BE49-F238E27FC236}">
                <a16:creationId xmlns:a16="http://schemas.microsoft.com/office/drawing/2014/main" id="{DA9B187C-EF03-4BD9-97D7-9E852608813F}"/>
              </a:ext>
            </a:extLst>
          </p:cNvPr>
          <p:cNvCxnSpPr>
            <a:cxnSpLocks noChangeShapeType="1"/>
          </p:cNvCxnSpPr>
          <p:nvPr/>
        </p:nvCxnSpPr>
        <p:spPr bwMode="auto">
          <a:xfrm flipH="1" flipV="1">
            <a:off x="7921625" y="5432425"/>
            <a:ext cx="947738" cy="32385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12" name="TextBox 11">
            <a:extLst>
              <a:ext uri="{FF2B5EF4-FFF2-40B4-BE49-F238E27FC236}">
                <a16:creationId xmlns:a16="http://schemas.microsoft.com/office/drawing/2014/main" id="{6227FD6D-AB18-4E28-853F-C8F0647D7BB0}"/>
              </a:ext>
            </a:extLst>
          </p:cNvPr>
          <p:cNvSpPr txBox="1"/>
          <p:nvPr/>
        </p:nvSpPr>
        <p:spPr>
          <a:xfrm>
            <a:off x="2651482" y="284525"/>
            <a:ext cx="4649431" cy="830997"/>
          </a:xfrm>
          <a:prstGeom prst="rect">
            <a:avLst/>
          </a:prstGeom>
          <a:noFill/>
        </p:spPr>
        <p:txBody>
          <a:bodyPr wrap="square" rtlCol="0">
            <a:spAutoFit/>
          </a:bodyPr>
          <a:lstStyle/>
          <a:p>
            <a:pPr algn="ctr"/>
            <a:r>
              <a:rPr lang="en-US" sz="4800" b="1" dirty="0">
                <a:highlight>
                  <a:srgbClr val="FFFFFF"/>
                </a:highlight>
              </a:rPr>
              <a:t>Cone Crusher</a:t>
            </a:r>
            <a:endParaRPr lang="en-US" sz="3600" b="1" dirty="0">
              <a:highlight>
                <a:srgbClr val="FFFFFF"/>
              </a:highlight>
            </a:endParaRPr>
          </a:p>
        </p:txBody>
      </p:sp>
      <p:sp>
        <p:nvSpPr>
          <p:cNvPr id="13" name="TextBox 12">
            <a:extLst>
              <a:ext uri="{FF2B5EF4-FFF2-40B4-BE49-F238E27FC236}">
                <a16:creationId xmlns:a16="http://schemas.microsoft.com/office/drawing/2014/main" id="{E32B6B40-6E52-4B15-BFB2-EEAD6DBBD34C}"/>
              </a:ext>
            </a:extLst>
          </p:cNvPr>
          <p:cNvSpPr txBox="1"/>
          <p:nvPr/>
        </p:nvSpPr>
        <p:spPr>
          <a:xfrm>
            <a:off x="3330634" y="5822931"/>
            <a:ext cx="4649431" cy="830997"/>
          </a:xfrm>
          <a:prstGeom prst="rect">
            <a:avLst/>
          </a:prstGeom>
          <a:noFill/>
        </p:spPr>
        <p:txBody>
          <a:bodyPr wrap="square" rtlCol="0">
            <a:spAutoFit/>
          </a:bodyPr>
          <a:lstStyle/>
          <a:p>
            <a:pPr algn="ctr"/>
            <a:r>
              <a:rPr lang="en-US" sz="4800" b="1" dirty="0">
                <a:highlight>
                  <a:srgbClr val="FFFFFF"/>
                </a:highlight>
              </a:rPr>
              <a:t>Baghouse</a:t>
            </a:r>
            <a:endParaRPr lang="en-US" sz="3600" b="1" dirty="0">
              <a:highlight>
                <a:srgbClr val="FFFFFF"/>
              </a:highlight>
            </a:endParaRPr>
          </a:p>
        </p:txBody>
      </p:sp>
      <p:sp>
        <p:nvSpPr>
          <p:cNvPr id="16" name="TextBox 15">
            <a:extLst>
              <a:ext uri="{FF2B5EF4-FFF2-40B4-BE49-F238E27FC236}">
                <a16:creationId xmlns:a16="http://schemas.microsoft.com/office/drawing/2014/main" id="{954A2CA6-FB45-4F30-987C-B4494431263A}"/>
              </a:ext>
            </a:extLst>
          </p:cNvPr>
          <p:cNvSpPr txBox="1"/>
          <p:nvPr/>
        </p:nvSpPr>
        <p:spPr>
          <a:xfrm>
            <a:off x="8616124" y="5605632"/>
            <a:ext cx="1313949" cy="830997"/>
          </a:xfrm>
          <a:prstGeom prst="rect">
            <a:avLst/>
          </a:prstGeom>
          <a:noFill/>
        </p:spPr>
        <p:txBody>
          <a:bodyPr wrap="square" rtlCol="0">
            <a:spAutoFit/>
          </a:bodyPr>
          <a:lstStyle/>
          <a:p>
            <a:pPr algn="ctr"/>
            <a:r>
              <a:rPr lang="en-US" sz="4800" b="1" dirty="0">
                <a:highlight>
                  <a:srgbClr val="FFFFFF"/>
                </a:highlight>
              </a:rPr>
              <a:t>???</a:t>
            </a:r>
            <a:endParaRPr lang="en-US" sz="3600" b="1" dirty="0">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9"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6"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0642" name="Picture 5" descr="A picture of a Telsmith impact crusher" title="Impact Crusher">
            <a:extLst>
              <a:ext uri="{FF2B5EF4-FFF2-40B4-BE49-F238E27FC236}">
                <a16:creationId xmlns:a16="http://schemas.microsoft.com/office/drawing/2014/main" id="{8EE61ADC-B7BA-418D-BBF1-F6CD8DFDC0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8" y="1444625"/>
            <a:ext cx="9991725" cy="470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 name="TextBox 5">
            <a:extLst>
              <a:ext uri="{FF2B5EF4-FFF2-40B4-BE49-F238E27FC236}">
                <a16:creationId xmlns:a16="http://schemas.microsoft.com/office/drawing/2014/main" id="{75DC9969-9373-469E-916B-D2CECD13858E}"/>
              </a:ext>
            </a:extLst>
          </p:cNvPr>
          <p:cNvSpPr txBox="1"/>
          <p:nvPr/>
        </p:nvSpPr>
        <p:spPr>
          <a:xfrm>
            <a:off x="2818784" y="292526"/>
            <a:ext cx="4649431" cy="830997"/>
          </a:xfrm>
          <a:prstGeom prst="rect">
            <a:avLst/>
          </a:prstGeom>
          <a:noFill/>
        </p:spPr>
        <p:txBody>
          <a:bodyPr wrap="square" rtlCol="0">
            <a:spAutoFit/>
          </a:bodyPr>
          <a:lstStyle/>
          <a:p>
            <a:pPr algn="ctr"/>
            <a:r>
              <a:rPr lang="en-US" sz="4800" b="1" dirty="0">
                <a:highlight>
                  <a:srgbClr val="FFFFFF"/>
                </a:highlight>
              </a:rPr>
              <a:t>Impact Crusher</a:t>
            </a:r>
          </a:p>
        </p:txBody>
      </p:sp>
    </p:spTree>
  </p:cSld>
  <p:clrMapOvr>
    <a:masterClrMapping/>
  </p:clrMapOvr>
  <p:transition advClick="0"/>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2690" name="Rectangle 2">
            <a:extLst>
              <a:ext uri="{FF2B5EF4-FFF2-40B4-BE49-F238E27FC236}">
                <a16:creationId xmlns:a16="http://schemas.microsoft.com/office/drawing/2014/main" id="{D6ADA854-C9E0-41BA-84D1-1CAF36FE50FF}"/>
              </a:ext>
            </a:extLst>
          </p:cNvPr>
          <p:cNvSpPr>
            <a:spLocks noGrp="1" noChangeArrowheads="1"/>
          </p:cNvSpPr>
          <p:nvPr>
            <p:ph type="title"/>
          </p:nvPr>
        </p:nvSpPr>
        <p:spPr/>
        <p:txBody>
          <a:bodyPr/>
          <a:lstStyle/>
          <a:p>
            <a:r>
              <a:rPr lang="en-US" altLang="en-US"/>
              <a:t>Impact Crusher</a:t>
            </a:r>
          </a:p>
        </p:txBody>
      </p:sp>
      <p:pic>
        <p:nvPicPr>
          <p:cNvPr id="242691" name="Picture 3" descr="A schematic drawing of an impact crusher showing various parts such as aprons, hammers and rotor" title="Impact Crusher">
            <a:extLst>
              <a:ext uri="{FF2B5EF4-FFF2-40B4-BE49-F238E27FC236}">
                <a16:creationId xmlns:a16="http://schemas.microsoft.com/office/drawing/2014/main" id="{A368C9BB-2D2D-4444-8978-94547B0DE396}"/>
              </a:ext>
            </a:extLst>
          </p:cNvPr>
          <p:cNvPicPr>
            <a:picLocks noGrp="1" noChangeAspect="1" noChangeArrowheads="1"/>
          </p:cNvPicPr>
          <p:nvPr>
            <p:ph idx="1"/>
          </p:nvPr>
        </p:nvPicPr>
        <p:blipFill>
          <a:blip r:embed="rId3">
            <a:lum bright="-10000"/>
            <a:extLst>
              <a:ext uri="{28A0092B-C50C-407E-A947-70E740481C1C}">
                <a14:useLocalDpi xmlns:a14="http://schemas.microsoft.com/office/drawing/2010/main" val="0"/>
              </a:ext>
            </a:extLst>
          </a:blip>
          <a:srcRect/>
          <a:stretch>
            <a:fillRect/>
          </a:stretch>
        </p:blipFill>
        <p:spPr>
          <a:xfrm>
            <a:off x="0" y="26988"/>
            <a:ext cx="10287000" cy="6858000"/>
          </a:xfrm>
          <a:noFill/>
        </p:spPr>
      </p:pic>
      <p:sp>
        <p:nvSpPr>
          <p:cNvPr id="242692" name="Text Box 5">
            <a:extLst>
              <a:ext uri="{FF2B5EF4-FFF2-40B4-BE49-F238E27FC236}">
                <a16:creationId xmlns:a16="http://schemas.microsoft.com/office/drawing/2014/main" id="{4B0B9605-9C38-4372-9AA8-81956C18A613}"/>
              </a:ext>
            </a:extLst>
          </p:cNvPr>
          <p:cNvSpPr txBox="1">
            <a:spLocks noChangeArrowheads="1"/>
          </p:cNvSpPr>
          <p:nvPr/>
        </p:nvSpPr>
        <p:spPr bwMode="auto">
          <a:xfrm>
            <a:off x="4200525" y="304800"/>
            <a:ext cx="2571750" cy="4572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a:solidFill>
                  <a:srgbClr val="C00000"/>
                </a:solidFill>
              </a:rPr>
              <a:t>Upper Apron</a:t>
            </a:r>
          </a:p>
        </p:txBody>
      </p:sp>
      <p:sp>
        <p:nvSpPr>
          <p:cNvPr id="242693" name="Text Box 6">
            <a:extLst>
              <a:ext uri="{FF2B5EF4-FFF2-40B4-BE49-F238E27FC236}">
                <a16:creationId xmlns:a16="http://schemas.microsoft.com/office/drawing/2014/main" id="{891BFFAF-3424-4104-8A40-E71CE709E6CE}"/>
              </a:ext>
            </a:extLst>
          </p:cNvPr>
          <p:cNvSpPr txBox="1">
            <a:spLocks noChangeArrowheads="1"/>
          </p:cNvSpPr>
          <p:nvPr/>
        </p:nvSpPr>
        <p:spPr bwMode="auto">
          <a:xfrm>
            <a:off x="7200900" y="762000"/>
            <a:ext cx="3086100" cy="70167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000">
                <a:solidFill>
                  <a:srgbClr val="C00000"/>
                </a:solidFill>
              </a:rPr>
              <a:t>Adjustable Apron Supports</a:t>
            </a:r>
          </a:p>
        </p:txBody>
      </p:sp>
      <p:sp>
        <p:nvSpPr>
          <p:cNvPr id="242694" name="Text Box 7">
            <a:extLst>
              <a:ext uri="{FF2B5EF4-FFF2-40B4-BE49-F238E27FC236}">
                <a16:creationId xmlns:a16="http://schemas.microsoft.com/office/drawing/2014/main" id="{5702B316-0507-49B5-892B-5E869797B2AA}"/>
              </a:ext>
            </a:extLst>
          </p:cNvPr>
          <p:cNvSpPr txBox="1">
            <a:spLocks noChangeArrowheads="1"/>
          </p:cNvSpPr>
          <p:nvPr/>
        </p:nvSpPr>
        <p:spPr bwMode="auto">
          <a:xfrm>
            <a:off x="257175" y="3276600"/>
            <a:ext cx="1800225" cy="70167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000">
                <a:solidFill>
                  <a:srgbClr val="C00000"/>
                </a:solidFill>
              </a:rPr>
              <a:t>Alloy Steel Liners</a:t>
            </a:r>
          </a:p>
        </p:txBody>
      </p:sp>
      <p:sp>
        <p:nvSpPr>
          <p:cNvPr id="242695" name="Text Box 8">
            <a:extLst>
              <a:ext uri="{FF2B5EF4-FFF2-40B4-BE49-F238E27FC236}">
                <a16:creationId xmlns:a16="http://schemas.microsoft.com/office/drawing/2014/main" id="{DD125597-213B-46B6-8DB0-697EF7782CDA}"/>
              </a:ext>
            </a:extLst>
          </p:cNvPr>
          <p:cNvSpPr txBox="1">
            <a:spLocks noChangeArrowheads="1"/>
          </p:cNvSpPr>
          <p:nvPr/>
        </p:nvSpPr>
        <p:spPr bwMode="auto">
          <a:xfrm>
            <a:off x="514350" y="4648200"/>
            <a:ext cx="1543050" cy="4572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a:solidFill>
                  <a:srgbClr val="C00000"/>
                </a:solidFill>
              </a:rPr>
              <a:t>Wedges</a:t>
            </a:r>
          </a:p>
        </p:txBody>
      </p:sp>
      <p:sp>
        <p:nvSpPr>
          <p:cNvPr id="242696" name="Text Box 9">
            <a:extLst>
              <a:ext uri="{FF2B5EF4-FFF2-40B4-BE49-F238E27FC236}">
                <a16:creationId xmlns:a16="http://schemas.microsoft.com/office/drawing/2014/main" id="{0DF0F148-A986-4D35-BC85-95D9651589DE}"/>
              </a:ext>
            </a:extLst>
          </p:cNvPr>
          <p:cNvSpPr txBox="1">
            <a:spLocks noChangeArrowheads="1"/>
          </p:cNvSpPr>
          <p:nvPr/>
        </p:nvSpPr>
        <p:spPr bwMode="auto">
          <a:xfrm>
            <a:off x="342900" y="5943600"/>
            <a:ext cx="1971675" cy="4572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a:solidFill>
                  <a:srgbClr val="C00000"/>
                </a:solidFill>
              </a:rPr>
              <a:t>Hammers</a:t>
            </a:r>
          </a:p>
        </p:txBody>
      </p:sp>
      <p:sp>
        <p:nvSpPr>
          <p:cNvPr id="242697" name="Text Box 10">
            <a:extLst>
              <a:ext uri="{FF2B5EF4-FFF2-40B4-BE49-F238E27FC236}">
                <a16:creationId xmlns:a16="http://schemas.microsoft.com/office/drawing/2014/main" id="{8C49942B-B2BA-46B5-A36B-414D4B1FE834}"/>
              </a:ext>
            </a:extLst>
          </p:cNvPr>
          <p:cNvSpPr txBox="1">
            <a:spLocks noChangeArrowheads="1"/>
          </p:cNvSpPr>
          <p:nvPr/>
        </p:nvSpPr>
        <p:spPr bwMode="auto">
          <a:xfrm>
            <a:off x="8315325" y="3124200"/>
            <a:ext cx="1971675" cy="39687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000">
                <a:solidFill>
                  <a:srgbClr val="C00000"/>
                </a:solidFill>
              </a:rPr>
              <a:t>Lower Apron</a:t>
            </a:r>
          </a:p>
        </p:txBody>
      </p:sp>
      <p:sp>
        <p:nvSpPr>
          <p:cNvPr id="242698" name="Text Box 11">
            <a:extLst>
              <a:ext uri="{FF2B5EF4-FFF2-40B4-BE49-F238E27FC236}">
                <a16:creationId xmlns:a16="http://schemas.microsoft.com/office/drawing/2014/main" id="{91820170-C742-4490-B2C3-B459BA11D1AE}"/>
              </a:ext>
            </a:extLst>
          </p:cNvPr>
          <p:cNvSpPr txBox="1">
            <a:spLocks noChangeArrowheads="1"/>
          </p:cNvSpPr>
          <p:nvPr/>
        </p:nvSpPr>
        <p:spPr bwMode="auto">
          <a:xfrm>
            <a:off x="8658225" y="5562600"/>
            <a:ext cx="1628775" cy="4572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a:solidFill>
                  <a:srgbClr val="C00000"/>
                </a:solidFill>
              </a:rPr>
              <a:t>Rotor</a:t>
            </a:r>
          </a:p>
        </p:txBody>
      </p:sp>
      <p:sp>
        <p:nvSpPr>
          <p:cNvPr id="13" name="TextBox 12">
            <a:extLst>
              <a:ext uri="{FF2B5EF4-FFF2-40B4-BE49-F238E27FC236}">
                <a16:creationId xmlns:a16="http://schemas.microsoft.com/office/drawing/2014/main" id="{A4BECBA8-815F-49B4-9923-945F73FF352A}"/>
              </a:ext>
            </a:extLst>
          </p:cNvPr>
          <p:cNvSpPr txBox="1"/>
          <p:nvPr/>
        </p:nvSpPr>
        <p:spPr>
          <a:xfrm>
            <a:off x="55304" y="361216"/>
            <a:ext cx="3030797" cy="1569660"/>
          </a:xfrm>
          <a:prstGeom prst="rect">
            <a:avLst/>
          </a:prstGeom>
          <a:noFill/>
        </p:spPr>
        <p:txBody>
          <a:bodyPr wrap="square" rtlCol="0">
            <a:spAutoFit/>
          </a:bodyPr>
          <a:lstStyle/>
          <a:p>
            <a:pPr algn="ctr"/>
            <a:r>
              <a:rPr lang="en-US" sz="4800" b="1" dirty="0">
                <a:highlight>
                  <a:srgbClr val="FFFFFF"/>
                </a:highlight>
              </a:rPr>
              <a:t>Impact Crusher</a:t>
            </a:r>
            <a:endParaRPr lang="en-US" sz="3600" b="1" dirty="0">
              <a:highlight>
                <a:srgbClr val="FFFFFF"/>
              </a:highlight>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4738" name="Picture 3" descr="A schematic drawing of a tertiary crusher showing how it crushes rocks using a hammer mill" title="Tertiary Crusher">
            <a:extLst>
              <a:ext uri="{FF2B5EF4-FFF2-40B4-BE49-F238E27FC236}">
                <a16:creationId xmlns:a16="http://schemas.microsoft.com/office/drawing/2014/main" id="{20152154-A918-44F1-8B8E-5D309B914539}"/>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0" y="1752600"/>
            <a:ext cx="5148074" cy="3776585"/>
          </a:xfrm>
        </p:spPr>
      </p:pic>
      <p:pic>
        <p:nvPicPr>
          <p:cNvPr id="244739" name="Picture 4" descr="A picture of a tertiary crusher with hammer mill" title="Tertiary Crusher">
            <a:extLst>
              <a:ext uri="{FF2B5EF4-FFF2-40B4-BE49-F238E27FC236}">
                <a16:creationId xmlns:a16="http://schemas.microsoft.com/office/drawing/2014/main" id="{5D4D0E0C-4737-41ED-85F5-C32CCBC8C645}"/>
              </a:ext>
            </a:extLst>
          </p:cNvPr>
          <p:cNvPicPr>
            <a:picLocks noGrp="1" noChangeAspect="1" noChangeArrowheads="1"/>
          </p:cNvPicPr>
          <p:nvPr>
            <p:ph sz="quarter" idx="2"/>
          </p:nvPr>
        </p:nvPicPr>
        <p:blipFill>
          <a:blip r:embed="rId4">
            <a:lum bright="-10000"/>
            <a:extLst>
              <a:ext uri="{28A0092B-C50C-407E-A947-70E740481C1C}">
                <a14:useLocalDpi xmlns:a14="http://schemas.microsoft.com/office/drawing/2010/main" val="0"/>
              </a:ext>
            </a:extLst>
          </a:blip>
          <a:stretch>
            <a:fillRect/>
          </a:stretch>
        </p:blipFill>
        <p:spPr>
          <a:xfrm>
            <a:off x="5830676" y="4435692"/>
            <a:ext cx="2919507" cy="2187575"/>
          </a:xfrm>
          <a:noFill/>
        </p:spPr>
      </p:pic>
      <p:sp>
        <p:nvSpPr>
          <p:cNvPr id="141317" name="Rectangle 5">
            <a:extLst>
              <a:ext uri="{FF2B5EF4-FFF2-40B4-BE49-F238E27FC236}">
                <a16:creationId xmlns:a16="http://schemas.microsoft.com/office/drawing/2014/main" id="{AE98AACD-8D7C-4DE4-8B3A-4D753B19D831}"/>
              </a:ext>
            </a:extLst>
          </p:cNvPr>
          <p:cNvSpPr>
            <a:spLocks noGrp="1" noChangeArrowheads="1"/>
          </p:cNvSpPr>
          <p:nvPr>
            <p:ph type="body" sz="half" idx="3"/>
          </p:nvPr>
        </p:nvSpPr>
        <p:spPr/>
        <p:txBody>
          <a:bodyPr/>
          <a:lstStyle/>
          <a:p>
            <a:pPr lvl="1">
              <a:buFontTx/>
              <a:buNone/>
              <a:defRPr/>
            </a:pPr>
            <a:r>
              <a:rPr lang="en-US" altLang="en-US" sz="3600" dirty="0">
                <a:solidFill>
                  <a:schemeClr val="tx2"/>
                </a:solidFill>
              </a:rPr>
              <a:t>Hammer Mill</a:t>
            </a:r>
          </a:p>
          <a:p>
            <a:pPr>
              <a:buFontTx/>
              <a:buNone/>
              <a:defRPr/>
            </a:pPr>
            <a:endParaRPr lang="en-US" altLang="en-US" sz="3600" dirty="0">
              <a:solidFill>
                <a:schemeClr val="tx2"/>
              </a:solidFill>
            </a:endParaRPr>
          </a:p>
        </p:txBody>
      </p:sp>
      <p:sp>
        <p:nvSpPr>
          <p:cNvPr id="8" name="TextBox 7">
            <a:extLst>
              <a:ext uri="{FF2B5EF4-FFF2-40B4-BE49-F238E27FC236}">
                <a16:creationId xmlns:a16="http://schemas.microsoft.com/office/drawing/2014/main" id="{DA9922DD-F496-42EF-A94C-81C1981D4CA0}"/>
              </a:ext>
            </a:extLst>
          </p:cNvPr>
          <p:cNvSpPr txBox="1"/>
          <p:nvPr/>
        </p:nvSpPr>
        <p:spPr>
          <a:xfrm>
            <a:off x="2818784" y="497818"/>
            <a:ext cx="4649431" cy="830997"/>
          </a:xfrm>
          <a:prstGeom prst="rect">
            <a:avLst/>
          </a:prstGeom>
          <a:noFill/>
        </p:spPr>
        <p:txBody>
          <a:bodyPr wrap="square" rtlCol="0">
            <a:spAutoFit/>
          </a:bodyPr>
          <a:lstStyle/>
          <a:p>
            <a:pPr algn="ctr"/>
            <a:r>
              <a:rPr lang="en-US" sz="4800" b="1" dirty="0">
                <a:highlight>
                  <a:srgbClr val="FFFFFF"/>
                </a:highlight>
              </a:rPr>
              <a:t>Tertiary Crusher</a:t>
            </a:r>
            <a:endParaRPr lang="en-US" sz="3600" b="1" dirty="0">
              <a:highlight>
                <a:srgbClr val="FFFFFF"/>
              </a:highlight>
            </a:endParaRPr>
          </a:p>
        </p:txBody>
      </p:sp>
    </p:spTree>
  </p:cSld>
  <p:clrMapOvr>
    <a:masterClrMapping/>
  </p:clrMapOvr>
  <p:transition advClick="0"/>
</p:sld>
</file>

<file path=ppt/slides/slide10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31495CE-E551-4FD6-9C26-34E4711BBFC1}"/>
              </a:ext>
            </a:extLst>
          </p:cNvPr>
          <p:cNvSpPr>
            <a:spLocks noChangeArrowheads="1"/>
          </p:cNvSpPr>
          <p:nvPr/>
        </p:nvSpPr>
        <p:spPr bwMode="auto">
          <a:xfrm>
            <a:off x="1252387" y="1081548"/>
            <a:ext cx="2812636" cy="1504335"/>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3200" b="1" dirty="0">
                <a:ln w="3175" cmpd="sng">
                  <a:noFill/>
                </a:ln>
                <a:latin typeface="+mj-lt"/>
                <a:ea typeface="+mj-ea"/>
                <a:cs typeface="+mj-cs"/>
              </a:rPr>
              <a:t>Grinding Mill or Ball Mill</a:t>
            </a:r>
          </a:p>
        </p:txBody>
      </p:sp>
      <p:sp>
        <p:nvSpPr>
          <p:cNvPr id="143363" name="Rectangle 3">
            <a:extLst>
              <a:ext uri="{FF2B5EF4-FFF2-40B4-BE49-F238E27FC236}">
                <a16:creationId xmlns:a16="http://schemas.microsoft.com/office/drawing/2014/main" id="{02036240-3F18-4B2B-A00B-C827BEE36900}"/>
              </a:ext>
            </a:extLst>
          </p:cNvPr>
          <p:cNvSpPr>
            <a:spLocks noGrp="1" noChangeArrowheads="1"/>
          </p:cNvSpPr>
          <p:nvPr>
            <p:ph type="body" sz="half" idx="1"/>
          </p:nvPr>
        </p:nvSpPr>
        <p:spPr>
          <a:xfrm>
            <a:off x="1252387" y="2666999"/>
            <a:ext cx="2812637" cy="3124201"/>
          </a:xfrm>
        </p:spPr>
        <p:txBody>
          <a:bodyPr vert="horz" lIns="91440" tIns="45720" rIns="91440" bIns="45720" rtlCol="0" anchor="t">
            <a:normAutofit fontScale="92500" lnSpcReduction="20000"/>
          </a:bodyPr>
          <a:lstStyle/>
          <a:p>
            <a:pPr>
              <a:defRPr/>
            </a:pPr>
            <a:r>
              <a:rPr lang="en-US" altLang="en-US" sz="3200" dirty="0"/>
              <a:t>Dry ball mills most popular, due to economics</a:t>
            </a:r>
          </a:p>
          <a:p>
            <a:pPr>
              <a:defRPr/>
            </a:pPr>
            <a:r>
              <a:rPr lang="en-US" altLang="en-US" sz="3200" dirty="0"/>
              <a:t>Used for finer material separation</a:t>
            </a:r>
          </a:p>
        </p:txBody>
      </p:sp>
      <p:pic>
        <p:nvPicPr>
          <p:cNvPr id="246787" name="Picture 4" descr="A schematic drawing of a grinding or ball mill to separate fine materials&#10;&#10;Do we need the following?&#10;313_clip_image022" title="Grinding or Ball Mill">
            <a:extLst>
              <a:ext uri="{FF2B5EF4-FFF2-40B4-BE49-F238E27FC236}">
                <a16:creationId xmlns:a16="http://schemas.microsoft.com/office/drawing/2014/main" id="{8361D4EF-D0F7-4ED8-ADD9-054018F0C74B}"/>
              </a:ext>
            </a:extLst>
          </p:cNvPr>
          <p:cNvPicPr>
            <a:picLocks noGrp="1" noChangeAspect="1" noChangeArrowheads="1" noCrop="1"/>
          </p:cNvPicPr>
          <p:nvPr>
            <p:ph sz="half" idx="2"/>
          </p:nvPr>
        </p:nvPicPr>
        <p:blipFill>
          <a:blip r:embed="rId4">
            <a:extLst>
              <a:ext uri="{28A0092B-C50C-407E-A947-70E740481C1C}">
                <a14:useLocalDpi xmlns:a14="http://schemas.microsoft.com/office/drawing/2010/main" val="0"/>
              </a:ext>
            </a:extLst>
          </a:blip>
          <a:stretch>
            <a:fillRect/>
          </a:stretch>
        </p:blipFill>
        <p:spPr>
          <a:xfrm>
            <a:off x="4439840" y="808356"/>
            <a:ext cx="5265835" cy="4807936"/>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46083" name="Picture 4" descr="A picture of an X-Ray of a lung exposed to asbestos, causing mesothelioma" title="Lung X-Ray">
            <a:extLst>
              <a:ext uri="{FF2B5EF4-FFF2-40B4-BE49-F238E27FC236}">
                <a16:creationId xmlns:a16="http://schemas.microsoft.com/office/drawing/2014/main" id="{B26C1A69-1E06-4127-BFD3-ED0ABB8DFF4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278" r="12275"/>
          <a:stretch/>
        </p:blipFill>
        <p:spPr>
          <a:xfrm>
            <a:off x="5815904" y="10"/>
            <a:ext cx="4471096" cy="6857990"/>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p:spPr>
      </p:pic>
      <p:sp>
        <p:nvSpPr>
          <p:cNvPr id="30722" name="Rectangle 2">
            <a:extLst>
              <a:ext uri="{FF2B5EF4-FFF2-40B4-BE49-F238E27FC236}">
                <a16:creationId xmlns:a16="http://schemas.microsoft.com/office/drawing/2014/main" id="{BE344BFE-9FF5-4B66-95B2-E92E76FC54B5}"/>
              </a:ext>
            </a:extLst>
          </p:cNvPr>
          <p:cNvSpPr>
            <a:spLocks noGrp="1" noChangeArrowheads="1"/>
          </p:cNvSpPr>
          <p:nvPr>
            <p:ph type="title"/>
          </p:nvPr>
        </p:nvSpPr>
        <p:spPr>
          <a:xfrm>
            <a:off x="820192" y="685800"/>
            <a:ext cx="4438699" cy="1752599"/>
          </a:xfrm>
        </p:spPr>
        <p:txBody>
          <a:bodyPr vert="horz" lIns="91440" tIns="45720" rIns="91440" bIns="45720" rtlCol="0" anchor="ctr">
            <a:normAutofit/>
          </a:bodyPr>
          <a:lstStyle/>
          <a:p>
            <a:pPr algn="l">
              <a:defRPr/>
            </a:pPr>
            <a:r>
              <a:rPr lang="en-US"/>
              <a:t>Emissions/Health Impacts</a:t>
            </a:r>
          </a:p>
        </p:txBody>
      </p:sp>
      <p:sp>
        <p:nvSpPr>
          <p:cNvPr id="46091" name="Content Placeholder 46088">
            <a:extLst>
              <a:ext uri="{FF2B5EF4-FFF2-40B4-BE49-F238E27FC236}">
                <a16:creationId xmlns:a16="http://schemas.microsoft.com/office/drawing/2014/main" id="{EB1DC897-0B69-47F1-9C5B-AC8D17BFD8EB}"/>
              </a:ext>
            </a:extLst>
          </p:cNvPr>
          <p:cNvSpPr>
            <a:spLocks noGrp="1"/>
          </p:cNvSpPr>
          <p:nvPr>
            <p:ph sz="half" idx="2"/>
          </p:nvPr>
        </p:nvSpPr>
        <p:spPr>
          <a:xfrm>
            <a:off x="542926" y="2666999"/>
            <a:ext cx="4438698" cy="3124201"/>
          </a:xfrm>
        </p:spPr>
        <p:txBody>
          <a:bodyPr vert="horz" lIns="91440" tIns="45720" rIns="91440" bIns="45720" rtlCol="0" anchor="ctr">
            <a:normAutofit/>
          </a:bodyPr>
          <a:lstStyle/>
          <a:p>
            <a:r>
              <a:rPr lang="en-US" sz="2800" dirty="0"/>
              <a:t>X-ray of a lung exposed to asbestos</a:t>
            </a:r>
          </a:p>
          <a:p>
            <a:r>
              <a:rPr lang="en-US" sz="2800" dirty="0"/>
              <a:t>Results in mesothelioma </a:t>
            </a:r>
          </a:p>
        </p:txBody>
      </p:sp>
    </p:spTree>
  </p:cSld>
  <p:clrMapOvr>
    <a:masterClrMapping/>
  </p:clrMapOvr>
  <p:transition advClick="0"/>
</p:sld>
</file>

<file path=ppt/slides/slide11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313604-F632-42CC-B90C-8383160191B9}"/>
              </a:ext>
            </a:extLst>
          </p:cNvPr>
          <p:cNvSpPr>
            <a:spLocks noChangeArrowheads="1"/>
          </p:cNvSpPr>
          <p:nvPr/>
        </p:nvSpPr>
        <p:spPr bwMode="auto">
          <a:xfrm>
            <a:off x="1252388" y="685800"/>
            <a:ext cx="4849687"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a:ln w="3175" cmpd="sng">
                  <a:noFill/>
                </a:ln>
                <a:latin typeface="+mj-lt"/>
                <a:ea typeface="+mj-ea"/>
                <a:cs typeface="+mj-cs"/>
              </a:rPr>
              <a:t>Grinding Mill or Ball Mill</a:t>
            </a:r>
          </a:p>
        </p:txBody>
      </p:sp>
      <p:sp>
        <p:nvSpPr>
          <p:cNvPr id="145411" name="Rectangle 3">
            <a:extLst>
              <a:ext uri="{FF2B5EF4-FFF2-40B4-BE49-F238E27FC236}">
                <a16:creationId xmlns:a16="http://schemas.microsoft.com/office/drawing/2014/main" id="{7ABA30FF-2FAE-4B92-9CA5-DE4A14133B8A}"/>
              </a:ext>
            </a:extLst>
          </p:cNvPr>
          <p:cNvSpPr>
            <a:spLocks noGrp="1" noChangeArrowheads="1"/>
          </p:cNvSpPr>
          <p:nvPr>
            <p:ph type="body" sz="half" idx="1"/>
          </p:nvPr>
        </p:nvSpPr>
        <p:spPr>
          <a:xfrm>
            <a:off x="1252387" y="2666999"/>
            <a:ext cx="4849688" cy="3363287"/>
          </a:xfrm>
        </p:spPr>
        <p:txBody>
          <a:bodyPr vert="horz" lIns="91440" tIns="45720" rIns="91440" bIns="45720" rtlCol="0" anchor="ctr">
            <a:normAutofit lnSpcReduction="10000"/>
          </a:bodyPr>
          <a:lstStyle/>
          <a:p>
            <a:pPr>
              <a:defRPr/>
            </a:pPr>
            <a:r>
              <a:rPr lang="en-US" altLang="en-US" sz="3200" dirty="0"/>
              <a:t>Media are rods or balls</a:t>
            </a:r>
          </a:p>
          <a:p>
            <a:pPr>
              <a:defRPr/>
            </a:pPr>
            <a:endParaRPr lang="en-US" altLang="en-US" sz="3200" dirty="0"/>
          </a:p>
          <a:p>
            <a:pPr>
              <a:defRPr/>
            </a:pPr>
            <a:r>
              <a:rPr lang="en-US" altLang="en-US" sz="3200" dirty="0"/>
              <a:t>Rods are for coarse material</a:t>
            </a:r>
          </a:p>
          <a:p>
            <a:pPr lvl="1">
              <a:defRPr/>
            </a:pPr>
            <a:r>
              <a:rPr lang="en-US" altLang="en-US" sz="2800" dirty="0"/>
              <a:t>manufactured sand</a:t>
            </a:r>
          </a:p>
          <a:p>
            <a:pPr lvl="1">
              <a:defRPr/>
            </a:pPr>
            <a:r>
              <a:rPr lang="en-US" altLang="en-US" sz="2800" dirty="0"/>
              <a:t>cement clinker</a:t>
            </a:r>
          </a:p>
        </p:txBody>
      </p:sp>
      <p:pic>
        <p:nvPicPr>
          <p:cNvPr id="248835" name="Picture 4" descr="A picture of a grinding or ball mill" title="Grinding or Ball Mill">
            <a:extLst>
              <a:ext uri="{FF2B5EF4-FFF2-40B4-BE49-F238E27FC236}">
                <a16:creationId xmlns:a16="http://schemas.microsoft.com/office/drawing/2014/main" id="{26198927-C557-49E2-A74D-5BB1E24E5FCD}"/>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6372795" y="659643"/>
            <a:ext cx="3332879" cy="2491327"/>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248836" name="Picture 5" descr="A schematic drawing of a grinding or ball mill" title="Grinding or Ball Mill">
            <a:extLst>
              <a:ext uri="{FF2B5EF4-FFF2-40B4-BE49-F238E27FC236}">
                <a16:creationId xmlns:a16="http://schemas.microsoft.com/office/drawing/2014/main" id="{405C23FD-A9B2-42F5-861D-61CD861CDDAA}"/>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tretch>
            <a:fillRect/>
          </a:stretch>
        </p:blipFill>
        <p:spPr>
          <a:xfrm>
            <a:off x="6372795" y="3460704"/>
            <a:ext cx="3332879" cy="2383008"/>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transition advClick="0"/>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0882" name="Picture 2" descr="A picture of an aggregate plant showing various equipment used for screening different size rocks, aggregate and sand in the background and a skip loader loading material into an open top transfer truck" title="Screening Operations">
            <a:extLst>
              <a:ext uri="{FF2B5EF4-FFF2-40B4-BE49-F238E27FC236}">
                <a16:creationId xmlns:a16="http://schemas.microsoft.com/office/drawing/2014/main" id="{6193494F-27C4-4B4C-B3AE-A11DE5664A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 y="973138"/>
            <a:ext cx="10106025" cy="521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51EEAEF4-561B-4147-8BFF-158EF2BD4503}"/>
              </a:ext>
            </a:extLst>
          </p:cNvPr>
          <p:cNvSpPr txBox="1"/>
          <p:nvPr/>
        </p:nvSpPr>
        <p:spPr>
          <a:xfrm>
            <a:off x="-146426" y="5530919"/>
            <a:ext cx="5380413" cy="707886"/>
          </a:xfrm>
          <a:prstGeom prst="rect">
            <a:avLst/>
          </a:prstGeom>
          <a:noFill/>
        </p:spPr>
        <p:txBody>
          <a:bodyPr wrap="square" rtlCol="0">
            <a:spAutoFit/>
          </a:bodyPr>
          <a:lstStyle/>
          <a:p>
            <a:pPr algn="ctr"/>
            <a:r>
              <a:rPr lang="en-US" sz="4000" b="1" dirty="0">
                <a:highlight>
                  <a:srgbClr val="FFFFFF"/>
                </a:highlight>
              </a:rPr>
              <a:t>Screening Operations</a:t>
            </a:r>
            <a:endParaRPr lang="en-US" sz="2800" b="1" dirty="0">
              <a:highlight>
                <a:srgbClr val="FFFFFF"/>
              </a:highlight>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a:extLst>
              <a:ext uri="{FF2B5EF4-FFF2-40B4-BE49-F238E27FC236}">
                <a16:creationId xmlns:a16="http://schemas.microsoft.com/office/drawing/2014/main" id="{62D4D82B-AFF2-4D35-94B9-25F93607CE3D}"/>
              </a:ext>
            </a:extLst>
          </p:cNvPr>
          <p:cNvSpPr>
            <a:spLocks noChangeArrowheads="1"/>
          </p:cNvSpPr>
          <p:nvPr/>
        </p:nvSpPr>
        <p:spPr bwMode="auto">
          <a:xfrm>
            <a:off x="514350" y="274638"/>
            <a:ext cx="92583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4800">
                <a:solidFill>
                  <a:schemeClr val="tx2"/>
                </a:solidFill>
                <a:latin typeface="Lucida Sans" panose="020B0602030504020204" pitchFamily="34" charset="0"/>
              </a:rPr>
              <a:t>Screening </a:t>
            </a:r>
          </a:p>
        </p:txBody>
      </p:sp>
      <p:pic>
        <p:nvPicPr>
          <p:cNvPr id="252931" name="Picture 3" descr="A drawing of material handling system at an aggregate plant showing conveyors, crushers, screens and storage and surge stock piles" title="Material Handling System">
            <a:extLst>
              <a:ext uri="{FF2B5EF4-FFF2-40B4-BE49-F238E27FC236}">
                <a16:creationId xmlns:a16="http://schemas.microsoft.com/office/drawing/2014/main" id="{3C34AE53-EEC3-4E15-81B9-F32A4577E2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3450" y="1209675"/>
            <a:ext cx="92583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2932" name="Text Box 4">
            <a:extLst>
              <a:ext uri="{FF2B5EF4-FFF2-40B4-BE49-F238E27FC236}">
                <a16:creationId xmlns:a16="http://schemas.microsoft.com/office/drawing/2014/main" id="{412E333F-52BA-4944-B11A-49610702E0FF}"/>
              </a:ext>
            </a:extLst>
          </p:cNvPr>
          <p:cNvSpPr txBox="1">
            <a:spLocks noChangeArrowheads="1"/>
          </p:cNvSpPr>
          <p:nvPr/>
        </p:nvSpPr>
        <p:spPr bwMode="auto">
          <a:xfrm>
            <a:off x="1098193" y="274367"/>
            <a:ext cx="1907254" cy="860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a:solidFill>
                  <a:schemeClr val="tx2"/>
                </a:solidFill>
              </a:rPr>
              <a:t>FROM THE MINE</a:t>
            </a:r>
          </a:p>
        </p:txBody>
      </p:sp>
      <p:sp>
        <p:nvSpPr>
          <p:cNvPr id="252933" name="Line 5">
            <a:extLst>
              <a:ext uri="{FF2B5EF4-FFF2-40B4-BE49-F238E27FC236}">
                <a16:creationId xmlns:a16="http://schemas.microsoft.com/office/drawing/2014/main" id="{72B0F038-E116-4390-8427-4E11E976FD27}"/>
              </a:ext>
            </a:extLst>
          </p:cNvPr>
          <p:cNvSpPr>
            <a:spLocks noChangeShapeType="1"/>
          </p:cNvSpPr>
          <p:nvPr/>
        </p:nvSpPr>
        <p:spPr bwMode="auto">
          <a:xfrm>
            <a:off x="1200150" y="1447800"/>
            <a:ext cx="428625"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34" name="Text Box 6">
            <a:extLst>
              <a:ext uri="{FF2B5EF4-FFF2-40B4-BE49-F238E27FC236}">
                <a16:creationId xmlns:a16="http://schemas.microsoft.com/office/drawing/2014/main" id="{C204F6A8-DAB6-4ABB-858E-C968C4ACB67C}"/>
              </a:ext>
            </a:extLst>
          </p:cNvPr>
          <p:cNvSpPr txBox="1">
            <a:spLocks noChangeArrowheads="1"/>
          </p:cNvSpPr>
          <p:nvPr/>
        </p:nvSpPr>
        <p:spPr bwMode="auto">
          <a:xfrm>
            <a:off x="2657475" y="1905000"/>
            <a:ext cx="1800225" cy="5810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SCALPING </a:t>
            </a:r>
          </a:p>
          <a:p>
            <a:pPr>
              <a:spcBef>
                <a:spcPct val="0"/>
              </a:spcBef>
              <a:buClrTx/>
              <a:buSzTx/>
              <a:buFontTx/>
              <a:buNone/>
            </a:pPr>
            <a:r>
              <a:rPr lang="en-US" altLang="en-US" sz="1600"/>
              <a:t>SCREEN</a:t>
            </a:r>
          </a:p>
        </p:txBody>
      </p:sp>
      <p:sp>
        <p:nvSpPr>
          <p:cNvPr id="252935" name="Line 7">
            <a:extLst>
              <a:ext uri="{FF2B5EF4-FFF2-40B4-BE49-F238E27FC236}">
                <a16:creationId xmlns:a16="http://schemas.microsoft.com/office/drawing/2014/main" id="{5FEB761C-FE39-4E1E-A6E8-2D540C80D498}"/>
              </a:ext>
            </a:extLst>
          </p:cNvPr>
          <p:cNvSpPr>
            <a:spLocks noChangeShapeType="1"/>
          </p:cNvSpPr>
          <p:nvPr/>
        </p:nvSpPr>
        <p:spPr bwMode="auto">
          <a:xfrm>
            <a:off x="3171825" y="243840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36" name="Text Box 8">
            <a:extLst>
              <a:ext uri="{FF2B5EF4-FFF2-40B4-BE49-F238E27FC236}">
                <a16:creationId xmlns:a16="http://schemas.microsoft.com/office/drawing/2014/main" id="{15226495-3F3B-4CED-A97E-5578BD9EFE51}"/>
              </a:ext>
            </a:extLst>
          </p:cNvPr>
          <p:cNvSpPr txBox="1">
            <a:spLocks noChangeArrowheads="1"/>
          </p:cNvSpPr>
          <p:nvPr/>
        </p:nvSpPr>
        <p:spPr bwMode="auto">
          <a:xfrm>
            <a:off x="3771900" y="2335213"/>
            <a:ext cx="1193800"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PRIMARY </a:t>
            </a:r>
          </a:p>
          <a:p>
            <a:pPr>
              <a:spcBef>
                <a:spcPct val="0"/>
              </a:spcBef>
              <a:buClrTx/>
              <a:buSzTx/>
              <a:buFontTx/>
              <a:buNone/>
            </a:pPr>
            <a:r>
              <a:rPr lang="en-US" altLang="en-US" sz="1600"/>
              <a:t>CRUSHER</a:t>
            </a:r>
          </a:p>
        </p:txBody>
      </p:sp>
      <p:sp>
        <p:nvSpPr>
          <p:cNvPr id="252937" name="Text Box 9">
            <a:extLst>
              <a:ext uri="{FF2B5EF4-FFF2-40B4-BE49-F238E27FC236}">
                <a16:creationId xmlns:a16="http://schemas.microsoft.com/office/drawing/2014/main" id="{B76063E2-8A29-4690-969C-3F9A20E4F78B}"/>
              </a:ext>
            </a:extLst>
          </p:cNvPr>
          <p:cNvSpPr txBox="1">
            <a:spLocks noChangeArrowheads="1"/>
          </p:cNvSpPr>
          <p:nvPr/>
        </p:nvSpPr>
        <p:spPr bwMode="auto">
          <a:xfrm>
            <a:off x="6600825" y="2057400"/>
            <a:ext cx="912813"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SURGE</a:t>
            </a:r>
          </a:p>
          <a:p>
            <a:pPr>
              <a:spcBef>
                <a:spcPct val="0"/>
              </a:spcBef>
              <a:buClrTx/>
              <a:buSzTx/>
              <a:buFontTx/>
              <a:buNone/>
            </a:pPr>
            <a:r>
              <a:rPr lang="en-US" altLang="en-US" sz="1600"/>
              <a:t>PILE</a:t>
            </a:r>
          </a:p>
        </p:txBody>
      </p:sp>
      <p:sp>
        <p:nvSpPr>
          <p:cNvPr id="252938" name="Line 10">
            <a:extLst>
              <a:ext uri="{FF2B5EF4-FFF2-40B4-BE49-F238E27FC236}">
                <a16:creationId xmlns:a16="http://schemas.microsoft.com/office/drawing/2014/main" id="{9B605D97-3A03-4878-9AB4-DE623E56C6E4}"/>
              </a:ext>
            </a:extLst>
          </p:cNvPr>
          <p:cNvSpPr>
            <a:spLocks noChangeShapeType="1"/>
          </p:cNvSpPr>
          <p:nvPr/>
        </p:nvSpPr>
        <p:spPr bwMode="auto">
          <a:xfrm>
            <a:off x="1114425" y="1447800"/>
            <a:ext cx="0" cy="3048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39" name="Line 11">
            <a:extLst>
              <a:ext uri="{FF2B5EF4-FFF2-40B4-BE49-F238E27FC236}">
                <a16:creationId xmlns:a16="http://schemas.microsoft.com/office/drawing/2014/main" id="{73AC66CB-A788-4C04-B780-F58F839D8EBF}"/>
              </a:ext>
            </a:extLst>
          </p:cNvPr>
          <p:cNvSpPr>
            <a:spLocks noChangeShapeType="1"/>
          </p:cNvSpPr>
          <p:nvPr/>
        </p:nvSpPr>
        <p:spPr bwMode="auto">
          <a:xfrm flipH="1">
            <a:off x="7286625" y="2971800"/>
            <a:ext cx="3429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40" name="Line 12">
            <a:extLst>
              <a:ext uri="{FF2B5EF4-FFF2-40B4-BE49-F238E27FC236}">
                <a16:creationId xmlns:a16="http://schemas.microsoft.com/office/drawing/2014/main" id="{44829767-DFE7-4737-97FA-034D1F427C4A}"/>
              </a:ext>
            </a:extLst>
          </p:cNvPr>
          <p:cNvSpPr>
            <a:spLocks noChangeShapeType="1"/>
          </p:cNvSpPr>
          <p:nvPr/>
        </p:nvSpPr>
        <p:spPr bwMode="auto">
          <a:xfrm flipH="1">
            <a:off x="6429375" y="2590800"/>
            <a:ext cx="428625"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41" name="Line 13">
            <a:extLst>
              <a:ext uri="{FF2B5EF4-FFF2-40B4-BE49-F238E27FC236}">
                <a16:creationId xmlns:a16="http://schemas.microsoft.com/office/drawing/2014/main" id="{B95B3EFF-4CD0-4D35-9B33-4137BAE4126D}"/>
              </a:ext>
            </a:extLst>
          </p:cNvPr>
          <p:cNvSpPr>
            <a:spLocks noChangeShapeType="1"/>
          </p:cNvSpPr>
          <p:nvPr/>
        </p:nvSpPr>
        <p:spPr bwMode="auto">
          <a:xfrm flipH="1">
            <a:off x="3686175" y="2895600"/>
            <a:ext cx="3429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42" name="Rectangle 14">
            <a:extLst>
              <a:ext uri="{FF2B5EF4-FFF2-40B4-BE49-F238E27FC236}">
                <a16:creationId xmlns:a16="http://schemas.microsoft.com/office/drawing/2014/main" id="{95A24B13-D9CE-4F27-B51B-D603E4CA74A8}"/>
              </a:ext>
            </a:extLst>
          </p:cNvPr>
          <p:cNvSpPr>
            <a:spLocks noChangeArrowheads="1"/>
          </p:cNvSpPr>
          <p:nvPr/>
        </p:nvSpPr>
        <p:spPr bwMode="auto">
          <a:xfrm>
            <a:off x="1371600" y="4343400"/>
            <a:ext cx="1200150" cy="523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00"/>
              <a:t>PRIMARY</a:t>
            </a:r>
          </a:p>
          <a:p>
            <a:pPr>
              <a:spcBef>
                <a:spcPct val="0"/>
              </a:spcBef>
              <a:buClrTx/>
              <a:buSzTx/>
              <a:buFontTx/>
              <a:buNone/>
            </a:pPr>
            <a:r>
              <a:rPr lang="en-US" altLang="en-US" sz="1400"/>
              <a:t>CRUSHER</a:t>
            </a:r>
          </a:p>
        </p:txBody>
      </p:sp>
      <p:sp>
        <p:nvSpPr>
          <p:cNvPr id="252943" name="Line 15">
            <a:extLst>
              <a:ext uri="{FF2B5EF4-FFF2-40B4-BE49-F238E27FC236}">
                <a16:creationId xmlns:a16="http://schemas.microsoft.com/office/drawing/2014/main" id="{2D76E8C7-4661-4F70-AAE7-0A5C447EFE36}"/>
              </a:ext>
            </a:extLst>
          </p:cNvPr>
          <p:cNvSpPr>
            <a:spLocks noChangeShapeType="1"/>
          </p:cNvSpPr>
          <p:nvPr/>
        </p:nvSpPr>
        <p:spPr bwMode="auto">
          <a:xfrm flipV="1">
            <a:off x="2143125" y="4191000"/>
            <a:ext cx="257175"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44" name="Text Box 16">
            <a:extLst>
              <a:ext uri="{FF2B5EF4-FFF2-40B4-BE49-F238E27FC236}">
                <a16:creationId xmlns:a16="http://schemas.microsoft.com/office/drawing/2014/main" id="{5E52992F-76FE-466C-91DB-4B5A31C10177}"/>
              </a:ext>
            </a:extLst>
          </p:cNvPr>
          <p:cNvSpPr txBox="1">
            <a:spLocks noChangeArrowheads="1"/>
          </p:cNvSpPr>
          <p:nvPr/>
        </p:nvSpPr>
        <p:spPr bwMode="auto">
          <a:xfrm>
            <a:off x="3000375" y="3581400"/>
            <a:ext cx="1482725"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SECONDARY</a:t>
            </a:r>
          </a:p>
          <a:p>
            <a:pPr>
              <a:spcBef>
                <a:spcPct val="0"/>
              </a:spcBef>
              <a:buClrTx/>
              <a:buSzTx/>
              <a:buFontTx/>
              <a:buNone/>
            </a:pPr>
            <a:r>
              <a:rPr lang="en-US" altLang="en-US" sz="1600"/>
              <a:t>CRUSHER</a:t>
            </a:r>
          </a:p>
        </p:txBody>
      </p:sp>
      <p:sp>
        <p:nvSpPr>
          <p:cNvPr id="252945" name="Line 17">
            <a:extLst>
              <a:ext uri="{FF2B5EF4-FFF2-40B4-BE49-F238E27FC236}">
                <a16:creationId xmlns:a16="http://schemas.microsoft.com/office/drawing/2014/main" id="{445034F0-BD01-45D8-B2C8-2C35C2DCA97F}"/>
              </a:ext>
            </a:extLst>
          </p:cNvPr>
          <p:cNvSpPr>
            <a:spLocks noChangeShapeType="1"/>
          </p:cNvSpPr>
          <p:nvPr/>
        </p:nvSpPr>
        <p:spPr bwMode="auto">
          <a:xfrm flipH="1">
            <a:off x="3343275" y="4114800"/>
            <a:ext cx="257175"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46" name="Text Box 18">
            <a:extLst>
              <a:ext uri="{FF2B5EF4-FFF2-40B4-BE49-F238E27FC236}">
                <a16:creationId xmlns:a16="http://schemas.microsoft.com/office/drawing/2014/main" id="{17C1725B-255C-49E2-B026-A212CD44F57E}"/>
              </a:ext>
            </a:extLst>
          </p:cNvPr>
          <p:cNvSpPr txBox="1">
            <a:spLocks noChangeArrowheads="1"/>
          </p:cNvSpPr>
          <p:nvPr/>
        </p:nvSpPr>
        <p:spPr bwMode="auto">
          <a:xfrm>
            <a:off x="5657850" y="3810000"/>
            <a:ext cx="1482725"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SECONDARY</a:t>
            </a:r>
          </a:p>
          <a:p>
            <a:pPr>
              <a:spcBef>
                <a:spcPct val="0"/>
              </a:spcBef>
              <a:buClrTx/>
              <a:buSzTx/>
              <a:buFontTx/>
              <a:buNone/>
            </a:pPr>
            <a:r>
              <a:rPr lang="en-US" altLang="en-US" sz="1600"/>
              <a:t>SCREENS</a:t>
            </a:r>
          </a:p>
        </p:txBody>
      </p:sp>
      <p:sp>
        <p:nvSpPr>
          <p:cNvPr id="252947" name="Line 19">
            <a:extLst>
              <a:ext uri="{FF2B5EF4-FFF2-40B4-BE49-F238E27FC236}">
                <a16:creationId xmlns:a16="http://schemas.microsoft.com/office/drawing/2014/main" id="{3DA32DC4-3EFD-42A7-B8C9-B9245211F193}"/>
              </a:ext>
            </a:extLst>
          </p:cNvPr>
          <p:cNvSpPr>
            <a:spLocks noChangeShapeType="1"/>
          </p:cNvSpPr>
          <p:nvPr/>
        </p:nvSpPr>
        <p:spPr bwMode="auto">
          <a:xfrm>
            <a:off x="6257925" y="4572000"/>
            <a:ext cx="85725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48" name="Text Box 20">
            <a:extLst>
              <a:ext uri="{FF2B5EF4-FFF2-40B4-BE49-F238E27FC236}">
                <a16:creationId xmlns:a16="http://schemas.microsoft.com/office/drawing/2014/main" id="{B6360118-06EB-4D06-BB45-38503470C0B9}"/>
              </a:ext>
            </a:extLst>
          </p:cNvPr>
          <p:cNvSpPr txBox="1">
            <a:spLocks noChangeArrowheads="1"/>
          </p:cNvSpPr>
          <p:nvPr/>
        </p:nvSpPr>
        <p:spPr bwMode="auto">
          <a:xfrm>
            <a:off x="6172200" y="4648200"/>
            <a:ext cx="1006475" cy="2762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200"/>
              <a:t>                   </a:t>
            </a:r>
          </a:p>
        </p:txBody>
      </p:sp>
      <p:sp>
        <p:nvSpPr>
          <p:cNvPr id="252949" name="Line 21">
            <a:extLst>
              <a:ext uri="{FF2B5EF4-FFF2-40B4-BE49-F238E27FC236}">
                <a16:creationId xmlns:a16="http://schemas.microsoft.com/office/drawing/2014/main" id="{B68324A0-E476-4621-BF46-35BAA9008607}"/>
              </a:ext>
            </a:extLst>
          </p:cNvPr>
          <p:cNvSpPr>
            <a:spLocks noChangeShapeType="1"/>
          </p:cNvSpPr>
          <p:nvPr/>
        </p:nvSpPr>
        <p:spPr bwMode="auto">
          <a:xfrm>
            <a:off x="7372350" y="4648200"/>
            <a:ext cx="257175"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50" name="Line 22">
            <a:extLst>
              <a:ext uri="{FF2B5EF4-FFF2-40B4-BE49-F238E27FC236}">
                <a16:creationId xmlns:a16="http://schemas.microsoft.com/office/drawing/2014/main" id="{F5307C73-C853-44BD-9A00-0F843790589C}"/>
              </a:ext>
            </a:extLst>
          </p:cNvPr>
          <p:cNvSpPr>
            <a:spLocks noChangeShapeType="1"/>
          </p:cNvSpPr>
          <p:nvPr/>
        </p:nvSpPr>
        <p:spPr bwMode="auto">
          <a:xfrm flipH="1">
            <a:off x="4714875" y="4191000"/>
            <a:ext cx="3429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51" name="Line 23">
            <a:extLst>
              <a:ext uri="{FF2B5EF4-FFF2-40B4-BE49-F238E27FC236}">
                <a16:creationId xmlns:a16="http://schemas.microsoft.com/office/drawing/2014/main" id="{BA0B86D1-6C2E-438A-9792-387CFB2346DB}"/>
              </a:ext>
            </a:extLst>
          </p:cNvPr>
          <p:cNvSpPr>
            <a:spLocks noChangeShapeType="1"/>
          </p:cNvSpPr>
          <p:nvPr/>
        </p:nvSpPr>
        <p:spPr bwMode="auto">
          <a:xfrm>
            <a:off x="5143500" y="43434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52" name="Line 24">
            <a:extLst>
              <a:ext uri="{FF2B5EF4-FFF2-40B4-BE49-F238E27FC236}">
                <a16:creationId xmlns:a16="http://schemas.microsoft.com/office/drawing/2014/main" id="{527B6FC9-0749-465D-9C47-3E55B7B02667}"/>
              </a:ext>
            </a:extLst>
          </p:cNvPr>
          <p:cNvSpPr>
            <a:spLocks noChangeShapeType="1"/>
          </p:cNvSpPr>
          <p:nvPr/>
        </p:nvSpPr>
        <p:spPr bwMode="auto">
          <a:xfrm>
            <a:off x="2571750" y="4343400"/>
            <a:ext cx="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53" name="Line 25">
            <a:extLst>
              <a:ext uri="{FF2B5EF4-FFF2-40B4-BE49-F238E27FC236}">
                <a16:creationId xmlns:a16="http://schemas.microsoft.com/office/drawing/2014/main" id="{A6BE0178-20AF-46C7-89BD-3BD312C8836D}"/>
              </a:ext>
            </a:extLst>
          </p:cNvPr>
          <p:cNvSpPr>
            <a:spLocks noChangeShapeType="1"/>
          </p:cNvSpPr>
          <p:nvPr/>
        </p:nvSpPr>
        <p:spPr bwMode="auto">
          <a:xfrm flipV="1">
            <a:off x="1800225" y="4267200"/>
            <a:ext cx="3086100" cy="1295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54" name="Text Box 26">
            <a:extLst>
              <a:ext uri="{FF2B5EF4-FFF2-40B4-BE49-F238E27FC236}">
                <a16:creationId xmlns:a16="http://schemas.microsoft.com/office/drawing/2014/main" id="{8D468625-2068-4FBD-BAA0-93A0FC0198FA}"/>
              </a:ext>
            </a:extLst>
          </p:cNvPr>
          <p:cNvSpPr txBox="1">
            <a:spLocks noChangeArrowheads="1"/>
          </p:cNvSpPr>
          <p:nvPr/>
        </p:nvSpPr>
        <p:spPr bwMode="auto">
          <a:xfrm>
            <a:off x="7526338" y="4506913"/>
            <a:ext cx="1054100" cy="3079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00"/>
              <a:t>SCREENS</a:t>
            </a:r>
          </a:p>
        </p:txBody>
      </p:sp>
      <p:sp>
        <p:nvSpPr>
          <p:cNvPr id="252955" name="Line 27">
            <a:extLst>
              <a:ext uri="{FF2B5EF4-FFF2-40B4-BE49-F238E27FC236}">
                <a16:creationId xmlns:a16="http://schemas.microsoft.com/office/drawing/2014/main" id="{84BCAE32-DACD-4F43-8BE9-593547410E2C}"/>
              </a:ext>
            </a:extLst>
          </p:cNvPr>
          <p:cNvSpPr>
            <a:spLocks noChangeShapeType="1"/>
          </p:cNvSpPr>
          <p:nvPr/>
        </p:nvSpPr>
        <p:spPr bwMode="auto">
          <a:xfrm flipH="1">
            <a:off x="8058150" y="4724400"/>
            <a:ext cx="257175"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56" name="Text Box 28">
            <a:extLst>
              <a:ext uri="{FF2B5EF4-FFF2-40B4-BE49-F238E27FC236}">
                <a16:creationId xmlns:a16="http://schemas.microsoft.com/office/drawing/2014/main" id="{0F8FF4B7-7662-4811-8CA1-73D11F266B89}"/>
              </a:ext>
            </a:extLst>
          </p:cNvPr>
          <p:cNvSpPr txBox="1">
            <a:spLocks noChangeArrowheads="1"/>
          </p:cNvSpPr>
          <p:nvPr/>
        </p:nvSpPr>
        <p:spPr bwMode="auto">
          <a:xfrm>
            <a:off x="3171825" y="5105400"/>
            <a:ext cx="2106613"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PRODUCT SORTED</a:t>
            </a:r>
          </a:p>
          <a:p>
            <a:pPr>
              <a:spcBef>
                <a:spcPct val="0"/>
              </a:spcBef>
              <a:buClrTx/>
              <a:buSzTx/>
              <a:buFontTx/>
              <a:buNone/>
            </a:pPr>
            <a:r>
              <a:rPr lang="en-US" altLang="en-US" sz="1600"/>
              <a:t>BY SIZE</a:t>
            </a:r>
          </a:p>
        </p:txBody>
      </p:sp>
      <p:sp>
        <p:nvSpPr>
          <p:cNvPr id="252957" name="Line 29">
            <a:extLst>
              <a:ext uri="{FF2B5EF4-FFF2-40B4-BE49-F238E27FC236}">
                <a16:creationId xmlns:a16="http://schemas.microsoft.com/office/drawing/2014/main" id="{AFF0F4BD-33B4-4A5F-B12C-6AD684A0EF9B}"/>
              </a:ext>
            </a:extLst>
          </p:cNvPr>
          <p:cNvSpPr>
            <a:spLocks noChangeShapeType="1"/>
          </p:cNvSpPr>
          <p:nvPr/>
        </p:nvSpPr>
        <p:spPr bwMode="auto">
          <a:xfrm>
            <a:off x="4371975" y="5486400"/>
            <a:ext cx="1457325"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2958" name="Text Box 33">
            <a:extLst>
              <a:ext uri="{FF2B5EF4-FFF2-40B4-BE49-F238E27FC236}">
                <a16:creationId xmlns:a16="http://schemas.microsoft.com/office/drawing/2014/main" id="{05D3BA72-B67D-491D-8D0F-3681F3D532D5}"/>
              </a:ext>
            </a:extLst>
          </p:cNvPr>
          <p:cNvSpPr txBox="1">
            <a:spLocks noChangeArrowheads="1"/>
          </p:cNvSpPr>
          <p:nvPr/>
        </p:nvSpPr>
        <p:spPr bwMode="auto">
          <a:xfrm>
            <a:off x="7200900" y="2438400"/>
            <a:ext cx="1285875" cy="5810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RECLAIM </a:t>
            </a:r>
          </a:p>
          <a:p>
            <a:pPr>
              <a:spcBef>
                <a:spcPct val="0"/>
              </a:spcBef>
              <a:buClrTx/>
              <a:buSzTx/>
              <a:buFontTx/>
              <a:buNone/>
            </a:pPr>
            <a:r>
              <a:rPr lang="en-US" altLang="en-US" sz="1600"/>
              <a:t>TUNNEL</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9" name="Picture 1" descr="A picture of various conveyors and screens at an aggregate plant" title="Screening Operations">
            <a:extLst>
              <a:ext uri="{FF2B5EF4-FFF2-40B4-BE49-F238E27FC236}">
                <a16:creationId xmlns:a16="http://schemas.microsoft.com/office/drawing/2014/main" id="{7705BCC0-06DF-480A-A9EE-CE9CD34B8C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615143"/>
            <a:ext cx="10266975" cy="624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F6A27F2-975D-4980-B780-E5C36943CA82}"/>
              </a:ext>
            </a:extLst>
          </p:cNvPr>
          <p:cNvSpPr txBox="1"/>
          <p:nvPr/>
        </p:nvSpPr>
        <p:spPr>
          <a:xfrm>
            <a:off x="1197034" y="0"/>
            <a:ext cx="7132858" cy="830997"/>
          </a:xfrm>
          <a:prstGeom prst="rect">
            <a:avLst/>
          </a:prstGeom>
          <a:noFill/>
        </p:spPr>
        <p:txBody>
          <a:bodyPr wrap="square" rtlCol="0">
            <a:spAutoFit/>
          </a:bodyPr>
          <a:lstStyle/>
          <a:p>
            <a:pPr algn="ctr"/>
            <a:r>
              <a:rPr lang="en-US" sz="4800" b="1" dirty="0">
                <a:highlight>
                  <a:srgbClr val="FFFFFF"/>
                </a:highlight>
              </a:rPr>
              <a:t>Screening Operations</a:t>
            </a:r>
            <a:endParaRPr lang="en-US" sz="3600" b="1" dirty="0">
              <a:highlight>
                <a:srgbClr val="FFFFFF"/>
              </a:highlight>
            </a:endParaRPr>
          </a:p>
        </p:txBody>
      </p:sp>
    </p:spTree>
  </p:cSld>
  <p:clrMapOvr>
    <a:masterClrMapping/>
  </p:clrMapOvr>
  <p:transition advClick="0"/>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7026" name="Picture 2" descr="A picture of different size aggregate on a conveyor feeding into a chute" title="Screens">
            <a:extLst>
              <a:ext uri="{FF2B5EF4-FFF2-40B4-BE49-F238E27FC236}">
                <a16:creationId xmlns:a16="http://schemas.microsoft.com/office/drawing/2014/main" id="{F15EDD7D-FC9A-48D3-906F-BAB4084C35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823913"/>
            <a:ext cx="9848850" cy="5286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TextBox 1"/>
          <p:cNvSpPr txBox="1"/>
          <p:nvPr/>
        </p:nvSpPr>
        <p:spPr>
          <a:xfrm>
            <a:off x="1904999" y="139482"/>
            <a:ext cx="6153151" cy="830997"/>
          </a:xfrm>
          <a:prstGeom prst="rect">
            <a:avLst/>
          </a:prstGeom>
          <a:noFill/>
        </p:spPr>
        <p:txBody>
          <a:bodyPr wrap="square" rtlCol="0">
            <a:spAutoFit/>
          </a:bodyPr>
          <a:lstStyle/>
          <a:p>
            <a:r>
              <a:rPr lang="en-US" sz="4800" b="1" dirty="0"/>
              <a:t>Screening Operations</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9074" name="Picture 5" descr="A picture of various screening operations at an aggregate plant" title="Screening Operations">
            <a:extLst>
              <a:ext uri="{FF2B5EF4-FFF2-40B4-BE49-F238E27FC236}">
                <a16:creationId xmlns:a16="http://schemas.microsoft.com/office/drawing/2014/main" id="{BAD5BAC4-BE87-4AC0-BB49-8D77BEC80E5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185863"/>
            <a:ext cx="9677400" cy="555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9076" name="Date Placeholder 1">
            <a:extLst>
              <a:ext uri="{FF2B5EF4-FFF2-40B4-BE49-F238E27FC236}">
                <a16:creationId xmlns:a16="http://schemas.microsoft.com/office/drawing/2014/main" id="{E62FAAAB-4E8A-4D10-A03C-CAC14C5FE22A}"/>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259077" name="Slide Number Placeholder 2">
            <a:extLst>
              <a:ext uri="{FF2B5EF4-FFF2-40B4-BE49-F238E27FC236}">
                <a16:creationId xmlns:a16="http://schemas.microsoft.com/office/drawing/2014/main" id="{9323BD6A-9613-462D-A511-9C20B502EF7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6" name="TextBox 5">
            <a:extLst>
              <a:ext uri="{FF2B5EF4-FFF2-40B4-BE49-F238E27FC236}">
                <a16:creationId xmlns:a16="http://schemas.microsoft.com/office/drawing/2014/main" id="{A19B2EBA-A287-4670-8296-28BF1E5ABBC5}"/>
              </a:ext>
            </a:extLst>
          </p:cNvPr>
          <p:cNvSpPr txBox="1"/>
          <p:nvPr/>
        </p:nvSpPr>
        <p:spPr>
          <a:xfrm>
            <a:off x="1227936" y="261203"/>
            <a:ext cx="7831127" cy="830997"/>
          </a:xfrm>
          <a:prstGeom prst="rect">
            <a:avLst/>
          </a:prstGeom>
          <a:noFill/>
        </p:spPr>
        <p:txBody>
          <a:bodyPr wrap="square" rtlCol="0">
            <a:spAutoFit/>
          </a:bodyPr>
          <a:lstStyle/>
          <a:p>
            <a:pPr algn="ctr"/>
            <a:r>
              <a:rPr lang="en-US" sz="4800" b="1" dirty="0">
                <a:highlight>
                  <a:srgbClr val="FFFFFF"/>
                </a:highlight>
              </a:rPr>
              <a:t>Screening Operations</a:t>
            </a:r>
            <a:endParaRPr lang="en-US" sz="3600" b="1" dirty="0">
              <a:highlight>
                <a:srgbClr val="FFFFFF"/>
              </a:highlight>
            </a:endParaRPr>
          </a:p>
        </p:txBody>
      </p:sp>
    </p:spTree>
  </p:cSld>
  <p:clrMapOvr>
    <a:masterClrMapping/>
  </p:clrMapOvr>
  <p:transition advClick="0"/>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3" name="Picture 2" descr="A picture of various screening operations at an aggregate plant" title="Screening Operations">
            <a:extLst>
              <a:ext uri="{FF2B5EF4-FFF2-40B4-BE49-F238E27FC236}">
                <a16:creationId xmlns:a16="http://schemas.microsoft.com/office/drawing/2014/main" id="{754B93F3-BBCE-4485-AC2A-C04096BA44D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55" y="282633"/>
            <a:ext cx="10292955" cy="657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BB06764-5503-4E45-A9B5-015BE515B3A3}"/>
              </a:ext>
            </a:extLst>
          </p:cNvPr>
          <p:cNvSpPr txBox="1"/>
          <p:nvPr/>
        </p:nvSpPr>
        <p:spPr>
          <a:xfrm>
            <a:off x="1087659" y="136525"/>
            <a:ext cx="7082982" cy="830997"/>
          </a:xfrm>
          <a:prstGeom prst="rect">
            <a:avLst/>
          </a:prstGeom>
          <a:noFill/>
        </p:spPr>
        <p:txBody>
          <a:bodyPr wrap="square" rtlCol="0">
            <a:spAutoFit/>
          </a:bodyPr>
          <a:lstStyle/>
          <a:p>
            <a:pPr algn="ctr"/>
            <a:r>
              <a:rPr lang="en-US" sz="4800" b="1" dirty="0">
                <a:highlight>
                  <a:srgbClr val="FFFFFF"/>
                </a:highlight>
              </a:rPr>
              <a:t>Screening Operations</a:t>
            </a:r>
            <a:endParaRPr lang="en-US" sz="3600" b="1" dirty="0">
              <a:highlight>
                <a:srgbClr val="FFFFFF"/>
              </a:highlight>
            </a:endParaRPr>
          </a:p>
        </p:txBody>
      </p:sp>
    </p:spTree>
  </p:cSld>
  <p:clrMapOvr>
    <a:masterClrMapping/>
  </p:clrMapOvr>
  <p:transition advClick="0"/>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3170" name="Rectangle 2">
            <a:extLst>
              <a:ext uri="{FF2B5EF4-FFF2-40B4-BE49-F238E27FC236}">
                <a16:creationId xmlns:a16="http://schemas.microsoft.com/office/drawing/2014/main" id="{8C98C89E-9F6A-48ED-B1C8-CBE80EC58E0B}"/>
              </a:ext>
            </a:extLst>
          </p:cNvPr>
          <p:cNvSpPr>
            <a:spLocks noGrp="1" noChangeArrowheads="1"/>
          </p:cNvSpPr>
          <p:nvPr>
            <p:ph type="title"/>
          </p:nvPr>
        </p:nvSpPr>
        <p:spPr>
          <a:xfrm>
            <a:off x="514350" y="700088"/>
            <a:ext cx="9258300" cy="1143000"/>
          </a:xfrm>
        </p:spPr>
        <p:txBody>
          <a:bodyPr/>
          <a:lstStyle/>
          <a:p>
            <a:r>
              <a:rPr lang="en-US" altLang="en-US"/>
              <a:t>Screening Surface</a:t>
            </a:r>
          </a:p>
        </p:txBody>
      </p:sp>
      <p:pic>
        <p:nvPicPr>
          <p:cNvPr id="263171" name="Picture 3" descr="A drawing of different size aggregate flowing from a feed pan onto and through a screen " title="Screening Surface">
            <a:extLst>
              <a:ext uri="{FF2B5EF4-FFF2-40B4-BE49-F238E27FC236}">
                <a16:creationId xmlns:a16="http://schemas.microsoft.com/office/drawing/2014/main" id="{F5D2F447-9E74-4E8A-BF2D-DD7DAD4A7BF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71525" y="1905000"/>
            <a:ext cx="11315700" cy="4953000"/>
          </a:xfr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9" name="Picture 1" descr="A picture of different types of screen plates and wire screens " title="Screening Operations">
            <a:extLst>
              <a:ext uri="{FF2B5EF4-FFF2-40B4-BE49-F238E27FC236}">
                <a16:creationId xmlns:a16="http://schemas.microsoft.com/office/drawing/2014/main" id="{F0988EF4-2A5C-4872-A746-F7B9CDCC86A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3550" y="1114425"/>
            <a:ext cx="9431338" cy="5079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C4DD393-45E4-4C44-97EA-0CCF318D0CCD}"/>
              </a:ext>
            </a:extLst>
          </p:cNvPr>
          <p:cNvSpPr txBox="1"/>
          <p:nvPr/>
        </p:nvSpPr>
        <p:spPr>
          <a:xfrm>
            <a:off x="872957" y="248904"/>
            <a:ext cx="8612524" cy="830997"/>
          </a:xfrm>
          <a:prstGeom prst="rect">
            <a:avLst/>
          </a:prstGeom>
          <a:noFill/>
        </p:spPr>
        <p:txBody>
          <a:bodyPr wrap="square" rtlCol="0">
            <a:spAutoFit/>
          </a:bodyPr>
          <a:lstStyle/>
          <a:p>
            <a:pPr algn="ctr"/>
            <a:r>
              <a:rPr lang="en-US" sz="4800" b="1" dirty="0">
                <a:highlight>
                  <a:srgbClr val="FFFFFF"/>
                </a:highlight>
              </a:rPr>
              <a:t>Screening Operations</a:t>
            </a:r>
            <a:endParaRPr lang="en-US" sz="3600" b="1" dirty="0">
              <a:highlight>
                <a:srgbClr val="FFFFFF"/>
              </a:highlight>
            </a:endParaRPr>
          </a:p>
        </p:txBody>
      </p:sp>
    </p:spTree>
  </p:cSld>
  <p:clrMapOvr>
    <a:masterClrMapping/>
  </p:clrMapOvr>
  <p:transition advClick="0"/>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266" name="Picture 4" descr="A picture of fine size screen plate" title="Screens">
            <a:extLst>
              <a:ext uri="{FF2B5EF4-FFF2-40B4-BE49-F238E27FC236}">
                <a16:creationId xmlns:a16="http://schemas.microsoft.com/office/drawing/2014/main" id="{0D9DF606-1B88-4DAD-9F8D-82EEA2B24E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492500"/>
            <a:ext cx="5349875" cy="336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67" name="Picture 2" descr="A picture of a coarse size screen plate " title="Screens">
            <a:extLst>
              <a:ext uri="{FF2B5EF4-FFF2-40B4-BE49-F238E27FC236}">
                <a16:creationId xmlns:a16="http://schemas.microsoft.com/office/drawing/2014/main" id="{3FAC53B3-F763-4AE2-9EF7-3AB9B4E7747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2075" y="0"/>
            <a:ext cx="5441950"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68" name="Picture 3" descr="A picture of a coarse size screen plate" title="Screens">
            <a:extLst>
              <a:ext uri="{FF2B5EF4-FFF2-40B4-BE49-F238E27FC236}">
                <a16:creationId xmlns:a16="http://schemas.microsoft.com/office/drawing/2014/main" id="{B695CE51-BEBD-42C3-83EE-DDC2CD3BE9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49875" y="-36513"/>
            <a:ext cx="4937125" cy="346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69" name="Picture 5" descr="A picture of slotted fine size screen plate for dewatering" title="Screens">
            <a:extLst>
              <a:ext uri="{FF2B5EF4-FFF2-40B4-BE49-F238E27FC236}">
                <a16:creationId xmlns:a16="http://schemas.microsoft.com/office/drawing/2014/main" id="{2556EE02-6E61-4D7A-AD6B-76BAEB58E9E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49875" y="3381375"/>
            <a:ext cx="4937125"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7271" name="Date Placeholder 1">
            <a:extLst>
              <a:ext uri="{FF2B5EF4-FFF2-40B4-BE49-F238E27FC236}">
                <a16:creationId xmlns:a16="http://schemas.microsoft.com/office/drawing/2014/main" id="{AB10967B-E457-4B87-B787-A2CC3E222E0F}"/>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10" name="TextBox 9">
            <a:extLst>
              <a:ext uri="{FF2B5EF4-FFF2-40B4-BE49-F238E27FC236}">
                <a16:creationId xmlns:a16="http://schemas.microsoft.com/office/drawing/2014/main" id="{9097AB98-F9DA-448A-8436-DFAF92C90AB0}"/>
              </a:ext>
            </a:extLst>
          </p:cNvPr>
          <p:cNvSpPr txBox="1"/>
          <p:nvPr/>
        </p:nvSpPr>
        <p:spPr>
          <a:xfrm>
            <a:off x="2914650" y="2934921"/>
            <a:ext cx="4649431" cy="830997"/>
          </a:xfrm>
          <a:prstGeom prst="rect">
            <a:avLst/>
          </a:prstGeom>
          <a:noFill/>
        </p:spPr>
        <p:txBody>
          <a:bodyPr wrap="square" rtlCol="0">
            <a:spAutoFit/>
          </a:bodyPr>
          <a:lstStyle/>
          <a:p>
            <a:pPr algn="ctr"/>
            <a:r>
              <a:rPr lang="en-US" sz="4800" b="1" dirty="0">
                <a:highlight>
                  <a:srgbClr val="FFFFFF"/>
                </a:highlight>
              </a:rPr>
              <a:t>Screens</a:t>
            </a:r>
            <a:endParaRPr lang="en-US" sz="3600" b="1" dirty="0">
              <a:highlight>
                <a:srgbClr val="FFFFFF"/>
              </a:highlight>
            </a:endParaRPr>
          </a:p>
        </p:txBody>
      </p: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8B1C3097-4217-448E-B1DF-CEC30F9AE3F2}"/>
              </a:ext>
            </a:extLst>
          </p:cNvPr>
          <p:cNvSpPr>
            <a:spLocks noChangeArrowheads="1"/>
          </p:cNvSpPr>
          <p:nvPr/>
        </p:nvSpPr>
        <p:spPr bwMode="auto">
          <a:xfrm>
            <a:off x="1252387" y="1081548"/>
            <a:ext cx="2812636" cy="1504335"/>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2200" b="1" dirty="0">
                <a:ln w="3175" cmpd="sng">
                  <a:noFill/>
                </a:ln>
                <a:latin typeface="+mj-lt"/>
                <a:ea typeface="+mj-ea"/>
                <a:cs typeface="+mj-cs"/>
              </a:rPr>
              <a:t>Health Effects of PM10/PM2.5</a:t>
            </a:r>
          </a:p>
        </p:txBody>
      </p:sp>
      <p:sp>
        <p:nvSpPr>
          <p:cNvPr id="32775" name="Rectangle 3">
            <a:extLst>
              <a:ext uri="{FF2B5EF4-FFF2-40B4-BE49-F238E27FC236}">
                <a16:creationId xmlns:a16="http://schemas.microsoft.com/office/drawing/2014/main" id="{710764F4-3A6C-4052-AD17-662477AC3C24}"/>
              </a:ext>
            </a:extLst>
          </p:cNvPr>
          <p:cNvSpPr>
            <a:spLocks noGrp="1" noChangeArrowheads="1"/>
          </p:cNvSpPr>
          <p:nvPr>
            <p:ph idx="1"/>
          </p:nvPr>
        </p:nvSpPr>
        <p:spPr>
          <a:xfrm>
            <a:off x="1252387" y="2666999"/>
            <a:ext cx="2812637" cy="3124201"/>
          </a:xfrm>
        </p:spPr>
        <p:txBody>
          <a:bodyPr vert="horz" lIns="91440" tIns="45720" rIns="91440" bIns="45720" rtlCol="0" anchor="t">
            <a:normAutofit fontScale="92500" lnSpcReduction="20000"/>
          </a:bodyPr>
          <a:lstStyle/>
          <a:p>
            <a:pPr>
              <a:defRPr/>
            </a:pPr>
            <a:r>
              <a:rPr lang="en-US" altLang="en-US" sz="2800" dirty="0"/>
              <a:t>Aggravated asthma</a:t>
            </a:r>
          </a:p>
          <a:p>
            <a:pPr>
              <a:defRPr/>
            </a:pPr>
            <a:r>
              <a:rPr lang="en-US" altLang="en-US" sz="2800" dirty="0"/>
              <a:t>Respiratory Distress</a:t>
            </a:r>
          </a:p>
          <a:p>
            <a:pPr>
              <a:defRPr/>
            </a:pPr>
            <a:r>
              <a:rPr lang="en-US" altLang="en-US" sz="2800" dirty="0"/>
              <a:t>Decreased Lung Function</a:t>
            </a:r>
          </a:p>
          <a:p>
            <a:pPr>
              <a:defRPr/>
            </a:pPr>
            <a:r>
              <a:rPr lang="en-US" altLang="en-US" sz="2800" dirty="0"/>
              <a:t>Chronic Bronchitis</a:t>
            </a:r>
          </a:p>
        </p:txBody>
      </p:sp>
      <p:pic>
        <p:nvPicPr>
          <p:cNvPr id="71" name="Graphic 70" descr="Stethoscope&#10;&#10;">
            <a:extLst>
              <a:ext uri="{FF2B5EF4-FFF2-40B4-BE49-F238E27FC236}">
                <a16:creationId xmlns:a16="http://schemas.microsoft.com/office/drawing/2014/main" id="{C45AB4E6-F7D4-4CDC-89E6-A02183F5CE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46232" y="685799"/>
            <a:ext cx="5053050" cy="5053050"/>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4" name="Picture 1" descr="A picture of screening operations with multiple screens at an aggregate plant" title="Screening Operations">
            <a:extLst>
              <a:ext uri="{FF2B5EF4-FFF2-40B4-BE49-F238E27FC236}">
                <a16:creationId xmlns:a16="http://schemas.microsoft.com/office/drawing/2014/main" id="{BA202131-A150-4525-A4CE-1D3E429C29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0" y="39780"/>
            <a:ext cx="9798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91A4A6A-E465-4D96-BD30-B07C9851BF46}"/>
              </a:ext>
            </a:extLst>
          </p:cNvPr>
          <p:cNvSpPr txBox="1"/>
          <p:nvPr/>
        </p:nvSpPr>
        <p:spPr>
          <a:xfrm>
            <a:off x="3183218" y="165587"/>
            <a:ext cx="6975474" cy="830997"/>
          </a:xfrm>
          <a:prstGeom prst="rect">
            <a:avLst/>
          </a:prstGeom>
          <a:noFill/>
        </p:spPr>
        <p:txBody>
          <a:bodyPr wrap="square" rtlCol="0">
            <a:spAutoFit/>
          </a:bodyPr>
          <a:lstStyle/>
          <a:p>
            <a:pPr algn="ctr"/>
            <a:r>
              <a:rPr lang="en-US" sz="4800" b="1" dirty="0">
                <a:highlight>
                  <a:srgbClr val="FFFFFF"/>
                </a:highlight>
              </a:rPr>
              <a:t>Screening Operations</a:t>
            </a:r>
            <a:endParaRPr lang="en-US" sz="3600" b="1" dirty="0">
              <a:highlight>
                <a:srgbClr val="FFFFFF"/>
              </a:highlight>
            </a:endParaRPr>
          </a:p>
        </p:txBody>
      </p:sp>
    </p:spTree>
  </p:cSld>
  <p:clrMapOvr>
    <a:masterClrMapping/>
  </p:clrMapOvr>
  <p:transition advClick="0"/>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Picture 1">
            <a:extLst>
              <a:ext uri="{FF2B5EF4-FFF2-40B4-BE49-F238E27FC236}">
                <a16:creationId xmlns:a16="http://schemas.microsoft.com/office/drawing/2014/main" id="{D0866338-F2A7-403A-B728-5380E1B92F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4788" y="0"/>
            <a:ext cx="9921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7C79479-C3CF-428C-9264-6B5F55604AA3}"/>
              </a:ext>
            </a:extLst>
          </p:cNvPr>
          <p:cNvSpPr txBox="1"/>
          <p:nvPr/>
        </p:nvSpPr>
        <p:spPr>
          <a:xfrm>
            <a:off x="1579417" y="5003594"/>
            <a:ext cx="7731375" cy="1569660"/>
          </a:xfrm>
          <a:prstGeom prst="rect">
            <a:avLst/>
          </a:prstGeom>
          <a:noFill/>
        </p:spPr>
        <p:txBody>
          <a:bodyPr wrap="square" rtlCol="0">
            <a:spAutoFit/>
          </a:bodyPr>
          <a:lstStyle/>
          <a:p>
            <a:pPr algn="ctr"/>
            <a:r>
              <a:rPr lang="en-US" sz="4800" b="1" dirty="0">
                <a:highlight>
                  <a:srgbClr val="FFFFFF"/>
                </a:highlight>
              </a:rPr>
              <a:t>Fugitive Dust from Screening Operations</a:t>
            </a:r>
            <a:endParaRPr lang="en-US" sz="3600" b="1" dirty="0">
              <a:highlight>
                <a:srgbClr val="FFFFFF"/>
              </a:highlight>
            </a:endParaRPr>
          </a:p>
        </p:txBody>
      </p:sp>
    </p:spTree>
  </p:cSld>
  <p:clrMapOvr>
    <a:masterClrMapping/>
  </p:clrMapOvr>
  <p:transition advClick="0"/>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1" descr="A picture of wire screens" title="Screens">
            <a:extLst>
              <a:ext uri="{FF2B5EF4-FFF2-40B4-BE49-F238E27FC236}">
                <a16:creationId xmlns:a16="http://schemas.microsoft.com/office/drawing/2014/main" id="{40659A62-8AC8-4BC8-A9C5-B76726EB36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92713"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11" name="Picture 2" descr="A picture of wire screens" title="Screens">
            <a:extLst>
              <a:ext uri="{FF2B5EF4-FFF2-40B4-BE49-F238E27FC236}">
                <a16:creationId xmlns:a16="http://schemas.microsoft.com/office/drawing/2014/main" id="{0ACB0D56-344C-4156-B826-5F8F5258AF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09136" y="0"/>
            <a:ext cx="5022850"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12" name="Picture 3" descr="A picture of wire screens" title="Screens">
            <a:extLst>
              <a:ext uri="{FF2B5EF4-FFF2-40B4-BE49-F238E27FC236}">
                <a16:creationId xmlns:a16="http://schemas.microsoft.com/office/drawing/2014/main" id="{8FBAB39E-A9E9-4753-A658-89B695D49D8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9605" y="3162300"/>
            <a:ext cx="5141912"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13" name="Picture 4" descr="A picture of wire screens" title="Screens">
            <a:extLst>
              <a:ext uri="{FF2B5EF4-FFF2-40B4-BE49-F238E27FC236}">
                <a16:creationId xmlns:a16="http://schemas.microsoft.com/office/drawing/2014/main" id="{81D2F373-7A59-4261-9491-02089937CB4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3162300"/>
            <a:ext cx="5145088"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8D336E3F-ECCD-4E4E-8B2D-9CDBA3EB3392}"/>
              </a:ext>
            </a:extLst>
          </p:cNvPr>
          <p:cNvSpPr txBox="1"/>
          <p:nvPr/>
        </p:nvSpPr>
        <p:spPr>
          <a:xfrm>
            <a:off x="3144326" y="2746801"/>
            <a:ext cx="4649431" cy="830997"/>
          </a:xfrm>
          <a:prstGeom prst="rect">
            <a:avLst/>
          </a:prstGeom>
          <a:noFill/>
        </p:spPr>
        <p:txBody>
          <a:bodyPr wrap="square" rtlCol="0">
            <a:spAutoFit/>
          </a:bodyPr>
          <a:lstStyle/>
          <a:p>
            <a:pPr algn="ctr"/>
            <a:r>
              <a:rPr lang="en-US" sz="4800" b="1" dirty="0">
                <a:highlight>
                  <a:srgbClr val="FFFFFF"/>
                </a:highlight>
              </a:rPr>
              <a:t>Screens</a:t>
            </a:r>
            <a:endParaRPr lang="en-US" sz="3600" b="1" dirty="0">
              <a:highlight>
                <a:srgbClr val="FFFFFF"/>
              </a:highlight>
            </a:endParaRPr>
          </a:p>
        </p:txBody>
      </p:sp>
    </p:spTree>
  </p:cSld>
  <p:clrMapOvr>
    <a:masterClrMapping/>
  </p:clrMapOvr>
  <p:transition advClick="0"/>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1" descr="A picture of a screens used for separating and measuring different sizes of aggregates at a lab" title="Screen Test">
            <a:extLst>
              <a:ext uri="{FF2B5EF4-FFF2-40B4-BE49-F238E27FC236}">
                <a16:creationId xmlns:a16="http://schemas.microsoft.com/office/drawing/2014/main" id="{76414929-30D9-40ED-8C4C-8AF3EFAF690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3050" y="0"/>
            <a:ext cx="98393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5DAFAB0-2386-44EE-BC3A-CEFF10BB04CC}"/>
              </a:ext>
            </a:extLst>
          </p:cNvPr>
          <p:cNvSpPr txBox="1"/>
          <p:nvPr/>
        </p:nvSpPr>
        <p:spPr>
          <a:xfrm>
            <a:off x="1180407" y="5735114"/>
            <a:ext cx="7166109" cy="830997"/>
          </a:xfrm>
          <a:prstGeom prst="rect">
            <a:avLst/>
          </a:prstGeom>
          <a:noFill/>
        </p:spPr>
        <p:txBody>
          <a:bodyPr wrap="square" rtlCol="0">
            <a:spAutoFit/>
          </a:bodyPr>
          <a:lstStyle/>
          <a:p>
            <a:pPr algn="ctr"/>
            <a:r>
              <a:rPr lang="en-US" sz="4800" b="1" dirty="0">
                <a:highlight>
                  <a:srgbClr val="FFFFFF"/>
                </a:highlight>
              </a:rPr>
              <a:t>Screen  Tests @ Lab</a:t>
            </a:r>
            <a:endParaRPr lang="en-US" sz="3600" b="1" dirty="0">
              <a:highlight>
                <a:srgbClr val="FFFFFF"/>
              </a:highlight>
            </a:endParaRPr>
          </a:p>
        </p:txBody>
      </p:sp>
    </p:spTree>
  </p:cSld>
  <p:clrMapOvr>
    <a:masterClrMapping/>
  </p:clrMapOvr>
  <p:transition advClick="0"/>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7506" name="Picture 3" descr="A picture of different size material separated and fed into surge bins" title="Screens ">
            <a:extLst>
              <a:ext uri="{FF2B5EF4-FFF2-40B4-BE49-F238E27FC236}">
                <a16:creationId xmlns:a16="http://schemas.microsoft.com/office/drawing/2014/main" id="{324AD613-D89B-4350-A17C-8D3B2667BC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51038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507" name="Picture 4" descr="A picture of different size material separated and fed into surge bins" title="Screens">
            <a:extLst>
              <a:ext uri="{FF2B5EF4-FFF2-40B4-BE49-F238E27FC236}">
                <a16:creationId xmlns:a16="http://schemas.microsoft.com/office/drawing/2014/main" id="{9B0C0092-AC6D-4F0B-8BD5-DAD3F00ACC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400" y="0"/>
            <a:ext cx="5078413"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508" name="Picture 5" descr="A picture of baghouses used at aggregate plants for control of dust particulates" title="Baghouse">
            <a:extLst>
              <a:ext uri="{FF2B5EF4-FFF2-40B4-BE49-F238E27FC236}">
                <a16:creationId xmlns:a16="http://schemas.microsoft.com/office/drawing/2014/main" id="{89E92CEF-9EAD-4271-8439-0467CBCB91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03813" y="3275013"/>
            <a:ext cx="5141912" cy="358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509" name="Picture 6" descr="A picture of baghouses used at an aggregate plant to control dust particulate emissions" title="Baghouses">
            <a:extLst>
              <a:ext uri="{FF2B5EF4-FFF2-40B4-BE49-F238E27FC236}">
                <a16:creationId xmlns:a16="http://schemas.microsoft.com/office/drawing/2014/main" id="{6402638B-2A3F-4932-8A9A-6CD3F9E5308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03813" y="0"/>
            <a:ext cx="5141912" cy="346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A278C46C-1F28-4AE2-868F-220AE50BD324}"/>
              </a:ext>
            </a:extLst>
          </p:cNvPr>
          <p:cNvSpPr txBox="1"/>
          <p:nvPr/>
        </p:nvSpPr>
        <p:spPr>
          <a:xfrm>
            <a:off x="2111434" y="2921070"/>
            <a:ext cx="6700596" cy="707886"/>
          </a:xfrm>
          <a:prstGeom prst="rect">
            <a:avLst/>
          </a:prstGeom>
          <a:noFill/>
        </p:spPr>
        <p:txBody>
          <a:bodyPr wrap="square" rtlCol="0">
            <a:spAutoFit/>
          </a:bodyPr>
          <a:lstStyle/>
          <a:p>
            <a:pPr algn="ctr"/>
            <a:r>
              <a:rPr lang="en-US" sz="4000" b="1" dirty="0">
                <a:highlight>
                  <a:srgbClr val="FFFFFF"/>
                </a:highlight>
              </a:rPr>
              <a:t>Screens and Baghouses</a:t>
            </a:r>
            <a:endParaRPr lang="en-US" sz="2800" b="1" dirty="0">
              <a:highlight>
                <a:srgbClr val="FFFFFF"/>
              </a:highlight>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5D266A2D-026A-46A3-94EA-528DB518C8CA}"/>
              </a:ext>
            </a:extLst>
          </p:cNvPr>
          <p:cNvSpPr>
            <a:spLocks noChangeArrowheads="1"/>
          </p:cNvSpPr>
          <p:nvPr/>
        </p:nvSpPr>
        <p:spPr bwMode="auto">
          <a:xfrm>
            <a:off x="1163983" y="106374"/>
            <a:ext cx="3989041" cy="1504335"/>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dirty="0">
                <a:ln w="3175" cmpd="sng">
                  <a:noFill/>
                </a:ln>
                <a:latin typeface="+mj-lt"/>
                <a:ea typeface="+mj-ea"/>
                <a:cs typeface="+mj-cs"/>
              </a:rPr>
              <a:t>Point Emissions</a:t>
            </a:r>
          </a:p>
        </p:txBody>
      </p:sp>
      <p:sp>
        <p:nvSpPr>
          <p:cNvPr id="160771" name="Rectangle 3">
            <a:extLst>
              <a:ext uri="{FF2B5EF4-FFF2-40B4-BE49-F238E27FC236}">
                <a16:creationId xmlns:a16="http://schemas.microsoft.com/office/drawing/2014/main" id="{EB6E2048-CCAF-4CEA-BA42-3B1CB38BDA1A}"/>
              </a:ext>
            </a:extLst>
          </p:cNvPr>
          <p:cNvSpPr>
            <a:spLocks noGrp="1" noChangeArrowheads="1"/>
          </p:cNvSpPr>
          <p:nvPr>
            <p:ph type="body" sz="half" idx="1"/>
          </p:nvPr>
        </p:nvSpPr>
        <p:spPr>
          <a:xfrm>
            <a:off x="1252387" y="1610709"/>
            <a:ext cx="3018681" cy="4663967"/>
          </a:xfrm>
        </p:spPr>
        <p:txBody>
          <a:bodyPr vert="horz" lIns="91440" tIns="45720" rIns="91440" bIns="45720" rtlCol="0" anchor="t">
            <a:normAutofit fontScale="92500"/>
          </a:bodyPr>
          <a:lstStyle/>
          <a:p>
            <a:pPr>
              <a:lnSpc>
                <a:spcPct val="90000"/>
              </a:lnSpc>
              <a:defRPr/>
            </a:pPr>
            <a:r>
              <a:rPr lang="en-US" altLang="en-US" dirty="0"/>
              <a:t>Point emissions originate from stacks</a:t>
            </a:r>
          </a:p>
          <a:p>
            <a:pPr lvl="1">
              <a:lnSpc>
                <a:spcPct val="90000"/>
              </a:lnSpc>
              <a:defRPr/>
            </a:pPr>
            <a:r>
              <a:rPr lang="en-US" altLang="en-US" sz="2400" dirty="0"/>
              <a:t>Control Devices</a:t>
            </a:r>
          </a:p>
          <a:p>
            <a:pPr lvl="1">
              <a:lnSpc>
                <a:spcPct val="90000"/>
              </a:lnSpc>
              <a:defRPr/>
            </a:pPr>
            <a:r>
              <a:rPr lang="en-US" altLang="en-US" sz="2400" dirty="0"/>
              <a:t>Where aggregate is dried </a:t>
            </a:r>
          </a:p>
          <a:p>
            <a:pPr>
              <a:lnSpc>
                <a:spcPct val="90000"/>
              </a:lnSpc>
              <a:defRPr/>
            </a:pPr>
            <a:r>
              <a:rPr lang="en-US" altLang="en-US" dirty="0"/>
              <a:t>Stack emissions</a:t>
            </a:r>
          </a:p>
          <a:p>
            <a:pPr lvl="1">
              <a:lnSpc>
                <a:spcPct val="90000"/>
              </a:lnSpc>
              <a:defRPr/>
            </a:pPr>
            <a:r>
              <a:rPr lang="en-US" altLang="en-US" sz="2400" dirty="0"/>
              <a:t>Moisture</a:t>
            </a:r>
          </a:p>
          <a:p>
            <a:pPr lvl="1">
              <a:lnSpc>
                <a:spcPct val="90000"/>
              </a:lnSpc>
              <a:defRPr/>
            </a:pPr>
            <a:r>
              <a:rPr lang="en-US" altLang="en-US" sz="2400" dirty="0"/>
              <a:t>Gases</a:t>
            </a:r>
          </a:p>
          <a:p>
            <a:pPr lvl="1">
              <a:lnSpc>
                <a:spcPct val="90000"/>
              </a:lnSpc>
              <a:defRPr/>
            </a:pPr>
            <a:r>
              <a:rPr lang="en-US" altLang="en-US" sz="2400" dirty="0"/>
              <a:t>PM/PM10/PM2.5</a:t>
            </a:r>
          </a:p>
          <a:p>
            <a:pPr lvl="1">
              <a:lnSpc>
                <a:spcPct val="90000"/>
              </a:lnSpc>
              <a:defRPr/>
            </a:pPr>
            <a:r>
              <a:rPr lang="en-US" altLang="en-US" sz="2400" dirty="0"/>
              <a:t>All of the above</a:t>
            </a:r>
          </a:p>
        </p:txBody>
      </p:sp>
      <p:pic>
        <p:nvPicPr>
          <p:cNvPr id="279555" name="Picture 4" descr="A picture of faint white smoke being released from the stack of an air pollution control system related to an aggregate drying operation&#10;&#10;field trips 070" title="Point Emissions">
            <a:extLst>
              <a:ext uri="{FF2B5EF4-FFF2-40B4-BE49-F238E27FC236}">
                <a16:creationId xmlns:a16="http://schemas.microsoft.com/office/drawing/2014/main" id="{FB177E76-5CC8-496A-BCD2-CC55969371F4}"/>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4439840" y="1461433"/>
            <a:ext cx="5265835" cy="3501782"/>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602" name="Picture 3" descr="A picture of visible dust emissions resulting from an excavator feeding material into a number of screens at a mining plant" title="Point Emissions">
            <a:extLst>
              <a:ext uri="{FF2B5EF4-FFF2-40B4-BE49-F238E27FC236}">
                <a16:creationId xmlns:a16="http://schemas.microsoft.com/office/drawing/2014/main" id="{A4A009DC-20F5-4BDF-9DBF-572F00A6EEE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9474CDE-8F12-45B3-89B6-2C600465C3BD}"/>
              </a:ext>
            </a:extLst>
          </p:cNvPr>
          <p:cNvSpPr txBox="1"/>
          <p:nvPr/>
        </p:nvSpPr>
        <p:spPr>
          <a:xfrm>
            <a:off x="4744489" y="448220"/>
            <a:ext cx="4649431" cy="830997"/>
          </a:xfrm>
          <a:prstGeom prst="rect">
            <a:avLst/>
          </a:prstGeom>
          <a:noFill/>
        </p:spPr>
        <p:txBody>
          <a:bodyPr wrap="square" rtlCol="0">
            <a:spAutoFit/>
          </a:bodyPr>
          <a:lstStyle/>
          <a:p>
            <a:pPr algn="ctr"/>
            <a:r>
              <a:rPr lang="en-US" sz="4800" b="1" dirty="0">
                <a:highlight>
                  <a:srgbClr val="FFFFFF"/>
                </a:highlight>
              </a:rPr>
              <a:t>Point Emissions</a:t>
            </a:r>
            <a:endParaRPr lang="en-US" sz="3600" b="1" dirty="0">
              <a:highlight>
                <a:srgbClr val="FFFFFF"/>
              </a:highlight>
            </a:endParaRPr>
          </a:p>
        </p:txBody>
      </p:sp>
    </p:spTree>
  </p:cSld>
  <p:clrMapOvr>
    <a:masterClrMapping/>
  </p:clrMapOvr>
  <p:transition advClick="0"/>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3650" name="Picture 2" descr="A picture of stock piles with stacking conveyors.  Could be a source of fugitive dust emissions.&#10;&#10;Do we need the following?&#10;field trips 077" title="Stockpiling">
            <a:extLst>
              <a:ext uri="{FF2B5EF4-FFF2-40B4-BE49-F238E27FC236}">
                <a16:creationId xmlns:a16="http://schemas.microsoft.com/office/drawing/2014/main" id="{393DFA4C-8A8B-4C05-8AEA-7B29A5325A9A}"/>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220663"/>
            <a:ext cx="10287000" cy="70786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3" name="Picture 2" descr="A picture of stock piles with stacking conveyors" title="Stockpiling">
            <a:extLst>
              <a:ext uri="{FF2B5EF4-FFF2-40B4-BE49-F238E27FC236}">
                <a16:creationId xmlns:a16="http://schemas.microsoft.com/office/drawing/2014/main" id="{B34D1E55-328E-4BCB-9415-D0F9A8A8E4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9725" y="4148138"/>
            <a:ext cx="3101975"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6F380EA2-6F02-4874-8818-3D52431D1204}"/>
              </a:ext>
            </a:extLst>
          </p:cNvPr>
          <p:cNvSpPr txBox="1"/>
          <p:nvPr/>
        </p:nvSpPr>
        <p:spPr>
          <a:xfrm>
            <a:off x="854133" y="59421"/>
            <a:ext cx="4649431" cy="646331"/>
          </a:xfrm>
          <a:prstGeom prst="rect">
            <a:avLst/>
          </a:prstGeom>
          <a:noFill/>
        </p:spPr>
        <p:txBody>
          <a:bodyPr wrap="square" rtlCol="0">
            <a:spAutoFit/>
          </a:bodyPr>
          <a:lstStyle/>
          <a:p>
            <a:pPr algn="ctr"/>
            <a:r>
              <a:rPr lang="en-US" sz="3600" b="1" dirty="0">
                <a:highlight>
                  <a:srgbClr val="FFFFFF"/>
                </a:highlight>
              </a:rPr>
              <a:t>Stock Piling</a:t>
            </a:r>
          </a:p>
        </p:txBody>
      </p:sp>
      <p:sp>
        <p:nvSpPr>
          <p:cNvPr id="9" name="TextBox 8">
            <a:extLst>
              <a:ext uri="{FF2B5EF4-FFF2-40B4-BE49-F238E27FC236}">
                <a16:creationId xmlns:a16="http://schemas.microsoft.com/office/drawing/2014/main" id="{78811F9E-058D-4F99-A13B-8224D42D022D}"/>
              </a:ext>
            </a:extLst>
          </p:cNvPr>
          <p:cNvSpPr txBox="1"/>
          <p:nvPr/>
        </p:nvSpPr>
        <p:spPr>
          <a:xfrm>
            <a:off x="5297844" y="5521306"/>
            <a:ext cx="4649431" cy="954107"/>
          </a:xfrm>
          <a:prstGeom prst="rect">
            <a:avLst/>
          </a:prstGeom>
          <a:noFill/>
        </p:spPr>
        <p:txBody>
          <a:bodyPr wrap="square" rtlCol="0">
            <a:spAutoFit/>
          </a:bodyPr>
          <a:lstStyle/>
          <a:p>
            <a:pPr algn="ctr"/>
            <a:r>
              <a:rPr lang="en-US" sz="2800" b="1" dirty="0">
                <a:highlight>
                  <a:srgbClr val="FFFFFF"/>
                </a:highlight>
              </a:rPr>
              <a:t>Could be a potential source of fugitive dust emissions</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698" name="Picture 2" descr="A picture of an aggregate plant showing various conveyors, screening, storage and loading equipment and areas" title="Screening, Storage and Loadout Operations">
            <a:extLst>
              <a:ext uri="{FF2B5EF4-FFF2-40B4-BE49-F238E27FC236}">
                <a16:creationId xmlns:a16="http://schemas.microsoft.com/office/drawing/2014/main" id="{94578DC7-2A2E-4C7D-B6A3-7EE5EC7063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59411" y="-92351"/>
            <a:ext cx="5127590" cy="702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699" name="Picture 1" descr="A picture of an aggregate plant showing various conveyors, screening, storage and loading equipment and areas" title="Screening, Storage and Loadout Operations">
            <a:extLst>
              <a:ext uri="{FF2B5EF4-FFF2-40B4-BE49-F238E27FC236}">
                <a16:creationId xmlns:a16="http://schemas.microsoft.com/office/drawing/2014/main" id="{C7EF06AA-8BD6-4887-A236-A47411453E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56" y="-95471"/>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25627AE7-7F9B-43D8-8E05-F30AF6F54013}"/>
              </a:ext>
            </a:extLst>
          </p:cNvPr>
          <p:cNvSpPr txBox="1"/>
          <p:nvPr/>
        </p:nvSpPr>
        <p:spPr>
          <a:xfrm>
            <a:off x="1396538" y="6273225"/>
            <a:ext cx="8263389" cy="584775"/>
          </a:xfrm>
          <a:prstGeom prst="rect">
            <a:avLst/>
          </a:prstGeom>
          <a:noFill/>
        </p:spPr>
        <p:txBody>
          <a:bodyPr wrap="square" rtlCol="0">
            <a:spAutoFit/>
          </a:bodyPr>
          <a:lstStyle/>
          <a:p>
            <a:pPr algn="ctr"/>
            <a:r>
              <a:rPr lang="en-US" sz="3200" b="1" dirty="0">
                <a:highlight>
                  <a:srgbClr val="FFFFFF"/>
                </a:highlight>
              </a:rPr>
              <a:t>Screening, Storage, and Loadout Operations</a:t>
            </a:r>
            <a:endParaRPr lang="en-US" sz="2000" b="1" dirty="0">
              <a:highlight>
                <a:srgbClr val="FFFFFF"/>
              </a:highlight>
            </a:endParaRPr>
          </a:p>
        </p:txBody>
      </p:sp>
    </p:spTree>
  </p:cSld>
  <p:clrMapOvr>
    <a:masterClrMapping/>
  </p:clrMapOvr>
  <p:transition advClick="0"/>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7746" name="Picture 3" descr="A picture of storage silos used for loading operations at a sand and gravel plant with baghouses on top of the silos for control of dust particulates&#10;&#10;Do we need the following?&#10;field trips 005" title="Storage and Loadout Operations">
            <a:extLst>
              <a:ext uri="{FF2B5EF4-FFF2-40B4-BE49-F238E27FC236}">
                <a16:creationId xmlns:a16="http://schemas.microsoft.com/office/drawing/2014/main" id="{52EBFF4C-26C5-4CA9-B9F7-90CD11E9C595}"/>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a:xfrm>
            <a:off x="0" y="731520"/>
            <a:ext cx="10244722" cy="61264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A9ED6F8-351C-4742-BFA4-B16135328940}"/>
              </a:ext>
            </a:extLst>
          </p:cNvPr>
          <p:cNvSpPr txBox="1"/>
          <p:nvPr/>
        </p:nvSpPr>
        <p:spPr>
          <a:xfrm>
            <a:off x="864525" y="127367"/>
            <a:ext cx="8961658" cy="830997"/>
          </a:xfrm>
          <a:prstGeom prst="rect">
            <a:avLst/>
          </a:prstGeom>
          <a:noFill/>
        </p:spPr>
        <p:txBody>
          <a:bodyPr wrap="square" rtlCol="0">
            <a:spAutoFit/>
          </a:bodyPr>
          <a:lstStyle/>
          <a:p>
            <a:pPr algn="ctr"/>
            <a:r>
              <a:rPr lang="en-US" sz="4800" b="1" dirty="0">
                <a:highlight>
                  <a:srgbClr val="FFFFFF"/>
                </a:highlight>
              </a:rPr>
              <a:t>Storage &amp; Loadout Operations</a:t>
            </a:r>
            <a:endParaRPr lang="en-US" sz="3600" b="1" dirty="0">
              <a:highlight>
                <a:srgbClr val="FFFFFF"/>
              </a:high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8" name="Picture 4" descr="A picture of equipment used for rock crushing and aggregate and sand screening and stockpiling" title="Rock Crushing">
            <a:extLst>
              <a:ext uri="{FF2B5EF4-FFF2-40B4-BE49-F238E27FC236}">
                <a16:creationId xmlns:a16="http://schemas.microsoft.com/office/drawing/2014/main" id="{267DDF20-5AC2-49A0-B419-E7B8E86EA4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10287000" cy="6856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a:extLst>
              <a:ext uri="{FF2B5EF4-FFF2-40B4-BE49-F238E27FC236}">
                <a16:creationId xmlns:a16="http://schemas.microsoft.com/office/drawing/2014/main" id="{940B5E2E-32BD-4751-9E5D-ECD12F542678}"/>
              </a:ext>
            </a:extLst>
          </p:cNvPr>
          <p:cNvSpPr txBox="1"/>
          <p:nvPr/>
        </p:nvSpPr>
        <p:spPr>
          <a:xfrm>
            <a:off x="139638" y="324319"/>
            <a:ext cx="3546991" cy="830997"/>
          </a:xfrm>
          <a:prstGeom prst="rect">
            <a:avLst/>
          </a:prstGeom>
          <a:noFill/>
        </p:spPr>
        <p:txBody>
          <a:bodyPr wrap="square" rtlCol="0">
            <a:spAutoFit/>
          </a:bodyPr>
          <a:lstStyle/>
          <a:p>
            <a:r>
              <a:rPr lang="en-US" sz="4800" b="1" dirty="0">
                <a:highlight>
                  <a:srgbClr val="FFFFFF"/>
                </a:highlight>
              </a:rPr>
              <a:t>Concerns???</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289795" name="Picture 1" descr="A picture of baghouses at an aggregate plant used for control of dust particulates" title="Air Pollution Control Systems">
            <a:extLst>
              <a:ext uri="{FF2B5EF4-FFF2-40B4-BE49-F238E27FC236}">
                <a16:creationId xmlns:a16="http://schemas.microsoft.com/office/drawing/2014/main" id="{4EC21E5E-B82F-4B61-AB9C-04A675418DB1}"/>
              </a:ext>
            </a:extLst>
          </p:cNvPr>
          <p:cNvPicPr>
            <a:picLocks noChangeAspect="1"/>
          </p:cNvPicPr>
          <p:nvPr/>
        </p:nvPicPr>
        <p:blipFill rotWithShape="1">
          <a:blip r:embed="rId4">
            <a:extLst>
              <a:ext uri="{28A0092B-C50C-407E-A947-70E740481C1C}">
                <a14:useLocalDpi xmlns:a14="http://schemas.microsoft.com/office/drawing/2010/main" val="0"/>
              </a:ext>
            </a:extLst>
          </a:blip>
          <a:srcRect l="29021" r="22082"/>
          <a:stretch/>
        </p:blipFill>
        <p:spPr bwMode="auto">
          <a:xfrm>
            <a:off x="5815904" y="10"/>
            <a:ext cx="4471096" cy="6857990"/>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E556F115-9970-48D2-8DCF-52284D46014C}"/>
              </a:ext>
            </a:extLst>
          </p:cNvPr>
          <p:cNvSpPr>
            <a:spLocks noChangeArrowheads="1"/>
          </p:cNvSpPr>
          <p:nvPr/>
        </p:nvSpPr>
        <p:spPr bwMode="auto">
          <a:xfrm>
            <a:off x="1172617" y="704850"/>
            <a:ext cx="4438699" cy="1752599"/>
          </a:xfrm>
          <a:prstGeom prst="rect">
            <a:avLst/>
          </a:prstGeom>
        </p:spPr>
        <p:txBody>
          <a:bodyPr vert="horz" lIns="91440" tIns="45720" rIns="91440" bIns="45720" rtlCol="0" anchor="ctr">
            <a:normAutofit/>
          </a:bodyPr>
          <a:lstStyle/>
          <a:p>
            <a:pPr>
              <a:spcBef>
                <a:spcPct val="0"/>
              </a:spcBef>
              <a:spcAft>
                <a:spcPts val="600"/>
              </a:spcAft>
              <a:defRPr/>
            </a:pPr>
            <a:r>
              <a:rPr lang="en-US" altLang="en-US" sz="4000" b="1" dirty="0">
                <a:ln w="3175" cmpd="sng">
                  <a:noFill/>
                </a:ln>
                <a:latin typeface="+mj-lt"/>
                <a:ea typeface="+mj-ea"/>
                <a:cs typeface="+mj-cs"/>
              </a:rPr>
              <a:t>Air Pollution Control Measures</a:t>
            </a:r>
          </a:p>
        </p:txBody>
      </p:sp>
      <p:sp>
        <p:nvSpPr>
          <p:cNvPr id="179203" name="Rectangle 3">
            <a:extLst>
              <a:ext uri="{FF2B5EF4-FFF2-40B4-BE49-F238E27FC236}">
                <a16:creationId xmlns:a16="http://schemas.microsoft.com/office/drawing/2014/main" id="{B6F774BB-8AB3-4DD5-A599-32184301330B}"/>
              </a:ext>
            </a:extLst>
          </p:cNvPr>
          <p:cNvSpPr>
            <a:spLocks noGrp="1" noChangeArrowheads="1"/>
          </p:cNvSpPr>
          <p:nvPr>
            <p:ph idx="1"/>
          </p:nvPr>
        </p:nvSpPr>
        <p:spPr>
          <a:xfrm>
            <a:off x="885826" y="2666999"/>
            <a:ext cx="4438698" cy="3124201"/>
          </a:xfrm>
        </p:spPr>
        <p:txBody>
          <a:bodyPr vert="horz" lIns="91440" tIns="45720" rIns="91440" bIns="45720" rtlCol="0" anchor="ctr">
            <a:normAutofit fontScale="92500" lnSpcReduction="20000"/>
          </a:bodyPr>
          <a:lstStyle/>
          <a:p>
            <a:pPr marL="609600" indent="-609600">
              <a:lnSpc>
                <a:spcPct val="90000"/>
              </a:lnSpc>
              <a:defRPr/>
            </a:pPr>
            <a:r>
              <a:rPr lang="en-US" altLang="en-US" dirty="0"/>
              <a:t>Preventative Measures</a:t>
            </a:r>
          </a:p>
          <a:p>
            <a:pPr marL="990600" lvl="1" indent="-533400">
              <a:lnSpc>
                <a:spcPct val="90000"/>
              </a:lnSpc>
              <a:defRPr/>
            </a:pPr>
            <a:r>
              <a:rPr lang="en-US" altLang="en-US" sz="2400" dirty="0"/>
              <a:t>Passive Enclosures</a:t>
            </a:r>
          </a:p>
          <a:p>
            <a:pPr marL="990600" lvl="1" indent="-533400">
              <a:lnSpc>
                <a:spcPct val="90000"/>
              </a:lnSpc>
              <a:defRPr/>
            </a:pPr>
            <a:r>
              <a:rPr lang="en-US" altLang="en-US" sz="2400" dirty="0"/>
              <a:t>Wet/Chemical Suppression</a:t>
            </a:r>
          </a:p>
          <a:p>
            <a:pPr marL="990600" lvl="1" indent="-533400">
              <a:lnSpc>
                <a:spcPct val="90000"/>
              </a:lnSpc>
              <a:defRPr/>
            </a:pPr>
            <a:r>
              <a:rPr lang="en-US" altLang="en-US" sz="2400" dirty="0"/>
              <a:t>Paved Surface/Cleaning</a:t>
            </a:r>
          </a:p>
          <a:p>
            <a:pPr marL="990600" lvl="1" indent="-533400">
              <a:lnSpc>
                <a:spcPct val="90000"/>
              </a:lnSpc>
              <a:defRPr/>
            </a:pPr>
            <a:endParaRPr lang="en-US" altLang="en-US" sz="2400" dirty="0"/>
          </a:p>
          <a:p>
            <a:pPr marL="609600" indent="-609600">
              <a:lnSpc>
                <a:spcPct val="90000"/>
              </a:lnSpc>
              <a:defRPr/>
            </a:pPr>
            <a:r>
              <a:rPr lang="en-US" altLang="en-US" dirty="0"/>
              <a:t>Dry Collection Systems</a:t>
            </a:r>
          </a:p>
          <a:p>
            <a:pPr marL="990600" lvl="1" indent="-533400">
              <a:lnSpc>
                <a:spcPct val="90000"/>
              </a:lnSpc>
              <a:defRPr/>
            </a:pPr>
            <a:r>
              <a:rPr lang="en-US" altLang="en-US" sz="2400" dirty="0"/>
              <a:t>baghouse </a:t>
            </a:r>
          </a:p>
          <a:p>
            <a:pPr marL="990600" lvl="1" indent="-533400">
              <a:lnSpc>
                <a:spcPct val="90000"/>
              </a:lnSpc>
              <a:defRPr/>
            </a:pPr>
            <a:r>
              <a:rPr lang="en-US" altLang="en-US" sz="2400" dirty="0"/>
              <a:t>cyclone</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E97A2-F7DE-43E3-AA83-9685CD7B0ACA}"/>
              </a:ext>
            </a:extLst>
          </p:cNvPr>
          <p:cNvSpPr>
            <a:spLocks noGrp="1"/>
          </p:cNvSpPr>
          <p:nvPr>
            <p:ph type="title"/>
          </p:nvPr>
        </p:nvSpPr>
        <p:spPr/>
        <p:txBody>
          <a:bodyPr/>
          <a:lstStyle/>
          <a:p>
            <a:r>
              <a:rPr lang="en-US" dirty="0"/>
              <a:t>Process &amp; Control Measures</a:t>
            </a:r>
          </a:p>
        </p:txBody>
      </p:sp>
      <p:sp>
        <p:nvSpPr>
          <p:cNvPr id="3" name="Content Placeholder 2">
            <a:extLst>
              <a:ext uri="{FF2B5EF4-FFF2-40B4-BE49-F238E27FC236}">
                <a16:creationId xmlns:a16="http://schemas.microsoft.com/office/drawing/2014/main" id="{6D21E716-3970-446F-991C-D96974916F34}"/>
              </a:ext>
            </a:extLst>
          </p:cNvPr>
          <p:cNvSpPr>
            <a:spLocks noGrp="1"/>
          </p:cNvSpPr>
          <p:nvPr>
            <p:ph idx="1"/>
          </p:nvPr>
        </p:nvSpPr>
        <p:spPr>
          <a:xfrm>
            <a:off x="1104900" y="2400405"/>
            <a:ext cx="3899362" cy="3370812"/>
          </a:xfrm>
        </p:spPr>
        <p:txBody>
          <a:bodyPr>
            <a:normAutofit/>
          </a:bodyPr>
          <a:lstStyle/>
          <a:p>
            <a:pPr marL="0" indent="0" algn="ctr">
              <a:buNone/>
            </a:pPr>
            <a:r>
              <a:rPr lang="en-US" sz="3200" b="1" u="sng" dirty="0"/>
              <a:t>Control</a:t>
            </a:r>
          </a:p>
          <a:p>
            <a:r>
              <a:rPr lang="en-US" sz="3200" dirty="0"/>
              <a:t>Moving conveyors or trucks (passive control is wind screens</a:t>
            </a:r>
          </a:p>
        </p:txBody>
      </p:sp>
      <p:sp>
        <p:nvSpPr>
          <p:cNvPr id="6" name="Content Placeholder 2">
            <a:extLst>
              <a:ext uri="{FF2B5EF4-FFF2-40B4-BE49-F238E27FC236}">
                <a16:creationId xmlns:a16="http://schemas.microsoft.com/office/drawing/2014/main" id="{A533B1FA-4A90-4477-8D10-31F7DBEA103A}"/>
              </a:ext>
            </a:extLst>
          </p:cNvPr>
          <p:cNvSpPr txBox="1">
            <a:spLocks/>
          </p:cNvSpPr>
          <p:nvPr/>
        </p:nvSpPr>
        <p:spPr>
          <a:xfrm>
            <a:off x="5976639" y="2438401"/>
            <a:ext cx="3899362" cy="3332816"/>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ctr">
              <a:buNone/>
            </a:pPr>
            <a:r>
              <a:rPr lang="en-US" sz="3200" b="1" u="sng" dirty="0"/>
              <a:t>Operations</a:t>
            </a:r>
          </a:p>
          <a:p>
            <a:r>
              <a:rPr lang="en-US" sz="3200" dirty="0"/>
              <a:t>Crushing (active control is water)</a:t>
            </a:r>
          </a:p>
          <a:p>
            <a:r>
              <a:rPr lang="en-US" sz="3200" dirty="0"/>
              <a:t>Transfer (active control is water)</a:t>
            </a:r>
          </a:p>
        </p:txBody>
      </p:sp>
    </p:spTree>
    <p:extLst>
      <p:ext uri="{BB962C8B-B14F-4D97-AF65-F5344CB8AC3E}">
        <p14:creationId xmlns:p14="http://schemas.microsoft.com/office/powerpoint/2010/main" val="168509025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CBCF2-2FFB-478B-BF35-ED5CB491C045}"/>
              </a:ext>
            </a:extLst>
          </p:cNvPr>
          <p:cNvSpPr>
            <a:spLocks noGrp="1"/>
          </p:cNvSpPr>
          <p:nvPr>
            <p:ph type="title"/>
          </p:nvPr>
        </p:nvSpPr>
        <p:spPr/>
        <p:txBody>
          <a:bodyPr/>
          <a:lstStyle/>
          <a:p>
            <a:r>
              <a:rPr lang="en-US" dirty="0"/>
              <a:t>Air Pollution &amp; Control Measures</a:t>
            </a:r>
          </a:p>
        </p:txBody>
      </p:sp>
      <p:sp>
        <p:nvSpPr>
          <p:cNvPr id="3" name="Content Placeholder 2">
            <a:extLst>
              <a:ext uri="{FF2B5EF4-FFF2-40B4-BE49-F238E27FC236}">
                <a16:creationId xmlns:a16="http://schemas.microsoft.com/office/drawing/2014/main" id="{355E9ED8-D2ED-499B-A6D1-8A7B9A6521D9}"/>
              </a:ext>
            </a:extLst>
          </p:cNvPr>
          <p:cNvSpPr>
            <a:spLocks noGrp="1"/>
          </p:cNvSpPr>
          <p:nvPr>
            <p:ph idx="1"/>
          </p:nvPr>
        </p:nvSpPr>
        <p:spPr>
          <a:xfrm>
            <a:off x="1104900" y="2667000"/>
            <a:ext cx="3284220" cy="3332816"/>
          </a:xfrm>
        </p:spPr>
        <p:txBody>
          <a:bodyPr>
            <a:normAutofit lnSpcReduction="10000"/>
          </a:bodyPr>
          <a:lstStyle/>
          <a:p>
            <a:r>
              <a:rPr lang="en-US" sz="2800" dirty="0"/>
              <a:t>Water sprays</a:t>
            </a:r>
          </a:p>
          <a:p>
            <a:endParaRPr lang="en-US" sz="2800" dirty="0"/>
          </a:p>
          <a:p>
            <a:r>
              <a:rPr lang="en-US" sz="2800" dirty="0"/>
              <a:t>Maintaining good housekeeping</a:t>
            </a:r>
          </a:p>
          <a:p>
            <a:endParaRPr lang="en-US" sz="2800" dirty="0"/>
          </a:p>
          <a:p>
            <a:r>
              <a:rPr lang="en-US" sz="2800" dirty="0"/>
              <a:t>Covers</a:t>
            </a:r>
          </a:p>
          <a:p>
            <a:endParaRPr lang="en-US" dirty="0"/>
          </a:p>
        </p:txBody>
      </p:sp>
      <p:sp>
        <p:nvSpPr>
          <p:cNvPr id="6" name="Content Placeholder 2">
            <a:extLst>
              <a:ext uri="{FF2B5EF4-FFF2-40B4-BE49-F238E27FC236}">
                <a16:creationId xmlns:a16="http://schemas.microsoft.com/office/drawing/2014/main" id="{CAB6BCCA-FC87-463C-8DB1-84CA619F9A55}"/>
              </a:ext>
            </a:extLst>
          </p:cNvPr>
          <p:cNvSpPr txBox="1">
            <a:spLocks/>
          </p:cNvSpPr>
          <p:nvPr/>
        </p:nvSpPr>
        <p:spPr>
          <a:xfrm>
            <a:off x="6247775" y="2647057"/>
            <a:ext cx="3284220" cy="3332816"/>
          </a:xfrm>
          <a:prstGeom prst="rect">
            <a:avLst/>
          </a:prstGeom>
        </p:spPr>
        <p:txBody>
          <a:bodyPr vert="horz" lIns="91440" tIns="45720" rIns="91440" bIns="45720" rtlCol="0" anchor="ctr">
            <a:normAutofit fontScale="92500" lnSpcReduction="1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n-US" sz="2800" dirty="0"/>
              <a:t>Enclosure or cover at transfer points and screening operations</a:t>
            </a:r>
          </a:p>
          <a:p>
            <a:endParaRPr lang="en-US" sz="2800" dirty="0"/>
          </a:p>
          <a:p>
            <a:r>
              <a:rPr lang="en-US" sz="2800" dirty="0"/>
              <a:t>Exhausting air to air pollution control systems</a:t>
            </a:r>
          </a:p>
          <a:p>
            <a:endParaRPr lang="en-US" dirty="0"/>
          </a:p>
        </p:txBody>
      </p:sp>
    </p:spTree>
    <p:extLst>
      <p:ext uri="{BB962C8B-B14F-4D97-AF65-F5344CB8AC3E}">
        <p14:creationId xmlns:p14="http://schemas.microsoft.com/office/powerpoint/2010/main" val="51434498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2FAEE74B-BF01-4ECE-B7E3-260BA9642BA4}"/>
              </a:ext>
            </a:extLst>
          </p:cNvPr>
          <p:cNvSpPr>
            <a:spLocks noChangeArrowheads="1"/>
          </p:cNvSpPr>
          <p:nvPr/>
        </p:nvSpPr>
        <p:spPr bwMode="auto">
          <a:xfrm>
            <a:off x="1252388" y="244360"/>
            <a:ext cx="4849687"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dirty="0">
                <a:ln w="3175" cmpd="sng">
                  <a:noFill/>
                </a:ln>
                <a:latin typeface="+mj-lt"/>
                <a:ea typeface="+mj-ea"/>
                <a:cs typeface="+mj-cs"/>
              </a:rPr>
              <a:t>Preventative Measures</a:t>
            </a:r>
          </a:p>
        </p:txBody>
      </p:sp>
      <p:sp>
        <p:nvSpPr>
          <p:cNvPr id="185347" name="Rectangle 3">
            <a:extLst>
              <a:ext uri="{FF2B5EF4-FFF2-40B4-BE49-F238E27FC236}">
                <a16:creationId xmlns:a16="http://schemas.microsoft.com/office/drawing/2014/main" id="{7A1918E9-69C4-4DFF-A22D-594FC1ACAA78}"/>
              </a:ext>
            </a:extLst>
          </p:cNvPr>
          <p:cNvSpPr>
            <a:spLocks noGrp="1" noChangeArrowheads="1"/>
          </p:cNvSpPr>
          <p:nvPr>
            <p:ph type="body" sz="half" idx="1"/>
          </p:nvPr>
        </p:nvSpPr>
        <p:spPr>
          <a:xfrm>
            <a:off x="1252387" y="1799893"/>
            <a:ext cx="4849688" cy="4191001"/>
          </a:xfrm>
        </p:spPr>
        <p:txBody>
          <a:bodyPr vert="horz" lIns="91440" tIns="45720" rIns="91440" bIns="45720" rtlCol="0" anchor="ctr">
            <a:normAutofit/>
          </a:bodyPr>
          <a:lstStyle/>
          <a:p>
            <a:pPr>
              <a:lnSpc>
                <a:spcPct val="90000"/>
              </a:lnSpc>
              <a:defRPr/>
            </a:pPr>
            <a:r>
              <a:rPr lang="en-US" altLang="en-US" sz="2800" dirty="0"/>
              <a:t>Passive enclosures</a:t>
            </a:r>
          </a:p>
          <a:p>
            <a:pPr>
              <a:lnSpc>
                <a:spcPct val="90000"/>
              </a:lnSpc>
              <a:defRPr/>
            </a:pPr>
            <a:r>
              <a:rPr lang="en-US" altLang="en-US" sz="2800" dirty="0"/>
              <a:t>Wet suppression</a:t>
            </a:r>
          </a:p>
          <a:p>
            <a:pPr>
              <a:lnSpc>
                <a:spcPct val="90000"/>
              </a:lnSpc>
              <a:defRPr/>
            </a:pPr>
            <a:r>
              <a:rPr lang="en-US" altLang="en-US" sz="2800" dirty="0"/>
              <a:t>Stabilization of unpaved surfaces</a:t>
            </a:r>
          </a:p>
          <a:p>
            <a:pPr>
              <a:lnSpc>
                <a:spcPct val="90000"/>
              </a:lnSpc>
              <a:defRPr/>
            </a:pPr>
            <a:r>
              <a:rPr lang="en-US" altLang="en-US" sz="2800" dirty="0"/>
              <a:t>Minimizing drop height</a:t>
            </a:r>
          </a:p>
          <a:p>
            <a:pPr>
              <a:lnSpc>
                <a:spcPct val="90000"/>
              </a:lnSpc>
              <a:defRPr/>
            </a:pPr>
            <a:r>
              <a:rPr lang="en-US" altLang="en-US" sz="2800" dirty="0"/>
              <a:t>Paved surfaces cleaning</a:t>
            </a:r>
          </a:p>
          <a:p>
            <a:pPr>
              <a:lnSpc>
                <a:spcPct val="90000"/>
              </a:lnSpc>
              <a:defRPr/>
            </a:pPr>
            <a:r>
              <a:rPr lang="en-US" altLang="en-US" sz="2800" dirty="0"/>
              <a:t>Work practices</a:t>
            </a:r>
          </a:p>
          <a:p>
            <a:pPr>
              <a:lnSpc>
                <a:spcPct val="90000"/>
              </a:lnSpc>
              <a:defRPr/>
            </a:pPr>
            <a:r>
              <a:rPr lang="en-US" altLang="en-US" sz="2800" dirty="0"/>
              <a:t>Housekeeping</a:t>
            </a:r>
          </a:p>
        </p:txBody>
      </p:sp>
      <p:pic>
        <p:nvPicPr>
          <p:cNvPr id="295939" name="Picture 4" descr="A picture of wind screens or fencing around stock piles to minimize wind generated dust emissions from stock piles" title="Dust Control Measures">
            <a:extLst>
              <a:ext uri="{FF2B5EF4-FFF2-40B4-BE49-F238E27FC236}">
                <a16:creationId xmlns:a16="http://schemas.microsoft.com/office/drawing/2014/main" id="{DDB2F8C0-C61B-419F-92BB-21186CBD9F37}"/>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5727623" y="806876"/>
            <a:ext cx="3978051" cy="2622124"/>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295940" name="Picture 5" descr="A picture of a water truck spraying water on a stock pile to minimize dust emissions&#10;&#10;Do we need the following?&#10;Picture 022" title="Dust Control Measures">
            <a:extLst>
              <a:ext uri="{FF2B5EF4-FFF2-40B4-BE49-F238E27FC236}">
                <a16:creationId xmlns:a16="http://schemas.microsoft.com/office/drawing/2014/main" id="{AD94CAFE-97CD-47A6-9EAE-8B577B2DD4DD}"/>
              </a:ext>
            </a:extLst>
          </p:cNvPr>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tretch>
            <a:fillRect/>
          </a:stretch>
        </p:blipFill>
        <p:spPr>
          <a:xfrm>
            <a:off x="5229225" y="3943349"/>
            <a:ext cx="4543425" cy="2178052"/>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7988" name="Picture 5" descr="A picture of a stock  pile with a stacking conveyor&#10;&#10;Do we need the following?&#10;Picture 013" title="Dust Control Measures">
            <a:extLst>
              <a:ext uri="{FF2B5EF4-FFF2-40B4-BE49-F238E27FC236}">
                <a16:creationId xmlns:a16="http://schemas.microsoft.com/office/drawing/2014/main" id="{6BB70146-25E9-4C39-AFFA-3F6DD0252733}"/>
              </a:ext>
            </a:extLst>
          </p:cNvPr>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tretch>
            <a:fillRect/>
          </a:stretch>
        </p:blipFill>
        <p:spPr>
          <a:xfrm>
            <a:off x="868305" y="1600200"/>
            <a:ext cx="3835514" cy="2185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986" name="Picture 3" descr="A picture of a man spraying water or a dust suppressant pumped out of a portable storage tank on a haul road to minimize dust emissions from truck traffic" title="Dust Control Measures">
            <a:extLst>
              <a:ext uri="{FF2B5EF4-FFF2-40B4-BE49-F238E27FC236}">
                <a16:creationId xmlns:a16="http://schemas.microsoft.com/office/drawing/2014/main" id="{85CAB8C9-42C0-4502-BC37-64EBA015EBF0}"/>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5570180" y="1711583"/>
            <a:ext cx="3598970" cy="2408753"/>
          </a:xfrm>
        </p:spPr>
      </p:pic>
      <p:pic>
        <p:nvPicPr>
          <p:cNvPr id="297989" name="Picture 6" descr="A picture of a conveyor equipped with water spray for dust control&#10;&#10;Do we need the following?&#10;field trips 023" title="Dust Control Measures">
            <a:extLst>
              <a:ext uri="{FF2B5EF4-FFF2-40B4-BE49-F238E27FC236}">
                <a16:creationId xmlns:a16="http://schemas.microsoft.com/office/drawing/2014/main" id="{E3AECD16-EFAB-42E3-9EFC-43972932EAA1}"/>
              </a:ext>
            </a:extLst>
          </p:cNvPr>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tretch>
            <a:fillRect/>
          </a:stretch>
        </p:blipFill>
        <p:spPr>
          <a:xfrm>
            <a:off x="701293" y="3938588"/>
            <a:ext cx="4169538" cy="2187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987" name="Picture 4" descr="A picture of water spray used for material transfer for control of dust emissions" title="Dust Control Measures">
            <a:extLst>
              <a:ext uri="{FF2B5EF4-FFF2-40B4-BE49-F238E27FC236}">
                <a16:creationId xmlns:a16="http://schemas.microsoft.com/office/drawing/2014/main" id="{D0F83B13-4881-46DC-82F7-85BDF586ABAF}"/>
              </a:ext>
            </a:extLst>
          </p:cNvPr>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tretch>
            <a:fillRect/>
          </a:stretch>
        </p:blipFill>
        <p:spPr>
          <a:xfrm>
            <a:off x="5695247" y="4225001"/>
            <a:ext cx="3476132" cy="2561503"/>
          </a:xfrm>
        </p:spPr>
      </p:pic>
      <p:sp>
        <p:nvSpPr>
          <p:cNvPr id="7" name="TextBox 6">
            <a:extLst>
              <a:ext uri="{FF2B5EF4-FFF2-40B4-BE49-F238E27FC236}">
                <a16:creationId xmlns:a16="http://schemas.microsoft.com/office/drawing/2014/main" id="{2F02F70C-3CB6-4CA4-9673-BD57B5FD2775}"/>
              </a:ext>
            </a:extLst>
          </p:cNvPr>
          <p:cNvSpPr txBox="1"/>
          <p:nvPr/>
        </p:nvSpPr>
        <p:spPr>
          <a:xfrm>
            <a:off x="1136496" y="412755"/>
            <a:ext cx="8014007" cy="830997"/>
          </a:xfrm>
          <a:prstGeom prst="rect">
            <a:avLst/>
          </a:prstGeom>
          <a:noFill/>
        </p:spPr>
        <p:txBody>
          <a:bodyPr wrap="square" rtlCol="0">
            <a:spAutoFit/>
          </a:bodyPr>
          <a:lstStyle/>
          <a:p>
            <a:pPr algn="ctr"/>
            <a:r>
              <a:rPr lang="en-US" sz="4800" b="1" dirty="0">
                <a:highlight>
                  <a:srgbClr val="FFFFFF"/>
                </a:highlight>
              </a:rPr>
              <a:t>Preventative Measures</a:t>
            </a:r>
            <a:endParaRPr lang="en-US" sz="3600" b="1" dirty="0">
              <a:highlight>
                <a:srgbClr val="FFFFFF"/>
              </a:highlight>
            </a:endParaRPr>
          </a:p>
        </p:txBody>
      </p:sp>
    </p:spTree>
  </p:cSld>
  <p:clrMapOvr>
    <a:masterClrMapping/>
  </p:clrMapOvr>
  <p:transition advClick="0"/>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0034" name="Picture 3" descr="A drawing of a permanent spray system with spray nozzles used for spraying water or dust suppressant on top of an open top belt conveyor" title="Dust Control Measures">
            <a:extLst>
              <a:ext uri="{FF2B5EF4-FFF2-40B4-BE49-F238E27FC236}">
                <a16:creationId xmlns:a16="http://schemas.microsoft.com/office/drawing/2014/main" id="{A74BA980-7D99-40FA-9785-D152B6F2F0D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28625" y="1295400"/>
            <a:ext cx="9258300" cy="5181600"/>
          </a:xfrm>
        </p:spPr>
      </p:pic>
      <p:sp>
        <p:nvSpPr>
          <p:cNvPr id="300035" name="Text Box 4">
            <a:extLst>
              <a:ext uri="{FF2B5EF4-FFF2-40B4-BE49-F238E27FC236}">
                <a16:creationId xmlns:a16="http://schemas.microsoft.com/office/drawing/2014/main" id="{AD7AE112-0B59-43F1-AAEB-20985DB1E112}"/>
              </a:ext>
            </a:extLst>
          </p:cNvPr>
          <p:cNvSpPr txBox="1">
            <a:spLocks noChangeArrowheads="1"/>
          </p:cNvSpPr>
          <p:nvPr/>
        </p:nvSpPr>
        <p:spPr bwMode="auto">
          <a:xfrm>
            <a:off x="5143500" y="152400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endParaRPr lang="en-US" altLang="en-US" sz="2400" b="0"/>
          </a:p>
        </p:txBody>
      </p:sp>
      <p:sp>
        <p:nvSpPr>
          <p:cNvPr id="300036" name="Text Box 5">
            <a:extLst>
              <a:ext uri="{FF2B5EF4-FFF2-40B4-BE49-F238E27FC236}">
                <a16:creationId xmlns:a16="http://schemas.microsoft.com/office/drawing/2014/main" id="{D25CF47E-945C-406C-82A7-26F70FDC8F35}"/>
              </a:ext>
            </a:extLst>
          </p:cNvPr>
          <p:cNvSpPr txBox="1">
            <a:spLocks noChangeArrowheads="1"/>
          </p:cNvSpPr>
          <p:nvPr/>
        </p:nvSpPr>
        <p:spPr bwMode="auto">
          <a:xfrm>
            <a:off x="4972050" y="5257800"/>
            <a:ext cx="222885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600"/>
              <a:t>Belt Conveyors</a:t>
            </a:r>
          </a:p>
        </p:txBody>
      </p:sp>
      <p:sp>
        <p:nvSpPr>
          <p:cNvPr id="300037" name="Text Box 6">
            <a:extLst>
              <a:ext uri="{FF2B5EF4-FFF2-40B4-BE49-F238E27FC236}">
                <a16:creationId xmlns:a16="http://schemas.microsoft.com/office/drawing/2014/main" id="{BBDB6777-6EA8-484B-989C-84CA83580C79}"/>
              </a:ext>
            </a:extLst>
          </p:cNvPr>
          <p:cNvSpPr txBox="1">
            <a:spLocks noChangeArrowheads="1"/>
          </p:cNvSpPr>
          <p:nvPr/>
        </p:nvSpPr>
        <p:spPr bwMode="auto">
          <a:xfrm>
            <a:off x="4114800" y="2590800"/>
            <a:ext cx="120015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600"/>
              <a:t>Crusher</a:t>
            </a:r>
          </a:p>
        </p:txBody>
      </p:sp>
      <p:sp>
        <p:nvSpPr>
          <p:cNvPr id="300038" name="Text Box 7">
            <a:extLst>
              <a:ext uri="{FF2B5EF4-FFF2-40B4-BE49-F238E27FC236}">
                <a16:creationId xmlns:a16="http://schemas.microsoft.com/office/drawing/2014/main" id="{EA3E57C5-6EA0-4373-BA48-E342DAB8832E}"/>
              </a:ext>
            </a:extLst>
          </p:cNvPr>
          <p:cNvSpPr txBox="1">
            <a:spLocks noChangeArrowheads="1"/>
          </p:cNvSpPr>
          <p:nvPr/>
        </p:nvSpPr>
        <p:spPr bwMode="auto">
          <a:xfrm>
            <a:off x="2657475" y="2590800"/>
            <a:ext cx="1200150" cy="7032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600"/>
              <a:t>Spray </a:t>
            </a:r>
          </a:p>
          <a:p>
            <a:pPr>
              <a:spcBef>
                <a:spcPct val="50000"/>
              </a:spcBef>
              <a:buClrTx/>
              <a:buSzTx/>
              <a:buFontTx/>
              <a:buNone/>
            </a:pPr>
            <a:r>
              <a:rPr lang="en-US" altLang="en-US" sz="1600"/>
              <a:t>Header</a:t>
            </a:r>
          </a:p>
        </p:txBody>
      </p:sp>
      <p:sp>
        <p:nvSpPr>
          <p:cNvPr id="300039" name="Text Box 8">
            <a:extLst>
              <a:ext uri="{FF2B5EF4-FFF2-40B4-BE49-F238E27FC236}">
                <a16:creationId xmlns:a16="http://schemas.microsoft.com/office/drawing/2014/main" id="{52046800-3217-46D4-873E-47A7101D77BE}"/>
              </a:ext>
            </a:extLst>
          </p:cNvPr>
          <p:cNvSpPr txBox="1">
            <a:spLocks noChangeArrowheads="1"/>
          </p:cNvSpPr>
          <p:nvPr/>
        </p:nvSpPr>
        <p:spPr bwMode="auto">
          <a:xfrm>
            <a:off x="4886325" y="3810000"/>
            <a:ext cx="10287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400"/>
              <a:t>nozzle</a:t>
            </a:r>
          </a:p>
        </p:txBody>
      </p:sp>
      <p:sp>
        <p:nvSpPr>
          <p:cNvPr id="300040" name="Text Box 9">
            <a:extLst>
              <a:ext uri="{FF2B5EF4-FFF2-40B4-BE49-F238E27FC236}">
                <a16:creationId xmlns:a16="http://schemas.microsoft.com/office/drawing/2014/main" id="{EE906E63-E6FC-4CBE-974B-5A3A99966CBD}"/>
              </a:ext>
            </a:extLst>
          </p:cNvPr>
          <p:cNvSpPr txBox="1">
            <a:spLocks noChangeArrowheads="1"/>
          </p:cNvSpPr>
          <p:nvPr/>
        </p:nvSpPr>
        <p:spPr bwMode="auto">
          <a:xfrm>
            <a:off x="1714500" y="3733800"/>
            <a:ext cx="1371600" cy="7032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600"/>
              <a:t>Rubber </a:t>
            </a:r>
          </a:p>
          <a:p>
            <a:pPr>
              <a:spcBef>
                <a:spcPct val="50000"/>
              </a:spcBef>
              <a:buClrTx/>
              <a:buSzTx/>
              <a:buFontTx/>
              <a:buNone/>
            </a:pPr>
            <a:r>
              <a:rPr lang="en-US" altLang="en-US" sz="1600"/>
              <a:t>Skirt</a:t>
            </a:r>
          </a:p>
        </p:txBody>
      </p:sp>
      <p:sp>
        <p:nvSpPr>
          <p:cNvPr id="300041" name="Text Box 10">
            <a:extLst>
              <a:ext uri="{FF2B5EF4-FFF2-40B4-BE49-F238E27FC236}">
                <a16:creationId xmlns:a16="http://schemas.microsoft.com/office/drawing/2014/main" id="{D5D6D31B-0EB0-4BD4-B69E-A60932A59387}"/>
              </a:ext>
            </a:extLst>
          </p:cNvPr>
          <p:cNvSpPr txBox="1">
            <a:spLocks noChangeArrowheads="1"/>
          </p:cNvSpPr>
          <p:nvPr/>
        </p:nvSpPr>
        <p:spPr bwMode="auto">
          <a:xfrm>
            <a:off x="7115175" y="4191000"/>
            <a:ext cx="942975" cy="7032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600"/>
              <a:t>Belt </a:t>
            </a:r>
          </a:p>
          <a:p>
            <a:pPr>
              <a:spcBef>
                <a:spcPct val="50000"/>
              </a:spcBef>
              <a:buClrTx/>
              <a:buSzTx/>
              <a:buFontTx/>
              <a:buNone/>
            </a:pPr>
            <a:r>
              <a:rPr lang="en-US" altLang="en-US" sz="1600"/>
              <a:t>Idlers</a:t>
            </a:r>
          </a:p>
        </p:txBody>
      </p:sp>
      <p:sp>
        <p:nvSpPr>
          <p:cNvPr id="300042" name="Text Box 11">
            <a:extLst>
              <a:ext uri="{FF2B5EF4-FFF2-40B4-BE49-F238E27FC236}">
                <a16:creationId xmlns:a16="http://schemas.microsoft.com/office/drawing/2014/main" id="{7989C9DF-1115-4952-B2A7-8A01790949A6}"/>
              </a:ext>
            </a:extLst>
          </p:cNvPr>
          <p:cNvSpPr txBox="1">
            <a:spLocks noChangeArrowheads="1"/>
          </p:cNvSpPr>
          <p:nvPr/>
        </p:nvSpPr>
        <p:spPr bwMode="auto">
          <a:xfrm>
            <a:off x="4886325" y="1600200"/>
            <a:ext cx="1628775"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600"/>
              <a:t>Suppressant</a:t>
            </a:r>
          </a:p>
        </p:txBody>
      </p:sp>
      <p:sp>
        <p:nvSpPr>
          <p:cNvPr id="300043" name="Text Box 12">
            <a:extLst>
              <a:ext uri="{FF2B5EF4-FFF2-40B4-BE49-F238E27FC236}">
                <a16:creationId xmlns:a16="http://schemas.microsoft.com/office/drawing/2014/main" id="{65F4FA46-4193-4A4D-AB18-ECA667F8D843}"/>
              </a:ext>
            </a:extLst>
          </p:cNvPr>
          <p:cNvSpPr txBox="1">
            <a:spLocks noChangeArrowheads="1"/>
          </p:cNvSpPr>
          <p:nvPr/>
        </p:nvSpPr>
        <p:spPr bwMode="auto">
          <a:xfrm>
            <a:off x="6429375" y="3810000"/>
            <a:ext cx="188595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600"/>
              <a:t>Rubber Skirt</a:t>
            </a:r>
          </a:p>
        </p:txBody>
      </p:sp>
      <p:sp>
        <p:nvSpPr>
          <p:cNvPr id="300044" name="Text Box 13">
            <a:extLst>
              <a:ext uri="{FF2B5EF4-FFF2-40B4-BE49-F238E27FC236}">
                <a16:creationId xmlns:a16="http://schemas.microsoft.com/office/drawing/2014/main" id="{D104B2D9-9444-4B87-BA48-B473C00C6ED0}"/>
              </a:ext>
            </a:extLst>
          </p:cNvPr>
          <p:cNvSpPr txBox="1">
            <a:spLocks noChangeArrowheads="1"/>
          </p:cNvSpPr>
          <p:nvPr/>
        </p:nvSpPr>
        <p:spPr bwMode="auto">
          <a:xfrm>
            <a:off x="5657850" y="2590800"/>
            <a:ext cx="120015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1600"/>
              <a:t>Filter</a:t>
            </a:r>
          </a:p>
        </p:txBody>
      </p:sp>
      <p:sp>
        <p:nvSpPr>
          <p:cNvPr id="14" name="TextBox 13">
            <a:extLst>
              <a:ext uri="{FF2B5EF4-FFF2-40B4-BE49-F238E27FC236}">
                <a16:creationId xmlns:a16="http://schemas.microsoft.com/office/drawing/2014/main" id="{98BE78C7-1FDB-4B5C-8CD9-7BE6C536B0D5}"/>
              </a:ext>
            </a:extLst>
          </p:cNvPr>
          <p:cNvSpPr txBox="1"/>
          <p:nvPr/>
        </p:nvSpPr>
        <p:spPr>
          <a:xfrm>
            <a:off x="746577" y="381000"/>
            <a:ext cx="8793845" cy="830997"/>
          </a:xfrm>
          <a:prstGeom prst="rect">
            <a:avLst/>
          </a:prstGeom>
          <a:noFill/>
        </p:spPr>
        <p:txBody>
          <a:bodyPr wrap="square" rtlCol="0">
            <a:spAutoFit/>
          </a:bodyPr>
          <a:lstStyle/>
          <a:p>
            <a:pPr algn="ctr"/>
            <a:r>
              <a:rPr lang="en-US" sz="4800" b="1" dirty="0">
                <a:highlight>
                  <a:srgbClr val="FFFFFF"/>
                </a:highlight>
              </a:rPr>
              <a:t>Preventative Measures</a:t>
            </a:r>
            <a:endParaRPr lang="en-US" sz="3600" b="1" dirty="0">
              <a:highlight>
                <a:srgbClr val="FFFFFF"/>
              </a:highlight>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2082" name="Picture 2" descr="A picture of conveyors with a water spray bar used for control of dust emissions&#10;&#10;Do we need the following?&#10;field trips 026" title="Dust Control Measures">
            <a:extLst>
              <a:ext uri="{FF2B5EF4-FFF2-40B4-BE49-F238E27FC236}">
                <a16:creationId xmlns:a16="http://schemas.microsoft.com/office/drawing/2014/main" id="{0FD6DF35-8946-4161-8FB1-6FFE2B3A8F39}"/>
              </a:ext>
            </a:extLst>
          </p:cNvPr>
          <p:cNvPicPr>
            <a:picLocks noGrp="1" noChangeAspect="1" noChangeArrowheads="1"/>
          </p:cNvPicPr>
          <p:nvPr>
            <p:ph idx="1"/>
          </p:nvPr>
        </p:nvPicPr>
        <p:blipFill>
          <a:blip r:embed="rId3">
            <a:lum bright="-10000"/>
            <a:extLst>
              <a:ext uri="{28A0092B-C50C-407E-A947-70E740481C1C}">
                <a14:useLocalDpi xmlns:a14="http://schemas.microsoft.com/office/drawing/2010/main" val="0"/>
              </a:ext>
            </a:extLst>
          </a:blip>
          <a:srcRect/>
          <a:stretch>
            <a:fillRect/>
          </a:stretch>
        </p:blipFill>
        <p:spPr>
          <a:xfrm>
            <a:off x="0" y="3538538"/>
            <a:ext cx="5616575" cy="33083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2083" name="Picture 1" descr="A picture of a conveyor feeder with a water spray bar for control of dust emissions" title="Dust Control Measures">
            <a:extLst>
              <a:ext uri="{FF2B5EF4-FFF2-40B4-BE49-F238E27FC236}">
                <a16:creationId xmlns:a16="http://schemas.microsoft.com/office/drawing/2014/main" id="{BCC34A19-EFE4-4E00-A737-738277E2D9A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68950" y="0"/>
            <a:ext cx="4718050" cy="3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2084" name="Picture 1" descr="A picture of conveyors with a baghouse on top of the transfer points used for control of dust emissions" title="Dust Control Measures">
            <a:extLst>
              <a:ext uri="{FF2B5EF4-FFF2-40B4-BE49-F238E27FC236}">
                <a16:creationId xmlns:a16="http://schemas.microsoft.com/office/drawing/2014/main" id="{A5B4B7B4-34B9-4000-A1BD-7798F353F2B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568950" cy="35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2085" name="Picture 2" descr="A picture of a Donaldson Torit baghouse showing the fan motor for control of dust emissions" title="Dust Control Measures">
            <a:extLst>
              <a:ext uri="{FF2B5EF4-FFF2-40B4-BE49-F238E27FC236}">
                <a16:creationId xmlns:a16="http://schemas.microsoft.com/office/drawing/2014/main" id="{0243AB71-0538-4DA7-91A4-8F2B32535B8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16414" y="3538611"/>
            <a:ext cx="4671393" cy="331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4130" name="Text Box 6">
            <a:extLst>
              <a:ext uri="{FF2B5EF4-FFF2-40B4-BE49-F238E27FC236}">
                <a16:creationId xmlns:a16="http://schemas.microsoft.com/office/drawing/2014/main" id="{BB66E4A8-41DC-4BDD-B479-C892D99C91A1}"/>
              </a:ext>
            </a:extLst>
          </p:cNvPr>
          <p:cNvSpPr txBox="1">
            <a:spLocks noChangeArrowheads="1"/>
          </p:cNvSpPr>
          <p:nvPr/>
        </p:nvSpPr>
        <p:spPr bwMode="auto">
          <a:xfrm>
            <a:off x="5561013" y="1485900"/>
            <a:ext cx="4714875"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800">
                <a:solidFill>
                  <a:schemeClr val="tx2"/>
                </a:solidFill>
                <a:latin typeface="Lucida Sans" panose="020B0602030504020204" pitchFamily="34" charset="0"/>
              </a:rPr>
              <a:t>Baghouses are regulated in terms of:</a:t>
            </a:r>
          </a:p>
          <a:p>
            <a:pPr>
              <a:spcBef>
                <a:spcPct val="0"/>
              </a:spcBef>
              <a:buClrTx/>
              <a:buSzTx/>
              <a:buFontTx/>
              <a:buChar char="•"/>
            </a:pPr>
            <a:endParaRPr lang="en-US" altLang="en-US" sz="2800" b="0">
              <a:solidFill>
                <a:schemeClr val="tx2"/>
              </a:solidFill>
              <a:latin typeface="Lucida Sans" panose="020B0602030504020204" pitchFamily="34" charset="0"/>
            </a:endParaRPr>
          </a:p>
          <a:p>
            <a:pPr>
              <a:spcBef>
                <a:spcPct val="0"/>
              </a:spcBef>
              <a:buClrTx/>
              <a:buSzTx/>
              <a:buFontTx/>
              <a:buChar char="•"/>
            </a:pPr>
            <a:r>
              <a:rPr lang="en-US" altLang="en-US" sz="2400">
                <a:solidFill>
                  <a:schemeClr val="tx2"/>
                </a:solidFill>
                <a:latin typeface="Lucida Sans" panose="020B0602030504020204" pitchFamily="34" charset="0"/>
              </a:rPr>
              <a:t>Grains/cubic foot or air emitted (gr./dscf)</a:t>
            </a:r>
          </a:p>
          <a:p>
            <a:pPr>
              <a:spcBef>
                <a:spcPct val="0"/>
              </a:spcBef>
              <a:buClrTx/>
              <a:buSzTx/>
              <a:buFontTx/>
              <a:buChar char="•"/>
            </a:pPr>
            <a:endParaRPr lang="en-US" altLang="en-US" sz="2400">
              <a:solidFill>
                <a:schemeClr val="tx2"/>
              </a:solidFill>
              <a:latin typeface="Lucida Sans" panose="020B0602030504020204" pitchFamily="34" charset="0"/>
            </a:endParaRPr>
          </a:p>
          <a:p>
            <a:pPr>
              <a:spcBef>
                <a:spcPct val="0"/>
              </a:spcBef>
              <a:buClrTx/>
              <a:buSzTx/>
              <a:buFontTx/>
              <a:buChar char="•"/>
            </a:pPr>
            <a:r>
              <a:rPr lang="en-US" altLang="en-US" sz="2400">
                <a:solidFill>
                  <a:schemeClr val="tx2"/>
                </a:solidFill>
                <a:latin typeface="Lucida Sans" panose="020B0602030504020204" pitchFamily="34" charset="0"/>
              </a:rPr>
              <a:t>Pounds/Ton of Aggregate produced</a:t>
            </a:r>
          </a:p>
          <a:p>
            <a:pPr>
              <a:spcBef>
                <a:spcPct val="0"/>
              </a:spcBef>
              <a:buClrTx/>
              <a:buSzTx/>
              <a:buFontTx/>
              <a:buChar char="•"/>
            </a:pPr>
            <a:endParaRPr lang="en-US" altLang="en-US" sz="2400">
              <a:solidFill>
                <a:schemeClr val="tx2"/>
              </a:solidFill>
              <a:latin typeface="Lucida Sans" panose="020B0602030504020204" pitchFamily="34" charset="0"/>
            </a:endParaRPr>
          </a:p>
          <a:p>
            <a:pPr>
              <a:spcBef>
                <a:spcPct val="0"/>
              </a:spcBef>
              <a:buClrTx/>
              <a:buSzTx/>
              <a:buFontTx/>
              <a:buChar char="•"/>
            </a:pPr>
            <a:r>
              <a:rPr lang="en-US" altLang="en-US" sz="2400">
                <a:solidFill>
                  <a:schemeClr val="tx2"/>
                </a:solidFill>
                <a:latin typeface="Lucida Sans" panose="020B0602030504020204" pitchFamily="34" charset="0"/>
              </a:rPr>
              <a:t>Opacity</a:t>
            </a:r>
          </a:p>
        </p:txBody>
      </p:sp>
      <p:pic>
        <p:nvPicPr>
          <p:cNvPr id="304131" name="Picture 3" descr="A picture of a baghouse used for control of dust emissions at an aggregate plant" title="Dry Collection Systems">
            <a:extLst>
              <a:ext uri="{FF2B5EF4-FFF2-40B4-BE49-F238E27FC236}">
                <a16:creationId xmlns:a16="http://schemas.microsoft.com/office/drawing/2014/main" id="{F18DF030-9FE8-4F3A-B8AD-BA8B20AAA7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295400"/>
            <a:ext cx="5281612" cy="490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15859CE4-3471-4F1E-8844-208B0624D9D7}"/>
              </a:ext>
            </a:extLst>
          </p:cNvPr>
          <p:cNvSpPr txBox="1"/>
          <p:nvPr/>
        </p:nvSpPr>
        <p:spPr>
          <a:xfrm>
            <a:off x="1502256" y="246488"/>
            <a:ext cx="7282487" cy="830997"/>
          </a:xfrm>
          <a:prstGeom prst="rect">
            <a:avLst/>
          </a:prstGeom>
          <a:noFill/>
        </p:spPr>
        <p:txBody>
          <a:bodyPr wrap="square" rtlCol="0">
            <a:spAutoFit/>
          </a:bodyPr>
          <a:lstStyle/>
          <a:p>
            <a:pPr algn="ctr"/>
            <a:r>
              <a:rPr lang="en-US" sz="4800" b="1" dirty="0">
                <a:highlight>
                  <a:srgbClr val="FFFFFF"/>
                </a:highlight>
              </a:rPr>
              <a:t>Dry Collection Systems</a:t>
            </a:r>
            <a:endParaRPr lang="en-US" sz="3600" b="1" dirty="0">
              <a:highlight>
                <a:srgbClr val="FFFFFF"/>
              </a:highlight>
            </a:endParaRPr>
          </a:p>
        </p:txBody>
      </p:sp>
    </p:spTree>
  </p:cSld>
  <p:clrMapOvr>
    <a:masterClrMapping/>
  </p:clrMapOvr>
  <p:transition advClick="0"/>
</p:sld>
</file>

<file path=ppt/slides/slide13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3" name="Rectangle 5">
            <a:extLst>
              <a:ext uri="{FF2B5EF4-FFF2-40B4-BE49-F238E27FC236}">
                <a16:creationId xmlns:a16="http://schemas.microsoft.com/office/drawing/2014/main" id="{17717365-7A1B-4827-9243-02D0072E5698}"/>
              </a:ext>
            </a:extLst>
          </p:cNvPr>
          <p:cNvSpPr>
            <a:spLocks noChangeArrowheads="1"/>
          </p:cNvSpPr>
          <p:nvPr/>
        </p:nvSpPr>
        <p:spPr bwMode="auto">
          <a:xfrm>
            <a:off x="6785219" y="648930"/>
            <a:ext cx="2920456" cy="3347337"/>
          </a:xfrm>
          <a:prstGeom prst="rect">
            <a:avLst/>
          </a:prstGeom>
        </p:spPr>
        <p:txBody>
          <a:bodyPr vert="horz" lIns="91440" tIns="45720" rIns="91440" bIns="45720" rtlCol="0" anchor="b">
            <a:normAutofit/>
          </a:bodyPr>
          <a:lstStyle/>
          <a:p>
            <a:pPr algn="r">
              <a:spcBef>
                <a:spcPct val="0"/>
              </a:spcBef>
              <a:spcAft>
                <a:spcPts val="600"/>
              </a:spcAft>
              <a:defRPr/>
            </a:pPr>
            <a:r>
              <a:rPr lang="en-US" altLang="en-US" sz="4400" b="1">
                <a:ln w="3175" cmpd="sng">
                  <a:noFill/>
                </a:ln>
                <a:latin typeface="+mj-lt"/>
                <a:ea typeface="+mj-ea"/>
                <a:cs typeface="+mj-cs"/>
              </a:rPr>
              <a:t>Baghouse </a:t>
            </a:r>
          </a:p>
          <a:p>
            <a:pPr algn="r">
              <a:spcBef>
                <a:spcPct val="0"/>
              </a:spcBef>
              <a:spcAft>
                <a:spcPts val="600"/>
              </a:spcAft>
              <a:defRPr/>
            </a:pPr>
            <a:r>
              <a:rPr lang="en-US" altLang="en-US" sz="4400" b="1">
                <a:ln w="3175" cmpd="sng">
                  <a:noFill/>
                </a:ln>
                <a:latin typeface="+mj-lt"/>
                <a:ea typeface="+mj-ea"/>
                <a:cs typeface="+mj-cs"/>
              </a:rPr>
              <a:t>in </a:t>
            </a:r>
          </a:p>
          <a:p>
            <a:pPr algn="r">
              <a:spcBef>
                <a:spcPct val="0"/>
              </a:spcBef>
              <a:spcAft>
                <a:spcPts val="600"/>
              </a:spcAft>
              <a:defRPr/>
            </a:pPr>
            <a:r>
              <a:rPr lang="en-US" altLang="en-US" sz="4400" b="1">
                <a:ln w="3175" cmpd="sng">
                  <a:noFill/>
                </a:ln>
                <a:latin typeface="+mj-lt"/>
                <a:ea typeface="+mj-ea"/>
                <a:cs typeface="+mj-cs"/>
              </a:rPr>
              <a:t>Disrepair</a:t>
            </a:r>
          </a:p>
        </p:txBody>
      </p:sp>
      <p:pic>
        <p:nvPicPr>
          <p:cNvPr id="306178" name="Picture 1" descr="A picture of a baghouse with material solidified inside the bags of the baghouse" title="Baghouse">
            <a:extLst>
              <a:ext uri="{FF2B5EF4-FFF2-40B4-BE49-F238E27FC236}">
                <a16:creationId xmlns:a16="http://schemas.microsoft.com/office/drawing/2014/main" id="{E29218BC-9BB6-4988-8237-68C8DBCA7A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389902" y="1011765"/>
            <a:ext cx="5168625" cy="510468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E4936F3-86E8-43F8-AA58-02AAC79EA40C}"/>
              </a:ext>
            </a:extLst>
          </p:cNvPr>
          <p:cNvSpPr>
            <a:spLocks noChangeArrowheads="1"/>
          </p:cNvSpPr>
          <p:nvPr/>
        </p:nvSpPr>
        <p:spPr bwMode="auto">
          <a:xfrm>
            <a:off x="3041600" y="268731"/>
            <a:ext cx="6123477"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3300" b="1" dirty="0">
                <a:ln w="3175" cmpd="sng">
                  <a:noFill/>
                </a:ln>
                <a:latin typeface="+mj-lt"/>
                <a:ea typeface="+mj-ea"/>
                <a:cs typeface="+mj-cs"/>
              </a:rPr>
              <a:t>Combination Systems </a:t>
            </a:r>
          </a:p>
        </p:txBody>
      </p:sp>
      <p:sp>
        <p:nvSpPr>
          <p:cNvPr id="195587" name="Rectangle 3">
            <a:extLst>
              <a:ext uri="{FF2B5EF4-FFF2-40B4-BE49-F238E27FC236}">
                <a16:creationId xmlns:a16="http://schemas.microsoft.com/office/drawing/2014/main" id="{EBB3D9C2-9C57-4C92-9E44-A038A4793E46}"/>
              </a:ext>
            </a:extLst>
          </p:cNvPr>
          <p:cNvSpPr>
            <a:spLocks noGrp="1" noChangeArrowheads="1"/>
          </p:cNvSpPr>
          <p:nvPr>
            <p:ph idx="1"/>
          </p:nvPr>
        </p:nvSpPr>
        <p:spPr>
          <a:xfrm>
            <a:off x="3089878" y="1892612"/>
            <a:ext cx="6075199" cy="4664976"/>
          </a:xfrm>
        </p:spPr>
        <p:txBody>
          <a:bodyPr vert="horz" lIns="91440" tIns="45720" rIns="91440" bIns="45720" rtlCol="0" anchor="t">
            <a:noAutofit/>
          </a:bodyPr>
          <a:lstStyle/>
          <a:p>
            <a:pPr marL="0" indent="0">
              <a:buNone/>
              <a:defRPr/>
            </a:pPr>
            <a:r>
              <a:rPr lang="en-US" altLang="en-US" sz="2800"/>
              <a:t>Dry collection and wet suppression</a:t>
            </a:r>
            <a:endParaRPr lang="en-US"/>
          </a:p>
          <a:p>
            <a:pPr lvl="1">
              <a:defRPr/>
            </a:pPr>
            <a:r>
              <a:rPr lang="en-US" altLang="en-US" sz="2800" dirty="0"/>
              <a:t>When fine particulates have an economic value in addition to meeting air pollution control laws</a:t>
            </a:r>
          </a:p>
          <a:p>
            <a:pPr lvl="1">
              <a:defRPr/>
            </a:pPr>
            <a:r>
              <a:rPr lang="en-US" altLang="en-US" sz="2800" dirty="0"/>
              <a:t>Due to screen blinding</a:t>
            </a:r>
          </a:p>
          <a:p>
            <a:pPr lvl="1">
              <a:defRPr/>
            </a:pPr>
            <a:r>
              <a:rPr lang="en-US" altLang="en-US" sz="2800" dirty="0"/>
              <a:t>Due to plant location or local pollution control codes, which is not economically feasible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227" name="Picture 2" descr="An aerial view of an Aggregate Plant showing mining, processing, separation, stockpiling and recycling operations" title="Aggregate Plant">
            <a:extLst>
              <a:ext uri="{FF2B5EF4-FFF2-40B4-BE49-F238E27FC236}">
                <a16:creationId xmlns:a16="http://schemas.microsoft.com/office/drawing/2014/main" id="{D97EEC1E-7FE0-4167-94E2-7CAC0DA33B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 y="1309340"/>
            <a:ext cx="10201275" cy="520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8296C1A5-275D-42F1-8845-A331F26D15CF}"/>
              </a:ext>
            </a:extLst>
          </p:cNvPr>
          <p:cNvSpPr txBox="1"/>
          <p:nvPr/>
        </p:nvSpPr>
        <p:spPr>
          <a:xfrm>
            <a:off x="139638" y="324319"/>
            <a:ext cx="3546991" cy="830997"/>
          </a:xfrm>
          <a:prstGeom prst="rect">
            <a:avLst/>
          </a:prstGeom>
          <a:noFill/>
        </p:spPr>
        <p:txBody>
          <a:bodyPr wrap="square" rtlCol="0">
            <a:spAutoFit/>
          </a:bodyPr>
          <a:lstStyle/>
          <a:p>
            <a:r>
              <a:rPr lang="en-US" sz="4800" b="1" dirty="0">
                <a:highlight>
                  <a:srgbClr val="FFFFFF"/>
                </a:highlight>
              </a:rPr>
              <a:t>Concerns???</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6B033-E45B-4059-8FE2-9DF57897FDDE}"/>
              </a:ext>
            </a:extLst>
          </p:cNvPr>
          <p:cNvSpPr>
            <a:spLocks noGrp="1"/>
          </p:cNvSpPr>
          <p:nvPr>
            <p:ph type="title"/>
          </p:nvPr>
        </p:nvSpPr>
        <p:spPr/>
        <p:txBody>
          <a:bodyPr/>
          <a:lstStyle/>
          <a:p>
            <a:r>
              <a:rPr lang="en-US" dirty="0"/>
              <a:t>Other Processing Equipment </a:t>
            </a:r>
          </a:p>
        </p:txBody>
      </p:sp>
      <p:sp>
        <p:nvSpPr>
          <p:cNvPr id="3" name="Content Placeholder 2">
            <a:extLst>
              <a:ext uri="{FF2B5EF4-FFF2-40B4-BE49-F238E27FC236}">
                <a16:creationId xmlns:a16="http://schemas.microsoft.com/office/drawing/2014/main" id="{13BD6787-EBD3-483B-AB9C-3E8749AB0885}"/>
              </a:ext>
            </a:extLst>
          </p:cNvPr>
          <p:cNvSpPr>
            <a:spLocks noGrp="1"/>
          </p:cNvSpPr>
          <p:nvPr>
            <p:ph idx="1"/>
          </p:nvPr>
        </p:nvSpPr>
        <p:spPr>
          <a:xfrm>
            <a:off x="1104900" y="2667000"/>
            <a:ext cx="3683231" cy="3332816"/>
          </a:xfrm>
        </p:spPr>
        <p:txBody>
          <a:bodyPr/>
          <a:lstStyle/>
          <a:p>
            <a:r>
              <a:rPr lang="en-US" dirty="0"/>
              <a:t>Rock Breaker</a:t>
            </a:r>
          </a:p>
          <a:p>
            <a:r>
              <a:rPr lang="en-US" dirty="0"/>
              <a:t>Magnets </a:t>
            </a:r>
          </a:p>
          <a:p>
            <a:r>
              <a:rPr lang="en-US" dirty="0"/>
              <a:t>Metal detector </a:t>
            </a:r>
          </a:p>
          <a:p>
            <a:r>
              <a:rPr lang="en-US" dirty="0"/>
              <a:t>Pugmills</a:t>
            </a:r>
          </a:p>
          <a:p>
            <a:r>
              <a:rPr lang="en-US" dirty="0"/>
              <a:t>PERP equipment </a:t>
            </a:r>
          </a:p>
        </p:txBody>
      </p:sp>
      <p:sp>
        <p:nvSpPr>
          <p:cNvPr id="6" name="Content Placeholder 2">
            <a:extLst>
              <a:ext uri="{FF2B5EF4-FFF2-40B4-BE49-F238E27FC236}">
                <a16:creationId xmlns:a16="http://schemas.microsoft.com/office/drawing/2014/main" id="{78C79E8B-25AA-44B5-9200-46CB839ED6CE}"/>
              </a:ext>
            </a:extLst>
          </p:cNvPr>
          <p:cNvSpPr txBox="1">
            <a:spLocks/>
          </p:cNvSpPr>
          <p:nvPr/>
        </p:nvSpPr>
        <p:spPr>
          <a:xfrm>
            <a:off x="5264035" y="2606879"/>
            <a:ext cx="3683231" cy="3332816"/>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r>
              <a:rPr lang="en-US" dirty="0"/>
              <a:t>Washing equipment </a:t>
            </a:r>
          </a:p>
          <a:p>
            <a:r>
              <a:rPr lang="en-US" dirty="0"/>
              <a:t>Rotary Scrubber </a:t>
            </a:r>
          </a:p>
          <a:p>
            <a:r>
              <a:rPr lang="en-US" dirty="0"/>
              <a:t>Wet classifiers</a:t>
            </a:r>
          </a:p>
          <a:p>
            <a:r>
              <a:rPr lang="en-US" dirty="0"/>
              <a:t>Pumps Grinding Mills</a:t>
            </a:r>
          </a:p>
        </p:txBody>
      </p:sp>
    </p:spTree>
    <p:extLst>
      <p:ext uri="{BB962C8B-B14F-4D97-AF65-F5344CB8AC3E}">
        <p14:creationId xmlns:p14="http://schemas.microsoft.com/office/powerpoint/2010/main" val="271636877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4791D-6FD8-4BC4-8190-BFCEF8405CD1}"/>
              </a:ext>
            </a:extLst>
          </p:cNvPr>
          <p:cNvSpPr>
            <a:spLocks noGrp="1"/>
          </p:cNvSpPr>
          <p:nvPr>
            <p:ph type="title"/>
          </p:nvPr>
        </p:nvSpPr>
        <p:spPr/>
        <p:txBody>
          <a:bodyPr/>
          <a:lstStyle/>
          <a:p>
            <a:r>
              <a:rPr lang="en-US" dirty="0"/>
              <a:t>Inspection Objectives </a:t>
            </a:r>
          </a:p>
        </p:txBody>
      </p:sp>
      <p:sp>
        <p:nvSpPr>
          <p:cNvPr id="3" name="Content Placeholder 2">
            <a:extLst>
              <a:ext uri="{FF2B5EF4-FFF2-40B4-BE49-F238E27FC236}">
                <a16:creationId xmlns:a16="http://schemas.microsoft.com/office/drawing/2014/main" id="{DEE593EB-8B12-4ABD-AE18-AD03D036788B}"/>
              </a:ext>
            </a:extLst>
          </p:cNvPr>
          <p:cNvSpPr>
            <a:spLocks noGrp="1"/>
          </p:cNvSpPr>
          <p:nvPr>
            <p:ph idx="1"/>
          </p:nvPr>
        </p:nvSpPr>
        <p:spPr>
          <a:xfrm>
            <a:off x="1104900" y="1978429"/>
            <a:ext cx="8667750" cy="4021387"/>
          </a:xfrm>
        </p:spPr>
        <p:txBody>
          <a:bodyPr/>
          <a:lstStyle/>
          <a:p>
            <a:pPr marL="0" indent="0" algn="ctr">
              <a:buNone/>
            </a:pPr>
            <a:r>
              <a:rPr lang="en-US" sz="2800" u="sng" dirty="0"/>
              <a:t>Determine compliance with:</a:t>
            </a:r>
          </a:p>
          <a:p>
            <a:r>
              <a:rPr lang="en-US" dirty="0"/>
              <a:t>District regulations &amp; permit conditions</a:t>
            </a:r>
          </a:p>
          <a:p>
            <a:r>
              <a:rPr lang="en-US" dirty="0"/>
              <a:t>Fugitive dust</a:t>
            </a:r>
          </a:p>
          <a:p>
            <a:r>
              <a:rPr lang="en-US" dirty="0"/>
              <a:t>Visible emissions </a:t>
            </a:r>
          </a:p>
          <a:p>
            <a:r>
              <a:rPr lang="en-US" dirty="0"/>
              <a:t>Oxides of nitrogen (for fuel burning equipment)</a:t>
            </a:r>
          </a:p>
          <a:p>
            <a:r>
              <a:rPr lang="en-US" dirty="0"/>
              <a:t>Control devices </a:t>
            </a:r>
          </a:p>
        </p:txBody>
      </p:sp>
    </p:spTree>
    <p:extLst>
      <p:ext uri="{BB962C8B-B14F-4D97-AF65-F5344CB8AC3E}">
        <p14:creationId xmlns:p14="http://schemas.microsoft.com/office/powerpoint/2010/main" val="53002209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9958C-89AC-4E61-B23F-0E88AE1051C9}"/>
              </a:ext>
            </a:extLst>
          </p:cNvPr>
          <p:cNvSpPr>
            <a:spLocks noGrp="1"/>
          </p:cNvSpPr>
          <p:nvPr>
            <p:ph type="title"/>
          </p:nvPr>
        </p:nvSpPr>
        <p:spPr/>
        <p:txBody>
          <a:bodyPr/>
          <a:lstStyle/>
          <a:p>
            <a:r>
              <a:rPr lang="en-US" dirty="0"/>
              <a:t>Pre-Inspection </a:t>
            </a:r>
          </a:p>
        </p:txBody>
      </p:sp>
      <p:sp>
        <p:nvSpPr>
          <p:cNvPr id="3" name="Content Placeholder 2">
            <a:extLst>
              <a:ext uri="{FF2B5EF4-FFF2-40B4-BE49-F238E27FC236}">
                <a16:creationId xmlns:a16="http://schemas.microsoft.com/office/drawing/2014/main" id="{832272ED-70C4-493A-BBDB-A5D1F431E7A8}"/>
              </a:ext>
            </a:extLst>
          </p:cNvPr>
          <p:cNvSpPr>
            <a:spLocks noGrp="1"/>
          </p:cNvSpPr>
          <p:nvPr>
            <p:ph idx="1"/>
          </p:nvPr>
        </p:nvSpPr>
        <p:spPr/>
        <p:txBody>
          <a:bodyPr>
            <a:normAutofit/>
          </a:bodyPr>
          <a:lstStyle/>
          <a:p>
            <a:r>
              <a:rPr lang="en-US" sz="3200" dirty="0"/>
              <a:t>Regulation Review</a:t>
            </a:r>
          </a:p>
          <a:p>
            <a:r>
              <a:rPr lang="en-US" sz="3200" dirty="0"/>
              <a:t>Equipment Check</a:t>
            </a:r>
          </a:p>
          <a:p>
            <a:pPr lvl="1"/>
            <a:r>
              <a:rPr lang="en-US" sz="2800" dirty="0"/>
              <a:t>Safety goggles and earplugs </a:t>
            </a:r>
          </a:p>
          <a:p>
            <a:pPr lvl="1"/>
            <a:r>
              <a:rPr lang="en-US" sz="2800" dirty="0"/>
              <a:t>Safety shoes, hard had, and gloves </a:t>
            </a:r>
          </a:p>
          <a:p>
            <a:pPr lvl="1"/>
            <a:r>
              <a:rPr lang="en-US" sz="2800" dirty="0"/>
              <a:t>ID and business cards</a:t>
            </a:r>
          </a:p>
        </p:txBody>
      </p:sp>
    </p:spTree>
    <p:extLst>
      <p:ext uri="{BB962C8B-B14F-4D97-AF65-F5344CB8AC3E}">
        <p14:creationId xmlns:p14="http://schemas.microsoft.com/office/powerpoint/2010/main" val="209107102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851" name="Rectangle 3">
            <a:extLst>
              <a:ext uri="{FF2B5EF4-FFF2-40B4-BE49-F238E27FC236}">
                <a16:creationId xmlns:a16="http://schemas.microsoft.com/office/drawing/2014/main" id="{31FDEB36-834B-49A0-8C15-F3D44ED04253}"/>
              </a:ext>
            </a:extLst>
          </p:cNvPr>
          <p:cNvSpPr>
            <a:spLocks noGrp="1" noChangeArrowheads="1"/>
          </p:cNvSpPr>
          <p:nvPr>
            <p:ph sz="half" idx="1"/>
          </p:nvPr>
        </p:nvSpPr>
        <p:spPr>
          <a:xfrm>
            <a:off x="1104900" y="1281476"/>
            <a:ext cx="4207383" cy="4740274"/>
          </a:xfrm>
        </p:spPr>
        <p:txBody>
          <a:bodyPr>
            <a:normAutofit/>
          </a:bodyPr>
          <a:lstStyle/>
          <a:p>
            <a:pPr marL="533400" indent="-533400">
              <a:buFontTx/>
              <a:buAutoNum type="arabicPeriod"/>
              <a:defRPr/>
            </a:pPr>
            <a:r>
              <a:rPr lang="en-US" altLang="en-US" sz="2400" dirty="0">
                <a:solidFill>
                  <a:schemeClr val="tx2"/>
                </a:solidFill>
              </a:rPr>
              <a:t>Permit application</a:t>
            </a:r>
          </a:p>
          <a:p>
            <a:pPr marL="533400" indent="-533400">
              <a:buFontTx/>
              <a:buAutoNum type="arabicPeriod"/>
              <a:defRPr/>
            </a:pPr>
            <a:r>
              <a:rPr lang="en-US" altLang="en-US" sz="2400" dirty="0">
                <a:solidFill>
                  <a:schemeClr val="tx2"/>
                </a:solidFill>
              </a:rPr>
              <a:t>Approved permit</a:t>
            </a:r>
          </a:p>
          <a:p>
            <a:pPr marL="533400" indent="-533400">
              <a:buFontTx/>
              <a:buAutoNum type="arabicPeriod"/>
              <a:defRPr/>
            </a:pPr>
            <a:r>
              <a:rPr lang="en-US" altLang="en-US" sz="2400" dirty="0">
                <a:solidFill>
                  <a:schemeClr val="tx2"/>
                </a:solidFill>
              </a:rPr>
              <a:t>Equipment</a:t>
            </a:r>
          </a:p>
          <a:p>
            <a:pPr marL="533400" indent="-533400">
              <a:buFontTx/>
              <a:buAutoNum type="arabicPeriod"/>
              <a:defRPr/>
            </a:pPr>
            <a:r>
              <a:rPr lang="en-US" altLang="en-US" sz="2400" dirty="0">
                <a:solidFill>
                  <a:schemeClr val="tx2"/>
                </a:solidFill>
              </a:rPr>
              <a:t>Permit condition for each unit</a:t>
            </a:r>
          </a:p>
          <a:p>
            <a:pPr marL="533400" indent="-533400">
              <a:buFontTx/>
              <a:buAutoNum type="arabicPeriod"/>
              <a:defRPr/>
            </a:pPr>
            <a:r>
              <a:rPr lang="en-US" altLang="en-US" sz="2400" dirty="0">
                <a:solidFill>
                  <a:schemeClr val="tx2"/>
                </a:solidFill>
              </a:rPr>
              <a:t>Previous inspection reports</a:t>
            </a:r>
          </a:p>
        </p:txBody>
      </p:sp>
      <p:sp>
        <p:nvSpPr>
          <p:cNvPr id="206852" name="Rectangle 4">
            <a:extLst>
              <a:ext uri="{FF2B5EF4-FFF2-40B4-BE49-F238E27FC236}">
                <a16:creationId xmlns:a16="http://schemas.microsoft.com/office/drawing/2014/main" id="{37D5ED76-F331-40C8-B06E-45413A52D556}"/>
              </a:ext>
            </a:extLst>
          </p:cNvPr>
          <p:cNvSpPr>
            <a:spLocks noGrp="1" noChangeArrowheads="1"/>
          </p:cNvSpPr>
          <p:nvPr>
            <p:ph sz="half" idx="2"/>
          </p:nvPr>
        </p:nvSpPr>
        <p:spPr>
          <a:xfrm>
            <a:off x="5565267" y="1615673"/>
            <a:ext cx="4207383" cy="4405113"/>
          </a:xfrm>
        </p:spPr>
        <p:txBody>
          <a:bodyPr>
            <a:normAutofit/>
          </a:bodyPr>
          <a:lstStyle/>
          <a:p>
            <a:pPr marL="533400" indent="-533400">
              <a:buFontTx/>
              <a:buAutoNum type="arabicPeriod" startAt="6"/>
              <a:defRPr/>
            </a:pPr>
            <a:r>
              <a:rPr lang="en-US" altLang="en-US" sz="2400" dirty="0">
                <a:solidFill>
                  <a:schemeClr val="tx2"/>
                </a:solidFill>
              </a:rPr>
              <a:t>NTC/NOV </a:t>
            </a:r>
          </a:p>
          <a:p>
            <a:pPr marL="533400" indent="-533400">
              <a:buFontTx/>
              <a:buAutoNum type="arabicPeriod" startAt="6"/>
              <a:defRPr/>
            </a:pPr>
            <a:r>
              <a:rPr lang="en-US" altLang="en-US" sz="2400" dirty="0">
                <a:solidFill>
                  <a:schemeClr val="tx2"/>
                </a:solidFill>
              </a:rPr>
              <a:t>Compliance action</a:t>
            </a:r>
          </a:p>
          <a:p>
            <a:pPr marL="533400" indent="-533400">
              <a:buFontTx/>
              <a:buAutoNum type="arabicPeriod" startAt="6"/>
              <a:defRPr/>
            </a:pPr>
            <a:r>
              <a:rPr lang="en-US" altLang="en-US" sz="2400" dirty="0">
                <a:solidFill>
                  <a:schemeClr val="tx2"/>
                </a:solidFill>
              </a:rPr>
              <a:t>Complaints</a:t>
            </a:r>
          </a:p>
          <a:p>
            <a:pPr marL="533400" indent="-533400">
              <a:buFontTx/>
              <a:buAutoNum type="arabicPeriod" startAt="6"/>
              <a:defRPr/>
            </a:pPr>
            <a:r>
              <a:rPr lang="en-US" altLang="en-US" sz="2400" dirty="0">
                <a:solidFill>
                  <a:schemeClr val="tx2"/>
                </a:solidFill>
              </a:rPr>
              <a:t>Variance history</a:t>
            </a:r>
          </a:p>
          <a:p>
            <a:pPr marL="533400" indent="-533400">
              <a:buFontTx/>
              <a:buAutoNum type="arabicPeriod" startAt="6"/>
              <a:defRPr/>
            </a:pPr>
            <a:r>
              <a:rPr lang="en-US" altLang="en-US" sz="2400" dirty="0">
                <a:solidFill>
                  <a:schemeClr val="tx2"/>
                </a:solidFill>
              </a:rPr>
              <a:t>Abatement orders</a:t>
            </a:r>
          </a:p>
          <a:p>
            <a:pPr marL="533400" indent="-533400">
              <a:buFontTx/>
              <a:buAutoNum type="arabicPeriod" startAt="6"/>
              <a:defRPr/>
            </a:pPr>
            <a:r>
              <a:rPr lang="en-US" altLang="en-US" sz="2400" dirty="0">
                <a:solidFill>
                  <a:schemeClr val="tx2"/>
                </a:solidFill>
              </a:rPr>
              <a:t>Date of last source test</a:t>
            </a:r>
          </a:p>
        </p:txBody>
      </p:sp>
      <p:sp>
        <p:nvSpPr>
          <p:cNvPr id="5" name="TextBox 4">
            <a:extLst>
              <a:ext uri="{FF2B5EF4-FFF2-40B4-BE49-F238E27FC236}">
                <a16:creationId xmlns:a16="http://schemas.microsoft.com/office/drawing/2014/main" id="{B24D4C3B-AACD-408C-A7C2-2D0F36CB0B64}"/>
              </a:ext>
            </a:extLst>
          </p:cNvPr>
          <p:cNvSpPr txBox="1"/>
          <p:nvPr/>
        </p:nvSpPr>
        <p:spPr>
          <a:xfrm>
            <a:off x="1555956" y="217447"/>
            <a:ext cx="7175087" cy="830997"/>
          </a:xfrm>
          <a:prstGeom prst="rect">
            <a:avLst/>
          </a:prstGeom>
          <a:noFill/>
        </p:spPr>
        <p:txBody>
          <a:bodyPr wrap="square" rtlCol="0">
            <a:spAutoFit/>
          </a:bodyPr>
          <a:lstStyle/>
          <a:p>
            <a:pPr algn="ctr"/>
            <a:r>
              <a:rPr lang="en-US" sz="4800" b="1" dirty="0">
                <a:highlight>
                  <a:srgbClr val="FFFFFF"/>
                </a:highlight>
              </a:rPr>
              <a:t>Pre-Inspection File Review</a:t>
            </a:r>
            <a:endParaRPr lang="en-US" sz="3600" b="1" dirty="0">
              <a:highlight>
                <a:srgbClr val="FFFFFF"/>
              </a:highlight>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10947" name="Rectangle 3">
            <a:extLst>
              <a:ext uri="{FF2B5EF4-FFF2-40B4-BE49-F238E27FC236}">
                <a16:creationId xmlns:a16="http://schemas.microsoft.com/office/drawing/2014/main" id="{C76B43C1-6CF5-485D-894B-9EC7B1529E59}"/>
              </a:ext>
            </a:extLst>
          </p:cNvPr>
          <p:cNvSpPr>
            <a:spLocks noGrp="1" noChangeArrowheads="1"/>
          </p:cNvSpPr>
          <p:nvPr>
            <p:ph type="body" sz="half" idx="1"/>
          </p:nvPr>
        </p:nvSpPr>
        <p:spPr>
          <a:xfrm>
            <a:off x="542926" y="2666999"/>
            <a:ext cx="4438698" cy="3124201"/>
          </a:xfrm>
        </p:spPr>
        <p:txBody>
          <a:bodyPr vert="horz" lIns="91440" tIns="45720" rIns="91440" bIns="45720" rtlCol="0" anchor="ctr">
            <a:normAutofit/>
          </a:bodyPr>
          <a:lstStyle/>
          <a:p>
            <a:pPr>
              <a:defRPr/>
            </a:pPr>
            <a:r>
              <a:rPr lang="en-US" altLang="en-US" sz="1800"/>
              <a:t>Observe the site</a:t>
            </a:r>
          </a:p>
          <a:p>
            <a:pPr lvl="1">
              <a:defRPr/>
            </a:pPr>
            <a:r>
              <a:rPr lang="en-US" altLang="en-US" sz="1800"/>
              <a:t>Note odors or visible emissions</a:t>
            </a:r>
          </a:p>
          <a:p>
            <a:pPr lvl="1">
              <a:defRPr/>
            </a:pPr>
            <a:r>
              <a:rPr lang="en-US" altLang="en-US" sz="1800"/>
              <a:t>Size and layout </a:t>
            </a:r>
          </a:p>
          <a:p>
            <a:pPr lvl="1">
              <a:defRPr/>
            </a:pPr>
            <a:r>
              <a:rPr lang="en-US" altLang="en-US" sz="1800"/>
              <a:t>Environmental demeanor</a:t>
            </a:r>
          </a:p>
          <a:p>
            <a:pPr>
              <a:defRPr/>
            </a:pPr>
            <a:r>
              <a:rPr lang="en-US" altLang="en-US" sz="1800"/>
              <a:t>ID potential problem areas</a:t>
            </a:r>
          </a:p>
          <a:p>
            <a:pPr>
              <a:defRPr/>
            </a:pPr>
            <a:r>
              <a:rPr lang="en-US" altLang="en-US" sz="1800"/>
              <a:t>Enter through normal public access</a:t>
            </a:r>
          </a:p>
          <a:p>
            <a:pPr>
              <a:defRPr/>
            </a:pPr>
            <a:r>
              <a:rPr lang="en-US" altLang="en-US" sz="1800"/>
              <a:t>Introduce yourself, ask to see contact listed in file, &amp; present business card</a:t>
            </a:r>
          </a:p>
        </p:txBody>
      </p:sp>
      <p:pic>
        <p:nvPicPr>
          <p:cNvPr id="316419" name="Picture 4" descr="j0182685">
            <a:extLst>
              <a:ext uri="{FF2B5EF4-FFF2-40B4-BE49-F238E27FC236}">
                <a16:creationId xmlns:a16="http://schemas.microsoft.com/office/drawing/2014/main" id="{C07EABBC-519B-4060-A38C-7F9246AA1BBD}"/>
              </a:ext>
            </a:extLst>
          </p:cNvPr>
          <p:cNvPicPr>
            <a:picLocks noGrp="1" noChangeAspect="1" noChangeArrowheads="1"/>
          </p:cNvPicPr>
          <p:nvPr>
            <p:ph sz="half" idx="2"/>
          </p:nvPr>
        </p:nvPicPr>
        <p:blipFill rotWithShape="1">
          <a:blip r:embed="rId4">
            <a:extLst>
              <a:ext uri="{28A0092B-C50C-407E-A947-70E740481C1C}">
                <a14:useLocalDpi xmlns:a14="http://schemas.microsoft.com/office/drawing/2010/main" val="0"/>
              </a:ext>
            </a:extLst>
          </a:blip>
          <a:srcRect l="31574" r="24746" b="2"/>
          <a:stretch/>
        </p:blipFill>
        <p:spPr>
          <a:xfrm>
            <a:off x="5815904" y="10"/>
            <a:ext cx="4471096" cy="6857990"/>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3A8EA4FD-1DBF-4323-B1B8-44126FEDAD7D}"/>
              </a:ext>
            </a:extLst>
          </p:cNvPr>
          <p:cNvSpPr>
            <a:spLocks noChangeArrowheads="1"/>
          </p:cNvSpPr>
          <p:nvPr/>
        </p:nvSpPr>
        <p:spPr bwMode="auto">
          <a:xfrm>
            <a:off x="820192" y="685800"/>
            <a:ext cx="4438699" cy="1752599"/>
          </a:xfrm>
          <a:prstGeom prst="rect">
            <a:avLst/>
          </a:prstGeom>
        </p:spPr>
        <p:txBody>
          <a:bodyPr vert="horz" lIns="91440" tIns="45720" rIns="91440" bIns="45720" rtlCol="0" anchor="ctr">
            <a:normAutofit/>
          </a:bodyPr>
          <a:lstStyle/>
          <a:p>
            <a:pPr>
              <a:spcBef>
                <a:spcPct val="0"/>
              </a:spcBef>
              <a:spcAft>
                <a:spcPts val="600"/>
              </a:spcAft>
              <a:defRPr/>
            </a:pPr>
            <a:r>
              <a:rPr lang="en-US" altLang="en-US" sz="4000" b="1">
                <a:ln w="3175" cmpd="sng">
                  <a:noFill/>
                </a:ln>
                <a:latin typeface="+mj-lt"/>
                <a:ea typeface="+mj-ea"/>
                <a:cs typeface="+mj-cs"/>
              </a:rPr>
              <a:t>Pre - Entry &amp; Entry </a:t>
            </a:r>
          </a:p>
        </p:txBody>
      </p:sp>
    </p:spTree>
  </p:cSld>
  <p:clrMapOvr>
    <a:masterClrMapping/>
  </p:clrMapOvr>
  <p:transition advClick="0"/>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99E1D-A4F4-4063-88B3-655B1FDA1AFD}"/>
              </a:ext>
            </a:extLst>
          </p:cNvPr>
          <p:cNvSpPr>
            <a:spLocks noGrp="1"/>
          </p:cNvSpPr>
          <p:nvPr>
            <p:ph type="title"/>
          </p:nvPr>
        </p:nvSpPr>
        <p:spPr>
          <a:xfrm>
            <a:off x="1104900" y="314326"/>
            <a:ext cx="8667750" cy="1981200"/>
          </a:xfrm>
        </p:spPr>
        <p:txBody>
          <a:bodyPr/>
          <a:lstStyle/>
          <a:p>
            <a:r>
              <a:rPr lang="en-US" dirty="0"/>
              <a:t>Pre – Inspection Meeting</a:t>
            </a:r>
          </a:p>
        </p:txBody>
      </p:sp>
      <p:sp>
        <p:nvSpPr>
          <p:cNvPr id="3" name="Content Placeholder 2">
            <a:extLst>
              <a:ext uri="{FF2B5EF4-FFF2-40B4-BE49-F238E27FC236}">
                <a16:creationId xmlns:a16="http://schemas.microsoft.com/office/drawing/2014/main" id="{B307D3A6-E42D-4D0F-9840-277C30C06E94}"/>
              </a:ext>
            </a:extLst>
          </p:cNvPr>
          <p:cNvSpPr>
            <a:spLocks noGrp="1"/>
          </p:cNvSpPr>
          <p:nvPr>
            <p:ph idx="1"/>
          </p:nvPr>
        </p:nvSpPr>
        <p:spPr>
          <a:xfrm>
            <a:off x="1104900" y="1799472"/>
            <a:ext cx="8667750" cy="4804757"/>
          </a:xfrm>
        </p:spPr>
        <p:txBody>
          <a:bodyPr>
            <a:normAutofit/>
          </a:bodyPr>
          <a:lstStyle/>
          <a:p>
            <a:r>
              <a:rPr lang="en-US" dirty="0"/>
              <a:t>State purpose of inspection and identify equipment to be inspected </a:t>
            </a:r>
          </a:p>
          <a:p>
            <a:r>
              <a:rPr lang="en-US" dirty="0"/>
              <a:t>Discuss any outstanding business </a:t>
            </a:r>
          </a:p>
          <a:p>
            <a:r>
              <a:rPr lang="en-US" dirty="0"/>
              <a:t>Obtain</a:t>
            </a:r>
          </a:p>
          <a:p>
            <a:pPr lvl="1"/>
            <a:r>
              <a:rPr lang="en-US" dirty="0"/>
              <a:t>Company name</a:t>
            </a:r>
          </a:p>
          <a:p>
            <a:pPr lvl="1"/>
            <a:r>
              <a:rPr lang="en-US" dirty="0"/>
              <a:t>Ownership information </a:t>
            </a:r>
          </a:p>
          <a:p>
            <a:pPr lvl="1"/>
            <a:r>
              <a:rPr lang="en-US" dirty="0"/>
              <a:t>Address</a:t>
            </a:r>
          </a:p>
          <a:p>
            <a:pPr lvl="1"/>
            <a:r>
              <a:rPr lang="en-US" dirty="0"/>
              <a:t>Contact information </a:t>
            </a:r>
          </a:p>
          <a:p>
            <a:pPr lvl="1"/>
            <a:r>
              <a:rPr lang="en-US" dirty="0"/>
              <a:t>Operating schedule, date of last source test and fuel usage </a:t>
            </a:r>
          </a:p>
        </p:txBody>
      </p:sp>
    </p:spTree>
    <p:extLst>
      <p:ext uri="{BB962C8B-B14F-4D97-AF65-F5344CB8AC3E}">
        <p14:creationId xmlns:p14="http://schemas.microsoft.com/office/powerpoint/2010/main" val="424233437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CCE70-B29D-4123-B117-9D9828377A02}"/>
              </a:ext>
            </a:extLst>
          </p:cNvPr>
          <p:cNvSpPr>
            <a:spLocks noGrp="1"/>
          </p:cNvSpPr>
          <p:nvPr>
            <p:ph type="title"/>
          </p:nvPr>
        </p:nvSpPr>
        <p:spPr/>
        <p:txBody>
          <a:bodyPr/>
          <a:lstStyle/>
          <a:p>
            <a:r>
              <a:rPr lang="en-US" dirty="0"/>
              <a:t>Pre-Inspection Meeting</a:t>
            </a:r>
          </a:p>
        </p:txBody>
      </p:sp>
      <p:sp>
        <p:nvSpPr>
          <p:cNvPr id="3" name="Content Placeholder 2">
            <a:extLst>
              <a:ext uri="{FF2B5EF4-FFF2-40B4-BE49-F238E27FC236}">
                <a16:creationId xmlns:a16="http://schemas.microsoft.com/office/drawing/2014/main" id="{6A44409B-C22D-4E70-994A-C11AAB0670CD}"/>
              </a:ext>
            </a:extLst>
          </p:cNvPr>
          <p:cNvSpPr>
            <a:spLocks noGrp="1"/>
          </p:cNvSpPr>
          <p:nvPr>
            <p:ph idx="1"/>
          </p:nvPr>
        </p:nvSpPr>
        <p:spPr>
          <a:xfrm>
            <a:off x="1104900" y="2732572"/>
            <a:ext cx="8667750" cy="3740727"/>
          </a:xfrm>
        </p:spPr>
        <p:txBody>
          <a:bodyPr>
            <a:normAutofit lnSpcReduction="10000"/>
          </a:bodyPr>
          <a:lstStyle/>
          <a:p>
            <a:r>
              <a:rPr lang="en-US" sz="3200" dirty="0"/>
              <a:t>Date of last break down</a:t>
            </a:r>
          </a:p>
          <a:p>
            <a:r>
              <a:rPr lang="en-US" sz="3200" dirty="0"/>
              <a:t>Determine the statues of:</a:t>
            </a:r>
          </a:p>
          <a:p>
            <a:pPr lvl="1"/>
            <a:r>
              <a:rPr lang="en-US" sz="2800" dirty="0"/>
              <a:t>Dust suppression equipment </a:t>
            </a:r>
          </a:p>
          <a:p>
            <a:pPr lvl="1"/>
            <a:r>
              <a:rPr lang="en-US" sz="2800" dirty="0"/>
              <a:t>Air pollution control equipment </a:t>
            </a:r>
          </a:p>
          <a:p>
            <a:pPr lvl="1"/>
            <a:r>
              <a:rPr lang="en-US" sz="2800" dirty="0"/>
              <a:t>Monitoring and recording devices </a:t>
            </a:r>
          </a:p>
          <a:p>
            <a:r>
              <a:rPr lang="en-US" sz="3200" dirty="0"/>
              <a:t>Check permit </a:t>
            </a:r>
          </a:p>
          <a:p>
            <a:endParaRPr lang="en-US" sz="3200" dirty="0"/>
          </a:p>
          <a:p>
            <a:endParaRPr lang="en-US" sz="3200" dirty="0"/>
          </a:p>
        </p:txBody>
      </p:sp>
    </p:spTree>
    <p:extLst>
      <p:ext uri="{BB962C8B-B14F-4D97-AF65-F5344CB8AC3E}">
        <p14:creationId xmlns:p14="http://schemas.microsoft.com/office/powerpoint/2010/main" val="353088948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C62B6A0-430F-43D0-B87B-730455C69916}"/>
              </a:ext>
            </a:extLst>
          </p:cNvPr>
          <p:cNvSpPr>
            <a:spLocks noChangeArrowheads="1"/>
          </p:cNvSpPr>
          <p:nvPr/>
        </p:nvSpPr>
        <p:spPr bwMode="auto">
          <a:xfrm>
            <a:off x="880912" y="443373"/>
            <a:ext cx="2812636" cy="1504335"/>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2800" b="1" dirty="0">
                <a:ln w="3175" cmpd="sng">
                  <a:noFill/>
                </a:ln>
                <a:latin typeface="+mj-lt"/>
                <a:ea typeface="+mj-ea"/>
                <a:cs typeface="+mj-cs"/>
              </a:rPr>
              <a:t>Non - Compliance </a:t>
            </a:r>
          </a:p>
        </p:txBody>
      </p:sp>
      <p:sp>
        <p:nvSpPr>
          <p:cNvPr id="215043" name="Rectangle 3">
            <a:extLst>
              <a:ext uri="{FF2B5EF4-FFF2-40B4-BE49-F238E27FC236}">
                <a16:creationId xmlns:a16="http://schemas.microsoft.com/office/drawing/2014/main" id="{D82DE380-1866-42C5-8F86-39CE0D1ED237}"/>
              </a:ext>
            </a:extLst>
          </p:cNvPr>
          <p:cNvSpPr>
            <a:spLocks noGrp="1" noChangeArrowheads="1"/>
          </p:cNvSpPr>
          <p:nvPr>
            <p:ph type="body" sz="half" idx="1"/>
          </p:nvPr>
        </p:nvSpPr>
        <p:spPr>
          <a:xfrm>
            <a:off x="880912" y="2047874"/>
            <a:ext cx="2812637" cy="3933826"/>
          </a:xfrm>
        </p:spPr>
        <p:txBody>
          <a:bodyPr vert="horz" lIns="91440" tIns="45720" rIns="91440" bIns="45720" rtlCol="0" anchor="t">
            <a:normAutofit/>
          </a:bodyPr>
          <a:lstStyle/>
          <a:p>
            <a:pPr marL="0" indent="0">
              <a:buNone/>
              <a:defRPr/>
            </a:pPr>
            <a:r>
              <a:rPr lang="en-US" altLang="en-US" sz="1800" dirty="0"/>
              <a:t>A NTC/NOV is issued when: </a:t>
            </a:r>
            <a:endParaRPr lang="en-US" sz="1800" dirty="0"/>
          </a:p>
          <a:p>
            <a:pPr>
              <a:defRPr/>
            </a:pPr>
            <a:r>
              <a:rPr lang="en-US" altLang="en-US" sz="1800" dirty="0"/>
              <a:t>The permit is not:</a:t>
            </a:r>
            <a:endParaRPr lang="en-US" sz="1800" dirty="0"/>
          </a:p>
          <a:p>
            <a:pPr marL="800100" lvl="1" indent="-342900">
              <a:buAutoNum type="arabicPeriod"/>
              <a:defRPr/>
            </a:pPr>
            <a:r>
              <a:rPr lang="en-US" altLang="en-US" sz="1800" dirty="0"/>
              <a:t>Current or no permit </a:t>
            </a:r>
          </a:p>
          <a:p>
            <a:pPr marL="800100" lvl="1" indent="-342900">
              <a:buAutoNum type="arabicPeriod"/>
              <a:defRPr/>
            </a:pPr>
            <a:r>
              <a:rPr lang="en-US" altLang="en-US" sz="1800" dirty="0"/>
              <a:t>Posted properly</a:t>
            </a:r>
          </a:p>
          <a:p>
            <a:pPr>
              <a:defRPr/>
            </a:pPr>
            <a:r>
              <a:rPr lang="en-US" altLang="en-US" sz="1800" dirty="0"/>
              <a:t>Or conditions on permit are not followed</a:t>
            </a:r>
          </a:p>
          <a:p>
            <a:pPr>
              <a:defRPr/>
            </a:pPr>
            <a:r>
              <a:rPr lang="en-US" altLang="en-US" sz="1800" dirty="0"/>
              <a:t>Or blatant disregard for the permit conditions</a:t>
            </a:r>
          </a:p>
          <a:p>
            <a:pPr marL="533400" indent="-533400">
              <a:defRPr/>
            </a:pPr>
            <a:endParaRPr lang="en-US" altLang="en-US" sz="1500" dirty="0"/>
          </a:p>
        </p:txBody>
      </p:sp>
      <p:pic>
        <p:nvPicPr>
          <p:cNvPr id="320515" name="Picture 4" descr="A picture of a conveyor belt feeding material into a hopper and a plant operator in the foreground&#10;&#10;Do we need the following?&#10;field trips 006" title="Conveyor Feed">
            <a:extLst>
              <a:ext uri="{FF2B5EF4-FFF2-40B4-BE49-F238E27FC236}">
                <a16:creationId xmlns:a16="http://schemas.microsoft.com/office/drawing/2014/main" id="{E6BE28FA-8660-496A-BD6D-FCD3BE1868D2}"/>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4474788" y="685799"/>
            <a:ext cx="5195938" cy="5053050"/>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4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45BBE6-CC5F-49FD-B332-6B9FB4A86AA6}"/>
              </a:ext>
            </a:extLst>
          </p:cNvPr>
          <p:cNvSpPr>
            <a:spLocks noChangeArrowheads="1"/>
          </p:cNvSpPr>
          <p:nvPr/>
        </p:nvSpPr>
        <p:spPr bwMode="auto">
          <a:xfrm>
            <a:off x="1252388" y="685800"/>
            <a:ext cx="4849687"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dirty="0">
                <a:ln w="3175" cmpd="sng">
                  <a:noFill/>
                </a:ln>
                <a:latin typeface="+mj-lt"/>
                <a:ea typeface="+mj-ea"/>
                <a:cs typeface="+mj-cs"/>
              </a:rPr>
              <a:t>Post - Inspection </a:t>
            </a:r>
          </a:p>
        </p:txBody>
      </p:sp>
      <p:sp>
        <p:nvSpPr>
          <p:cNvPr id="217091" name="Rectangle 3">
            <a:extLst>
              <a:ext uri="{FF2B5EF4-FFF2-40B4-BE49-F238E27FC236}">
                <a16:creationId xmlns:a16="http://schemas.microsoft.com/office/drawing/2014/main" id="{D4207E3D-EB44-4EFC-8E10-82729229C475}"/>
              </a:ext>
            </a:extLst>
          </p:cNvPr>
          <p:cNvSpPr>
            <a:spLocks noGrp="1" noChangeArrowheads="1"/>
          </p:cNvSpPr>
          <p:nvPr>
            <p:ph sz="half" idx="1"/>
          </p:nvPr>
        </p:nvSpPr>
        <p:spPr>
          <a:xfrm>
            <a:off x="1252387" y="2438399"/>
            <a:ext cx="4340092" cy="3733801"/>
          </a:xfrm>
        </p:spPr>
        <p:txBody>
          <a:bodyPr vert="horz" lIns="91440" tIns="45720" rIns="91440" bIns="45720" rtlCol="0" anchor="ctr">
            <a:normAutofit/>
          </a:bodyPr>
          <a:lstStyle/>
          <a:p>
            <a:pPr>
              <a:defRPr/>
            </a:pPr>
            <a:r>
              <a:rPr lang="en-US" altLang="en-US" dirty="0"/>
              <a:t>Make compliance determination</a:t>
            </a:r>
          </a:p>
          <a:p>
            <a:pPr>
              <a:defRPr/>
            </a:pPr>
            <a:r>
              <a:rPr lang="en-US" altLang="en-US" dirty="0"/>
              <a:t>Inform site of inspection (NOVs, and advise on areas of concern)</a:t>
            </a:r>
          </a:p>
          <a:p>
            <a:pPr>
              <a:defRPr/>
            </a:pPr>
            <a:r>
              <a:rPr lang="en-US" altLang="en-US" dirty="0"/>
              <a:t>Document pending NOVs due to additional info request etc.</a:t>
            </a:r>
          </a:p>
        </p:txBody>
      </p:sp>
      <p:pic>
        <p:nvPicPr>
          <p:cNvPr id="322563" name="Picture 4" descr="A picture of a conveyor belt feeding material into a hopper with rail guards around the transfer point&#10;&#10;Do we need the following?&#10;Picture 004" title="Conveyor Feed">
            <a:extLst>
              <a:ext uri="{FF2B5EF4-FFF2-40B4-BE49-F238E27FC236}">
                <a16:creationId xmlns:a16="http://schemas.microsoft.com/office/drawing/2014/main" id="{2B59E5DD-8423-47AB-937A-C96A700401E1}"/>
              </a:ext>
            </a:extLst>
          </p:cNvPr>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tretch>
            <a:fillRect/>
          </a:stretch>
        </p:blipFill>
        <p:spPr>
          <a:xfrm>
            <a:off x="5746987" y="917940"/>
            <a:ext cx="3958687" cy="2345521"/>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322564" name="Picture 5" descr="A picture of a conveyor belt feeding material into a hopper with rail guards around the transfer point and an A frame ladder next to the rail guards&#10;&#10;Do we need the following?&#10;Picture 009" title="Conveyor Feed">
            <a:extLst>
              <a:ext uri="{FF2B5EF4-FFF2-40B4-BE49-F238E27FC236}">
                <a16:creationId xmlns:a16="http://schemas.microsoft.com/office/drawing/2014/main" id="{4F7EE9B2-A418-440F-8E37-FC5F6AE37F01}"/>
              </a:ext>
            </a:extLst>
          </p:cNvPr>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tretch>
            <a:fillRect/>
          </a:stretch>
        </p:blipFill>
        <p:spPr>
          <a:xfrm>
            <a:off x="5761251" y="3818988"/>
            <a:ext cx="3944423" cy="1972212"/>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14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4021F27-BB45-4657-BEC2-976703BA7A0F}"/>
              </a:ext>
            </a:extLst>
          </p:cNvPr>
          <p:cNvSpPr>
            <a:spLocks noChangeArrowheads="1"/>
          </p:cNvSpPr>
          <p:nvPr/>
        </p:nvSpPr>
        <p:spPr bwMode="auto">
          <a:xfrm>
            <a:off x="6442319" y="696555"/>
            <a:ext cx="2920456" cy="3347337"/>
          </a:xfrm>
          <a:prstGeom prst="rect">
            <a:avLst/>
          </a:prstGeom>
        </p:spPr>
        <p:txBody>
          <a:bodyPr vert="horz" lIns="91440" tIns="45720" rIns="91440" bIns="45720" rtlCol="0" anchor="b">
            <a:normAutofit/>
          </a:bodyPr>
          <a:lstStyle/>
          <a:p>
            <a:pPr algn="r">
              <a:spcBef>
                <a:spcPct val="0"/>
              </a:spcBef>
              <a:spcAft>
                <a:spcPts val="600"/>
              </a:spcAft>
              <a:defRPr/>
            </a:pPr>
            <a:r>
              <a:rPr lang="en-US" altLang="en-US" sz="4400" b="1" dirty="0">
                <a:ln w="3175" cmpd="sng">
                  <a:noFill/>
                </a:ln>
                <a:latin typeface="+mj-lt"/>
                <a:ea typeface="+mj-ea"/>
                <a:cs typeface="+mj-cs"/>
              </a:rPr>
              <a:t>Safety </a:t>
            </a:r>
          </a:p>
        </p:txBody>
      </p:sp>
      <p:pic>
        <p:nvPicPr>
          <p:cNvPr id="324610" name="Picture 3" descr="A picture of a sand stock pile with bottom feed into a transfer conveyor belt and a Danger Safety Sign to warn about unstable stock pile" title="Stock Pile">
            <a:extLst>
              <a:ext uri="{FF2B5EF4-FFF2-40B4-BE49-F238E27FC236}">
                <a16:creationId xmlns:a16="http://schemas.microsoft.com/office/drawing/2014/main" id="{FA8DA673-AB50-4953-AED2-92F2CB97E937}"/>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tretch>
            <a:fillRect/>
          </a:stretch>
        </p:blipFill>
        <p:spPr>
          <a:xfrm>
            <a:off x="1424882" y="1534634"/>
            <a:ext cx="5233594" cy="420894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A picture of an aggregate/sand stockpile in close proximity to residential area&#10;&#10;Do we need the following?&#10;C:\Users\CPerkins\Pictures\P60409_RJNoble\20140918_113007.jpg" title="Aggregate/Sand Stockpile">
            <a:extLst>
              <a:ext uri="{FF2B5EF4-FFF2-40B4-BE49-F238E27FC236}">
                <a16:creationId xmlns:a16="http://schemas.microsoft.com/office/drawing/2014/main" id="{CBBB0274-A78F-4083-817C-E70B08D678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94063"/>
            <a:ext cx="5943600" cy="356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Picture 3" descr="A picture of an aggregate/sand stockpile with close proximity to a park.&#10;&#10;Do we need the following? &#10;C:\Users\CPerkins\Pictures\P60409_RJNoble\20140918_115850.jpg" title="Aggregate/Sand Stockpile">
            <a:extLst>
              <a:ext uri="{FF2B5EF4-FFF2-40B4-BE49-F238E27FC236}">
                <a16:creationId xmlns:a16="http://schemas.microsoft.com/office/drawing/2014/main" id="{5EBF8A3D-DC69-4685-8801-F54D683C95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0991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5" descr="A picture of an aggregate/sand stockpile with close proximity to a partk&#10;&#10;Do we need the following?&#10;C:\Users\CPerkins\Pictures\P60409_RJNoble\20140918_113608.jpg" title="Aggregate/Sand Stockpile">
            <a:extLst>
              <a:ext uri="{FF2B5EF4-FFF2-40B4-BE49-F238E27FC236}">
                <a16:creationId xmlns:a16="http://schemas.microsoft.com/office/drawing/2014/main" id="{E583BEBE-D6DC-4A53-87C0-311A36A9ED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8100" y="0"/>
            <a:ext cx="51689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6" descr="A picture of an aggregate/sand stockpile in close proximity to residential area&#10;&#10;Do we need the following?&#10;C:\Users\CPerkins\Pictures\P60409_RJNoble\20140918_113845.jpg" title="Aggregate/Sand Stockpile">
            <a:extLst>
              <a:ext uri="{FF2B5EF4-FFF2-40B4-BE49-F238E27FC236}">
                <a16:creationId xmlns:a16="http://schemas.microsoft.com/office/drawing/2014/main" id="{A3F7E3CC-BD8C-4586-B4E1-9A949D17AD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1951" y="3657600"/>
            <a:ext cx="51689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a:extLst>
              <a:ext uri="{FF2B5EF4-FFF2-40B4-BE49-F238E27FC236}">
                <a16:creationId xmlns:a16="http://schemas.microsoft.com/office/drawing/2014/main" id="{455B6C39-E074-45DA-BB4C-B17A737982DA}"/>
              </a:ext>
            </a:extLst>
          </p:cNvPr>
          <p:cNvSpPr/>
          <p:nvPr/>
        </p:nvSpPr>
        <p:spPr>
          <a:xfrm>
            <a:off x="2117725" y="4394200"/>
            <a:ext cx="1708150" cy="17272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9" name="Oval 8">
            <a:extLst>
              <a:ext uri="{FF2B5EF4-FFF2-40B4-BE49-F238E27FC236}">
                <a16:creationId xmlns:a16="http://schemas.microsoft.com/office/drawing/2014/main" id="{118FD6BB-0954-42F1-8BEE-90458A08A2D0}"/>
              </a:ext>
            </a:extLst>
          </p:cNvPr>
          <p:cNvSpPr/>
          <p:nvPr/>
        </p:nvSpPr>
        <p:spPr>
          <a:xfrm>
            <a:off x="6691313" y="4213225"/>
            <a:ext cx="1709737" cy="172561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2" name="TextBox 11">
            <a:extLst>
              <a:ext uri="{FF2B5EF4-FFF2-40B4-BE49-F238E27FC236}">
                <a16:creationId xmlns:a16="http://schemas.microsoft.com/office/drawing/2014/main" id="{F958843D-E8B7-4B93-9CE0-2BCF6CA0242B}"/>
              </a:ext>
            </a:extLst>
          </p:cNvPr>
          <p:cNvSpPr txBox="1"/>
          <p:nvPr/>
        </p:nvSpPr>
        <p:spPr>
          <a:xfrm>
            <a:off x="2560865" y="2941351"/>
            <a:ext cx="2410732" cy="584775"/>
          </a:xfrm>
          <a:prstGeom prst="rect">
            <a:avLst/>
          </a:prstGeom>
          <a:noFill/>
        </p:spPr>
        <p:txBody>
          <a:bodyPr wrap="square" rtlCol="0">
            <a:spAutoFit/>
          </a:bodyPr>
          <a:lstStyle/>
          <a:p>
            <a:r>
              <a:rPr lang="en-US" sz="3200" b="1" dirty="0">
                <a:highlight>
                  <a:srgbClr val="FFFFFF"/>
                </a:highlight>
              </a:rPr>
              <a:t>Concerns???</a:t>
            </a:r>
          </a:p>
        </p:txBody>
      </p:sp>
      <p:sp>
        <p:nvSpPr>
          <p:cNvPr id="13" name="TextBox 12">
            <a:extLst>
              <a:ext uri="{FF2B5EF4-FFF2-40B4-BE49-F238E27FC236}">
                <a16:creationId xmlns:a16="http://schemas.microsoft.com/office/drawing/2014/main" id="{28439D1E-4313-467A-87BC-3AFFC5BA7D0D}"/>
              </a:ext>
            </a:extLst>
          </p:cNvPr>
          <p:cNvSpPr txBox="1"/>
          <p:nvPr/>
        </p:nvSpPr>
        <p:spPr>
          <a:xfrm>
            <a:off x="5777141" y="3091938"/>
            <a:ext cx="3510642" cy="400110"/>
          </a:xfrm>
          <a:prstGeom prst="rect">
            <a:avLst/>
          </a:prstGeom>
          <a:noFill/>
        </p:spPr>
        <p:txBody>
          <a:bodyPr wrap="square" rtlCol="0">
            <a:spAutoFit/>
          </a:bodyPr>
          <a:lstStyle/>
          <a:p>
            <a:r>
              <a:rPr lang="en-US" sz="2000" b="1" dirty="0">
                <a:highlight>
                  <a:srgbClr val="FFFFFF"/>
                </a:highlight>
              </a:rPr>
              <a:t>Proximity to homes/parks?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3" name="Picture 1" descr="A picture of a concrete ready mix truck driving inside a Concrete Batch Plant" title="Concrete Batch Plant">
            <a:extLst>
              <a:ext uri="{FF2B5EF4-FFF2-40B4-BE49-F238E27FC236}">
                <a16:creationId xmlns:a16="http://schemas.microsoft.com/office/drawing/2014/main" id="{F959A18B-FF46-4F89-989D-10ADF774C65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81" y="-1"/>
            <a:ext cx="10278474" cy="686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2BE2C2B-3210-409E-94A9-8CDD9AC8089C}"/>
              </a:ext>
            </a:extLst>
          </p:cNvPr>
          <p:cNvSpPr txBox="1"/>
          <p:nvPr/>
        </p:nvSpPr>
        <p:spPr>
          <a:xfrm>
            <a:off x="630464" y="488437"/>
            <a:ext cx="3041650" cy="707886"/>
          </a:xfrm>
          <a:prstGeom prst="rect">
            <a:avLst/>
          </a:prstGeom>
          <a:noFill/>
        </p:spPr>
        <p:txBody>
          <a:bodyPr wrap="square" rtlCol="0">
            <a:spAutoFit/>
          </a:bodyPr>
          <a:lstStyle/>
          <a:p>
            <a:r>
              <a:rPr lang="en-US" sz="4000" b="1" dirty="0">
                <a:highlight>
                  <a:srgbClr val="FFFFFF"/>
                </a:highlight>
              </a:rPr>
              <a:t>Concerns???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 descr="A picture of several concrete mix trucks parked at a construction site and another truck driving and generating fugitive dust" title="Concrete Ready Mix Trucks">
            <a:extLst>
              <a:ext uri="{FF2B5EF4-FFF2-40B4-BE49-F238E27FC236}">
                <a16:creationId xmlns:a16="http://schemas.microsoft.com/office/drawing/2014/main" id="{A842D851-3971-4095-9F7E-449C26C5C9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6198" y="0"/>
            <a:ext cx="1041158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6101154-212A-4131-BD33-273439FE9CD5}"/>
              </a:ext>
            </a:extLst>
          </p:cNvPr>
          <p:cNvSpPr txBox="1"/>
          <p:nvPr/>
        </p:nvSpPr>
        <p:spPr>
          <a:xfrm>
            <a:off x="630464" y="488437"/>
            <a:ext cx="3041650" cy="707886"/>
          </a:xfrm>
          <a:prstGeom prst="rect">
            <a:avLst/>
          </a:prstGeom>
          <a:noFill/>
        </p:spPr>
        <p:txBody>
          <a:bodyPr wrap="square" rtlCol="0">
            <a:spAutoFit/>
          </a:bodyPr>
          <a:lstStyle/>
          <a:p>
            <a:r>
              <a:rPr lang="en-US" sz="4000" b="1" dirty="0">
                <a:highlight>
                  <a:srgbClr val="FFFFFF"/>
                </a:highlight>
              </a:rPr>
              <a:t>Concerns???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descr="A picture of an excavator loading wood and agricultural waste into a truck generating fugitive dust and visible emissions " title="Visible Emissions ">
            <a:extLst>
              <a:ext uri="{FF2B5EF4-FFF2-40B4-BE49-F238E27FC236}">
                <a16:creationId xmlns:a16="http://schemas.microsoft.com/office/drawing/2014/main" id="{FECED5EC-F929-432E-8579-91ADDBFDE2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72341" y="3400961"/>
            <a:ext cx="5114925" cy="345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Picture 3" descr="A picture of a skip loader loading aggregate and sand in a hopper generating dust and visible emissions" title="Visible Emissions">
            <a:extLst>
              <a:ext uri="{FF2B5EF4-FFF2-40B4-BE49-F238E27FC236}">
                <a16:creationId xmlns:a16="http://schemas.microsoft.com/office/drawing/2014/main" id="{0BFD4B7B-A6CA-4EDA-BD3D-A92AACF020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978150"/>
            <a:ext cx="5172075" cy="3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Picture 2" descr="A picture of an excavator moving dirt and generating fugitive dust and visible emissions and an operator spraying water from a hose to keep the dust down" title="Visible Emissions">
            <a:extLst>
              <a:ext uri="{FF2B5EF4-FFF2-40B4-BE49-F238E27FC236}">
                <a16:creationId xmlns:a16="http://schemas.microsoft.com/office/drawing/2014/main" id="{137DDC03-83E7-4425-8BF2-810AD99E13C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72075" y="0"/>
            <a:ext cx="5118100" cy="369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a:extLst>
              <a:ext uri="{FF2B5EF4-FFF2-40B4-BE49-F238E27FC236}">
                <a16:creationId xmlns:a16="http://schemas.microsoft.com/office/drawing/2014/main" id="{4C2131F8-EDB8-438D-A135-9C0BCF1794A1}"/>
              </a:ext>
            </a:extLst>
          </p:cNvPr>
          <p:cNvSpPr/>
          <p:nvPr/>
        </p:nvSpPr>
        <p:spPr>
          <a:xfrm>
            <a:off x="1296988" y="3848100"/>
            <a:ext cx="2528887" cy="22733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9" name="Oval 8">
            <a:extLst>
              <a:ext uri="{FF2B5EF4-FFF2-40B4-BE49-F238E27FC236}">
                <a16:creationId xmlns:a16="http://schemas.microsoft.com/office/drawing/2014/main" id="{9221B8EA-64A2-46CD-881C-400B28F6EF53}"/>
              </a:ext>
            </a:extLst>
          </p:cNvPr>
          <p:cNvSpPr/>
          <p:nvPr/>
        </p:nvSpPr>
        <p:spPr>
          <a:xfrm>
            <a:off x="6454775" y="4025900"/>
            <a:ext cx="2130425" cy="20955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1" name="Rectangle 5">
            <a:extLst>
              <a:ext uri="{FF2B5EF4-FFF2-40B4-BE49-F238E27FC236}">
                <a16:creationId xmlns:a16="http://schemas.microsoft.com/office/drawing/2014/main" id="{8FB38065-E970-46D1-83D2-572324FF2F6E}"/>
              </a:ext>
            </a:extLst>
          </p:cNvPr>
          <p:cNvSpPr>
            <a:spLocks noChangeArrowheads="1"/>
          </p:cNvSpPr>
          <p:nvPr/>
        </p:nvSpPr>
        <p:spPr bwMode="auto">
          <a:xfrm>
            <a:off x="1649413" y="2741613"/>
            <a:ext cx="3100387" cy="585787"/>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3200" b="1" dirty="0">
                <a:solidFill>
                  <a:srgbClr val="CC0000"/>
                </a:solidFill>
                <a:effectLst>
                  <a:outerShdw blurRad="38100" dist="38100" dir="2700000" algn="tl">
                    <a:srgbClr val="000000"/>
                  </a:outerShdw>
                </a:effectLst>
                <a:latin typeface="Arial" charset="0"/>
              </a:rPr>
              <a:t>Concerns?</a:t>
            </a:r>
          </a:p>
        </p:txBody>
      </p:sp>
      <p:pic>
        <p:nvPicPr>
          <p:cNvPr id="60425" name="Picture 1" descr="A picture of a skip loader loading dirt in an open bed truck generating a large amount of dust and visible emissions" title="Visible Emissions">
            <a:extLst>
              <a:ext uri="{FF2B5EF4-FFF2-40B4-BE49-F238E27FC236}">
                <a16:creationId xmlns:a16="http://schemas.microsoft.com/office/drawing/2014/main" id="{7751F0C7-F20C-478E-B650-F32ECC7388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5172075" cy="369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5941824F-5431-497D-8DA8-D0422BE72D48}"/>
              </a:ext>
            </a:extLst>
          </p:cNvPr>
          <p:cNvSpPr txBox="1"/>
          <p:nvPr/>
        </p:nvSpPr>
        <p:spPr>
          <a:xfrm>
            <a:off x="8585200" y="180097"/>
            <a:ext cx="1575707" cy="707886"/>
          </a:xfrm>
          <a:prstGeom prst="rect">
            <a:avLst/>
          </a:prstGeom>
          <a:noFill/>
        </p:spPr>
        <p:txBody>
          <a:bodyPr wrap="square" rtlCol="0">
            <a:spAutoFit/>
          </a:bodyPr>
          <a:lstStyle/>
          <a:p>
            <a:r>
              <a:rPr lang="en-US" sz="4000" b="1" dirty="0">
                <a:highlight>
                  <a:srgbClr val="FFFFFF"/>
                </a:highlight>
              </a:rPr>
              <a:t>NOV?</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 descr="A picture of drop curtains (cloth or plastic sheets) around some equipment used for transfer and loading of trucks at an aggregate plant showing that there is still fugitive dust and visible emissions during operation despite the drop curtains " title="Visible Emissions">
            <a:extLst>
              <a:ext uri="{FF2B5EF4-FFF2-40B4-BE49-F238E27FC236}">
                <a16:creationId xmlns:a16="http://schemas.microsoft.com/office/drawing/2014/main" id="{5A6778FC-C40A-4F8A-953A-C40DE0BEE37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388" y="0"/>
            <a:ext cx="10280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C7839831-79E0-45EB-BE98-DA1EE533149B}"/>
              </a:ext>
            </a:extLst>
          </p:cNvPr>
          <p:cNvSpPr txBox="1"/>
          <p:nvPr/>
        </p:nvSpPr>
        <p:spPr>
          <a:xfrm>
            <a:off x="2880178" y="5829694"/>
            <a:ext cx="3041650" cy="707886"/>
          </a:xfrm>
          <a:prstGeom prst="rect">
            <a:avLst/>
          </a:prstGeom>
          <a:noFill/>
        </p:spPr>
        <p:txBody>
          <a:bodyPr wrap="square" rtlCol="0">
            <a:spAutoFit/>
          </a:bodyPr>
          <a:lstStyle/>
          <a:p>
            <a:r>
              <a:rPr lang="en-US" sz="4000" b="1" dirty="0">
                <a:highlight>
                  <a:srgbClr val="FFFFFF"/>
                </a:highlight>
              </a:rPr>
              <a:t>Perception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27651" name="Picture 2" descr="A picture of an Aggregate Plant showing conveyors of aggregate and sand" title="Aggregate Plants">
            <a:extLst>
              <a:ext uri="{FF2B5EF4-FFF2-40B4-BE49-F238E27FC236}">
                <a16:creationId xmlns:a16="http://schemas.microsoft.com/office/drawing/2014/main" id="{EFECFE1B-55E6-453C-B833-F7F413DFCF69}"/>
              </a:ext>
            </a:extLst>
          </p:cNvPr>
          <p:cNvPicPr>
            <a:picLocks noChangeAspect="1"/>
          </p:cNvPicPr>
          <p:nvPr/>
        </p:nvPicPr>
        <p:blipFill rotWithShape="1">
          <a:blip r:embed="rId4">
            <a:extLst>
              <a:ext uri="{28A0092B-C50C-407E-A947-70E740481C1C}">
                <a14:useLocalDpi xmlns:a14="http://schemas.microsoft.com/office/drawing/2010/main" val="0"/>
              </a:ext>
            </a:extLst>
          </a:blip>
          <a:srcRect l="24368" r="26736"/>
          <a:stretch/>
        </p:blipFill>
        <p:spPr bwMode="auto">
          <a:xfrm>
            <a:off x="5815904" y="10"/>
            <a:ext cx="4471096" cy="6857990"/>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05021E63-CCB2-424C-AC6F-5FBC767A7F08}"/>
              </a:ext>
            </a:extLst>
          </p:cNvPr>
          <p:cNvSpPr>
            <a:spLocks noChangeArrowheads="1"/>
          </p:cNvSpPr>
          <p:nvPr/>
        </p:nvSpPr>
        <p:spPr bwMode="auto">
          <a:xfrm>
            <a:off x="820192" y="685800"/>
            <a:ext cx="4438699" cy="1752599"/>
          </a:xfrm>
          <a:prstGeom prst="rect">
            <a:avLst/>
          </a:prstGeom>
        </p:spPr>
        <p:txBody>
          <a:bodyPr vert="horz" lIns="91440" tIns="45720" rIns="91440" bIns="45720" rtlCol="0" anchor="ctr">
            <a:normAutofit/>
          </a:bodyPr>
          <a:lstStyle/>
          <a:p>
            <a:pPr>
              <a:spcBef>
                <a:spcPct val="0"/>
              </a:spcBef>
              <a:spcAft>
                <a:spcPts val="600"/>
              </a:spcAft>
              <a:defRPr/>
            </a:pPr>
            <a:r>
              <a:rPr lang="en-US" altLang="en-US" sz="4000" b="1" dirty="0">
                <a:ln w="3175" cmpd="sng">
                  <a:noFill/>
                </a:ln>
                <a:latin typeface="+mj-lt"/>
                <a:ea typeface="+mj-ea"/>
                <a:cs typeface="+mj-cs"/>
              </a:rPr>
              <a:t>Course Overview: Aggregate Plants</a:t>
            </a:r>
          </a:p>
        </p:txBody>
      </p:sp>
      <p:sp>
        <p:nvSpPr>
          <p:cNvPr id="6147" name="Rectangle 3">
            <a:extLst>
              <a:ext uri="{FF2B5EF4-FFF2-40B4-BE49-F238E27FC236}">
                <a16:creationId xmlns:a16="http://schemas.microsoft.com/office/drawing/2014/main" id="{DE909C29-0AD8-41F4-A996-DD7095EAAD7C}"/>
              </a:ext>
            </a:extLst>
          </p:cNvPr>
          <p:cNvSpPr>
            <a:spLocks noGrp="1" noChangeArrowheads="1"/>
          </p:cNvSpPr>
          <p:nvPr>
            <p:ph idx="1"/>
          </p:nvPr>
        </p:nvSpPr>
        <p:spPr>
          <a:xfrm>
            <a:off x="1000124" y="2666999"/>
            <a:ext cx="3981499" cy="3505201"/>
          </a:xfrm>
        </p:spPr>
        <p:txBody>
          <a:bodyPr vert="horz" lIns="91440" tIns="45720" rIns="91440" bIns="45720" rtlCol="0" anchor="ctr">
            <a:normAutofit/>
          </a:bodyPr>
          <a:lstStyle/>
          <a:p>
            <a:pPr>
              <a:defRPr/>
            </a:pPr>
            <a:r>
              <a:rPr lang="en-US" altLang="en-US" dirty="0"/>
              <a:t>Introduction</a:t>
            </a:r>
          </a:p>
          <a:p>
            <a:pPr>
              <a:defRPr/>
            </a:pPr>
            <a:r>
              <a:rPr lang="en-US" altLang="en-US" dirty="0"/>
              <a:t>Emissions and Health Impacts</a:t>
            </a:r>
          </a:p>
          <a:p>
            <a:pPr>
              <a:defRPr/>
            </a:pPr>
            <a:r>
              <a:rPr lang="en-US" altLang="en-US" dirty="0"/>
              <a:t>Aggregate Industry</a:t>
            </a:r>
          </a:p>
          <a:p>
            <a:pPr>
              <a:defRPr/>
            </a:pPr>
            <a:r>
              <a:rPr lang="en-US" altLang="en-US" dirty="0"/>
              <a:t>Aggregate Process</a:t>
            </a:r>
          </a:p>
          <a:p>
            <a:pPr>
              <a:defRPr/>
            </a:pPr>
            <a:r>
              <a:rPr lang="en-US" altLang="en-US" dirty="0"/>
              <a:t>Engineering Evaluation</a:t>
            </a:r>
          </a:p>
          <a:p>
            <a:pPr>
              <a:defRPr/>
            </a:pPr>
            <a:r>
              <a:rPr lang="en-US" altLang="en-US" dirty="0"/>
              <a:t>Inspection Procedures</a:t>
            </a:r>
          </a:p>
          <a:p>
            <a:pPr>
              <a:defRPr/>
            </a:pPr>
            <a:endParaRPr lang="en-US" altLang="en-US"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515" name="Picture 1" descr="A picture of white smoke coming from a stack at an aggregate plant" title="Visible Emissions">
            <a:extLst>
              <a:ext uri="{FF2B5EF4-FFF2-40B4-BE49-F238E27FC236}">
                <a16:creationId xmlns:a16="http://schemas.microsoft.com/office/drawing/2014/main" id="{A8F97F36-4217-4DFC-8AD8-5A9749179A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37029"/>
            <a:ext cx="10296916" cy="632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1461AEE5-9AE6-412F-AC7E-039990C82F3A}"/>
              </a:ext>
            </a:extLst>
          </p:cNvPr>
          <p:cNvSpPr txBox="1"/>
          <p:nvPr/>
        </p:nvSpPr>
        <p:spPr>
          <a:xfrm>
            <a:off x="3501231" y="222250"/>
            <a:ext cx="3041650" cy="707886"/>
          </a:xfrm>
          <a:prstGeom prst="rect">
            <a:avLst/>
          </a:prstGeom>
          <a:noFill/>
        </p:spPr>
        <p:txBody>
          <a:bodyPr wrap="square" rtlCol="0">
            <a:spAutoFit/>
          </a:bodyPr>
          <a:lstStyle/>
          <a:p>
            <a:r>
              <a:rPr lang="en-US" sz="4000" b="1" dirty="0">
                <a:highlight>
                  <a:srgbClr val="FFFFFF"/>
                </a:highlight>
              </a:rPr>
              <a:t>Perception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6563" name="Picture 2" descr="A picture of an open bed truck leaving the loading area at a hot mix plant showing a lot of white smoke like visible emissions" title="Visible Emissions">
            <a:extLst>
              <a:ext uri="{FF2B5EF4-FFF2-40B4-BE49-F238E27FC236}">
                <a16:creationId xmlns:a16="http://schemas.microsoft.com/office/drawing/2014/main" id="{EC6E7723-8AA7-472B-84CC-80B9DE98099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08000"/>
            <a:ext cx="10183504" cy="63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90A0514-D77D-4910-BCE5-8E328D37B5E4}"/>
              </a:ext>
            </a:extLst>
          </p:cNvPr>
          <p:cNvSpPr txBox="1"/>
          <p:nvPr/>
        </p:nvSpPr>
        <p:spPr>
          <a:xfrm>
            <a:off x="906235" y="154057"/>
            <a:ext cx="3041650" cy="707886"/>
          </a:xfrm>
          <a:prstGeom prst="rect">
            <a:avLst/>
          </a:prstGeom>
          <a:noFill/>
        </p:spPr>
        <p:txBody>
          <a:bodyPr wrap="square" rtlCol="0">
            <a:spAutoFit/>
          </a:bodyPr>
          <a:lstStyle/>
          <a:p>
            <a:r>
              <a:rPr lang="en-US" sz="4000" b="1" dirty="0">
                <a:highlight>
                  <a:srgbClr val="FFFFFF"/>
                </a:highlight>
              </a:rPr>
              <a:t>Perception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1" descr="A picture from a distance above of 3  silos and trucks being loaded at a hot mix plant showing visible emissions" title="Truck Loading">
            <a:extLst>
              <a:ext uri="{FF2B5EF4-FFF2-40B4-BE49-F238E27FC236}">
                <a16:creationId xmlns:a16="http://schemas.microsoft.com/office/drawing/2014/main" id="{881930BA-C9A8-46B2-BB73-6F9BCF997FE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137" y="0"/>
            <a:ext cx="103561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73EB5A63-6A5C-4EFB-8BA0-76EEE5828AB1}"/>
              </a:ext>
            </a:extLst>
          </p:cNvPr>
          <p:cNvSpPr txBox="1"/>
          <p:nvPr/>
        </p:nvSpPr>
        <p:spPr>
          <a:xfrm>
            <a:off x="2401206" y="648094"/>
            <a:ext cx="3041650" cy="707886"/>
          </a:xfrm>
          <a:prstGeom prst="rect">
            <a:avLst/>
          </a:prstGeom>
          <a:noFill/>
        </p:spPr>
        <p:txBody>
          <a:bodyPr wrap="square" rtlCol="0">
            <a:spAutoFit/>
          </a:bodyPr>
          <a:lstStyle/>
          <a:p>
            <a:r>
              <a:rPr lang="en-US" sz="4000" b="1" dirty="0">
                <a:highlight>
                  <a:srgbClr val="FFFFFF"/>
                </a:highlight>
              </a:rPr>
              <a:t>Perception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OV09593.MPG" descr="A picture of multiple silos and truck loading area of a hot mix plant with visible emissions coming from the bed of the loaded truck as it is driving away" title="Visible Emissions">
            <a:hlinkClick r:id="" action="ppaction://media"/>
            <a:extLst>
              <a:ext uri="{FF2B5EF4-FFF2-40B4-BE49-F238E27FC236}">
                <a16:creationId xmlns:a16="http://schemas.microsoft.com/office/drawing/2014/main" id="{DCAAFE97-77B2-4616-A60E-E14B2177A2C9}"/>
              </a:ext>
            </a:extLst>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1144588" y="0"/>
            <a:ext cx="9142412"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C901001E-26FF-4132-996E-21EF972B0FAB}"/>
              </a:ext>
            </a:extLst>
          </p:cNvPr>
          <p:cNvSpPr txBox="1"/>
          <p:nvPr/>
        </p:nvSpPr>
        <p:spPr>
          <a:xfrm>
            <a:off x="2880178" y="5829694"/>
            <a:ext cx="3041650" cy="707886"/>
          </a:xfrm>
          <a:prstGeom prst="rect">
            <a:avLst/>
          </a:prstGeom>
          <a:noFill/>
        </p:spPr>
        <p:txBody>
          <a:bodyPr wrap="square" rtlCol="0">
            <a:spAutoFit/>
          </a:bodyPr>
          <a:lstStyle/>
          <a:p>
            <a:r>
              <a:rPr lang="en-US" sz="4000" b="1" dirty="0">
                <a:highlight>
                  <a:srgbClr val="FFFFFF"/>
                </a:highlight>
              </a:rPr>
              <a:t>Perception</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7" descr="A picture of an asphalt truck generating visible emissions as it drives down the road to do road repair and resurfacing" title="Visible Emissions">
            <a:extLst>
              <a:ext uri="{FF2B5EF4-FFF2-40B4-BE49-F238E27FC236}">
                <a16:creationId xmlns:a16="http://schemas.microsoft.com/office/drawing/2014/main" id="{3D103726-A6F4-4D59-9949-1DA9808395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227388"/>
            <a:ext cx="5199063"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7" name="Picture 6" descr="A picture of an asphalt truck generating visible emissions as it moves down the road and resurfaces the road" title="Visible Emissions">
            <a:extLst>
              <a:ext uri="{FF2B5EF4-FFF2-40B4-BE49-F238E27FC236}">
                <a16:creationId xmlns:a16="http://schemas.microsoft.com/office/drawing/2014/main" id="{A6A25A77-6933-4792-A42B-059BDE48A9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99063" y="3236913"/>
            <a:ext cx="5075237" cy="362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Picture 2" descr="A picture of road paving and asphalt repair machinery generating visible emissions as they repair or resurface roads" title="Visible Emissions">
            <a:extLst>
              <a:ext uri="{FF2B5EF4-FFF2-40B4-BE49-F238E27FC236}">
                <a16:creationId xmlns:a16="http://schemas.microsoft.com/office/drawing/2014/main" id="{B57E870F-89C2-4A16-A625-F86E23DBD6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199063"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9" name="Picture 5" descr="A picture of road repair and asphalt paving machinery generating visible emissions as they repair or resurface roads" title="Visible Emissions">
            <a:extLst>
              <a:ext uri="{FF2B5EF4-FFF2-40B4-BE49-F238E27FC236}">
                <a16:creationId xmlns:a16="http://schemas.microsoft.com/office/drawing/2014/main" id="{16AB834D-5383-4F33-BEE8-871A5E36CD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99063" y="0"/>
            <a:ext cx="5087937"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FC8A71F3-B0B1-499C-B67A-9074B7A22E78}"/>
              </a:ext>
            </a:extLst>
          </p:cNvPr>
          <p:cNvSpPr txBox="1"/>
          <p:nvPr/>
        </p:nvSpPr>
        <p:spPr>
          <a:xfrm>
            <a:off x="5186363" y="3286195"/>
            <a:ext cx="3041650" cy="707886"/>
          </a:xfrm>
          <a:prstGeom prst="rect">
            <a:avLst/>
          </a:prstGeom>
          <a:noFill/>
        </p:spPr>
        <p:txBody>
          <a:bodyPr wrap="square" rtlCol="0">
            <a:spAutoFit/>
          </a:bodyPr>
          <a:lstStyle/>
          <a:p>
            <a:r>
              <a:rPr lang="en-US" sz="4000" b="1" dirty="0">
                <a:highlight>
                  <a:srgbClr val="FFFFFF"/>
                </a:highlight>
              </a:rPr>
              <a:t>Perception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3A7BD3D4-5EEA-4E77-A6BA-BAA730E3306D}"/>
              </a:ext>
            </a:extLst>
          </p:cNvPr>
          <p:cNvSpPr>
            <a:spLocks noChangeArrowheads="1"/>
          </p:cNvSpPr>
          <p:nvPr/>
        </p:nvSpPr>
        <p:spPr bwMode="auto">
          <a:xfrm>
            <a:off x="5757863" y="3117850"/>
            <a:ext cx="4257675" cy="769938"/>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a:spAutoFit/>
          </a:bodyPr>
          <a:lstStyle/>
          <a:p>
            <a:pPr algn="ctr">
              <a:defRPr/>
            </a:pPr>
            <a:r>
              <a:rPr lang="en-US" altLang="en-US" sz="4400" b="1" dirty="0">
                <a:solidFill>
                  <a:srgbClr val="CC0000"/>
                </a:solidFill>
                <a:effectLst>
                  <a:outerShdw blurRad="38100" dist="38100" dir="2700000" algn="tl">
                    <a:srgbClr val="000000"/>
                  </a:outerShdw>
                </a:effectLst>
                <a:latin typeface="Arial" charset="0"/>
              </a:rPr>
              <a:t>Perception</a:t>
            </a:r>
          </a:p>
        </p:txBody>
      </p:sp>
      <p:pic>
        <p:nvPicPr>
          <p:cNvPr id="74755" name="Picture 2" descr="A picture of a baghouse at an aggregate hot mix plant showing a white smoke plume from the exhaust stack of the baghouse.&#10;&#10;Do we need the following?&#10;C:\Users\rsehgal\AppData\Local\Microsoft\Windows\Temporary Internet Files\Content.Outlook\BFEZX4TG\IMG_0957 (2).JPG" title="Visible Emissions">
            <a:extLst>
              <a:ext uri="{FF2B5EF4-FFF2-40B4-BE49-F238E27FC236}">
                <a16:creationId xmlns:a16="http://schemas.microsoft.com/office/drawing/2014/main" id="{32A710F8-02B5-4A37-B356-6F44B8CA3F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2339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3" descr="A picture of a baghouse at an aggregate hot mix plant showing visible emissions from the plume leaving the stack of the baghouse &#10;&#10;Do we need the following?&#10;C:\Users\rsehgal\AppData\Local\Microsoft\Windows\Temporary Internet Files\Content.Outlook\BFEZX4TG\Capture (2).JPG" title="Visible Emissions">
            <a:extLst>
              <a:ext uri="{FF2B5EF4-FFF2-40B4-BE49-F238E27FC236}">
                <a16:creationId xmlns:a16="http://schemas.microsoft.com/office/drawing/2014/main" id="{8244807D-3B46-4FC1-B226-B3701FC53B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3988" y="0"/>
            <a:ext cx="50530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57CF8F3-53EC-4116-80EA-44FFB8ADF9F7}"/>
              </a:ext>
            </a:extLst>
          </p:cNvPr>
          <p:cNvSpPr txBox="1"/>
          <p:nvPr/>
        </p:nvSpPr>
        <p:spPr>
          <a:xfrm>
            <a:off x="296635" y="5844208"/>
            <a:ext cx="3041650" cy="707886"/>
          </a:xfrm>
          <a:prstGeom prst="rect">
            <a:avLst/>
          </a:prstGeom>
          <a:noFill/>
        </p:spPr>
        <p:txBody>
          <a:bodyPr wrap="square" rtlCol="0">
            <a:spAutoFit/>
          </a:bodyPr>
          <a:lstStyle/>
          <a:p>
            <a:r>
              <a:rPr lang="en-US" sz="4000" b="1" dirty="0">
                <a:highlight>
                  <a:srgbClr val="FFFFFF"/>
                </a:highlight>
              </a:rPr>
              <a:t>Perception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1" descr="A picture of Yosemite National Park in California with the famous &quot;Half Dome&quot; to the right" title="Yosemite National Park">
            <a:extLst>
              <a:ext uri="{FF2B5EF4-FFF2-40B4-BE49-F238E27FC236}">
                <a16:creationId xmlns:a16="http://schemas.microsoft.com/office/drawing/2014/main" id="{088EED6D-7BF3-45A6-88C2-E824E7334CB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F798A07-6C3C-410F-8047-8B5850D0528C}"/>
              </a:ext>
            </a:extLst>
          </p:cNvPr>
          <p:cNvSpPr txBox="1"/>
          <p:nvPr/>
        </p:nvSpPr>
        <p:spPr>
          <a:xfrm>
            <a:off x="191406" y="383962"/>
            <a:ext cx="7936593" cy="707886"/>
          </a:xfrm>
          <a:prstGeom prst="rect">
            <a:avLst/>
          </a:prstGeom>
          <a:noFill/>
        </p:spPr>
        <p:txBody>
          <a:bodyPr wrap="square" rtlCol="0">
            <a:spAutoFit/>
          </a:bodyPr>
          <a:lstStyle/>
          <a:p>
            <a:r>
              <a:rPr lang="en-US" sz="4000" b="1" dirty="0">
                <a:highlight>
                  <a:srgbClr val="FFFFFF"/>
                </a:highlight>
              </a:rPr>
              <a:t>Let’s Discuss Aggregate Processing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850" name="Picture 1" descr="A picture of an aggregate plant showing several conveyors and other equipment" title="Aggregate Plant">
            <a:extLst>
              <a:ext uri="{FF2B5EF4-FFF2-40B4-BE49-F238E27FC236}">
                <a16:creationId xmlns:a16="http://schemas.microsoft.com/office/drawing/2014/main" id="{996273FB-E3B3-434B-BB1F-3E256E0206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1ADBF00-9935-44D9-BA13-B177E4A7468E}"/>
              </a:ext>
            </a:extLst>
          </p:cNvPr>
          <p:cNvSpPr txBox="1"/>
          <p:nvPr/>
        </p:nvSpPr>
        <p:spPr>
          <a:xfrm>
            <a:off x="1079953" y="5960323"/>
            <a:ext cx="8127094" cy="707886"/>
          </a:xfrm>
          <a:prstGeom prst="rect">
            <a:avLst/>
          </a:prstGeom>
          <a:noFill/>
        </p:spPr>
        <p:txBody>
          <a:bodyPr wrap="square" rtlCol="0">
            <a:spAutoFit/>
          </a:bodyPr>
          <a:lstStyle/>
          <a:p>
            <a:r>
              <a:rPr lang="en-US" sz="4000" b="1" dirty="0">
                <a:highlight>
                  <a:srgbClr val="FFFFFF"/>
                </a:highlight>
              </a:rPr>
              <a:t>Let’s Discuss Aggregate Processing</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1" descr="A picture of aggregate processing at a Concrete Batch Plant showing several conveyors, elevators, mixers, and weight batchers" title="Aggregate Processing">
            <a:extLst>
              <a:ext uri="{FF2B5EF4-FFF2-40B4-BE49-F238E27FC236}">
                <a16:creationId xmlns:a16="http://schemas.microsoft.com/office/drawing/2014/main" id="{1B2EEE19-3E4D-40CF-A493-397DE9DD54D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1266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4FAD429-4AF1-4C30-9246-0D88840B7683}"/>
              </a:ext>
            </a:extLst>
          </p:cNvPr>
          <p:cNvSpPr txBox="1"/>
          <p:nvPr/>
        </p:nvSpPr>
        <p:spPr>
          <a:xfrm>
            <a:off x="1327149" y="5876497"/>
            <a:ext cx="7976507" cy="707886"/>
          </a:xfrm>
          <a:prstGeom prst="rect">
            <a:avLst/>
          </a:prstGeom>
          <a:noFill/>
        </p:spPr>
        <p:txBody>
          <a:bodyPr wrap="square" rtlCol="0">
            <a:spAutoFit/>
          </a:bodyPr>
          <a:lstStyle/>
          <a:p>
            <a:r>
              <a:rPr lang="en-US" sz="4000" b="1" dirty="0">
                <a:highlight>
                  <a:srgbClr val="FFFFFF"/>
                </a:highlight>
              </a:rPr>
              <a:t>Aggregate Processing: Wet or Dry?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2946" name="Picture 2" descr="A picture of an aggregate plant showing several conveyors, stock piles, silos and a rotary dryer with a stack from a distance &#10;&#10;Do we need the following?&#10;field trips 064" title="Aggregate Industry">
            <a:extLst>
              <a:ext uri="{FF2B5EF4-FFF2-40B4-BE49-F238E27FC236}">
                <a16:creationId xmlns:a16="http://schemas.microsoft.com/office/drawing/2014/main" id="{CAF89E1F-7E3B-4DB5-902F-EB714E68B7F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5189537" y="2667000"/>
            <a:ext cx="5097463" cy="42954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7" name="Picture 2" descr="A picture of multiple silos and mixers and weight batchers at a truck loading area of an aggregate plant" title="Aggregate Industry">
            <a:extLst>
              <a:ext uri="{FF2B5EF4-FFF2-40B4-BE49-F238E27FC236}">
                <a16:creationId xmlns:a16="http://schemas.microsoft.com/office/drawing/2014/main" id="{656E5433-21B2-432A-A609-7C9B0B32B0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0650" y="-9525"/>
            <a:ext cx="5068888"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8" name="Picture 1" descr="A picture of multi level equipment at an aggregate plant showing motors driving various equipment" title="Aggregate Industry">
            <a:extLst>
              <a:ext uri="{FF2B5EF4-FFF2-40B4-BE49-F238E27FC236}">
                <a16:creationId xmlns:a16="http://schemas.microsoft.com/office/drawing/2014/main" id="{9E7FC81B-4068-4831-B8C0-CE2EEB7E58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89538" y="-60325"/>
            <a:ext cx="5097462"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9" name="Picture 3" descr="A picture of an open top conveyor from the top showing various types of aggregate and mineral stones on the conveyor" title="Aggregate Industry">
            <a:extLst>
              <a:ext uri="{FF2B5EF4-FFF2-40B4-BE49-F238E27FC236}">
                <a16:creationId xmlns:a16="http://schemas.microsoft.com/office/drawing/2014/main" id="{E35CFAFB-F5E7-4D69-BDB1-EAB2E393C8F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20650" y="3708062"/>
            <a:ext cx="5068888" cy="32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E730A48B-28A7-42D9-A86E-AB28F4779464}"/>
              </a:ext>
            </a:extLst>
          </p:cNvPr>
          <p:cNvSpPr txBox="1"/>
          <p:nvPr/>
        </p:nvSpPr>
        <p:spPr>
          <a:xfrm>
            <a:off x="5340235" y="3429000"/>
            <a:ext cx="4796068" cy="707886"/>
          </a:xfrm>
          <a:prstGeom prst="rect">
            <a:avLst/>
          </a:prstGeom>
          <a:noFill/>
        </p:spPr>
        <p:txBody>
          <a:bodyPr wrap="square" rtlCol="0">
            <a:spAutoFit/>
          </a:bodyPr>
          <a:lstStyle/>
          <a:p>
            <a:r>
              <a:rPr lang="en-US" sz="4000" b="1" dirty="0">
                <a:highlight>
                  <a:srgbClr val="FFFFFF"/>
                </a:highlight>
              </a:rPr>
              <a:t>Aggregate Industry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31885C64-D891-49FC-BB09-8D88CA74065A}"/>
              </a:ext>
            </a:extLst>
          </p:cNvPr>
          <p:cNvSpPr>
            <a:spLocks noChangeArrowheads="1"/>
          </p:cNvSpPr>
          <p:nvPr/>
        </p:nvSpPr>
        <p:spPr bwMode="auto">
          <a:xfrm>
            <a:off x="6785219" y="648930"/>
            <a:ext cx="2920456" cy="3347337"/>
          </a:xfrm>
          <a:prstGeom prst="rect">
            <a:avLst/>
          </a:prstGeom>
        </p:spPr>
        <p:txBody>
          <a:bodyPr vert="horz" lIns="91440" tIns="45720" rIns="91440" bIns="45720" rtlCol="0" anchor="b">
            <a:normAutofit/>
          </a:bodyPr>
          <a:lstStyle/>
          <a:p>
            <a:pPr algn="r">
              <a:spcBef>
                <a:spcPct val="0"/>
              </a:spcBef>
              <a:spcAft>
                <a:spcPts val="600"/>
              </a:spcAft>
              <a:defRPr/>
            </a:pPr>
            <a:r>
              <a:rPr lang="en-US" altLang="en-US" sz="4400" b="1">
                <a:ln w="3175" cmpd="sng">
                  <a:noFill/>
                </a:ln>
                <a:latin typeface="+mj-lt"/>
                <a:ea typeface="+mj-ea"/>
                <a:cs typeface="+mj-cs"/>
              </a:rPr>
              <a:t>Let’s Talk Rock</a:t>
            </a:r>
          </a:p>
        </p:txBody>
      </p:sp>
      <p:pic>
        <p:nvPicPr>
          <p:cNvPr id="29698" name="Picture 1" descr="A picture of a rock, aggregate and sand mining showing the cuts into the mountain" title="Mining Operations">
            <a:extLst>
              <a:ext uri="{FF2B5EF4-FFF2-40B4-BE49-F238E27FC236}">
                <a16:creationId xmlns:a16="http://schemas.microsoft.com/office/drawing/2014/main" id="{5693BBCF-F4C4-4558-91E0-EFD5595F29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119011" y="1079043"/>
            <a:ext cx="6106060" cy="45744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84996" name="Picture 4" descr="A picture of an open top conveyor showing aggregate being transferred to an aggregate plant for processing&#10;&#10;Do we need the following?&#10;A picture containing outdoor, track, train, building&#10;&#10;Description automatically generated" title="Aggregate">
            <a:extLst>
              <a:ext uri="{FF2B5EF4-FFF2-40B4-BE49-F238E27FC236}">
                <a16:creationId xmlns:a16="http://schemas.microsoft.com/office/drawing/2014/main" id="{0A1CE094-6A0B-4FBB-A216-31553B2E926C}"/>
              </a:ext>
            </a:extLst>
          </p:cNvPr>
          <p:cNvPicPr>
            <a:picLocks noChangeAspect="1"/>
          </p:cNvPicPr>
          <p:nvPr/>
        </p:nvPicPr>
        <p:blipFill rotWithShape="1">
          <a:blip r:embed="rId4">
            <a:extLst>
              <a:ext uri="{28A0092B-C50C-407E-A947-70E740481C1C}">
                <a14:useLocalDpi xmlns:a14="http://schemas.microsoft.com/office/drawing/2010/main" val="0"/>
              </a:ext>
            </a:extLst>
          </a:blip>
          <a:srcRect l="13073"/>
          <a:stretch/>
        </p:blipFill>
        <p:spPr bwMode="auto">
          <a:xfrm>
            <a:off x="5815904" y="10"/>
            <a:ext cx="4471096" cy="6857990"/>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BC67E231-F330-471C-85CB-AC30A8267D13}"/>
              </a:ext>
            </a:extLst>
          </p:cNvPr>
          <p:cNvSpPr>
            <a:spLocks noChangeArrowheads="1"/>
          </p:cNvSpPr>
          <p:nvPr/>
        </p:nvSpPr>
        <p:spPr bwMode="auto">
          <a:xfrm>
            <a:off x="820192" y="685800"/>
            <a:ext cx="4438699" cy="1752599"/>
          </a:xfrm>
          <a:prstGeom prst="rect">
            <a:avLst/>
          </a:prstGeom>
        </p:spPr>
        <p:txBody>
          <a:bodyPr vert="horz" lIns="91440" tIns="45720" rIns="91440" bIns="45720" rtlCol="0" anchor="ctr">
            <a:normAutofit/>
          </a:bodyPr>
          <a:lstStyle/>
          <a:p>
            <a:pPr>
              <a:spcBef>
                <a:spcPct val="0"/>
              </a:spcBef>
              <a:spcAft>
                <a:spcPts val="600"/>
              </a:spcAft>
              <a:defRPr/>
            </a:pPr>
            <a:r>
              <a:rPr lang="en-US" altLang="en-US" sz="4000" b="1" dirty="0">
                <a:ln w="3175" cmpd="sng">
                  <a:noFill/>
                </a:ln>
                <a:latin typeface="+mj-lt"/>
                <a:ea typeface="+mj-ea"/>
                <a:cs typeface="+mj-cs"/>
              </a:rPr>
              <a:t>Aggregate Industry</a:t>
            </a:r>
          </a:p>
        </p:txBody>
      </p:sp>
      <p:sp>
        <p:nvSpPr>
          <p:cNvPr id="84994" name="Text Box 5">
            <a:extLst>
              <a:ext uri="{FF2B5EF4-FFF2-40B4-BE49-F238E27FC236}">
                <a16:creationId xmlns:a16="http://schemas.microsoft.com/office/drawing/2014/main" id="{10878536-A299-4B2F-99DB-D4EE6189ECFF}"/>
              </a:ext>
            </a:extLst>
          </p:cNvPr>
          <p:cNvSpPr txBox="1">
            <a:spLocks noChangeArrowheads="1"/>
          </p:cNvSpPr>
          <p:nvPr/>
        </p:nvSpPr>
        <p:spPr bwMode="auto">
          <a:xfrm>
            <a:off x="542926" y="2666999"/>
            <a:ext cx="4438698" cy="366123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rtlCol="0" anchor="ctr">
            <a:norm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Aft>
                <a:spcPts val="600"/>
              </a:spcAft>
              <a:buClr>
                <a:schemeClr val="accent1">
                  <a:lumMod val="75000"/>
                </a:schemeClr>
              </a:buClr>
              <a:buSzPct val="145000"/>
              <a:buFont typeface="Arial"/>
              <a:buChar char="•"/>
            </a:pPr>
            <a:r>
              <a:rPr lang="en-US" altLang="en-US" sz="2400" u="sng" dirty="0">
                <a:latin typeface="+mn-lt"/>
              </a:rPr>
              <a:t>Definition of Natural Aggregate:</a:t>
            </a:r>
          </a:p>
          <a:p>
            <a:pPr>
              <a:spcAft>
                <a:spcPts val="600"/>
              </a:spcAft>
              <a:buClr>
                <a:schemeClr val="accent1">
                  <a:lumMod val="75000"/>
                </a:schemeClr>
              </a:buClr>
              <a:buSzPct val="145000"/>
              <a:buFont typeface="Arial"/>
              <a:buChar char="•"/>
            </a:pPr>
            <a:endParaRPr lang="en-US" altLang="en-US" sz="2400" dirty="0">
              <a:latin typeface="+mn-lt"/>
            </a:endParaRPr>
          </a:p>
          <a:p>
            <a:pPr>
              <a:spcAft>
                <a:spcPts val="600"/>
              </a:spcAft>
              <a:buClr>
                <a:schemeClr val="accent1">
                  <a:lumMod val="75000"/>
                </a:schemeClr>
              </a:buClr>
              <a:buSzPct val="145000"/>
              <a:buFont typeface="Arial"/>
              <a:buChar char="•"/>
            </a:pPr>
            <a:r>
              <a:rPr lang="en-US" altLang="en-US" sz="2400" dirty="0">
                <a:latin typeface="+mn-lt"/>
              </a:rPr>
              <a:t>A material composed of rock fragments (sand, gravel, and crushed stone) that may be used in its natural state or crushed, washed and sized.</a:t>
            </a:r>
          </a:p>
        </p:txBody>
      </p:sp>
    </p:spTree>
  </p:cSld>
  <p:clrMapOvr>
    <a:masterClrMapping/>
  </p:clrMapOvr>
  <p:transition advClick="0"/>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D5EA6B8-60E3-45DE-B6EB-BB1886A4797C}"/>
              </a:ext>
            </a:extLst>
          </p:cNvPr>
          <p:cNvSpPr>
            <a:spLocks noChangeArrowheads="1"/>
          </p:cNvSpPr>
          <p:nvPr/>
        </p:nvSpPr>
        <p:spPr bwMode="auto">
          <a:xfrm>
            <a:off x="1252388" y="685800"/>
            <a:ext cx="4849687"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a:ln w="3175" cmpd="sng">
                  <a:noFill/>
                </a:ln>
                <a:latin typeface="+mj-lt"/>
                <a:ea typeface="+mj-ea"/>
                <a:cs typeface="+mj-cs"/>
              </a:rPr>
              <a:t>Aggregate Industry</a:t>
            </a:r>
          </a:p>
        </p:txBody>
      </p:sp>
      <p:sp>
        <p:nvSpPr>
          <p:cNvPr id="40963" name="Rectangle 3">
            <a:extLst>
              <a:ext uri="{FF2B5EF4-FFF2-40B4-BE49-F238E27FC236}">
                <a16:creationId xmlns:a16="http://schemas.microsoft.com/office/drawing/2014/main" id="{0CD77A4A-0247-4954-A7ED-AD5A01DFF81B}"/>
              </a:ext>
            </a:extLst>
          </p:cNvPr>
          <p:cNvSpPr>
            <a:spLocks noGrp="1" noChangeArrowheads="1"/>
          </p:cNvSpPr>
          <p:nvPr>
            <p:ph type="body" sz="half" idx="3"/>
          </p:nvPr>
        </p:nvSpPr>
        <p:spPr>
          <a:xfrm>
            <a:off x="590550" y="2305050"/>
            <a:ext cx="5511525" cy="3790949"/>
          </a:xfrm>
        </p:spPr>
        <p:txBody>
          <a:bodyPr vert="horz" lIns="91440" tIns="45720" rIns="91440" bIns="45720" rtlCol="0" anchor="ctr">
            <a:normAutofit/>
          </a:bodyPr>
          <a:lstStyle/>
          <a:p>
            <a:pPr marL="0" indent="0">
              <a:lnSpc>
                <a:spcPct val="90000"/>
              </a:lnSpc>
              <a:buNone/>
              <a:defRPr/>
            </a:pPr>
            <a:r>
              <a:rPr lang="en-US" altLang="en-US" sz="2000" u="sng" dirty="0"/>
              <a:t>Sand and Aggregate are:</a:t>
            </a:r>
          </a:p>
          <a:p>
            <a:pPr>
              <a:lnSpc>
                <a:spcPct val="90000"/>
              </a:lnSpc>
              <a:defRPr/>
            </a:pPr>
            <a:r>
              <a:rPr lang="en-US" altLang="en-US" sz="2000" dirty="0"/>
              <a:t>Loose mineral and rock particles</a:t>
            </a:r>
          </a:p>
          <a:p>
            <a:pPr>
              <a:lnSpc>
                <a:spcPct val="90000"/>
              </a:lnSpc>
              <a:defRPr/>
            </a:pPr>
            <a:r>
              <a:rPr lang="en-US" altLang="en-US" sz="2000" dirty="0"/>
              <a:t>Transported by water and erosion</a:t>
            </a:r>
          </a:p>
          <a:p>
            <a:pPr marL="0" indent="0">
              <a:lnSpc>
                <a:spcPct val="90000"/>
              </a:lnSpc>
              <a:buNone/>
              <a:defRPr/>
            </a:pPr>
            <a:r>
              <a:rPr lang="en-US" altLang="en-US" sz="2000" u="sng" dirty="0"/>
              <a:t>Key Differences:</a:t>
            </a:r>
          </a:p>
          <a:p>
            <a:pPr>
              <a:lnSpc>
                <a:spcPct val="90000"/>
              </a:lnSpc>
              <a:defRPr/>
            </a:pPr>
            <a:r>
              <a:rPr lang="en-US" altLang="en-US" sz="2000" dirty="0"/>
              <a:t>Aggregate…passes through 2 inch screen</a:t>
            </a:r>
          </a:p>
          <a:p>
            <a:pPr>
              <a:lnSpc>
                <a:spcPct val="90000"/>
              </a:lnSpc>
              <a:defRPr/>
            </a:pPr>
            <a:r>
              <a:rPr lang="en-US" altLang="en-US" sz="2000" dirty="0"/>
              <a:t>Sand…passes through1/4 inch opening (retained on a 200 mesh per squarer inch screen)</a:t>
            </a:r>
          </a:p>
        </p:txBody>
      </p:sp>
      <p:pic>
        <p:nvPicPr>
          <p:cNvPr id="87042" name="Picture 9" descr="A picture of a sand conveyor stacker and a stock pile of sand" title="Sand Stacker">
            <a:extLst>
              <a:ext uri="{FF2B5EF4-FFF2-40B4-BE49-F238E27FC236}">
                <a16:creationId xmlns:a16="http://schemas.microsoft.com/office/drawing/2014/main" id="{E57D64D8-29F2-4259-A0A7-6CF22F8838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6372795" y="655477"/>
            <a:ext cx="3332879" cy="2499659"/>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87045" name="Picture 4" descr="A picture of aggregate material" title="Aggregate">
            <a:extLst>
              <a:ext uri="{FF2B5EF4-FFF2-40B4-BE49-F238E27FC236}">
                <a16:creationId xmlns:a16="http://schemas.microsoft.com/office/drawing/2014/main" id="{CAFC7CFC-3E02-4EE4-B60B-5BC72E3A187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6400987" y="3423522"/>
            <a:ext cx="3276495" cy="2457372"/>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090" name="Picture 3" descr="A picture of a conveyor stacker and crushed aggregate stock pile" title="Aggregate">
            <a:extLst>
              <a:ext uri="{FF2B5EF4-FFF2-40B4-BE49-F238E27FC236}">
                <a16:creationId xmlns:a16="http://schemas.microsoft.com/office/drawing/2014/main" id="{605202A1-52DF-411F-957A-5CAB0AD7F3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35600" y="2649538"/>
            <a:ext cx="4594225" cy="34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Text Box 3">
            <a:extLst>
              <a:ext uri="{FF2B5EF4-FFF2-40B4-BE49-F238E27FC236}">
                <a16:creationId xmlns:a16="http://schemas.microsoft.com/office/drawing/2014/main" id="{4ED7FC52-7C13-4EF7-94F2-A0C165EFEC3C}"/>
              </a:ext>
            </a:extLst>
          </p:cNvPr>
          <p:cNvSpPr txBox="1">
            <a:spLocks noChangeArrowheads="1"/>
          </p:cNvSpPr>
          <p:nvPr/>
        </p:nvSpPr>
        <p:spPr bwMode="auto">
          <a:xfrm>
            <a:off x="5418138" y="1146175"/>
            <a:ext cx="4611687"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0"/>
              </a:spcBef>
              <a:buClrTx/>
              <a:buSzTx/>
              <a:buFontTx/>
              <a:buNone/>
            </a:pPr>
            <a:r>
              <a:rPr lang="en-US" altLang="en-US" sz="2800">
                <a:solidFill>
                  <a:schemeClr val="tx2"/>
                </a:solidFill>
                <a:latin typeface="Lucida Sans" panose="020B0602030504020204" pitchFamily="34" charset="0"/>
              </a:rPr>
              <a:t>Crushed by  </a:t>
            </a:r>
          </a:p>
          <a:p>
            <a:pPr algn="ctr">
              <a:spcBef>
                <a:spcPct val="0"/>
              </a:spcBef>
              <a:buClrTx/>
              <a:buSzTx/>
              <a:buFontTx/>
              <a:buNone/>
            </a:pPr>
            <a:r>
              <a:rPr lang="en-US" altLang="en-US" sz="2800">
                <a:solidFill>
                  <a:schemeClr val="tx2"/>
                </a:solidFill>
                <a:latin typeface="Lucida Sans" panose="020B0602030504020204" pitchFamily="34" charset="0"/>
              </a:rPr>
              <a:t>Mechanical Means</a:t>
            </a:r>
          </a:p>
        </p:txBody>
      </p:sp>
      <p:sp>
        <p:nvSpPr>
          <p:cNvPr id="89092" name="Text Box 5">
            <a:extLst>
              <a:ext uri="{FF2B5EF4-FFF2-40B4-BE49-F238E27FC236}">
                <a16:creationId xmlns:a16="http://schemas.microsoft.com/office/drawing/2014/main" id="{0E522563-6A77-47F3-B2F1-8C7A9391D2DC}"/>
              </a:ext>
            </a:extLst>
          </p:cNvPr>
          <p:cNvSpPr txBox="1">
            <a:spLocks noChangeArrowheads="1"/>
          </p:cNvSpPr>
          <p:nvPr/>
        </p:nvSpPr>
        <p:spPr bwMode="auto">
          <a:xfrm>
            <a:off x="342900" y="144780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2800">
                <a:solidFill>
                  <a:schemeClr val="tx2"/>
                </a:solidFill>
                <a:latin typeface="Lucida Sans" panose="020B0602030504020204" pitchFamily="34" charset="0"/>
              </a:rPr>
              <a:t>Natural</a:t>
            </a:r>
            <a:r>
              <a:rPr lang="en-US" altLang="en-US" sz="2800">
                <a:solidFill>
                  <a:srgbClr val="0033CC"/>
                </a:solidFill>
                <a:latin typeface="Lucida Sans" panose="020B0602030504020204" pitchFamily="34" charset="0"/>
              </a:rPr>
              <a:t> </a:t>
            </a:r>
          </a:p>
        </p:txBody>
      </p:sp>
      <p:pic>
        <p:nvPicPr>
          <p:cNvPr id="89093" name="Picture 2" descr="A picture of an aggregate plant conveyors in the foreground and the mining area in the background" title="Aggregate">
            <a:extLst>
              <a:ext uri="{FF2B5EF4-FFF2-40B4-BE49-F238E27FC236}">
                <a16:creationId xmlns:a16="http://schemas.microsoft.com/office/drawing/2014/main" id="{C9CAE845-71D9-4387-9D3D-FF85D1AC4A6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6075" y="2649538"/>
            <a:ext cx="4684713"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5FB80280-406E-4526-A55D-F0A467AC484F}"/>
              </a:ext>
            </a:extLst>
          </p:cNvPr>
          <p:cNvCxnSpPr>
            <a:cxnSpLocks noChangeShapeType="1"/>
          </p:cNvCxnSpPr>
          <p:nvPr/>
        </p:nvCxnSpPr>
        <p:spPr bwMode="auto">
          <a:xfrm>
            <a:off x="1173163" y="1971675"/>
            <a:ext cx="958850" cy="200025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4" name="Straight Arrow Connector 13">
            <a:extLst>
              <a:ext uri="{FF2B5EF4-FFF2-40B4-BE49-F238E27FC236}">
                <a16:creationId xmlns:a16="http://schemas.microsoft.com/office/drawing/2014/main" id="{9AEB2E4B-C15F-4DC3-8531-DD2E34C9FD69}"/>
              </a:ext>
            </a:extLst>
          </p:cNvPr>
          <p:cNvCxnSpPr>
            <a:cxnSpLocks noChangeShapeType="1"/>
          </p:cNvCxnSpPr>
          <p:nvPr/>
        </p:nvCxnSpPr>
        <p:spPr bwMode="auto">
          <a:xfrm flipH="1">
            <a:off x="7732713" y="2100263"/>
            <a:ext cx="128587" cy="2949575"/>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9" name="TextBox 8">
            <a:extLst>
              <a:ext uri="{FF2B5EF4-FFF2-40B4-BE49-F238E27FC236}">
                <a16:creationId xmlns:a16="http://schemas.microsoft.com/office/drawing/2014/main" id="{9B896D34-F00F-4980-A670-F069D6D14621}"/>
              </a:ext>
            </a:extLst>
          </p:cNvPr>
          <p:cNvSpPr txBox="1"/>
          <p:nvPr/>
        </p:nvSpPr>
        <p:spPr>
          <a:xfrm>
            <a:off x="1042534" y="262870"/>
            <a:ext cx="7976507" cy="707886"/>
          </a:xfrm>
          <a:prstGeom prst="rect">
            <a:avLst/>
          </a:prstGeom>
          <a:noFill/>
        </p:spPr>
        <p:txBody>
          <a:bodyPr wrap="square" rtlCol="0">
            <a:spAutoFit/>
          </a:bodyPr>
          <a:lstStyle/>
          <a:p>
            <a:r>
              <a:rPr lang="en-US" sz="4000" b="1" dirty="0"/>
              <a:t>Aggregate Industry Type: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3" descr="A picture of above ground conveyor stackers used to stockpile aggregate and sand material" title="Aggregate">
            <a:extLst>
              <a:ext uri="{FF2B5EF4-FFF2-40B4-BE49-F238E27FC236}">
                <a16:creationId xmlns:a16="http://schemas.microsoft.com/office/drawing/2014/main" id="{E39C5C30-9301-4A21-A800-8796FDE7BBA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6363" y="3124200"/>
            <a:ext cx="5100637"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39" name="Picture 1" descr="A picture of above ground conveyor stackers used to stockpile aggregate and sand material" title="Aggregate">
            <a:extLst>
              <a:ext uri="{FF2B5EF4-FFF2-40B4-BE49-F238E27FC236}">
                <a16:creationId xmlns:a16="http://schemas.microsoft.com/office/drawing/2014/main" id="{C5793286-E3C9-434A-9228-1B619A7002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040063"/>
            <a:ext cx="5186363" cy="381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0" name="Picture 2" descr="A picture of above ground conveyor stackers used to stockpile aggregate and sand material" title="Aggregate">
            <a:extLst>
              <a:ext uri="{FF2B5EF4-FFF2-40B4-BE49-F238E27FC236}">
                <a16:creationId xmlns:a16="http://schemas.microsoft.com/office/drawing/2014/main" id="{322CE052-AC54-4618-A817-BAEB3C34773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86363" y="0"/>
            <a:ext cx="5100637"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1" name="Picture 5" descr="A picture of above ground conveyor stackers used to stockpile aggregate and sand material" title="Aggregate">
            <a:extLst>
              <a:ext uri="{FF2B5EF4-FFF2-40B4-BE49-F238E27FC236}">
                <a16:creationId xmlns:a16="http://schemas.microsoft.com/office/drawing/2014/main" id="{8C590811-32FD-41E8-9119-70E93ED222A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5186363"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707E320B-431C-4A34-934F-3F8F1AF71BE5}"/>
              </a:ext>
            </a:extLst>
          </p:cNvPr>
          <p:cNvSpPr txBox="1"/>
          <p:nvPr/>
        </p:nvSpPr>
        <p:spPr>
          <a:xfrm>
            <a:off x="3460749" y="3379857"/>
            <a:ext cx="7976507" cy="707886"/>
          </a:xfrm>
          <a:prstGeom prst="rect">
            <a:avLst/>
          </a:prstGeom>
          <a:noFill/>
        </p:spPr>
        <p:txBody>
          <a:bodyPr wrap="square" rtlCol="0">
            <a:spAutoFit/>
          </a:bodyPr>
          <a:lstStyle/>
          <a:p>
            <a:r>
              <a:rPr lang="en-US" sz="4000" b="1" dirty="0">
                <a:highlight>
                  <a:srgbClr val="FFFFFF"/>
                </a:highlight>
              </a:rPr>
              <a:t>Over the top??</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Graphic demonstration of the different ingredients used in concrete (46% Gravel, 29% Sand, 14% Cement and 11% water) compared to asphalt (59% Gravel, 45% Sand and 5% Oil)" title="Aggregate Processing">
            <a:extLst>
              <a:ext uri="{FF2B5EF4-FFF2-40B4-BE49-F238E27FC236}">
                <a16:creationId xmlns:a16="http://schemas.microsoft.com/office/drawing/2014/main" id="{76F12EC0-5089-4386-A9CF-785C71B5651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626745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50197"/>
                  </a:outerShdw>
                </a:effectLst>
              </a14:hiddenEffects>
            </a:ext>
          </a:extLst>
        </p:spPr>
      </p:pic>
      <p:sp>
        <p:nvSpPr>
          <p:cNvPr id="4" name="TextBox 3">
            <a:extLst>
              <a:ext uri="{FF2B5EF4-FFF2-40B4-BE49-F238E27FC236}">
                <a16:creationId xmlns:a16="http://schemas.microsoft.com/office/drawing/2014/main" id="{16C1E958-AFBD-4F2B-A8BA-649565C372F1}"/>
              </a:ext>
            </a:extLst>
          </p:cNvPr>
          <p:cNvSpPr txBox="1"/>
          <p:nvPr/>
        </p:nvSpPr>
        <p:spPr>
          <a:xfrm>
            <a:off x="6674756" y="2464153"/>
            <a:ext cx="3854452" cy="1938992"/>
          </a:xfrm>
          <a:prstGeom prst="rect">
            <a:avLst/>
          </a:prstGeom>
          <a:noFill/>
        </p:spPr>
        <p:txBody>
          <a:bodyPr wrap="square" rtlCol="0">
            <a:spAutoFit/>
          </a:bodyPr>
          <a:lstStyle/>
          <a:p>
            <a:r>
              <a:rPr lang="en-US" sz="4000" b="1" dirty="0">
                <a:highlight>
                  <a:srgbClr val="FFFFFF"/>
                </a:highlight>
              </a:rPr>
              <a:t>Benefits of Aggregate Processing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5235" name="Picture 3" descr="A picture of a mountain where aggregate mining is shown as cuts into the face of the mountain" title="Aggregate Processing">
            <a:extLst>
              <a:ext uri="{FF2B5EF4-FFF2-40B4-BE49-F238E27FC236}">
                <a16:creationId xmlns:a16="http://schemas.microsoft.com/office/drawing/2014/main" id="{2AEE7D98-DA9D-44ED-BE0A-0EB2890246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17638" y="1076325"/>
            <a:ext cx="7453312" cy="559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1B59B91-B8E2-4900-9B61-20E4513408E6}"/>
              </a:ext>
            </a:extLst>
          </p:cNvPr>
          <p:cNvSpPr txBox="1"/>
          <p:nvPr/>
        </p:nvSpPr>
        <p:spPr>
          <a:xfrm>
            <a:off x="1155246" y="190500"/>
            <a:ext cx="7976507" cy="707886"/>
          </a:xfrm>
          <a:prstGeom prst="rect">
            <a:avLst/>
          </a:prstGeom>
          <a:noFill/>
        </p:spPr>
        <p:txBody>
          <a:bodyPr wrap="square" rtlCol="0">
            <a:spAutoFit/>
          </a:bodyPr>
          <a:lstStyle/>
          <a:p>
            <a:r>
              <a:rPr lang="en-US" sz="4000" b="1" dirty="0">
                <a:highlight>
                  <a:srgbClr val="FFFFFF"/>
                </a:highlight>
              </a:rPr>
              <a:t>Aggregate Processing and Control</a:t>
            </a:r>
          </a:p>
        </p:txBody>
      </p:sp>
      <p:sp>
        <p:nvSpPr>
          <p:cNvPr id="7" name="TextBox 6">
            <a:extLst>
              <a:ext uri="{FF2B5EF4-FFF2-40B4-BE49-F238E27FC236}">
                <a16:creationId xmlns:a16="http://schemas.microsoft.com/office/drawing/2014/main" id="{39258D00-B66B-40E7-AA61-8308DC19C588}"/>
              </a:ext>
            </a:extLst>
          </p:cNvPr>
          <p:cNvSpPr txBox="1"/>
          <p:nvPr/>
        </p:nvSpPr>
        <p:spPr>
          <a:xfrm>
            <a:off x="2774723" y="5781675"/>
            <a:ext cx="5378451" cy="707886"/>
          </a:xfrm>
          <a:prstGeom prst="rect">
            <a:avLst/>
          </a:prstGeom>
          <a:noFill/>
        </p:spPr>
        <p:txBody>
          <a:bodyPr wrap="square" rtlCol="0">
            <a:spAutoFit/>
          </a:bodyPr>
          <a:lstStyle/>
          <a:p>
            <a:r>
              <a:rPr lang="en-US" sz="4000" b="1" dirty="0">
                <a:highlight>
                  <a:srgbClr val="FFFFFF"/>
                </a:highlight>
              </a:rPr>
              <a:t>Emissions and Control</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282" name="Picture 1" descr="A picture of a couple of baghouses for dust control at the side of the upper level of an aggregate processing plant" title="Aggregate Processing">
            <a:extLst>
              <a:ext uri="{FF2B5EF4-FFF2-40B4-BE49-F238E27FC236}">
                <a16:creationId xmlns:a16="http://schemas.microsoft.com/office/drawing/2014/main" id="{EC4EA85B-3D72-447D-B80C-4335369E4C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007741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789D383-E83A-47A5-AED7-ED67C3419430}"/>
              </a:ext>
            </a:extLst>
          </p:cNvPr>
          <p:cNvSpPr txBox="1"/>
          <p:nvPr/>
        </p:nvSpPr>
        <p:spPr>
          <a:xfrm>
            <a:off x="578758" y="362089"/>
            <a:ext cx="7976507" cy="707886"/>
          </a:xfrm>
          <a:prstGeom prst="rect">
            <a:avLst/>
          </a:prstGeom>
          <a:noFill/>
        </p:spPr>
        <p:txBody>
          <a:bodyPr wrap="square" rtlCol="0">
            <a:spAutoFit/>
          </a:bodyPr>
          <a:lstStyle/>
          <a:p>
            <a:r>
              <a:rPr lang="en-US" sz="4000" b="1" dirty="0">
                <a:highlight>
                  <a:srgbClr val="FFFFFF"/>
                </a:highlight>
              </a:rPr>
              <a:t>Aggregate Processing and Control</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5" descr="A picture of an excavator loading into a hopper generating dust and visible emissions" title="Dust Control">
            <a:extLst>
              <a:ext uri="{FF2B5EF4-FFF2-40B4-BE49-F238E27FC236}">
                <a16:creationId xmlns:a16="http://schemas.microsoft.com/office/drawing/2014/main" id="{88B7C089-26D0-42AD-B41C-53A9A28116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83188"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1" name="Picture 2" descr="A picture of a skip loader loading material into an open bed truck generating significant amounts of dust and visible emissions" title="Dust Controls ">
            <a:extLst>
              <a:ext uri="{FF2B5EF4-FFF2-40B4-BE49-F238E27FC236}">
                <a16:creationId xmlns:a16="http://schemas.microsoft.com/office/drawing/2014/main" id="{7A91C9DF-8EB3-439E-9022-528E0A80915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827463"/>
            <a:ext cx="5183188"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2" name="Picture 3" descr="A picture of a skip loader loading material into an open bed truck generating dust and visible emissions" title="Dust Controls">
            <a:extLst>
              <a:ext uri="{FF2B5EF4-FFF2-40B4-BE49-F238E27FC236}">
                <a16:creationId xmlns:a16="http://schemas.microsoft.com/office/drawing/2014/main" id="{CC8A80A3-19BC-4CFD-A971-394B671FFF6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83188" y="3155950"/>
            <a:ext cx="5103812"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3" name="Picture 6" descr="A picture of excavators and conveyor stackers loading aggregate and sand into hoppers and other equipment generating dust and visible emissions" title="Dust Controls">
            <a:extLst>
              <a:ext uri="{FF2B5EF4-FFF2-40B4-BE49-F238E27FC236}">
                <a16:creationId xmlns:a16="http://schemas.microsoft.com/office/drawing/2014/main" id="{0BAA0870-720E-45F7-A9AE-7F8BA2FDC42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83188" y="0"/>
            <a:ext cx="5103812" cy="382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3547C267-9B97-4EFD-9FCA-CA712EEEA749}"/>
              </a:ext>
            </a:extLst>
          </p:cNvPr>
          <p:cNvSpPr txBox="1"/>
          <p:nvPr/>
        </p:nvSpPr>
        <p:spPr>
          <a:xfrm>
            <a:off x="3129189" y="3473520"/>
            <a:ext cx="4490811" cy="707886"/>
          </a:xfrm>
          <a:prstGeom prst="rect">
            <a:avLst/>
          </a:prstGeom>
          <a:noFill/>
        </p:spPr>
        <p:txBody>
          <a:bodyPr wrap="square" rtlCol="0">
            <a:spAutoFit/>
          </a:bodyPr>
          <a:lstStyle/>
          <a:p>
            <a:r>
              <a:rPr lang="en-US" sz="4000" b="1" dirty="0">
                <a:highlight>
                  <a:srgbClr val="FFFFFF"/>
                </a:highlight>
              </a:rPr>
              <a:t>Lack of Controls???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101380" name="Picture 3" descr="A picture of an aggregate plant showing conveyors, crushers, screens and other equipment that generates dust&#10;&#10;Do we need the following?&#10;A large white building&#10;Description automatically generated" title="Emission Points">
            <a:extLst>
              <a:ext uri="{FF2B5EF4-FFF2-40B4-BE49-F238E27FC236}">
                <a16:creationId xmlns:a16="http://schemas.microsoft.com/office/drawing/2014/main" id="{F2D7DCD9-4EC2-4CA5-A540-386E86556BA0}"/>
              </a:ext>
            </a:extLst>
          </p:cNvPr>
          <p:cNvPicPr>
            <a:picLocks noChangeAspect="1"/>
          </p:cNvPicPr>
          <p:nvPr/>
        </p:nvPicPr>
        <p:blipFill rotWithShape="1">
          <a:blip r:embed="rId4">
            <a:extLst>
              <a:ext uri="{28A0092B-C50C-407E-A947-70E740481C1C}">
                <a14:useLocalDpi xmlns:a14="http://schemas.microsoft.com/office/drawing/2010/main" val="0"/>
              </a:ext>
            </a:extLst>
          </a:blip>
          <a:srcRect l="13865" r="37239"/>
          <a:stretch/>
        </p:blipFill>
        <p:spPr bwMode="auto">
          <a:xfrm>
            <a:off x="5815904" y="10"/>
            <a:ext cx="4471096" cy="6857990"/>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D7593015-731F-498E-9697-051BEE4026AD}"/>
              </a:ext>
            </a:extLst>
          </p:cNvPr>
          <p:cNvSpPr>
            <a:spLocks noChangeArrowheads="1"/>
          </p:cNvSpPr>
          <p:nvPr/>
        </p:nvSpPr>
        <p:spPr bwMode="auto">
          <a:xfrm>
            <a:off x="1238250" y="338959"/>
            <a:ext cx="4020641" cy="1752599"/>
          </a:xfrm>
          <a:prstGeom prst="rect">
            <a:avLst/>
          </a:prstGeom>
        </p:spPr>
        <p:txBody>
          <a:bodyPr vert="horz" lIns="91440" tIns="45720" rIns="91440" bIns="45720" rtlCol="0" anchor="ctr">
            <a:normAutofit/>
          </a:bodyPr>
          <a:lstStyle/>
          <a:p>
            <a:pPr>
              <a:spcBef>
                <a:spcPct val="0"/>
              </a:spcBef>
              <a:spcAft>
                <a:spcPts val="600"/>
              </a:spcAft>
              <a:defRPr/>
            </a:pPr>
            <a:r>
              <a:rPr lang="en-US" altLang="en-US" sz="4000" b="1" dirty="0">
                <a:ln w="3175" cmpd="sng">
                  <a:noFill/>
                </a:ln>
                <a:latin typeface="+mj-lt"/>
                <a:ea typeface="+mj-ea"/>
                <a:cs typeface="+mj-cs"/>
              </a:rPr>
              <a:t>Emission Sources </a:t>
            </a:r>
          </a:p>
        </p:txBody>
      </p:sp>
      <p:sp>
        <p:nvSpPr>
          <p:cNvPr id="51203" name="Rectangle 3">
            <a:extLst>
              <a:ext uri="{FF2B5EF4-FFF2-40B4-BE49-F238E27FC236}">
                <a16:creationId xmlns:a16="http://schemas.microsoft.com/office/drawing/2014/main" id="{4B7B574C-9C66-4B82-8316-788036D66A67}"/>
              </a:ext>
            </a:extLst>
          </p:cNvPr>
          <p:cNvSpPr>
            <a:spLocks noGrp="1" noChangeArrowheads="1"/>
          </p:cNvSpPr>
          <p:nvPr>
            <p:ph idx="1"/>
          </p:nvPr>
        </p:nvSpPr>
        <p:spPr>
          <a:xfrm>
            <a:off x="1019174" y="2666999"/>
            <a:ext cx="4381501" cy="3124201"/>
          </a:xfrm>
        </p:spPr>
        <p:txBody>
          <a:bodyPr vert="horz" lIns="91440" tIns="45720" rIns="91440" bIns="45720" rtlCol="0" anchor="ctr">
            <a:noAutofit/>
          </a:bodyPr>
          <a:lstStyle/>
          <a:p>
            <a:pPr>
              <a:lnSpc>
                <a:spcPct val="90000"/>
              </a:lnSpc>
              <a:defRPr/>
            </a:pPr>
            <a:r>
              <a:rPr lang="en-US" altLang="en-US" sz="2000" dirty="0"/>
              <a:t>Plant Generated Dust</a:t>
            </a:r>
          </a:p>
          <a:p>
            <a:pPr lvl="1">
              <a:lnSpc>
                <a:spcPct val="90000"/>
              </a:lnSpc>
              <a:defRPr/>
            </a:pPr>
            <a:r>
              <a:rPr lang="en-US" altLang="en-US" dirty="0"/>
              <a:t>Drilling</a:t>
            </a:r>
          </a:p>
          <a:p>
            <a:pPr lvl="1">
              <a:lnSpc>
                <a:spcPct val="90000"/>
              </a:lnSpc>
              <a:defRPr/>
            </a:pPr>
            <a:r>
              <a:rPr lang="en-US" altLang="en-US" dirty="0"/>
              <a:t>Crushing</a:t>
            </a:r>
          </a:p>
          <a:p>
            <a:pPr lvl="1">
              <a:lnSpc>
                <a:spcPct val="90000"/>
              </a:lnSpc>
              <a:defRPr/>
            </a:pPr>
            <a:r>
              <a:rPr lang="en-US" altLang="en-US" dirty="0"/>
              <a:t>Conveying</a:t>
            </a:r>
          </a:p>
          <a:p>
            <a:pPr lvl="1">
              <a:lnSpc>
                <a:spcPct val="90000"/>
              </a:lnSpc>
              <a:defRPr/>
            </a:pPr>
            <a:r>
              <a:rPr lang="en-US" altLang="en-US" dirty="0"/>
              <a:t>Screening</a:t>
            </a:r>
          </a:p>
          <a:p>
            <a:pPr lvl="1">
              <a:lnSpc>
                <a:spcPct val="90000"/>
              </a:lnSpc>
              <a:defRPr/>
            </a:pPr>
            <a:r>
              <a:rPr lang="en-US" altLang="en-US" dirty="0"/>
              <a:t>Stockpiling</a:t>
            </a:r>
          </a:p>
          <a:p>
            <a:pPr>
              <a:lnSpc>
                <a:spcPct val="90000"/>
              </a:lnSpc>
              <a:defRPr/>
            </a:pPr>
            <a:r>
              <a:rPr lang="en-US" altLang="en-US" sz="2000" dirty="0"/>
              <a:t>Fugitive Dust</a:t>
            </a:r>
          </a:p>
          <a:p>
            <a:pPr lvl="1">
              <a:lnSpc>
                <a:spcPct val="90000"/>
              </a:lnSpc>
              <a:defRPr/>
            </a:pPr>
            <a:r>
              <a:rPr lang="en-US" altLang="en-US" dirty="0"/>
              <a:t>Geologic material generated by:</a:t>
            </a:r>
          </a:p>
          <a:p>
            <a:pPr lvl="2">
              <a:lnSpc>
                <a:spcPct val="90000"/>
              </a:lnSpc>
              <a:defRPr/>
            </a:pPr>
            <a:r>
              <a:rPr lang="en-US" altLang="en-US" sz="2000" dirty="0"/>
              <a:t>Wind</a:t>
            </a:r>
          </a:p>
          <a:p>
            <a:pPr lvl="2">
              <a:lnSpc>
                <a:spcPct val="90000"/>
              </a:lnSpc>
              <a:defRPr/>
            </a:pPr>
            <a:r>
              <a:rPr lang="en-US" altLang="en-US" sz="2000" dirty="0"/>
              <a:t>Human activity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86A6C9B-4834-4A00-8649-1F3C3365FB97}"/>
              </a:ext>
            </a:extLst>
          </p:cNvPr>
          <p:cNvSpPr>
            <a:spLocks noChangeArrowheads="1"/>
          </p:cNvSpPr>
          <p:nvPr/>
        </p:nvSpPr>
        <p:spPr bwMode="auto">
          <a:xfrm>
            <a:off x="1549135" y="1072609"/>
            <a:ext cx="2566314" cy="4522647"/>
          </a:xfrm>
          <a:prstGeom prst="rect">
            <a:avLst/>
          </a:prstGeom>
          <a:effectLst/>
        </p:spPr>
        <p:txBody>
          <a:bodyPr vert="horz" lIns="91440" tIns="45720" rIns="91440" bIns="45720" rtlCol="0" anchor="ctr">
            <a:normAutofit/>
          </a:bodyPr>
          <a:lstStyle/>
          <a:p>
            <a:pPr>
              <a:spcBef>
                <a:spcPct val="0"/>
              </a:spcBef>
              <a:spcAft>
                <a:spcPts val="600"/>
              </a:spcAft>
              <a:defRPr/>
            </a:pPr>
            <a:r>
              <a:rPr lang="en-US" altLang="en-US" sz="2900" b="1">
                <a:ln w="3175" cmpd="sng">
                  <a:noFill/>
                </a:ln>
                <a:solidFill>
                  <a:schemeClr val="tx2"/>
                </a:solidFill>
                <a:latin typeface="+mj-lt"/>
                <a:ea typeface="+mj-ea"/>
                <a:cs typeface="+mj-cs"/>
              </a:rPr>
              <a:t>Process &amp; Controls </a:t>
            </a:r>
          </a:p>
        </p:txBody>
      </p:sp>
      <p:sp>
        <p:nvSpPr>
          <p:cNvPr id="103426" name="Rectangle 2">
            <a:extLst>
              <a:ext uri="{FF2B5EF4-FFF2-40B4-BE49-F238E27FC236}">
                <a16:creationId xmlns:a16="http://schemas.microsoft.com/office/drawing/2014/main" id="{BA65A704-7AF6-4FFC-9D06-52DFDC20FEC5}"/>
              </a:ext>
            </a:extLst>
          </p:cNvPr>
          <p:cNvSpPr>
            <a:spLocks noGrp="1" noChangeArrowheads="1"/>
          </p:cNvSpPr>
          <p:nvPr>
            <p:ph idx="1"/>
          </p:nvPr>
        </p:nvSpPr>
        <p:spPr>
          <a:xfrm>
            <a:off x="4344495" y="1072609"/>
            <a:ext cx="5385831" cy="4522647"/>
          </a:xfrm>
          <a:extLst>
            <a:ext uri="{909E8E84-426E-40DD-AFC4-6F175D3DCCD1}">
              <a14:hiddenFill xmlns:a14="http://schemas.microsoft.com/office/drawing/2010/main">
                <a:solidFill>
                  <a:schemeClr val="bg1"/>
                </a:solidFill>
              </a14:hiddenFill>
            </a:ext>
          </a:extLst>
        </p:spPr>
        <p:txBody>
          <a:bodyPr vert="horz" lIns="91440" tIns="45720" rIns="91440" bIns="45720" rtlCol="0" anchor="ctr">
            <a:noAutofit/>
          </a:bodyPr>
          <a:lstStyle/>
          <a:p>
            <a:pPr marL="457200" lvl="1" indent="0">
              <a:buNone/>
            </a:pPr>
            <a:r>
              <a:rPr lang="en-US" altLang="en-US" sz="2400"/>
              <a:t>Emissions are measured by knowing: </a:t>
            </a:r>
            <a:endParaRPr lang="en-US"/>
          </a:p>
          <a:p>
            <a:pPr lvl="1"/>
            <a:r>
              <a:rPr lang="en-US" altLang="en-US" sz="2400" dirty="0"/>
              <a:t>How much aggregate is processed </a:t>
            </a:r>
            <a:r>
              <a:rPr lang="en-US" altLang="en-US" sz="2400"/>
              <a:t>over time?</a:t>
            </a:r>
          </a:p>
          <a:p>
            <a:pPr lvl="1"/>
            <a:r>
              <a:rPr lang="en-US" altLang="en-US" sz="2400" dirty="0"/>
              <a:t>How much moisture is in the material being processed? </a:t>
            </a:r>
          </a:p>
          <a:p>
            <a:pPr lvl="1"/>
            <a:r>
              <a:rPr lang="en-US" altLang="en-US" sz="2400" dirty="0"/>
              <a:t>The control efficiency of the air pollution control device…</a:t>
            </a:r>
          </a:p>
          <a:p>
            <a:pPr lvl="1"/>
            <a:endParaRPr lang="en-US" altLang="en-US" sz="2400" dirty="0"/>
          </a:p>
          <a:p>
            <a:pPr marL="457200" lvl="1" indent="0">
              <a:buNone/>
            </a:pPr>
            <a:r>
              <a:rPr lang="en-US" altLang="en-US" sz="2400"/>
              <a:t>Resulting in:</a:t>
            </a:r>
            <a:endParaRPr lang="en-US"/>
          </a:p>
          <a:p>
            <a:pPr lvl="1"/>
            <a:r>
              <a:rPr lang="en-US" altLang="en-US" sz="2400" dirty="0"/>
              <a:t>Total Emissions (mass </a:t>
            </a:r>
            <a:r>
              <a:rPr lang="en-US" altLang="en-US" sz="2400"/>
              <a:t>based…pounds/day or tons/year)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6" name="Picture 5" descr="A picture of children in outdoors" title="Children">
            <a:extLst>
              <a:ext uri="{FF2B5EF4-FFF2-40B4-BE49-F238E27FC236}">
                <a16:creationId xmlns:a16="http://schemas.microsoft.com/office/drawing/2014/main" id="{082E2BB2-41B7-4D71-9DA0-19E16E47F9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1600"/>
            <a:ext cx="4286250" cy="292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8" name="Picture 6" descr="A picture of a girl blowing into an Incentive Spirometer to measure her lung capacity" title="Girl ">
            <a:extLst>
              <a:ext uri="{FF2B5EF4-FFF2-40B4-BE49-F238E27FC236}">
                <a16:creationId xmlns:a16="http://schemas.microsoft.com/office/drawing/2014/main" id="{E5E6A22B-0AB5-4EC0-A9B2-6915FEC8CF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5413" y="1371600"/>
            <a:ext cx="2541587"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9" name="Picture 7" descr="A picture of an elderly man reading newspaper and drinking coffee" title="Elderly Man">
            <a:extLst>
              <a:ext uri="{FF2B5EF4-FFF2-40B4-BE49-F238E27FC236}">
                <a16:creationId xmlns:a16="http://schemas.microsoft.com/office/drawing/2014/main" id="{791253FA-2BA3-43AC-8935-1A32098E59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314825"/>
            <a:ext cx="4286250"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0" name="Picture 8" descr="A picture of a race or a marathon showing several runners" title="Race">
            <a:extLst>
              <a:ext uri="{FF2B5EF4-FFF2-40B4-BE49-F238E27FC236}">
                <a16:creationId xmlns:a16="http://schemas.microsoft.com/office/drawing/2014/main" id="{23DDF6F4-2413-442F-ACB4-41500D13C60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15250" y="4495800"/>
            <a:ext cx="257175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0" name="Text Box 9">
            <a:extLst>
              <a:ext uri="{FF2B5EF4-FFF2-40B4-BE49-F238E27FC236}">
                <a16:creationId xmlns:a16="http://schemas.microsoft.com/office/drawing/2014/main" id="{D52BFFE5-7D5C-4C57-8B5F-882594D46723}"/>
              </a:ext>
            </a:extLst>
          </p:cNvPr>
          <p:cNvSpPr txBox="1">
            <a:spLocks noChangeArrowheads="1"/>
          </p:cNvSpPr>
          <p:nvPr/>
        </p:nvSpPr>
        <p:spPr bwMode="auto">
          <a:xfrm>
            <a:off x="4886325" y="1822450"/>
            <a:ext cx="1800225"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3800">
                <a:solidFill>
                  <a:schemeClr val="tx2"/>
                </a:solidFill>
              </a:rPr>
              <a:t>Who?</a:t>
            </a:r>
          </a:p>
          <a:p>
            <a:pPr>
              <a:spcBef>
                <a:spcPct val="50000"/>
              </a:spcBef>
              <a:buClrTx/>
              <a:buSzTx/>
              <a:buFontTx/>
              <a:buNone/>
            </a:pPr>
            <a:r>
              <a:rPr lang="en-US" altLang="en-US" sz="3800">
                <a:solidFill>
                  <a:schemeClr val="tx2"/>
                </a:solidFill>
              </a:rPr>
              <a:t>How?</a:t>
            </a:r>
          </a:p>
        </p:txBody>
      </p:sp>
      <p:pic>
        <p:nvPicPr>
          <p:cNvPr id="31751" name="Picture 10" descr="A picture of hundreds of thousands of people gathered in the National Mall possibly for a Presidential Inauguration" title="Crowd in National Mall">
            <a:extLst>
              <a:ext uri="{FF2B5EF4-FFF2-40B4-BE49-F238E27FC236}">
                <a16:creationId xmlns:a16="http://schemas.microsoft.com/office/drawing/2014/main" id="{7C21AB32-F7B0-43F0-B6F4-3D90B3F718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17788" y="3646488"/>
            <a:ext cx="5454650" cy="321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5">
            <a:extLst>
              <a:ext uri="{FF2B5EF4-FFF2-40B4-BE49-F238E27FC236}">
                <a16:creationId xmlns:a16="http://schemas.microsoft.com/office/drawing/2014/main" id="{9F4AD8A6-78C2-468F-94C7-25D4BD6CAC57}"/>
              </a:ext>
            </a:extLst>
          </p:cNvPr>
          <p:cNvSpPr>
            <a:spLocks noChangeArrowheads="1"/>
          </p:cNvSpPr>
          <p:nvPr/>
        </p:nvSpPr>
        <p:spPr bwMode="auto">
          <a:xfrm>
            <a:off x="1612967" y="-65087"/>
            <a:ext cx="7061065" cy="1752599"/>
          </a:xfrm>
          <a:prstGeom prst="rect">
            <a:avLst/>
          </a:prstGeom>
        </p:spPr>
        <p:txBody>
          <a:bodyPr vert="horz" lIns="91440" tIns="45720" rIns="91440" bIns="45720" rtlCol="0" anchor="ctr">
            <a:normAutofit/>
          </a:bodyPr>
          <a:lstStyle/>
          <a:p>
            <a:pPr>
              <a:spcBef>
                <a:spcPct val="0"/>
              </a:spcBef>
              <a:spcAft>
                <a:spcPts val="600"/>
              </a:spcAft>
              <a:defRPr/>
            </a:pPr>
            <a:r>
              <a:rPr lang="en-US" altLang="en-US" sz="4000" b="1" dirty="0">
                <a:ln w="3175" cmpd="sng">
                  <a:noFill/>
                </a:ln>
                <a:latin typeface="+mj-lt"/>
                <a:ea typeface="+mj-ea"/>
                <a:cs typeface="+mj-cs"/>
              </a:rPr>
              <a:t>Emissions and Health Impacts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39"/>
                                        </p:tgtEl>
                                        <p:attrNameLst>
                                          <p:attrName>style.visibility</p:attrName>
                                        </p:attrNameLst>
                                      </p:cBhvr>
                                      <p:to>
                                        <p:strVal val="visible"/>
                                      </p:to>
                                    </p:set>
                                    <p:animEffect transition="in" filter="blinds(horizontal)">
                                      <p:cBhvr>
                                        <p:cTn id="7" dur="10"/>
                                        <p:tgtEl>
                                          <p:spTgt spid="18439"/>
                                        </p:tgtEl>
                                      </p:cBhvr>
                                    </p:animEffect>
                                  </p:childTnLst>
                                </p:cTn>
                              </p:par>
                            </p:childTnLst>
                          </p:cTn>
                        </p:par>
                        <p:par>
                          <p:cTn id="8" fill="hold" nodeType="afterGroup">
                            <p:stCondLst>
                              <p:cond delay="10"/>
                            </p:stCondLst>
                            <p:childTnLst>
                              <p:par>
                                <p:cTn id="9" presetID="5" presetClass="entr" presetSubtype="10" fill="hold" nodeType="afterEffect">
                                  <p:stCondLst>
                                    <p:cond delay="0"/>
                                  </p:stCondLst>
                                  <p:childTnLst>
                                    <p:set>
                                      <p:cBhvr>
                                        <p:cTn id="10" dur="1" fill="hold">
                                          <p:stCondLst>
                                            <p:cond delay="0"/>
                                          </p:stCondLst>
                                        </p:cTn>
                                        <p:tgtEl>
                                          <p:spTgt spid="18438"/>
                                        </p:tgtEl>
                                        <p:attrNameLst>
                                          <p:attrName>style.visibility</p:attrName>
                                        </p:attrNameLst>
                                      </p:cBhvr>
                                      <p:to>
                                        <p:strVal val="visible"/>
                                      </p:to>
                                    </p:set>
                                    <p:animEffect transition="in" filter="checkerboard(across)">
                                      <p:cBhvr>
                                        <p:cTn id="11" dur="10"/>
                                        <p:tgtEl>
                                          <p:spTgt spid="1843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2" fill="hold" nodeType="clickEffect">
                                  <p:stCondLst>
                                    <p:cond delay="0"/>
                                  </p:stCondLst>
                                  <p:childTnLst>
                                    <p:set>
                                      <p:cBhvr>
                                        <p:cTn id="15" dur="1" fill="hold">
                                          <p:stCondLst>
                                            <p:cond delay="0"/>
                                          </p:stCondLst>
                                        </p:cTn>
                                        <p:tgtEl>
                                          <p:spTgt spid="18440"/>
                                        </p:tgtEl>
                                        <p:attrNameLst>
                                          <p:attrName>style.visibility</p:attrName>
                                        </p:attrNameLst>
                                      </p:cBhvr>
                                      <p:to>
                                        <p:strVal val="visible"/>
                                      </p:to>
                                    </p:set>
                                    <p:anim calcmode="lin" valueType="num">
                                      <p:cBhvr additive="base">
                                        <p:cTn id="16" dur="10" fill="hold"/>
                                        <p:tgtEl>
                                          <p:spTgt spid="18440"/>
                                        </p:tgtEl>
                                        <p:attrNameLst>
                                          <p:attrName>ppt_x</p:attrName>
                                        </p:attrNameLst>
                                      </p:cBhvr>
                                      <p:tavLst>
                                        <p:tav tm="0">
                                          <p:val>
                                            <p:strVal val="1+#ppt_w/2"/>
                                          </p:val>
                                        </p:tav>
                                        <p:tav tm="100000">
                                          <p:val>
                                            <p:strVal val="#ppt_x"/>
                                          </p:val>
                                        </p:tav>
                                      </p:tavLst>
                                    </p:anim>
                                    <p:anim calcmode="lin" valueType="num">
                                      <p:cBhvr additive="base">
                                        <p:cTn id="17" dur="10" fill="hold"/>
                                        <p:tgtEl>
                                          <p:spTgt spid="184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105476" name="Picture 2" descr="A picture of a baghouse for dust control at an aggregate plant" title="Emission Controls">
            <a:extLst>
              <a:ext uri="{FF2B5EF4-FFF2-40B4-BE49-F238E27FC236}">
                <a16:creationId xmlns:a16="http://schemas.microsoft.com/office/drawing/2014/main" id="{D30BF7A7-8C7B-4246-B592-DC48C0FBD93A}"/>
              </a:ext>
            </a:extLst>
          </p:cNvPr>
          <p:cNvPicPr>
            <a:picLocks noChangeAspect="1"/>
          </p:cNvPicPr>
          <p:nvPr/>
        </p:nvPicPr>
        <p:blipFill rotWithShape="1">
          <a:blip r:embed="rId4">
            <a:extLst>
              <a:ext uri="{28A0092B-C50C-407E-A947-70E740481C1C}">
                <a14:useLocalDpi xmlns:a14="http://schemas.microsoft.com/office/drawing/2010/main" val="0"/>
              </a:ext>
            </a:extLst>
          </a:blip>
          <a:srcRect l="8924" r="4149"/>
          <a:stretch/>
        </p:blipFill>
        <p:spPr bwMode="auto">
          <a:xfrm>
            <a:off x="5815904" y="10"/>
            <a:ext cx="4471096" cy="6857990"/>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AF0E1A39-04C4-421A-8376-41B2F59A192E}"/>
              </a:ext>
            </a:extLst>
          </p:cNvPr>
          <p:cNvSpPr>
            <a:spLocks noChangeArrowheads="1"/>
          </p:cNvSpPr>
          <p:nvPr/>
        </p:nvSpPr>
        <p:spPr bwMode="auto">
          <a:xfrm>
            <a:off x="1385945" y="140337"/>
            <a:ext cx="4438699" cy="1752599"/>
          </a:xfrm>
          <a:prstGeom prst="rect">
            <a:avLst/>
          </a:prstGeom>
        </p:spPr>
        <p:txBody>
          <a:bodyPr vert="horz" lIns="91440" tIns="45720" rIns="91440" bIns="45720" rtlCol="0" anchor="ctr">
            <a:normAutofit/>
          </a:bodyPr>
          <a:lstStyle/>
          <a:p>
            <a:pPr>
              <a:spcBef>
                <a:spcPct val="0"/>
              </a:spcBef>
              <a:spcAft>
                <a:spcPts val="600"/>
              </a:spcAft>
              <a:defRPr/>
            </a:pPr>
            <a:r>
              <a:rPr lang="en-US" altLang="en-US" sz="4000" b="1" dirty="0">
                <a:ln w="3175" cmpd="sng">
                  <a:noFill/>
                </a:ln>
                <a:latin typeface="+mj-lt"/>
                <a:ea typeface="+mj-ea"/>
                <a:cs typeface="+mj-cs"/>
              </a:rPr>
              <a:t>Calculating Emissions </a:t>
            </a:r>
          </a:p>
        </p:txBody>
      </p:sp>
      <p:sp>
        <p:nvSpPr>
          <p:cNvPr id="105474" name="Rectangle 3">
            <a:extLst>
              <a:ext uri="{FF2B5EF4-FFF2-40B4-BE49-F238E27FC236}">
                <a16:creationId xmlns:a16="http://schemas.microsoft.com/office/drawing/2014/main" id="{631721CC-60A2-4DC9-B0A9-69A21E2FC04E}"/>
              </a:ext>
            </a:extLst>
          </p:cNvPr>
          <p:cNvSpPr>
            <a:spLocks noGrp="1" noChangeArrowheads="1"/>
          </p:cNvSpPr>
          <p:nvPr>
            <p:ph idx="1"/>
          </p:nvPr>
        </p:nvSpPr>
        <p:spPr>
          <a:xfrm>
            <a:off x="1388825" y="1835606"/>
            <a:ext cx="4622203" cy="4724401"/>
          </a:xfrm>
        </p:spPr>
        <p:txBody>
          <a:bodyPr vert="horz" lIns="91440" tIns="45720" rIns="91440" bIns="45720" rtlCol="0" anchor="ctr">
            <a:normAutofit lnSpcReduction="10000"/>
          </a:bodyPr>
          <a:lstStyle/>
          <a:p>
            <a:pPr>
              <a:lnSpc>
                <a:spcPct val="90000"/>
              </a:lnSpc>
            </a:pPr>
            <a:r>
              <a:rPr lang="en-US" altLang="en-US" i="1" u="sng" dirty="0"/>
              <a:t>General equation from EPA AP-42 is:</a:t>
            </a:r>
          </a:p>
          <a:p>
            <a:pPr>
              <a:lnSpc>
                <a:spcPct val="90000"/>
              </a:lnSpc>
            </a:pPr>
            <a:endParaRPr lang="en-US" altLang="en-US" dirty="0"/>
          </a:p>
          <a:p>
            <a:pPr>
              <a:lnSpc>
                <a:spcPct val="90000"/>
              </a:lnSpc>
            </a:pPr>
            <a:r>
              <a:rPr lang="en-US" altLang="en-US" u="sng" dirty="0"/>
              <a:t>E = A x EF x (1-ER/100) </a:t>
            </a:r>
          </a:p>
          <a:p>
            <a:pPr>
              <a:lnSpc>
                <a:spcPct val="90000"/>
              </a:lnSpc>
            </a:pPr>
            <a:endParaRPr lang="en-US" altLang="en-US" u="sng" dirty="0"/>
          </a:p>
          <a:p>
            <a:pPr>
              <a:lnSpc>
                <a:spcPct val="90000"/>
              </a:lnSpc>
            </a:pPr>
            <a:r>
              <a:rPr lang="en-US" altLang="en-US" u="sng" dirty="0"/>
              <a:t>where</a:t>
            </a:r>
            <a:r>
              <a:rPr lang="en-US" altLang="en-US" dirty="0"/>
              <a:t>:</a:t>
            </a:r>
          </a:p>
          <a:p>
            <a:pPr>
              <a:lnSpc>
                <a:spcPct val="90000"/>
              </a:lnSpc>
            </a:pPr>
            <a:r>
              <a:rPr lang="en-US" altLang="en-US" dirty="0"/>
              <a:t>E = emissions</a:t>
            </a:r>
          </a:p>
          <a:p>
            <a:pPr>
              <a:lnSpc>
                <a:spcPct val="90000"/>
              </a:lnSpc>
            </a:pPr>
            <a:r>
              <a:rPr lang="en-US" altLang="en-US" dirty="0"/>
              <a:t>A = activity rate</a:t>
            </a:r>
          </a:p>
          <a:p>
            <a:pPr>
              <a:lnSpc>
                <a:spcPct val="90000"/>
              </a:lnSpc>
            </a:pPr>
            <a:r>
              <a:rPr lang="en-US" altLang="en-US" dirty="0"/>
              <a:t>EF = emission factor</a:t>
            </a:r>
          </a:p>
          <a:p>
            <a:pPr>
              <a:lnSpc>
                <a:spcPct val="90000"/>
              </a:lnSpc>
            </a:pPr>
            <a:r>
              <a:rPr lang="en-US" altLang="en-US" dirty="0"/>
              <a:t>ER = % overall emission reduction efficiency</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6D34D9F-DD6B-47BF-91DE-DBE6BEBEC42C}"/>
              </a:ext>
            </a:extLst>
          </p:cNvPr>
          <p:cNvSpPr>
            <a:spLocks noChangeArrowheads="1"/>
          </p:cNvSpPr>
          <p:nvPr/>
        </p:nvSpPr>
        <p:spPr bwMode="auto">
          <a:xfrm>
            <a:off x="1252388" y="685800"/>
            <a:ext cx="4849687"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a:ln w="3175" cmpd="sng">
                  <a:noFill/>
                </a:ln>
                <a:latin typeface="+mj-lt"/>
                <a:ea typeface="+mj-ea"/>
                <a:cs typeface="+mj-cs"/>
              </a:rPr>
              <a:t>Aggregate Mining</a:t>
            </a:r>
          </a:p>
        </p:txBody>
      </p:sp>
      <p:sp>
        <p:nvSpPr>
          <p:cNvPr id="61443" name="Rectangle 3">
            <a:extLst>
              <a:ext uri="{FF2B5EF4-FFF2-40B4-BE49-F238E27FC236}">
                <a16:creationId xmlns:a16="http://schemas.microsoft.com/office/drawing/2014/main" id="{8C07C066-804B-4FA2-B074-B985A5E49BA7}"/>
              </a:ext>
            </a:extLst>
          </p:cNvPr>
          <p:cNvSpPr>
            <a:spLocks noGrp="1" noChangeArrowheads="1"/>
          </p:cNvSpPr>
          <p:nvPr>
            <p:ph type="body" sz="half" idx="1"/>
          </p:nvPr>
        </p:nvSpPr>
        <p:spPr>
          <a:xfrm>
            <a:off x="1252387" y="2666999"/>
            <a:ext cx="4849688" cy="3124201"/>
          </a:xfrm>
        </p:spPr>
        <p:txBody>
          <a:bodyPr vert="horz" lIns="91440" tIns="45720" rIns="91440" bIns="45720" rtlCol="0" anchor="ctr">
            <a:normAutofit/>
          </a:bodyPr>
          <a:lstStyle/>
          <a:p>
            <a:pPr marL="533400" indent="-533400">
              <a:defRPr/>
            </a:pPr>
            <a:r>
              <a:rPr lang="en-US" altLang="en-US" sz="3200" dirty="0"/>
              <a:t>Two General Types:</a:t>
            </a:r>
          </a:p>
          <a:p>
            <a:pPr marL="914400" lvl="1" indent="-457200">
              <a:defRPr/>
            </a:pPr>
            <a:r>
              <a:rPr lang="en-US" altLang="en-US" sz="2800" dirty="0"/>
              <a:t>Sand and Gravel &amp; Crushed Stone</a:t>
            </a:r>
          </a:p>
        </p:txBody>
      </p:sp>
      <p:pic>
        <p:nvPicPr>
          <p:cNvPr id="107523" name="Picture 4" descr="A picture of a red rock formation in one of the state or national parks in Southwest (probably in Arizona?)&#10;&#10;Do we need the following?&#10;j0401354" title="Red Rocks">
            <a:extLst>
              <a:ext uri="{FF2B5EF4-FFF2-40B4-BE49-F238E27FC236}">
                <a16:creationId xmlns:a16="http://schemas.microsoft.com/office/drawing/2014/main" id="{71D8E235-C89E-4046-99CA-39A2221B304B}"/>
              </a:ext>
            </a:extLst>
          </p:cNvPr>
          <p:cNvPicPr>
            <a:picLocks noGrp="1" noChangeAspect="1" noChangeArrowheads="1"/>
          </p:cNvPicPr>
          <p:nvPr>
            <p:ph sz="quarter" idx="2"/>
          </p:nvPr>
        </p:nvPicPr>
        <p:blipFill>
          <a:blip r:embed="rId4" cstate="print">
            <a:extLst>
              <a:ext uri="{28A0092B-C50C-407E-A947-70E740481C1C}">
                <a14:useLocalDpi xmlns:a14="http://schemas.microsoft.com/office/drawing/2010/main" val="0"/>
              </a:ext>
            </a:extLst>
          </a:blip>
          <a:stretch>
            <a:fillRect/>
          </a:stretch>
        </p:blipFill>
        <p:spPr>
          <a:xfrm>
            <a:off x="6372795" y="863781"/>
            <a:ext cx="3332879" cy="2083050"/>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107524" name="Picture 5" descr="A picture of a red rock formation at one of the state or national parks in Southwest (probably in Arizona or Utah?)&#10;&#10;Do we need the following?&#10;j0400742" title="Red Rock Formation">
            <a:extLst>
              <a:ext uri="{FF2B5EF4-FFF2-40B4-BE49-F238E27FC236}">
                <a16:creationId xmlns:a16="http://schemas.microsoft.com/office/drawing/2014/main" id="{BA783429-7BE1-4CC4-8E18-0035CF132B8F}"/>
              </a:ext>
            </a:extLst>
          </p:cNvPr>
          <p:cNvPicPr>
            <a:picLocks noGrp="1" noChangeAspect="1" noChangeArrowheads="1"/>
          </p:cNvPicPr>
          <p:nvPr>
            <p:ph sz="quarter" idx="3"/>
          </p:nvPr>
        </p:nvPicPr>
        <p:blipFill>
          <a:blip r:embed="rId5" cstate="print">
            <a:extLst>
              <a:ext uri="{28A0092B-C50C-407E-A947-70E740481C1C}">
                <a14:useLocalDpi xmlns:a14="http://schemas.microsoft.com/office/drawing/2010/main" val="0"/>
              </a:ext>
            </a:extLst>
          </a:blip>
          <a:stretch>
            <a:fillRect/>
          </a:stretch>
        </p:blipFill>
        <p:spPr>
          <a:xfrm>
            <a:off x="6372795" y="3660676"/>
            <a:ext cx="3332879" cy="1983064"/>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9570" name="Picture 2" descr="A picture of a sand and gravel mining operation from a distance&#10;&#10;Do we need the following?&#10;field trips 058" title="Aggregate Mining">
            <a:extLst>
              <a:ext uri="{FF2B5EF4-FFF2-40B4-BE49-F238E27FC236}">
                <a16:creationId xmlns:a16="http://schemas.microsoft.com/office/drawing/2014/main" id="{0276978C-66C9-41A7-81C8-323D574B8737}"/>
              </a:ext>
            </a:extLst>
          </p:cNvPr>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tretch>
            <a:fillRect/>
          </a:stretch>
        </p:blipFill>
        <p:spPr>
          <a:xfrm>
            <a:off x="1233369" y="274638"/>
            <a:ext cx="7820262" cy="5851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20465050-92FD-4456-BCD2-5988069C652A}"/>
              </a:ext>
            </a:extLst>
          </p:cNvPr>
          <p:cNvSpPr txBox="1"/>
          <p:nvPr/>
        </p:nvSpPr>
        <p:spPr>
          <a:xfrm>
            <a:off x="1155246" y="190500"/>
            <a:ext cx="4708525" cy="707886"/>
          </a:xfrm>
          <a:prstGeom prst="rect">
            <a:avLst/>
          </a:prstGeom>
          <a:noFill/>
        </p:spPr>
        <p:txBody>
          <a:bodyPr wrap="square" rtlCol="0">
            <a:spAutoFit/>
          </a:bodyPr>
          <a:lstStyle/>
          <a:p>
            <a:r>
              <a:rPr lang="en-US" sz="4000" b="1" dirty="0">
                <a:highlight>
                  <a:srgbClr val="FFFFFF"/>
                </a:highlight>
              </a:rPr>
              <a:t>Aggregate Mining</a:t>
            </a:r>
          </a:p>
        </p:txBody>
      </p:sp>
      <p:sp>
        <p:nvSpPr>
          <p:cNvPr id="6" name="TextBox 5">
            <a:extLst>
              <a:ext uri="{FF2B5EF4-FFF2-40B4-BE49-F238E27FC236}">
                <a16:creationId xmlns:a16="http://schemas.microsoft.com/office/drawing/2014/main" id="{0C2A62D0-9DD5-489B-81AD-FE1505C956F9}"/>
              </a:ext>
            </a:extLst>
          </p:cNvPr>
          <p:cNvSpPr txBox="1"/>
          <p:nvPr/>
        </p:nvSpPr>
        <p:spPr>
          <a:xfrm>
            <a:off x="4164918" y="5926736"/>
            <a:ext cx="5367339" cy="707886"/>
          </a:xfrm>
          <a:prstGeom prst="rect">
            <a:avLst/>
          </a:prstGeom>
          <a:noFill/>
        </p:spPr>
        <p:txBody>
          <a:bodyPr wrap="square" rtlCol="0">
            <a:spAutoFit/>
          </a:bodyPr>
          <a:lstStyle/>
          <a:p>
            <a:r>
              <a:rPr lang="en-US" sz="4000" b="1" dirty="0">
                <a:highlight>
                  <a:srgbClr val="FFFFFF"/>
                </a:highlight>
              </a:rPr>
              <a:t>Sand and Gravel Mining</a:t>
            </a:r>
          </a:p>
        </p:txBody>
      </p:sp>
    </p:spTree>
  </p:cSld>
  <p:clrMapOvr>
    <a:masterClrMapping/>
  </p:clrMapOvr>
  <p:transition advClick="0"/>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1619" name="Picture 2" descr="A picture of crushed stone mining showing conveyors and rock crushing equipment" title="Aggregate Mining">
            <a:extLst>
              <a:ext uri="{FF2B5EF4-FFF2-40B4-BE49-F238E27FC236}">
                <a16:creationId xmlns:a16="http://schemas.microsoft.com/office/drawing/2014/main" id="{E1D77461-ADF8-401F-B5C4-D68A1ED8E0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585"/>
            <a:ext cx="10287000" cy="6860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6C374BB7-B6AD-4BC7-90AC-6B3DD3B639C4}"/>
              </a:ext>
            </a:extLst>
          </p:cNvPr>
          <p:cNvSpPr txBox="1"/>
          <p:nvPr/>
        </p:nvSpPr>
        <p:spPr>
          <a:xfrm>
            <a:off x="1155246" y="190500"/>
            <a:ext cx="7976507" cy="707886"/>
          </a:xfrm>
          <a:prstGeom prst="rect">
            <a:avLst/>
          </a:prstGeom>
          <a:noFill/>
        </p:spPr>
        <p:txBody>
          <a:bodyPr wrap="square" rtlCol="0">
            <a:spAutoFit/>
          </a:bodyPr>
          <a:lstStyle/>
          <a:p>
            <a:r>
              <a:rPr lang="en-US" sz="4000" b="1" dirty="0">
                <a:highlight>
                  <a:srgbClr val="FFFFFF"/>
                </a:highlight>
              </a:rPr>
              <a:t>Aggregate Mining</a:t>
            </a:r>
          </a:p>
        </p:txBody>
      </p:sp>
      <p:sp>
        <p:nvSpPr>
          <p:cNvPr id="8" name="TextBox 7">
            <a:extLst>
              <a:ext uri="{FF2B5EF4-FFF2-40B4-BE49-F238E27FC236}">
                <a16:creationId xmlns:a16="http://schemas.microsoft.com/office/drawing/2014/main" id="{084E66E1-6292-43D7-B258-6DDE0D60E079}"/>
              </a:ext>
            </a:extLst>
          </p:cNvPr>
          <p:cNvSpPr txBox="1"/>
          <p:nvPr/>
        </p:nvSpPr>
        <p:spPr>
          <a:xfrm>
            <a:off x="5328105" y="3073765"/>
            <a:ext cx="5296354" cy="707886"/>
          </a:xfrm>
          <a:prstGeom prst="rect">
            <a:avLst/>
          </a:prstGeom>
          <a:noFill/>
        </p:spPr>
        <p:txBody>
          <a:bodyPr wrap="square" rtlCol="0">
            <a:spAutoFit/>
          </a:bodyPr>
          <a:lstStyle/>
          <a:p>
            <a:r>
              <a:rPr lang="en-US" sz="4000" b="1" dirty="0">
                <a:highlight>
                  <a:srgbClr val="FFFFFF"/>
                </a:highlight>
              </a:rPr>
              <a:t>Crushed Stone Mining</a:t>
            </a:r>
          </a:p>
        </p:txBody>
      </p:sp>
    </p:spTree>
  </p:cSld>
  <p:clrMapOvr>
    <a:masterClrMapping/>
  </p:clrMapOvr>
  <p:transition advClick="0"/>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B57F755-25B6-4F01-A05C-93F748D74FB4}"/>
              </a:ext>
            </a:extLst>
          </p:cNvPr>
          <p:cNvSpPr>
            <a:spLocks noChangeArrowheads="1"/>
          </p:cNvSpPr>
          <p:nvPr/>
        </p:nvSpPr>
        <p:spPr bwMode="auto">
          <a:xfrm>
            <a:off x="1252388" y="685800"/>
            <a:ext cx="4849687"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a:ln w="3175" cmpd="sng">
                  <a:noFill/>
                </a:ln>
                <a:latin typeface="+mj-lt"/>
                <a:ea typeface="+mj-ea"/>
                <a:cs typeface="+mj-cs"/>
              </a:rPr>
              <a:t>Crushed Stone Mining</a:t>
            </a:r>
          </a:p>
        </p:txBody>
      </p:sp>
      <p:pic>
        <p:nvPicPr>
          <p:cNvPr id="113666" name="Picture 3" descr="A picture of drilling operation showing a drilling rig" title="Drilling">
            <a:extLst>
              <a:ext uri="{FF2B5EF4-FFF2-40B4-BE49-F238E27FC236}">
                <a16:creationId xmlns:a16="http://schemas.microsoft.com/office/drawing/2014/main" id="{F3F0082F-6E22-440A-9D50-2C67CB4A88CE}"/>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tretch>
            <a:fillRect/>
          </a:stretch>
        </p:blipFill>
        <p:spPr>
          <a:xfrm>
            <a:off x="5965371" y="655477"/>
            <a:ext cx="3740303" cy="2805227"/>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113667" name="Picture 4" descr="A picture of blasting operation for rock mining" title="Blasting ">
            <a:extLst>
              <a:ext uri="{FF2B5EF4-FFF2-40B4-BE49-F238E27FC236}">
                <a16:creationId xmlns:a16="http://schemas.microsoft.com/office/drawing/2014/main" id="{2DA1F8DC-024D-4E64-969F-5A72D607F605}"/>
              </a:ext>
            </a:extLst>
          </p:cNvPr>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tretch>
            <a:fillRect/>
          </a:stretch>
        </p:blipFill>
        <p:spPr>
          <a:xfrm>
            <a:off x="5982705" y="3674655"/>
            <a:ext cx="3722969" cy="2475774"/>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
        <p:nvSpPr>
          <p:cNvPr id="67589" name="Rectangle 5">
            <a:extLst>
              <a:ext uri="{FF2B5EF4-FFF2-40B4-BE49-F238E27FC236}">
                <a16:creationId xmlns:a16="http://schemas.microsoft.com/office/drawing/2014/main" id="{CCA25F89-145C-45EF-9C2D-F4FC3CF029D6}"/>
              </a:ext>
            </a:extLst>
          </p:cNvPr>
          <p:cNvSpPr>
            <a:spLocks noGrp="1" noChangeArrowheads="1"/>
          </p:cNvSpPr>
          <p:nvPr>
            <p:ph type="body" sz="half" idx="3"/>
          </p:nvPr>
        </p:nvSpPr>
        <p:spPr>
          <a:xfrm>
            <a:off x="1252387" y="2666999"/>
            <a:ext cx="4849688" cy="3124201"/>
          </a:xfrm>
        </p:spPr>
        <p:txBody>
          <a:bodyPr vert="horz" lIns="91440" tIns="45720" rIns="91440" bIns="45720" rtlCol="0" anchor="ctr">
            <a:normAutofit lnSpcReduction="10000"/>
          </a:bodyPr>
          <a:lstStyle/>
          <a:p>
            <a:pPr>
              <a:defRPr/>
            </a:pPr>
            <a:endParaRPr lang="en-US" altLang="en-US" dirty="0"/>
          </a:p>
          <a:p>
            <a:pPr>
              <a:defRPr/>
            </a:pPr>
            <a:r>
              <a:rPr lang="en-US" altLang="en-US" sz="3200" dirty="0"/>
              <a:t>Drilling</a:t>
            </a:r>
          </a:p>
          <a:p>
            <a:pPr>
              <a:defRPr/>
            </a:pPr>
            <a:endParaRPr lang="en-US" altLang="en-US" dirty="0"/>
          </a:p>
          <a:p>
            <a:pPr>
              <a:defRPr/>
            </a:pPr>
            <a:endParaRPr lang="en-US" altLang="en-US" dirty="0"/>
          </a:p>
          <a:p>
            <a:pPr>
              <a:defRPr/>
            </a:pPr>
            <a:endParaRPr lang="en-US" altLang="en-US" dirty="0"/>
          </a:p>
          <a:p>
            <a:pPr>
              <a:defRPr/>
            </a:pPr>
            <a:r>
              <a:rPr lang="en-US" altLang="en-US" sz="3200" dirty="0"/>
              <a:t>Blasting</a:t>
            </a:r>
          </a:p>
        </p:txBody>
      </p:sp>
    </p:spTree>
  </p:cSld>
  <p:clrMapOvr>
    <a:masterClrMapping/>
  </p:clrMapOvr>
  <p:transition advClick="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ABC5CE35-C4E1-4CA2-A9D5-C9D018BC05A3}"/>
              </a:ext>
            </a:extLst>
          </p:cNvPr>
          <p:cNvSpPr>
            <a:spLocks noGrp="1" noChangeArrowheads="1"/>
          </p:cNvSpPr>
          <p:nvPr>
            <p:ph type="title" sz="quarter"/>
          </p:nvPr>
        </p:nvSpPr>
        <p:spPr>
          <a:xfrm>
            <a:off x="4026984" y="274638"/>
            <a:ext cx="5745666" cy="1143000"/>
          </a:xfrm>
        </p:spPr>
        <p:txBody>
          <a:bodyPr>
            <a:normAutofit/>
          </a:bodyPr>
          <a:lstStyle/>
          <a:p>
            <a:r>
              <a:rPr lang="en-US" altLang="en-US" sz="4800" dirty="0"/>
              <a:t>Heavy Metals</a:t>
            </a:r>
          </a:p>
        </p:txBody>
      </p:sp>
      <p:sp>
        <p:nvSpPr>
          <p:cNvPr id="166915" name="Rectangle 3">
            <a:extLst>
              <a:ext uri="{FF2B5EF4-FFF2-40B4-BE49-F238E27FC236}">
                <a16:creationId xmlns:a16="http://schemas.microsoft.com/office/drawing/2014/main" id="{4109BF65-E778-4CD5-938C-940EB0699994}"/>
              </a:ext>
            </a:extLst>
          </p:cNvPr>
          <p:cNvSpPr>
            <a:spLocks noGrp="1" noChangeArrowheads="1"/>
          </p:cNvSpPr>
          <p:nvPr>
            <p:ph sz="quarter" idx="1"/>
          </p:nvPr>
        </p:nvSpPr>
        <p:spPr>
          <a:xfrm>
            <a:off x="686397" y="2925936"/>
            <a:ext cx="4543425" cy="2185988"/>
          </a:xfrm>
        </p:spPr>
        <p:txBody>
          <a:bodyPr/>
          <a:lstStyle/>
          <a:p>
            <a:pPr>
              <a:lnSpc>
                <a:spcPct val="90000"/>
              </a:lnSpc>
              <a:buFontTx/>
              <a:buChar char="•"/>
              <a:defRPr/>
            </a:pPr>
            <a:r>
              <a:rPr lang="en-US" altLang="en-US" dirty="0">
                <a:solidFill>
                  <a:schemeClr val="tx2"/>
                </a:solidFill>
              </a:rPr>
              <a:t>Associated with quartz or volcanic deposits</a:t>
            </a:r>
          </a:p>
          <a:p>
            <a:pPr>
              <a:lnSpc>
                <a:spcPct val="90000"/>
              </a:lnSpc>
              <a:buFontTx/>
              <a:buChar char="•"/>
              <a:defRPr/>
            </a:pPr>
            <a:r>
              <a:rPr lang="en-US" altLang="en-US" dirty="0">
                <a:solidFill>
                  <a:schemeClr val="tx2"/>
                </a:solidFill>
              </a:rPr>
              <a:t>Metals include nickel, cadmium and antimony</a:t>
            </a:r>
          </a:p>
        </p:txBody>
      </p:sp>
      <p:sp>
        <p:nvSpPr>
          <p:cNvPr id="4" name="Content Placeholder 3">
            <a:extLst>
              <a:ext uri="{FF2B5EF4-FFF2-40B4-BE49-F238E27FC236}">
                <a16:creationId xmlns:a16="http://schemas.microsoft.com/office/drawing/2014/main" id="{E9972AAA-D25F-441D-80E9-038520EA0BB2}"/>
              </a:ext>
            </a:extLst>
          </p:cNvPr>
          <p:cNvSpPr>
            <a:spLocks noGrp="1"/>
          </p:cNvSpPr>
          <p:nvPr>
            <p:ph sz="quarter" idx="4"/>
          </p:nvPr>
        </p:nvSpPr>
        <p:spPr>
          <a:xfrm>
            <a:off x="691476" y="4490382"/>
            <a:ext cx="9074005" cy="2022754"/>
          </a:xfrm>
        </p:spPr>
        <p:txBody>
          <a:bodyPr/>
          <a:lstStyle/>
          <a:p>
            <a:pPr>
              <a:lnSpc>
                <a:spcPct val="90000"/>
              </a:lnSpc>
            </a:pPr>
            <a:r>
              <a:rPr lang="en-US" dirty="0">
                <a:solidFill>
                  <a:schemeClr val="tx2"/>
                </a:solidFill>
                <a:ea typeface="+mn-lt"/>
                <a:cs typeface="+mn-lt"/>
              </a:rPr>
              <a:t>Become airborne during blasting or crushing</a:t>
            </a:r>
          </a:p>
          <a:p>
            <a:pPr>
              <a:lnSpc>
                <a:spcPct val="90000"/>
              </a:lnSpc>
            </a:pPr>
            <a:r>
              <a:rPr lang="en-US" dirty="0">
                <a:solidFill>
                  <a:schemeClr val="tx2"/>
                </a:solidFill>
                <a:ea typeface="+mn-lt"/>
                <a:cs typeface="+mn-lt"/>
              </a:rPr>
              <a:t>Questionable sources should be sampled for presence of heavy metals</a:t>
            </a:r>
            <a:endParaRPr lang="en-US" dirty="0">
              <a:solidFill>
                <a:schemeClr val="tx2"/>
              </a:solidFill>
            </a:endParaRPr>
          </a:p>
        </p:txBody>
      </p:sp>
      <p:pic>
        <p:nvPicPr>
          <p:cNvPr id="115716" name="Picture 4" descr="A picture of blasting operation for heavy metals mining" title="Blasting">
            <a:extLst>
              <a:ext uri="{FF2B5EF4-FFF2-40B4-BE49-F238E27FC236}">
                <a16:creationId xmlns:a16="http://schemas.microsoft.com/office/drawing/2014/main" id="{2D632082-8873-486C-8B52-06C20442CD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5025" y="1524000"/>
            <a:ext cx="409733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5" descr="A picture of blasting operation for heavy metals mining&#10;&#10;Do we need the following?&#10;images_osmre-gov-photo147" title="Blasting">
            <a:extLst>
              <a:ext uri="{FF2B5EF4-FFF2-40B4-BE49-F238E27FC236}">
                <a16:creationId xmlns:a16="http://schemas.microsoft.com/office/drawing/2014/main" id="{C9DF4B95-0876-4C21-B3DF-D7E4CA7B7F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900488"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A picture of a front loader scooping up aggregate and sand and generating dust and visible emissions" title="Aggregate Mining">
            <a:extLst>
              <a:ext uri="{FF2B5EF4-FFF2-40B4-BE49-F238E27FC236}">
                <a16:creationId xmlns:a16="http://schemas.microsoft.com/office/drawing/2014/main" id="{31DE40F1-1ED8-4E6E-903B-3AC8E48041A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22850" y="0"/>
            <a:ext cx="5264150" cy="367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3" name="Picture 1" descr="A picture of a front loader loading aggregate and sand into a hopper equipped with a transfer conveyor generating dust and visible emissions" title="Aggregate Mining">
            <a:extLst>
              <a:ext uri="{FF2B5EF4-FFF2-40B4-BE49-F238E27FC236}">
                <a16:creationId xmlns:a16="http://schemas.microsoft.com/office/drawing/2014/main" id="{0F517A71-E04B-450B-9B8A-E7C7AF8C9EF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022850"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4" name="Picture 4" descr="A picture of a front loader scooping up aggregate and sand to load into a nearby hopper equipped with a transfer conveyor generating dust and visible emissions" title="Aggregate Mining">
            <a:extLst>
              <a:ext uri="{FF2B5EF4-FFF2-40B4-BE49-F238E27FC236}">
                <a16:creationId xmlns:a16="http://schemas.microsoft.com/office/drawing/2014/main" id="{C9B99F82-AABF-4775-BD4F-E115554A0E6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214688"/>
            <a:ext cx="5022850"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5" name="Picture 6" descr="A picture of an excavator sitting on top of an aggregate and sand stock pile scooping up aggregate and sand and generating dust and visible emissions with an operator spraying water from a water hose to control dust" title="Aggregate Mining">
            <a:extLst>
              <a:ext uri="{FF2B5EF4-FFF2-40B4-BE49-F238E27FC236}">
                <a16:creationId xmlns:a16="http://schemas.microsoft.com/office/drawing/2014/main" id="{D6223089-CEEA-41D1-ADED-13D0B71AF55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22850" y="3186113"/>
            <a:ext cx="5264150"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7AE0A7B5-7648-47A4-A073-86CE0B822130}"/>
              </a:ext>
            </a:extLst>
          </p:cNvPr>
          <p:cNvSpPr txBox="1"/>
          <p:nvPr/>
        </p:nvSpPr>
        <p:spPr>
          <a:xfrm>
            <a:off x="4827361" y="2779852"/>
            <a:ext cx="4548867" cy="707886"/>
          </a:xfrm>
          <a:prstGeom prst="rect">
            <a:avLst/>
          </a:prstGeom>
          <a:noFill/>
        </p:spPr>
        <p:txBody>
          <a:bodyPr wrap="square" rtlCol="0">
            <a:spAutoFit/>
          </a:bodyPr>
          <a:lstStyle/>
          <a:p>
            <a:r>
              <a:rPr lang="en-US" sz="4000" b="1" dirty="0">
                <a:highlight>
                  <a:srgbClr val="FFFFFF"/>
                </a:highlight>
              </a:rPr>
              <a:t>Aggregate Mining</a:t>
            </a:r>
          </a:p>
        </p:txBody>
      </p:sp>
    </p:spTree>
  </p:cSld>
  <p:clrMapOvr>
    <a:masterClrMapping/>
  </p:clrMapOvr>
  <p:transition advClick="0"/>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E97361-A516-4561-AB63-5A993F9DC345}"/>
              </a:ext>
            </a:extLst>
          </p:cNvPr>
          <p:cNvSpPr>
            <a:spLocks noChangeArrowheads="1"/>
          </p:cNvSpPr>
          <p:nvPr/>
        </p:nvSpPr>
        <p:spPr bwMode="auto">
          <a:xfrm>
            <a:off x="4597002" y="1380068"/>
            <a:ext cx="5108672" cy="2616199"/>
          </a:xfrm>
          <a:prstGeom prst="rect">
            <a:avLst/>
          </a:prstGeom>
        </p:spPr>
        <p:txBody>
          <a:bodyPr vert="horz" lIns="91440" tIns="45720" rIns="91440" bIns="45720" rtlCol="0" anchor="b">
            <a:normAutofit/>
          </a:bodyPr>
          <a:lstStyle/>
          <a:p>
            <a:pPr algn="r">
              <a:lnSpc>
                <a:spcPct val="90000"/>
              </a:lnSpc>
              <a:spcBef>
                <a:spcPct val="0"/>
              </a:spcBef>
              <a:spcAft>
                <a:spcPts val="600"/>
              </a:spcAft>
              <a:defRPr/>
            </a:pPr>
            <a:r>
              <a:rPr lang="en-US" altLang="en-US" sz="6000" b="1">
                <a:ln w="3175" cmpd="sng">
                  <a:noFill/>
                </a:ln>
                <a:latin typeface="+mj-lt"/>
                <a:ea typeface="+mj-ea"/>
                <a:cs typeface="+mj-cs"/>
              </a:rPr>
              <a:t>Material Dumping from Trucks</a:t>
            </a:r>
          </a:p>
        </p:txBody>
      </p:sp>
      <p:pic>
        <p:nvPicPr>
          <p:cNvPr id="119810" name="Picture 3" descr="A picture of a dump truck unloading material onto the ground generating dust and visible emissions&#10;&#10;Do we need the following?&#10;200_dust_dumping_255" title="Material Unloading">
            <a:extLst>
              <a:ext uri="{FF2B5EF4-FFF2-40B4-BE49-F238E27FC236}">
                <a16:creationId xmlns:a16="http://schemas.microsoft.com/office/drawing/2014/main" id="{51DB0BF9-0E17-4FE1-868D-03D351F1B2A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115" r="612"/>
          <a:stretch/>
        </p:blipFill>
        <p:spPr>
          <a:xfrm>
            <a:off x="20" y="10"/>
            <a:ext cx="4596983" cy="6857990"/>
          </a:xfrm>
          <a:custGeom>
            <a:avLst/>
            <a:gdLst/>
            <a:ahLst/>
            <a:cxnLst/>
            <a:rect l="l" t="t" r="r" b="b"/>
            <a:pathLst>
              <a:path w="5448300" h="6858000">
                <a:moveTo>
                  <a:pt x="0" y="0"/>
                </a:moveTo>
                <a:lnTo>
                  <a:pt x="3513666" y="0"/>
                </a:lnTo>
                <a:lnTo>
                  <a:pt x="2861733" y="2548466"/>
                </a:lnTo>
                <a:lnTo>
                  <a:pt x="5448300" y="6853767"/>
                </a:lnTo>
                <a:lnTo>
                  <a:pt x="0" y="6858000"/>
                </a:lnTo>
                <a:lnTo>
                  <a:pt x="0" y="0"/>
                </a:lnTo>
                <a:close/>
              </a:path>
            </a:pathLst>
          </a:custGeom>
          <a:noFill/>
          <a:ln w="38100">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1858" name="Picture 3" descr="A picture of a water truck spraying water on a dirt haul road to control dust emissions&#10;&#10;200_dust_truck_340" title="Dirt Road Emissions">
            <a:extLst>
              <a:ext uri="{FF2B5EF4-FFF2-40B4-BE49-F238E27FC236}">
                <a16:creationId xmlns:a16="http://schemas.microsoft.com/office/drawing/2014/main" id="{6BBC2B66-24BC-4EB0-8655-43D7D9F43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11500"/>
            <a:ext cx="5335588" cy="37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59" name="Picture 2" descr="A picture of a front loader unloading aggregate and sand into an open bed transport truck generating dust and visible emissions" title="Loading Trucks and Haul Roads">
            <a:extLst>
              <a:ext uri="{FF2B5EF4-FFF2-40B4-BE49-F238E27FC236}">
                <a16:creationId xmlns:a16="http://schemas.microsoft.com/office/drawing/2014/main" id="{921BFE3E-4B3E-49DF-A0BD-F24E769C766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291138"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0" name="Picture 1" descr="A picture of a front loader loading aggregate and sand into an open bed truck generating dust and visible emissions" title="Loading Trucks">
            <a:extLst>
              <a:ext uri="{FF2B5EF4-FFF2-40B4-BE49-F238E27FC236}">
                <a16:creationId xmlns:a16="http://schemas.microsoft.com/office/drawing/2014/main" id="{CD55C5FC-1109-4629-9197-760D9F32BC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91138" y="3111500"/>
            <a:ext cx="4995862" cy="37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1" name="Picture 3" descr="A picture of a front loader scooping up aggregate and sand to load into a nearby hopper equipped with a transfer conveyor generating dust and visible emissions" title="Aggregate Hauling">
            <a:extLst>
              <a:ext uri="{FF2B5EF4-FFF2-40B4-BE49-F238E27FC236}">
                <a16:creationId xmlns:a16="http://schemas.microsoft.com/office/drawing/2014/main" id="{BDBFF6BF-B72A-4597-8FF4-B3B2F84527B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91138" y="0"/>
            <a:ext cx="4995862"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12A4BB6A-B8B7-4486-ACE6-D70E41A123F7}"/>
              </a:ext>
            </a:extLst>
          </p:cNvPr>
          <p:cNvSpPr txBox="1"/>
          <p:nvPr/>
        </p:nvSpPr>
        <p:spPr>
          <a:xfrm>
            <a:off x="1039132" y="6034227"/>
            <a:ext cx="5335589" cy="707886"/>
          </a:xfrm>
          <a:prstGeom prst="rect">
            <a:avLst/>
          </a:prstGeom>
          <a:noFill/>
        </p:spPr>
        <p:txBody>
          <a:bodyPr wrap="square" rtlCol="0">
            <a:spAutoFit/>
          </a:bodyPr>
          <a:lstStyle/>
          <a:p>
            <a:r>
              <a:rPr lang="en-US" sz="4000" b="1" dirty="0">
                <a:highlight>
                  <a:srgbClr val="FFFFFF"/>
                </a:highlight>
              </a:rPr>
              <a:t>Haul Road &amp; Emissions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3906" name="Picture 3" descr="A flow diagram showing aggregate process from material hauled from mining operation to crushing, screening and stock piling" title="Aggregate Processing">
            <a:extLst>
              <a:ext uri="{FF2B5EF4-FFF2-40B4-BE49-F238E27FC236}">
                <a16:creationId xmlns:a16="http://schemas.microsoft.com/office/drawing/2014/main" id="{55459306-3D47-4CF3-B1F6-6970E67FAB3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600075" y="1371600"/>
            <a:ext cx="9258300" cy="5029200"/>
          </a:xfrm>
        </p:spPr>
      </p:pic>
      <p:sp>
        <p:nvSpPr>
          <p:cNvPr id="123907" name="Line 5">
            <a:extLst>
              <a:ext uri="{FF2B5EF4-FFF2-40B4-BE49-F238E27FC236}">
                <a16:creationId xmlns:a16="http://schemas.microsoft.com/office/drawing/2014/main" id="{C2A2F261-D185-4042-8DFE-26486C683E92}"/>
              </a:ext>
            </a:extLst>
          </p:cNvPr>
          <p:cNvSpPr>
            <a:spLocks noChangeShapeType="1"/>
          </p:cNvSpPr>
          <p:nvPr/>
        </p:nvSpPr>
        <p:spPr bwMode="auto">
          <a:xfrm>
            <a:off x="1200150" y="1474788"/>
            <a:ext cx="428625"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08" name="Text Box 6">
            <a:extLst>
              <a:ext uri="{FF2B5EF4-FFF2-40B4-BE49-F238E27FC236}">
                <a16:creationId xmlns:a16="http://schemas.microsoft.com/office/drawing/2014/main" id="{0FD36C7A-4602-4DAA-BF82-180E77F6F43E}"/>
              </a:ext>
            </a:extLst>
          </p:cNvPr>
          <p:cNvSpPr txBox="1">
            <a:spLocks noChangeArrowheads="1"/>
          </p:cNvSpPr>
          <p:nvPr/>
        </p:nvSpPr>
        <p:spPr bwMode="auto">
          <a:xfrm>
            <a:off x="2657475" y="1905000"/>
            <a:ext cx="1800225" cy="5810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SCALPING </a:t>
            </a:r>
          </a:p>
          <a:p>
            <a:pPr>
              <a:spcBef>
                <a:spcPct val="0"/>
              </a:spcBef>
              <a:buClrTx/>
              <a:buSzTx/>
              <a:buFontTx/>
              <a:buNone/>
            </a:pPr>
            <a:r>
              <a:rPr lang="en-US" altLang="en-US" sz="1600"/>
              <a:t>SCREEN</a:t>
            </a:r>
          </a:p>
        </p:txBody>
      </p:sp>
      <p:sp>
        <p:nvSpPr>
          <p:cNvPr id="123909" name="Line 7">
            <a:extLst>
              <a:ext uri="{FF2B5EF4-FFF2-40B4-BE49-F238E27FC236}">
                <a16:creationId xmlns:a16="http://schemas.microsoft.com/office/drawing/2014/main" id="{4BD7F887-0B2A-4717-99C9-11BB40115344}"/>
              </a:ext>
            </a:extLst>
          </p:cNvPr>
          <p:cNvSpPr>
            <a:spLocks noChangeShapeType="1"/>
          </p:cNvSpPr>
          <p:nvPr/>
        </p:nvSpPr>
        <p:spPr bwMode="auto">
          <a:xfrm>
            <a:off x="3171825" y="243840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0" name="Text Box 8">
            <a:extLst>
              <a:ext uri="{FF2B5EF4-FFF2-40B4-BE49-F238E27FC236}">
                <a16:creationId xmlns:a16="http://schemas.microsoft.com/office/drawing/2014/main" id="{280C5B87-3044-457C-8C35-1659410EE757}"/>
              </a:ext>
            </a:extLst>
          </p:cNvPr>
          <p:cNvSpPr txBox="1">
            <a:spLocks noChangeArrowheads="1"/>
          </p:cNvSpPr>
          <p:nvPr/>
        </p:nvSpPr>
        <p:spPr bwMode="auto">
          <a:xfrm>
            <a:off x="3771900" y="2335213"/>
            <a:ext cx="1193800"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PRIMARY </a:t>
            </a:r>
          </a:p>
          <a:p>
            <a:pPr>
              <a:spcBef>
                <a:spcPct val="0"/>
              </a:spcBef>
              <a:buClrTx/>
              <a:buSzTx/>
              <a:buFontTx/>
              <a:buNone/>
            </a:pPr>
            <a:r>
              <a:rPr lang="en-US" altLang="en-US" sz="1600"/>
              <a:t>CRUSHER</a:t>
            </a:r>
          </a:p>
        </p:txBody>
      </p:sp>
      <p:sp>
        <p:nvSpPr>
          <p:cNvPr id="123911" name="Text Box 9">
            <a:extLst>
              <a:ext uri="{FF2B5EF4-FFF2-40B4-BE49-F238E27FC236}">
                <a16:creationId xmlns:a16="http://schemas.microsoft.com/office/drawing/2014/main" id="{BE41A235-E48D-4718-A434-4B8FF19F224C}"/>
              </a:ext>
            </a:extLst>
          </p:cNvPr>
          <p:cNvSpPr txBox="1">
            <a:spLocks noChangeArrowheads="1"/>
          </p:cNvSpPr>
          <p:nvPr/>
        </p:nvSpPr>
        <p:spPr bwMode="auto">
          <a:xfrm>
            <a:off x="6600825" y="2057400"/>
            <a:ext cx="912813"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SURGE</a:t>
            </a:r>
          </a:p>
          <a:p>
            <a:pPr>
              <a:spcBef>
                <a:spcPct val="0"/>
              </a:spcBef>
              <a:buClrTx/>
              <a:buSzTx/>
              <a:buFontTx/>
              <a:buNone/>
            </a:pPr>
            <a:r>
              <a:rPr lang="en-US" altLang="en-US" sz="1600"/>
              <a:t>PILE</a:t>
            </a:r>
          </a:p>
        </p:txBody>
      </p:sp>
      <p:sp>
        <p:nvSpPr>
          <p:cNvPr id="123912" name="Text Box 10">
            <a:extLst>
              <a:ext uri="{FF2B5EF4-FFF2-40B4-BE49-F238E27FC236}">
                <a16:creationId xmlns:a16="http://schemas.microsoft.com/office/drawing/2014/main" id="{44CF29A4-33E0-4B89-8A99-120E97194859}"/>
              </a:ext>
            </a:extLst>
          </p:cNvPr>
          <p:cNvSpPr txBox="1">
            <a:spLocks noChangeArrowheads="1"/>
          </p:cNvSpPr>
          <p:nvPr/>
        </p:nvSpPr>
        <p:spPr bwMode="auto">
          <a:xfrm>
            <a:off x="7200900" y="2438400"/>
            <a:ext cx="1285875" cy="5810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RECLAIM </a:t>
            </a:r>
          </a:p>
          <a:p>
            <a:pPr>
              <a:spcBef>
                <a:spcPct val="0"/>
              </a:spcBef>
              <a:buClrTx/>
              <a:buSzTx/>
              <a:buFontTx/>
              <a:buNone/>
            </a:pPr>
            <a:r>
              <a:rPr lang="en-US" altLang="en-US" sz="1600"/>
              <a:t>TUNNEL</a:t>
            </a:r>
          </a:p>
        </p:txBody>
      </p:sp>
      <p:sp>
        <p:nvSpPr>
          <p:cNvPr id="123913" name="Line 11">
            <a:extLst>
              <a:ext uri="{FF2B5EF4-FFF2-40B4-BE49-F238E27FC236}">
                <a16:creationId xmlns:a16="http://schemas.microsoft.com/office/drawing/2014/main" id="{D59425DA-21BB-4E83-9737-AD46BB93ED2A}"/>
              </a:ext>
            </a:extLst>
          </p:cNvPr>
          <p:cNvSpPr>
            <a:spLocks noChangeShapeType="1"/>
          </p:cNvSpPr>
          <p:nvPr/>
        </p:nvSpPr>
        <p:spPr bwMode="auto">
          <a:xfrm>
            <a:off x="1114425" y="1447800"/>
            <a:ext cx="0" cy="3048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4" name="Line 12">
            <a:extLst>
              <a:ext uri="{FF2B5EF4-FFF2-40B4-BE49-F238E27FC236}">
                <a16:creationId xmlns:a16="http://schemas.microsoft.com/office/drawing/2014/main" id="{7C639853-9ED8-452B-AAF5-2F42229F6DF4}"/>
              </a:ext>
            </a:extLst>
          </p:cNvPr>
          <p:cNvSpPr>
            <a:spLocks noChangeShapeType="1"/>
          </p:cNvSpPr>
          <p:nvPr/>
        </p:nvSpPr>
        <p:spPr bwMode="auto">
          <a:xfrm flipH="1">
            <a:off x="7286625" y="2971800"/>
            <a:ext cx="3429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5" name="Line 13">
            <a:extLst>
              <a:ext uri="{FF2B5EF4-FFF2-40B4-BE49-F238E27FC236}">
                <a16:creationId xmlns:a16="http://schemas.microsoft.com/office/drawing/2014/main" id="{FBEAA4B0-663C-4799-85AF-6AB91B8A688A}"/>
              </a:ext>
            </a:extLst>
          </p:cNvPr>
          <p:cNvSpPr>
            <a:spLocks noChangeShapeType="1"/>
          </p:cNvSpPr>
          <p:nvPr/>
        </p:nvSpPr>
        <p:spPr bwMode="auto">
          <a:xfrm flipH="1">
            <a:off x="6429375" y="2590800"/>
            <a:ext cx="428625"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6" name="Line 14">
            <a:extLst>
              <a:ext uri="{FF2B5EF4-FFF2-40B4-BE49-F238E27FC236}">
                <a16:creationId xmlns:a16="http://schemas.microsoft.com/office/drawing/2014/main" id="{7AC99CD2-B257-4365-AAF2-BCDD17D1DBF5}"/>
              </a:ext>
            </a:extLst>
          </p:cNvPr>
          <p:cNvSpPr>
            <a:spLocks noChangeShapeType="1"/>
          </p:cNvSpPr>
          <p:nvPr/>
        </p:nvSpPr>
        <p:spPr bwMode="auto">
          <a:xfrm flipH="1">
            <a:off x="3686175" y="2895600"/>
            <a:ext cx="3429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7" name="Rectangle 15">
            <a:extLst>
              <a:ext uri="{FF2B5EF4-FFF2-40B4-BE49-F238E27FC236}">
                <a16:creationId xmlns:a16="http://schemas.microsoft.com/office/drawing/2014/main" id="{C3F1127A-20D5-489E-A17E-49F76CFFCD9B}"/>
              </a:ext>
            </a:extLst>
          </p:cNvPr>
          <p:cNvSpPr>
            <a:spLocks noChangeArrowheads="1"/>
          </p:cNvSpPr>
          <p:nvPr/>
        </p:nvSpPr>
        <p:spPr bwMode="auto">
          <a:xfrm>
            <a:off x="1371600" y="4302125"/>
            <a:ext cx="1200150" cy="523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00"/>
              <a:t>PRIMARY</a:t>
            </a:r>
          </a:p>
          <a:p>
            <a:pPr>
              <a:spcBef>
                <a:spcPct val="0"/>
              </a:spcBef>
              <a:buClrTx/>
              <a:buSzTx/>
              <a:buFontTx/>
              <a:buNone/>
            </a:pPr>
            <a:r>
              <a:rPr lang="en-US" altLang="en-US" sz="1400"/>
              <a:t>CRUSHER</a:t>
            </a:r>
          </a:p>
        </p:txBody>
      </p:sp>
      <p:sp>
        <p:nvSpPr>
          <p:cNvPr id="123918" name="Line 16">
            <a:extLst>
              <a:ext uri="{FF2B5EF4-FFF2-40B4-BE49-F238E27FC236}">
                <a16:creationId xmlns:a16="http://schemas.microsoft.com/office/drawing/2014/main" id="{C3C65822-E999-410A-AEB4-A0DE0C655CC2}"/>
              </a:ext>
            </a:extLst>
          </p:cNvPr>
          <p:cNvSpPr>
            <a:spLocks noChangeShapeType="1"/>
          </p:cNvSpPr>
          <p:nvPr/>
        </p:nvSpPr>
        <p:spPr bwMode="auto">
          <a:xfrm flipV="1">
            <a:off x="2143125" y="4191000"/>
            <a:ext cx="257175"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9" name="Text Box 17">
            <a:extLst>
              <a:ext uri="{FF2B5EF4-FFF2-40B4-BE49-F238E27FC236}">
                <a16:creationId xmlns:a16="http://schemas.microsoft.com/office/drawing/2014/main" id="{A9A07CA3-B32D-4C2A-A2BA-6044345AC9FA}"/>
              </a:ext>
            </a:extLst>
          </p:cNvPr>
          <p:cNvSpPr txBox="1">
            <a:spLocks noChangeArrowheads="1"/>
          </p:cNvSpPr>
          <p:nvPr/>
        </p:nvSpPr>
        <p:spPr bwMode="auto">
          <a:xfrm>
            <a:off x="3000375" y="3581400"/>
            <a:ext cx="1482725"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SECONDARY</a:t>
            </a:r>
          </a:p>
          <a:p>
            <a:pPr>
              <a:spcBef>
                <a:spcPct val="0"/>
              </a:spcBef>
              <a:buClrTx/>
              <a:buSzTx/>
              <a:buFontTx/>
              <a:buNone/>
            </a:pPr>
            <a:r>
              <a:rPr lang="en-US" altLang="en-US" sz="1600"/>
              <a:t>CRUSHER</a:t>
            </a:r>
          </a:p>
        </p:txBody>
      </p:sp>
      <p:sp>
        <p:nvSpPr>
          <p:cNvPr id="123920" name="Line 18">
            <a:extLst>
              <a:ext uri="{FF2B5EF4-FFF2-40B4-BE49-F238E27FC236}">
                <a16:creationId xmlns:a16="http://schemas.microsoft.com/office/drawing/2014/main" id="{8A788E20-6217-471F-87AC-0E032D20F1AE}"/>
              </a:ext>
            </a:extLst>
          </p:cNvPr>
          <p:cNvSpPr>
            <a:spLocks noChangeShapeType="1"/>
          </p:cNvSpPr>
          <p:nvPr/>
        </p:nvSpPr>
        <p:spPr bwMode="auto">
          <a:xfrm flipH="1">
            <a:off x="3343275" y="4114800"/>
            <a:ext cx="257175"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21" name="Text Box 19">
            <a:extLst>
              <a:ext uri="{FF2B5EF4-FFF2-40B4-BE49-F238E27FC236}">
                <a16:creationId xmlns:a16="http://schemas.microsoft.com/office/drawing/2014/main" id="{9E589A8E-2DDB-480F-9E01-9167265ED68D}"/>
              </a:ext>
            </a:extLst>
          </p:cNvPr>
          <p:cNvSpPr txBox="1">
            <a:spLocks noChangeArrowheads="1"/>
          </p:cNvSpPr>
          <p:nvPr/>
        </p:nvSpPr>
        <p:spPr bwMode="auto">
          <a:xfrm>
            <a:off x="5657850" y="3810000"/>
            <a:ext cx="1482725"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SECONDARY</a:t>
            </a:r>
          </a:p>
          <a:p>
            <a:pPr>
              <a:spcBef>
                <a:spcPct val="0"/>
              </a:spcBef>
              <a:buClrTx/>
              <a:buSzTx/>
              <a:buFontTx/>
              <a:buNone/>
            </a:pPr>
            <a:r>
              <a:rPr lang="en-US" altLang="en-US" sz="1600"/>
              <a:t>SCREENS</a:t>
            </a:r>
          </a:p>
        </p:txBody>
      </p:sp>
      <p:sp>
        <p:nvSpPr>
          <p:cNvPr id="123922" name="Line 20">
            <a:extLst>
              <a:ext uri="{FF2B5EF4-FFF2-40B4-BE49-F238E27FC236}">
                <a16:creationId xmlns:a16="http://schemas.microsoft.com/office/drawing/2014/main" id="{FE482DFE-2276-4AA7-9825-1A9167941B29}"/>
              </a:ext>
            </a:extLst>
          </p:cNvPr>
          <p:cNvSpPr>
            <a:spLocks noChangeShapeType="1"/>
          </p:cNvSpPr>
          <p:nvPr/>
        </p:nvSpPr>
        <p:spPr bwMode="auto">
          <a:xfrm>
            <a:off x="6257925" y="4572000"/>
            <a:ext cx="85725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23" name="Line 22">
            <a:extLst>
              <a:ext uri="{FF2B5EF4-FFF2-40B4-BE49-F238E27FC236}">
                <a16:creationId xmlns:a16="http://schemas.microsoft.com/office/drawing/2014/main" id="{21DFADAE-8DF8-4001-87CC-BF5475EB015A}"/>
              </a:ext>
            </a:extLst>
          </p:cNvPr>
          <p:cNvSpPr>
            <a:spLocks noChangeShapeType="1"/>
          </p:cNvSpPr>
          <p:nvPr/>
        </p:nvSpPr>
        <p:spPr bwMode="auto">
          <a:xfrm>
            <a:off x="7372350" y="4648200"/>
            <a:ext cx="257175"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24" name="Line 23">
            <a:extLst>
              <a:ext uri="{FF2B5EF4-FFF2-40B4-BE49-F238E27FC236}">
                <a16:creationId xmlns:a16="http://schemas.microsoft.com/office/drawing/2014/main" id="{A6F0E02E-67A2-4825-908C-90174B55E6E3}"/>
              </a:ext>
            </a:extLst>
          </p:cNvPr>
          <p:cNvSpPr>
            <a:spLocks noChangeShapeType="1"/>
          </p:cNvSpPr>
          <p:nvPr/>
        </p:nvSpPr>
        <p:spPr bwMode="auto">
          <a:xfrm flipH="1">
            <a:off x="4714875" y="4191000"/>
            <a:ext cx="3429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25" name="Line 24">
            <a:extLst>
              <a:ext uri="{FF2B5EF4-FFF2-40B4-BE49-F238E27FC236}">
                <a16:creationId xmlns:a16="http://schemas.microsoft.com/office/drawing/2014/main" id="{00F1BBC1-6078-4D8C-A7E1-F2FE26577FC7}"/>
              </a:ext>
            </a:extLst>
          </p:cNvPr>
          <p:cNvSpPr>
            <a:spLocks noChangeShapeType="1"/>
          </p:cNvSpPr>
          <p:nvPr/>
        </p:nvSpPr>
        <p:spPr bwMode="auto">
          <a:xfrm>
            <a:off x="5143500" y="43434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26" name="Line 25">
            <a:extLst>
              <a:ext uri="{FF2B5EF4-FFF2-40B4-BE49-F238E27FC236}">
                <a16:creationId xmlns:a16="http://schemas.microsoft.com/office/drawing/2014/main" id="{BA429CD4-A9E4-42D0-A8C9-BAB618640624}"/>
              </a:ext>
            </a:extLst>
          </p:cNvPr>
          <p:cNvSpPr>
            <a:spLocks noChangeShapeType="1"/>
          </p:cNvSpPr>
          <p:nvPr/>
        </p:nvSpPr>
        <p:spPr bwMode="auto">
          <a:xfrm>
            <a:off x="2571750" y="4343400"/>
            <a:ext cx="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27" name="Line 26">
            <a:extLst>
              <a:ext uri="{FF2B5EF4-FFF2-40B4-BE49-F238E27FC236}">
                <a16:creationId xmlns:a16="http://schemas.microsoft.com/office/drawing/2014/main" id="{1AC15667-2D13-4BC2-89AD-CFB26D11EF2F}"/>
              </a:ext>
            </a:extLst>
          </p:cNvPr>
          <p:cNvSpPr>
            <a:spLocks noChangeShapeType="1"/>
          </p:cNvSpPr>
          <p:nvPr/>
        </p:nvSpPr>
        <p:spPr bwMode="auto">
          <a:xfrm flipV="1">
            <a:off x="1800225" y="4267200"/>
            <a:ext cx="3086100" cy="1295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28" name="Text Box 27">
            <a:extLst>
              <a:ext uri="{FF2B5EF4-FFF2-40B4-BE49-F238E27FC236}">
                <a16:creationId xmlns:a16="http://schemas.microsoft.com/office/drawing/2014/main" id="{84C31410-5594-49F9-9420-E619E653D2F0}"/>
              </a:ext>
            </a:extLst>
          </p:cNvPr>
          <p:cNvSpPr txBox="1">
            <a:spLocks noChangeArrowheads="1"/>
          </p:cNvSpPr>
          <p:nvPr/>
        </p:nvSpPr>
        <p:spPr bwMode="auto">
          <a:xfrm>
            <a:off x="7526338" y="4506913"/>
            <a:ext cx="935037" cy="3079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00"/>
              <a:t>SCREEN</a:t>
            </a:r>
          </a:p>
        </p:txBody>
      </p:sp>
      <p:sp>
        <p:nvSpPr>
          <p:cNvPr id="123929" name="Line 28">
            <a:extLst>
              <a:ext uri="{FF2B5EF4-FFF2-40B4-BE49-F238E27FC236}">
                <a16:creationId xmlns:a16="http://schemas.microsoft.com/office/drawing/2014/main" id="{062C8417-EEC2-4DDC-8DF3-AD60336330F8}"/>
              </a:ext>
            </a:extLst>
          </p:cNvPr>
          <p:cNvSpPr>
            <a:spLocks noChangeShapeType="1"/>
          </p:cNvSpPr>
          <p:nvPr/>
        </p:nvSpPr>
        <p:spPr bwMode="auto">
          <a:xfrm flipH="1">
            <a:off x="8058150" y="4724400"/>
            <a:ext cx="257175"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30" name="Text Box 29">
            <a:extLst>
              <a:ext uri="{FF2B5EF4-FFF2-40B4-BE49-F238E27FC236}">
                <a16:creationId xmlns:a16="http://schemas.microsoft.com/office/drawing/2014/main" id="{7A0527D4-508B-42CB-8AA2-3BC29B59B629}"/>
              </a:ext>
            </a:extLst>
          </p:cNvPr>
          <p:cNvSpPr txBox="1">
            <a:spLocks noChangeArrowheads="1"/>
          </p:cNvSpPr>
          <p:nvPr/>
        </p:nvSpPr>
        <p:spPr bwMode="auto">
          <a:xfrm>
            <a:off x="3171825" y="5105400"/>
            <a:ext cx="2106613" cy="584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600"/>
              <a:t>PRODUCT SORTED</a:t>
            </a:r>
          </a:p>
          <a:p>
            <a:pPr>
              <a:spcBef>
                <a:spcPct val="0"/>
              </a:spcBef>
              <a:buClrTx/>
              <a:buSzTx/>
              <a:buFontTx/>
              <a:buNone/>
            </a:pPr>
            <a:r>
              <a:rPr lang="en-US" altLang="en-US" sz="1600"/>
              <a:t>BY SIZE</a:t>
            </a:r>
          </a:p>
        </p:txBody>
      </p:sp>
      <p:sp>
        <p:nvSpPr>
          <p:cNvPr id="123931" name="Line 30">
            <a:extLst>
              <a:ext uri="{FF2B5EF4-FFF2-40B4-BE49-F238E27FC236}">
                <a16:creationId xmlns:a16="http://schemas.microsoft.com/office/drawing/2014/main" id="{36FC37FC-7EEA-4BB5-9834-A373ED80D18E}"/>
              </a:ext>
            </a:extLst>
          </p:cNvPr>
          <p:cNvSpPr>
            <a:spLocks noChangeShapeType="1"/>
          </p:cNvSpPr>
          <p:nvPr/>
        </p:nvSpPr>
        <p:spPr bwMode="auto">
          <a:xfrm>
            <a:off x="4371975" y="5486400"/>
            <a:ext cx="1457325"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33" name="Text Box 27">
            <a:extLst>
              <a:ext uri="{FF2B5EF4-FFF2-40B4-BE49-F238E27FC236}">
                <a16:creationId xmlns:a16="http://schemas.microsoft.com/office/drawing/2014/main" id="{8D164BC3-70A3-471B-B3B3-F08C8710554F}"/>
              </a:ext>
            </a:extLst>
          </p:cNvPr>
          <p:cNvSpPr txBox="1">
            <a:spLocks noChangeArrowheads="1"/>
          </p:cNvSpPr>
          <p:nvPr/>
        </p:nvSpPr>
        <p:spPr bwMode="auto">
          <a:xfrm>
            <a:off x="6257925" y="4564063"/>
            <a:ext cx="935038" cy="3079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r>
              <a:rPr lang="en-US" altLang="en-US" sz="1400"/>
              <a:t>SCREEN</a:t>
            </a:r>
          </a:p>
        </p:txBody>
      </p:sp>
      <p:sp>
        <p:nvSpPr>
          <p:cNvPr id="30" name="TextBox 29">
            <a:extLst>
              <a:ext uri="{FF2B5EF4-FFF2-40B4-BE49-F238E27FC236}">
                <a16:creationId xmlns:a16="http://schemas.microsoft.com/office/drawing/2014/main" id="{849FE8C2-7F9E-4E76-8FC3-5CC4F5539E74}"/>
              </a:ext>
            </a:extLst>
          </p:cNvPr>
          <p:cNvSpPr txBox="1"/>
          <p:nvPr/>
        </p:nvSpPr>
        <p:spPr>
          <a:xfrm>
            <a:off x="1155246" y="190500"/>
            <a:ext cx="5445579" cy="707886"/>
          </a:xfrm>
          <a:prstGeom prst="rect">
            <a:avLst/>
          </a:prstGeom>
          <a:noFill/>
        </p:spPr>
        <p:txBody>
          <a:bodyPr wrap="square" rtlCol="0">
            <a:spAutoFit/>
          </a:bodyPr>
          <a:lstStyle/>
          <a:p>
            <a:r>
              <a:rPr lang="en-US" sz="4000" b="1" dirty="0">
                <a:highlight>
                  <a:srgbClr val="FFFFFF"/>
                </a:highlight>
              </a:rPr>
              <a:t>Process from the Mine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81AE009E-97A7-4F5B-B15E-A5DFD425FA32}"/>
              </a:ext>
            </a:extLst>
          </p:cNvPr>
          <p:cNvSpPr>
            <a:spLocks noChangeArrowheads="1"/>
          </p:cNvSpPr>
          <p:nvPr/>
        </p:nvSpPr>
        <p:spPr bwMode="auto">
          <a:xfrm>
            <a:off x="1252387" y="854237"/>
            <a:ext cx="2812636" cy="1504335"/>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2200" b="1" dirty="0">
                <a:ln w="3175" cmpd="sng">
                  <a:noFill/>
                </a:ln>
                <a:latin typeface="+mj-lt"/>
                <a:ea typeface="+mj-ea"/>
                <a:cs typeface="+mj-cs"/>
              </a:rPr>
              <a:t>Emissions from Nonmetallic Mining</a:t>
            </a:r>
          </a:p>
        </p:txBody>
      </p:sp>
      <p:sp>
        <p:nvSpPr>
          <p:cNvPr id="20483" name="Rectangle 3">
            <a:extLst>
              <a:ext uri="{FF2B5EF4-FFF2-40B4-BE49-F238E27FC236}">
                <a16:creationId xmlns:a16="http://schemas.microsoft.com/office/drawing/2014/main" id="{42659433-5587-4462-870B-8BCA504A1602}"/>
              </a:ext>
            </a:extLst>
          </p:cNvPr>
          <p:cNvSpPr>
            <a:spLocks noGrp="1" noChangeArrowheads="1"/>
          </p:cNvSpPr>
          <p:nvPr>
            <p:ph idx="1"/>
          </p:nvPr>
        </p:nvSpPr>
        <p:spPr>
          <a:xfrm>
            <a:off x="1252387" y="2322287"/>
            <a:ext cx="2956756" cy="4122056"/>
          </a:xfrm>
        </p:spPr>
        <p:txBody>
          <a:bodyPr vert="horz" lIns="91440" tIns="45720" rIns="91440" bIns="45720" rtlCol="0" anchor="t">
            <a:normAutofit/>
          </a:bodyPr>
          <a:lstStyle/>
          <a:p>
            <a:pPr marL="0" indent="0">
              <a:lnSpc>
                <a:spcPct val="90000"/>
              </a:lnSpc>
              <a:buNone/>
              <a:defRPr/>
            </a:pPr>
            <a:r>
              <a:rPr lang="en-US" altLang="en-US" u="sng" dirty="0"/>
              <a:t>Particulate Matter</a:t>
            </a:r>
          </a:p>
          <a:p>
            <a:pPr>
              <a:lnSpc>
                <a:spcPct val="90000"/>
              </a:lnSpc>
              <a:defRPr/>
            </a:pPr>
            <a:r>
              <a:rPr lang="en-US" altLang="en-US" sz="2000" dirty="0"/>
              <a:t>PM</a:t>
            </a:r>
          </a:p>
          <a:p>
            <a:pPr>
              <a:lnSpc>
                <a:spcPct val="90000"/>
              </a:lnSpc>
              <a:defRPr/>
            </a:pPr>
            <a:r>
              <a:rPr lang="en-US" altLang="en-US" sz="2000" dirty="0"/>
              <a:t>PM10 &amp; PM2.5</a:t>
            </a:r>
          </a:p>
          <a:p>
            <a:pPr marL="0" indent="0">
              <a:lnSpc>
                <a:spcPct val="90000"/>
              </a:lnSpc>
              <a:buNone/>
              <a:defRPr/>
            </a:pPr>
            <a:r>
              <a:rPr lang="en-US" altLang="en-US" u="sng" dirty="0"/>
              <a:t>Gases</a:t>
            </a:r>
          </a:p>
          <a:p>
            <a:pPr>
              <a:lnSpc>
                <a:spcPct val="90000"/>
              </a:lnSpc>
              <a:defRPr/>
            </a:pPr>
            <a:r>
              <a:rPr lang="en-US" altLang="en-US" sz="2000" dirty="0"/>
              <a:t>Toxics, ROGs, </a:t>
            </a:r>
          </a:p>
          <a:p>
            <a:pPr>
              <a:lnSpc>
                <a:spcPct val="90000"/>
              </a:lnSpc>
              <a:defRPr/>
            </a:pPr>
            <a:r>
              <a:rPr lang="en-US" altLang="en-US" sz="2000" dirty="0"/>
              <a:t>CO, NOx &amp; </a:t>
            </a:r>
            <a:r>
              <a:rPr lang="en-US" altLang="en-US" sz="2000" dirty="0" err="1"/>
              <a:t>SOx</a:t>
            </a:r>
            <a:endParaRPr lang="en-US" altLang="en-US" sz="2000" dirty="0"/>
          </a:p>
          <a:p>
            <a:pPr marL="0" indent="0">
              <a:lnSpc>
                <a:spcPct val="90000"/>
              </a:lnSpc>
              <a:buNone/>
              <a:defRPr/>
            </a:pPr>
            <a:r>
              <a:rPr lang="en-US" altLang="en-US" u="sng" dirty="0"/>
              <a:t>Asbestos &amp; Heavy Metals</a:t>
            </a:r>
          </a:p>
        </p:txBody>
      </p:sp>
      <p:pic>
        <p:nvPicPr>
          <p:cNvPr id="33796" name="Picture 1" descr="A picture of conveyors stockpiling crushed rocks, aggregate and sand showing fugitive dust emissions" title="Aggregate, Rock and Sand Stockpiling">
            <a:extLst>
              <a:ext uri="{FF2B5EF4-FFF2-40B4-BE49-F238E27FC236}">
                <a16:creationId xmlns:a16="http://schemas.microsoft.com/office/drawing/2014/main" id="{E095D334-86B0-44EF-9003-C19A409A3B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084767" y="1237635"/>
            <a:ext cx="5620908" cy="4203001"/>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5954" name="Picture 3" descr="A picture of a computer screen showing a flow diagram of various steps and equipment used for aggregate wash system" title="Aggregate Wash System">
            <a:extLst>
              <a:ext uri="{FF2B5EF4-FFF2-40B4-BE49-F238E27FC236}">
                <a16:creationId xmlns:a16="http://schemas.microsoft.com/office/drawing/2014/main" id="{4DCDB477-FE9C-4B84-9267-DFE32038CD3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5788"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8002" name="Picture 1" descr="A picture of a computer screen showing a flow diagram and different steps and equipment for an aggregate mixing system" title="Aggregate Mixing System">
            <a:extLst>
              <a:ext uri="{FF2B5EF4-FFF2-40B4-BE49-F238E27FC236}">
                <a16:creationId xmlns:a16="http://schemas.microsoft.com/office/drawing/2014/main" id="{100A196D-4202-4FB0-B4C9-0B1E484E85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7213"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0050" name="Picture 1" descr="A picture of a computer screen showing a flow diagram and various steps and equipment for an aggregate crush system" title="Aggregate Crush System">
            <a:extLst>
              <a:ext uri="{FF2B5EF4-FFF2-40B4-BE49-F238E27FC236}">
                <a16:creationId xmlns:a16="http://schemas.microsoft.com/office/drawing/2014/main" id="{5E39373B-6EC4-4B30-A562-8BC4309ED4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2098" name="Picture 1" descr="A picture of a computer screen showing a flow diagram and various steps and equipment for an aggregate screen system" title="Aggregate Screen System">
            <a:extLst>
              <a:ext uri="{FF2B5EF4-FFF2-40B4-BE49-F238E27FC236}">
                <a16:creationId xmlns:a16="http://schemas.microsoft.com/office/drawing/2014/main" id="{705EED4A-5DAF-43F5-96B2-3D218CB9FA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4147" name="Picture 1" descr="A picture of an aggregate mining and wash plant showing various conveyors and rotary lift elevators" title="Aggregate Mining">
            <a:extLst>
              <a:ext uri="{FF2B5EF4-FFF2-40B4-BE49-F238E27FC236}">
                <a16:creationId xmlns:a16="http://schemas.microsoft.com/office/drawing/2014/main" id="{18262034-61E8-45F9-B437-4FF878E52C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64457"/>
            <a:ext cx="10285346" cy="6393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F6A9EAE6-72B8-4B70-BADA-520FF0E4BA05}"/>
              </a:ext>
            </a:extLst>
          </p:cNvPr>
          <p:cNvSpPr txBox="1"/>
          <p:nvPr/>
        </p:nvSpPr>
        <p:spPr>
          <a:xfrm>
            <a:off x="1155246" y="190500"/>
            <a:ext cx="7976507" cy="707886"/>
          </a:xfrm>
          <a:prstGeom prst="rect">
            <a:avLst/>
          </a:prstGeom>
          <a:noFill/>
        </p:spPr>
        <p:txBody>
          <a:bodyPr wrap="square" rtlCol="0">
            <a:spAutoFit/>
          </a:bodyPr>
          <a:lstStyle/>
          <a:p>
            <a:r>
              <a:rPr lang="en-US" sz="4000" b="1" dirty="0">
                <a:highlight>
                  <a:srgbClr val="FFFFFF"/>
                </a:highlight>
              </a:rPr>
              <a:t>Aggregate Mining </a:t>
            </a:r>
          </a:p>
        </p:txBody>
      </p:sp>
      <p:sp>
        <p:nvSpPr>
          <p:cNvPr id="6" name="TextBox 5">
            <a:extLst>
              <a:ext uri="{FF2B5EF4-FFF2-40B4-BE49-F238E27FC236}">
                <a16:creationId xmlns:a16="http://schemas.microsoft.com/office/drawing/2014/main" id="{8AB4761F-FC47-4B79-AA9B-D329160488FE}"/>
              </a:ext>
            </a:extLst>
          </p:cNvPr>
          <p:cNvSpPr txBox="1"/>
          <p:nvPr/>
        </p:nvSpPr>
        <p:spPr>
          <a:xfrm>
            <a:off x="7311278" y="5959614"/>
            <a:ext cx="2974068" cy="707886"/>
          </a:xfrm>
          <a:prstGeom prst="rect">
            <a:avLst/>
          </a:prstGeom>
          <a:noFill/>
        </p:spPr>
        <p:txBody>
          <a:bodyPr wrap="square" rtlCol="0">
            <a:spAutoFit/>
          </a:bodyPr>
          <a:lstStyle/>
          <a:p>
            <a:r>
              <a:rPr lang="en-US" sz="4000" b="1" dirty="0">
                <a:highlight>
                  <a:srgbClr val="FFFFFF"/>
                </a:highlight>
              </a:rPr>
              <a:t>Wash Plant</a:t>
            </a:r>
          </a:p>
        </p:txBody>
      </p:sp>
    </p:spTree>
  </p:cSld>
  <p:clrMapOvr>
    <a:masterClrMapping/>
  </p:clrMapOvr>
  <p:transition advClick="0"/>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6194" name="Picture 2" descr="A picture of an aggregate mining plant with trommel screens" title="Aggregate Mining">
            <a:extLst>
              <a:ext uri="{FF2B5EF4-FFF2-40B4-BE49-F238E27FC236}">
                <a16:creationId xmlns:a16="http://schemas.microsoft.com/office/drawing/2014/main" id="{090E413D-634C-4294-B083-EE0196EB325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8707" y="190500"/>
            <a:ext cx="914340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7" name="Picture 4" descr="A picture of inside of a trommel screen" title="Trommel Screen">
            <a:extLst>
              <a:ext uri="{FF2B5EF4-FFF2-40B4-BE49-F238E27FC236}">
                <a16:creationId xmlns:a16="http://schemas.microsoft.com/office/drawing/2014/main" id="{76A583B1-29CA-409A-9D13-1991B93F0E0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85903" y="1150938"/>
            <a:ext cx="28575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C0D4350-8F3A-4149-9EE3-D082C68B8989}"/>
              </a:ext>
            </a:extLst>
          </p:cNvPr>
          <p:cNvSpPr txBox="1"/>
          <p:nvPr/>
        </p:nvSpPr>
        <p:spPr>
          <a:xfrm>
            <a:off x="1155246" y="190500"/>
            <a:ext cx="7976507" cy="707886"/>
          </a:xfrm>
          <a:prstGeom prst="rect">
            <a:avLst/>
          </a:prstGeom>
          <a:noFill/>
        </p:spPr>
        <p:txBody>
          <a:bodyPr wrap="square" rtlCol="0">
            <a:spAutoFit/>
          </a:bodyPr>
          <a:lstStyle/>
          <a:p>
            <a:r>
              <a:rPr lang="en-US" sz="4000" b="1" dirty="0">
                <a:highlight>
                  <a:srgbClr val="FFFFFF"/>
                </a:highlight>
              </a:rPr>
              <a:t>Aggregate Mining</a:t>
            </a:r>
          </a:p>
        </p:txBody>
      </p:sp>
      <p:sp>
        <p:nvSpPr>
          <p:cNvPr id="8" name="TextBox 7">
            <a:extLst>
              <a:ext uri="{FF2B5EF4-FFF2-40B4-BE49-F238E27FC236}">
                <a16:creationId xmlns:a16="http://schemas.microsoft.com/office/drawing/2014/main" id="{5F1DB45C-03DA-4769-890E-A090CADBDC8B}"/>
              </a:ext>
            </a:extLst>
          </p:cNvPr>
          <p:cNvSpPr txBox="1"/>
          <p:nvPr/>
        </p:nvSpPr>
        <p:spPr>
          <a:xfrm>
            <a:off x="178707" y="5521960"/>
            <a:ext cx="7976507" cy="707886"/>
          </a:xfrm>
          <a:prstGeom prst="rect">
            <a:avLst/>
          </a:prstGeom>
          <a:noFill/>
        </p:spPr>
        <p:txBody>
          <a:bodyPr wrap="square" rtlCol="0">
            <a:spAutoFit/>
          </a:bodyPr>
          <a:lstStyle/>
          <a:p>
            <a:r>
              <a:rPr lang="en-US" sz="4000" b="1" dirty="0">
                <a:highlight>
                  <a:srgbClr val="FFFFFF"/>
                </a:highlight>
              </a:rPr>
              <a:t>Wash plant with trommel screen</a:t>
            </a:r>
          </a:p>
        </p:txBody>
      </p:sp>
    </p:spTree>
  </p:cSld>
  <p:clrMapOvr>
    <a:masterClrMapping/>
  </p:clrMapOvr>
  <p:transition advClick="0"/>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8243" name="Picture 2" descr="A picture of an aggregate mining plant showing the recycled water lines from the wash plant" title="Aggregate Minig">
            <a:extLst>
              <a:ext uri="{FF2B5EF4-FFF2-40B4-BE49-F238E27FC236}">
                <a16:creationId xmlns:a16="http://schemas.microsoft.com/office/drawing/2014/main" id="{53E651A2-89D5-4471-B76F-D2480B58EBD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464457"/>
            <a:ext cx="10299145" cy="6393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FFED1B8-7673-4557-8105-905EBD8A7A40}"/>
              </a:ext>
            </a:extLst>
          </p:cNvPr>
          <p:cNvSpPr txBox="1"/>
          <p:nvPr/>
        </p:nvSpPr>
        <p:spPr>
          <a:xfrm>
            <a:off x="1155246" y="190500"/>
            <a:ext cx="7976507" cy="707886"/>
          </a:xfrm>
          <a:prstGeom prst="rect">
            <a:avLst/>
          </a:prstGeom>
          <a:noFill/>
        </p:spPr>
        <p:txBody>
          <a:bodyPr wrap="square" rtlCol="0">
            <a:spAutoFit/>
          </a:bodyPr>
          <a:lstStyle/>
          <a:p>
            <a:r>
              <a:rPr lang="en-US" sz="4000" b="1" dirty="0">
                <a:highlight>
                  <a:srgbClr val="FFFFFF"/>
                </a:highlight>
              </a:rPr>
              <a:t>Aggregate Mining</a:t>
            </a:r>
          </a:p>
        </p:txBody>
      </p:sp>
      <p:sp>
        <p:nvSpPr>
          <p:cNvPr id="6" name="TextBox 5">
            <a:extLst>
              <a:ext uri="{FF2B5EF4-FFF2-40B4-BE49-F238E27FC236}">
                <a16:creationId xmlns:a16="http://schemas.microsoft.com/office/drawing/2014/main" id="{AD52653B-9009-41B9-945E-C68C8635E4AF}"/>
              </a:ext>
            </a:extLst>
          </p:cNvPr>
          <p:cNvSpPr txBox="1"/>
          <p:nvPr/>
        </p:nvSpPr>
        <p:spPr>
          <a:xfrm>
            <a:off x="190046" y="5694728"/>
            <a:ext cx="7976507" cy="707886"/>
          </a:xfrm>
          <a:prstGeom prst="rect">
            <a:avLst/>
          </a:prstGeom>
          <a:noFill/>
        </p:spPr>
        <p:txBody>
          <a:bodyPr wrap="square" rtlCol="0">
            <a:spAutoFit/>
          </a:bodyPr>
          <a:lstStyle/>
          <a:p>
            <a:r>
              <a:rPr lang="en-US" sz="4000" b="1" dirty="0">
                <a:highlight>
                  <a:srgbClr val="FFFFFF"/>
                </a:highlight>
              </a:rPr>
              <a:t>Recycled water from wash plant</a:t>
            </a:r>
          </a:p>
        </p:txBody>
      </p:sp>
    </p:spTree>
  </p:cSld>
  <p:clrMapOvr>
    <a:masterClrMapping/>
  </p:clrMapOvr>
  <p:transition advClick="0"/>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0290" name="Picture 1" descr="A picture of an aggregate wash plant showing conveyors, silos, mixers and truck loading area" title="Aggregate Wash Plant">
            <a:extLst>
              <a:ext uri="{FF2B5EF4-FFF2-40B4-BE49-F238E27FC236}">
                <a16:creationId xmlns:a16="http://schemas.microsoft.com/office/drawing/2014/main" id="{B09C3834-3409-4828-B71F-BD6339629F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9BD5E85-078F-4894-8DF3-CB8CC2D0E0C3}"/>
              </a:ext>
            </a:extLst>
          </p:cNvPr>
          <p:cNvSpPr txBox="1"/>
          <p:nvPr/>
        </p:nvSpPr>
        <p:spPr>
          <a:xfrm>
            <a:off x="1155246" y="5880100"/>
            <a:ext cx="8250011" cy="707886"/>
          </a:xfrm>
          <a:prstGeom prst="rect">
            <a:avLst/>
          </a:prstGeom>
          <a:noFill/>
        </p:spPr>
        <p:txBody>
          <a:bodyPr wrap="square" rtlCol="0">
            <a:spAutoFit/>
          </a:bodyPr>
          <a:lstStyle/>
          <a:p>
            <a:r>
              <a:rPr lang="en-US" sz="4000" b="1" dirty="0">
                <a:highlight>
                  <a:srgbClr val="FFFFFF"/>
                </a:highlight>
              </a:rPr>
              <a:t>Wash Plant, Screen &amp; Truck Loadout</a:t>
            </a:r>
          </a:p>
        </p:txBody>
      </p:sp>
    </p:spTree>
  </p:cSld>
  <p:clrMapOvr>
    <a:masterClrMapping/>
  </p:clrMapOvr>
  <p:transition advClick="0"/>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2339" name="Picture 1" descr="A picture of an aggregate stockpile with stacking and transfer conveyors" title="Aggregate Mining">
            <a:extLst>
              <a:ext uri="{FF2B5EF4-FFF2-40B4-BE49-F238E27FC236}">
                <a16:creationId xmlns:a16="http://schemas.microsoft.com/office/drawing/2014/main" id="{079E25B9-C19A-4361-95E1-379F521A20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3038" y="3521075"/>
            <a:ext cx="4221162" cy="316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0" name="Picture 4" descr="A top view picture of an open top conveyor tansfering aggregate" title="Aggregate Mining">
            <a:extLst>
              <a:ext uri="{FF2B5EF4-FFF2-40B4-BE49-F238E27FC236}">
                <a16:creationId xmlns:a16="http://schemas.microsoft.com/office/drawing/2014/main" id="{2A86A8D8-AEF5-4CD9-B0FD-EA1C6903213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150" y="219075"/>
            <a:ext cx="4113213" cy="30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1" name="Picture 5" descr="A top view picture of an open top conveyor transferring aggregate " title="Aggregate Minig">
            <a:extLst>
              <a:ext uri="{FF2B5EF4-FFF2-40B4-BE49-F238E27FC236}">
                <a16:creationId xmlns:a16="http://schemas.microsoft.com/office/drawing/2014/main" id="{5909E8EB-B990-499F-BBEB-0972AF8CCA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46361" y="876212"/>
            <a:ext cx="4368565" cy="5823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AAE7D0E-9499-4EDA-859A-73EE3D312736}"/>
              </a:ext>
            </a:extLst>
          </p:cNvPr>
          <p:cNvSpPr txBox="1"/>
          <p:nvPr/>
        </p:nvSpPr>
        <p:spPr>
          <a:xfrm>
            <a:off x="4969409" y="168327"/>
            <a:ext cx="4945517" cy="707886"/>
          </a:xfrm>
          <a:prstGeom prst="rect">
            <a:avLst/>
          </a:prstGeom>
          <a:noFill/>
        </p:spPr>
        <p:txBody>
          <a:bodyPr wrap="square" rtlCol="0">
            <a:spAutoFit/>
          </a:bodyPr>
          <a:lstStyle/>
          <a:p>
            <a:r>
              <a:rPr lang="en-US" sz="4000" b="1" dirty="0">
                <a:highlight>
                  <a:srgbClr val="FFFFFF"/>
                </a:highlight>
              </a:rPr>
              <a:t>Aggregate Mining</a:t>
            </a:r>
          </a:p>
        </p:txBody>
      </p:sp>
    </p:spTree>
  </p:cSld>
  <p:clrMapOvr>
    <a:masterClrMapping/>
  </p:clrMapOvr>
  <p:transition advClick="0"/>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4386" name="Picture 2" descr="A picture of various equipment at an aggregate plant showing multiple conveyors, cone crushers, process controls, screening and transfer points&#10;&#10;Do we need the following?&#10;field trips 075" title="Aggregate Plant">
            <a:extLst>
              <a:ext uri="{FF2B5EF4-FFF2-40B4-BE49-F238E27FC236}">
                <a16:creationId xmlns:a16="http://schemas.microsoft.com/office/drawing/2014/main" id="{80EAC49A-3B54-4F69-BA3B-67AD9C73253B}"/>
              </a:ext>
            </a:extLst>
          </p:cNvPr>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2CBD770-F015-485F-9502-88A182A22B96}"/>
              </a:ext>
            </a:extLst>
          </p:cNvPr>
          <p:cNvSpPr txBox="1"/>
          <p:nvPr/>
        </p:nvSpPr>
        <p:spPr>
          <a:xfrm>
            <a:off x="197303" y="5023757"/>
            <a:ext cx="6334125" cy="1323439"/>
          </a:xfrm>
          <a:prstGeom prst="rect">
            <a:avLst/>
          </a:prstGeom>
          <a:noFill/>
        </p:spPr>
        <p:txBody>
          <a:bodyPr wrap="square" rtlCol="0">
            <a:spAutoFit/>
          </a:bodyPr>
          <a:lstStyle/>
          <a:p>
            <a:r>
              <a:rPr lang="en-US" sz="4000" b="1" dirty="0">
                <a:highlight>
                  <a:srgbClr val="FFFFFF"/>
                </a:highlight>
              </a:rPr>
              <a:t>Process/Control, Crushing, Screening &amp; Transfer Points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2561" name="Group 33">
            <a:extLst>
              <a:ext uri="{FF2B5EF4-FFF2-40B4-BE49-F238E27FC236}">
                <a16:creationId xmlns:a16="http://schemas.microsoft.com/office/drawing/2014/main" id="{C45F0E7D-5BDF-481E-99F6-834EAD25911F}"/>
              </a:ext>
            </a:extLst>
          </p:cNvPr>
          <p:cNvGraphicFramePr>
            <a:graphicFrameLocks noGrp="1"/>
          </p:cNvGraphicFramePr>
          <p:nvPr>
            <p:ph idx="1"/>
            <p:extLst>
              <p:ext uri="{D42A27DB-BD31-4B8C-83A1-F6EECF244321}">
                <p14:modId xmlns:p14="http://schemas.microsoft.com/office/powerpoint/2010/main" val="3932481163"/>
              </p:ext>
            </p:extLst>
          </p:nvPr>
        </p:nvGraphicFramePr>
        <p:xfrm>
          <a:off x="514350" y="2286000"/>
          <a:ext cx="9258300" cy="4114801"/>
        </p:xfrm>
        <a:graphic>
          <a:graphicData uri="http://schemas.openxmlformats.org/drawingml/2006/table">
            <a:tbl>
              <a:tblPr/>
              <a:tblGrid>
                <a:gridCol w="7029450">
                  <a:extLst>
                    <a:ext uri="{9D8B030D-6E8A-4147-A177-3AD203B41FA5}">
                      <a16:colId xmlns:a16="http://schemas.microsoft.com/office/drawing/2014/main" val="20000"/>
                    </a:ext>
                  </a:extLst>
                </a:gridCol>
                <a:gridCol w="2228850">
                  <a:extLst>
                    <a:ext uri="{9D8B030D-6E8A-4147-A177-3AD203B41FA5}">
                      <a16:colId xmlns:a16="http://schemas.microsoft.com/office/drawing/2014/main" val="20001"/>
                    </a:ext>
                  </a:extLst>
                </a:gridCol>
              </a:tblGrid>
              <a:tr h="504825">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dirty="0">
                          <a:ln>
                            <a:noFill/>
                          </a:ln>
                          <a:solidFill>
                            <a:schemeClr val="tx2"/>
                          </a:solidFill>
                          <a:effectLst/>
                          <a:latin typeface="Lucida Sans" pitchFamily="34" charset="0"/>
                        </a:rPr>
                        <a:t>Total Organic Gases (TOG)</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chemeClr val="tx2"/>
                          </a:solidFill>
                          <a:effectLst/>
                          <a:latin typeface="Lucida Sans" pitchFamily="34" charset="0"/>
                        </a:rPr>
                        <a:t>0.22</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17525">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chemeClr val="tx2"/>
                          </a:solidFill>
                          <a:effectLst/>
                          <a:latin typeface="Lucida Sans" pitchFamily="34" charset="0"/>
                        </a:rPr>
                        <a:t>Reactive Organic Gases (ROG)</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chemeClr val="tx2"/>
                          </a:solidFill>
                          <a:effectLst/>
                          <a:latin typeface="Lucida Sans" pitchFamily="34" charset="0"/>
                        </a:rPr>
                        <a:t>0.15</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98475">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chemeClr val="tx2"/>
                          </a:solidFill>
                          <a:effectLst/>
                          <a:latin typeface="Lucida Sans" pitchFamily="34" charset="0"/>
                        </a:rPr>
                        <a:t>Carbon Monoxide (CO</a:t>
                      </a:r>
                      <a:r>
                        <a:rPr kumimoji="0" lang="en-US" altLang="en-US" sz="2000" b="1" i="0" u="none" strike="noStrike" cap="none" normalizeH="0" baseline="-25000">
                          <a:ln>
                            <a:noFill/>
                          </a:ln>
                          <a:solidFill>
                            <a:schemeClr val="tx2"/>
                          </a:solidFill>
                          <a:effectLst/>
                          <a:latin typeface="Lucida Sans" pitchFamily="34" charset="0"/>
                        </a:rPr>
                        <a:t>2</a:t>
                      </a:r>
                      <a:r>
                        <a:rPr kumimoji="0" lang="en-US" altLang="en-US" sz="2000" b="1" i="0" u="none" strike="noStrike" cap="none" normalizeH="0" baseline="0">
                          <a:ln>
                            <a:noFill/>
                          </a:ln>
                          <a:solidFill>
                            <a:schemeClr val="tx2"/>
                          </a:solidFill>
                          <a:effectLst/>
                          <a:latin typeface="Lucida Sans" pitchFamily="34" charset="0"/>
                        </a:rPr>
                        <a:t>)</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chemeClr val="tx2"/>
                          </a:solidFill>
                          <a:effectLst/>
                          <a:latin typeface="Lucida Sans" pitchFamily="34" charset="0"/>
                        </a:rPr>
                        <a:t>0.05</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20700">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dirty="0">
                          <a:ln>
                            <a:noFill/>
                          </a:ln>
                          <a:solidFill>
                            <a:schemeClr val="tx2"/>
                          </a:solidFill>
                          <a:effectLst/>
                          <a:latin typeface="Lucida Sans" pitchFamily="34" charset="0"/>
                        </a:rPr>
                        <a:t>Oxides of Nitrogen (NOx)</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chemeClr val="tx2"/>
                          </a:solidFill>
                          <a:effectLst/>
                          <a:latin typeface="Lucida Sans" pitchFamily="34" charset="0"/>
                        </a:rPr>
                        <a:t>0.10</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19113">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chemeClr val="tx2"/>
                          </a:solidFill>
                          <a:effectLst/>
                          <a:latin typeface="Lucida Sans" pitchFamily="34" charset="0"/>
                        </a:rPr>
                        <a:t>Oxides of Sulfur (SOx)</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chemeClr val="tx2"/>
                          </a:solidFill>
                          <a:effectLst/>
                          <a:latin typeface="Lucida Sans" pitchFamily="34" charset="0"/>
                        </a:rPr>
                        <a:t>0.01</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17525">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dirty="0">
                          <a:ln>
                            <a:noFill/>
                          </a:ln>
                          <a:solidFill>
                            <a:schemeClr val="tx2"/>
                          </a:solidFill>
                          <a:effectLst/>
                          <a:latin typeface="Lucida Sans" pitchFamily="34" charset="0"/>
                        </a:rPr>
                        <a:t>Total Particulate Matter (PM)</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a:ln>
                            <a:noFill/>
                          </a:ln>
                          <a:solidFill>
                            <a:schemeClr val="tx2"/>
                          </a:solidFill>
                          <a:effectLst/>
                          <a:latin typeface="Lucida Sans" pitchFamily="34" charset="0"/>
                        </a:rPr>
                        <a:t>25.19</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519113">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dirty="0">
                          <a:ln>
                            <a:noFill/>
                          </a:ln>
                          <a:solidFill>
                            <a:schemeClr val="tx2"/>
                          </a:solidFill>
                          <a:effectLst/>
                          <a:latin typeface="Lucida Sans" pitchFamily="34" charset="0"/>
                        </a:rPr>
                        <a:t>Particulate Matter PM10</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dirty="0">
                          <a:ln>
                            <a:noFill/>
                          </a:ln>
                          <a:solidFill>
                            <a:schemeClr val="tx2"/>
                          </a:solidFill>
                          <a:effectLst/>
                          <a:latin typeface="Lucida Sans" pitchFamily="34" charset="0"/>
                        </a:rPr>
                        <a:t>11.73</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517525">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dirty="0">
                          <a:ln>
                            <a:noFill/>
                          </a:ln>
                          <a:solidFill>
                            <a:schemeClr val="tx2"/>
                          </a:solidFill>
                          <a:effectLst/>
                          <a:latin typeface="Lucida Sans" pitchFamily="34" charset="0"/>
                        </a:rPr>
                        <a:t>Particulate Matter PM2.5</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b="1">
                          <a:solidFill>
                            <a:schemeClr val="tx1"/>
                          </a:solidFill>
                          <a:latin typeface="Lucida Sans" pitchFamily="34" charset="0"/>
                        </a:defRPr>
                      </a:lvl1pPr>
                      <a:lvl2pPr>
                        <a:spcBef>
                          <a:spcPct val="20000"/>
                        </a:spcBef>
                        <a:defRPr sz="2400" b="1">
                          <a:solidFill>
                            <a:schemeClr val="tx1"/>
                          </a:solidFill>
                          <a:latin typeface="Lucida Sans" pitchFamily="34" charset="0"/>
                        </a:defRPr>
                      </a:lvl2pPr>
                      <a:lvl3pPr>
                        <a:spcBef>
                          <a:spcPct val="20000"/>
                        </a:spcBef>
                        <a:defRPr sz="2000" b="1">
                          <a:solidFill>
                            <a:schemeClr val="tx1"/>
                          </a:solidFill>
                          <a:latin typeface="Lucida Sans" pitchFamily="34" charset="0"/>
                        </a:defRPr>
                      </a:lvl3pPr>
                      <a:lvl4pPr>
                        <a:spcBef>
                          <a:spcPct val="20000"/>
                        </a:spcBef>
                        <a:defRPr b="1">
                          <a:solidFill>
                            <a:schemeClr val="tx1"/>
                          </a:solidFill>
                          <a:latin typeface="Lucida Sans" pitchFamily="34" charset="0"/>
                        </a:defRPr>
                      </a:lvl4pPr>
                      <a:lvl5pPr>
                        <a:spcBef>
                          <a:spcPct val="20000"/>
                        </a:spcBef>
                        <a:defRPr b="1">
                          <a:solidFill>
                            <a:schemeClr val="tx1"/>
                          </a:solidFill>
                          <a:latin typeface="Lucida Sans" pitchFamily="34" charset="0"/>
                        </a:defRPr>
                      </a:lvl5pPr>
                      <a:lvl6pPr fontAlgn="base">
                        <a:spcBef>
                          <a:spcPct val="20000"/>
                        </a:spcBef>
                        <a:spcAft>
                          <a:spcPct val="0"/>
                        </a:spcAft>
                        <a:defRPr b="1">
                          <a:solidFill>
                            <a:schemeClr val="tx1"/>
                          </a:solidFill>
                          <a:latin typeface="Lucida Sans" pitchFamily="34" charset="0"/>
                        </a:defRPr>
                      </a:lvl6pPr>
                      <a:lvl7pPr fontAlgn="base">
                        <a:spcBef>
                          <a:spcPct val="20000"/>
                        </a:spcBef>
                        <a:spcAft>
                          <a:spcPct val="0"/>
                        </a:spcAft>
                        <a:defRPr b="1">
                          <a:solidFill>
                            <a:schemeClr val="tx1"/>
                          </a:solidFill>
                          <a:latin typeface="Lucida Sans" pitchFamily="34" charset="0"/>
                        </a:defRPr>
                      </a:lvl7pPr>
                      <a:lvl8pPr fontAlgn="base">
                        <a:spcBef>
                          <a:spcPct val="20000"/>
                        </a:spcBef>
                        <a:spcAft>
                          <a:spcPct val="0"/>
                        </a:spcAft>
                        <a:defRPr b="1">
                          <a:solidFill>
                            <a:schemeClr val="tx1"/>
                          </a:solidFill>
                          <a:latin typeface="Lucida Sans" pitchFamily="34" charset="0"/>
                        </a:defRPr>
                      </a:lvl8pPr>
                      <a:lvl9pPr fontAlgn="base">
                        <a:spcBef>
                          <a:spcPct val="20000"/>
                        </a:spcBef>
                        <a:spcAft>
                          <a:spcPct val="0"/>
                        </a:spcAft>
                        <a:defRPr b="1">
                          <a:solidFill>
                            <a:schemeClr val="tx1"/>
                          </a:solidFill>
                          <a:latin typeface="Lucida Sans"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dirty="0">
                          <a:ln>
                            <a:noFill/>
                          </a:ln>
                          <a:solidFill>
                            <a:schemeClr val="tx2"/>
                          </a:solidFill>
                          <a:effectLst/>
                          <a:latin typeface="Lucida Sans" pitchFamily="34" charset="0"/>
                        </a:rPr>
                        <a:t>4.46</a:t>
                      </a:r>
                    </a:p>
                  </a:txBody>
                  <a:tcPr marL="102870" marR="10287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bl>
          </a:graphicData>
        </a:graphic>
      </p:graphicFrame>
      <p:sp>
        <p:nvSpPr>
          <p:cNvPr id="5" name="Rectangle 5">
            <a:extLst>
              <a:ext uri="{FF2B5EF4-FFF2-40B4-BE49-F238E27FC236}">
                <a16:creationId xmlns:a16="http://schemas.microsoft.com/office/drawing/2014/main" id="{529D675B-3D15-4EC2-BFD9-770F3D109139}"/>
              </a:ext>
            </a:extLst>
          </p:cNvPr>
          <p:cNvSpPr>
            <a:spLocks noChangeArrowheads="1"/>
          </p:cNvSpPr>
          <p:nvPr/>
        </p:nvSpPr>
        <p:spPr bwMode="auto">
          <a:xfrm>
            <a:off x="514350" y="685800"/>
            <a:ext cx="9258300" cy="1752599"/>
          </a:xfrm>
          <a:prstGeom prst="rect">
            <a:avLst/>
          </a:prstGeom>
        </p:spPr>
        <p:txBody>
          <a:bodyPr vert="horz" lIns="91440" tIns="45720" rIns="91440" bIns="45720" rtlCol="0" anchor="ctr">
            <a:normAutofit/>
          </a:bodyPr>
          <a:lstStyle/>
          <a:p>
            <a:pPr algn="ctr">
              <a:defRPr/>
            </a:pPr>
            <a:r>
              <a:rPr lang="en-US" altLang="en-US" sz="4000" b="1" dirty="0">
                <a:effectLst>
                  <a:outerShdw blurRad="38100" dist="38100" dir="2700000" algn="tl">
                    <a:srgbClr val="000000"/>
                  </a:outerShdw>
                </a:effectLst>
                <a:latin typeface="Arial" charset="0"/>
              </a:rPr>
              <a:t>Emissions from Nonmetallic </a:t>
            </a:r>
          </a:p>
          <a:p>
            <a:pPr algn="ctr">
              <a:defRPr/>
            </a:pPr>
            <a:r>
              <a:rPr lang="en-US" altLang="en-US" sz="4000" b="1" dirty="0">
                <a:effectLst>
                  <a:outerShdw blurRad="38100" dist="38100" dir="2700000" algn="tl">
                    <a:srgbClr val="000000"/>
                  </a:outerShdw>
                </a:effectLst>
                <a:latin typeface="Arial" charset="0"/>
              </a:rPr>
              <a:t>Mining in California (tons/day)</a:t>
            </a:r>
          </a:p>
          <a:p>
            <a:pPr>
              <a:spcBef>
                <a:spcPct val="0"/>
              </a:spcBef>
              <a:spcAft>
                <a:spcPts val="600"/>
              </a:spcAft>
              <a:defRPr/>
            </a:pPr>
            <a:endParaRPr lang="en-US" altLang="en-US" sz="4000" b="1" dirty="0">
              <a:ln w="3175" cmpd="sng">
                <a:noFill/>
              </a:ln>
              <a:latin typeface="+mj-lt"/>
              <a:ea typeface="+mj-ea"/>
              <a:cs typeface="+mj-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pic>
        <p:nvPicPr>
          <p:cNvPr id="146435" name="Picture 1" descr="A picture of feeders, conveyors and crushers at an aggregate mining plant" title="Material Handling">
            <a:extLst>
              <a:ext uri="{FF2B5EF4-FFF2-40B4-BE49-F238E27FC236}">
                <a16:creationId xmlns:a16="http://schemas.microsoft.com/office/drawing/2014/main" id="{8D212D8B-0717-46B0-B821-7A7366A37745}"/>
              </a:ext>
            </a:extLst>
          </p:cNvPr>
          <p:cNvPicPr>
            <a:picLocks noChangeAspect="1"/>
          </p:cNvPicPr>
          <p:nvPr/>
        </p:nvPicPr>
        <p:blipFill rotWithShape="1">
          <a:blip r:embed="rId4">
            <a:extLst>
              <a:ext uri="{28A0092B-C50C-407E-A947-70E740481C1C}">
                <a14:useLocalDpi xmlns:a14="http://schemas.microsoft.com/office/drawing/2010/main" val="0"/>
              </a:ext>
            </a:extLst>
          </a:blip>
          <a:srcRect l="43007" r="8096"/>
          <a:stretch/>
        </p:blipFill>
        <p:spPr bwMode="auto">
          <a:xfrm>
            <a:off x="5815904" y="10"/>
            <a:ext cx="4471096" cy="6857990"/>
          </a:xfrm>
          <a:custGeom>
            <a:avLst/>
            <a:gdLst/>
            <a:ahLst/>
            <a:cxnLst/>
            <a:rect l="l" t="t" r="r" b="b"/>
            <a:pathLst>
              <a:path w="5299077" h="6858000">
                <a:moveTo>
                  <a:pt x="836871" y="0"/>
                </a:moveTo>
                <a:lnTo>
                  <a:pt x="5299077" y="0"/>
                </a:lnTo>
                <a:lnTo>
                  <a:pt x="5299077" y="6858000"/>
                </a:lnTo>
                <a:lnTo>
                  <a:pt x="1911312" y="6858000"/>
                </a:lnTo>
                <a:lnTo>
                  <a:pt x="0" y="5333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1F73F4E9-F4EC-4B03-B7D7-5FD17499B642}"/>
              </a:ext>
            </a:extLst>
          </p:cNvPr>
          <p:cNvSpPr>
            <a:spLocks noChangeArrowheads="1"/>
          </p:cNvSpPr>
          <p:nvPr/>
        </p:nvSpPr>
        <p:spPr bwMode="auto">
          <a:xfrm>
            <a:off x="820192" y="685800"/>
            <a:ext cx="4438699" cy="1752599"/>
          </a:xfrm>
          <a:prstGeom prst="rect">
            <a:avLst/>
          </a:prstGeom>
        </p:spPr>
        <p:txBody>
          <a:bodyPr vert="horz" lIns="91440" tIns="45720" rIns="91440" bIns="45720" rtlCol="0" anchor="ctr">
            <a:normAutofit/>
          </a:bodyPr>
          <a:lstStyle/>
          <a:p>
            <a:pPr>
              <a:spcBef>
                <a:spcPct val="0"/>
              </a:spcBef>
              <a:spcAft>
                <a:spcPts val="600"/>
              </a:spcAft>
              <a:defRPr/>
            </a:pPr>
            <a:r>
              <a:rPr lang="en-US" altLang="en-US" sz="4000" b="1">
                <a:ln w="3175" cmpd="sng">
                  <a:noFill/>
                </a:ln>
                <a:latin typeface="+mj-lt"/>
                <a:ea typeface="+mj-ea"/>
                <a:cs typeface="+mj-cs"/>
              </a:rPr>
              <a:t>Materials Handling</a:t>
            </a:r>
          </a:p>
        </p:txBody>
      </p:sp>
      <p:sp>
        <p:nvSpPr>
          <p:cNvPr id="90115" name="Rectangle 3">
            <a:extLst>
              <a:ext uri="{FF2B5EF4-FFF2-40B4-BE49-F238E27FC236}">
                <a16:creationId xmlns:a16="http://schemas.microsoft.com/office/drawing/2014/main" id="{84267A41-BE81-41D4-97DC-44650A4C38D0}"/>
              </a:ext>
            </a:extLst>
          </p:cNvPr>
          <p:cNvSpPr>
            <a:spLocks noGrp="1" noChangeArrowheads="1"/>
          </p:cNvSpPr>
          <p:nvPr>
            <p:ph idx="1"/>
          </p:nvPr>
        </p:nvSpPr>
        <p:spPr>
          <a:xfrm>
            <a:off x="981076" y="2333624"/>
            <a:ext cx="4438698" cy="3639208"/>
          </a:xfrm>
        </p:spPr>
        <p:txBody>
          <a:bodyPr vert="horz" lIns="91440" tIns="45720" rIns="91440" bIns="45720" rtlCol="0" anchor="ctr">
            <a:normAutofit/>
          </a:bodyPr>
          <a:lstStyle/>
          <a:p>
            <a:pPr>
              <a:defRPr/>
            </a:pPr>
            <a:r>
              <a:rPr lang="en-US" altLang="en-US" dirty="0"/>
              <a:t>Feeders/Conveyors</a:t>
            </a:r>
          </a:p>
          <a:p>
            <a:pPr lvl="1">
              <a:defRPr/>
            </a:pPr>
            <a:r>
              <a:rPr lang="en-US" altLang="en-US" sz="2400" dirty="0"/>
              <a:t>Primary</a:t>
            </a:r>
          </a:p>
          <a:p>
            <a:pPr lvl="1">
              <a:defRPr/>
            </a:pPr>
            <a:r>
              <a:rPr lang="en-US" altLang="en-US" sz="2400" dirty="0"/>
              <a:t>Secondary</a:t>
            </a:r>
          </a:p>
          <a:p>
            <a:pPr>
              <a:defRPr/>
            </a:pPr>
            <a:r>
              <a:rPr lang="en-US" altLang="en-US" dirty="0"/>
              <a:t>Crushers</a:t>
            </a:r>
          </a:p>
          <a:p>
            <a:pPr lvl="1">
              <a:defRPr/>
            </a:pPr>
            <a:r>
              <a:rPr lang="en-US" altLang="en-US" sz="2400" dirty="0"/>
              <a:t>Primary</a:t>
            </a:r>
          </a:p>
          <a:p>
            <a:pPr lvl="1">
              <a:defRPr/>
            </a:pPr>
            <a:r>
              <a:rPr lang="en-US" altLang="en-US" sz="2400" dirty="0"/>
              <a:t>Secondary</a:t>
            </a:r>
          </a:p>
          <a:p>
            <a:pPr lvl="1">
              <a:defRPr/>
            </a:pPr>
            <a:r>
              <a:rPr lang="en-US" altLang="en-US" sz="2400" dirty="0"/>
              <a:t>Tertiary</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7ABE92-4AE3-41C9-A7D9-B150D28ED541}"/>
              </a:ext>
            </a:extLst>
          </p:cNvPr>
          <p:cNvSpPr>
            <a:spLocks noChangeArrowheads="1"/>
          </p:cNvSpPr>
          <p:nvPr/>
        </p:nvSpPr>
        <p:spPr bwMode="auto">
          <a:xfrm>
            <a:off x="1252388" y="685800"/>
            <a:ext cx="4849687"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a:ln w="3175" cmpd="sng">
                  <a:noFill/>
                </a:ln>
                <a:latin typeface="+mj-lt"/>
                <a:ea typeface="+mj-ea"/>
                <a:cs typeface="+mj-cs"/>
              </a:rPr>
              <a:t>Feeders</a:t>
            </a:r>
          </a:p>
        </p:txBody>
      </p:sp>
      <p:sp>
        <p:nvSpPr>
          <p:cNvPr id="5" name="Rectangle 2">
            <a:extLst>
              <a:ext uri="{FF2B5EF4-FFF2-40B4-BE49-F238E27FC236}">
                <a16:creationId xmlns:a16="http://schemas.microsoft.com/office/drawing/2014/main" id="{26D55830-45D7-4523-BF49-24BAA757565B}"/>
              </a:ext>
            </a:extLst>
          </p:cNvPr>
          <p:cNvSpPr txBox="1">
            <a:spLocks noChangeArrowheads="1"/>
          </p:cNvSpPr>
          <p:nvPr/>
        </p:nvSpPr>
        <p:spPr bwMode="auto">
          <a:xfrm>
            <a:off x="1252387" y="2017986"/>
            <a:ext cx="4849688" cy="4154213"/>
          </a:xfrm>
          <a:prstGeom prst="rect">
            <a:avLst/>
          </a:prstGeom>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vert="horz" lIns="91440" tIns="45720" rIns="91440" bIns="45720" rtlCol="0" anchor="ctr">
            <a:normAutofit fontScale="70000" lnSpcReduction="20000"/>
          </a:bodyPr>
          <a:lstStyle>
            <a:lvl1pPr marL="342900" indent="-342900" algn="l" rtl="0" eaLnBrk="0" fontAlgn="base" hangingPunct="0">
              <a:spcBef>
                <a:spcPct val="20000"/>
              </a:spcBef>
              <a:spcAft>
                <a:spcPct val="0"/>
              </a:spcAft>
              <a:buClr>
                <a:schemeClr val="tx2"/>
              </a:buClr>
              <a:buSzPct val="75000"/>
              <a:buFont typeface="Monotype Sorts" pitchFamily="2" charset="2"/>
              <a:buChar char="u"/>
              <a:defRPr sz="3200" b="1">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100000"/>
              <a:buChar char="–"/>
              <a:defRPr sz="2800" b="1">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SzPct val="100000"/>
              <a:buChar char="•"/>
              <a:defRPr sz="2400" b="1">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SzPct val="100000"/>
              <a:buChar char="•"/>
              <a:defRPr sz="2000" b="1">
                <a:solidFill>
                  <a:schemeClr val="tx1"/>
                </a:solidFill>
                <a:effectLst>
                  <a:outerShdw blurRad="38100" dist="38100" dir="2700000" algn="tl">
                    <a:srgbClr val="000000"/>
                  </a:outerShdw>
                </a:effectLst>
                <a:latin typeface="+mn-lt"/>
              </a:defRPr>
            </a:lvl9pPr>
          </a:lstStyle>
          <a:p>
            <a:pPr eaLnBrk="1" hangingPunct="1">
              <a:lnSpc>
                <a:spcPct val="90000"/>
              </a:lnSpc>
              <a:spcAft>
                <a:spcPts val="600"/>
              </a:spcAft>
              <a:buClr>
                <a:schemeClr val="accent1">
                  <a:lumMod val="75000"/>
                </a:schemeClr>
              </a:buClr>
              <a:buSzPct val="145000"/>
              <a:buFont typeface="Arial"/>
              <a:buChar char="•"/>
              <a:defRPr/>
            </a:pPr>
            <a:r>
              <a:rPr lang="en-US" altLang="en-US" sz="3300" i="1" u="sng" dirty="0">
                <a:effectLst/>
              </a:rPr>
              <a:t>Feeders are used to: </a:t>
            </a:r>
          </a:p>
          <a:p>
            <a:pPr lvl="1" eaLnBrk="1" hangingPunct="1">
              <a:lnSpc>
                <a:spcPct val="90000"/>
              </a:lnSpc>
              <a:spcAft>
                <a:spcPts val="600"/>
              </a:spcAft>
              <a:buClr>
                <a:schemeClr val="accent1">
                  <a:lumMod val="75000"/>
                </a:schemeClr>
              </a:buClr>
              <a:buSzPct val="145000"/>
              <a:buFont typeface="Arial"/>
              <a:buChar char="•"/>
              <a:defRPr/>
            </a:pPr>
            <a:endParaRPr lang="en-US" altLang="en-US" sz="3300" dirty="0">
              <a:effectLst/>
            </a:endParaRPr>
          </a:p>
          <a:p>
            <a:pPr lvl="1" eaLnBrk="1" hangingPunct="1">
              <a:lnSpc>
                <a:spcPct val="90000"/>
              </a:lnSpc>
              <a:spcAft>
                <a:spcPts val="600"/>
              </a:spcAft>
              <a:buClr>
                <a:schemeClr val="accent1">
                  <a:lumMod val="75000"/>
                </a:schemeClr>
              </a:buClr>
              <a:buSzPct val="145000"/>
              <a:buFont typeface="Arial"/>
              <a:buChar char="•"/>
              <a:defRPr/>
            </a:pPr>
            <a:r>
              <a:rPr lang="en-US" altLang="en-US" sz="3300" dirty="0">
                <a:effectLst/>
              </a:rPr>
              <a:t>Absorb the impact from dumping large quarried stone</a:t>
            </a:r>
          </a:p>
          <a:p>
            <a:pPr lvl="1" eaLnBrk="1" hangingPunct="1">
              <a:lnSpc>
                <a:spcPct val="90000"/>
              </a:lnSpc>
              <a:spcAft>
                <a:spcPts val="600"/>
              </a:spcAft>
              <a:buClr>
                <a:schemeClr val="accent1">
                  <a:lumMod val="75000"/>
                </a:schemeClr>
              </a:buClr>
              <a:buSzPct val="145000"/>
              <a:buFont typeface="Arial"/>
              <a:buChar char="•"/>
              <a:defRPr/>
            </a:pPr>
            <a:r>
              <a:rPr lang="en-US" altLang="en-US" sz="3300" dirty="0">
                <a:effectLst/>
              </a:rPr>
              <a:t>Feed the plant with a controlled, steady stream of raw material Used to handle muddy or sticky material </a:t>
            </a:r>
          </a:p>
          <a:p>
            <a:pPr lvl="1" eaLnBrk="1" hangingPunct="1">
              <a:lnSpc>
                <a:spcPct val="90000"/>
              </a:lnSpc>
              <a:spcAft>
                <a:spcPts val="600"/>
              </a:spcAft>
              <a:buClr>
                <a:schemeClr val="accent1">
                  <a:lumMod val="75000"/>
                </a:schemeClr>
              </a:buClr>
              <a:buSzPct val="145000"/>
              <a:buFont typeface="Arial"/>
              <a:buChar char="•"/>
              <a:defRPr/>
            </a:pPr>
            <a:r>
              <a:rPr lang="en-US" altLang="en-US" sz="3300" dirty="0">
                <a:effectLst/>
              </a:rPr>
              <a:t>They are located ahead of large, stationary primary crushers </a:t>
            </a:r>
          </a:p>
          <a:p>
            <a:pPr lvl="1" eaLnBrk="1" hangingPunct="1">
              <a:lnSpc>
                <a:spcPct val="90000"/>
              </a:lnSpc>
              <a:spcAft>
                <a:spcPts val="600"/>
              </a:spcAft>
              <a:buClr>
                <a:schemeClr val="accent1">
                  <a:lumMod val="75000"/>
                </a:schemeClr>
              </a:buClr>
              <a:buSzPct val="145000"/>
              <a:buFont typeface="Arial"/>
              <a:buChar char="•"/>
              <a:defRPr/>
            </a:pPr>
            <a:r>
              <a:rPr lang="en-US" altLang="en-US" sz="1000" dirty="0">
                <a:effectLst/>
              </a:rPr>
              <a:t> 	</a:t>
            </a:r>
          </a:p>
        </p:txBody>
      </p:sp>
      <p:pic>
        <p:nvPicPr>
          <p:cNvPr id="148484" name="Picture 1" descr="A picture of feeders at an aggregate plant" title="Feeders">
            <a:extLst>
              <a:ext uri="{FF2B5EF4-FFF2-40B4-BE49-F238E27FC236}">
                <a16:creationId xmlns:a16="http://schemas.microsoft.com/office/drawing/2014/main" id="{FB444279-1898-4C4B-8052-3F8CC9ACC6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6372795" y="655477"/>
            <a:ext cx="3332879" cy="2499659"/>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148485" name="Picture 2" descr="A picture of feeders upstream of crushers at an aggregate plant" title="Feeders">
            <a:extLst>
              <a:ext uri="{FF2B5EF4-FFF2-40B4-BE49-F238E27FC236}">
                <a16:creationId xmlns:a16="http://schemas.microsoft.com/office/drawing/2014/main" id="{1CF71754-D49E-41E1-8E72-3AA6121813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6400987" y="3423522"/>
            <a:ext cx="3276495" cy="2457372"/>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0530" name="Picture 3">
            <a:extLst>
              <a:ext uri="{FF2B5EF4-FFF2-40B4-BE49-F238E27FC236}">
                <a16:creationId xmlns:a16="http://schemas.microsoft.com/office/drawing/2014/main" id="{785F3528-D835-497B-B50C-10B95FCC79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2888" y="109538"/>
            <a:ext cx="5854700" cy="6653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4E391A22-2997-4AC3-A1F1-9846C627FBDA}"/>
              </a:ext>
            </a:extLst>
          </p:cNvPr>
          <p:cNvSpPr txBox="1"/>
          <p:nvPr/>
        </p:nvSpPr>
        <p:spPr>
          <a:xfrm>
            <a:off x="516617" y="2178958"/>
            <a:ext cx="3053897" cy="1323439"/>
          </a:xfrm>
          <a:prstGeom prst="rect">
            <a:avLst/>
          </a:prstGeom>
          <a:noFill/>
        </p:spPr>
        <p:txBody>
          <a:bodyPr wrap="square" rtlCol="0">
            <a:spAutoFit/>
          </a:bodyPr>
          <a:lstStyle/>
          <a:p>
            <a:r>
              <a:rPr lang="en-US" sz="4000" b="1" dirty="0">
                <a:highlight>
                  <a:srgbClr val="FFFFFF"/>
                </a:highlight>
              </a:rPr>
              <a:t>Application of Feeders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2578" name="Picture 6" descr="A picture of a truck unloading rock, aggregate and sand into a primary feeder" title="Feeders and Conveyors">
            <a:extLst>
              <a:ext uri="{FF2B5EF4-FFF2-40B4-BE49-F238E27FC236}">
                <a16:creationId xmlns:a16="http://schemas.microsoft.com/office/drawing/2014/main" id="{1583D7AD-2ABC-4AF0-97E7-921C7F483E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4927" y="1292225"/>
            <a:ext cx="6751261" cy="4930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92163" name="Rectangle 3">
            <a:extLst>
              <a:ext uri="{FF2B5EF4-FFF2-40B4-BE49-F238E27FC236}">
                <a16:creationId xmlns:a16="http://schemas.microsoft.com/office/drawing/2014/main" id="{D711399F-974A-449A-AE96-735E2C0EC9BE}"/>
              </a:ext>
            </a:extLst>
          </p:cNvPr>
          <p:cNvSpPr>
            <a:spLocks noGrp="1" noChangeArrowheads="1"/>
          </p:cNvSpPr>
          <p:nvPr>
            <p:ph type="body" sz="half" idx="1"/>
          </p:nvPr>
        </p:nvSpPr>
        <p:spPr>
          <a:xfrm>
            <a:off x="514350" y="1219200"/>
            <a:ext cx="4543425" cy="4525963"/>
          </a:xfrm>
        </p:spPr>
        <p:txBody>
          <a:bodyPr>
            <a:normAutofit/>
          </a:bodyPr>
          <a:lstStyle/>
          <a:p>
            <a:pPr>
              <a:buFontTx/>
              <a:buChar char="•"/>
              <a:defRPr/>
            </a:pPr>
            <a:r>
              <a:rPr lang="en-US" altLang="en-US" sz="4000" dirty="0">
                <a:solidFill>
                  <a:schemeClr val="tx2"/>
                </a:solidFill>
              </a:rPr>
              <a:t>Primary </a:t>
            </a:r>
          </a:p>
          <a:p>
            <a:pPr marL="0" indent="0">
              <a:buNone/>
              <a:defRPr/>
            </a:pPr>
            <a:endParaRPr lang="en-US" altLang="en-US" sz="4000" dirty="0">
              <a:solidFill>
                <a:schemeClr val="tx2"/>
              </a:solidFill>
            </a:endParaRPr>
          </a:p>
          <a:p>
            <a:pPr>
              <a:buFontTx/>
              <a:buChar char="•"/>
              <a:defRPr/>
            </a:pPr>
            <a:r>
              <a:rPr lang="en-US" altLang="en-US" sz="4000" dirty="0">
                <a:solidFill>
                  <a:schemeClr val="tx2"/>
                </a:solidFill>
              </a:rPr>
              <a:t>Apron </a:t>
            </a:r>
          </a:p>
          <a:p>
            <a:pPr marL="0" indent="0">
              <a:buNone/>
              <a:defRPr/>
            </a:pPr>
            <a:endParaRPr lang="en-US" altLang="en-US" sz="4000" dirty="0">
              <a:solidFill>
                <a:schemeClr val="tx2"/>
              </a:solidFill>
            </a:endParaRPr>
          </a:p>
          <a:p>
            <a:pPr>
              <a:buFontTx/>
              <a:buChar char="•"/>
              <a:defRPr/>
            </a:pPr>
            <a:r>
              <a:rPr lang="en-US" altLang="en-US" sz="4000" dirty="0">
                <a:solidFill>
                  <a:schemeClr val="tx2"/>
                </a:solidFill>
              </a:rPr>
              <a:t>Grizzly Belt</a:t>
            </a:r>
          </a:p>
        </p:txBody>
      </p:sp>
      <p:sp>
        <p:nvSpPr>
          <p:cNvPr id="7" name="TextBox 6">
            <a:extLst>
              <a:ext uri="{FF2B5EF4-FFF2-40B4-BE49-F238E27FC236}">
                <a16:creationId xmlns:a16="http://schemas.microsoft.com/office/drawing/2014/main" id="{F65750A1-B86A-4F84-84BF-7A617DD9216B}"/>
              </a:ext>
            </a:extLst>
          </p:cNvPr>
          <p:cNvSpPr txBox="1"/>
          <p:nvPr/>
        </p:nvSpPr>
        <p:spPr>
          <a:xfrm>
            <a:off x="1155246" y="190500"/>
            <a:ext cx="7976507" cy="707886"/>
          </a:xfrm>
          <a:prstGeom prst="rect">
            <a:avLst/>
          </a:prstGeom>
          <a:noFill/>
        </p:spPr>
        <p:txBody>
          <a:bodyPr wrap="square" lIns="91440" tIns="45720" rIns="91440" bIns="45720" rtlCol="0" anchor="t">
            <a:spAutoFit/>
          </a:bodyPr>
          <a:lstStyle/>
          <a:p>
            <a:r>
              <a:rPr lang="en-US" sz="4000" b="1" dirty="0">
                <a:highlight>
                  <a:srgbClr val="FFFFFF"/>
                </a:highlight>
              </a:rPr>
              <a:t>Feeders and Conveyors</a:t>
            </a:r>
          </a:p>
        </p:txBody>
      </p:sp>
    </p:spTree>
  </p:cSld>
  <p:clrMapOvr>
    <a:masterClrMapping/>
  </p:clrMapOvr>
  <p:transition advClick="0"/>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D55DE65-BAEA-4CB3-AD3D-F63B7356E4E1}"/>
              </a:ext>
            </a:extLst>
          </p:cNvPr>
          <p:cNvSpPr txBox="1"/>
          <p:nvPr/>
        </p:nvSpPr>
        <p:spPr>
          <a:xfrm>
            <a:off x="3027757" y="-3964"/>
            <a:ext cx="3583653" cy="1504335"/>
          </a:xfrm>
          <a:prstGeom prst="rect">
            <a:avLst/>
          </a:prstGeom>
        </p:spPr>
        <p:txBody>
          <a:bodyPr vert="horz" lIns="91440" tIns="45720" rIns="91440" bIns="45720" rtlCol="0" anchor="ctr">
            <a:normAutofit/>
          </a:bodyPr>
          <a:lstStyle/>
          <a:p>
            <a:pPr algn="ctr">
              <a:spcBef>
                <a:spcPct val="0"/>
              </a:spcBef>
              <a:spcAft>
                <a:spcPts val="600"/>
              </a:spcAft>
            </a:pPr>
            <a:r>
              <a:rPr lang="en-US" sz="3600" b="1" dirty="0">
                <a:ln w="3175" cmpd="sng">
                  <a:noFill/>
                </a:ln>
                <a:highlight>
                  <a:srgbClr val="FFFFFF"/>
                </a:highlight>
                <a:latin typeface="+mj-lt"/>
                <a:ea typeface="+mj-ea"/>
                <a:cs typeface="+mj-cs"/>
              </a:rPr>
              <a:t>Apron Feeders</a:t>
            </a:r>
          </a:p>
        </p:txBody>
      </p:sp>
      <p:sp>
        <p:nvSpPr>
          <p:cNvPr id="154626" name="Rectangle 2">
            <a:extLst>
              <a:ext uri="{FF2B5EF4-FFF2-40B4-BE49-F238E27FC236}">
                <a16:creationId xmlns:a16="http://schemas.microsoft.com/office/drawing/2014/main" id="{C2DE0556-1580-4379-B2DB-1C665F43A3BF}"/>
              </a:ext>
            </a:extLst>
          </p:cNvPr>
          <p:cNvSpPr>
            <a:spLocks noGrp="1" noChangeArrowheads="1"/>
          </p:cNvSpPr>
          <p:nvPr>
            <p:ph type="body" sz="half" idx="1"/>
          </p:nvPr>
        </p:nvSpPr>
        <p:spPr>
          <a:xfrm>
            <a:off x="137763" y="1398878"/>
            <a:ext cx="4133306" cy="4959520"/>
          </a:xfrm>
          <a:extLst>
            <a:ext uri="{909E8E84-426E-40DD-AFC4-6F175D3DCCD1}">
              <a14:hiddenFill xmlns:a14="http://schemas.microsoft.com/office/drawing/2010/main">
                <a:solidFill>
                  <a:schemeClr val="bg1"/>
                </a:solidFill>
              </a14:hiddenFill>
            </a:ext>
          </a:extLst>
        </p:spPr>
        <p:txBody>
          <a:bodyPr vert="horz" lIns="91440" tIns="45720" rIns="91440" bIns="45720" rtlCol="0" anchor="t">
            <a:noAutofit/>
          </a:bodyPr>
          <a:lstStyle/>
          <a:p>
            <a:pPr>
              <a:lnSpc>
                <a:spcPct val="90000"/>
              </a:lnSpc>
            </a:pPr>
            <a:r>
              <a:rPr lang="en-US" altLang="en-US" i="1" u="sng" dirty="0"/>
              <a:t>Apron feeders are used where: </a:t>
            </a:r>
          </a:p>
          <a:p>
            <a:pPr lvl="1">
              <a:lnSpc>
                <a:spcPct val="90000"/>
              </a:lnSpc>
            </a:pPr>
            <a:endParaRPr lang="en-US" altLang="en-US" sz="2400" dirty="0"/>
          </a:p>
          <a:p>
            <a:pPr lvl="1">
              <a:lnSpc>
                <a:spcPct val="90000"/>
              </a:lnSpc>
            </a:pPr>
            <a:r>
              <a:rPr lang="en-US" altLang="en-US" sz="2400" dirty="0"/>
              <a:t>Extremely rugged machines handling large feed are required</a:t>
            </a:r>
          </a:p>
          <a:p>
            <a:pPr lvl="1">
              <a:lnSpc>
                <a:spcPct val="90000"/>
              </a:lnSpc>
            </a:pPr>
            <a:r>
              <a:rPr lang="en-US" altLang="en-US" sz="2400" dirty="0"/>
              <a:t>Used to handle muddy or sticky material </a:t>
            </a:r>
          </a:p>
          <a:p>
            <a:pPr lvl="1">
              <a:lnSpc>
                <a:spcPct val="90000"/>
              </a:lnSpc>
            </a:pPr>
            <a:r>
              <a:rPr lang="en-US" altLang="en-US" sz="2400" dirty="0"/>
              <a:t>They are located ahead of large, stationary primary crushers </a:t>
            </a:r>
          </a:p>
        </p:txBody>
      </p:sp>
      <p:pic>
        <p:nvPicPr>
          <p:cNvPr id="154627" name="Picture 3" descr="A schematic drawing of an Apron Feeder" title="Apron Feeders">
            <a:extLst>
              <a:ext uri="{FF2B5EF4-FFF2-40B4-BE49-F238E27FC236}">
                <a16:creationId xmlns:a16="http://schemas.microsoft.com/office/drawing/2014/main" id="{6C9071A9-AC3C-48F5-AC3C-22FCD2AD10E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39840" y="1816878"/>
            <a:ext cx="5265835" cy="4140173"/>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chemeClr val="accent1"/>
                </a:solidFill>
              </a14:hiddenFill>
            </a:ext>
          </a:extLst>
        </p:spPr>
      </p:pic>
    </p:spTree>
  </p:cSld>
  <p:clrMapOvr>
    <a:masterClrMapping/>
  </p:clrMapOvr>
  <p:transition advClick="0"/>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89070AF-463F-43C3-9CC3-3918AF2DAF87}"/>
              </a:ext>
            </a:extLst>
          </p:cNvPr>
          <p:cNvSpPr>
            <a:spLocks noChangeArrowheads="1"/>
          </p:cNvSpPr>
          <p:nvPr/>
        </p:nvSpPr>
        <p:spPr bwMode="auto">
          <a:xfrm>
            <a:off x="1252387" y="685800"/>
            <a:ext cx="8453289" cy="514913"/>
          </a:xfrm>
          <a:prstGeom prst="rect">
            <a:avLst/>
          </a:prstGeom>
        </p:spPr>
        <p:txBody>
          <a:bodyPr vert="horz" lIns="91440" tIns="45720" rIns="91440" bIns="45720" rtlCol="0" anchor="ctr">
            <a:normAutofit fontScale="92500" lnSpcReduction="10000"/>
          </a:bodyPr>
          <a:lstStyle/>
          <a:p>
            <a:pPr algn="ctr">
              <a:spcBef>
                <a:spcPct val="0"/>
              </a:spcBef>
              <a:spcAft>
                <a:spcPts val="600"/>
              </a:spcAft>
              <a:defRPr/>
            </a:pPr>
            <a:r>
              <a:rPr lang="en-US" altLang="en-US" sz="3200" b="1" dirty="0">
                <a:ln w="3175" cmpd="sng">
                  <a:noFill/>
                </a:ln>
                <a:latin typeface="+mj-lt"/>
                <a:ea typeface="+mj-ea"/>
                <a:cs typeface="+mj-cs"/>
              </a:rPr>
              <a:t>Vibrating Feeder &amp; Vibrating Grizzly  Feeders</a:t>
            </a:r>
          </a:p>
        </p:txBody>
      </p:sp>
      <p:pic>
        <p:nvPicPr>
          <p:cNvPr id="156676" name="Picture 3" descr="A schematic drawing of a vibrating feeder" title="Vibrating Feeder">
            <a:extLst>
              <a:ext uri="{FF2B5EF4-FFF2-40B4-BE49-F238E27FC236}">
                <a16:creationId xmlns:a16="http://schemas.microsoft.com/office/drawing/2014/main" id="{507CA103-F1FC-4D29-BEF8-EF433C59CC2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8494" y="1789216"/>
            <a:ext cx="4436240" cy="4053064"/>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chemeClr val="accent1"/>
                </a:solidFill>
              </a14:hiddenFill>
            </a:ext>
          </a:extLst>
        </p:spPr>
      </p:pic>
      <p:sp>
        <p:nvSpPr>
          <p:cNvPr id="7" name="Rectangle 2">
            <a:extLst>
              <a:ext uri="{FF2B5EF4-FFF2-40B4-BE49-F238E27FC236}">
                <a16:creationId xmlns:a16="http://schemas.microsoft.com/office/drawing/2014/main" id="{3746D8E2-6B9B-4BFC-9816-1F2582627E86}"/>
              </a:ext>
            </a:extLst>
          </p:cNvPr>
          <p:cNvSpPr>
            <a:spLocks noGrp="1" noChangeArrowheads="1"/>
          </p:cNvSpPr>
          <p:nvPr>
            <p:ph type="body" sz="half" idx="1"/>
          </p:nvPr>
        </p:nvSpPr>
        <p:spPr>
          <a:xfrm>
            <a:off x="4761789" y="1373178"/>
            <a:ext cx="4943886" cy="5027622"/>
          </a:xfrm>
          <a:extLst>
            <a:ext uri="{909E8E84-426E-40DD-AFC4-6F175D3DCCD1}">
              <a14:hiddenFill xmlns:a14="http://schemas.microsoft.com/office/drawing/2010/main">
                <a:solidFill>
                  <a:schemeClr val="bg1"/>
                </a:solidFill>
              </a14:hiddenFill>
            </a:ext>
          </a:extLst>
        </p:spPr>
        <p:txBody>
          <a:bodyPr vert="horz" lIns="91440" tIns="45720" rIns="91440" bIns="45720" rtlCol="0" anchor="t">
            <a:normAutofit fontScale="92500"/>
          </a:bodyPr>
          <a:lstStyle/>
          <a:p>
            <a:pPr>
              <a:lnSpc>
                <a:spcPct val="90000"/>
              </a:lnSpc>
              <a:defRPr/>
            </a:pPr>
            <a:r>
              <a:rPr lang="en-US" altLang="en-US" i="1" u="sng" dirty="0"/>
              <a:t>These feeders are used where: </a:t>
            </a:r>
          </a:p>
          <a:p>
            <a:pPr lvl="1">
              <a:lnSpc>
                <a:spcPct val="90000"/>
              </a:lnSpc>
              <a:defRPr/>
            </a:pPr>
            <a:endParaRPr lang="en-US" altLang="en-US" sz="2400" dirty="0"/>
          </a:p>
          <a:p>
            <a:pPr lvl="1">
              <a:lnSpc>
                <a:spcPct val="90000"/>
              </a:lnSpc>
              <a:defRPr/>
            </a:pPr>
            <a:r>
              <a:rPr lang="en-US" altLang="en-US" sz="2400" dirty="0"/>
              <a:t>Used where a compact feeder with variable speed control is required</a:t>
            </a:r>
          </a:p>
          <a:p>
            <a:pPr lvl="1">
              <a:lnSpc>
                <a:spcPct val="90000"/>
              </a:lnSpc>
              <a:defRPr/>
            </a:pPr>
            <a:r>
              <a:rPr lang="en-US" altLang="en-US" sz="2400" dirty="0"/>
              <a:t>Vibrating Grizzly feeder is similar plus grizzly bars for separating fines the crushed feed</a:t>
            </a:r>
          </a:p>
          <a:p>
            <a:pPr lvl="1">
              <a:lnSpc>
                <a:spcPct val="90000"/>
              </a:lnSpc>
              <a:defRPr/>
            </a:pPr>
            <a:r>
              <a:rPr lang="en-US" altLang="en-US" sz="2400" dirty="0"/>
              <a:t>They help bypass fines around </a:t>
            </a:r>
          </a:p>
          <a:p>
            <a:pPr marL="457200" lvl="1" indent="0">
              <a:lnSpc>
                <a:spcPct val="90000"/>
              </a:lnSpc>
              <a:defRPr/>
            </a:pPr>
            <a:r>
              <a:rPr lang="en-US" altLang="en-US" sz="2400" dirty="0"/>
              <a:t>    the primary crushers increasing</a:t>
            </a:r>
          </a:p>
          <a:p>
            <a:pPr marL="457200" lvl="1" indent="0">
              <a:lnSpc>
                <a:spcPct val="90000"/>
              </a:lnSpc>
              <a:defRPr/>
            </a:pPr>
            <a:r>
              <a:rPr lang="en-US" altLang="en-US" sz="2400" dirty="0"/>
              <a:t>    production &amp; reduces </a:t>
            </a:r>
          </a:p>
          <a:p>
            <a:pPr marL="457200" lvl="1" indent="0">
              <a:lnSpc>
                <a:spcPct val="90000"/>
              </a:lnSpc>
              <a:defRPr/>
            </a:pPr>
            <a:r>
              <a:rPr lang="en-US" altLang="en-US" sz="2400" dirty="0"/>
              <a:t>    crusher liner wear. </a:t>
            </a:r>
          </a:p>
        </p:txBody>
      </p:sp>
    </p:spTree>
  </p:cSld>
  <p:clrMapOvr>
    <a:masterClrMapping/>
  </p:clrMapOvr>
  <p:transition advClick="0"/>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C2D2D9A-23E3-4EA1-9DFA-56F3639D701E}"/>
              </a:ext>
            </a:extLst>
          </p:cNvPr>
          <p:cNvSpPr>
            <a:spLocks noChangeArrowheads="1"/>
          </p:cNvSpPr>
          <p:nvPr/>
        </p:nvSpPr>
        <p:spPr bwMode="auto">
          <a:xfrm>
            <a:off x="1252388" y="685800"/>
            <a:ext cx="4849687"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a:ln w="3175" cmpd="sng">
                  <a:noFill/>
                </a:ln>
                <a:latin typeface="+mj-lt"/>
                <a:ea typeface="+mj-ea"/>
                <a:cs typeface="+mj-cs"/>
              </a:rPr>
              <a:t>Vibrating Grizzly  Feeders</a:t>
            </a:r>
          </a:p>
        </p:txBody>
      </p:sp>
      <p:sp>
        <p:nvSpPr>
          <p:cNvPr id="94211" name="Rectangle 3">
            <a:extLst>
              <a:ext uri="{FF2B5EF4-FFF2-40B4-BE49-F238E27FC236}">
                <a16:creationId xmlns:a16="http://schemas.microsoft.com/office/drawing/2014/main" id="{2679545C-18F0-473F-A632-7403AA3E1A71}"/>
              </a:ext>
            </a:extLst>
          </p:cNvPr>
          <p:cNvSpPr>
            <a:spLocks noGrp="1" noChangeArrowheads="1"/>
          </p:cNvSpPr>
          <p:nvPr>
            <p:ph type="body" sz="half" idx="1"/>
          </p:nvPr>
        </p:nvSpPr>
        <p:spPr>
          <a:xfrm>
            <a:off x="1252387" y="2666999"/>
            <a:ext cx="4849688" cy="3124201"/>
          </a:xfrm>
        </p:spPr>
        <p:txBody>
          <a:bodyPr vert="horz" lIns="91440" tIns="45720" rIns="91440" bIns="45720" rtlCol="0" anchor="ctr">
            <a:noAutofit/>
          </a:bodyPr>
          <a:lstStyle/>
          <a:p>
            <a:pPr>
              <a:defRPr/>
            </a:pPr>
            <a:r>
              <a:rPr lang="en-US" altLang="en-US" sz="3200" dirty="0"/>
              <a:t>Grizzly</a:t>
            </a:r>
          </a:p>
          <a:p>
            <a:pPr lvl="1">
              <a:defRPr/>
            </a:pPr>
            <a:endParaRPr lang="en-US" altLang="en-US" sz="2800" dirty="0"/>
          </a:p>
          <a:p>
            <a:pPr lvl="1">
              <a:defRPr/>
            </a:pPr>
            <a:r>
              <a:rPr lang="en-US" altLang="en-US" sz="2800" dirty="0"/>
              <a:t>Vibrating Grizzly</a:t>
            </a:r>
          </a:p>
          <a:p>
            <a:pPr lvl="1">
              <a:defRPr/>
            </a:pPr>
            <a:endParaRPr lang="en-US" altLang="en-US" sz="2800" dirty="0"/>
          </a:p>
          <a:p>
            <a:pPr lvl="1">
              <a:defRPr/>
            </a:pPr>
            <a:r>
              <a:rPr lang="en-US" altLang="en-US" sz="2800" dirty="0"/>
              <a:t>Step deck Grizzly</a:t>
            </a:r>
          </a:p>
        </p:txBody>
      </p:sp>
      <p:pic>
        <p:nvPicPr>
          <p:cNvPr id="158723" name="Picture 4" descr="A picture of a vibrating grizzly feeder" title="Vibrating Grizzly Feeder">
            <a:extLst>
              <a:ext uri="{FF2B5EF4-FFF2-40B4-BE49-F238E27FC236}">
                <a16:creationId xmlns:a16="http://schemas.microsoft.com/office/drawing/2014/main" id="{821F6801-3E89-44E1-A5D6-7C70E05163F5}"/>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tretch>
            <a:fillRect/>
          </a:stretch>
        </p:blipFill>
        <p:spPr>
          <a:xfrm>
            <a:off x="5923448" y="1066800"/>
            <a:ext cx="3768438" cy="3052435"/>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158724" name="Picture 5" descr="A picture of a step deck grizzly feeder" title="Vibrating Grizzly Feeder">
            <a:extLst>
              <a:ext uri="{FF2B5EF4-FFF2-40B4-BE49-F238E27FC236}">
                <a16:creationId xmlns:a16="http://schemas.microsoft.com/office/drawing/2014/main" id="{487875BC-DFE8-4DB3-B08F-1EAC6D8C70D8}"/>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tretch>
            <a:fillRect/>
          </a:stretch>
        </p:blipFill>
        <p:spPr>
          <a:xfrm>
            <a:off x="5500408" y="3946374"/>
            <a:ext cx="4001058" cy="2172003"/>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transition advClick="0"/>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0771" name="Picture 4" descr="A picture of cones liner wear used for cone crushers" title="Cone Crusher">
            <a:extLst>
              <a:ext uri="{FF2B5EF4-FFF2-40B4-BE49-F238E27FC236}">
                <a16:creationId xmlns:a16="http://schemas.microsoft.com/office/drawing/2014/main" id="{602D06F9-F3F7-4C7F-AEEE-7DCF99236AC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65738" y="1882775"/>
            <a:ext cx="4840287"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2" name="Picture 5" descr="A picture of a vibrating grizzly feeder" title="Vibrating Grizzly Feeders">
            <a:extLst>
              <a:ext uri="{FF2B5EF4-FFF2-40B4-BE49-F238E27FC236}">
                <a16:creationId xmlns:a16="http://schemas.microsoft.com/office/drawing/2014/main" id="{565DA973-B9DE-4C7D-9D9F-3CF3A2EBFAA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3363" y="1882775"/>
            <a:ext cx="4840287"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a:extLst>
              <a:ext uri="{FF2B5EF4-FFF2-40B4-BE49-F238E27FC236}">
                <a16:creationId xmlns:a16="http://schemas.microsoft.com/office/drawing/2014/main" id="{D37060B0-A2D2-4718-8AEE-22F228094C47}"/>
              </a:ext>
            </a:extLst>
          </p:cNvPr>
          <p:cNvCxnSpPr>
            <a:cxnSpLocks noChangeShapeType="1"/>
          </p:cNvCxnSpPr>
          <p:nvPr/>
        </p:nvCxnSpPr>
        <p:spPr bwMode="auto">
          <a:xfrm flipH="1">
            <a:off x="2652713" y="1404938"/>
            <a:ext cx="2363787" cy="2212975"/>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5" name="Straight Arrow Connector 14">
            <a:extLst>
              <a:ext uri="{FF2B5EF4-FFF2-40B4-BE49-F238E27FC236}">
                <a16:creationId xmlns:a16="http://schemas.microsoft.com/office/drawing/2014/main" id="{454A8ED9-4476-4C42-A461-1279B65C3FDA}"/>
              </a:ext>
            </a:extLst>
          </p:cNvPr>
          <p:cNvCxnSpPr>
            <a:cxnSpLocks noChangeShapeType="1"/>
          </p:cNvCxnSpPr>
          <p:nvPr/>
        </p:nvCxnSpPr>
        <p:spPr bwMode="auto">
          <a:xfrm flipV="1">
            <a:off x="5403850" y="3698875"/>
            <a:ext cx="1516063" cy="2060575"/>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10" name="TextBox 9">
            <a:extLst>
              <a:ext uri="{FF2B5EF4-FFF2-40B4-BE49-F238E27FC236}">
                <a16:creationId xmlns:a16="http://schemas.microsoft.com/office/drawing/2014/main" id="{32FADC5B-BCCE-47EE-B6C4-173C1440AE90}"/>
              </a:ext>
            </a:extLst>
          </p:cNvPr>
          <p:cNvSpPr txBox="1"/>
          <p:nvPr/>
        </p:nvSpPr>
        <p:spPr>
          <a:xfrm>
            <a:off x="2173628" y="443052"/>
            <a:ext cx="6875780" cy="707886"/>
          </a:xfrm>
          <a:prstGeom prst="rect">
            <a:avLst/>
          </a:prstGeom>
          <a:noFill/>
        </p:spPr>
        <p:txBody>
          <a:bodyPr wrap="square" rtlCol="0">
            <a:spAutoFit/>
          </a:bodyPr>
          <a:lstStyle/>
          <a:p>
            <a:r>
              <a:rPr lang="en-US" sz="4000" b="1" dirty="0">
                <a:highlight>
                  <a:srgbClr val="FFFFFF"/>
                </a:highlight>
              </a:rPr>
              <a:t>Vibrating Grizzly Feeders</a:t>
            </a:r>
          </a:p>
        </p:txBody>
      </p:sp>
      <p:sp>
        <p:nvSpPr>
          <p:cNvPr id="12" name="TextBox 11">
            <a:extLst>
              <a:ext uri="{FF2B5EF4-FFF2-40B4-BE49-F238E27FC236}">
                <a16:creationId xmlns:a16="http://schemas.microsoft.com/office/drawing/2014/main" id="{AAA9149E-DD2C-4EF5-B8AF-EAD5E72E9136}"/>
              </a:ext>
            </a:extLst>
          </p:cNvPr>
          <p:cNvSpPr txBox="1"/>
          <p:nvPr/>
        </p:nvSpPr>
        <p:spPr>
          <a:xfrm>
            <a:off x="1623264" y="5891282"/>
            <a:ext cx="7976507" cy="707886"/>
          </a:xfrm>
          <a:prstGeom prst="rect">
            <a:avLst/>
          </a:prstGeom>
          <a:noFill/>
        </p:spPr>
        <p:txBody>
          <a:bodyPr wrap="square" rtlCol="0">
            <a:spAutoFit/>
          </a:bodyPr>
          <a:lstStyle/>
          <a:p>
            <a:r>
              <a:rPr lang="en-US" sz="4000" b="1" dirty="0">
                <a:highlight>
                  <a:srgbClr val="FFFFFF"/>
                </a:highlight>
              </a:rPr>
              <a:t>Reduces crusher liner wear</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2818" name="Object 3">
            <a:extLst>
              <a:ext uri="{FF2B5EF4-FFF2-40B4-BE49-F238E27FC236}">
                <a16:creationId xmlns:a16="http://schemas.microsoft.com/office/drawing/2014/main" id="{B66086B1-340F-4236-ABA8-DE59BCD18E59}"/>
              </a:ext>
            </a:extLst>
          </p:cNvPr>
          <p:cNvGraphicFramePr>
            <a:graphicFrameLocks noGrp="1" noChangeAspect="1"/>
          </p:cNvGraphicFramePr>
          <p:nvPr>
            <p:ph sz="quarter" idx="4294967295"/>
          </p:nvPr>
        </p:nvGraphicFramePr>
        <p:xfrm>
          <a:off x="0" y="3938588"/>
          <a:ext cx="2182813" cy="2187575"/>
        </p:xfrm>
        <a:graphic>
          <a:graphicData uri="http://schemas.openxmlformats.org/presentationml/2006/ole">
            <mc:AlternateContent xmlns:mc="http://schemas.openxmlformats.org/markup-compatibility/2006">
              <mc:Choice xmlns:v="urn:schemas-microsoft-com:vml" Requires="v">
                <p:oleObj name="Chart" r:id="rId3" imgW="4029229" imgH="4543396" progId="MSGraph.Chart.8">
                  <p:embed followColorScheme="full"/>
                </p:oleObj>
              </mc:Choice>
              <mc:Fallback>
                <p:oleObj name="Chart" r:id="rId3" imgW="4029229" imgH="4543396" progId="MSGraph.Chart.8">
                  <p:embed followColorScheme="full"/>
                  <p:pic>
                    <p:nvPicPr>
                      <p:cNvPr id="162818" name="Object 3">
                        <a:extLst>
                          <a:ext uri="{FF2B5EF4-FFF2-40B4-BE49-F238E27FC236}">
                            <a16:creationId xmlns:a16="http://schemas.microsoft.com/office/drawing/2014/main" id="{B66086B1-340F-4236-ABA8-DE59BCD18E59}"/>
                          </a:ext>
                        </a:extLst>
                      </p:cNvPr>
                      <p:cNvPicPr>
                        <a:picLocks noChangeAspect="1" noChangeArrowheads="1"/>
                      </p:cNvPicPr>
                      <p:nvPr/>
                    </p:nvPicPr>
                    <p:blipFill>
                      <a:blip r:embed="rId4"/>
                      <a:srcRect/>
                      <a:stretch>
                        <a:fillRect/>
                      </a:stretch>
                    </p:blipFill>
                    <p:spPr bwMode="auto">
                      <a:xfrm>
                        <a:off x="0" y="3938588"/>
                        <a:ext cx="2182813" cy="218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pic>
        <p:nvPicPr>
          <p:cNvPr id="162819" name="Picture 4" descr="A picture of a grizzly feeder with aggregate and sand collected on top of it&#10;&#10;Do we need the following?&#10;field trips 027" title="Grizzly Feeder">
            <a:extLst>
              <a:ext uri="{FF2B5EF4-FFF2-40B4-BE49-F238E27FC236}">
                <a16:creationId xmlns:a16="http://schemas.microsoft.com/office/drawing/2014/main" id="{BABA1436-E64E-45CB-8318-78D3CA06733E}"/>
              </a:ext>
            </a:extLst>
          </p:cNvPr>
          <p:cNvPicPr>
            <a:picLocks noGrp="1" noChangeAspect="1" noChangeArrowheads="1"/>
          </p:cNvPicPr>
          <p:nvPr>
            <p:ph sz="half" idx="4294967295"/>
          </p:nvPr>
        </p:nvPicPr>
        <p:blipFill>
          <a:blip r:embed="rId5">
            <a:extLst>
              <a:ext uri="{28A0092B-C50C-407E-A947-70E740481C1C}">
                <a14:useLocalDpi xmlns:a14="http://schemas.microsoft.com/office/drawing/2010/main" val="0"/>
              </a:ext>
            </a:extLst>
          </a:blip>
          <a:srcRect/>
          <a:stretch>
            <a:fillRect/>
          </a:stretch>
        </p:blipFill>
        <p:spPr>
          <a:xfrm>
            <a:off x="0" y="1752600"/>
            <a:ext cx="10287000" cy="5105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F546F009-573E-4ACA-AB90-FB2218D9A1A1}"/>
              </a:ext>
            </a:extLst>
          </p:cNvPr>
          <p:cNvSpPr txBox="1"/>
          <p:nvPr/>
        </p:nvSpPr>
        <p:spPr>
          <a:xfrm>
            <a:off x="4103398" y="285093"/>
            <a:ext cx="3511347" cy="707886"/>
          </a:xfrm>
          <a:prstGeom prst="rect">
            <a:avLst/>
          </a:prstGeom>
          <a:noFill/>
        </p:spPr>
        <p:txBody>
          <a:bodyPr wrap="square" rtlCol="0">
            <a:spAutoFit/>
          </a:bodyPr>
          <a:lstStyle/>
          <a:p>
            <a:r>
              <a:rPr lang="en-US" sz="4000" b="1" dirty="0">
                <a:highlight>
                  <a:srgbClr val="FFFFFF"/>
                </a:highlight>
              </a:rPr>
              <a:t>Grizzly Feeder</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1" descr="A picture of a feed hopper on top of a grizzly feeder" title="Grizzly Feeder">
            <a:extLst>
              <a:ext uri="{FF2B5EF4-FFF2-40B4-BE49-F238E27FC236}">
                <a16:creationId xmlns:a16="http://schemas.microsoft.com/office/drawing/2014/main" id="{A2493D06-6D63-4A35-93F1-B4DA227D2BE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94"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64867" name="Object 3">
            <a:extLst>
              <a:ext uri="{FF2B5EF4-FFF2-40B4-BE49-F238E27FC236}">
                <a16:creationId xmlns:a16="http://schemas.microsoft.com/office/drawing/2014/main" id="{810638FB-4D1B-401B-A174-38AFF10979CE}"/>
              </a:ext>
            </a:extLst>
          </p:cNvPr>
          <p:cNvGraphicFramePr>
            <a:graphicFrameLocks noGrp="1" noChangeAspect="1"/>
          </p:cNvGraphicFramePr>
          <p:nvPr>
            <p:ph sz="quarter" idx="4294967295"/>
          </p:nvPr>
        </p:nvGraphicFramePr>
        <p:xfrm>
          <a:off x="0" y="3938588"/>
          <a:ext cx="2182813" cy="2187575"/>
        </p:xfrm>
        <a:graphic>
          <a:graphicData uri="http://schemas.openxmlformats.org/presentationml/2006/ole">
            <mc:AlternateContent xmlns:mc="http://schemas.openxmlformats.org/markup-compatibility/2006">
              <mc:Choice xmlns:v="urn:schemas-microsoft-com:vml" Requires="v">
                <p:oleObj name="Chart" r:id="rId4" imgW="4029229" imgH="4543396" progId="MSGraph.Chart.8">
                  <p:embed followColorScheme="full"/>
                </p:oleObj>
              </mc:Choice>
              <mc:Fallback>
                <p:oleObj name="Chart" r:id="rId4" imgW="4029229" imgH="4543396" progId="MSGraph.Chart.8">
                  <p:embed followColorScheme="full"/>
                  <p:pic>
                    <p:nvPicPr>
                      <p:cNvPr id="164867" name="Object 3">
                        <a:extLst>
                          <a:ext uri="{FF2B5EF4-FFF2-40B4-BE49-F238E27FC236}">
                            <a16:creationId xmlns:a16="http://schemas.microsoft.com/office/drawing/2014/main" id="{810638FB-4D1B-401B-A174-38AFF10979CE}"/>
                          </a:ext>
                        </a:extLst>
                      </p:cNvPr>
                      <p:cNvPicPr>
                        <a:picLocks noChangeAspect="1" noChangeArrowheads="1"/>
                      </p:cNvPicPr>
                      <p:nvPr/>
                    </p:nvPicPr>
                    <p:blipFill>
                      <a:blip r:embed="rId5"/>
                      <a:srcRect/>
                      <a:stretch>
                        <a:fillRect/>
                      </a:stretch>
                    </p:blipFill>
                    <p:spPr bwMode="auto">
                      <a:xfrm>
                        <a:off x="0" y="3938588"/>
                        <a:ext cx="2182813" cy="218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
        <p:nvSpPr>
          <p:cNvPr id="5" name="TextBox 4">
            <a:extLst>
              <a:ext uri="{FF2B5EF4-FFF2-40B4-BE49-F238E27FC236}">
                <a16:creationId xmlns:a16="http://schemas.microsoft.com/office/drawing/2014/main" id="{3D885129-FE03-4ABF-8D8B-E8E66429F84F}"/>
              </a:ext>
            </a:extLst>
          </p:cNvPr>
          <p:cNvSpPr txBox="1"/>
          <p:nvPr/>
        </p:nvSpPr>
        <p:spPr>
          <a:xfrm>
            <a:off x="4103398" y="285093"/>
            <a:ext cx="3511347" cy="707886"/>
          </a:xfrm>
          <a:prstGeom prst="rect">
            <a:avLst/>
          </a:prstGeom>
          <a:noFill/>
        </p:spPr>
        <p:txBody>
          <a:bodyPr wrap="square" rtlCol="0">
            <a:spAutoFit/>
          </a:bodyPr>
          <a:lstStyle/>
          <a:p>
            <a:r>
              <a:rPr lang="en-US" sz="4000" b="1" dirty="0">
                <a:highlight>
                  <a:srgbClr val="FFFFFF"/>
                </a:highlight>
              </a:rPr>
              <a:t>Grizzly Feeder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descr="A drawing showing the diameter of human hair compared to the size of PM10 and PM2.5 in micro meter (um)" title="Hair Cross Section">
            <a:extLst>
              <a:ext uri="{FF2B5EF4-FFF2-40B4-BE49-F238E27FC236}">
                <a16:creationId xmlns:a16="http://schemas.microsoft.com/office/drawing/2014/main" id="{D1DB908F-59E3-4DBB-B34E-2D9AAF7092A0}"/>
              </a:ext>
            </a:extLst>
          </p:cNvPr>
          <p:cNvSpPr>
            <a:spLocks noChangeArrowheads="1"/>
          </p:cNvSpPr>
          <p:nvPr/>
        </p:nvSpPr>
        <p:spPr bwMode="auto">
          <a:xfrm>
            <a:off x="5372100" y="1676400"/>
            <a:ext cx="3810000" cy="358140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eaLnBrk="1" hangingPunct="1">
              <a:spcBef>
                <a:spcPct val="0"/>
              </a:spcBef>
              <a:buClrTx/>
              <a:buSzTx/>
              <a:buFontTx/>
              <a:buNone/>
            </a:pPr>
            <a:endParaRPr lang="en-US" altLang="en-US" sz="2400" b="0"/>
          </a:p>
        </p:txBody>
      </p:sp>
      <p:sp>
        <p:nvSpPr>
          <p:cNvPr id="37891" name="Oval 3">
            <a:extLst>
              <a:ext uri="{FF2B5EF4-FFF2-40B4-BE49-F238E27FC236}">
                <a16:creationId xmlns:a16="http://schemas.microsoft.com/office/drawing/2014/main" id="{DD088CBF-24FA-4524-B0A8-3041FE8DB0FE}"/>
              </a:ext>
            </a:extLst>
          </p:cNvPr>
          <p:cNvSpPr>
            <a:spLocks noChangeArrowheads="1"/>
          </p:cNvSpPr>
          <p:nvPr/>
        </p:nvSpPr>
        <p:spPr bwMode="auto">
          <a:xfrm>
            <a:off x="6210300" y="2590800"/>
            <a:ext cx="2057400" cy="2057400"/>
          </a:xfrm>
          <a:prstGeom prst="ellipse">
            <a:avLst/>
          </a:prstGeom>
          <a:gradFill rotWithShape="0">
            <a:gsLst>
              <a:gs pos="0">
                <a:srgbClr val="595959"/>
              </a:gs>
              <a:gs pos="100000">
                <a:srgbClr val="C0C0C0"/>
              </a:gs>
            </a:gsLst>
            <a:path path="shape">
              <a:fillToRect l="50000" t="50000" r="50000" b="50000"/>
            </a:path>
          </a:gradFill>
          <a:ln w="38100">
            <a:solidFill>
              <a:schemeClr val="tx2"/>
            </a:solidFill>
            <a:round/>
            <a:headEnd/>
            <a:tailEnd/>
          </a:ln>
        </p:spPr>
        <p:txBody>
          <a:bodyPr wrap="none" anchor="ct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eaLnBrk="1" hangingPunct="1">
              <a:spcBef>
                <a:spcPct val="0"/>
              </a:spcBef>
              <a:buClrTx/>
              <a:buSzTx/>
              <a:buFontTx/>
              <a:buNone/>
            </a:pPr>
            <a:endParaRPr lang="en-US" altLang="en-US" sz="2400" b="0"/>
          </a:p>
        </p:txBody>
      </p:sp>
      <p:sp>
        <p:nvSpPr>
          <p:cNvPr id="37892" name="Rectangle 4">
            <a:extLst>
              <a:ext uri="{FF2B5EF4-FFF2-40B4-BE49-F238E27FC236}">
                <a16:creationId xmlns:a16="http://schemas.microsoft.com/office/drawing/2014/main" id="{B4A5247F-1B8D-4AAC-9859-DC98173A11AC}"/>
              </a:ext>
            </a:extLst>
          </p:cNvPr>
          <p:cNvSpPr>
            <a:spLocks noGrp="1" noChangeArrowheads="1"/>
          </p:cNvSpPr>
          <p:nvPr>
            <p:ph type="title"/>
          </p:nvPr>
        </p:nvSpPr>
        <p:spPr>
          <a:xfrm>
            <a:off x="1028700" y="331788"/>
            <a:ext cx="8229600" cy="838200"/>
          </a:xfrm>
        </p:spPr>
        <p:txBody>
          <a:bodyPr/>
          <a:lstStyle/>
          <a:p>
            <a:pPr eaLnBrk="1" hangingPunct="1"/>
            <a:r>
              <a:rPr lang="en-US" altLang="en-US">
                <a:solidFill>
                  <a:schemeClr val="hlink"/>
                </a:solidFill>
              </a:rPr>
              <a:t>How Small is PM?</a:t>
            </a:r>
          </a:p>
        </p:txBody>
      </p:sp>
      <p:pic>
        <p:nvPicPr>
          <p:cNvPr id="37893" name="Picture 5" descr="A magnified picture of a human hair with a diameter of 60 micrometer (micron)" title="Human Hair">
            <a:extLst>
              <a:ext uri="{FF2B5EF4-FFF2-40B4-BE49-F238E27FC236}">
                <a16:creationId xmlns:a16="http://schemas.microsoft.com/office/drawing/2014/main" id="{84383558-154A-4396-80E6-B00EFD9CD0EC}"/>
              </a:ext>
            </a:extLst>
          </p:cNvPr>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1257300" y="1676400"/>
            <a:ext cx="38100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AutoShape 6">
            <a:extLst>
              <a:ext uri="{FF2B5EF4-FFF2-40B4-BE49-F238E27FC236}">
                <a16:creationId xmlns:a16="http://schemas.microsoft.com/office/drawing/2014/main" id="{71D7CB61-2093-4A87-A3D0-1F2149E6609B}"/>
              </a:ext>
            </a:extLst>
          </p:cNvPr>
          <p:cNvSpPr>
            <a:spLocks/>
          </p:cNvSpPr>
          <p:nvPr/>
        </p:nvSpPr>
        <p:spPr bwMode="auto">
          <a:xfrm rot="-5425283">
            <a:off x="2894013" y="4379913"/>
            <a:ext cx="533400" cy="2133600"/>
          </a:xfrm>
          <a:prstGeom prst="leftBrace">
            <a:avLst>
              <a:gd name="adj1" fmla="val 33333"/>
              <a:gd name="adj2" fmla="val 50000"/>
            </a:avLst>
          </a:prstGeom>
          <a:noFill/>
          <a:ln w="25400">
            <a:solidFill>
              <a:schemeClr val="tx2"/>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eaLnBrk="1" hangingPunct="1">
              <a:spcBef>
                <a:spcPct val="0"/>
              </a:spcBef>
              <a:buClrTx/>
              <a:buSzTx/>
              <a:buFontTx/>
              <a:buNone/>
            </a:pPr>
            <a:endParaRPr lang="en-US" altLang="en-US" sz="2400" b="0"/>
          </a:p>
        </p:txBody>
      </p:sp>
      <p:sp>
        <p:nvSpPr>
          <p:cNvPr id="37895" name="Freeform 7">
            <a:extLst>
              <a:ext uri="{FF2B5EF4-FFF2-40B4-BE49-F238E27FC236}">
                <a16:creationId xmlns:a16="http://schemas.microsoft.com/office/drawing/2014/main" id="{34C2D75A-C93C-4238-8EBF-D6A687FD7B62}"/>
              </a:ext>
            </a:extLst>
          </p:cNvPr>
          <p:cNvSpPr>
            <a:spLocks/>
          </p:cNvSpPr>
          <p:nvPr/>
        </p:nvSpPr>
        <p:spPr bwMode="auto">
          <a:xfrm>
            <a:off x="6515100" y="3429000"/>
            <a:ext cx="381000" cy="304800"/>
          </a:xfrm>
          <a:custGeom>
            <a:avLst/>
            <a:gdLst>
              <a:gd name="T0" fmla="*/ 2147483646 w 527"/>
              <a:gd name="T1" fmla="*/ 2147483646 h 407"/>
              <a:gd name="T2" fmla="*/ 2147483646 w 527"/>
              <a:gd name="T3" fmla="*/ 2147483646 h 407"/>
              <a:gd name="T4" fmla="*/ 2147483646 w 527"/>
              <a:gd name="T5" fmla="*/ 2147483646 h 407"/>
              <a:gd name="T6" fmla="*/ 0 w 527"/>
              <a:gd name="T7" fmla="*/ 2147483646 h 407"/>
              <a:gd name="T8" fmla="*/ 2147483646 w 527"/>
              <a:gd name="T9" fmla="*/ 2147483646 h 407"/>
              <a:gd name="T10" fmla="*/ 2147483646 w 527"/>
              <a:gd name="T11" fmla="*/ 2147483646 h 407"/>
              <a:gd name="T12" fmla="*/ 2147483646 w 527"/>
              <a:gd name="T13" fmla="*/ 2147483646 h 407"/>
              <a:gd name="T14" fmla="*/ 2147483646 w 527"/>
              <a:gd name="T15" fmla="*/ 2147483646 h 407"/>
              <a:gd name="T16" fmla="*/ 2147483646 w 527"/>
              <a:gd name="T17" fmla="*/ 2147483646 h 407"/>
              <a:gd name="T18" fmla="*/ 2147483646 w 527"/>
              <a:gd name="T19" fmla="*/ 2147483646 h 407"/>
              <a:gd name="T20" fmla="*/ 2147483646 w 527"/>
              <a:gd name="T21" fmla="*/ 2147483646 h 407"/>
              <a:gd name="T22" fmla="*/ 2147483646 w 527"/>
              <a:gd name="T23" fmla="*/ 2147483646 h 407"/>
              <a:gd name="T24" fmla="*/ 2147483646 w 527"/>
              <a:gd name="T25" fmla="*/ 2147483646 h 407"/>
              <a:gd name="T26" fmla="*/ 2147483646 w 527"/>
              <a:gd name="T27" fmla="*/ 2147483646 h 407"/>
              <a:gd name="T28" fmla="*/ 2147483646 w 527"/>
              <a:gd name="T29" fmla="*/ 2147483646 h 407"/>
              <a:gd name="T30" fmla="*/ 2147483646 w 527"/>
              <a:gd name="T31" fmla="*/ 2147483646 h 407"/>
              <a:gd name="T32" fmla="*/ 2147483646 w 527"/>
              <a:gd name="T33" fmla="*/ 2147483646 h 4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7"/>
              <a:gd name="T52" fmla="*/ 0 h 407"/>
              <a:gd name="T53" fmla="*/ 527 w 527"/>
              <a:gd name="T54" fmla="*/ 407 h 4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7" h="407">
                <a:moveTo>
                  <a:pt x="258" y="326"/>
                </a:moveTo>
                <a:cubicBezTo>
                  <a:pt x="133" y="294"/>
                  <a:pt x="292" y="348"/>
                  <a:pt x="188" y="255"/>
                </a:cubicBezTo>
                <a:cubicBezTo>
                  <a:pt x="166" y="235"/>
                  <a:pt x="133" y="232"/>
                  <a:pt x="106" y="220"/>
                </a:cubicBezTo>
                <a:cubicBezTo>
                  <a:pt x="82" y="149"/>
                  <a:pt x="71" y="127"/>
                  <a:pt x="0" y="103"/>
                </a:cubicBezTo>
                <a:cubicBezTo>
                  <a:pt x="39" y="91"/>
                  <a:pt x="82" y="89"/>
                  <a:pt x="117" y="68"/>
                </a:cubicBezTo>
                <a:cubicBezTo>
                  <a:pt x="136" y="56"/>
                  <a:pt x="131" y="14"/>
                  <a:pt x="153" y="10"/>
                </a:cubicBezTo>
                <a:cubicBezTo>
                  <a:pt x="211" y="0"/>
                  <a:pt x="270" y="25"/>
                  <a:pt x="328" y="33"/>
                </a:cubicBezTo>
                <a:cubicBezTo>
                  <a:pt x="324" y="60"/>
                  <a:pt x="301" y="92"/>
                  <a:pt x="316" y="115"/>
                </a:cubicBezTo>
                <a:cubicBezTo>
                  <a:pt x="359" y="179"/>
                  <a:pt x="464" y="178"/>
                  <a:pt x="527" y="185"/>
                </a:cubicBezTo>
                <a:cubicBezTo>
                  <a:pt x="519" y="197"/>
                  <a:pt x="514" y="210"/>
                  <a:pt x="504" y="220"/>
                </a:cubicBezTo>
                <a:cubicBezTo>
                  <a:pt x="494" y="230"/>
                  <a:pt x="475" y="231"/>
                  <a:pt x="469" y="244"/>
                </a:cubicBezTo>
                <a:cubicBezTo>
                  <a:pt x="458" y="269"/>
                  <a:pt x="468" y="301"/>
                  <a:pt x="457" y="326"/>
                </a:cubicBezTo>
                <a:cubicBezTo>
                  <a:pt x="451" y="339"/>
                  <a:pt x="434" y="342"/>
                  <a:pt x="422" y="349"/>
                </a:cubicBezTo>
                <a:cubicBezTo>
                  <a:pt x="360" y="383"/>
                  <a:pt x="367" y="379"/>
                  <a:pt x="316" y="396"/>
                </a:cubicBezTo>
                <a:cubicBezTo>
                  <a:pt x="281" y="392"/>
                  <a:pt x="237" y="407"/>
                  <a:pt x="211" y="384"/>
                </a:cubicBezTo>
                <a:cubicBezTo>
                  <a:pt x="193" y="368"/>
                  <a:pt x="208" y="332"/>
                  <a:pt x="223" y="314"/>
                </a:cubicBezTo>
                <a:cubicBezTo>
                  <a:pt x="231" y="304"/>
                  <a:pt x="246" y="322"/>
                  <a:pt x="258" y="326"/>
                </a:cubicBezTo>
                <a:close/>
              </a:path>
            </a:pathLst>
          </a:custGeom>
          <a:solidFill>
            <a:srgbClr val="FF9900"/>
          </a:solidFill>
          <a:ln w="9525">
            <a:solidFill>
              <a:schemeClr val="tx1"/>
            </a:solidFill>
            <a:round/>
            <a:headEnd/>
            <a:tailEnd/>
          </a:ln>
        </p:spPr>
        <p:txBody>
          <a:bodyPr wrap="none" anchor="ctr"/>
          <a:lstStyle/>
          <a:p>
            <a:endParaRPr lang="en-US"/>
          </a:p>
        </p:txBody>
      </p:sp>
      <p:sp>
        <p:nvSpPr>
          <p:cNvPr id="37896" name="Freeform 8">
            <a:extLst>
              <a:ext uri="{FF2B5EF4-FFF2-40B4-BE49-F238E27FC236}">
                <a16:creationId xmlns:a16="http://schemas.microsoft.com/office/drawing/2014/main" id="{FA1DB70F-F741-43CB-B4D3-C0EFE328B795}"/>
              </a:ext>
            </a:extLst>
          </p:cNvPr>
          <p:cNvSpPr>
            <a:spLocks/>
          </p:cNvSpPr>
          <p:nvPr/>
        </p:nvSpPr>
        <p:spPr bwMode="auto">
          <a:xfrm>
            <a:off x="7658100" y="3581400"/>
            <a:ext cx="152400" cy="152400"/>
          </a:xfrm>
          <a:custGeom>
            <a:avLst/>
            <a:gdLst>
              <a:gd name="T0" fmla="*/ 2147483646 w 527"/>
              <a:gd name="T1" fmla="*/ 2147483646 h 407"/>
              <a:gd name="T2" fmla="*/ 2147483646 w 527"/>
              <a:gd name="T3" fmla="*/ 2147483646 h 407"/>
              <a:gd name="T4" fmla="*/ 2147483646 w 527"/>
              <a:gd name="T5" fmla="*/ 2147483646 h 407"/>
              <a:gd name="T6" fmla="*/ 0 w 527"/>
              <a:gd name="T7" fmla="*/ 2147483646 h 407"/>
              <a:gd name="T8" fmla="*/ 2147483646 w 527"/>
              <a:gd name="T9" fmla="*/ 2147483646 h 407"/>
              <a:gd name="T10" fmla="*/ 2147483646 w 527"/>
              <a:gd name="T11" fmla="*/ 2147483646 h 407"/>
              <a:gd name="T12" fmla="*/ 2147483646 w 527"/>
              <a:gd name="T13" fmla="*/ 2147483646 h 407"/>
              <a:gd name="T14" fmla="*/ 2147483646 w 527"/>
              <a:gd name="T15" fmla="*/ 2147483646 h 407"/>
              <a:gd name="T16" fmla="*/ 2147483646 w 527"/>
              <a:gd name="T17" fmla="*/ 2147483646 h 407"/>
              <a:gd name="T18" fmla="*/ 2147483646 w 527"/>
              <a:gd name="T19" fmla="*/ 2147483646 h 407"/>
              <a:gd name="T20" fmla="*/ 2147483646 w 527"/>
              <a:gd name="T21" fmla="*/ 2147483646 h 407"/>
              <a:gd name="T22" fmla="*/ 2147483646 w 527"/>
              <a:gd name="T23" fmla="*/ 2147483646 h 407"/>
              <a:gd name="T24" fmla="*/ 2147483646 w 527"/>
              <a:gd name="T25" fmla="*/ 2147483646 h 407"/>
              <a:gd name="T26" fmla="*/ 2147483646 w 527"/>
              <a:gd name="T27" fmla="*/ 2147483646 h 407"/>
              <a:gd name="T28" fmla="*/ 2147483646 w 527"/>
              <a:gd name="T29" fmla="*/ 2147483646 h 407"/>
              <a:gd name="T30" fmla="*/ 2147483646 w 527"/>
              <a:gd name="T31" fmla="*/ 2147483646 h 407"/>
              <a:gd name="T32" fmla="*/ 2147483646 w 527"/>
              <a:gd name="T33" fmla="*/ 2147483646 h 4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7"/>
              <a:gd name="T52" fmla="*/ 0 h 407"/>
              <a:gd name="T53" fmla="*/ 527 w 527"/>
              <a:gd name="T54" fmla="*/ 407 h 4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7" h="407">
                <a:moveTo>
                  <a:pt x="258" y="326"/>
                </a:moveTo>
                <a:cubicBezTo>
                  <a:pt x="133" y="294"/>
                  <a:pt x="292" y="348"/>
                  <a:pt x="188" y="255"/>
                </a:cubicBezTo>
                <a:cubicBezTo>
                  <a:pt x="166" y="235"/>
                  <a:pt x="133" y="232"/>
                  <a:pt x="106" y="220"/>
                </a:cubicBezTo>
                <a:cubicBezTo>
                  <a:pt x="82" y="149"/>
                  <a:pt x="71" y="127"/>
                  <a:pt x="0" y="103"/>
                </a:cubicBezTo>
                <a:cubicBezTo>
                  <a:pt x="39" y="91"/>
                  <a:pt x="82" y="89"/>
                  <a:pt x="117" y="68"/>
                </a:cubicBezTo>
                <a:cubicBezTo>
                  <a:pt x="136" y="56"/>
                  <a:pt x="131" y="14"/>
                  <a:pt x="153" y="10"/>
                </a:cubicBezTo>
                <a:cubicBezTo>
                  <a:pt x="211" y="0"/>
                  <a:pt x="270" y="25"/>
                  <a:pt x="328" y="33"/>
                </a:cubicBezTo>
                <a:cubicBezTo>
                  <a:pt x="324" y="60"/>
                  <a:pt x="301" y="92"/>
                  <a:pt x="316" y="115"/>
                </a:cubicBezTo>
                <a:cubicBezTo>
                  <a:pt x="359" y="179"/>
                  <a:pt x="464" y="178"/>
                  <a:pt x="527" y="185"/>
                </a:cubicBezTo>
                <a:cubicBezTo>
                  <a:pt x="519" y="197"/>
                  <a:pt x="514" y="210"/>
                  <a:pt x="504" y="220"/>
                </a:cubicBezTo>
                <a:cubicBezTo>
                  <a:pt x="494" y="230"/>
                  <a:pt x="475" y="231"/>
                  <a:pt x="469" y="244"/>
                </a:cubicBezTo>
                <a:cubicBezTo>
                  <a:pt x="458" y="269"/>
                  <a:pt x="468" y="301"/>
                  <a:pt x="457" y="326"/>
                </a:cubicBezTo>
                <a:cubicBezTo>
                  <a:pt x="451" y="339"/>
                  <a:pt x="434" y="342"/>
                  <a:pt x="422" y="349"/>
                </a:cubicBezTo>
                <a:cubicBezTo>
                  <a:pt x="360" y="383"/>
                  <a:pt x="367" y="379"/>
                  <a:pt x="316" y="396"/>
                </a:cubicBezTo>
                <a:cubicBezTo>
                  <a:pt x="281" y="392"/>
                  <a:pt x="237" y="407"/>
                  <a:pt x="211" y="384"/>
                </a:cubicBezTo>
                <a:cubicBezTo>
                  <a:pt x="193" y="368"/>
                  <a:pt x="208" y="332"/>
                  <a:pt x="223" y="314"/>
                </a:cubicBezTo>
                <a:cubicBezTo>
                  <a:pt x="231" y="304"/>
                  <a:pt x="246" y="322"/>
                  <a:pt x="258" y="326"/>
                </a:cubicBezTo>
                <a:close/>
              </a:path>
            </a:pathLst>
          </a:custGeom>
          <a:solidFill>
            <a:srgbClr val="FF9900"/>
          </a:solidFill>
          <a:ln w="9525">
            <a:solidFill>
              <a:schemeClr val="tx1"/>
            </a:solidFill>
            <a:round/>
            <a:headEnd/>
            <a:tailEnd/>
          </a:ln>
        </p:spPr>
        <p:txBody>
          <a:bodyPr wrap="none" anchor="ctr"/>
          <a:lstStyle/>
          <a:p>
            <a:endParaRPr lang="en-US"/>
          </a:p>
        </p:txBody>
      </p:sp>
      <p:sp>
        <p:nvSpPr>
          <p:cNvPr id="37897" name="Text Box 9">
            <a:extLst>
              <a:ext uri="{FF2B5EF4-FFF2-40B4-BE49-F238E27FC236}">
                <a16:creationId xmlns:a16="http://schemas.microsoft.com/office/drawing/2014/main" id="{474BAADA-5758-4531-ACD2-E182947FA7CE}"/>
              </a:ext>
            </a:extLst>
          </p:cNvPr>
          <p:cNvSpPr txBox="1">
            <a:spLocks noChangeArrowheads="1"/>
          </p:cNvSpPr>
          <p:nvPr/>
        </p:nvSpPr>
        <p:spPr bwMode="auto">
          <a:xfrm>
            <a:off x="1104900" y="5638800"/>
            <a:ext cx="3962400"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5000"/>
              </a:spcBef>
              <a:buClrTx/>
              <a:buSzTx/>
              <a:buFontTx/>
              <a:buNone/>
            </a:pPr>
            <a:r>
              <a:rPr lang="en-US" altLang="en-US" sz="2400">
                <a:solidFill>
                  <a:srgbClr val="0033CC"/>
                </a:solidFill>
              </a:rPr>
              <a:t>Human Hair</a:t>
            </a:r>
          </a:p>
          <a:p>
            <a:pPr algn="ctr">
              <a:spcBef>
                <a:spcPct val="5000"/>
              </a:spcBef>
              <a:buClrTx/>
              <a:buSzTx/>
              <a:buFontTx/>
              <a:buNone/>
            </a:pPr>
            <a:r>
              <a:rPr lang="en-US" altLang="en-US" sz="2400">
                <a:solidFill>
                  <a:srgbClr val="0033CC"/>
                </a:solidFill>
              </a:rPr>
              <a:t>(60 </a:t>
            </a:r>
            <a:r>
              <a:rPr lang="el-GR" altLang="en-US" sz="2400">
                <a:solidFill>
                  <a:srgbClr val="0033CC"/>
                </a:solidFill>
                <a:sym typeface="Symbol" panose="05050102010706020507" pitchFamily="18" charset="2"/>
              </a:rPr>
              <a:t></a:t>
            </a:r>
            <a:r>
              <a:rPr lang="en-US" altLang="en-US" sz="2400">
                <a:solidFill>
                  <a:srgbClr val="0033CC"/>
                </a:solidFill>
              </a:rPr>
              <a:t>m diameter)</a:t>
            </a:r>
          </a:p>
        </p:txBody>
      </p:sp>
      <p:grpSp>
        <p:nvGrpSpPr>
          <p:cNvPr id="37898" name="Group 10">
            <a:extLst>
              <a:ext uri="{FF2B5EF4-FFF2-40B4-BE49-F238E27FC236}">
                <a16:creationId xmlns:a16="http://schemas.microsoft.com/office/drawing/2014/main" id="{B45AF3D3-8F5C-4BBB-AF0D-53BCD1DD322A}"/>
              </a:ext>
            </a:extLst>
          </p:cNvPr>
          <p:cNvGrpSpPr>
            <a:grpSpLocks/>
          </p:cNvGrpSpPr>
          <p:nvPr/>
        </p:nvGrpSpPr>
        <p:grpSpPr bwMode="auto">
          <a:xfrm>
            <a:off x="5143500" y="3759200"/>
            <a:ext cx="2057400" cy="2520950"/>
            <a:chOff x="2880" y="2448"/>
            <a:chExt cx="1296" cy="1588"/>
          </a:xfrm>
        </p:grpSpPr>
        <p:sp>
          <p:nvSpPr>
            <p:cNvPr id="37907" name="Text Box 11">
              <a:extLst>
                <a:ext uri="{FF2B5EF4-FFF2-40B4-BE49-F238E27FC236}">
                  <a16:creationId xmlns:a16="http://schemas.microsoft.com/office/drawing/2014/main" id="{F20CF99F-CF2E-45FC-A44D-295ACCCE9EBE}"/>
                </a:ext>
              </a:extLst>
            </p:cNvPr>
            <p:cNvSpPr txBox="1">
              <a:spLocks noChangeArrowheads="1"/>
            </p:cNvSpPr>
            <p:nvPr/>
          </p:nvSpPr>
          <p:spPr bwMode="auto">
            <a:xfrm>
              <a:off x="2880" y="3552"/>
              <a:ext cx="1296"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60000"/>
                </a:spcBef>
                <a:buClrTx/>
                <a:buSzTx/>
                <a:buFontTx/>
                <a:buNone/>
              </a:pPr>
              <a:r>
                <a:rPr lang="en-US" altLang="en-US" sz="2400">
                  <a:solidFill>
                    <a:srgbClr val="0033CC"/>
                  </a:solidFill>
                </a:rPr>
                <a:t>PM</a:t>
              </a:r>
              <a:r>
                <a:rPr lang="en-US" altLang="en-US" sz="2400" baseline="-25000">
                  <a:solidFill>
                    <a:srgbClr val="0033CC"/>
                  </a:solidFill>
                </a:rPr>
                <a:t>10</a:t>
              </a:r>
              <a:endParaRPr lang="en-US" altLang="en-US" sz="2400">
                <a:solidFill>
                  <a:srgbClr val="0033CC"/>
                </a:solidFill>
              </a:endParaRPr>
            </a:p>
            <a:p>
              <a:pPr algn="ctr">
                <a:lnSpc>
                  <a:spcPct val="35000"/>
                </a:lnSpc>
                <a:spcBef>
                  <a:spcPct val="50000"/>
                </a:spcBef>
                <a:buClrTx/>
                <a:buSzTx/>
                <a:buFontTx/>
                <a:buNone/>
              </a:pPr>
              <a:r>
                <a:rPr lang="en-US" altLang="en-US" sz="2400">
                  <a:solidFill>
                    <a:srgbClr val="0033CC"/>
                  </a:solidFill>
                </a:rPr>
                <a:t>(10 </a:t>
              </a:r>
              <a:r>
                <a:rPr lang="el-GR" altLang="en-US" sz="2400">
                  <a:solidFill>
                    <a:srgbClr val="0033CC"/>
                  </a:solidFill>
                  <a:sym typeface="Symbol" panose="05050102010706020507" pitchFamily="18" charset="2"/>
                </a:rPr>
                <a:t></a:t>
              </a:r>
              <a:r>
                <a:rPr lang="en-US" altLang="en-US" sz="2400">
                  <a:solidFill>
                    <a:srgbClr val="0033CC"/>
                  </a:solidFill>
                </a:rPr>
                <a:t>m)</a:t>
              </a:r>
            </a:p>
          </p:txBody>
        </p:sp>
        <p:sp>
          <p:nvSpPr>
            <p:cNvPr id="37908" name="Line 12">
              <a:extLst>
                <a:ext uri="{FF2B5EF4-FFF2-40B4-BE49-F238E27FC236}">
                  <a16:creationId xmlns:a16="http://schemas.microsoft.com/office/drawing/2014/main" id="{F61BC15A-7178-40E0-B810-5F970EF1CB75}"/>
                </a:ext>
              </a:extLst>
            </p:cNvPr>
            <p:cNvSpPr>
              <a:spLocks noChangeShapeType="1"/>
            </p:cNvSpPr>
            <p:nvPr/>
          </p:nvSpPr>
          <p:spPr bwMode="auto">
            <a:xfrm flipH="1">
              <a:off x="3648" y="2448"/>
              <a:ext cx="192" cy="1008"/>
            </a:xfrm>
            <a:prstGeom prst="line">
              <a:avLst/>
            </a:prstGeom>
            <a:noFill/>
            <a:ln w="38100">
              <a:solidFill>
                <a:schemeClr val="tx2"/>
              </a:solidFill>
              <a:round/>
              <a:headEnd type="stealth" w="med" len="med"/>
              <a:tailEn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37899" name="Group 13">
            <a:extLst>
              <a:ext uri="{FF2B5EF4-FFF2-40B4-BE49-F238E27FC236}">
                <a16:creationId xmlns:a16="http://schemas.microsoft.com/office/drawing/2014/main" id="{EACE6A36-3F5B-4407-B146-47C9ABBF2E32}"/>
              </a:ext>
            </a:extLst>
          </p:cNvPr>
          <p:cNvGrpSpPr>
            <a:grpSpLocks/>
          </p:cNvGrpSpPr>
          <p:nvPr/>
        </p:nvGrpSpPr>
        <p:grpSpPr bwMode="auto">
          <a:xfrm>
            <a:off x="7162800" y="3798888"/>
            <a:ext cx="2286000" cy="2444750"/>
            <a:chOff x="4176" y="2496"/>
            <a:chExt cx="1440" cy="1540"/>
          </a:xfrm>
        </p:grpSpPr>
        <p:sp>
          <p:nvSpPr>
            <p:cNvPr id="37905" name="Text Box 14">
              <a:extLst>
                <a:ext uri="{FF2B5EF4-FFF2-40B4-BE49-F238E27FC236}">
                  <a16:creationId xmlns:a16="http://schemas.microsoft.com/office/drawing/2014/main" id="{C7A7A3EE-4378-4AA3-8730-FA0A875DD339}"/>
                </a:ext>
              </a:extLst>
            </p:cNvPr>
            <p:cNvSpPr txBox="1">
              <a:spLocks noChangeArrowheads="1"/>
            </p:cNvSpPr>
            <p:nvPr/>
          </p:nvSpPr>
          <p:spPr bwMode="auto">
            <a:xfrm>
              <a:off x="4176" y="3552"/>
              <a:ext cx="1440" cy="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ctr">
                <a:spcBef>
                  <a:spcPct val="50000"/>
                </a:spcBef>
                <a:buClrTx/>
                <a:buSzTx/>
                <a:buFontTx/>
                <a:buNone/>
              </a:pPr>
              <a:r>
                <a:rPr lang="en-US" altLang="en-US" sz="2400">
                  <a:solidFill>
                    <a:srgbClr val="0033CC"/>
                  </a:solidFill>
                </a:rPr>
                <a:t>PM</a:t>
              </a:r>
              <a:r>
                <a:rPr lang="en-US" altLang="en-US" sz="2400" baseline="-25000">
                  <a:solidFill>
                    <a:srgbClr val="0033CC"/>
                  </a:solidFill>
                </a:rPr>
                <a:t>2.5</a:t>
              </a:r>
              <a:endParaRPr lang="en-US" altLang="en-US" sz="2400">
                <a:solidFill>
                  <a:srgbClr val="0033CC"/>
                </a:solidFill>
              </a:endParaRPr>
            </a:p>
            <a:p>
              <a:pPr algn="ctr">
                <a:lnSpc>
                  <a:spcPct val="35000"/>
                </a:lnSpc>
                <a:spcBef>
                  <a:spcPct val="50000"/>
                </a:spcBef>
                <a:buClrTx/>
                <a:buSzTx/>
                <a:buFontTx/>
                <a:buNone/>
              </a:pPr>
              <a:r>
                <a:rPr lang="en-US" altLang="en-US" sz="2400">
                  <a:solidFill>
                    <a:srgbClr val="0033CC"/>
                  </a:solidFill>
                </a:rPr>
                <a:t>(2.5 </a:t>
              </a:r>
              <a:r>
                <a:rPr lang="el-GR" altLang="en-US" sz="2400">
                  <a:solidFill>
                    <a:srgbClr val="0033CC"/>
                  </a:solidFill>
                  <a:sym typeface="Symbol" panose="05050102010706020507" pitchFamily="18" charset="2"/>
                </a:rPr>
                <a:t></a:t>
              </a:r>
              <a:r>
                <a:rPr lang="en-US" altLang="en-US" sz="2400">
                  <a:solidFill>
                    <a:srgbClr val="0033CC"/>
                  </a:solidFill>
                </a:rPr>
                <a:t>m)</a:t>
              </a:r>
            </a:p>
          </p:txBody>
        </p:sp>
        <p:sp>
          <p:nvSpPr>
            <p:cNvPr id="37906" name="Line 15">
              <a:extLst>
                <a:ext uri="{FF2B5EF4-FFF2-40B4-BE49-F238E27FC236}">
                  <a16:creationId xmlns:a16="http://schemas.microsoft.com/office/drawing/2014/main" id="{809407DF-853E-410C-8D9D-8F67C7D30ABB}"/>
                </a:ext>
              </a:extLst>
            </p:cNvPr>
            <p:cNvSpPr>
              <a:spLocks noChangeShapeType="1"/>
            </p:cNvSpPr>
            <p:nvPr/>
          </p:nvSpPr>
          <p:spPr bwMode="auto">
            <a:xfrm>
              <a:off x="4560" y="2496"/>
              <a:ext cx="192" cy="1008"/>
            </a:xfrm>
            <a:prstGeom prst="line">
              <a:avLst/>
            </a:prstGeom>
            <a:noFill/>
            <a:ln w="38100">
              <a:solidFill>
                <a:schemeClr val="tx2"/>
              </a:solidFill>
              <a:round/>
              <a:headEnd type="stealth" w="med" len="me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37900" name="Text Box 16">
            <a:extLst>
              <a:ext uri="{FF2B5EF4-FFF2-40B4-BE49-F238E27FC236}">
                <a16:creationId xmlns:a16="http://schemas.microsoft.com/office/drawing/2014/main" id="{019CA01C-2FA3-43E3-A249-095647DC8737}"/>
              </a:ext>
            </a:extLst>
          </p:cNvPr>
          <p:cNvSpPr txBox="1">
            <a:spLocks noChangeArrowheads="1"/>
          </p:cNvSpPr>
          <p:nvPr/>
        </p:nvSpPr>
        <p:spPr bwMode="auto">
          <a:xfrm>
            <a:off x="5372100" y="1676400"/>
            <a:ext cx="403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50000"/>
              </a:spcBef>
              <a:buClrTx/>
              <a:buSzTx/>
              <a:buFontTx/>
              <a:buNone/>
            </a:pPr>
            <a:r>
              <a:rPr lang="en-US" altLang="en-US" sz="2400" b="0">
                <a:solidFill>
                  <a:srgbClr val="0033CC"/>
                </a:solidFill>
              </a:rPr>
              <a:t>Hair cross section (60 </a:t>
            </a:r>
            <a:r>
              <a:rPr lang="el-GR" altLang="en-US" sz="2400" b="0">
                <a:solidFill>
                  <a:srgbClr val="0033CC"/>
                </a:solidFill>
                <a:sym typeface="Symbol" panose="05050102010706020507" pitchFamily="18" charset="2"/>
              </a:rPr>
              <a:t></a:t>
            </a:r>
            <a:r>
              <a:rPr lang="en-US" altLang="en-US" sz="2400" b="0">
                <a:solidFill>
                  <a:srgbClr val="0033CC"/>
                </a:solidFill>
              </a:rPr>
              <a:t>m)</a:t>
            </a:r>
          </a:p>
        </p:txBody>
      </p:sp>
      <p:grpSp>
        <p:nvGrpSpPr>
          <p:cNvPr id="37901" name="Group 17">
            <a:extLst>
              <a:ext uri="{FF2B5EF4-FFF2-40B4-BE49-F238E27FC236}">
                <a16:creationId xmlns:a16="http://schemas.microsoft.com/office/drawing/2014/main" id="{C3734FB3-4CC3-422F-A0BF-B15FB83BC1A2}"/>
              </a:ext>
            </a:extLst>
          </p:cNvPr>
          <p:cNvGrpSpPr>
            <a:grpSpLocks/>
          </p:cNvGrpSpPr>
          <p:nvPr/>
        </p:nvGrpSpPr>
        <p:grpSpPr bwMode="auto">
          <a:xfrm>
            <a:off x="6210300" y="2209800"/>
            <a:ext cx="2057400" cy="304800"/>
            <a:chOff x="3552" y="1344"/>
            <a:chExt cx="1296" cy="192"/>
          </a:xfrm>
        </p:grpSpPr>
        <p:sp>
          <p:nvSpPr>
            <p:cNvPr id="37902" name="Line 18">
              <a:extLst>
                <a:ext uri="{FF2B5EF4-FFF2-40B4-BE49-F238E27FC236}">
                  <a16:creationId xmlns:a16="http://schemas.microsoft.com/office/drawing/2014/main" id="{BF5D1F6A-29C0-4200-B613-EBBF36904E24}"/>
                </a:ext>
              </a:extLst>
            </p:cNvPr>
            <p:cNvSpPr>
              <a:spLocks noChangeShapeType="1"/>
            </p:cNvSpPr>
            <p:nvPr/>
          </p:nvSpPr>
          <p:spPr bwMode="auto">
            <a:xfrm>
              <a:off x="3552" y="1440"/>
              <a:ext cx="1296" cy="0"/>
            </a:xfrm>
            <a:prstGeom prst="line">
              <a:avLst/>
            </a:prstGeom>
            <a:noFill/>
            <a:ln w="25400">
              <a:solidFill>
                <a:schemeClr val="tx2"/>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7903" name="Line 19">
              <a:extLst>
                <a:ext uri="{FF2B5EF4-FFF2-40B4-BE49-F238E27FC236}">
                  <a16:creationId xmlns:a16="http://schemas.microsoft.com/office/drawing/2014/main" id="{00FA4249-18D9-4112-82CD-AFE35E1113B8}"/>
                </a:ext>
              </a:extLst>
            </p:cNvPr>
            <p:cNvSpPr>
              <a:spLocks noChangeShapeType="1"/>
            </p:cNvSpPr>
            <p:nvPr/>
          </p:nvSpPr>
          <p:spPr bwMode="auto">
            <a:xfrm>
              <a:off x="3552" y="1344"/>
              <a:ext cx="0" cy="192"/>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7904" name="Line 20">
              <a:extLst>
                <a:ext uri="{FF2B5EF4-FFF2-40B4-BE49-F238E27FC236}">
                  <a16:creationId xmlns:a16="http://schemas.microsoft.com/office/drawing/2014/main" id="{8848CC47-720B-4E3F-B13B-2ABD6B4C4695}"/>
                </a:ext>
              </a:extLst>
            </p:cNvPr>
            <p:cNvSpPr>
              <a:spLocks noChangeShapeType="1"/>
            </p:cNvSpPr>
            <p:nvPr/>
          </p:nvSpPr>
          <p:spPr bwMode="auto">
            <a:xfrm>
              <a:off x="4848" y="1344"/>
              <a:ext cx="0" cy="192"/>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Tree>
  </p:cSld>
  <p:clrMapOvr>
    <a:masterClrMapping/>
  </p:clrMapOvr>
  <p:transition advClick="0" advTm="5000"/>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6915" name="Picture 1" descr="A picture of a rock and aggregate plant showing vibrating grizzly feeder and jaw crusher" title="Rock and Aggregate Plant">
            <a:extLst>
              <a:ext uri="{FF2B5EF4-FFF2-40B4-BE49-F238E27FC236}">
                <a16:creationId xmlns:a16="http://schemas.microsoft.com/office/drawing/2014/main" id="{7EB1489D-FF93-4717-AC7B-F64EFDAD13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31900" y="1404938"/>
            <a:ext cx="7270750" cy="545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a:extLst>
              <a:ext uri="{FF2B5EF4-FFF2-40B4-BE49-F238E27FC236}">
                <a16:creationId xmlns:a16="http://schemas.microsoft.com/office/drawing/2014/main" id="{686270DF-169B-4966-911E-3BBFBE30BDEC}"/>
              </a:ext>
            </a:extLst>
          </p:cNvPr>
          <p:cNvCxnSpPr>
            <a:cxnSpLocks noChangeShapeType="1"/>
          </p:cNvCxnSpPr>
          <p:nvPr/>
        </p:nvCxnSpPr>
        <p:spPr bwMode="auto">
          <a:xfrm flipH="1">
            <a:off x="2347913" y="1241425"/>
            <a:ext cx="2668587" cy="1106488"/>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cxnSp>
        <p:nvCxnSpPr>
          <p:cNvPr id="15" name="Straight Arrow Connector 14">
            <a:extLst>
              <a:ext uri="{FF2B5EF4-FFF2-40B4-BE49-F238E27FC236}">
                <a16:creationId xmlns:a16="http://schemas.microsoft.com/office/drawing/2014/main" id="{81EC9FA2-FF50-4BE7-B2D6-94D65C997069}"/>
              </a:ext>
            </a:extLst>
          </p:cNvPr>
          <p:cNvCxnSpPr>
            <a:cxnSpLocks noChangeShapeType="1"/>
          </p:cNvCxnSpPr>
          <p:nvPr/>
        </p:nvCxnSpPr>
        <p:spPr bwMode="auto">
          <a:xfrm flipH="1" flipV="1">
            <a:off x="5500688" y="4530725"/>
            <a:ext cx="2141537" cy="100965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9" name="TextBox 8">
            <a:extLst>
              <a:ext uri="{FF2B5EF4-FFF2-40B4-BE49-F238E27FC236}">
                <a16:creationId xmlns:a16="http://schemas.microsoft.com/office/drawing/2014/main" id="{1C8DDB45-8B9E-45F8-9680-15CC82B21F69}"/>
              </a:ext>
            </a:extLst>
          </p:cNvPr>
          <p:cNvSpPr txBox="1"/>
          <p:nvPr/>
        </p:nvSpPr>
        <p:spPr>
          <a:xfrm>
            <a:off x="2481591" y="460514"/>
            <a:ext cx="6038193" cy="707886"/>
          </a:xfrm>
          <a:prstGeom prst="rect">
            <a:avLst/>
          </a:prstGeom>
          <a:noFill/>
        </p:spPr>
        <p:txBody>
          <a:bodyPr wrap="square" rtlCol="0">
            <a:spAutoFit/>
          </a:bodyPr>
          <a:lstStyle/>
          <a:p>
            <a:r>
              <a:rPr lang="en-US" sz="4000" b="1" dirty="0">
                <a:highlight>
                  <a:srgbClr val="FFFFFF"/>
                </a:highlight>
              </a:rPr>
              <a:t>Vibrating Grizzly Feeder</a:t>
            </a:r>
          </a:p>
        </p:txBody>
      </p:sp>
      <p:sp>
        <p:nvSpPr>
          <p:cNvPr id="10" name="TextBox 9">
            <a:extLst>
              <a:ext uri="{FF2B5EF4-FFF2-40B4-BE49-F238E27FC236}">
                <a16:creationId xmlns:a16="http://schemas.microsoft.com/office/drawing/2014/main" id="{8BD174B6-4C63-47A6-9226-4CDAA89FAAA9}"/>
              </a:ext>
            </a:extLst>
          </p:cNvPr>
          <p:cNvSpPr txBox="1"/>
          <p:nvPr/>
        </p:nvSpPr>
        <p:spPr>
          <a:xfrm>
            <a:off x="6746976" y="5776913"/>
            <a:ext cx="3511347" cy="707886"/>
          </a:xfrm>
          <a:prstGeom prst="rect">
            <a:avLst/>
          </a:prstGeom>
          <a:noFill/>
        </p:spPr>
        <p:txBody>
          <a:bodyPr wrap="square" rtlCol="0">
            <a:spAutoFit/>
          </a:bodyPr>
          <a:lstStyle/>
          <a:p>
            <a:r>
              <a:rPr lang="en-US" sz="4000" b="1" dirty="0">
                <a:highlight>
                  <a:srgbClr val="FFFFFF"/>
                </a:highlight>
              </a:rPr>
              <a:t>Jaw Crusher</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6"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F157B6-89A0-43F9-BA1B-3CB09923A027}"/>
              </a:ext>
            </a:extLst>
          </p:cNvPr>
          <p:cNvSpPr>
            <a:spLocks noChangeArrowheads="1"/>
          </p:cNvSpPr>
          <p:nvPr/>
        </p:nvSpPr>
        <p:spPr bwMode="auto">
          <a:xfrm>
            <a:off x="2337899" y="381545"/>
            <a:ext cx="3776408" cy="631868"/>
          </a:xfrm>
          <a:prstGeom prst="rect">
            <a:avLst/>
          </a:prstGeom>
        </p:spPr>
        <p:txBody>
          <a:bodyPr vert="horz" lIns="91440" tIns="45720" rIns="91440" bIns="45720" rtlCol="0" anchor="ctr">
            <a:noAutofit/>
          </a:bodyPr>
          <a:lstStyle/>
          <a:p>
            <a:pPr algn="ctr">
              <a:spcBef>
                <a:spcPct val="0"/>
              </a:spcBef>
              <a:spcAft>
                <a:spcPts val="600"/>
              </a:spcAft>
              <a:defRPr/>
            </a:pPr>
            <a:r>
              <a:rPr lang="en-US" altLang="en-US" sz="3600" b="1" dirty="0">
                <a:ln w="3175" cmpd="sng">
                  <a:noFill/>
                </a:ln>
                <a:latin typeface="+mj-lt"/>
                <a:ea typeface="+mj-ea"/>
                <a:cs typeface="+mj-cs"/>
              </a:rPr>
              <a:t>Belt Feeders</a:t>
            </a:r>
          </a:p>
        </p:txBody>
      </p:sp>
      <p:sp>
        <p:nvSpPr>
          <p:cNvPr id="168962" name="Rectangle 2">
            <a:extLst>
              <a:ext uri="{FF2B5EF4-FFF2-40B4-BE49-F238E27FC236}">
                <a16:creationId xmlns:a16="http://schemas.microsoft.com/office/drawing/2014/main" id="{FF953540-F058-442B-945C-090C1CC6448E}"/>
              </a:ext>
            </a:extLst>
          </p:cNvPr>
          <p:cNvSpPr>
            <a:spLocks noGrp="1" noChangeArrowheads="1"/>
          </p:cNvSpPr>
          <p:nvPr>
            <p:ph type="body" sz="half" idx="1"/>
          </p:nvPr>
        </p:nvSpPr>
        <p:spPr>
          <a:xfrm>
            <a:off x="349485" y="1409023"/>
            <a:ext cx="3715539" cy="5228260"/>
          </a:xfrm>
          <a:extLst>
            <a:ext uri="{909E8E84-426E-40DD-AFC4-6F175D3DCCD1}">
              <a14:hiddenFill xmlns:a14="http://schemas.microsoft.com/office/drawing/2010/main">
                <a:solidFill>
                  <a:schemeClr val="bg1"/>
                </a:solidFill>
              </a14:hiddenFill>
            </a:ext>
          </a:extLst>
        </p:spPr>
        <p:txBody>
          <a:bodyPr vert="horz" lIns="91440" tIns="45720" rIns="91440" bIns="45720" rtlCol="0" anchor="t">
            <a:noAutofit/>
          </a:bodyPr>
          <a:lstStyle/>
          <a:p>
            <a:r>
              <a:rPr lang="en-US" altLang="en-US" sz="2800" i="1" u="sng" dirty="0"/>
              <a:t>Belt feeders are used: </a:t>
            </a:r>
          </a:p>
          <a:p>
            <a:pPr lvl="1"/>
            <a:endParaRPr lang="en-US" altLang="en-US" sz="2800" dirty="0"/>
          </a:p>
          <a:p>
            <a:pPr lvl="1"/>
            <a:r>
              <a:rPr lang="en-US" altLang="en-US" sz="2800" dirty="0"/>
              <a:t>Under a hopper or trap with 6” maximum feed size</a:t>
            </a:r>
          </a:p>
          <a:p>
            <a:pPr lvl="1"/>
            <a:r>
              <a:rPr lang="en-US" altLang="en-US" sz="2800" dirty="0"/>
              <a:t>They have an infinite variable speed control for optimum plant feed rate</a:t>
            </a:r>
          </a:p>
        </p:txBody>
      </p:sp>
      <p:pic>
        <p:nvPicPr>
          <p:cNvPr id="168964" name="Picture 2" descr="A schematic drawing of a belt feeder" title="Belt Feeder">
            <a:extLst>
              <a:ext uri="{FF2B5EF4-FFF2-40B4-BE49-F238E27FC236}">
                <a16:creationId xmlns:a16="http://schemas.microsoft.com/office/drawing/2014/main" id="{4E9FBF44-D4BE-4060-A2B0-25412859748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39840" y="1876118"/>
            <a:ext cx="5265835" cy="3737632"/>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chemeClr val="accent1"/>
                </a:solidFill>
              </a14:hiddenFill>
            </a:ext>
          </a:extLst>
        </p:spPr>
      </p:pic>
    </p:spTree>
  </p:cSld>
  <p:clrMapOvr>
    <a:masterClrMapping/>
  </p:clrMapOvr>
  <p:transition advClick="0"/>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1012" name="Picture 1" descr="A picture of belt feeders and conveyors at an aggregate plant" title="Aggregate Plant">
            <a:extLst>
              <a:ext uri="{FF2B5EF4-FFF2-40B4-BE49-F238E27FC236}">
                <a16:creationId xmlns:a16="http://schemas.microsoft.com/office/drawing/2014/main" id="{63C6E1E2-C0B0-4089-B4F8-D6E5A7B388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6388" y="1568450"/>
            <a:ext cx="4710112" cy="353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a:extLst>
              <a:ext uri="{FF2B5EF4-FFF2-40B4-BE49-F238E27FC236}">
                <a16:creationId xmlns:a16="http://schemas.microsoft.com/office/drawing/2014/main" id="{D4DB616F-7A50-4D97-9684-ADEA9DB0D453}"/>
              </a:ext>
            </a:extLst>
          </p:cNvPr>
          <p:cNvCxnSpPr>
            <a:cxnSpLocks noChangeShapeType="1"/>
          </p:cNvCxnSpPr>
          <p:nvPr/>
        </p:nvCxnSpPr>
        <p:spPr bwMode="auto">
          <a:xfrm flipH="1">
            <a:off x="2652713" y="1404938"/>
            <a:ext cx="2363787" cy="2212975"/>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pic>
        <p:nvPicPr>
          <p:cNvPr id="171014" name="Picture 2" descr="A picture of a conveyor feeder with spray bar" title="Aggregate Plant">
            <a:extLst>
              <a:ext uri="{FF2B5EF4-FFF2-40B4-BE49-F238E27FC236}">
                <a16:creationId xmlns:a16="http://schemas.microsoft.com/office/drawing/2014/main" id="{AC91EC9F-32B9-4D00-86B4-D9DDD737F81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07000" y="1568450"/>
            <a:ext cx="4694238" cy="352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Arrow Connector 14">
            <a:extLst>
              <a:ext uri="{FF2B5EF4-FFF2-40B4-BE49-F238E27FC236}">
                <a16:creationId xmlns:a16="http://schemas.microsoft.com/office/drawing/2014/main" id="{ABF5C3CA-6123-4304-85EA-DD466EFD23F1}"/>
              </a:ext>
            </a:extLst>
          </p:cNvPr>
          <p:cNvCxnSpPr>
            <a:cxnSpLocks noChangeShapeType="1"/>
          </p:cNvCxnSpPr>
          <p:nvPr/>
        </p:nvCxnSpPr>
        <p:spPr bwMode="auto">
          <a:xfrm flipV="1">
            <a:off x="5595938" y="3521075"/>
            <a:ext cx="1855787" cy="2238375"/>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10" name="TextBox 9">
            <a:extLst>
              <a:ext uri="{FF2B5EF4-FFF2-40B4-BE49-F238E27FC236}">
                <a16:creationId xmlns:a16="http://schemas.microsoft.com/office/drawing/2014/main" id="{4EBA5A5D-A18C-4785-96CD-D7CE8592EFC3}"/>
              </a:ext>
            </a:extLst>
          </p:cNvPr>
          <p:cNvSpPr txBox="1"/>
          <p:nvPr/>
        </p:nvSpPr>
        <p:spPr>
          <a:xfrm>
            <a:off x="2810203" y="423863"/>
            <a:ext cx="6038193" cy="707886"/>
          </a:xfrm>
          <a:prstGeom prst="rect">
            <a:avLst/>
          </a:prstGeom>
          <a:noFill/>
        </p:spPr>
        <p:txBody>
          <a:bodyPr wrap="square" rtlCol="0">
            <a:spAutoFit/>
          </a:bodyPr>
          <a:lstStyle/>
          <a:p>
            <a:r>
              <a:rPr lang="en-US" sz="4000" b="1" dirty="0">
                <a:highlight>
                  <a:srgbClr val="FFFFFF"/>
                </a:highlight>
              </a:rPr>
              <a:t>Belt Feeders &amp; Conveyors</a:t>
            </a:r>
          </a:p>
        </p:txBody>
      </p:sp>
      <p:sp>
        <p:nvSpPr>
          <p:cNvPr id="12" name="TextBox 11">
            <a:extLst>
              <a:ext uri="{FF2B5EF4-FFF2-40B4-BE49-F238E27FC236}">
                <a16:creationId xmlns:a16="http://schemas.microsoft.com/office/drawing/2014/main" id="{CA5EB23C-36CE-462C-86B8-4EC281310CC4}"/>
              </a:ext>
            </a:extLst>
          </p:cNvPr>
          <p:cNvSpPr txBox="1"/>
          <p:nvPr/>
        </p:nvSpPr>
        <p:spPr>
          <a:xfrm>
            <a:off x="3216921" y="5759450"/>
            <a:ext cx="6038193" cy="707886"/>
          </a:xfrm>
          <a:prstGeom prst="rect">
            <a:avLst/>
          </a:prstGeom>
          <a:noFill/>
        </p:spPr>
        <p:txBody>
          <a:bodyPr wrap="square" rtlCol="0">
            <a:spAutoFit/>
          </a:bodyPr>
          <a:lstStyle/>
          <a:p>
            <a:r>
              <a:rPr lang="en-US" sz="4000" b="1" dirty="0">
                <a:highlight>
                  <a:srgbClr val="FFFFFF"/>
                </a:highlight>
              </a:rPr>
              <a:t>Feeder with Spray Bar</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9CC5E98-C20C-4C6D-AA60-777FD79B84D5}"/>
              </a:ext>
            </a:extLst>
          </p:cNvPr>
          <p:cNvSpPr>
            <a:spLocks noChangeArrowheads="1"/>
          </p:cNvSpPr>
          <p:nvPr/>
        </p:nvSpPr>
        <p:spPr bwMode="auto">
          <a:xfrm>
            <a:off x="669130" y="4806763"/>
            <a:ext cx="6255244" cy="835217"/>
          </a:xfrm>
          <a:prstGeom prst="rect">
            <a:avLst/>
          </a:prstGeom>
        </p:spPr>
        <p:txBody>
          <a:bodyPr vert="horz" lIns="91440" tIns="45720" rIns="91440" bIns="45720" rtlCol="0" anchor="b">
            <a:normAutofit/>
          </a:bodyPr>
          <a:lstStyle/>
          <a:p>
            <a:pPr algn="r">
              <a:spcBef>
                <a:spcPct val="0"/>
              </a:spcBef>
              <a:spcAft>
                <a:spcPts val="600"/>
              </a:spcAft>
              <a:defRPr/>
            </a:pPr>
            <a:r>
              <a:rPr lang="en-US" altLang="en-US" sz="4000" b="1" dirty="0">
                <a:ln w="3175" cmpd="sng">
                  <a:noFill/>
                </a:ln>
                <a:latin typeface="+mj-lt"/>
                <a:ea typeface="+mj-ea"/>
                <a:cs typeface="+mj-cs"/>
              </a:rPr>
              <a:t>Vibrating Pan</a:t>
            </a:r>
          </a:p>
        </p:txBody>
      </p:sp>
      <p:pic>
        <p:nvPicPr>
          <p:cNvPr id="173058" name="Picture 3" descr="A picture of a vibrating pan&#10;&#10;Do we need the following?&#10;vibratingpan" title="Vibrating Pan">
            <a:extLst>
              <a:ext uri="{FF2B5EF4-FFF2-40B4-BE49-F238E27FC236}">
                <a16:creationId xmlns:a16="http://schemas.microsoft.com/office/drawing/2014/main" id="{B996C0CE-8B57-4ADA-AC95-784EC2AF6725}"/>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t="7767" r="7" b="1507"/>
          <a:stretch/>
        </p:blipFill>
        <p:spPr>
          <a:xfrm>
            <a:off x="2409825" y="608014"/>
            <a:ext cx="6276674" cy="3728438"/>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5106" name="Picture 3" descr="A picture of a primary conveyor with spray bar&#10;&#10;Do we need the following?&#10;field trips 026" title="Primary Conveyor">
            <a:extLst>
              <a:ext uri="{FF2B5EF4-FFF2-40B4-BE49-F238E27FC236}">
                <a16:creationId xmlns:a16="http://schemas.microsoft.com/office/drawing/2014/main" id="{5C0E19CB-D7BB-4806-83BF-B0242929B3E3}"/>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1524000"/>
            <a:ext cx="10287000" cy="533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52D7D2C0-E458-460D-BEF3-2643A2697997}"/>
              </a:ext>
            </a:extLst>
          </p:cNvPr>
          <p:cNvCxnSpPr>
            <a:cxnSpLocks noChangeShapeType="1"/>
          </p:cNvCxnSpPr>
          <p:nvPr/>
        </p:nvCxnSpPr>
        <p:spPr bwMode="auto">
          <a:xfrm flipV="1">
            <a:off x="2989263" y="4967288"/>
            <a:ext cx="2497137" cy="792162"/>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D9925E43-9CB3-41D5-9A65-3A1E226D8E4F}"/>
              </a:ext>
            </a:extLst>
          </p:cNvPr>
          <p:cNvSpPr txBox="1"/>
          <p:nvPr/>
        </p:nvSpPr>
        <p:spPr>
          <a:xfrm>
            <a:off x="2467303" y="390664"/>
            <a:ext cx="6038193" cy="923330"/>
          </a:xfrm>
          <a:prstGeom prst="rect">
            <a:avLst/>
          </a:prstGeom>
          <a:noFill/>
        </p:spPr>
        <p:txBody>
          <a:bodyPr wrap="square" rtlCol="0">
            <a:spAutoFit/>
          </a:bodyPr>
          <a:lstStyle/>
          <a:p>
            <a:r>
              <a:rPr lang="en-US" sz="5400" b="1" dirty="0">
                <a:highlight>
                  <a:srgbClr val="FFFFFF"/>
                </a:highlight>
              </a:rPr>
              <a:t>Primary Conveyor</a:t>
            </a:r>
          </a:p>
        </p:txBody>
      </p:sp>
      <p:sp>
        <p:nvSpPr>
          <p:cNvPr id="8" name="TextBox 7">
            <a:extLst>
              <a:ext uri="{FF2B5EF4-FFF2-40B4-BE49-F238E27FC236}">
                <a16:creationId xmlns:a16="http://schemas.microsoft.com/office/drawing/2014/main" id="{79F6D1B7-E539-4AEA-B43A-41D2454850AE}"/>
              </a:ext>
            </a:extLst>
          </p:cNvPr>
          <p:cNvSpPr txBox="1"/>
          <p:nvPr/>
        </p:nvSpPr>
        <p:spPr>
          <a:xfrm>
            <a:off x="615643" y="5759450"/>
            <a:ext cx="6038193" cy="707886"/>
          </a:xfrm>
          <a:prstGeom prst="rect">
            <a:avLst/>
          </a:prstGeom>
          <a:noFill/>
        </p:spPr>
        <p:txBody>
          <a:bodyPr wrap="square" rtlCol="0">
            <a:spAutoFit/>
          </a:bodyPr>
          <a:lstStyle/>
          <a:p>
            <a:r>
              <a:rPr lang="en-US" sz="4000" b="1" dirty="0">
                <a:highlight>
                  <a:srgbClr val="FFFFFF"/>
                </a:highlight>
              </a:rPr>
              <a:t>Conveyor with Spray Bar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D458DB-8B8C-4177-BC42-1E023C2024B4}"/>
              </a:ext>
            </a:extLst>
          </p:cNvPr>
          <p:cNvSpPr>
            <a:spLocks noChangeArrowheads="1"/>
          </p:cNvSpPr>
          <p:nvPr/>
        </p:nvSpPr>
        <p:spPr bwMode="auto">
          <a:xfrm>
            <a:off x="1252387" y="1081548"/>
            <a:ext cx="2812636" cy="1504335"/>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2800" b="1" dirty="0">
                <a:ln w="3175" cmpd="sng">
                  <a:noFill/>
                </a:ln>
                <a:latin typeface="+mj-lt"/>
                <a:ea typeface="+mj-ea"/>
                <a:cs typeface="+mj-cs"/>
              </a:rPr>
              <a:t>Wobble Feeder</a:t>
            </a:r>
          </a:p>
        </p:txBody>
      </p:sp>
      <p:sp>
        <p:nvSpPr>
          <p:cNvPr id="104451" name="Rectangle 3">
            <a:extLst>
              <a:ext uri="{FF2B5EF4-FFF2-40B4-BE49-F238E27FC236}">
                <a16:creationId xmlns:a16="http://schemas.microsoft.com/office/drawing/2014/main" id="{BC8ABE82-87B5-40FB-9DDD-F77E6CAD6767}"/>
              </a:ext>
            </a:extLst>
          </p:cNvPr>
          <p:cNvSpPr>
            <a:spLocks noGrp="1" noChangeArrowheads="1"/>
          </p:cNvSpPr>
          <p:nvPr>
            <p:ph type="body" sz="half" idx="1"/>
          </p:nvPr>
        </p:nvSpPr>
        <p:spPr>
          <a:xfrm>
            <a:off x="1252387" y="2666999"/>
            <a:ext cx="2812637" cy="3124201"/>
          </a:xfrm>
        </p:spPr>
        <p:txBody>
          <a:bodyPr vert="horz" lIns="91440" tIns="45720" rIns="91440" bIns="45720" rtlCol="0" anchor="t">
            <a:normAutofit/>
          </a:bodyPr>
          <a:lstStyle/>
          <a:p>
            <a:pPr>
              <a:defRPr/>
            </a:pPr>
            <a:r>
              <a:rPr lang="en-US" altLang="en-US" dirty="0"/>
              <a:t>Combined feeder and scalper</a:t>
            </a:r>
          </a:p>
          <a:p>
            <a:pPr>
              <a:defRPr/>
            </a:pPr>
            <a:r>
              <a:rPr lang="en-US" altLang="en-US" dirty="0"/>
              <a:t>Effective in handling clay or fine sticky feed material</a:t>
            </a:r>
          </a:p>
        </p:txBody>
      </p:sp>
      <p:pic>
        <p:nvPicPr>
          <p:cNvPr id="177155" name="Picture 4" descr="A picture of a wobble feeder and scalper" title="Wobble Feeder">
            <a:extLst>
              <a:ext uri="{FF2B5EF4-FFF2-40B4-BE49-F238E27FC236}">
                <a16:creationId xmlns:a16="http://schemas.microsoft.com/office/drawing/2014/main" id="{AECD621E-DE10-4F3B-ABBD-9895AA7FDC0F}"/>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4439840" y="1237636"/>
            <a:ext cx="5265835" cy="39493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transition advClick="0"/>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0798953-1C27-4525-A593-B397878A47F8}"/>
              </a:ext>
            </a:extLst>
          </p:cNvPr>
          <p:cNvSpPr>
            <a:spLocks noChangeArrowheads="1"/>
          </p:cNvSpPr>
          <p:nvPr/>
        </p:nvSpPr>
        <p:spPr bwMode="auto">
          <a:xfrm>
            <a:off x="78580" y="4968688"/>
            <a:ext cx="6255244" cy="835217"/>
          </a:xfrm>
          <a:prstGeom prst="rect">
            <a:avLst/>
          </a:prstGeom>
        </p:spPr>
        <p:txBody>
          <a:bodyPr vert="horz" lIns="91440" tIns="45720" rIns="91440" bIns="45720" rtlCol="0" anchor="b">
            <a:normAutofit/>
          </a:bodyPr>
          <a:lstStyle/>
          <a:p>
            <a:pPr algn="r">
              <a:spcBef>
                <a:spcPct val="0"/>
              </a:spcBef>
              <a:spcAft>
                <a:spcPts val="600"/>
              </a:spcAft>
              <a:defRPr/>
            </a:pPr>
            <a:r>
              <a:rPr lang="en-US" altLang="en-US" sz="4000" b="1" dirty="0">
                <a:ln w="3175" cmpd="sng">
                  <a:noFill/>
                </a:ln>
                <a:latin typeface="+mj-lt"/>
                <a:ea typeface="+mj-ea"/>
                <a:cs typeface="+mj-cs"/>
              </a:rPr>
              <a:t>Wash Plant</a:t>
            </a:r>
          </a:p>
        </p:txBody>
      </p:sp>
      <p:pic>
        <p:nvPicPr>
          <p:cNvPr id="179202" name="Picture 3" descr="A picture of wash basin at a wash plant&#10;&#10;Do we need the following?&#10;washing" title="Wash Plant">
            <a:extLst>
              <a:ext uri="{FF2B5EF4-FFF2-40B4-BE49-F238E27FC236}">
                <a16:creationId xmlns:a16="http://schemas.microsoft.com/office/drawing/2014/main" id="{6D6535C0-D7D7-4D64-BE08-9426365E1C74}"/>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t="5904" r="-3" b="-3"/>
          <a:stretch/>
        </p:blipFill>
        <p:spPr>
          <a:xfrm>
            <a:off x="2081042" y="655639"/>
            <a:ext cx="6317625" cy="3728438"/>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F34B64-1FF3-4313-BF42-D6496FDDDA44}"/>
              </a:ext>
            </a:extLst>
          </p:cNvPr>
          <p:cNvSpPr>
            <a:spLocks noChangeArrowheads="1"/>
          </p:cNvSpPr>
          <p:nvPr/>
        </p:nvSpPr>
        <p:spPr bwMode="auto">
          <a:xfrm>
            <a:off x="5889869" y="934680"/>
            <a:ext cx="2920456" cy="3347337"/>
          </a:xfrm>
          <a:prstGeom prst="rect">
            <a:avLst/>
          </a:prstGeom>
        </p:spPr>
        <p:txBody>
          <a:bodyPr vert="horz" lIns="91440" tIns="45720" rIns="91440" bIns="45720" rtlCol="0" anchor="b">
            <a:normAutofit/>
          </a:bodyPr>
          <a:lstStyle/>
          <a:p>
            <a:pPr algn="r">
              <a:spcBef>
                <a:spcPct val="0"/>
              </a:spcBef>
              <a:spcAft>
                <a:spcPts val="600"/>
              </a:spcAft>
              <a:defRPr/>
            </a:pPr>
            <a:r>
              <a:rPr lang="en-US" altLang="en-US" sz="4400" b="1" dirty="0">
                <a:ln w="3175" cmpd="sng">
                  <a:noFill/>
                </a:ln>
                <a:latin typeface="+mj-lt"/>
                <a:ea typeface="+mj-ea"/>
                <a:cs typeface="+mj-cs"/>
              </a:rPr>
              <a:t>Wash Plant</a:t>
            </a:r>
          </a:p>
        </p:txBody>
      </p:sp>
      <p:pic>
        <p:nvPicPr>
          <p:cNvPr id="181251" name="Picture 1" descr="A picture of a wash plant showing conveyors, rotary lift elevators and other equipment" title="Wash Plant">
            <a:extLst>
              <a:ext uri="{FF2B5EF4-FFF2-40B4-BE49-F238E27FC236}">
                <a16:creationId xmlns:a16="http://schemas.microsoft.com/office/drawing/2014/main" id="{B5EBCC91-3E7E-49DE-9DAA-8C89DA4B51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824807" y="1322521"/>
            <a:ext cx="5233594" cy="39251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 descr="A picture of a wash plant showing with trommel screen and other equipment" title="Wash Plant Trommel Screen">
            <a:extLst>
              <a:ext uri="{FF2B5EF4-FFF2-40B4-BE49-F238E27FC236}">
                <a16:creationId xmlns:a16="http://schemas.microsoft.com/office/drawing/2014/main" id="{1B1B0E47-945F-4336-8E92-A9B3ED1D77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8375" y="693738"/>
            <a:ext cx="8091488" cy="606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00" name="Picture 4" descr="A picture of inside of a trommel screen" title="Trommel Screen">
            <a:extLst>
              <a:ext uri="{FF2B5EF4-FFF2-40B4-BE49-F238E27FC236}">
                <a16:creationId xmlns:a16="http://schemas.microsoft.com/office/drawing/2014/main" id="{C932707F-A8DE-4807-8514-CA7A3AA8E58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02363" y="1123087"/>
            <a:ext cx="28575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1" name="Date Placeholder 1">
            <a:extLst>
              <a:ext uri="{FF2B5EF4-FFF2-40B4-BE49-F238E27FC236}">
                <a16:creationId xmlns:a16="http://schemas.microsoft.com/office/drawing/2014/main" id="{83B5BC8E-74F9-4B26-A306-D69AAD263D61}"/>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183302" name="Slide Number Placeholder 2">
            <a:extLst>
              <a:ext uri="{FF2B5EF4-FFF2-40B4-BE49-F238E27FC236}">
                <a16:creationId xmlns:a16="http://schemas.microsoft.com/office/drawing/2014/main" id="{09CD5330-325B-4572-9A79-B538E57E772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2400" b="0"/>
          </a:p>
        </p:txBody>
      </p:sp>
      <p:sp>
        <p:nvSpPr>
          <p:cNvPr id="8" name="TextBox 7">
            <a:extLst>
              <a:ext uri="{FF2B5EF4-FFF2-40B4-BE49-F238E27FC236}">
                <a16:creationId xmlns:a16="http://schemas.microsoft.com/office/drawing/2014/main" id="{C5D5731A-9FE8-48D9-9580-E309587852B4}"/>
              </a:ext>
            </a:extLst>
          </p:cNvPr>
          <p:cNvSpPr txBox="1"/>
          <p:nvPr/>
        </p:nvSpPr>
        <p:spPr>
          <a:xfrm>
            <a:off x="1611079" y="74613"/>
            <a:ext cx="7064841" cy="707886"/>
          </a:xfrm>
          <a:prstGeom prst="rect">
            <a:avLst/>
          </a:prstGeom>
          <a:noFill/>
        </p:spPr>
        <p:txBody>
          <a:bodyPr wrap="square" rtlCol="0">
            <a:spAutoFit/>
          </a:bodyPr>
          <a:lstStyle/>
          <a:p>
            <a:r>
              <a:rPr lang="en-US" sz="4000" b="1" dirty="0">
                <a:highlight>
                  <a:srgbClr val="FFFFFF"/>
                </a:highlight>
              </a:rPr>
              <a:t>Wash Plant w/trommel screen</a:t>
            </a:r>
          </a:p>
        </p:txBody>
      </p:sp>
    </p:spTree>
  </p:cSld>
  <p:clrMapOvr>
    <a:masterClrMapping/>
  </p:clrMapOvr>
  <p:transition advClick="0"/>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7" name="Picture 2" descr="A picture of a wash plant showing conveyors and recycled water lines" title="Wash Plant">
            <a:extLst>
              <a:ext uri="{FF2B5EF4-FFF2-40B4-BE49-F238E27FC236}">
                <a16:creationId xmlns:a16="http://schemas.microsoft.com/office/drawing/2014/main" id="{B92F4762-A4CD-4484-9807-7C005BD6B33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457201"/>
            <a:ext cx="10310835"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59E6F01-F64A-4150-BA1D-52B81764BDF7}"/>
              </a:ext>
            </a:extLst>
          </p:cNvPr>
          <p:cNvSpPr txBox="1"/>
          <p:nvPr/>
        </p:nvSpPr>
        <p:spPr>
          <a:xfrm>
            <a:off x="831850" y="195263"/>
            <a:ext cx="8504237" cy="707886"/>
          </a:xfrm>
          <a:prstGeom prst="rect">
            <a:avLst/>
          </a:prstGeom>
          <a:noFill/>
        </p:spPr>
        <p:txBody>
          <a:bodyPr wrap="square" rtlCol="0">
            <a:spAutoFit/>
          </a:bodyPr>
          <a:lstStyle/>
          <a:p>
            <a:r>
              <a:rPr lang="en-US" sz="4000" b="1" dirty="0">
                <a:highlight>
                  <a:srgbClr val="FFFFFF"/>
                </a:highlight>
              </a:rPr>
              <a:t>Recycled Water from Wash Plant</a:t>
            </a:r>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A graphic demonstration of an adult's respiratory system showing various sections of respiratory system from the upper bronchus to the inner lung's alveoli and size of particles penetrating into each area depending on the particle size diameter" title="Human Lungs">
            <a:extLst>
              <a:ext uri="{FF2B5EF4-FFF2-40B4-BE49-F238E27FC236}">
                <a16:creationId xmlns:a16="http://schemas.microsoft.com/office/drawing/2014/main" id="{750D6ED3-9857-46E9-9828-E7A042DBBD77}"/>
              </a:ext>
            </a:extLst>
          </p:cNvPr>
          <p:cNvPicPr>
            <a:picLocks noChangeArrowheads="1"/>
          </p:cNvPicPr>
          <p:nvPr/>
        </p:nvPicPr>
        <p:blipFill>
          <a:blip r:embed="rId3">
            <a:extLst>
              <a:ext uri="{28A0092B-C50C-407E-A947-70E740481C1C}">
                <a14:useLocalDpi xmlns:a14="http://schemas.microsoft.com/office/drawing/2010/main" val="0"/>
              </a:ext>
            </a:extLst>
          </a:blip>
          <a:srcRect t="2133" b="6358"/>
          <a:stretch>
            <a:fillRect/>
          </a:stretch>
        </p:blipFill>
        <p:spPr bwMode="invGray">
          <a:xfrm>
            <a:off x="2686050" y="0"/>
            <a:ext cx="4470400" cy="680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39939" name="Line 3">
            <a:extLst>
              <a:ext uri="{FF2B5EF4-FFF2-40B4-BE49-F238E27FC236}">
                <a16:creationId xmlns:a16="http://schemas.microsoft.com/office/drawing/2014/main" id="{27E8ED08-CB23-473E-8FF5-E810EFA0E50D}"/>
              </a:ext>
            </a:extLst>
          </p:cNvPr>
          <p:cNvSpPr>
            <a:spLocks noChangeShapeType="1"/>
          </p:cNvSpPr>
          <p:nvPr/>
        </p:nvSpPr>
        <p:spPr bwMode="auto">
          <a:xfrm>
            <a:off x="6597650" y="274638"/>
            <a:ext cx="0" cy="6126162"/>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0" name="Line 4">
            <a:extLst>
              <a:ext uri="{FF2B5EF4-FFF2-40B4-BE49-F238E27FC236}">
                <a16:creationId xmlns:a16="http://schemas.microsoft.com/office/drawing/2014/main" id="{B5D4FB86-6030-4D7C-9F12-C312113596CA}"/>
              </a:ext>
            </a:extLst>
          </p:cNvPr>
          <p:cNvSpPr>
            <a:spLocks noChangeShapeType="1"/>
          </p:cNvSpPr>
          <p:nvPr/>
        </p:nvSpPr>
        <p:spPr bwMode="auto">
          <a:xfrm flipH="1">
            <a:off x="390525" y="395288"/>
            <a:ext cx="6248400"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1" name="Line 5">
            <a:extLst>
              <a:ext uri="{FF2B5EF4-FFF2-40B4-BE49-F238E27FC236}">
                <a16:creationId xmlns:a16="http://schemas.microsoft.com/office/drawing/2014/main" id="{A9D04E4B-BE0E-44BC-9683-FBB1893E77EB}"/>
              </a:ext>
            </a:extLst>
          </p:cNvPr>
          <p:cNvSpPr>
            <a:spLocks noChangeShapeType="1"/>
          </p:cNvSpPr>
          <p:nvPr/>
        </p:nvSpPr>
        <p:spPr bwMode="auto">
          <a:xfrm flipH="1">
            <a:off x="390525" y="1128713"/>
            <a:ext cx="6261100"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2" name="Line 6">
            <a:extLst>
              <a:ext uri="{FF2B5EF4-FFF2-40B4-BE49-F238E27FC236}">
                <a16:creationId xmlns:a16="http://schemas.microsoft.com/office/drawing/2014/main" id="{4A68D313-2B93-49EC-B9DE-1518B4F4697F}"/>
              </a:ext>
            </a:extLst>
          </p:cNvPr>
          <p:cNvSpPr>
            <a:spLocks noChangeShapeType="1"/>
          </p:cNvSpPr>
          <p:nvPr/>
        </p:nvSpPr>
        <p:spPr bwMode="auto">
          <a:xfrm flipH="1">
            <a:off x="390525" y="2328863"/>
            <a:ext cx="6248400"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3" name="Line 7">
            <a:extLst>
              <a:ext uri="{FF2B5EF4-FFF2-40B4-BE49-F238E27FC236}">
                <a16:creationId xmlns:a16="http://schemas.microsoft.com/office/drawing/2014/main" id="{A260253A-CE22-43D8-8CA4-511893551B7F}"/>
              </a:ext>
            </a:extLst>
          </p:cNvPr>
          <p:cNvSpPr>
            <a:spLocks noChangeShapeType="1"/>
          </p:cNvSpPr>
          <p:nvPr/>
        </p:nvSpPr>
        <p:spPr bwMode="auto">
          <a:xfrm flipH="1">
            <a:off x="327025" y="3527425"/>
            <a:ext cx="6262688"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4" name="Line 8">
            <a:extLst>
              <a:ext uri="{FF2B5EF4-FFF2-40B4-BE49-F238E27FC236}">
                <a16:creationId xmlns:a16="http://schemas.microsoft.com/office/drawing/2014/main" id="{7A51C0D9-1B94-4984-B2AC-60D7B1702BD3}"/>
              </a:ext>
            </a:extLst>
          </p:cNvPr>
          <p:cNvSpPr>
            <a:spLocks noChangeShapeType="1"/>
          </p:cNvSpPr>
          <p:nvPr/>
        </p:nvSpPr>
        <p:spPr bwMode="auto">
          <a:xfrm flipH="1">
            <a:off x="414338" y="4106863"/>
            <a:ext cx="6237287"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5" name="Line 9">
            <a:extLst>
              <a:ext uri="{FF2B5EF4-FFF2-40B4-BE49-F238E27FC236}">
                <a16:creationId xmlns:a16="http://schemas.microsoft.com/office/drawing/2014/main" id="{41BD5F8C-AE68-4B8D-A1BD-2625B5A7B00E}"/>
              </a:ext>
            </a:extLst>
          </p:cNvPr>
          <p:cNvSpPr>
            <a:spLocks noChangeShapeType="1"/>
          </p:cNvSpPr>
          <p:nvPr/>
        </p:nvSpPr>
        <p:spPr bwMode="auto">
          <a:xfrm flipH="1">
            <a:off x="414338" y="4600575"/>
            <a:ext cx="6224587"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6" name="Line 10">
            <a:extLst>
              <a:ext uri="{FF2B5EF4-FFF2-40B4-BE49-F238E27FC236}">
                <a16:creationId xmlns:a16="http://schemas.microsoft.com/office/drawing/2014/main" id="{874E2A84-9FD5-493C-A495-C5A2809E29E6}"/>
              </a:ext>
            </a:extLst>
          </p:cNvPr>
          <p:cNvSpPr>
            <a:spLocks noChangeShapeType="1"/>
          </p:cNvSpPr>
          <p:nvPr/>
        </p:nvSpPr>
        <p:spPr bwMode="auto">
          <a:xfrm flipH="1">
            <a:off x="414338" y="5264150"/>
            <a:ext cx="6224587"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7" name="Line 11">
            <a:extLst>
              <a:ext uri="{FF2B5EF4-FFF2-40B4-BE49-F238E27FC236}">
                <a16:creationId xmlns:a16="http://schemas.microsoft.com/office/drawing/2014/main" id="{5FEC7EE0-A790-4918-A289-4AA2EFEE0386}"/>
              </a:ext>
            </a:extLst>
          </p:cNvPr>
          <p:cNvSpPr>
            <a:spLocks noChangeShapeType="1"/>
          </p:cNvSpPr>
          <p:nvPr/>
        </p:nvSpPr>
        <p:spPr bwMode="auto">
          <a:xfrm flipH="1">
            <a:off x="390525" y="5657850"/>
            <a:ext cx="6273800" cy="0"/>
          </a:xfrm>
          <a:prstGeom prst="line">
            <a:avLst/>
          </a:prstGeom>
          <a:noFill/>
          <a:ln w="127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8" name="Line 12">
            <a:extLst>
              <a:ext uri="{FF2B5EF4-FFF2-40B4-BE49-F238E27FC236}">
                <a16:creationId xmlns:a16="http://schemas.microsoft.com/office/drawing/2014/main" id="{4835963A-0C21-4594-B22B-56146444DF9C}"/>
              </a:ext>
            </a:extLst>
          </p:cNvPr>
          <p:cNvSpPr>
            <a:spLocks noChangeShapeType="1"/>
          </p:cNvSpPr>
          <p:nvPr/>
        </p:nvSpPr>
        <p:spPr bwMode="auto">
          <a:xfrm>
            <a:off x="6667500" y="635000"/>
            <a:ext cx="3489325"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49" name="Line 13">
            <a:extLst>
              <a:ext uri="{FF2B5EF4-FFF2-40B4-BE49-F238E27FC236}">
                <a16:creationId xmlns:a16="http://schemas.microsoft.com/office/drawing/2014/main" id="{EFE81BB5-5453-4CDC-8C35-DA638EF7F642}"/>
              </a:ext>
            </a:extLst>
          </p:cNvPr>
          <p:cNvSpPr>
            <a:spLocks noChangeShapeType="1"/>
          </p:cNvSpPr>
          <p:nvPr/>
        </p:nvSpPr>
        <p:spPr bwMode="auto">
          <a:xfrm>
            <a:off x="6680200" y="1339850"/>
            <a:ext cx="3489325"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50" name="Line 14">
            <a:extLst>
              <a:ext uri="{FF2B5EF4-FFF2-40B4-BE49-F238E27FC236}">
                <a16:creationId xmlns:a16="http://schemas.microsoft.com/office/drawing/2014/main" id="{62D35A75-D6E2-4F9E-8EE3-1A29E870FA74}"/>
              </a:ext>
            </a:extLst>
          </p:cNvPr>
          <p:cNvSpPr>
            <a:spLocks noChangeShapeType="1"/>
          </p:cNvSpPr>
          <p:nvPr/>
        </p:nvSpPr>
        <p:spPr bwMode="auto">
          <a:xfrm>
            <a:off x="6705600" y="2511425"/>
            <a:ext cx="3489325"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51" name="Line 15">
            <a:extLst>
              <a:ext uri="{FF2B5EF4-FFF2-40B4-BE49-F238E27FC236}">
                <a16:creationId xmlns:a16="http://schemas.microsoft.com/office/drawing/2014/main" id="{DD702FA3-6D36-475C-A3DF-20FC1730A43C}"/>
              </a:ext>
            </a:extLst>
          </p:cNvPr>
          <p:cNvSpPr>
            <a:spLocks noChangeShapeType="1"/>
          </p:cNvSpPr>
          <p:nvPr/>
        </p:nvSpPr>
        <p:spPr bwMode="auto">
          <a:xfrm>
            <a:off x="6692900" y="3697288"/>
            <a:ext cx="3476625"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52" name="Line 16">
            <a:extLst>
              <a:ext uri="{FF2B5EF4-FFF2-40B4-BE49-F238E27FC236}">
                <a16:creationId xmlns:a16="http://schemas.microsoft.com/office/drawing/2014/main" id="{37F413BF-35AC-4F1D-9C39-47CF7953D0BA}"/>
              </a:ext>
            </a:extLst>
          </p:cNvPr>
          <p:cNvSpPr>
            <a:spLocks noChangeShapeType="1"/>
          </p:cNvSpPr>
          <p:nvPr/>
        </p:nvSpPr>
        <p:spPr bwMode="auto">
          <a:xfrm>
            <a:off x="6705600" y="4275138"/>
            <a:ext cx="3476625"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53" name="Line 17">
            <a:extLst>
              <a:ext uri="{FF2B5EF4-FFF2-40B4-BE49-F238E27FC236}">
                <a16:creationId xmlns:a16="http://schemas.microsoft.com/office/drawing/2014/main" id="{003C980F-DAF4-404E-AFD9-DB9073DECC99}"/>
              </a:ext>
            </a:extLst>
          </p:cNvPr>
          <p:cNvSpPr>
            <a:spLocks noChangeShapeType="1"/>
          </p:cNvSpPr>
          <p:nvPr/>
        </p:nvSpPr>
        <p:spPr bwMode="auto">
          <a:xfrm>
            <a:off x="6692900" y="4768850"/>
            <a:ext cx="3476625"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54" name="Line 18">
            <a:extLst>
              <a:ext uri="{FF2B5EF4-FFF2-40B4-BE49-F238E27FC236}">
                <a16:creationId xmlns:a16="http://schemas.microsoft.com/office/drawing/2014/main" id="{60069DBD-6CC1-4E74-828E-F9A4234269E3}"/>
              </a:ext>
            </a:extLst>
          </p:cNvPr>
          <p:cNvSpPr>
            <a:spLocks noChangeShapeType="1"/>
          </p:cNvSpPr>
          <p:nvPr/>
        </p:nvSpPr>
        <p:spPr bwMode="auto">
          <a:xfrm>
            <a:off x="6692900" y="5446713"/>
            <a:ext cx="3451225"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955" name="Line 19">
            <a:extLst>
              <a:ext uri="{FF2B5EF4-FFF2-40B4-BE49-F238E27FC236}">
                <a16:creationId xmlns:a16="http://schemas.microsoft.com/office/drawing/2014/main" id="{66582321-E478-41D7-AD04-DDAFE3E34486}"/>
              </a:ext>
            </a:extLst>
          </p:cNvPr>
          <p:cNvSpPr>
            <a:spLocks noChangeShapeType="1"/>
          </p:cNvSpPr>
          <p:nvPr/>
        </p:nvSpPr>
        <p:spPr bwMode="auto">
          <a:xfrm>
            <a:off x="6680200" y="5884863"/>
            <a:ext cx="3489325" cy="0"/>
          </a:xfrm>
          <a:prstGeom prst="line">
            <a:avLst/>
          </a:prstGeom>
          <a:noFill/>
          <a:ln w="76200">
            <a:solidFill>
              <a:srgbClr val="85A1A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39956" name="Group 20">
            <a:extLst>
              <a:ext uri="{FF2B5EF4-FFF2-40B4-BE49-F238E27FC236}">
                <a16:creationId xmlns:a16="http://schemas.microsoft.com/office/drawing/2014/main" id="{516CC6FE-D832-4C73-A2DF-74BDE9CECEA5}"/>
              </a:ext>
            </a:extLst>
          </p:cNvPr>
          <p:cNvGrpSpPr>
            <a:grpSpLocks/>
          </p:cNvGrpSpPr>
          <p:nvPr/>
        </p:nvGrpSpPr>
        <p:grpSpPr bwMode="auto">
          <a:xfrm>
            <a:off x="7363163" y="272008"/>
            <a:ext cx="2655888" cy="5715000"/>
            <a:chOff x="4367" y="133"/>
            <a:chExt cx="1882" cy="3600"/>
          </a:xfrm>
        </p:grpSpPr>
        <p:sp>
          <p:nvSpPr>
            <p:cNvPr id="39968" name="Rectangle 21">
              <a:extLst>
                <a:ext uri="{FF2B5EF4-FFF2-40B4-BE49-F238E27FC236}">
                  <a16:creationId xmlns:a16="http://schemas.microsoft.com/office/drawing/2014/main" id="{5615DEFB-5BE4-4A08-8113-E579E8678A45}"/>
                </a:ext>
              </a:extLst>
            </p:cNvPr>
            <p:cNvSpPr>
              <a:spLocks noChangeArrowheads="1"/>
            </p:cNvSpPr>
            <p:nvPr/>
          </p:nvSpPr>
          <p:spPr bwMode="auto">
            <a:xfrm>
              <a:off x="4376" y="133"/>
              <a:ext cx="1873"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11 Microns and larger</a:t>
              </a:r>
            </a:p>
          </p:txBody>
        </p:sp>
        <p:sp>
          <p:nvSpPr>
            <p:cNvPr id="39969" name="Rectangle 22">
              <a:extLst>
                <a:ext uri="{FF2B5EF4-FFF2-40B4-BE49-F238E27FC236}">
                  <a16:creationId xmlns:a16="http://schemas.microsoft.com/office/drawing/2014/main" id="{2D6991E4-218C-4CF6-93F3-ADCE174A3BFA}"/>
                </a:ext>
              </a:extLst>
            </p:cNvPr>
            <p:cNvSpPr>
              <a:spLocks noChangeArrowheads="1"/>
            </p:cNvSpPr>
            <p:nvPr/>
          </p:nvSpPr>
          <p:spPr bwMode="auto">
            <a:xfrm>
              <a:off x="4376" y="596"/>
              <a:ext cx="1429"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7 to 11 Microns</a:t>
              </a:r>
            </a:p>
          </p:txBody>
        </p:sp>
        <p:sp>
          <p:nvSpPr>
            <p:cNvPr id="39970" name="Rectangle 23">
              <a:extLst>
                <a:ext uri="{FF2B5EF4-FFF2-40B4-BE49-F238E27FC236}">
                  <a16:creationId xmlns:a16="http://schemas.microsoft.com/office/drawing/2014/main" id="{28C19243-6930-41BA-A6C9-24839E1ED6F9}"/>
                </a:ext>
              </a:extLst>
            </p:cNvPr>
            <p:cNvSpPr>
              <a:spLocks noChangeArrowheads="1"/>
            </p:cNvSpPr>
            <p:nvPr/>
          </p:nvSpPr>
          <p:spPr bwMode="auto">
            <a:xfrm>
              <a:off x="4367" y="1360"/>
              <a:ext cx="139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4.7 to 7 Microns</a:t>
              </a:r>
            </a:p>
          </p:txBody>
        </p:sp>
        <p:sp>
          <p:nvSpPr>
            <p:cNvPr id="39971" name="Rectangle 24">
              <a:extLst>
                <a:ext uri="{FF2B5EF4-FFF2-40B4-BE49-F238E27FC236}">
                  <a16:creationId xmlns:a16="http://schemas.microsoft.com/office/drawing/2014/main" id="{818FB5F8-C5DB-4927-BA72-B872D89A0DB3}"/>
                </a:ext>
              </a:extLst>
            </p:cNvPr>
            <p:cNvSpPr>
              <a:spLocks noChangeArrowheads="1"/>
            </p:cNvSpPr>
            <p:nvPr/>
          </p:nvSpPr>
          <p:spPr bwMode="auto">
            <a:xfrm>
              <a:off x="4367" y="2098"/>
              <a:ext cx="1696"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3.3 to 4.7 Microns</a:t>
              </a:r>
            </a:p>
          </p:txBody>
        </p:sp>
        <p:sp>
          <p:nvSpPr>
            <p:cNvPr id="39972" name="Rectangle 25">
              <a:extLst>
                <a:ext uri="{FF2B5EF4-FFF2-40B4-BE49-F238E27FC236}">
                  <a16:creationId xmlns:a16="http://schemas.microsoft.com/office/drawing/2014/main" id="{7E0EBECA-140E-47B1-A3CE-5F471298F290}"/>
                </a:ext>
              </a:extLst>
            </p:cNvPr>
            <p:cNvSpPr>
              <a:spLocks noChangeArrowheads="1"/>
            </p:cNvSpPr>
            <p:nvPr/>
          </p:nvSpPr>
          <p:spPr bwMode="auto">
            <a:xfrm>
              <a:off x="4376" y="2471"/>
              <a:ext cx="155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2.1 to 3.3 Microns</a:t>
              </a:r>
            </a:p>
          </p:txBody>
        </p:sp>
        <p:sp>
          <p:nvSpPr>
            <p:cNvPr id="39973" name="Rectangle 26">
              <a:extLst>
                <a:ext uri="{FF2B5EF4-FFF2-40B4-BE49-F238E27FC236}">
                  <a16:creationId xmlns:a16="http://schemas.microsoft.com/office/drawing/2014/main" id="{E98059C0-7769-44D0-9449-31044FA40C89}"/>
                </a:ext>
              </a:extLst>
            </p:cNvPr>
            <p:cNvSpPr>
              <a:spLocks noChangeArrowheads="1"/>
            </p:cNvSpPr>
            <p:nvPr/>
          </p:nvSpPr>
          <p:spPr bwMode="auto">
            <a:xfrm>
              <a:off x="4376" y="2782"/>
              <a:ext cx="155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1.1 to 2.1 Microns</a:t>
              </a:r>
            </a:p>
          </p:txBody>
        </p:sp>
        <p:sp>
          <p:nvSpPr>
            <p:cNvPr id="39974" name="Rectangle 27">
              <a:extLst>
                <a:ext uri="{FF2B5EF4-FFF2-40B4-BE49-F238E27FC236}">
                  <a16:creationId xmlns:a16="http://schemas.microsoft.com/office/drawing/2014/main" id="{9CE821B7-3989-4480-A2A5-3C378AA6BF5B}"/>
                </a:ext>
              </a:extLst>
            </p:cNvPr>
            <p:cNvSpPr>
              <a:spLocks noChangeArrowheads="1"/>
            </p:cNvSpPr>
            <p:nvPr/>
          </p:nvSpPr>
          <p:spPr bwMode="auto">
            <a:xfrm>
              <a:off x="4367" y="3200"/>
              <a:ext cx="163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0.65 to 1.1 Microns</a:t>
              </a:r>
            </a:p>
          </p:txBody>
        </p:sp>
        <p:sp>
          <p:nvSpPr>
            <p:cNvPr id="39975" name="Rectangle 28">
              <a:extLst>
                <a:ext uri="{FF2B5EF4-FFF2-40B4-BE49-F238E27FC236}">
                  <a16:creationId xmlns:a16="http://schemas.microsoft.com/office/drawing/2014/main" id="{0DA4ABCE-29FD-42F7-AA6F-C21A6C90805D}"/>
                </a:ext>
              </a:extLst>
            </p:cNvPr>
            <p:cNvSpPr>
              <a:spLocks noChangeArrowheads="1"/>
            </p:cNvSpPr>
            <p:nvPr/>
          </p:nvSpPr>
          <p:spPr bwMode="auto">
            <a:xfrm>
              <a:off x="4367" y="3458"/>
              <a:ext cx="1802"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0.43 to 0.65 Microns</a:t>
              </a:r>
            </a:p>
          </p:txBody>
        </p:sp>
      </p:grpSp>
      <p:grpSp>
        <p:nvGrpSpPr>
          <p:cNvPr id="39957" name="Group 29">
            <a:extLst>
              <a:ext uri="{FF2B5EF4-FFF2-40B4-BE49-F238E27FC236}">
                <a16:creationId xmlns:a16="http://schemas.microsoft.com/office/drawing/2014/main" id="{677DD94F-666C-458D-BADA-810A3776ACFC}"/>
              </a:ext>
            </a:extLst>
          </p:cNvPr>
          <p:cNvGrpSpPr>
            <a:grpSpLocks/>
          </p:cNvGrpSpPr>
          <p:nvPr/>
        </p:nvGrpSpPr>
        <p:grpSpPr bwMode="auto">
          <a:xfrm>
            <a:off x="523875" y="1432687"/>
            <a:ext cx="2160005" cy="4225162"/>
            <a:chOff x="586" y="294"/>
            <a:chExt cx="1544" cy="3102"/>
          </a:xfrm>
        </p:grpSpPr>
        <p:sp>
          <p:nvSpPr>
            <p:cNvPr id="39960" name="Rectangle 30">
              <a:extLst>
                <a:ext uri="{FF2B5EF4-FFF2-40B4-BE49-F238E27FC236}">
                  <a16:creationId xmlns:a16="http://schemas.microsoft.com/office/drawing/2014/main" id="{F6DF7BCC-93F5-409C-BE74-E6E85E4E815D}"/>
                </a:ext>
              </a:extLst>
            </p:cNvPr>
            <p:cNvSpPr>
              <a:spLocks noChangeArrowheads="1"/>
            </p:cNvSpPr>
            <p:nvPr/>
          </p:nvSpPr>
          <p:spPr bwMode="auto">
            <a:xfrm>
              <a:off x="586" y="3058"/>
              <a:ext cx="1260" cy="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3100"/>
                </a:lnSpc>
                <a:spcBef>
                  <a:spcPct val="0"/>
                </a:spcBef>
                <a:buClrTx/>
                <a:buSzTx/>
                <a:buFontTx/>
                <a:buNone/>
              </a:pPr>
              <a:r>
                <a:rPr lang="en-US" altLang="en-US" sz="2700" dirty="0">
                  <a:latin typeface="Times New Roman" panose="02020603050405020304" pitchFamily="18" charset="0"/>
                </a:rPr>
                <a:t>Alveoli</a:t>
              </a:r>
            </a:p>
          </p:txBody>
        </p:sp>
        <p:sp>
          <p:nvSpPr>
            <p:cNvPr id="39961" name="Rectangle 31">
              <a:extLst>
                <a:ext uri="{FF2B5EF4-FFF2-40B4-BE49-F238E27FC236}">
                  <a16:creationId xmlns:a16="http://schemas.microsoft.com/office/drawing/2014/main" id="{2073390B-BA44-4FCB-82A1-0942806A68BF}"/>
                </a:ext>
              </a:extLst>
            </p:cNvPr>
            <p:cNvSpPr>
              <a:spLocks noChangeArrowheads="1"/>
            </p:cNvSpPr>
            <p:nvPr/>
          </p:nvSpPr>
          <p:spPr bwMode="auto">
            <a:xfrm>
              <a:off x="890" y="552"/>
              <a:ext cx="524"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Skin</a:t>
              </a:r>
            </a:p>
          </p:txBody>
        </p:sp>
        <p:sp>
          <p:nvSpPr>
            <p:cNvPr id="39962" name="Rectangle 32">
              <a:extLst>
                <a:ext uri="{FF2B5EF4-FFF2-40B4-BE49-F238E27FC236}">
                  <a16:creationId xmlns:a16="http://schemas.microsoft.com/office/drawing/2014/main" id="{C1660FE4-9DA4-4DA0-8CE7-666153B561F2}"/>
                </a:ext>
              </a:extLst>
            </p:cNvPr>
            <p:cNvSpPr>
              <a:spLocks noChangeArrowheads="1"/>
            </p:cNvSpPr>
            <p:nvPr/>
          </p:nvSpPr>
          <p:spPr bwMode="auto">
            <a:xfrm>
              <a:off x="913" y="294"/>
              <a:ext cx="50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Hair</a:t>
              </a:r>
            </a:p>
          </p:txBody>
        </p:sp>
        <p:sp>
          <p:nvSpPr>
            <p:cNvPr id="39963" name="Rectangle 33">
              <a:extLst>
                <a:ext uri="{FF2B5EF4-FFF2-40B4-BE49-F238E27FC236}">
                  <a16:creationId xmlns:a16="http://schemas.microsoft.com/office/drawing/2014/main" id="{E04598D7-27D3-40FB-A4C3-2CF70E37AEE7}"/>
                </a:ext>
              </a:extLst>
            </p:cNvPr>
            <p:cNvSpPr>
              <a:spLocks noChangeArrowheads="1"/>
            </p:cNvSpPr>
            <p:nvPr/>
          </p:nvSpPr>
          <p:spPr bwMode="auto">
            <a:xfrm>
              <a:off x="586" y="2018"/>
              <a:ext cx="1438"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Primary bronchus</a:t>
              </a:r>
            </a:p>
          </p:txBody>
        </p:sp>
        <p:sp>
          <p:nvSpPr>
            <p:cNvPr id="39964" name="Rectangle 34">
              <a:extLst>
                <a:ext uri="{FF2B5EF4-FFF2-40B4-BE49-F238E27FC236}">
                  <a16:creationId xmlns:a16="http://schemas.microsoft.com/office/drawing/2014/main" id="{3592C720-02B8-4FEC-BF50-64E6483F569D}"/>
                </a:ext>
              </a:extLst>
            </p:cNvPr>
            <p:cNvSpPr>
              <a:spLocks noChangeArrowheads="1"/>
            </p:cNvSpPr>
            <p:nvPr/>
          </p:nvSpPr>
          <p:spPr bwMode="auto">
            <a:xfrm>
              <a:off x="586" y="2391"/>
              <a:ext cx="1544"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Secondary bronchi</a:t>
              </a:r>
            </a:p>
          </p:txBody>
        </p:sp>
        <p:sp>
          <p:nvSpPr>
            <p:cNvPr id="39965" name="Rectangle 35">
              <a:extLst>
                <a:ext uri="{FF2B5EF4-FFF2-40B4-BE49-F238E27FC236}">
                  <a16:creationId xmlns:a16="http://schemas.microsoft.com/office/drawing/2014/main" id="{F7FD3313-D1F4-4D34-B42A-C0B7A5E25BC0}"/>
                </a:ext>
              </a:extLst>
            </p:cNvPr>
            <p:cNvSpPr>
              <a:spLocks noChangeArrowheads="1"/>
            </p:cNvSpPr>
            <p:nvPr/>
          </p:nvSpPr>
          <p:spPr bwMode="auto">
            <a:xfrm>
              <a:off x="586" y="1520"/>
              <a:ext cx="719"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Pharynx</a:t>
              </a:r>
            </a:p>
          </p:txBody>
        </p:sp>
        <p:sp>
          <p:nvSpPr>
            <p:cNvPr id="39966" name="Rectangle 36">
              <a:extLst>
                <a:ext uri="{FF2B5EF4-FFF2-40B4-BE49-F238E27FC236}">
                  <a16:creationId xmlns:a16="http://schemas.microsoft.com/office/drawing/2014/main" id="{EA405655-4774-4293-842B-9A19ADF2427C}"/>
                </a:ext>
              </a:extLst>
            </p:cNvPr>
            <p:cNvSpPr>
              <a:spLocks noChangeArrowheads="1"/>
            </p:cNvSpPr>
            <p:nvPr/>
          </p:nvSpPr>
          <p:spPr bwMode="auto">
            <a:xfrm>
              <a:off x="586" y="1769"/>
              <a:ext cx="719"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Trachea</a:t>
              </a:r>
            </a:p>
          </p:txBody>
        </p:sp>
        <p:sp>
          <p:nvSpPr>
            <p:cNvPr id="39967" name="Rectangle 37">
              <a:extLst>
                <a:ext uri="{FF2B5EF4-FFF2-40B4-BE49-F238E27FC236}">
                  <a16:creationId xmlns:a16="http://schemas.microsoft.com/office/drawing/2014/main" id="{3EBD9734-525D-407B-9197-A6497F60EBC7}"/>
                </a:ext>
              </a:extLst>
            </p:cNvPr>
            <p:cNvSpPr>
              <a:spLocks noChangeArrowheads="1"/>
            </p:cNvSpPr>
            <p:nvPr/>
          </p:nvSpPr>
          <p:spPr bwMode="auto">
            <a:xfrm>
              <a:off x="586" y="2711"/>
              <a:ext cx="1180"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20638" tIns="30162" rIns="20638" bIns="30162"/>
            <a:lstStyle>
              <a:lvl1pPr defTabSz="1014413">
                <a:spcBef>
                  <a:spcPct val="20000"/>
                </a:spcBef>
                <a:buClr>
                  <a:schemeClr val="tx2"/>
                </a:buClr>
                <a:buSzPct val="75000"/>
                <a:buFont typeface="Monotype Sorts" pitchFamily="2" charset="2"/>
                <a:buChar char="u"/>
                <a:tabLst>
                  <a:tab pos="508000" algn="l"/>
                  <a:tab pos="1014413" algn="l"/>
                  <a:tab pos="1522413" algn="l"/>
                </a:tabLst>
                <a:defRPr sz="3200" b="1">
                  <a:solidFill>
                    <a:schemeClr val="tx1"/>
                  </a:solidFill>
                  <a:latin typeface="Arial" panose="020B0604020202020204" pitchFamily="34" charset="0"/>
                </a:defRPr>
              </a:lvl1pPr>
              <a:lvl2pPr marL="742950" indent="-285750" defTabSz="1014413">
                <a:spcBef>
                  <a:spcPct val="20000"/>
                </a:spcBef>
                <a:buClr>
                  <a:schemeClr val="tx2"/>
                </a:buClr>
                <a:buSzPct val="100000"/>
                <a:buChar char="–"/>
                <a:tabLst>
                  <a:tab pos="508000" algn="l"/>
                  <a:tab pos="1014413" algn="l"/>
                  <a:tab pos="1522413" algn="l"/>
                </a:tabLst>
                <a:defRPr sz="2800" b="1">
                  <a:solidFill>
                    <a:schemeClr val="tx1"/>
                  </a:solidFill>
                  <a:latin typeface="Arial" panose="020B0604020202020204" pitchFamily="34" charset="0"/>
                </a:defRPr>
              </a:lvl2pPr>
              <a:lvl3pPr marL="1143000" indent="-228600" defTabSz="1014413">
                <a:spcBef>
                  <a:spcPct val="20000"/>
                </a:spcBef>
                <a:buClr>
                  <a:schemeClr val="tx1"/>
                </a:buClr>
                <a:buSzPct val="100000"/>
                <a:buChar char="•"/>
                <a:tabLst>
                  <a:tab pos="508000" algn="l"/>
                  <a:tab pos="1014413" algn="l"/>
                  <a:tab pos="1522413" algn="l"/>
                </a:tabLst>
                <a:defRPr sz="2400" b="1">
                  <a:solidFill>
                    <a:schemeClr val="tx1"/>
                  </a:solidFill>
                  <a:latin typeface="Arial" panose="020B0604020202020204" pitchFamily="34" charset="0"/>
                </a:defRPr>
              </a:lvl3pPr>
              <a:lvl4pPr marL="16002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4pPr>
              <a:lvl5pPr marL="2057400" indent="-228600" defTabSz="1014413">
                <a:spcBef>
                  <a:spcPct val="20000"/>
                </a:spcBef>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5pPr>
              <a:lvl6pPr marL="25146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6pPr>
              <a:lvl7pPr marL="29718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7pPr>
              <a:lvl8pPr marL="34290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8pPr>
              <a:lvl9pPr marL="3886200" indent="-228600" defTabSz="1014413" eaLnBrk="0" fontAlgn="base" hangingPunct="0">
                <a:spcBef>
                  <a:spcPct val="20000"/>
                </a:spcBef>
                <a:spcAft>
                  <a:spcPct val="0"/>
                </a:spcAft>
                <a:buClr>
                  <a:schemeClr val="tx1"/>
                </a:buClr>
                <a:buSzPct val="100000"/>
                <a:buChar char="•"/>
                <a:tabLst>
                  <a:tab pos="508000" algn="l"/>
                  <a:tab pos="1014413" algn="l"/>
                  <a:tab pos="1522413" algn="l"/>
                </a:tabLst>
                <a:defRPr sz="2000" b="1">
                  <a:solidFill>
                    <a:schemeClr val="tx1"/>
                  </a:solidFill>
                  <a:latin typeface="Arial" panose="020B0604020202020204" pitchFamily="34" charset="0"/>
                </a:defRPr>
              </a:lvl9pPr>
            </a:lstStyle>
            <a:p>
              <a:pPr>
                <a:lnSpc>
                  <a:spcPts val="2300"/>
                </a:lnSpc>
                <a:spcBef>
                  <a:spcPct val="0"/>
                </a:spcBef>
                <a:buClrTx/>
                <a:buSzTx/>
                <a:buFontTx/>
                <a:buNone/>
              </a:pPr>
              <a:r>
                <a:rPr lang="en-US" altLang="en-US" sz="2000" dirty="0">
                  <a:latin typeface="Times New Roman" panose="02020603050405020304" pitchFamily="18" charset="0"/>
                </a:rPr>
                <a:t>Bronchioles</a:t>
              </a:r>
            </a:p>
          </p:txBody>
        </p:sp>
      </p:grpSp>
      <p:sp>
        <p:nvSpPr>
          <p:cNvPr id="39958" name="Rectangle 38">
            <a:extLst>
              <a:ext uri="{FF2B5EF4-FFF2-40B4-BE49-F238E27FC236}">
                <a16:creationId xmlns:a16="http://schemas.microsoft.com/office/drawing/2014/main" id="{574A13A6-A216-44E6-97EE-D2B8FE5F3167}"/>
              </a:ext>
            </a:extLst>
          </p:cNvPr>
          <p:cNvSpPr>
            <a:spLocks noChangeArrowheads="1"/>
          </p:cNvSpPr>
          <p:nvPr/>
        </p:nvSpPr>
        <p:spPr bwMode="auto">
          <a:xfrm>
            <a:off x="881063" y="6248400"/>
            <a:ext cx="1895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spcBef>
                <a:spcPct val="0"/>
              </a:spcBef>
              <a:buClrTx/>
              <a:buSzTx/>
              <a:buFontTx/>
              <a:buNone/>
            </a:pPr>
            <a:endParaRPr lang="en-US" altLang="en-US" sz="1400">
              <a:solidFill>
                <a:schemeClr val="tx2"/>
              </a:solidFill>
            </a:endParaRPr>
          </a:p>
        </p:txBody>
      </p:sp>
      <p:sp>
        <p:nvSpPr>
          <p:cNvPr id="39959" name="Rectangle 39">
            <a:extLst>
              <a:ext uri="{FF2B5EF4-FFF2-40B4-BE49-F238E27FC236}">
                <a16:creationId xmlns:a16="http://schemas.microsoft.com/office/drawing/2014/main" id="{D1957C1F-7F85-4560-96FB-80F90474C7AF}"/>
              </a:ext>
            </a:extLst>
          </p:cNvPr>
          <p:cNvSpPr>
            <a:spLocks noChangeArrowheads="1"/>
          </p:cNvSpPr>
          <p:nvPr/>
        </p:nvSpPr>
        <p:spPr bwMode="auto">
          <a:xfrm>
            <a:off x="7548563" y="6248400"/>
            <a:ext cx="1895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algn="r">
              <a:spcBef>
                <a:spcPct val="0"/>
              </a:spcBef>
              <a:buClrTx/>
              <a:buSzTx/>
              <a:buFontTx/>
              <a:buNone/>
            </a:pPr>
            <a:endParaRPr lang="en-US" altLang="en-US" sz="1400">
              <a:solidFill>
                <a:schemeClr val="tx2"/>
              </a:solidFill>
            </a:endParaRPr>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1" descr="A picture of a wash plant showing conveyors, silos, mixers and truck loading area" title="Wash Plant">
            <a:extLst>
              <a:ext uri="{FF2B5EF4-FFF2-40B4-BE49-F238E27FC236}">
                <a16:creationId xmlns:a16="http://schemas.microsoft.com/office/drawing/2014/main" id="{BD25F1E0-60C4-410A-A8CF-E32BB053D1E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6752D87-4F34-4548-A8A8-5DE6C75BFB60}"/>
              </a:ext>
            </a:extLst>
          </p:cNvPr>
          <p:cNvSpPr txBox="1"/>
          <p:nvPr/>
        </p:nvSpPr>
        <p:spPr>
          <a:xfrm>
            <a:off x="789951" y="5808881"/>
            <a:ext cx="8925549" cy="707886"/>
          </a:xfrm>
          <a:prstGeom prst="rect">
            <a:avLst/>
          </a:prstGeom>
          <a:noFill/>
        </p:spPr>
        <p:txBody>
          <a:bodyPr wrap="square" rtlCol="0">
            <a:spAutoFit/>
          </a:bodyPr>
          <a:lstStyle/>
          <a:p>
            <a:r>
              <a:rPr lang="en-US" sz="4000" b="1" dirty="0">
                <a:highlight>
                  <a:srgbClr val="FFFFFF"/>
                </a:highlight>
              </a:rPr>
              <a:t>Wash Plant, Screens, &amp; Truck Loadout</a:t>
            </a:r>
          </a:p>
        </p:txBody>
      </p:sp>
    </p:spTree>
  </p:cSld>
  <p:clrMapOvr>
    <a:masterClrMapping/>
  </p:clrMapOvr>
  <p:transition advClick="0"/>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9442" name="Picture 3" descr="A picture of a log washer at a wash plant&#10;&#10;logwasher" title="Wash Plant">
            <a:extLst>
              <a:ext uri="{FF2B5EF4-FFF2-40B4-BE49-F238E27FC236}">
                <a16:creationId xmlns:a16="http://schemas.microsoft.com/office/drawing/2014/main" id="{4B624D01-CDA1-4304-8FAC-36F2497F5C2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777240"/>
            <a:ext cx="10261283" cy="60807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E1D3C92-730C-4D08-9F06-D06E04FD1449}"/>
              </a:ext>
            </a:extLst>
          </p:cNvPr>
          <p:cNvSpPr txBox="1"/>
          <p:nvPr/>
        </p:nvSpPr>
        <p:spPr>
          <a:xfrm>
            <a:off x="2595891" y="777240"/>
            <a:ext cx="6038193" cy="707886"/>
          </a:xfrm>
          <a:prstGeom prst="rect">
            <a:avLst/>
          </a:prstGeom>
          <a:noFill/>
        </p:spPr>
        <p:txBody>
          <a:bodyPr wrap="square" rtlCol="0">
            <a:spAutoFit/>
          </a:bodyPr>
          <a:lstStyle/>
          <a:p>
            <a:r>
              <a:rPr lang="en-US" sz="4000" b="1" dirty="0">
                <a:highlight>
                  <a:srgbClr val="FFFFFF"/>
                </a:highlight>
              </a:rPr>
              <a:t>Wash Plant</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1490" name="Picture 3" descr="A picture of a wash pan with water sprays above the tub for secondary wash&#10;&#10;Do we need the following?&#10;secondrinse" title="Secondary Wash">
            <a:extLst>
              <a:ext uri="{FF2B5EF4-FFF2-40B4-BE49-F238E27FC236}">
                <a16:creationId xmlns:a16="http://schemas.microsoft.com/office/drawing/2014/main" id="{1C154827-D6B7-4B30-A975-FB365A6AAF4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1" y="1234440"/>
            <a:ext cx="10254519" cy="56235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6E6EDAB-332E-4C4F-81D4-A9A7DAF8CA75}"/>
              </a:ext>
            </a:extLst>
          </p:cNvPr>
          <p:cNvSpPr txBox="1"/>
          <p:nvPr/>
        </p:nvSpPr>
        <p:spPr>
          <a:xfrm>
            <a:off x="3093085" y="526554"/>
            <a:ext cx="6038193" cy="707886"/>
          </a:xfrm>
          <a:prstGeom prst="rect">
            <a:avLst/>
          </a:prstGeom>
          <a:noFill/>
        </p:spPr>
        <p:txBody>
          <a:bodyPr wrap="square" rtlCol="0">
            <a:spAutoFit/>
          </a:bodyPr>
          <a:lstStyle/>
          <a:p>
            <a:r>
              <a:rPr lang="en-US" sz="4000" b="1" dirty="0">
                <a:highlight>
                  <a:srgbClr val="FFFFFF"/>
                </a:highlight>
              </a:rPr>
              <a:t>Secondary Wash</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3539" name="Picture 3" descr="A picture of conveyors feeding into mixers at an aggregate plant" title="Aggregate Plantq">
            <a:extLst>
              <a:ext uri="{FF2B5EF4-FFF2-40B4-BE49-F238E27FC236}">
                <a16:creationId xmlns:a16="http://schemas.microsoft.com/office/drawing/2014/main" id="{5DBB0F03-370A-4686-ACCB-72B5093ABC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71695"/>
            <a:ext cx="10182136" cy="539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 name="TextBox 4">
            <a:extLst>
              <a:ext uri="{FF2B5EF4-FFF2-40B4-BE49-F238E27FC236}">
                <a16:creationId xmlns:a16="http://schemas.microsoft.com/office/drawing/2014/main" id="{82E5409F-97ED-4092-953D-418C6F1895F2}"/>
              </a:ext>
            </a:extLst>
          </p:cNvPr>
          <p:cNvSpPr txBox="1"/>
          <p:nvPr/>
        </p:nvSpPr>
        <p:spPr>
          <a:xfrm>
            <a:off x="2124403" y="405835"/>
            <a:ext cx="6038193" cy="923330"/>
          </a:xfrm>
          <a:prstGeom prst="rect">
            <a:avLst/>
          </a:prstGeom>
          <a:noFill/>
        </p:spPr>
        <p:txBody>
          <a:bodyPr wrap="square" rtlCol="0">
            <a:spAutoFit/>
          </a:bodyPr>
          <a:lstStyle/>
          <a:p>
            <a:pPr algn="ctr"/>
            <a:r>
              <a:rPr lang="en-US" sz="5400" b="1" dirty="0">
                <a:highlight>
                  <a:srgbClr val="FFFFFF"/>
                </a:highlight>
              </a:rPr>
              <a:t>Conveyors</a:t>
            </a:r>
            <a:endParaRPr lang="en-US" sz="4000" b="1" dirty="0">
              <a:highlight>
                <a:srgbClr val="FFFFFF"/>
              </a:highlight>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5586" name="Picture 3" descr="A picture of long conveyors at an aggregate mining plant&#10;&#10;Do we need the following?&#10;field trips 068" title="Conveyors">
            <a:extLst>
              <a:ext uri="{FF2B5EF4-FFF2-40B4-BE49-F238E27FC236}">
                <a16:creationId xmlns:a16="http://schemas.microsoft.com/office/drawing/2014/main" id="{31C6E034-08FE-4245-B32B-6A2B9E6F5F57}"/>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5197475" y="0"/>
            <a:ext cx="5024438" cy="3630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587" name="Picture 1" descr="A picture of multiple conveyors at an aggregate mining plant" title="Conveyors">
            <a:extLst>
              <a:ext uri="{FF2B5EF4-FFF2-40B4-BE49-F238E27FC236}">
                <a16:creationId xmlns:a16="http://schemas.microsoft.com/office/drawing/2014/main" id="{DC7619DE-1F51-40E5-B0A8-D0896DF7B10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13350" y="3630613"/>
            <a:ext cx="5032375" cy="322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588" name="Picture 3" descr="A picture of conveyor at an aggregate mining plant" title="Conveyors">
            <a:extLst>
              <a:ext uri="{FF2B5EF4-FFF2-40B4-BE49-F238E27FC236}">
                <a16:creationId xmlns:a16="http://schemas.microsoft.com/office/drawing/2014/main" id="{99C0D16A-5E12-45CB-BCC8-9C801835E9D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3EA0788-FF5D-4D9B-9E85-A8B71D45DE38}"/>
              </a:ext>
            </a:extLst>
          </p:cNvPr>
          <p:cNvSpPr txBox="1"/>
          <p:nvPr/>
        </p:nvSpPr>
        <p:spPr>
          <a:xfrm>
            <a:off x="65087" y="407452"/>
            <a:ext cx="4436416" cy="923330"/>
          </a:xfrm>
          <a:prstGeom prst="rect">
            <a:avLst/>
          </a:prstGeom>
          <a:noFill/>
        </p:spPr>
        <p:txBody>
          <a:bodyPr wrap="square" rtlCol="0">
            <a:spAutoFit/>
          </a:bodyPr>
          <a:lstStyle/>
          <a:p>
            <a:pPr algn="ctr"/>
            <a:r>
              <a:rPr lang="en-US" sz="5400" b="1" dirty="0">
                <a:highlight>
                  <a:srgbClr val="FFFFFF"/>
                </a:highlight>
              </a:rPr>
              <a:t>Conveyors</a:t>
            </a:r>
            <a:endParaRPr lang="en-US" sz="4000" b="1" dirty="0">
              <a:highlight>
                <a:srgbClr val="FFFFFF"/>
              </a:highlight>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4" descr="A picture of conveyors with a baghouse on top of a transfer point" title="Conveyor with Baghouse">
            <a:extLst>
              <a:ext uri="{FF2B5EF4-FFF2-40B4-BE49-F238E27FC236}">
                <a16:creationId xmlns:a16="http://schemas.microsoft.com/office/drawing/2014/main" id="{5F7142BA-4135-4C0F-B2D8-47AA13B6BD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579"/>
            <a:ext cx="10287000" cy="6856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116DB5C-88CA-4DD3-879F-853DE841FCFD}"/>
              </a:ext>
            </a:extLst>
          </p:cNvPr>
          <p:cNvSpPr txBox="1"/>
          <p:nvPr/>
        </p:nvSpPr>
        <p:spPr>
          <a:xfrm>
            <a:off x="950912" y="403860"/>
            <a:ext cx="8385175" cy="923330"/>
          </a:xfrm>
          <a:prstGeom prst="rect">
            <a:avLst/>
          </a:prstGeom>
          <a:noFill/>
        </p:spPr>
        <p:txBody>
          <a:bodyPr wrap="square" rtlCol="0">
            <a:spAutoFit/>
          </a:bodyPr>
          <a:lstStyle/>
          <a:p>
            <a:pPr algn="ctr"/>
            <a:r>
              <a:rPr lang="en-US" sz="5400" b="1" dirty="0">
                <a:highlight>
                  <a:srgbClr val="FFFFFF"/>
                </a:highlight>
              </a:rPr>
              <a:t>Conveyors with Baghouse</a:t>
            </a:r>
            <a:endParaRPr lang="en-US" sz="4000" b="1" dirty="0">
              <a:highlight>
                <a:srgbClr val="FFFFFF"/>
              </a:highlight>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1" descr="A picture of Donaldson Torit Conveyor Baghouse showing the fan" title="Conveyor Baghouse">
            <a:extLst>
              <a:ext uri="{FF2B5EF4-FFF2-40B4-BE49-F238E27FC236}">
                <a16:creationId xmlns:a16="http://schemas.microsoft.com/office/drawing/2014/main" id="{DAF8999D-DA26-4EE4-8068-7CA5F592AE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203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91BF38A-4D7A-430A-9B39-3E96255D75A7}"/>
              </a:ext>
            </a:extLst>
          </p:cNvPr>
          <p:cNvSpPr txBox="1"/>
          <p:nvPr/>
        </p:nvSpPr>
        <p:spPr>
          <a:xfrm>
            <a:off x="4046222" y="2303215"/>
            <a:ext cx="6038193" cy="1754326"/>
          </a:xfrm>
          <a:prstGeom prst="rect">
            <a:avLst/>
          </a:prstGeom>
          <a:noFill/>
        </p:spPr>
        <p:txBody>
          <a:bodyPr wrap="square" rtlCol="0">
            <a:spAutoFit/>
          </a:bodyPr>
          <a:lstStyle/>
          <a:p>
            <a:pPr algn="ctr"/>
            <a:r>
              <a:rPr lang="en-US" sz="5400" b="1" dirty="0">
                <a:highlight>
                  <a:srgbClr val="FFFFFF"/>
                </a:highlight>
              </a:rPr>
              <a:t>Conveyor with Baghouse</a:t>
            </a:r>
            <a:endParaRPr lang="en-US" sz="4000" b="1" dirty="0">
              <a:highlight>
                <a:srgbClr val="FFFFFF"/>
              </a:highlight>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9" name="Rectangle 5">
            <a:extLst>
              <a:ext uri="{FF2B5EF4-FFF2-40B4-BE49-F238E27FC236}">
                <a16:creationId xmlns:a16="http://schemas.microsoft.com/office/drawing/2014/main" id="{B27740F2-154B-483E-8289-E80405332F08}"/>
              </a:ext>
            </a:extLst>
          </p:cNvPr>
          <p:cNvSpPr>
            <a:spLocks noChangeArrowheads="1"/>
          </p:cNvSpPr>
          <p:nvPr/>
        </p:nvSpPr>
        <p:spPr bwMode="auto">
          <a:xfrm>
            <a:off x="1252388" y="685800"/>
            <a:ext cx="3437728"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a:ln w="3175" cmpd="sng">
                  <a:noFill/>
                </a:ln>
                <a:latin typeface="+mj-lt"/>
                <a:ea typeface="+mj-ea"/>
                <a:cs typeface="+mj-cs"/>
              </a:rPr>
              <a:t>Conveyor Belt Feeder</a:t>
            </a:r>
          </a:p>
        </p:txBody>
      </p:sp>
      <p:pic>
        <p:nvPicPr>
          <p:cNvPr id="201730" name="Picture 3" descr="A picture of a feed hopper on top of a belt feeder " title="Conveyor Belt Feeder">
            <a:extLst>
              <a:ext uri="{FF2B5EF4-FFF2-40B4-BE49-F238E27FC236}">
                <a16:creationId xmlns:a16="http://schemas.microsoft.com/office/drawing/2014/main" id="{E5FB0E78-26D8-43AB-B2D5-E66ECF7989F5}"/>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tretch>
            <a:fillRect/>
          </a:stretch>
        </p:blipFill>
        <p:spPr>
          <a:xfrm>
            <a:off x="1404237" y="1600200"/>
            <a:ext cx="2763650" cy="2185988"/>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
        <p:nvSpPr>
          <p:cNvPr id="120837" name="Rectangle 5">
            <a:extLst>
              <a:ext uri="{FF2B5EF4-FFF2-40B4-BE49-F238E27FC236}">
                <a16:creationId xmlns:a16="http://schemas.microsoft.com/office/drawing/2014/main" id="{B7DEE832-08F9-4920-9E97-7F79D123FFAC}"/>
              </a:ext>
            </a:extLst>
          </p:cNvPr>
          <p:cNvSpPr>
            <a:spLocks noGrp="1" noChangeArrowheads="1"/>
          </p:cNvSpPr>
          <p:nvPr>
            <p:ph type="body" sz="half" idx="3"/>
          </p:nvPr>
        </p:nvSpPr>
        <p:spPr>
          <a:xfrm>
            <a:off x="1171746" y="3376371"/>
            <a:ext cx="5988777" cy="2782434"/>
          </a:xfrm>
        </p:spPr>
        <p:txBody>
          <a:bodyPr vert="horz" lIns="91440" tIns="45720" rIns="91440" bIns="45720" rtlCol="0" anchor="ctr">
            <a:normAutofit/>
          </a:bodyPr>
          <a:lstStyle/>
          <a:p>
            <a:pPr>
              <a:lnSpc>
                <a:spcPct val="90000"/>
              </a:lnSpc>
              <a:defRPr/>
            </a:pPr>
            <a:r>
              <a:rPr lang="en-US" altLang="en-US" sz="2800" dirty="0"/>
              <a:t>Conveyor Belt</a:t>
            </a:r>
            <a:endParaRPr lang="en-US" dirty="0"/>
          </a:p>
          <a:p>
            <a:pPr>
              <a:lnSpc>
                <a:spcPct val="90000"/>
              </a:lnSpc>
              <a:defRPr/>
            </a:pPr>
            <a:endParaRPr lang="en-US" altLang="en-US" sz="2800" dirty="0"/>
          </a:p>
          <a:p>
            <a:pPr>
              <a:lnSpc>
                <a:spcPct val="90000"/>
              </a:lnSpc>
              <a:defRPr/>
            </a:pPr>
            <a:r>
              <a:rPr lang="en-US" altLang="en-US" sz="2800" dirty="0"/>
              <a:t>Belt feeder with adjustable feed gate</a:t>
            </a:r>
          </a:p>
        </p:txBody>
      </p:sp>
      <p:pic>
        <p:nvPicPr>
          <p:cNvPr id="201732" name="Picture 2" descr="A picture of multiple feed hoppers and conveyor below them" title="Conveyor Belt Feeder">
            <a:extLst>
              <a:ext uri="{FF2B5EF4-FFF2-40B4-BE49-F238E27FC236}">
                <a16:creationId xmlns:a16="http://schemas.microsoft.com/office/drawing/2014/main" id="{F673602E-B62F-466F-B9C5-54048E0787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569414" y="645285"/>
            <a:ext cx="3671675" cy="2520043"/>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201733" name="Picture 3" descr="A picture of a feed hopper and conveyor belt feeder" title="Conveyor Belt Feeder">
            <a:extLst>
              <a:ext uri="{FF2B5EF4-FFF2-40B4-BE49-F238E27FC236}">
                <a16:creationId xmlns:a16="http://schemas.microsoft.com/office/drawing/2014/main" id="{D9317677-D06E-47C7-9A3B-26B09FBEE8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7256530" y="3423521"/>
            <a:ext cx="2901386" cy="2173237"/>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8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F5B7F2-C69C-41C9-90EC-BEDD61CA77C9}"/>
              </a:ext>
            </a:extLst>
          </p:cNvPr>
          <p:cNvSpPr>
            <a:spLocks noChangeArrowheads="1"/>
          </p:cNvSpPr>
          <p:nvPr/>
        </p:nvSpPr>
        <p:spPr bwMode="auto">
          <a:xfrm>
            <a:off x="1252388" y="685800"/>
            <a:ext cx="2372950" cy="1752599"/>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2900" b="1">
                <a:ln w="3175" cmpd="sng">
                  <a:noFill/>
                </a:ln>
                <a:latin typeface="+mj-lt"/>
                <a:ea typeface="+mj-ea"/>
                <a:cs typeface="+mj-cs"/>
              </a:rPr>
              <a:t>Crushing</a:t>
            </a:r>
          </a:p>
        </p:txBody>
      </p:sp>
      <p:sp>
        <p:nvSpPr>
          <p:cNvPr id="126979" name="Rectangle 3">
            <a:extLst>
              <a:ext uri="{FF2B5EF4-FFF2-40B4-BE49-F238E27FC236}">
                <a16:creationId xmlns:a16="http://schemas.microsoft.com/office/drawing/2014/main" id="{F4981139-C9ED-426A-9ABA-477F5A2DCE9A}"/>
              </a:ext>
            </a:extLst>
          </p:cNvPr>
          <p:cNvSpPr>
            <a:spLocks noGrp="1" noChangeArrowheads="1"/>
          </p:cNvSpPr>
          <p:nvPr>
            <p:ph type="body" sz="half" idx="1"/>
          </p:nvPr>
        </p:nvSpPr>
        <p:spPr>
          <a:xfrm>
            <a:off x="1252387" y="2666999"/>
            <a:ext cx="2372951" cy="3733801"/>
          </a:xfrm>
        </p:spPr>
        <p:txBody>
          <a:bodyPr vert="horz" lIns="91440" tIns="45720" rIns="91440" bIns="45720" rtlCol="0" anchor="ctr">
            <a:noAutofit/>
          </a:bodyPr>
          <a:lstStyle/>
          <a:p>
            <a:pPr>
              <a:defRPr/>
            </a:pPr>
            <a:r>
              <a:rPr lang="en-US" altLang="en-US" sz="2800" dirty="0"/>
              <a:t>Fracture Mechanisms</a:t>
            </a:r>
          </a:p>
          <a:p>
            <a:pPr>
              <a:defRPr/>
            </a:pPr>
            <a:r>
              <a:rPr lang="en-US" altLang="en-US" sz="2800" dirty="0"/>
              <a:t>Crushing Equipment</a:t>
            </a:r>
          </a:p>
          <a:p>
            <a:pPr>
              <a:defRPr/>
            </a:pPr>
            <a:r>
              <a:rPr lang="en-US" altLang="en-US" sz="2800" dirty="0"/>
              <a:t>Factors Influencing Crushed Product</a:t>
            </a:r>
          </a:p>
        </p:txBody>
      </p:sp>
      <p:pic>
        <p:nvPicPr>
          <p:cNvPr id="203782" name="Picture 4" descr="A picture of crushing equipment at different levels" title="Crushing ">
            <a:extLst>
              <a:ext uri="{FF2B5EF4-FFF2-40B4-BE49-F238E27FC236}">
                <a16:creationId xmlns:a16="http://schemas.microsoft.com/office/drawing/2014/main" id="{B1CD7BEC-D171-4A06-8CA9-D3ABA8E13C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896058" y="1028143"/>
            <a:ext cx="2809386" cy="2107039"/>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203779" name="Picture 1" descr="A picture of crushing equipment" title="Crushing ">
            <a:extLst>
              <a:ext uri="{FF2B5EF4-FFF2-40B4-BE49-F238E27FC236}">
                <a16:creationId xmlns:a16="http://schemas.microsoft.com/office/drawing/2014/main" id="{A990D0A3-E437-4D54-B239-EA23AABE0C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3896058" y="3423521"/>
            <a:ext cx="2809386" cy="2107039"/>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203781" name="Picture 3" descr="A picture of cone crusher" title="Crushing">
            <a:extLst>
              <a:ext uri="{FF2B5EF4-FFF2-40B4-BE49-F238E27FC236}">
                <a16:creationId xmlns:a16="http://schemas.microsoft.com/office/drawing/2014/main" id="{2EDB45E3-7552-4D7E-8ECF-8FF6DFCDBB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6923295" y="2213450"/>
            <a:ext cx="2782379" cy="2086784"/>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8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A63143-B3DB-4E45-8B4A-28175083A6E0}"/>
              </a:ext>
            </a:extLst>
          </p:cNvPr>
          <p:cNvSpPr>
            <a:spLocks noChangeArrowheads="1"/>
          </p:cNvSpPr>
          <p:nvPr/>
        </p:nvSpPr>
        <p:spPr bwMode="auto">
          <a:xfrm>
            <a:off x="1000719" y="685800"/>
            <a:ext cx="5101356" cy="1079383"/>
          </a:xfrm>
          <a:prstGeom prst="rect">
            <a:avLst/>
          </a:prstGeom>
        </p:spPr>
        <p:txBody>
          <a:bodyPr vert="horz" lIns="91440" tIns="45720" rIns="91440" bIns="45720" rtlCol="0" anchor="ctr">
            <a:normAutofit/>
          </a:bodyPr>
          <a:lstStyle/>
          <a:p>
            <a:pPr algn="ctr">
              <a:spcBef>
                <a:spcPct val="0"/>
              </a:spcBef>
              <a:spcAft>
                <a:spcPts val="600"/>
              </a:spcAft>
              <a:defRPr/>
            </a:pPr>
            <a:r>
              <a:rPr lang="en-US" altLang="en-US" sz="4000" b="1" dirty="0">
                <a:ln w="3175" cmpd="sng">
                  <a:noFill/>
                </a:ln>
                <a:latin typeface="+mj-lt"/>
                <a:ea typeface="+mj-ea"/>
                <a:cs typeface="+mj-cs"/>
              </a:rPr>
              <a:t>Fracture Mechanisms</a:t>
            </a:r>
          </a:p>
        </p:txBody>
      </p:sp>
      <p:sp>
        <p:nvSpPr>
          <p:cNvPr id="129027" name="Rectangle 3">
            <a:extLst>
              <a:ext uri="{FF2B5EF4-FFF2-40B4-BE49-F238E27FC236}">
                <a16:creationId xmlns:a16="http://schemas.microsoft.com/office/drawing/2014/main" id="{1825905C-454F-4007-8F70-8EBC663AE6F0}"/>
              </a:ext>
            </a:extLst>
          </p:cNvPr>
          <p:cNvSpPr>
            <a:spLocks noGrp="1" noChangeArrowheads="1"/>
          </p:cNvSpPr>
          <p:nvPr>
            <p:ph type="body" sz="half" idx="1"/>
          </p:nvPr>
        </p:nvSpPr>
        <p:spPr>
          <a:xfrm>
            <a:off x="6248031" y="2874626"/>
            <a:ext cx="3717175" cy="3124201"/>
          </a:xfrm>
        </p:spPr>
        <p:txBody>
          <a:bodyPr vert="horz" lIns="91440" tIns="45720" rIns="91440" bIns="45720" rtlCol="0" anchor="ctr">
            <a:normAutofit/>
          </a:bodyPr>
          <a:lstStyle/>
          <a:p>
            <a:pPr marL="533400" indent="-533400">
              <a:defRPr/>
            </a:pPr>
            <a:r>
              <a:rPr lang="en-US" altLang="en-US" sz="3200" dirty="0"/>
              <a:t>Particle Breaking:</a:t>
            </a:r>
          </a:p>
          <a:p>
            <a:pPr marL="914400" lvl="1" indent="-457200">
              <a:defRPr/>
            </a:pPr>
            <a:r>
              <a:rPr lang="en-US" altLang="en-US" sz="2800" dirty="0"/>
              <a:t>Abrasion</a:t>
            </a:r>
          </a:p>
          <a:p>
            <a:pPr marL="914400" lvl="1" indent="-457200">
              <a:defRPr/>
            </a:pPr>
            <a:r>
              <a:rPr lang="en-US" altLang="en-US" sz="2800" dirty="0"/>
              <a:t>Cleavage</a:t>
            </a:r>
          </a:p>
          <a:p>
            <a:pPr marL="914400" lvl="1" indent="-457200">
              <a:defRPr/>
            </a:pPr>
            <a:r>
              <a:rPr lang="en-US" altLang="en-US" sz="2800" dirty="0"/>
              <a:t>Shatter</a:t>
            </a:r>
          </a:p>
          <a:p>
            <a:pPr marL="914400" lvl="1" indent="-457200">
              <a:defRPr/>
            </a:pPr>
            <a:endParaRPr lang="en-US" altLang="en-US" dirty="0"/>
          </a:p>
        </p:txBody>
      </p:sp>
      <p:pic>
        <p:nvPicPr>
          <p:cNvPr id="205827" name="Picture 4" descr="A drawing of different fracture mechanisms including abrasion, cleavage and shatter" title="Fracture Mechanisms">
            <a:extLst>
              <a:ext uri="{FF2B5EF4-FFF2-40B4-BE49-F238E27FC236}">
                <a16:creationId xmlns:a16="http://schemas.microsoft.com/office/drawing/2014/main" id="{F3D31921-FAF2-462A-8F3E-4278474E97B6}"/>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a:xfrm>
            <a:off x="1097944" y="1891052"/>
            <a:ext cx="4897974" cy="4508231"/>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205828" name="Picture 1" descr="A picture of cone crusher" title="Fracture Mechanisms">
            <a:extLst>
              <a:ext uri="{FF2B5EF4-FFF2-40B4-BE49-F238E27FC236}">
                <a16:creationId xmlns:a16="http://schemas.microsoft.com/office/drawing/2014/main" id="{F1422756-FF61-43CE-A51D-8828E3A471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6640073" y="208441"/>
            <a:ext cx="3276495" cy="2457372"/>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2B20F950-2D03-41DA-BFD5-F6A4A4E9FB2C}"/>
              </a:ext>
            </a:extLst>
          </p:cNvPr>
          <p:cNvSpPr>
            <a:spLocks noGrp="1" noChangeArrowheads="1"/>
          </p:cNvSpPr>
          <p:nvPr>
            <p:ph type="title"/>
          </p:nvPr>
        </p:nvSpPr>
        <p:spPr>
          <a:xfrm>
            <a:off x="1252388" y="685800"/>
            <a:ext cx="3610345" cy="1752599"/>
          </a:xfrm>
        </p:spPr>
        <p:txBody>
          <a:bodyPr vert="horz" lIns="91440" tIns="45720" rIns="91440" bIns="45720" rtlCol="0" anchor="ctr">
            <a:normAutofit/>
          </a:bodyPr>
          <a:lstStyle/>
          <a:p>
            <a:pPr>
              <a:defRPr/>
            </a:pPr>
            <a:r>
              <a:rPr lang="en-US"/>
              <a:t>Health Effects of PM</a:t>
            </a:r>
          </a:p>
        </p:txBody>
      </p:sp>
      <p:pic>
        <p:nvPicPr>
          <p:cNvPr id="41987" name="Picture 4" descr="Lungs&#10;&#10;A picture of the Cilia in the Lung that has been damaged due to exposure to fine particulates">
            <a:extLst>
              <a:ext uri="{FF2B5EF4-FFF2-40B4-BE49-F238E27FC236}">
                <a16:creationId xmlns:a16="http://schemas.microsoft.com/office/drawing/2014/main" id="{3AD786EC-550F-4CBD-8144-5A6B9A7DCCB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736" r="13712" b="-2"/>
          <a:stretch/>
        </p:blipFill>
        <p:spPr>
          <a:xfrm>
            <a:off x="5429030" y="1011765"/>
            <a:ext cx="4002880" cy="4546708"/>
          </a:xfrm>
          <a:prstGeom prst="rect">
            <a:avLst/>
          </a:prstGeom>
          <a:noFill/>
        </p:spPr>
      </p:pic>
      <p:sp>
        <p:nvSpPr>
          <p:cNvPr id="26629" name="Text Box 5">
            <a:extLst>
              <a:ext uri="{FF2B5EF4-FFF2-40B4-BE49-F238E27FC236}">
                <a16:creationId xmlns:a16="http://schemas.microsoft.com/office/drawing/2014/main" id="{3191158D-7FEB-41FC-9E09-4C6F94D7D3C6}"/>
              </a:ext>
            </a:extLst>
          </p:cNvPr>
          <p:cNvSpPr txBox="1">
            <a:spLocks noChangeArrowheads="1"/>
          </p:cNvSpPr>
          <p:nvPr/>
        </p:nvSpPr>
        <p:spPr bwMode="auto">
          <a:xfrm>
            <a:off x="1333500" y="2743200"/>
            <a:ext cx="34290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spcBef>
                <a:spcPct val="20000"/>
              </a:spcBef>
              <a:buClr>
                <a:schemeClr val="tx2"/>
              </a:buClr>
              <a:buSzPct val="75000"/>
              <a:buFont typeface="Monotype Sorts" pitchFamily="2" charset="2"/>
              <a:buChar char="u"/>
              <a:defRPr sz="3200" b="1">
                <a:solidFill>
                  <a:schemeClr val="tx1"/>
                </a:solidFill>
                <a:latin typeface="Arial" panose="020B0604020202020204" pitchFamily="34" charset="0"/>
              </a:defRPr>
            </a:lvl1pPr>
            <a:lvl2pPr marL="742950" indent="-285750">
              <a:spcBef>
                <a:spcPct val="20000"/>
              </a:spcBef>
              <a:buClr>
                <a:schemeClr val="tx2"/>
              </a:buClr>
              <a:buSzPct val="100000"/>
              <a:buChar char="–"/>
              <a:defRPr sz="2800" b="1">
                <a:solidFill>
                  <a:schemeClr val="tx1"/>
                </a:solidFill>
                <a:latin typeface="Arial" panose="020B0604020202020204" pitchFamily="34" charset="0"/>
              </a:defRPr>
            </a:lvl2pPr>
            <a:lvl3pPr marL="1143000" indent="-228600">
              <a:spcBef>
                <a:spcPct val="20000"/>
              </a:spcBef>
              <a:buClr>
                <a:schemeClr val="tx1"/>
              </a:buClr>
              <a:buSzPct val="100000"/>
              <a:buChar char="•"/>
              <a:defRPr sz="2400" b="1">
                <a:solidFill>
                  <a:schemeClr val="tx1"/>
                </a:solidFill>
                <a:latin typeface="Arial" panose="020B0604020202020204" pitchFamily="34" charset="0"/>
              </a:defRPr>
            </a:lvl3pPr>
            <a:lvl4pPr marL="1600200" indent="-228600">
              <a:spcBef>
                <a:spcPct val="20000"/>
              </a:spcBef>
              <a:buClr>
                <a:schemeClr val="tx1"/>
              </a:buClr>
              <a:buSzPct val="100000"/>
              <a:buChar char="–"/>
              <a:defRPr sz="2000" b="1">
                <a:solidFill>
                  <a:schemeClr val="tx1"/>
                </a:solidFill>
                <a:latin typeface="Arial" panose="020B0604020202020204" pitchFamily="34" charset="0"/>
              </a:defRPr>
            </a:lvl4pPr>
            <a:lvl5pPr marL="2057400" indent="-228600">
              <a:spcBef>
                <a:spcPct val="20000"/>
              </a:spcBef>
              <a:buClr>
                <a:schemeClr val="tx1"/>
              </a:buClr>
              <a:buSzPct val="100000"/>
              <a:buChar char="•"/>
              <a:defRPr sz="2000" b="1">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100000"/>
              <a:buChar char="•"/>
              <a:defRPr sz="2000" b="1">
                <a:solidFill>
                  <a:schemeClr val="tx1"/>
                </a:solidFill>
                <a:latin typeface="Arial" panose="020B0604020202020204" pitchFamily="34" charset="0"/>
              </a:defRPr>
            </a:lvl9pPr>
          </a:lstStyle>
          <a:p>
            <a:pPr eaLnBrk="1" hangingPunct="1">
              <a:spcBef>
                <a:spcPct val="0"/>
              </a:spcBef>
              <a:spcAft>
                <a:spcPts val="600"/>
              </a:spcAft>
              <a:buClrTx/>
              <a:buSzTx/>
              <a:buFontTx/>
              <a:buNone/>
            </a:pPr>
            <a:r>
              <a:rPr lang="en-US" altLang="en-US" sz="2800" dirty="0">
                <a:latin typeface="Lucida Sans"/>
              </a:rPr>
              <a:t>The Cilia have been damaged from particulate exposure</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64356B5-2D2B-42F1-9D2A-AE8EF96741A9}"/>
              </a:ext>
            </a:extLst>
          </p:cNvPr>
          <p:cNvSpPr>
            <a:spLocks noChangeArrowheads="1"/>
          </p:cNvSpPr>
          <p:nvPr/>
        </p:nvSpPr>
        <p:spPr bwMode="auto">
          <a:xfrm>
            <a:off x="1347956" y="247554"/>
            <a:ext cx="4200443" cy="2616199"/>
          </a:xfrm>
          <a:prstGeom prst="rect">
            <a:avLst/>
          </a:prstGeom>
        </p:spPr>
        <p:txBody>
          <a:bodyPr vert="horz" lIns="91440" tIns="45720" rIns="91440" bIns="45720" rtlCol="0" anchor="b">
            <a:normAutofit/>
          </a:bodyPr>
          <a:lstStyle/>
          <a:p>
            <a:pPr algn="r">
              <a:spcBef>
                <a:spcPct val="0"/>
              </a:spcBef>
              <a:spcAft>
                <a:spcPts val="600"/>
              </a:spcAft>
              <a:defRPr/>
            </a:pPr>
            <a:r>
              <a:rPr lang="en-US" altLang="en-US" sz="6000" b="1">
                <a:ln w="3175" cmpd="sng">
                  <a:noFill/>
                </a:ln>
                <a:latin typeface="+mj-lt"/>
                <a:ea typeface="+mj-ea"/>
                <a:cs typeface="+mj-cs"/>
              </a:rPr>
              <a:t>Primary or Jaw Crusher</a:t>
            </a:r>
          </a:p>
        </p:txBody>
      </p:sp>
      <p:pic>
        <p:nvPicPr>
          <p:cNvPr id="207874" name="Picture 3" descr="A schematic of a jaw crusher" title="Jaw Crusher">
            <a:extLst>
              <a:ext uri="{FF2B5EF4-FFF2-40B4-BE49-F238E27FC236}">
                <a16:creationId xmlns:a16="http://schemas.microsoft.com/office/drawing/2014/main" id="{B346B89F-B99D-476B-9F9D-84172B38BF28}"/>
              </a:ext>
            </a:extLst>
          </p:cNvPr>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tretch>
            <a:fillRect/>
          </a:stretch>
        </p:blipFill>
        <p:spPr>
          <a:xfrm>
            <a:off x="1051980" y="3034719"/>
            <a:ext cx="4795723" cy="3381418"/>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207875" name="Picture 4" descr="A picture of a primary crusher" title="Primary Crusher">
            <a:extLst>
              <a:ext uri="{FF2B5EF4-FFF2-40B4-BE49-F238E27FC236}">
                <a16:creationId xmlns:a16="http://schemas.microsoft.com/office/drawing/2014/main" id="{0450FDB3-D72F-4C9D-B30C-B51015E0B02E}"/>
              </a:ext>
            </a:extLst>
          </p:cNvPr>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tretch>
            <a:fillRect/>
          </a:stretch>
        </p:blipFill>
        <p:spPr>
          <a:xfrm>
            <a:off x="6223933" y="664160"/>
            <a:ext cx="3404099" cy="2941589"/>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transition advClick="0"/>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923" name="Picture 2" descr="A picture of a jaw crusher with a person standing on top of it observing a it being loaded with an excavator" title="Jaw Crusher">
            <a:extLst>
              <a:ext uri="{FF2B5EF4-FFF2-40B4-BE49-F238E27FC236}">
                <a16:creationId xmlns:a16="http://schemas.microsoft.com/office/drawing/2014/main" id="{2D7C29E9-9AA0-408F-8F08-F20C07C050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000" y="1377950"/>
            <a:ext cx="8364538" cy="5041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1FF28B38-179A-4721-8F43-968C9C0F00DE}"/>
              </a:ext>
            </a:extLst>
          </p:cNvPr>
          <p:cNvSpPr txBox="1"/>
          <p:nvPr/>
        </p:nvSpPr>
        <p:spPr>
          <a:xfrm>
            <a:off x="2124403" y="405835"/>
            <a:ext cx="6038193" cy="923330"/>
          </a:xfrm>
          <a:prstGeom prst="rect">
            <a:avLst/>
          </a:prstGeom>
          <a:noFill/>
        </p:spPr>
        <p:txBody>
          <a:bodyPr wrap="square" rtlCol="0">
            <a:spAutoFit/>
          </a:bodyPr>
          <a:lstStyle/>
          <a:p>
            <a:pPr algn="ctr"/>
            <a:r>
              <a:rPr lang="en-US" sz="5400" b="1" dirty="0">
                <a:highlight>
                  <a:srgbClr val="FFFFFF"/>
                </a:highlight>
              </a:rPr>
              <a:t>Jaw Crusher</a:t>
            </a:r>
            <a:endParaRPr lang="en-US" sz="4000" b="1" dirty="0">
              <a:highlight>
                <a:srgbClr val="FFFFFF"/>
              </a:highlight>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1971" name="Picture 2" descr="A schematic drawing of a jaw crusher showing different parts of the crusher" title="Jaw Crusher">
            <a:extLst>
              <a:ext uri="{FF2B5EF4-FFF2-40B4-BE49-F238E27FC236}">
                <a16:creationId xmlns:a16="http://schemas.microsoft.com/office/drawing/2014/main" id="{B1D81B0F-CBAE-4315-BE72-61107FB6A2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350" y="1282700"/>
            <a:ext cx="8434388" cy="5281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92C6A0A8-F212-4519-ABCE-8CD95E5CE480}"/>
              </a:ext>
            </a:extLst>
          </p:cNvPr>
          <p:cNvSpPr txBox="1"/>
          <p:nvPr/>
        </p:nvSpPr>
        <p:spPr>
          <a:xfrm>
            <a:off x="2124403" y="405835"/>
            <a:ext cx="6038193" cy="923330"/>
          </a:xfrm>
          <a:prstGeom prst="rect">
            <a:avLst/>
          </a:prstGeom>
          <a:noFill/>
        </p:spPr>
        <p:txBody>
          <a:bodyPr wrap="square" rtlCol="0">
            <a:spAutoFit/>
          </a:bodyPr>
          <a:lstStyle/>
          <a:p>
            <a:pPr algn="ctr"/>
            <a:r>
              <a:rPr lang="en-US" sz="5400" b="1" dirty="0">
                <a:highlight>
                  <a:srgbClr val="FFFFFF"/>
                </a:highlight>
              </a:rPr>
              <a:t>Jaw Crusher</a:t>
            </a:r>
            <a:endParaRPr lang="en-US" sz="4000" b="1" dirty="0">
              <a:highlight>
                <a:srgbClr val="FFFFFF"/>
              </a:highlight>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4019" name="Picture 2" descr="Three schematic drawings of different stages of a jaw crusher including normal crushing, clearing and crushing the remaining stone" title="Jaw Crusher">
            <a:extLst>
              <a:ext uri="{FF2B5EF4-FFF2-40B4-BE49-F238E27FC236}">
                <a16:creationId xmlns:a16="http://schemas.microsoft.com/office/drawing/2014/main" id="{10EB552C-B161-4F9D-83B7-D24664976C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 y="1514475"/>
            <a:ext cx="9990138" cy="4354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7F7515A7-FE36-4AD2-A990-50F287F653DA}"/>
              </a:ext>
            </a:extLst>
          </p:cNvPr>
          <p:cNvSpPr txBox="1"/>
          <p:nvPr/>
        </p:nvSpPr>
        <p:spPr>
          <a:xfrm>
            <a:off x="2124403" y="405835"/>
            <a:ext cx="6038193" cy="923330"/>
          </a:xfrm>
          <a:prstGeom prst="rect">
            <a:avLst/>
          </a:prstGeom>
          <a:noFill/>
        </p:spPr>
        <p:txBody>
          <a:bodyPr wrap="square" rtlCol="0">
            <a:spAutoFit/>
          </a:bodyPr>
          <a:lstStyle/>
          <a:p>
            <a:pPr algn="ctr"/>
            <a:r>
              <a:rPr lang="en-US" sz="5400" b="1" dirty="0">
                <a:highlight>
                  <a:srgbClr val="FFFFFF"/>
                </a:highlight>
              </a:rPr>
              <a:t>Jaw Crusher</a:t>
            </a:r>
            <a:endParaRPr lang="en-US" sz="4000" b="1" dirty="0">
              <a:highlight>
                <a:srgbClr val="FFFFFF"/>
              </a:highlight>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BCBC71-E612-42B8-9F89-E36E7966CEB4}"/>
              </a:ext>
            </a:extLst>
          </p:cNvPr>
          <p:cNvSpPr>
            <a:spLocks noChangeArrowheads="1"/>
          </p:cNvSpPr>
          <p:nvPr/>
        </p:nvSpPr>
        <p:spPr bwMode="auto">
          <a:xfrm>
            <a:off x="6785219" y="648930"/>
            <a:ext cx="2920456" cy="3347337"/>
          </a:xfrm>
          <a:prstGeom prst="rect">
            <a:avLst/>
          </a:prstGeom>
        </p:spPr>
        <p:txBody>
          <a:bodyPr vert="horz" lIns="91440" tIns="45720" rIns="91440" bIns="45720" rtlCol="0" anchor="b">
            <a:normAutofit/>
          </a:bodyPr>
          <a:lstStyle/>
          <a:p>
            <a:pPr algn="r">
              <a:spcBef>
                <a:spcPct val="0"/>
              </a:spcBef>
              <a:spcAft>
                <a:spcPts val="600"/>
              </a:spcAft>
              <a:defRPr/>
            </a:pPr>
            <a:r>
              <a:rPr lang="en-US" altLang="en-US" sz="4400" b="1" dirty="0">
                <a:ln w="3175" cmpd="sng">
                  <a:noFill/>
                </a:ln>
                <a:latin typeface="+mj-lt"/>
                <a:ea typeface="+mj-ea"/>
                <a:cs typeface="+mj-cs"/>
              </a:rPr>
              <a:t>Jaw Crusher </a:t>
            </a:r>
          </a:p>
        </p:txBody>
      </p:sp>
      <p:pic>
        <p:nvPicPr>
          <p:cNvPr id="216067" name="Picture 2" descr="A picture of a new jaw crusher" title="Jaw Crusher">
            <a:extLst>
              <a:ext uri="{FF2B5EF4-FFF2-40B4-BE49-F238E27FC236}">
                <a16:creationId xmlns:a16="http://schemas.microsoft.com/office/drawing/2014/main" id="{12580D83-B2CF-41FE-A30D-04C59D0B943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90548" y="1011765"/>
            <a:ext cx="4902111" cy="454670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2" name="TextBox 21">
            <a:extLst>
              <a:ext uri="{FF2B5EF4-FFF2-40B4-BE49-F238E27FC236}">
                <a16:creationId xmlns:a16="http://schemas.microsoft.com/office/drawing/2014/main" id="{14FC4356-4B36-4B5D-871E-3AB152CE8CCF}"/>
              </a:ext>
            </a:extLst>
          </p:cNvPr>
          <p:cNvSpPr txBox="1"/>
          <p:nvPr/>
        </p:nvSpPr>
        <p:spPr>
          <a:xfrm>
            <a:off x="3318415" y="5419230"/>
            <a:ext cx="6038193" cy="769441"/>
          </a:xfrm>
          <a:prstGeom prst="rect">
            <a:avLst/>
          </a:prstGeom>
          <a:noFill/>
        </p:spPr>
        <p:txBody>
          <a:bodyPr wrap="square" rtlCol="0">
            <a:spAutoFit/>
          </a:bodyPr>
          <a:lstStyle/>
          <a:p>
            <a:pPr algn="ctr"/>
            <a:r>
              <a:rPr lang="en-US" sz="4400" b="1" dirty="0">
                <a:highlight>
                  <a:srgbClr val="FFFFFF"/>
                </a:highlight>
              </a:rPr>
              <a:t>3” to 8” Rock</a:t>
            </a:r>
            <a:endParaRPr lang="en-US" sz="3200" b="1" dirty="0">
              <a:highlight>
                <a:srgbClr val="FFFFFF"/>
              </a:highlight>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8115" name="Picture 2" descr="A picture of a jaw crusher and a dump truck unloading into the feed hopper without any spray bars generating dust and visible emissions" title="Jaw Crusher">
            <a:extLst>
              <a:ext uri="{FF2B5EF4-FFF2-40B4-BE49-F238E27FC236}">
                <a16:creationId xmlns:a16="http://schemas.microsoft.com/office/drawing/2014/main" id="{EAF8BF4F-350F-4624-8D8D-211E08396A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22828"/>
            <a:ext cx="9963150" cy="6843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cxnSp>
        <p:nvCxnSpPr>
          <p:cNvPr id="6" name="Straight Arrow Connector 5">
            <a:extLst>
              <a:ext uri="{FF2B5EF4-FFF2-40B4-BE49-F238E27FC236}">
                <a16:creationId xmlns:a16="http://schemas.microsoft.com/office/drawing/2014/main" id="{3F07F67A-6250-4154-9740-C2FEE938BDA0}"/>
              </a:ext>
            </a:extLst>
          </p:cNvPr>
          <p:cNvCxnSpPr>
            <a:cxnSpLocks noChangeShapeType="1"/>
          </p:cNvCxnSpPr>
          <p:nvPr/>
        </p:nvCxnSpPr>
        <p:spPr bwMode="auto">
          <a:xfrm flipV="1">
            <a:off x="3271634" y="2998860"/>
            <a:ext cx="2092325" cy="1609725"/>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BA40182E-7A2A-4778-9973-21F59F19C5F2}"/>
              </a:ext>
            </a:extLst>
          </p:cNvPr>
          <p:cNvSpPr txBox="1"/>
          <p:nvPr/>
        </p:nvSpPr>
        <p:spPr>
          <a:xfrm>
            <a:off x="-894693" y="656095"/>
            <a:ext cx="6038193" cy="769441"/>
          </a:xfrm>
          <a:prstGeom prst="rect">
            <a:avLst/>
          </a:prstGeom>
          <a:noFill/>
        </p:spPr>
        <p:txBody>
          <a:bodyPr wrap="square" rtlCol="0">
            <a:spAutoFit/>
          </a:bodyPr>
          <a:lstStyle/>
          <a:p>
            <a:pPr algn="ctr"/>
            <a:r>
              <a:rPr lang="en-US" sz="4400" b="1" dirty="0">
                <a:highlight>
                  <a:srgbClr val="FFFFFF"/>
                </a:highlight>
              </a:rPr>
              <a:t>Jaw Crusher</a:t>
            </a:r>
            <a:endParaRPr lang="en-US" sz="3200" b="1" dirty="0">
              <a:highlight>
                <a:srgbClr val="FFFFFF"/>
              </a:highlight>
            </a:endParaRPr>
          </a:p>
        </p:txBody>
      </p:sp>
      <p:sp>
        <p:nvSpPr>
          <p:cNvPr id="8" name="TextBox 7">
            <a:extLst>
              <a:ext uri="{FF2B5EF4-FFF2-40B4-BE49-F238E27FC236}">
                <a16:creationId xmlns:a16="http://schemas.microsoft.com/office/drawing/2014/main" id="{DD22CFCE-8A34-486E-8469-99098E3D1EBF}"/>
              </a:ext>
            </a:extLst>
          </p:cNvPr>
          <p:cNvSpPr txBox="1"/>
          <p:nvPr/>
        </p:nvSpPr>
        <p:spPr>
          <a:xfrm>
            <a:off x="1016386" y="5329291"/>
            <a:ext cx="3780654" cy="646331"/>
          </a:xfrm>
          <a:prstGeom prst="rect">
            <a:avLst/>
          </a:prstGeom>
          <a:noFill/>
        </p:spPr>
        <p:txBody>
          <a:bodyPr wrap="square" rtlCol="0">
            <a:spAutoFit/>
          </a:bodyPr>
          <a:lstStyle/>
          <a:p>
            <a:pPr algn="ctr"/>
            <a:r>
              <a:rPr lang="en-US" sz="3600" b="1" dirty="0">
                <a:highlight>
                  <a:srgbClr val="FFFFFF"/>
                </a:highlight>
              </a:rPr>
              <a:t>No spray bars</a:t>
            </a:r>
            <a:endParaRPr lang="en-US" sz="2400" b="1" dirty="0">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6AB58EF-4DE6-472C-B0B4-0CF0A6424368}"/>
              </a:ext>
            </a:extLst>
          </p:cNvPr>
          <p:cNvGrpSpPr/>
          <p:nvPr/>
        </p:nvGrpSpPr>
        <p:grpSpPr>
          <a:xfrm>
            <a:off x="116378" y="166255"/>
            <a:ext cx="9360131" cy="6467301"/>
            <a:chOff x="926792" y="615653"/>
            <a:chExt cx="8063527" cy="5818485"/>
          </a:xfrm>
        </p:grpSpPr>
        <p:pic>
          <p:nvPicPr>
            <p:cNvPr id="220163" name="Picture 1" descr="A picture of spray bars spraying water into a feed hopper being fed with a belt conveyor" title="Spray Bars">
              <a:extLst>
                <a:ext uri="{FF2B5EF4-FFF2-40B4-BE49-F238E27FC236}">
                  <a16:creationId xmlns:a16="http://schemas.microsoft.com/office/drawing/2014/main" id="{0B7E02DF-7742-47BD-9EF0-F1C55921D45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77988" y="1514475"/>
              <a:ext cx="6561137" cy="491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BC9557BA-83BA-49E2-810F-84F385D2EB75}"/>
                </a:ext>
              </a:extLst>
            </p:cNvPr>
            <p:cNvCxnSpPr>
              <a:cxnSpLocks noChangeShapeType="1"/>
            </p:cNvCxnSpPr>
            <p:nvPr/>
          </p:nvCxnSpPr>
          <p:spPr bwMode="auto">
            <a:xfrm flipH="1">
              <a:off x="4503738" y="1255713"/>
              <a:ext cx="136525" cy="2825750"/>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94DDD71D-DAB0-45BF-B247-08ABC6062A0A}"/>
                </a:ext>
              </a:extLst>
            </p:cNvPr>
            <p:cNvSpPr txBox="1"/>
            <p:nvPr/>
          </p:nvSpPr>
          <p:spPr>
            <a:xfrm>
              <a:off x="926792" y="615653"/>
              <a:ext cx="8063527" cy="769441"/>
            </a:xfrm>
            <a:prstGeom prst="rect">
              <a:avLst/>
            </a:prstGeom>
            <a:noFill/>
          </p:spPr>
          <p:txBody>
            <a:bodyPr wrap="square" rtlCol="0">
              <a:spAutoFit/>
            </a:bodyPr>
            <a:lstStyle/>
            <a:p>
              <a:pPr algn="ctr"/>
              <a:r>
                <a:rPr lang="en-US" sz="4400" b="1" dirty="0">
                  <a:highlight>
                    <a:srgbClr val="FFFFFF"/>
                  </a:highlight>
                </a:rPr>
                <a:t>Spray bars to reduce emissions</a:t>
              </a:r>
              <a:endParaRPr lang="en-US" sz="3200" b="1" dirty="0">
                <a:highlight>
                  <a:srgbClr val="FFFFFF"/>
                </a:highlight>
              </a:endParaRPr>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2211" name="Picture 1" descr="A picture of a jaw crusher and other equipment at a mining plant" title="Jaw Crusher">
            <a:extLst>
              <a:ext uri="{FF2B5EF4-FFF2-40B4-BE49-F238E27FC236}">
                <a16:creationId xmlns:a16="http://schemas.microsoft.com/office/drawing/2014/main" id="{4143F0D5-33FC-4C72-9C83-3B972E4B46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82713" y="1089025"/>
            <a:ext cx="7505700" cy="56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3E5DF92D-CC68-4C6D-BF19-2B47D534B607}"/>
              </a:ext>
            </a:extLst>
          </p:cNvPr>
          <p:cNvCxnSpPr>
            <a:cxnSpLocks noChangeShapeType="1"/>
          </p:cNvCxnSpPr>
          <p:nvPr/>
        </p:nvCxnSpPr>
        <p:spPr bwMode="auto">
          <a:xfrm>
            <a:off x="4762500" y="1187450"/>
            <a:ext cx="363538" cy="2865438"/>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1962F95C-AC3A-43D3-9D58-48E118D989C0}"/>
              </a:ext>
            </a:extLst>
          </p:cNvPr>
          <p:cNvSpPr txBox="1"/>
          <p:nvPr/>
        </p:nvSpPr>
        <p:spPr>
          <a:xfrm>
            <a:off x="1743403" y="319584"/>
            <a:ext cx="6038193" cy="769441"/>
          </a:xfrm>
          <a:prstGeom prst="rect">
            <a:avLst/>
          </a:prstGeom>
          <a:noFill/>
        </p:spPr>
        <p:txBody>
          <a:bodyPr wrap="square" rtlCol="0">
            <a:spAutoFit/>
          </a:bodyPr>
          <a:lstStyle/>
          <a:p>
            <a:pPr algn="ctr"/>
            <a:r>
              <a:rPr lang="en-US" sz="4400" b="1" dirty="0">
                <a:highlight>
                  <a:srgbClr val="FFFFFF"/>
                </a:highlight>
              </a:rPr>
              <a:t>Jaw Crusher</a:t>
            </a:r>
            <a:endParaRPr lang="en-US" sz="3200" b="1" dirty="0">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4258" name="Picture 2" descr="A picture of an aggregate plant showing multiple cone crushers and various other equipment&#10;&#10;Do we need the following?&#10;field trips 076" title="Cone Crushers">
            <a:extLst>
              <a:ext uri="{FF2B5EF4-FFF2-40B4-BE49-F238E27FC236}">
                <a16:creationId xmlns:a16="http://schemas.microsoft.com/office/drawing/2014/main" id="{BE51A4CD-94F3-439B-B276-5BAFE35669F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10287000" cy="7204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a:extLst>
              <a:ext uri="{FF2B5EF4-FFF2-40B4-BE49-F238E27FC236}">
                <a16:creationId xmlns:a16="http://schemas.microsoft.com/office/drawing/2014/main" id="{FBA37010-ACBE-48D7-BDF9-FA51B09112AE}"/>
              </a:ext>
            </a:extLst>
          </p:cNvPr>
          <p:cNvCxnSpPr>
            <a:cxnSpLocks noChangeShapeType="1"/>
          </p:cNvCxnSpPr>
          <p:nvPr/>
        </p:nvCxnSpPr>
        <p:spPr bwMode="auto">
          <a:xfrm>
            <a:off x="3794125" y="2871788"/>
            <a:ext cx="3657600" cy="1017587"/>
          </a:xfrm>
          <a:prstGeom prst="straightConnector1">
            <a:avLst/>
          </a:prstGeom>
          <a:noFill/>
          <a:ln w="50800" algn="ctr">
            <a:solidFill>
              <a:srgbClr val="C00000"/>
            </a:solidFill>
            <a:round/>
            <a:headEnd/>
            <a:tailEnd type="arrow" w="med" len="med"/>
          </a:ln>
          <a:effectLst>
            <a:outerShdw dist="35921" dir="2700000" algn="ctr" rotWithShape="0">
              <a:schemeClr val="bg2"/>
            </a:outerShdw>
          </a:effectLst>
          <a:extLst>
            <a:ext uri="{909E8E84-426E-40DD-AFC4-6F175D3DCCD1}">
              <a14:hiddenFill xmlns:a14="http://schemas.microsoft.com/office/drawing/2010/main">
                <a:noFill/>
              </a14:hiddenFill>
            </a:ext>
          </a:extLst>
        </p:spPr>
      </p:cxnSp>
      <p:sp>
        <p:nvSpPr>
          <p:cNvPr id="5" name="TextBox 4">
            <a:extLst>
              <a:ext uri="{FF2B5EF4-FFF2-40B4-BE49-F238E27FC236}">
                <a16:creationId xmlns:a16="http://schemas.microsoft.com/office/drawing/2014/main" id="{435219F0-8C87-4EF1-AF5D-179EFA391CB7}"/>
              </a:ext>
            </a:extLst>
          </p:cNvPr>
          <p:cNvSpPr txBox="1"/>
          <p:nvPr/>
        </p:nvSpPr>
        <p:spPr>
          <a:xfrm>
            <a:off x="309208" y="2260394"/>
            <a:ext cx="3657601" cy="769441"/>
          </a:xfrm>
          <a:prstGeom prst="rect">
            <a:avLst/>
          </a:prstGeom>
          <a:noFill/>
        </p:spPr>
        <p:txBody>
          <a:bodyPr wrap="square" rtlCol="0">
            <a:spAutoFit/>
          </a:bodyPr>
          <a:lstStyle/>
          <a:p>
            <a:pPr algn="ctr"/>
            <a:r>
              <a:rPr lang="en-US" sz="4400" b="1" dirty="0">
                <a:highlight>
                  <a:srgbClr val="FFFFFF"/>
                </a:highlight>
              </a:rPr>
              <a:t>Cone Crusher</a:t>
            </a:r>
            <a:endParaRPr lang="en-US" sz="3200" b="1" dirty="0">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6306" name="Picture 2" descr="A picture of a cone crusher" title="Cone Crusher">
            <a:extLst>
              <a:ext uri="{FF2B5EF4-FFF2-40B4-BE49-F238E27FC236}">
                <a16:creationId xmlns:a16="http://schemas.microsoft.com/office/drawing/2014/main" id="{0F9D2AB8-9EEF-413D-A566-9386E1FDF2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820" y="375828"/>
            <a:ext cx="8595360" cy="6482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 name="TextBox 3">
            <a:extLst>
              <a:ext uri="{FF2B5EF4-FFF2-40B4-BE49-F238E27FC236}">
                <a16:creationId xmlns:a16="http://schemas.microsoft.com/office/drawing/2014/main" id="{50303ECA-DDE9-4905-8301-828C8E710B68}"/>
              </a:ext>
            </a:extLst>
          </p:cNvPr>
          <p:cNvSpPr txBox="1"/>
          <p:nvPr/>
        </p:nvSpPr>
        <p:spPr>
          <a:xfrm>
            <a:off x="2977698" y="185191"/>
            <a:ext cx="3747403" cy="769441"/>
          </a:xfrm>
          <a:prstGeom prst="rect">
            <a:avLst/>
          </a:prstGeom>
          <a:noFill/>
        </p:spPr>
        <p:txBody>
          <a:bodyPr wrap="square" rtlCol="0">
            <a:spAutoFit/>
          </a:bodyPr>
          <a:lstStyle/>
          <a:p>
            <a:pPr algn="ctr"/>
            <a:r>
              <a:rPr lang="en-US" sz="4400" b="1" dirty="0">
                <a:highlight>
                  <a:srgbClr val="FFFFFF"/>
                </a:highlight>
              </a:rPr>
              <a:t>Cone Crusher</a:t>
            </a:r>
            <a:endParaRPr lang="en-US" sz="3200" b="1" dirty="0">
              <a:highlight>
                <a:srgbClr val="FFFFFF"/>
              </a:highlight>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13" ma:contentTypeDescription="Create a new document." ma:contentTypeScope="" ma:versionID="88d3445e16a6b3eb730bafc4d4a8120a">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22d004a6-2f8d-4a75-9f1d-859e2ae55add" xmlns:ns6="7ca2beb3-1377-461b-b2b4-dd4dfd030764" targetNamespace="http://schemas.microsoft.com/office/2006/metadata/properties" ma:root="true" ma:fieldsID="1e90dfe51ec04fa1395f4cae625e213d" ns1:_="" ns2:_="" ns3:_="" ns4:_="" ns5:_="" ns6:_="">
    <xsd:import namespace="http://schemas.microsoft.com/sharepoint/v3"/>
    <xsd:import namespace="4ffa91fb-a0ff-4ac5-b2db-65c790d184a4"/>
    <xsd:import namespace="http://schemas.microsoft.com/sharepoint.v3"/>
    <xsd:import namespace="http://schemas.microsoft.com/sharepoint/v3/fields"/>
    <xsd:import namespace="22d004a6-2f8d-4a75-9f1d-859e2ae55add"/>
    <xsd:import namespace="7ca2beb3-1377-461b-b2b4-dd4dfd030764"/>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e3f09c3df709400db2417a7161762d62" minOccurs="0"/>
                <xsd:element ref="ns6:MediaServiceMetadata" minOccurs="0"/>
                <xsd:element ref="ns6:MediaServiceFastMetadata" minOccurs="0"/>
                <xsd:element ref="ns6:MediaLengthInSeconds" minOccurs="0"/>
                <xsd:element ref="ns6:MediaServiceDateTaken" minOccurs="0"/>
                <xsd:element ref="ns5:SharedWithUsers" minOccurs="0"/>
                <xsd:element ref="ns5:SharedWithDetails" minOccurs="0"/>
                <xsd:element ref="ns6:MediaServiceObjectDetectorVersions" minOccurs="0"/>
                <xsd:element ref="ns6:MediaServiceGenerationTime" minOccurs="0"/>
                <xsd:element ref="ns6: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ma:readOnly="false">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e3f09c3df709400db2417a7161762d62" ma:index="28"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element name="SharedWithUsers" ma:index="3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9" nillable="true" ma:displayName="MediaServiceMetadata" ma:hidden="true" ma:internalName="MediaServiceMetadata" ma:readOnly="true">
      <xsd:simpleType>
        <xsd:restriction base="dms:Note"/>
      </xsd:simpleType>
    </xsd:element>
    <xsd:element name="MediaServiceFastMetadata" ma:index="30" nillable="true" ma:displayName="MediaServiceFastMetadata" ma:hidden="true" ma:internalName="MediaServiceFastMetadata" ma:readOnly="true">
      <xsd:simpleType>
        <xsd:restriction base="dms:Note"/>
      </xsd:simpleType>
    </xsd:element>
    <xsd:element name="MediaLengthInSeconds" ma:index="31" nillable="true" ma:displayName="MediaLengthInSeconds" ma:hidden="true" ma:internalName="MediaLengthInSeconds" ma:readOnly="true">
      <xsd:simpleType>
        <xsd:restriction base="dms:Unknown"/>
      </xsd:simpleType>
    </xsd:element>
    <xsd:element name="MediaServiceDateTaken" ma:index="32" nillable="true" ma:displayName="MediaServiceDateTaken" ma:hidden="true" ma:internalName="MediaServiceDateTaken" ma:readOnly="true">
      <xsd:simpleType>
        <xsd:restriction base="dms:Text"/>
      </xsd:simpleType>
    </xsd:element>
    <xsd:element name="MediaServiceObjectDetectorVersions" ma:index="35" nillable="true" ma:displayName="MediaServiceObjectDetectorVersions" ma:hidden="true" ma:indexed="true" ma:internalName="MediaServiceObjectDetectorVersions" ma:readOnly="true">
      <xsd:simpleType>
        <xsd:restriction base="dms:Text"/>
      </xsd:simpleType>
    </xsd:element>
    <xsd:element name="MediaServiceGenerationTime" ma:index="36" nillable="true" ma:displayName="MediaServiceGenerationTime" ma:hidden="true" ma:internalName="MediaServiceGenerationTime" ma:readOnly="true">
      <xsd:simpleType>
        <xsd:restriction base="dms:Text"/>
      </xsd:simpleType>
    </xsd:element>
    <xsd:element name="MediaServiceEventHashCode" ma:index="3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29f62856-1543-49d4-a736-4569d363f533"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 xsi:nil="true"/>
    <Language xmlns="http://schemas.microsoft.com/sharepoint/v3" xsi:nil="true"/>
    <EPA_x0020_Office xmlns="4ffa91fb-a0ff-4ac5-b2db-65c790d184a4" xsi:nil="true"/>
    <Document_x0020_Creation_x0020_Date xmlns="4ffa91fb-a0ff-4ac5-b2db-65c790d184a4" xsi:nil="true"/>
    <EPA_x0020_Related_x0020_Documents xmlns="4ffa91fb-a0ff-4ac5-b2db-65c790d184a4" xsi:nil="true"/>
    <j747ac98061d40f0aa7bd47e1db5675d xmlns="4ffa91fb-a0ff-4ac5-b2db-65c790d184a4">
      <Terms xmlns="http://schemas.microsoft.com/office/infopath/2007/PartnerControls"/>
    </j747ac98061d40f0aa7bd47e1db5675d>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CatchAll xmlns="4ffa91fb-a0ff-4ac5-b2db-65c790d184a4" xsi:nil="true"/>
    <TaxKeywordTaxHTField xmlns="4ffa91fb-a0ff-4ac5-b2db-65c790d184a4">
      <Terms xmlns="http://schemas.microsoft.com/office/infopath/2007/PartnerControls"/>
    </TaxKeywordTaxHTField>
    <Rights xmlns="4ffa91fb-a0ff-4ac5-b2db-65c790d184a4" xsi:nil="true"/>
    <e3f09c3df709400db2417a7161762d62 xmlns="22d004a6-2f8d-4a75-9f1d-859e2ae55add">
      <Terms xmlns="http://schemas.microsoft.com/office/infopath/2007/PartnerControls"/>
    </e3f09c3df709400db2417a7161762d62>
    <External_x0020_Contributor xmlns="4ffa91fb-a0ff-4ac5-b2db-65c790d184a4" xsi:nil="true"/>
    <Identifier xmlns="4ffa91fb-a0ff-4ac5-b2db-65c790d184a4" xsi:nil="true"/>
    <Creator xmlns="4ffa91fb-a0ff-4ac5-b2db-65c790d184a4">
      <UserInfo>
        <DisplayName/>
        <AccountId xsi:nil="true"/>
        <AccountType/>
      </UserInfo>
    </Creator>
    <MediaLengthInSeconds xmlns="7ca2beb3-1377-461b-b2b4-dd4dfd030764" xsi:nil="true"/>
  </documentManagement>
</p:properties>
</file>

<file path=customXml/itemProps1.xml><?xml version="1.0" encoding="utf-8"?>
<ds:datastoreItem xmlns:ds="http://schemas.openxmlformats.org/officeDocument/2006/customXml" ds:itemID="{D6BA797C-F664-424F-9EF8-08E2E2DC9D22}">
  <ds:schemaRefs>
    <ds:schemaRef ds:uri="http://schemas.microsoft.com/office/2006/metadata/longProperties"/>
  </ds:schemaRefs>
</ds:datastoreItem>
</file>

<file path=customXml/itemProps2.xml><?xml version="1.0" encoding="utf-8"?>
<ds:datastoreItem xmlns:ds="http://schemas.openxmlformats.org/officeDocument/2006/customXml" ds:itemID="{30469865-6EBE-496C-8543-3CF215B217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22d004a6-2f8d-4a75-9f1d-859e2ae55add"/>
    <ds:schemaRef ds:uri="7ca2beb3-1377-461b-b2b4-dd4dfd0307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4513354-DC2D-4C15-9D3E-7824E49BFCBD}">
  <ds:schemaRefs>
    <ds:schemaRef ds:uri="Microsoft.SharePoint.Taxonomy.ContentTypeSync"/>
  </ds:schemaRefs>
</ds:datastoreItem>
</file>

<file path=customXml/itemProps4.xml><?xml version="1.0" encoding="utf-8"?>
<ds:datastoreItem xmlns:ds="http://schemas.openxmlformats.org/officeDocument/2006/customXml" ds:itemID="{730645BC-D8C8-4086-B141-716F9C718F58}">
  <ds:schemaRefs>
    <ds:schemaRef ds:uri="http://schemas.microsoft.com/sharepoint/v3/contenttype/forms"/>
  </ds:schemaRefs>
</ds:datastoreItem>
</file>

<file path=customXml/itemProps5.xml><?xml version="1.0" encoding="utf-8"?>
<ds:datastoreItem xmlns:ds="http://schemas.openxmlformats.org/officeDocument/2006/customXml" ds:itemID="{FB149BFB-7BE8-47F6-89D0-858BCE359E34}">
  <ds:schemaRefs>
    <ds:schemaRef ds:uri="http://purl.org/dc/elements/1.1/"/>
    <ds:schemaRef ds:uri="http://schemas.microsoft.com/office/2006/metadata/properties"/>
    <ds:schemaRef ds:uri="http://schemas.microsoft.com/sharepoint/v3"/>
    <ds:schemaRef ds:uri="http://schemas.microsoft.com/sharepoint.v3"/>
    <ds:schemaRef ds:uri="http://purl.org/dc/terms/"/>
    <ds:schemaRef ds:uri="http://schemas.microsoft.com/office/infopath/2007/PartnerControls"/>
    <ds:schemaRef ds:uri="17622ab0-b98f-4e8e-afef-2c80c1a276fc"/>
    <ds:schemaRef ds:uri="http://schemas.microsoft.com/office/2006/documentManagement/types"/>
    <ds:schemaRef ds:uri="http://schemas.microsoft.com/sharepoint/v3/fields"/>
    <ds:schemaRef ds:uri="http://schemas.openxmlformats.org/package/2006/metadata/core-properties"/>
    <ds:schemaRef ds:uri="22d004a6-2f8d-4a75-9f1d-859e2ae55add"/>
    <ds:schemaRef ds:uri="4ffa91fb-a0ff-4ac5-b2db-65c790d184a4"/>
    <ds:schemaRef ds:uri="http://www.w3.org/XML/1998/namespace"/>
    <ds:schemaRef ds:uri="http://purl.org/dc/dcmitype/"/>
    <ds:schemaRef ds:uri="7ca2beb3-1377-461b-b2b4-dd4dfd030764"/>
  </ds:schemaRefs>
</ds:datastoreItem>
</file>

<file path=docProps/app.xml><?xml version="1.0" encoding="utf-8"?>
<Properties xmlns="http://schemas.openxmlformats.org/officeDocument/2006/extended-properties" xmlns:vt="http://schemas.openxmlformats.org/officeDocument/2006/docPropsVTypes">
  <Template/>
  <TotalTime>173</TotalTime>
  <Words>4243</Words>
  <Application>Microsoft Office PowerPoint</Application>
  <PresentationFormat>35mm Slides</PresentationFormat>
  <Paragraphs>923</Paragraphs>
  <Slides>149</Slides>
  <Notes>142</Notes>
  <HiddenSlides>0</HiddenSlides>
  <MMClips>1</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149</vt:i4>
      </vt:variant>
    </vt:vector>
  </HeadingPairs>
  <TitlesOfParts>
    <vt:vector size="156" baseType="lpstr">
      <vt:lpstr>Lucida Sans</vt:lpstr>
      <vt:lpstr>Times New Roman</vt:lpstr>
      <vt:lpstr>Calibri</vt:lpstr>
      <vt:lpstr>Corbel</vt:lpstr>
      <vt:lpstr>Arial</vt:lpstr>
      <vt:lpstr>Parallax</vt:lpstr>
      <vt:lpstr>Chart</vt:lpstr>
      <vt:lpstr>PowerPoint Presentation</vt:lpstr>
      <vt:lpstr>PowerPoint Presentation</vt:lpstr>
      <vt:lpstr>PowerPoint Presentation</vt:lpstr>
      <vt:lpstr>PowerPoint Presentation</vt:lpstr>
      <vt:lpstr>PowerPoint Presentation</vt:lpstr>
      <vt:lpstr>PowerPoint Presentation</vt:lpstr>
      <vt:lpstr>How Small is PM?</vt:lpstr>
      <vt:lpstr>PowerPoint Presentation</vt:lpstr>
      <vt:lpstr>Health Effects of PM</vt:lpstr>
      <vt:lpstr>PowerPoint Presentation</vt:lpstr>
      <vt:lpstr>Emissions/Health Impacts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Heavy Metals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Impact Crusher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Screening Surface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Process &amp; Control Measures</vt:lpstr>
      <vt:lpstr>Air Pollution &amp; Control Measures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Other Processing Equipment </vt:lpstr>
      <vt:lpstr>Inspection Objectives </vt:lpstr>
      <vt:lpstr>Pre-Inspection </vt:lpstr>
      <vt:lpstr>PowerPoint Presentation</vt:lpstr>
      <vt:lpstr>PowerPoint Presentation</vt:lpstr>
      <vt:lpstr>Pre – Inspection Meeting</vt:lpstr>
      <vt:lpstr>Pre-Inspection Meeting</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Hall, Justin</dc:creator>
  <cp:lastModifiedBy>Jeff Gabler</cp:lastModifiedBy>
  <cp:revision>221</cp:revision>
  <dcterms:created xsi:type="dcterms:W3CDTF">2020-05-04T18:30:26Z</dcterms:created>
  <dcterms:modified xsi:type="dcterms:W3CDTF">2023-09-12T20:27:53Z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ContentTypeId">
    <vt:lpwstr>0x010100B8D1AE864022FC4AB1940C9ACBC18425</vt:lpwstr>
  </property>
  <property fmtid="{D5CDD505-2E9C-101B-9397-08002B2CF9AE}" pid="4" name="EPA Subject">
    <vt:lpwstr/>
  </property>
  <property fmtid="{D5CDD505-2E9C-101B-9397-08002B2CF9AE}" pid="5" name="Document Type">
    <vt:lpwstr/>
  </property>
  <property fmtid="{D5CDD505-2E9C-101B-9397-08002B2CF9AE}" pid="6" name="Order">
    <vt:lpwstr>2328200.00000000</vt:lpwstr>
  </property>
  <property fmtid="{D5CDD505-2E9C-101B-9397-08002B2CF9AE}" pid="7" name="xd_ProgID">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xd_Signature">
    <vt:lpwstr/>
  </property>
</Properties>
</file>