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83" r:id="rId3"/>
    <p:sldId id="284" r:id="rId4"/>
    <p:sldId id="285" r:id="rId5"/>
    <p:sldId id="280" r:id="rId6"/>
    <p:sldId id="282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8BA5A3-1381-4C0D-9D81-1163DAA9EB99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D7BBE5-F40A-456D-93BC-D8D6E91B9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75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4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2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7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2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9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7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4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1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C88A-E03D-47CD-83C6-E30E657EB8FB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6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rapair2.org/pdf/final%20draft%20of%20OGWG%20workplan%20scope%20Nov29_2021.docx" TargetMode="External"/><Relationship Id="rId2" Type="http://schemas.openxmlformats.org/officeDocument/2006/relationships/hyperlink" Target="http://www.wrapair2.org/pdf/OGWG%202022-02-22%20agenda_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February 23, 2022</a:t>
            </a:r>
            <a:br>
              <a:rPr lang="en-US" dirty="0" smtClean="0"/>
            </a:br>
            <a:r>
              <a:rPr lang="en-US" dirty="0" smtClean="0"/>
              <a:t>Work Group Update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2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Fire &amp; Smoke Work Group</a:t>
            </a:r>
            <a:br>
              <a:rPr lang="en-US" dirty="0"/>
            </a:br>
            <a:r>
              <a:rPr lang="en-US" sz="3200" dirty="0"/>
              <a:t>Accomplishments (Jan 2022 thru Feb 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67720" cy="4920615"/>
          </a:xfrm>
        </p:spPr>
        <p:txBody>
          <a:bodyPr>
            <a:normAutofit fontScale="92500"/>
          </a:bodyPr>
          <a:lstStyle/>
          <a:p>
            <a:r>
              <a:rPr lang="en-US" dirty="0"/>
              <a:t>Tasks / Coordination / Meetings </a:t>
            </a:r>
          </a:p>
          <a:p>
            <a:pPr lvl="1"/>
            <a:r>
              <a:rPr lang="en-US" dirty="0"/>
              <a:t>Next meeting Feb 28</a:t>
            </a:r>
          </a:p>
          <a:p>
            <a:pPr lvl="2"/>
            <a:r>
              <a:rPr lang="en-US" dirty="0"/>
              <a:t>Draft Agenda items include:</a:t>
            </a:r>
          </a:p>
          <a:p>
            <a:pPr lvl="3"/>
            <a:r>
              <a:rPr lang="en-US" dirty="0"/>
              <a:t>Guest Speaker Shawn Urbanski, Research Physical Scientist, USFS – Missoula Fire Sciences Laboratory</a:t>
            </a:r>
          </a:p>
          <a:p>
            <a:pPr lvl="3"/>
            <a:r>
              <a:rPr lang="en-US" dirty="0"/>
              <a:t>Idea for creating a ‘land manager 101’ training for air quality/smoke management program specialists</a:t>
            </a:r>
          </a:p>
          <a:p>
            <a:pPr lvl="3"/>
            <a:r>
              <a:rPr lang="en-US" dirty="0"/>
              <a:t>Other cool items. </a:t>
            </a:r>
          </a:p>
          <a:p>
            <a:pPr lvl="1"/>
            <a:r>
              <a:rPr lang="en-US" dirty="0"/>
              <a:t>Held smoke EE team meeting on 1/19/2022</a:t>
            </a:r>
          </a:p>
          <a:p>
            <a:pPr lvl="2"/>
            <a:r>
              <a:rPr lang="en-US" dirty="0"/>
              <a:t>Presentation on Impacts of Wildland Fires on Ozone Monitoring Equipment </a:t>
            </a:r>
          </a:p>
          <a:p>
            <a:pPr lvl="2"/>
            <a:r>
              <a:rPr lang="en-US" dirty="0"/>
              <a:t>Next meeting March 16</a:t>
            </a:r>
          </a:p>
          <a:p>
            <a:pPr lvl="1"/>
            <a:r>
              <a:rPr lang="en-US" dirty="0"/>
              <a:t>Still awaiting word from NASA on funding proposal for Wildland Fire Emissions Data Warehouse (WFEDW) to implement Conceptual Model for Long-term Fire Data Support</a:t>
            </a:r>
          </a:p>
          <a:p>
            <a:pPr lvl="1"/>
            <a:r>
              <a:rPr lang="en-US" dirty="0"/>
              <a:t>Work toward planning the Western Smoke Management Plans meeting for Fall 2022</a:t>
            </a:r>
          </a:p>
          <a:p>
            <a:pPr lvl="1"/>
            <a:r>
              <a:rPr lang="en-US" dirty="0"/>
              <a:t>Meeting agendas, presentations, and recordings available on FSWG webpage</a:t>
            </a:r>
          </a:p>
        </p:txBody>
      </p:sp>
    </p:spTree>
    <p:extLst>
      <p:ext uri="{BB962C8B-B14F-4D97-AF65-F5344CB8AC3E}">
        <p14:creationId xmlns:p14="http://schemas.microsoft.com/office/powerpoint/2010/main" val="184436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533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Oil &amp; Gas Work Group</a:t>
            </a:r>
            <a:br>
              <a:rPr lang="en-US" dirty="0"/>
            </a:br>
            <a:r>
              <a:rPr lang="en-US" sz="3200" dirty="0"/>
              <a:t>Accomplishments (February 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2"/>
            <a:ext cx="10515600" cy="5604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Tasks / Coordination / Meetings 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Focus Area meeting – Feb 22, 2022 (</a:t>
            </a:r>
            <a:r>
              <a:rPr lang="en-US" dirty="0">
                <a:hlinkClick r:id="rId2"/>
              </a:rPr>
              <a:t>agenda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EPA Oil and Gas 2020 NEI Nonpoint tool inputs (WRAP &lt;–&gt; EPA communication)</a:t>
            </a:r>
          </a:p>
          <a:p>
            <a:pPr lvl="2"/>
            <a:r>
              <a:rPr lang="en-US" u="sng" dirty="0">
                <a:hlinkClick r:id="rId3"/>
              </a:rPr>
              <a:t>Work Plan</a:t>
            </a:r>
            <a:r>
              <a:rPr lang="en-US" dirty="0"/>
              <a:t> Implementation Deliverable Tracking (3 key topics) Strategy</a:t>
            </a:r>
          </a:p>
          <a:p>
            <a:pPr marL="457200" lvl="1" indent="0">
              <a:buNone/>
            </a:pPr>
            <a:endParaRPr lang="en-US" sz="1200" dirty="0"/>
          </a:p>
          <a:p>
            <a:pPr lvl="1"/>
            <a:r>
              <a:rPr lang="en-US" dirty="0"/>
              <a:t>Cross Work Group Collaboration</a:t>
            </a:r>
          </a:p>
          <a:p>
            <a:pPr lvl="2"/>
            <a:r>
              <a:rPr lang="en-US" dirty="0"/>
              <a:t>Co-chairs participated in RTOWG meeting on biogenics (no specific cross work identified)</a:t>
            </a:r>
          </a:p>
          <a:p>
            <a:pPr lvl="2"/>
            <a:r>
              <a:rPr lang="en-US" dirty="0"/>
              <a:t>Early outreach to Tribal Data Work Group on possible synergy topics (early stages)</a:t>
            </a:r>
          </a:p>
          <a:p>
            <a:pPr marL="457200" lvl="1" indent="0">
              <a:buNone/>
            </a:pPr>
            <a:endParaRPr lang="en-US" sz="1200" dirty="0"/>
          </a:p>
          <a:p>
            <a:pPr lvl="1"/>
            <a:r>
              <a:rPr lang="en-US" dirty="0"/>
              <a:t>Membership list updated and submitted to TSC on Feb 18, 2022.</a:t>
            </a:r>
          </a:p>
          <a:p>
            <a:pPr marL="457200" lvl="1" indent="0">
              <a:buNone/>
            </a:pPr>
            <a:endParaRPr lang="en-US" sz="1200" dirty="0"/>
          </a:p>
          <a:p>
            <a:pPr lvl="1"/>
            <a:r>
              <a:rPr lang="en-US" dirty="0"/>
              <a:t>Next Meetings </a:t>
            </a:r>
          </a:p>
          <a:p>
            <a:pPr lvl="2"/>
            <a:r>
              <a:rPr lang="en-US" dirty="0"/>
              <a:t>Focus Area #2 meeting – Feb. 22, 2022 – 12:00 p.m. (MST)</a:t>
            </a:r>
          </a:p>
          <a:p>
            <a:pPr lvl="2"/>
            <a:r>
              <a:rPr lang="en-US" dirty="0"/>
              <a:t>EPA O&amp;G Nonpoint Tool – NEI 2020 inputs discussion – March 1, 2022 – 12:00 p.m. (MST) </a:t>
            </a:r>
          </a:p>
          <a:p>
            <a:pPr lvl="2"/>
            <a:r>
              <a:rPr lang="en-US" dirty="0"/>
              <a:t>Focus Area #3 meeting – Mar. 22, 2022 – 12:00 p.m. (MDT)</a:t>
            </a:r>
          </a:p>
          <a:p>
            <a:pPr lvl="2"/>
            <a:r>
              <a:rPr lang="en-US" dirty="0"/>
              <a:t>OGWG meeting – April 12, 2022 – 12:30 p.m. (MDT)</a:t>
            </a:r>
          </a:p>
        </p:txBody>
      </p:sp>
    </p:spTree>
    <p:extLst>
      <p:ext uri="{BB962C8B-B14F-4D97-AF65-F5344CB8AC3E}">
        <p14:creationId xmlns:p14="http://schemas.microsoft.com/office/powerpoint/2010/main" val="244102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Regional Technical Operations Work Group</a:t>
            </a:r>
            <a:br>
              <a:rPr lang="en-US" dirty="0"/>
            </a:br>
            <a:r>
              <a:rPr lang="en-US" sz="3200" dirty="0"/>
              <a:t>Accomplishments (February 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48749" cy="49163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Tasks / Coordination / Meetings </a:t>
            </a:r>
          </a:p>
          <a:p>
            <a:pPr lvl="1"/>
            <a:r>
              <a:rPr lang="en-US" dirty="0"/>
              <a:t>RTOWG Meeting on February 16</a:t>
            </a:r>
          </a:p>
          <a:p>
            <a:pPr lvl="2"/>
            <a:r>
              <a:rPr lang="en-US" dirty="0"/>
              <a:t> Four presentations on biogenic emissions/measurements: </a:t>
            </a:r>
          </a:p>
          <a:p>
            <a:pPr lvl="3"/>
            <a:r>
              <a:rPr lang="en-US" dirty="0"/>
              <a:t>'VOC and ozone measurements in Tucson, AZ', Richard Pepel and Eric Betterton, U. Arizona</a:t>
            </a:r>
          </a:p>
          <a:p>
            <a:pPr lvl="3"/>
            <a:r>
              <a:rPr lang="en-US" dirty="0"/>
              <a:t>'MEGAN3 emission factors, stress responses, and urban emissions', Alex Guenther, UC-Irvine</a:t>
            </a:r>
          </a:p>
          <a:p>
            <a:pPr lvl="3"/>
            <a:r>
              <a:rPr lang="en-US" dirty="0"/>
              <a:t>‘Description and preliminary evaluation of BELD 6 and BEIS 4’, Jesse Bash, EPA</a:t>
            </a:r>
          </a:p>
          <a:p>
            <a:pPr lvl="3"/>
            <a:r>
              <a:rPr lang="en-US" dirty="0"/>
              <a:t>'OAQPS’s plan for using BELD6/BEIS4 in the 2020NEI', Jeff Vukovich, EPA * </a:t>
            </a:r>
          </a:p>
          <a:p>
            <a:pPr lvl="3"/>
            <a:r>
              <a:rPr lang="en-US" dirty="0"/>
              <a:t>Discussion of approaches for developing WRAP biogenic inventory – everyone</a:t>
            </a:r>
          </a:p>
          <a:p>
            <a:pPr lvl="2"/>
            <a:r>
              <a:rPr lang="en-US" dirty="0"/>
              <a:t>Solicited topics for the next RTOWG Call</a:t>
            </a:r>
          </a:p>
          <a:p>
            <a:pPr lvl="2"/>
            <a:r>
              <a:rPr lang="en-US" dirty="0"/>
              <a:t>Next Call?</a:t>
            </a:r>
          </a:p>
          <a:p>
            <a:pPr lvl="1"/>
            <a:r>
              <a:rPr lang="en-US" dirty="0"/>
              <a:t>Mike submitted a draft manuscript entitled “Future Year (2028) Source Apportionment Modeling to Support Regional Haze Rule Planning in the Western U.S. “ to the Journal of the Air &amp; Waste Management Association</a:t>
            </a:r>
          </a:p>
          <a:p>
            <a:pPr lvl="1"/>
            <a:r>
              <a:rPr lang="en-US" dirty="0"/>
              <a:t>The Membership List posted on the web page on November 29</a:t>
            </a:r>
            <a:r>
              <a:rPr lang="en-US" baseline="30000" dirty="0"/>
              <a:t>th</a:t>
            </a:r>
            <a:r>
              <a:rPr lang="en-US" dirty="0"/>
              <a:t> hasn’t changed and so it should be considered final</a:t>
            </a:r>
          </a:p>
        </p:txBody>
      </p:sp>
    </p:spTree>
    <p:extLst>
      <p:ext uri="{BB962C8B-B14F-4D97-AF65-F5344CB8AC3E}">
        <p14:creationId xmlns:p14="http://schemas.microsoft.com/office/powerpoint/2010/main" val="15340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Tribal Data Work Group</a:t>
            </a:r>
            <a:br>
              <a:rPr lang="en-US" dirty="0" smtClean="0"/>
            </a:br>
            <a:r>
              <a:rPr lang="en-US" sz="3200" dirty="0" smtClean="0"/>
              <a:t>Accomplishments (February </a:t>
            </a:r>
            <a:r>
              <a:rPr lang="en-US" sz="3200" dirty="0"/>
              <a:t>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Tasks / Coordination / </a:t>
            </a:r>
            <a:r>
              <a:rPr lang="en-US" dirty="0"/>
              <a:t>Meetings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130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Regional Haze Planning Work Group</a:t>
            </a:r>
            <a:br>
              <a:rPr lang="en-US" dirty="0"/>
            </a:br>
            <a:r>
              <a:rPr lang="en-US" sz="3200" dirty="0"/>
              <a:t>Accomplishments (February 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Tasks / Coordination / Meetings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2022 kick-off meeting on February 24</a:t>
            </a:r>
            <a:r>
              <a:rPr lang="en-US" baseline="30000" dirty="0"/>
              <a:t>th</a:t>
            </a:r>
            <a:r>
              <a:rPr lang="en-US" dirty="0"/>
              <a:t> @ 1:00pm MST</a:t>
            </a:r>
          </a:p>
          <a:p>
            <a:pPr lvl="2"/>
            <a:r>
              <a:rPr lang="en-US" dirty="0"/>
              <a:t>State round table ~2-3min on RH Round 2 status</a:t>
            </a:r>
          </a:p>
          <a:p>
            <a:pPr lvl="2"/>
            <a:r>
              <a:rPr lang="en-US" dirty="0"/>
              <a:t>NGO actions (letter to EPA and 60-day notice to file suit)</a:t>
            </a:r>
          </a:p>
          <a:p>
            <a:pPr lvl="2"/>
            <a:r>
              <a:rPr lang="en-US" dirty="0"/>
              <a:t>Membership List update</a:t>
            </a:r>
          </a:p>
          <a:p>
            <a:pPr lvl="3"/>
            <a:r>
              <a:rPr lang="en-US" dirty="0"/>
              <a:t>Missing response from: AK, NM, WA</a:t>
            </a:r>
          </a:p>
        </p:txBody>
      </p:sp>
    </p:spTree>
    <p:extLst>
      <p:ext uri="{BB962C8B-B14F-4D97-AF65-F5344CB8AC3E}">
        <p14:creationId xmlns:p14="http://schemas.microsoft.com/office/powerpoint/2010/main" val="119393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558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February 23, 2022 Work Group Update</vt:lpstr>
      <vt:lpstr>Fire &amp; Smoke Work Group Accomplishments (Jan 2022 thru Feb 2022)</vt:lpstr>
      <vt:lpstr>Oil &amp; Gas Work Group Accomplishments (February 2022)</vt:lpstr>
      <vt:lpstr>Regional Technical Operations Work Group Accomplishments (February 2022)</vt:lpstr>
      <vt:lpstr>Tribal Data Work Group Accomplishments (February 2022)</vt:lpstr>
      <vt:lpstr>Regional Haze Planning Work Group Accomplishments (February 2022)</vt:lpstr>
    </vt:vector>
  </TitlesOfParts>
  <Company>Nevada Division of Environmental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Update on 2018-2019 WRAP Workplan</dc:title>
  <dc:creator>Frank Forsgren</dc:creator>
  <cp:lastModifiedBy>Darla Potter</cp:lastModifiedBy>
  <cp:revision>84</cp:revision>
  <cp:lastPrinted>2019-01-16T15:47:08Z</cp:lastPrinted>
  <dcterms:created xsi:type="dcterms:W3CDTF">2018-06-28T00:25:46Z</dcterms:created>
  <dcterms:modified xsi:type="dcterms:W3CDTF">2022-02-22T17:45:35Z</dcterms:modified>
</cp:coreProperties>
</file>